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0" r:id="rId3"/>
  </p:sldMasterIdLst>
  <p:notesMasterIdLst>
    <p:notesMasterId r:id="rId6"/>
  </p:notesMasterIdLst>
  <p:handoutMasterIdLst>
    <p:handoutMasterId r:id="rId58"/>
  </p:handoutMasterIdLst>
  <p:sldIdLst>
    <p:sldId id="269" r:id="rId4"/>
    <p:sldId id="428" r:id="rId5"/>
    <p:sldId id="329" r:id="rId7"/>
    <p:sldId id="273" r:id="rId8"/>
    <p:sldId id="335" r:id="rId9"/>
    <p:sldId id="334" r:id="rId10"/>
    <p:sldId id="336" r:id="rId11"/>
    <p:sldId id="496" r:id="rId12"/>
    <p:sldId id="498" r:id="rId13"/>
    <p:sldId id="500" r:id="rId14"/>
    <p:sldId id="379" r:id="rId15"/>
    <p:sldId id="501" r:id="rId16"/>
    <p:sldId id="502" r:id="rId17"/>
    <p:sldId id="504" r:id="rId18"/>
    <p:sldId id="505" r:id="rId19"/>
    <p:sldId id="471" r:id="rId20"/>
    <p:sldId id="513" r:id="rId21"/>
    <p:sldId id="511" r:id="rId22"/>
    <p:sldId id="512" r:id="rId23"/>
    <p:sldId id="540" r:id="rId24"/>
    <p:sldId id="477" r:id="rId25"/>
    <p:sldId id="515" r:id="rId26"/>
    <p:sldId id="516" r:id="rId27"/>
    <p:sldId id="517" r:id="rId28"/>
    <p:sldId id="506" r:id="rId29"/>
    <p:sldId id="489" r:id="rId30"/>
    <p:sldId id="518" r:id="rId31"/>
    <p:sldId id="519" r:id="rId32"/>
    <p:sldId id="478" r:id="rId33"/>
    <p:sldId id="541" r:id="rId34"/>
    <p:sldId id="479" r:id="rId35"/>
    <p:sldId id="520" r:id="rId36"/>
    <p:sldId id="483" r:id="rId37"/>
    <p:sldId id="542" r:id="rId38"/>
    <p:sldId id="547" r:id="rId39"/>
    <p:sldId id="385" r:id="rId40"/>
    <p:sldId id="548" r:id="rId41"/>
    <p:sldId id="550" r:id="rId42"/>
    <p:sldId id="487" r:id="rId43"/>
    <p:sldId id="552" r:id="rId44"/>
    <p:sldId id="554" r:id="rId45"/>
    <p:sldId id="488" r:id="rId46"/>
    <p:sldId id="555" r:id="rId47"/>
    <p:sldId id="490" r:id="rId48"/>
    <p:sldId id="571" r:id="rId49"/>
    <p:sldId id="576" r:id="rId50"/>
    <p:sldId id="572" r:id="rId51"/>
    <p:sldId id="573" r:id="rId52"/>
    <p:sldId id="389" r:id="rId53"/>
    <p:sldId id="582" r:id="rId54"/>
    <p:sldId id="584" r:id="rId55"/>
    <p:sldId id="575" r:id="rId56"/>
    <p:sldId id="272" r:id="rId57"/>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0" name="Mia Vida Villanueva" initials="MVV" lastIdx="1" clrIdx="0"/>
  <p:cmAuthor id="7" name="1206988966@qq.com" initials="1" lastIdx="1" clrIdx="2"/>
  <p:cmAuthor id="1" name="Wangzhi gang" initials="Wg" lastIdx="1" clrIdx="0"/>
  <p:cmAuthor id="8" name="姜伟光" initials="姜" lastIdx="1" clrIdx="0"/>
  <p:cmAuthor id="3" name="lenovo" initials="l" lastIdx="6" clrIdx="2"/>
  <p:cmAuthor id="4" name="Administrator" initials="A" lastIdx="4" clrIdx="3"/>
  <p:cmAuthor id="5" name="宋洁然" initials="宋" lastIdx="2" clrIdx="1"/>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58631"/>
    <a:srgbClr val="B07C49"/>
    <a:srgbClr val="F5F3EE"/>
    <a:srgbClr val="FFFFFF"/>
    <a:srgbClr val="E3BE17"/>
    <a:srgbClr val="FCC301"/>
    <a:srgbClr val="ECE9F0"/>
    <a:srgbClr val="7EA96D"/>
    <a:srgbClr val="EDEBF0"/>
    <a:srgbClr val="CAB9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041"/>
        <p:guide pos="3718"/>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3" Type="http://schemas.openxmlformats.org/officeDocument/2006/relationships/tags" Target="tags/tag1021.xml"/><Relationship Id="rId62" Type="http://schemas.openxmlformats.org/officeDocument/2006/relationships/commentAuthors" Target="commentAuthors.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notesMaster" Target="notesMasters/notesMaster1.xml"/><Relationship Id="rId59" Type="http://schemas.openxmlformats.org/officeDocument/2006/relationships/presProps" Target="presProps.xml"/><Relationship Id="rId58" Type="http://schemas.openxmlformats.org/officeDocument/2006/relationships/handoutMaster" Target="handoutMasters/handoutMaster1.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png"/><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image" Target="../media/image1.png"/><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image" Target="../media/image2.png"/><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media/image4.png"/><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media/image4.png"/><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image" Target="../media/image4.png"/><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4.png"/><Relationship Id="rId2" Type="http://schemas.openxmlformats.org/officeDocument/2006/relationships/tags" Target="../tags/tag11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image" Target="../media/image6.png"/><Relationship Id="rId6" Type="http://schemas.openxmlformats.org/officeDocument/2006/relationships/tags" Target="../tags/tag124.xml"/><Relationship Id="rId5" Type="http://schemas.openxmlformats.org/officeDocument/2006/relationships/image" Target="../media/image5.png"/><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2.png"/><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image" Target="../media/image3.png"/><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image" Target="../media/image7.png"/><Relationship Id="rId7" Type="http://schemas.openxmlformats.org/officeDocument/2006/relationships/tags" Target="../tags/tag140.xml"/><Relationship Id="rId6" Type="http://schemas.openxmlformats.org/officeDocument/2006/relationships/image" Target="../media/image1.png"/><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3" Type="http://schemas.openxmlformats.org/officeDocument/2006/relationships/tags" Target="../tags/tag155.xml"/><Relationship Id="rId22" Type="http://schemas.openxmlformats.org/officeDocument/2006/relationships/tags" Target="../tags/tag154.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tags" Target="../tags/tag136.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2.png"/><Relationship Id="rId2" Type="http://schemas.openxmlformats.org/officeDocument/2006/relationships/tags" Target="../tags/tag156.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image" Target="../media/image3.png"/><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image" Target="../media/image2.png"/><Relationship Id="rId2" Type="http://schemas.openxmlformats.org/officeDocument/2006/relationships/tags" Target="../tags/tag171.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image" Target="../media/image2.png"/><Relationship Id="rId2" Type="http://schemas.openxmlformats.org/officeDocument/2006/relationships/tags" Target="../tags/tag178.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image" Target="../media/image2.png"/><Relationship Id="rId2" Type="http://schemas.openxmlformats.org/officeDocument/2006/relationships/tags" Target="../tags/tag195.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image" Target="../media/image2.png"/><Relationship Id="rId2" Type="http://schemas.openxmlformats.org/officeDocument/2006/relationships/tags" Target="../tags/tag202.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2.png"/><Relationship Id="rId2" Type="http://schemas.openxmlformats.org/officeDocument/2006/relationships/tags" Target="../tags/tag208.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image" Target="../media/image1.png"/><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0" Type="http://schemas.openxmlformats.org/officeDocument/2006/relationships/tags" Target="../tags/tag230.xml"/><Relationship Id="rId2" Type="http://schemas.openxmlformats.org/officeDocument/2006/relationships/tags" Target="../tags/tag213.xml"/><Relationship Id="rId19" Type="http://schemas.openxmlformats.org/officeDocument/2006/relationships/tags" Target="../tags/tag229.xml"/><Relationship Id="rId18" Type="http://schemas.openxmlformats.org/officeDocument/2006/relationships/tags" Target="../tags/tag228.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7" Type="http://schemas.openxmlformats.org/officeDocument/2006/relationships/tags" Target="../tags/tag235.xml"/><Relationship Id="rId6" Type="http://schemas.openxmlformats.org/officeDocument/2006/relationships/image" Target="../media/image2.pn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image" Target="../media/image4.png"/><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0" Type="http://schemas.openxmlformats.org/officeDocument/2006/relationships/tags" Target="../tags/tag250.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image" Target="../media/image4.png"/><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0" Type="http://schemas.openxmlformats.org/officeDocument/2006/relationships/tags" Target="../tags/tag258.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image" Target="../media/image4.png"/><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0" Type="http://schemas.openxmlformats.org/officeDocument/2006/relationships/tags" Target="../tags/tag266.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image" Target="../media/image4.png"/><Relationship Id="rId2" Type="http://schemas.openxmlformats.org/officeDocument/2006/relationships/tags" Target="../tags/tag26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image" Target="../media/image6.png"/><Relationship Id="rId6" Type="http://schemas.openxmlformats.org/officeDocument/2006/relationships/tags" Target="../tags/tag280.xml"/><Relationship Id="rId5" Type="http://schemas.openxmlformats.org/officeDocument/2006/relationships/image" Target="../media/image5.png"/><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image" Target="../media/image2.png"/><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image" Target="../media/image2.png"/><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355"/>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49630" y="1353185"/>
              <a:ext cx="4086225" cy="4150995"/>
            </a:xfrm>
            <a:prstGeom prst="rect">
              <a:avLst/>
            </a:prstGeom>
          </p:spPr>
        </p:pic>
      </p:grpSp>
      <p:grpSp>
        <p:nvGrpSpPr>
          <p:cNvPr id="33" name="组合 32"/>
          <p:cNvGrpSpPr/>
          <p:nvPr userDrawn="1">
            <p:custDataLst>
              <p:tags r:id="rId7"/>
            </p:custDataLst>
          </p:nvPr>
        </p:nvGrpSpPr>
        <p:grpSpPr>
          <a:xfrm>
            <a:off x="6524625" y="4403016"/>
            <a:ext cx="3360285" cy="537201"/>
            <a:chOff x="14709" y="7553"/>
            <a:chExt cx="3628" cy="580"/>
          </a:xfrm>
          <a:solidFill>
            <a:schemeClr val="accent1"/>
          </a:solidFill>
        </p:grpSpPr>
        <p:sp>
          <p:nvSpPr>
            <p:cNvPr id="34"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userDrawn="1">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4"/>
              </p:custDataLst>
            </p:nvPr>
          </p:nvSpPr>
          <p:spPr>
            <a:xfrm>
              <a:off x="1132840" y="1768792"/>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userDrawn="1">
              <p:custDataLst>
                <p:tags r:id="rId5"/>
              </p:custDataLst>
            </p:nvPr>
          </p:nvPicPr>
          <p:blipFill>
            <a:blip r:embed="rId6"/>
            <a:srcRect/>
            <a:stretch>
              <a:fillRect/>
            </a:stretch>
          </p:blipFill>
          <p:spPr>
            <a:xfrm>
              <a:off x="820420" y="1353185"/>
              <a:ext cx="4086225" cy="4150995"/>
            </a:xfrm>
            <a:prstGeom prst="rect">
              <a:avLst/>
            </a:prstGeom>
          </p:spPr>
        </p:pic>
        <p:pic>
          <p:nvPicPr>
            <p:cNvPr id="11" name="图片 10" descr="摄图网_400275437"/>
            <p:cNvPicPr>
              <a:picLocks noChangeAspect="1"/>
            </p:cNvPicPr>
            <p:nvPr userDrawn="1">
              <p:custDataLst>
                <p:tags r:id="rId7"/>
              </p:custDataLst>
            </p:nvPr>
          </p:nvPicPr>
          <p:blipFill>
            <a:blip r:embed="rId8"/>
            <a:stretch>
              <a:fillRect/>
            </a:stretch>
          </p:blipFill>
          <p:spPr>
            <a:xfrm>
              <a:off x="6504305" y="1778635"/>
              <a:ext cx="944880" cy="548640"/>
            </a:xfrm>
            <a:prstGeom prst="rect">
              <a:avLst/>
            </a:prstGeom>
          </p:spPr>
        </p:pic>
      </p:grpSp>
      <p:grpSp>
        <p:nvGrpSpPr>
          <p:cNvPr id="33" name="组合 32"/>
          <p:cNvGrpSpPr/>
          <p:nvPr userDrawn="1">
            <p:custDataLst>
              <p:tags r:id="rId9"/>
            </p:custDataLst>
          </p:nvPr>
        </p:nvGrpSpPr>
        <p:grpSpPr>
          <a:xfrm>
            <a:off x="6466205" y="4271571"/>
            <a:ext cx="3360285" cy="537201"/>
            <a:chOff x="14709" y="7553"/>
            <a:chExt cx="3628" cy="580"/>
          </a:xfrm>
          <a:solidFill>
            <a:schemeClr val="accent1"/>
          </a:solidFill>
        </p:grpSpPr>
        <p:sp>
          <p:nvSpPr>
            <p:cNvPr id="34" name="Freeform 131"/>
            <p:cNvSpPr>
              <a:spLocks noEditPoints="1"/>
            </p:cNvSpPr>
            <p:nvPr>
              <p:custDataLst>
                <p:tags r:id="rId10"/>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5" name="Freeform 132"/>
            <p:cNvSpPr/>
            <p:nvPr>
              <p:custDataLst>
                <p:tags r:id="rId11"/>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6" name="Freeform 137"/>
            <p:cNvSpPr>
              <a:spLocks noEditPoints="1"/>
            </p:cNvSpPr>
            <p:nvPr>
              <p:custDataLst>
                <p:tags r:id="rId12"/>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37" name="Freeform 141"/>
            <p:cNvSpPr>
              <a:spLocks noEditPoints="1"/>
            </p:cNvSpPr>
            <p:nvPr>
              <p:custDataLst>
                <p:tags r:id="rId13"/>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6" name="日期占位符 15"/>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5"/>
            </p:custDataLst>
          </p:nvPr>
        </p:nvSpPr>
        <p:spPr/>
        <p:txBody>
          <a:bodyPr/>
          <a:lstStyle/>
          <a:p>
            <a:endParaRPr lang="zh-CN" altLang="en-US" dirty="0"/>
          </a:p>
        </p:txBody>
      </p:sp>
      <p:sp>
        <p:nvSpPr>
          <p:cNvPr id="18" name="灯片编号占位符 17"/>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dirty="0"/>
          </a:p>
        </p:txBody>
      </p:sp>
      <p:sp>
        <p:nvSpPr>
          <p:cNvPr id="27" name="椭圆 26"/>
          <p:cNvSpPr/>
          <p:nvPr userDrawn="1">
            <p:custDataLst>
              <p:tags r:id="rId17"/>
            </p:custDataLst>
          </p:nvPr>
        </p:nvSpPr>
        <p:spPr>
          <a:xfrm>
            <a:off x="521906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8" name="椭圆 27"/>
          <p:cNvSpPr/>
          <p:nvPr userDrawn="1">
            <p:custDataLst>
              <p:tags r:id="rId18"/>
            </p:custDataLst>
          </p:nvPr>
        </p:nvSpPr>
        <p:spPr>
          <a:xfrm>
            <a:off x="763968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9" name="椭圆 28"/>
          <p:cNvSpPr/>
          <p:nvPr userDrawn="1">
            <p:custDataLst>
              <p:tags r:id="rId19"/>
            </p:custDataLst>
          </p:nvPr>
        </p:nvSpPr>
        <p:spPr>
          <a:xfrm>
            <a:off x="884999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0" name="椭圆 29"/>
          <p:cNvSpPr/>
          <p:nvPr userDrawn="1">
            <p:custDataLst>
              <p:tags r:id="rId20"/>
            </p:custDataLst>
          </p:nvPr>
        </p:nvSpPr>
        <p:spPr>
          <a:xfrm>
            <a:off x="10060305" y="2193926"/>
            <a:ext cx="1073785" cy="1073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31" name="椭圆 30"/>
          <p:cNvSpPr/>
          <p:nvPr userDrawn="1">
            <p:custDataLst>
              <p:tags r:id="rId21"/>
            </p:custDataLst>
          </p:nvPr>
        </p:nvSpPr>
        <p:spPr>
          <a:xfrm>
            <a:off x="6429375" y="2193926"/>
            <a:ext cx="1073785" cy="1073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叶根友毛笔行书简体-个人版" panose="02010601030101010101" charset="-122"/>
              <a:ea typeface="叶根友毛笔行书简体-个人版" panose="02010601030101010101" charset="-122"/>
            </a:endParaRPr>
          </a:p>
        </p:txBody>
      </p:sp>
      <p:sp>
        <p:nvSpPr>
          <p:cNvPr id="2" name="标题 1"/>
          <p:cNvSpPr>
            <a:spLocks noGrp="1"/>
          </p:cNvSpPr>
          <p:nvPr>
            <p:ph type="ctrTitle" hasCustomPrompt="1"/>
            <p:custDataLst>
              <p:tags r:id="rId22"/>
            </p:custDataLst>
          </p:nvPr>
        </p:nvSpPr>
        <p:spPr>
          <a:xfrm>
            <a:off x="5298122" y="2257426"/>
            <a:ext cx="5760000" cy="899167"/>
          </a:xfrm>
        </p:spPr>
        <p:txBody>
          <a:bodyPr lIns="101600" tIns="38100" rIns="25400" bIns="38100" anchor="t" anchorCtr="0">
            <a:noAutofit/>
          </a:bodyPr>
          <a:lstStyle>
            <a:lvl1pPr algn="dist">
              <a:defRPr sz="5400" spc="600" baseline="0">
                <a:solidFill>
                  <a:schemeClr val="bg1"/>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23"/>
            </p:custDataLst>
          </p:nvPr>
        </p:nvSpPr>
        <p:spPr>
          <a:xfrm>
            <a:off x="5298122" y="3328037"/>
            <a:ext cx="5760000" cy="674210"/>
          </a:xfrm>
        </p:spPr>
        <p:txBody>
          <a:bodyPr lIns="101600" tIns="38100" rIns="76200" bIns="38100">
            <a:noAutofit/>
          </a:bodyPr>
          <a:lstStyle>
            <a:lvl1pPr marL="0" indent="0" algn="ctr" eaLnBrk="1" fontAlgn="auto" latinLnBrk="0" hangingPunct="1">
              <a:lnSpc>
                <a:spcPct val="100000"/>
              </a:lnSpc>
              <a:buNone/>
              <a:defRPr sz="3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57480" y="173990"/>
            <a:ext cx="11877040" cy="6510655"/>
            <a:chOff x="157480" y="173990"/>
            <a:chExt cx="11877040" cy="6510655"/>
          </a:xfrm>
        </p:grpSpPr>
        <p:sp>
          <p:nvSpPr>
            <p:cNvPr id="8" name="矩形 7"/>
            <p:cNvSpPr/>
            <p:nvPr>
              <p:custDataLst>
                <p:tags r:id="rId3"/>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4"/>
              </p:custDataLst>
            </p:nvPr>
          </p:nvSpPr>
          <p:spPr>
            <a:xfrm>
              <a:off x="7762240" y="2079625"/>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摄图网_401051194"/>
            <p:cNvPicPr>
              <a:picLocks noChangeAspect="1"/>
            </p:cNvPicPr>
            <p:nvPr>
              <p:custDataLst>
                <p:tags r:id="rId5"/>
              </p:custDataLst>
            </p:nvPr>
          </p:nvPicPr>
          <p:blipFill>
            <a:blip r:embed="rId6"/>
            <a:srcRect/>
            <a:stretch>
              <a:fillRect/>
            </a:stretch>
          </p:blipFill>
          <p:spPr>
            <a:xfrm>
              <a:off x="7260590" y="1307465"/>
              <a:ext cx="4353560" cy="4422775"/>
            </a:xfrm>
            <a:prstGeom prst="rect">
              <a:avLst/>
            </a:prstGeom>
          </p:spPr>
        </p:pic>
      </p:gr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0"/>
            </p:custDataLst>
          </p:nvPr>
        </p:nvSpPr>
        <p:spPr>
          <a:xfrm>
            <a:off x="879747" y="2826631"/>
            <a:ext cx="6417946" cy="933198"/>
          </a:xfrm>
        </p:spPr>
        <p:txBody>
          <a:bodyPr lIns="90000" tIns="46800" rIns="90000" bIns="0" anchor="b" anchorCtr="0">
            <a:normAutofit/>
          </a:bodyPr>
          <a:lstStyle>
            <a:lvl1pP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1"/>
            </p:custDataLst>
          </p:nvPr>
        </p:nvSpPr>
        <p:spPr>
          <a:xfrm>
            <a:off x="879742" y="3871211"/>
            <a:ext cx="6417946" cy="1077985"/>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157480" y="173990"/>
            <a:ext cx="11877040" cy="6510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0069195" y="5568315"/>
            <a:ext cx="2207895" cy="128206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末尾幻灯片">
    <p:bg>
      <p:bgPr>
        <a:pattFill prst="pct90">
          <a:fgClr>
            <a:schemeClr val="accent1"/>
          </a:fgClr>
          <a:bgClr>
            <a:schemeClr val="bg1"/>
          </a:bgClr>
        </a:patt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57480" y="173990"/>
            <a:ext cx="11877040" cy="6510655"/>
            <a:chOff x="157480" y="173990"/>
            <a:chExt cx="11877040" cy="6510655"/>
          </a:xfrm>
        </p:grpSpPr>
        <p:sp>
          <p:nvSpPr>
            <p:cNvPr id="7" name="矩形 6"/>
            <p:cNvSpPr/>
            <p:nvPr>
              <p:custDataLst>
                <p:tags r:id="rId3"/>
              </p:custDataLst>
            </p:nvPr>
          </p:nvSpPr>
          <p:spPr>
            <a:xfrm>
              <a:off x="157480" y="173990"/>
              <a:ext cx="11877040" cy="65106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4"/>
              </p:custDataLst>
            </p:nvPr>
          </p:nvSpPr>
          <p:spPr>
            <a:xfrm>
              <a:off x="1179195" y="1973580"/>
              <a:ext cx="3156585" cy="3156585"/>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51194"/>
            <p:cNvPicPr>
              <a:picLocks noChangeAspect="1"/>
            </p:cNvPicPr>
            <p:nvPr>
              <p:custDataLst>
                <p:tags r:id="rId5"/>
              </p:custDataLst>
            </p:nvPr>
          </p:nvPicPr>
          <p:blipFill>
            <a:blip r:embed="rId6"/>
            <a:srcRect/>
            <a:stretch>
              <a:fillRect/>
            </a:stretch>
          </p:blipFill>
          <p:spPr>
            <a:xfrm>
              <a:off x="820420" y="1353185"/>
              <a:ext cx="4086225" cy="4150995"/>
            </a:xfrm>
            <a:prstGeom prst="rect">
              <a:avLst/>
            </a:prstGeom>
          </p:spPr>
        </p:pic>
      </p:grpSp>
      <p:grpSp>
        <p:nvGrpSpPr>
          <p:cNvPr id="22" name="组合 21"/>
          <p:cNvGrpSpPr/>
          <p:nvPr userDrawn="1">
            <p:custDataLst>
              <p:tags r:id="rId7"/>
            </p:custDataLst>
          </p:nvPr>
        </p:nvGrpSpPr>
        <p:grpSpPr>
          <a:xfrm>
            <a:off x="6466205" y="4271571"/>
            <a:ext cx="3360285" cy="537201"/>
            <a:chOff x="14709" y="7553"/>
            <a:chExt cx="3628" cy="580"/>
          </a:xfrm>
          <a:solidFill>
            <a:schemeClr val="accent1"/>
          </a:solidFill>
        </p:grpSpPr>
        <p:sp>
          <p:nvSpPr>
            <p:cNvPr id="23" name="Freeform 131"/>
            <p:cNvSpPr>
              <a:spLocks noEditPoints="1"/>
            </p:cNvSpPr>
            <p:nvPr>
              <p:custDataLst>
                <p:tags r:id="rId8"/>
              </p:custDataLst>
            </p:nvPr>
          </p:nvSpPr>
          <p:spPr bwMode="auto">
            <a:xfrm>
              <a:off x="14709" y="7553"/>
              <a:ext cx="526" cy="529"/>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4" name="Freeform 132"/>
            <p:cNvSpPr/>
            <p:nvPr>
              <p:custDataLst>
                <p:tags r:id="rId9"/>
              </p:custDataLst>
            </p:nvPr>
          </p:nvSpPr>
          <p:spPr bwMode="auto">
            <a:xfrm>
              <a:off x="15725" y="7553"/>
              <a:ext cx="580" cy="58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5" name="Freeform 137"/>
            <p:cNvSpPr>
              <a:spLocks noEditPoints="1"/>
            </p:cNvSpPr>
            <p:nvPr>
              <p:custDataLst>
                <p:tags r:id="rId10"/>
              </p:custDataLst>
            </p:nvPr>
          </p:nvSpPr>
          <p:spPr bwMode="auto">
            <a:xfrm>
              <a:off x="16795"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sp>
          <p:nvSpPr>
            <p:cNvPr id="26" name="Freeform 141"/>
            <p:cNvSpPr>
              <a:spLocks noEditPoints="1"/>
            </p:cNvSpPr>
            <p:nvPr>
              <p:custDataLst>
                <p:tags r:id="rId11"/>
              </p:custDataLst>
            </p:nvPr>
          </p:nvSpPr>
          <p:spPr bwMode="auto">
            <a:xfrm>
              <a:off x="17811" y="7553"/>
              <a:ext cx="526" cy="529"/>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130">
                <a:defRPr/>
              </a:pPr>
              <a:endParaRPr lang="zh-CN" altLang="en-US"/>
            </a:p>
          </p:txBody>
        </p:sp>
      </p:grpSp>
      <p:sp>
        <p:nvSpPr>
          <p:cNvPr id="18" name="椭圆 17"/>
          <p:cNvSpPr/>
          <p:nvPr userDrawn="1">
            <p:custDataLst>
              <p:tags r:id="rId12"/>
            </p:custDataLst>
          </p:nvPr>
        </p:nvSpPr>
        <p:spPr>
          <a:xfrm>
            <a:off x="5695950"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userDrawn="1">
            <p:custDataLst>
              <p:tags r:id="rId13"/>
            </p:custDataLst>
          </p:nvPr>
        </p:nvSpPr>
        <p:spPr>
          <a:xfrm>
            <a:off x="8402955"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14"/>
            </p:custDataLst>
          </p:nvPr>
        </p:nvSpPr>
        <p:spPr>
          <a:xfrm>
            <a:off x="9756140" y="2070100"/>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15"/>
            </p:custDataLst>
          </p:nvPr>
        </p:nvSpPr>
        <p:spPr>
          <a:xfrm>
            <a:off x="7049135" y="2070100"/>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9"/>
            </p:custDataLst>
          </p:nvPr>
        </p:nvSpPr>
        <p:spPr>
          <a:xfrm>
            <a:off x="5708650" y="2095501"/>
            <a:ext cx="5316854" cy="1273809"/>
          </a:xfrm>
        </p:spPr>
        <p:txBody>
          <a:bodyPr vert="horz" lIns="90000" tIns="46800" rIns="90000" bIns="46800" rtlCol="0" anchor="t" anchorCtr="0">
            <a:normAutofit/>
          </a:bodyPr>
          <a:lstStyle>
            <a:lvl1pPr marL="0" marR="0" algn="dist" defTabSz="914400" rtl="0" eaLnBrk="1" fontAlgn="auto" latinLnBrk="0" hangingPunct="1">
              <a:lnSpc>
                <a:spcPct val="100000"/>
              </a:lnSpc>
              <a:buNone/>
              <a:defRPr kumimoji="0" lang="zh-CN" altLang="en-US" sz="7200" b="1" i="0" u="none" strike="noStrike" kern="1200" cap="none" spc="600" normalizeH="0" baseline="0" noProof="1" dirty="0">
                <a:solidFill>
                  <a:schemeClr val="bg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17" name="文本占位符 16"/>
          <p:cNvSpPr>
            <a:spLocks noGrp="1"/>
          </p:cNvSpPr>
          <p:nvPr>
            <p:ph type="body" sz="quarter" idx="13" hasCustomPrompt="1"/>
            <p:custDataLst>
              <p:tags r:id="rId20"/>
            </p:custDataLst>
          </p:nvPr>
        </p:nvSpPr>
        <p:spPr>
          <a:xfrm>
            <a:off x="5695949" y="3488691"/>
            <a:ext cx="5316855" cy="533400"/>
          </a:xfrm>
        </p:spPr>
        <p:txBody>
          <a:bodyPr lIns="90000" tIns="46800" rIns="90000" bIns="46800">
            <a:normAutofit/>
          </a:bodyPr>
          <a:lstStyle>
            <a:lvl1pPr marL="0" indent="0" algn="ctr">
              <a:buNone/>
              <a:defRPr sz="2400" spc="400" baseline="0"/>
            </a:lvl1pPr>
          </a:lstStyle>
          <a:p>
            <a:pPr lvl="0"/>
            <a:r>
              <a:rPr lang="zh-CN" altLang="en-US" dirty="0"/>
              <a:t>单击此处编辑文本</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通用">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pic>
        <p:nvPicPr>
          <p:cNvPr id="6" name="图片 5" descr="摄图网_400275437"/>
          <p:cNvPicPr>
            <a:picLocks noChangeAspect="1"/>
          </p:cNvPicPr>
          <p:nvPr userDrawn="1">
            <p:custDataLst>
              <p:tags r:id="rId5"/>
            </p:custDataLst>
          </p:nvPr>
        </p:nvPicPr>
        <p:blipFill>
          <a:blip r:embed="rId6"/>
          <a:stretch>
            <a:fillRect/>
          </a:stretch>
        </p:blipFill>
        <p:spPr>
          <a:xfrm>
            <a:off x="10069195" y="5568315"/>
            <a:ext cx="2207895" cy="1282065"/>
          </a:xfrm>
          <a:prstGeom prst="rect">
            <a:avLst/>
          </a:prstGeom>
        </p:spPr>
      </p:pic>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735"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sz="2135" baseline="0">
                <a:solidFill>
                  <a:schemeClr val="tx1">
                    <a:lumMod val="85000"/>
                    <a:lumOff val="15000"/>
                  </a:schemeClr>
                </a:solidFill>
                <a:latin typeface="Arial" panose="020B0604020202020204" pitchFamily="34" charset="0"/>
                <a:ea typeface="微软雅黑" panose="020B0503020204020204" charset="-122"/>
              </a:defRPr>
            </a:lvl1pPr>
            <a:lvl2pPr>
              <a:defRPr sz="2135" baseline="0">
                <a:solidFill>
                  <a:schemeClr val="tx1">
                    <a:lumMod val="85000"/>
                    <a:lumOff val="15000"/>
                  </a:schemeClr>
                </a:solidFill>
                <a:latin typeface="Arial" panose="020B0604020202020204" pitchFamily="34" charset="0"/>
                <a:ea typeface="微软雅黑" panose="020B0503020204020204" charset="-122"/>
              </a:defRPr>
            </a:lvl2pPr>
            <a:lvl3pPr>
              <a:defRPr sz="2135" baseline="0">
                <a:solidFill>
                  <a:schemeClr val="tx1">
                    <a:lumMod val="85000"/>
                    <a:lumOff val="15000"/>
                  </a:schemeClr>
                </a:solidFill>
                <a:latin typeface="Arial" panose="020B0604020202020204" pitchFamily="34" charset="0"/>
                <a:ea typeface="微软雅黑" panose="020B0503020204020204" charset="-122"/>
              </a:defRPr>
            </a:lvl3pPr>
            <a:lvl4pPr>
              <a:defRPr sz="2135" baseline="0">
                <a:solidFill>
                  <a:schemeClr val="tx1">
                    <a:lumMod val="85000"/>
                    <a:lumOff val="15000"/>
                  </a:schemeClr>
                </a:solidFill>
                <a:latin typeface="Arial" panose="020B0604020202020204" pitchFamily="34" charset="0"/>
                <a:ea typeface="微软雅黑" panose="020B0503020204020204" charset="-122"/>
              </a:defRPr>
            </a:lvl4pPr>
            <a:lvl5pPr>
              <a:defRPr sz="213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9"/>
            <a:ext cx="6480000" cy="5087937"/>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descr="摄图网_400275437"/>
          <p:cNvPicPr>
            <a:picLocks noChangeAspect="1"/>
          </p:cNvPicPr>
          <p:nvPr userDrawn="1">
            <p:custDataLst>
              <p:tags r:id="rId8"/>
            </p:custDataLst>
          </p:nvPr>
        </p:nvPicPr>
        <p:blipFill>
          <a:blip r:embed="rId9"/>
          <a:stretch>
            <a:fillRect/>
          </a:stretch>
        </p:blipFill>
        <p:spPr>
          <a:xfrm>
            <a:off x="-106680" y="5687060"/>
            <a:ext cx="2030730" cy="1179195"/>
          </a:xfrm>
          <a:prstGeom prst="rect">
            <a:avLst/>
          </a:prstGeom>
        </p:spPr>
      </p:pic>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6" name="图片 5" descr="摄图网_400275437"/>
          <p:cNvPicPr>
            <a:picLocks noChangeAspect="1"/>
          </p:cNvPicPr>
          <p:nvPr userDrawn="1">
            <p:custDataLst>
              <p:tags r:id="rId7"/>
            </p:custDataLst>
          </p:nvPr>
        </p:nvPicPr>
        <p:blipFill>
          <a:blip r:embed="rId8"/>
          <a:stretch>
            <a:fillRect/>
          </a:stretch>
        </p:blipFill>
        <p:spPr>
          <a:xfrm>
            <a:off x="10267315" y="5692140"/>
            <a:ext cx="2030730" cy="1179195"/>
          </a:xfrm>
          <a:prstGeom prst="rect">
            <a:avLst/>
          </a:prstGeom>
        </p:spPr>
      </p:pic>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 name="图片 5" descr="摄图网_400275437"/>
          <p:cNvPicPr>
            <a:picLocks noChangeAspect="1"/>
          </p:cNvPicPr>
          <p:nvPr userDrawn="1">
            <p:custDataLst>
              <p:tags r:id="rId2"/>
            </p:custDataLst>
          </p:nvPr>
        </p:nvPicPr>
        <p:blipFill>
          <a:blip r:embed="rId3"/>
          <a:stretch>
            <a:fillRect/>
          </a:stretch>
        </p:blipFill>
        <p:spPr>
          <a:xfrm>
            <a:off x="-180975" y="5681345"/>
            <a:ext cx="2030730" cy="1179195"/>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5135"/>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7" name="内容占位符 6"/>
          <p:cNvSpPr>
            <a:spLocks noGrp="1"/>
          </p:cNvSpPr>
          <p:nvPr>
            <p:ph sz="quarter" idx="13"/>
            <p:custDataLst>
              <p:tags r:id="rId7"/>
            </p:custDataLst>
          </p:nvPr>
        </p:nvSpPr>
        <p:spPr>
          <a:xfrm>
            <a:off x="579600" y="1663200"/>
            <a:ext cx="53424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112645"/>
          </a:xfrm>
        </p:spPr>
        <p:txBody>
          <a:bodyPr>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135" y="4817110"/>
            <a:ext cx="53422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480" y="4813300"/>
            <a:ext cx="5367655" cy="1113155"/>
          </a:xfrm>
        </p:spPr>
        <p:txBody>
          <a:bodyPr>
            <a:normAutofit/>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userDrawn="1">
            <p:custDataLst>
              <p:tags r:id="rId3"/>
            </p:custDataLst>
          </p:nvPr>
        </p:nvGrpSpPr>
        <p:grpSpPr>
          <a:xfrm>
            <a:off x="-107315" y="-70485"/>
            <a:ext cx="12405360" cy="6941820"/>
            <a:chOff x="-107315" y="-70485"/>
            <a:chExt cx="12405360" cy="6941820"/>
          </a:xfrm>
        </p:grpSpPr>
        <p:pic>
          <p:nvPicPr>
            <p:cNvPr id="6" name="图片 5" descr="摄图网_400275437"/>
            <p:cNvPicPr>
              <a:picLocks noChangeAspect="1"/>
            </p:cNvPicPr>
            <p:nvPr userDrawn="1">
              <p:custDataLst>
                <p:tags r:id="rId4"/>
              </p:custDataLst>
            </p:nvPr>
          </p:nvPicPr>
          <p:blipFill>
            <a:blip r:embed="rId5"/>
            <a:stretch>
              <a:fillRect/>
            </a:stretch>
          </p:blipFill>
          <p:spPr>
            <a:xfrm>
              <a:off x="9770110" y="5403215"/>
              <a:ext cx="2527935" cy="1468120"/>
            </a:xfrm>
            <a:prstGeom prst="rect">
              <a:avLst/>
            </a:prstGeom>
          </p:spPr>
        </p:pic>
        <p:pic>
          <p:nvPicPr>
            <p:cNvPr id="8" name="图片 7" descr="摄图网_401051194"/>
            <p:cNvPicPr>
              <a:picLocks noChangeAspect="1"/>
            </p:cNvPicPr>
            <p:nvPr userDrawn="1">
              <p:custDataLst>
                <p:tags r:id="rId6"/>
              </p:custDataLst>
            </p:nvPr>
          </p:nvPicPr>
          <p:blipFill>
            <a:blip r:embed="rId7"/>
            <a:srcRect/>
            <a:stretch>
              <a:fillRect/>
            </a:stretch>
          </p:blipFill>
          <p:spPr>
            <a:xfrm>
              <a:off x="-107315" y="-70485"/>
              <a:ext cx="2453005" cy="2493645"/>
            </a:xfrm>
            <a:prstGeom prst="rect">
              <a:avLst/>
            </a:prstGeom>
          </p:spPr>
        </p:pic>
      </p:grpSp>
      <p:sp>
        <p:nvSpPr>
          <p:cNvPr id="2" name="标题 1"/>
          <p:cNvSpPr>
            <a:spLocks noGrp="1"/>
          </p:cNvSpPr>
          <p:nvPr>
            <p:ph type="title" hasCustomPrompt="1"/>
            <p:custDataLst>
              <p:tags r:id="rId8"/>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635" y="-635"/>
            <a:ext cx="12191365" cy="6858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userDrawn="1"/>
        </p:nvSpPr>
        <p:spPr>
          <a:xfrm rot="2138863">
            <a:off x="712187" y="295275"/>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8"/>
          <p:cNvSpPr/>
          <p:nvPr userDrawn="1"/>
        </p:nvSpPr>
        <p:spPr>
          <a:xfrm rot="793502">
            <a:off x="585621" y="281939"/>
            <a:ext cx="618745" cy="533400"/>
          </a:xfrm>
          <a:prstGeom prst="triangl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9"/>
          <p:cNvCxnSpPr/>
          <p:nvPr userDrawn="1"/>
        </p:nvCxnSpPr>
        <p:spPr>
          <a:xfrm>
            <a:off x="1118280" y="945503"/>
            <a:ext cx="1026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摄图网_400275437"/>
          <p:cNvPicPr>
            <a:picLocks noChangeAspect="1"/>
          </p:cNvPicPr>
          <p:nvPr>
            <p:custDataLst>
              <p:tags r:id="rId2"/>
            </p:custDataLst>
          </p:nvPr>
        </p:nvPicPr>
        <p:blipFill>
          <a:blip r:embed="rId3"/>
          <a:stretch>
            <a:fillRect/>
          </a:stretch>
        </p:blipFill>
        <p:spPr>
          <a:xfrm>
            <a:off x="10069195" y="5568315"/>
            <a:ext cx="2207895" cy="128206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8" Type="http://schemas.openxmlformats.org/officeDocument/2006/relationships/theme" Target="../theme/theme1.xml"/><Relationship Id="rId47" Type="http://schemas.openxmlformats.org/officeDocument/2006/relationships/tags" Target="../tags/tag135.xml"/><Relationship Id="rId46" Type="http://schemas.openxmlformats.org/officeDocument/2006/relationships/tags" Target="../tags/tag134.xml"/><Relationship Id="rId45" Type="http://schemas.openxmlformats.org/officeDocument/2006/relationships/tags" Target="../tags/tag133.xml"/><Relationship Id="rId44" Type="http://schemas.openxmlformats.org/officeDocument/2006/relationships/tags" Target="../tags/tag132.xml"/><Relationship Id="rId43" Type="http://schemas.openxmlformats.org/officeDocument/2006/relationships/tags" Target="../tags/tag131.xml"/><Relationship Id="rId42" Type="http://schemas.openxmlformats.org/officeDocument/2006/relationships/tags" Target="../tags/tag130.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5" Type="http://schemas.openxmlformats.org/officeDocument/2006/relationships/theme" Target="../theme/theme2.xml"/><Relationship Id="rId24" Type="http://schemas.openxmlformats.org/officeDocument/2006/relationships/tags" Target="../tags/tag291.xml"/><Relationship Id="rId23" Type="http://schemas.openxmlformats.org/officeDocument/2006/relationships/tags" Target="../tags/tag290.xml"/><Relationship Id="rId22" Type="http://schemas.openxmlformats.org/officeDocument/2006/relationships/tags" Target="../tags/tag289.xml"/><Relationship Id="rId21" Type="http://schemas.openxmlformats.org/officeDocument/2006/relationships/tags" Target="../tags/tag288.xml"/><Relationship Id="rId20" Type="http://schemas.openxmlformats.org/officeDocument/2006/relationships/tags" Target="../tags/tag287.xml"/><Relationship Id="rId2" Type="http://schemas.openxmlformats.org/officeDocument/2006/relationships/slideLayout" Target="../slideLayouts/slideLayout43.xml"/><Relationship Id="rId19" Type="http://schemas.openxmlformats.org/officeDocument/2006/relationships/tags" Target="../tags/tag286.xml"/><Relationship Id="rId18" Type="http://schemas.openxmlformats.org/officeDocument/2006/relationships/slideLayout" Target="../slideLayouts/slideLayout59.xml"/><Relationship Id="rId17" Type="http://schemas.openxmlformats.org/officeDocument/2006/relationships/slideLayout" Target="../slideLayouts/slideLayout58.xml"/><Relationship Id="rId16" Type="http://schemas.openxmlformats.org/officeDocument/2006/relationships/slideLayout" Target="../slideLayouts/slideLayout57.xml"/><Relationship Id="rId15" Type="http://schemas.openxmlformats.org/officeDocument/2006/relationships/slideLayout" Target="../slideLayouts/slideLayout56.xml"/><Relationship Id="rId14" Type="http://schemas.openxmlformats.org/officeDocument/2006/relationships/slideLayout" Target="../slideLayouts/slideLayout55.xml"/><Relationship Id="rId13" Type="http://schemas.openxmlformats.org/officeDocument/2006/relationships/slideLayout" Target="../slideLayouts/slideLayout54.xml"/><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4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4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image" Target="../media/image7.png"/><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1" Type="http://schemas.openxmlformats.org/officeDocument/2006/relationships/slideLayout" Target="../slideLayouts/slideLayout1.xml"/><Relationship Id="rId10" Type="http://schemas.openxmlformats.org/officeDocument/2006/relationships/tags" Target="../tags/tag300.xml"/><Relationship Id="rId1" Type="http://schemas.openxmlformats.org/officeDocument/2006/relationships/tags" Target="../tags/tag292.xml"/></Relationships>
</file>

<file path=ppt/slides/_rels/slide10.xml.rels><?xml version="1.0" encoding="UTF-8" standalone="yes"?>
<Relationships xmlns="http://schemas.openxmlformats.org/package/2006/relationships"><Relationship Id="rId9" Type="http://schemas.openxmlformats.org/officeDocument/2006/relationships/tags" Target="../tags/tag421.xml"/><Relationship Id="rId8" Type="http://schemas.openxmlformats.org/officeDocument/2006/relationships/tags" Target="../tags/tag420.xml"/><Relationship Id="rId7" Type="http://schemas.openxmlformats.org/officeDocument/2006/relationships/tags" Target="../tags/tag419.xml"/><Relationship Id="rId6" Type="http://schemas.openxmlformats.org/officeDocument/2006/relationships/tags" Target="../tags/tag418.xml"/><Relationship Id="rId5" Type="http://schemas.openxmlformats.org/officeDocument/2006/relationships/tags" Target="../tags/tag417.xml"/><Relationship Id="rId4" Type="http://schemas.openxmlformats.org/officeDocument/2006/relationships/tags" Target="../tags/tag416.xml"/><Relationship Id="rId3" Type="http://schemas.openxmlformats.org/officeDocument/2006/relationships/tags" Target="../tags/tag415.xml"/><Relationship Id="rId2" Type="http://schemas.openxmlformats.org/officeDocument/2006/relationships/tags" Target="../tags/tag414.xml"/><Relationship Id="rId19" Type="http://schemas.openxmlformats.org/officeDocument/2006/relationships/slideLayout" Target="../slideLayouts/slideLayout6.xml"/><Relationship Id="rId18" Type="http://schemas.openxmlformats.org/officeDocument/2006/relationships/tags" Target="../tags/tag430.xml"/><Relationship Id="rId17" Type="http://schemas.openxmlformats.org/officeDocument/2006/relationships/tags" Target="../tags/tag429.xml"/><Relationship Id="rId16" Type="http://schemas.openxmlformats.org/officeDocument/2006/relationships/tags" Target="../tags/tag428.xml"/><Relationship Id="rId15" Type="http://schemas.openxmlformats.org/officeDocument/2006/relationships/tags" Target="../tags/tag427.xml"/><Relationship Id="rId14" Type="http://schemas.openxmlformats.org/officeDocument/2006/relationships/tags" Target="../tags/tag426.xml"/><Relationship Id="rId13" Type="http://schemas.openxmlformats.org/officeDocument/2006/relationships/tags" Target="../tags/tag425.xml"/><Relationship Id="rId12" Type="http://schemas.openxmlformats.org/officeDocument/2006/relationships/tags" Target="../tags/tag424.xml"/><Relationship Id="rId11" Type="http://schemas.openxmlformats.org/officeDocument/2006/relationships/tags" Target="../tags/tag423.xml"/><Relationship Id="rId10" Type="http://schemas.openxmlformats.org/officeDocument/2006/relationships/tags" Target="../tags/tag422.xml"/><Relationship Id="rId1" Type="http://schemas.openxmlformats.org/officeDocument/2006/relationships/tags" Target="../tags/tag413.xml"/></Relationships>
</file>

<file path=ppt/slides/_rels/slide11.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1" Type="http://schemas.openxmlformats.org/officeDocument/2006/relationships/notesSlide" Target="../notesSlides/notesSlide4.xml"/><Relationship Id="rId10" Type="http://schemas.openxmlformats.org/officeDocument/2006/relationships/slideLayout" Target="../slideLayouts/slideLayout6.xml"/><Relationship Id="rId1" Type="http://schemas.openxmlformats.org/officeDocument/2006/relationships/tags" Target="../tags/tag431.xml"/></Relationships>
</file>

<file path=ppt/slides/_rels/slide12.xml.rels><?xml version="1.0" encoding="UTF-8" standalone="yes"?>
<Relationships xmlns="http://schemas.openxmlformats.org/package/2006/relationships"><Relationship Id="rId9" Type="http://schemas.openxmlformats.org/officeDocument/2006/relationships/tags" Target="../tags/tag448.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tags" Target="../tags/tag443.xml"/><Relationship Id="rId3" Type="http://schemas.openxmlformats.org/officeDocument/2006/relationships/tags" Target="../tags/tag442.xml"/><Relationship Id="rId2" Type="http://schemas.openxmlformats.org/officeDocument/2006/relationships/tags" Target="../tags/tag441.xml"/><Relationship Id="rId11" Type="http://schemas.openxmlformats.org/officeDocument/2006/relationships/notesSlide" Target="../notesSlides/notesSlide5.xml"/><Relationship Id="rId10" Type="http://schemas.openxmlformats.org/officeDocument/2006/relationships/slideLayout" Target="../slideLayouts/slideLayout6.xml"/><Relationship Id="rId1" Type="http://schemas.openxmlformats.org/officeDocument/2006/relationships/tags" Target="../tags/tag440.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55.xml"/><Relationship Id="rId7" Type="http://schemas.openxmlformats.org/officeDocument/2006/relationships/tags" Target="../tags/tag454.xml"/><Relationship Id="rId6" Type="http://schemas.openxmlformats.org/officeDocument/2006/relationships/image" Target="../media/image10.jpeg"/><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 Type="http://schemas.openxmlformats.org/officeDocument/2006/relationships/tags" Target="../tags/tag450.xml"/><Relationship Id="rId10" Type="http://schemas.openxmlformats.org/officeDocument/2006/relationships/notesSlide" Target="../notesSlides/notesSlide6.xml"/><Relationship Id="rId1" Type="http://schemas.openxmlformats.org/officeDocument/2006/relationships/tags" Target="../tags/tag449.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image" Target="../media/image10.jpeg"/><Relationship Id="rId5" Type="http://schemas.openxmlformats.org/officeDocument/2006/relationships/tags" Target="../tags/tag460.xml"/><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tags" Target="../tags/tag457.xml"/><Relationship Id="rId10" Type="http://schemas.openxmlformats.org/officeDocument/2006/relationships/notesSlide" Target="../notesSlides/notesSlide7.xml"/><Relationship Id="rId1" Type="http://schemas.openxmlformats.org/officeDocument/2006/relationships/tags" Target="../tags/tag45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63.xml"/><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image" Target="../media/image11.jpeg"/><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1" Type="http://schemas.openxmlformats.org/officeDocument/2006/relationships/notesSlide" Target="../notesSlides/notesSlide8.xml"/><Relationship Id="rId10" Type="http://schemas.openxmlformats.org/officeDocument/2006/relationships/slideLayout" Target="../slideLayouts/slideLayout6.xml"/><Relationship Id="rId1" Type="http://schemas.openxmlformats.org/officeDocument/2006/relationships/tags" Target="../tags/tag464.xml"/></Relationships>
</file>

<file path=ppt/slides/_rels/slide17.xml.rels><?xml version="1.0" encoding="UTF-8" standalone="yes"?>
<Relationships xmlns="http://schemas.openxmlformats.org/package/2006/relationships"><Relationship Id="rId9" Type="http://schemas.openxmlformats.org/officeDocument/2006/relationships/tags" Target="../tags/tag480.xml"/><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tags" Target="../tags/tag474.xml"/><Relationship Id="rId2" Type="http://schemas.openxmlformats.org/officeDocument/2006/relationships/tags" Target="../tags/tag473.xml"/><Relationship Id="rId14" Type="http://schemas.openxmlformats.org/officeDocument/2006/relationships/notesSlide" Target="../notesSlides/notesSlide9.xml"/><Relationship Id="rId13" Type="http://schemas.openxmlformats.org/officeDocument/2006/relationships/slideLayout" Target="../slideLayouts/slideLayout6.xml"/><Relationship Id="rId12" Type="http://schemas.openxmlformats.org/officeDocument/2006/relationships/tags" Target="../tags/tag483.xml"/><Relationship Id="rId11" Type="http://schemas.openxmlformats.org/officeDocument/2006/relationships/tags" Target="../tags/tag482.xml"/><Relationship Id="rId10" Type="http://schemas.openxmlformats.org/officeDocument/2006/relationships/tags" Target="../tags/tag481.xml"/><Relationship Id="rId1" Type="http://schemas.openxmlformats.org/officeDocument/2006/relationships/tags" Target="../tags/tag472.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6.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image" Target="../media/image12.jpeg"/><Relationship Id="rId2" Type="http://schemas.openxmlformats.org/officeDocument/2006/relationships/tags" Target="../tags/tag485.xml"/><Relationship Id="rId1" Type="http://schemas.openxmlformats.org/officeDocument/2006/relationships/tags" Target="../tags/tag484.xml"/></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6.xml"/><Relationship Id="rId7" Type="http://schemas.openxmlformats.org/officeDocument/2006/relationships/tags" Target="../tags/tag494.xml"/><Relationship Id="rId6" Type="http://schemas.openxmlformats.org/officeDocument/2006/relationships/tags" Target="../tags/tag493.xml"/><Relationship Id="rId5" Type="http://schemas.openxmlformats.org/officeDocument/2006/relationships/tags" Target="../tags/tag492.xml"/><Relationship Id="rId4" Type="http://schemas.openxmlformats.org/officeDocument/2006/relationships/tags" Target="../tags/tag491.xml"/><Relationship Id="rId3" Type="http://schemas.openxmlformats.org/officeDocument/2006/relationships/image" Target="../media/image12.jpeg"/><Relationship Id="rId2" Type="http://schemas.openxmlformats.org/officeDocument/2006/relationships/tags" Target="../tags/tag490.xml"/><Relationship Id="rId1" Type="http://schemas.openxmlformats.org/officeDocument/2006/relationships/tags" Target="../tags/tag489.xml"/></Relationships>
</file>

<file path=ppt/slides/_rels/slide2.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4" Type="http://schemas.openxmlformats.org/officeDocument/2006/relationships/notesSlide" Target="../notesSlides/notesSlide1.xml"/><Relationship Id="rId63" Type="http://schemas.openxmlformats.org/officeDocument/2006/relationships/slideLayout" Target="../slideLayouts/slideLayout47.xml"/><Relationship Id="rId62" Type="http://schemas.openxmlformats.org/officeDocument/2006/relationships/tags" Target="../tags/tag362.xml"/><Relationship Id="rId61" Type="http://schemas.openxmlformats.org/officeDocument/2006/relationships/tags" Target="../tags/tag361.xml"/><Relationship Id="rId60" Type="http://schemas.openxmlformats.org/officeDocument/2006/relationships/tags" Target="../tags/tag360.xml"/><Relationship Id="rId6" Type="http://schemas.openxmlformats.org/officeDocument/2006/relationships/tags" Target="../tags/tag306.xml"/><Relationship Id="rId59" Type="http://schemas.openxmlformats.org/officeDocument/2006/relationships/tags" Target="../tags/tag359.xml"/><Relationship Id="rId58" Type="http://schemas.openxmlformats.org/officeDocument/2006/relationships/tags" Target="../tags/tag358.xml"/><Relationship Id="rId57" Type="http://schemas.openxmlformats.org/officeDocument/2006/relationships/tags" Target="../tags/tag357.xml"/><Relationship Id="rId56" Type="http://schemas.openxmlformats.org/officeDocument/2006/relationships/tags" Target="../tags/tag356.xml"/><Relationship Id="rId55" Type="http://schemas.openxmlformats.org/officeDocument/2006/relationships/tags" Target="../tags/tag355.xml"/><Relationship Id="rId54" Type="http://schemas.openxmlformats.org/officeDocument/2006/relationships/tags" Target="../tags/tag354.xml"/><Relationship Id="rId53" Type="http://schemas.openxmlformats.org/officeDocument/2006/relationships/tags" Target="../tags/tag353.xml"/><Relationship Id="rId52" Type="http://schemas.openxmlformats.org/officeDocument/2006/relationships/tags" Target="../tags/tag352.xml"/><Relationship Id="rId51" Type="http://schemas.openxmlformats.org/officeDocument/2006/relationships/tags" Target="../tags/tag351.xml"/><Relationship Id="rId50" Type="http://schemas.openxmlformats.org/officeDocument/2006/relationships/tags" Target="../tags/tag350.xml"/><Relationship Id="rId5" Type="http://schemas.openxmlformats.org/officeDocument/2006/relationships/tags" Target="../tags/tag305.xml"/><Relationship Id="rId49" Type="http://schemas.openxmlformats.org/officeDocument/2006/relationships/tags" Target="../tags/tag349.xml"/><Relationship Id="rId48" Type="http://schemas.openxmlformats.org/officeDocument/2006/relationships/tags" Target="../tags/tag348.xml"/><Relationship Id="rId47" Type="http://schemas.openxmlformats.org/officeDocument/2006/relationships/tags" Target="../tags/tag347.xml"/><Relationship Id="rId46" Type="http://schemas.openxmlformats.org/officeDocument/2006/relationships/tags" Target="../tags/tag346.xml"/><Relationship Id="rId45" Type="http://schemas.openxmlformats.org/officeDocument/2006/relationships/tags" Target="../tags/tag345.xml"/><Relationship Id="rId44" Type="http://schemas.openxmlformats.org/officeDocument/2006/relationships/tags" Target="../tags/tag344.xml"/><Relationship Id="rId43" Type="http://schemas.openxmlformats.org/officeDocument/2006/relationships/tags" Target="../tags/tag343.xml"/><Relationship Id="rId42" Type="http://schemas.openxmlformats.org/officeDocument/2006/relationships/tags" Target="../tags/tag342.xml"/><Relationship Id="rId41" Type="http://schemas.openxmlformats.org/officeDocument/2006/relationships/tags" Target="../tags/tag341.xml"/><Relationship Id="rId40" Type="http://schemas.openxmlformats.org/officeDocument/2006/relationships/tags" Target="../tags/tag340.xml"/><Relationship Id="rId4" Type="http://schemas.openxmlformats.org/officeDocument/2006/relationships/tags" Target="../tags/tag304.xml"/><Relationship Id="rId39" Type="http://schemas.openxmlformats.org/officeDocument/2006/relationships/tags" Target="../tags/tag339.xml"/><Relationship Id="rId38" Type="http://schemas.openxmlformats.org/officeDocument/2006/relationships/tags" Target="../tags/tag338.xml"/><Relationship Id="rId37" Type="http://schemas.openxmlformats.org/officeDocument/2006/relationships/tags" Target="../tags/tag337.xml"/><Relationship Id="rId36" Type="http://schemas.openxmlformats.org/officeDocument/2006/relationships/tags" Target="../tags/tag336.xml"/><Relationship Id="rId35" Type="http://schemas.openxmlformats.org/officeDocument/2006/relationships/tags" Target="../tags/tag335.xml"/><Relationship Id="rId34" Type="http://schemas.openxmlformats.org/officeDocument/2006/relationships/tags" Target="../tags/tag334.xml"/><Relationship Id="rId33" Type="http://schemas.openxmlformats.org/officeDocument/2006/relationships/tags" Target="../tags/tag333.xml"/><Relationship Id="rId32" Type="http://schemas.openxmlformats.org/officeDocument/2006/relationships/tags" Target="../tags/tag332.xml"/><Relationship Id="rId31" Type="http://schemas.openxmlformats.org/officeDocument/2006/relationships/tags" Target="../tags/tag331.xml"/><Relationship Id="rId30" Type="http://schemas.openxmlformats.org/officeDocument/2006/relationships/tags" Target="../tags/tag330.xml"/><Relationship Id="rId3" Type="http://schemas.openxmlformats.org/officeDocument/2006/relationships/tags" Target="../tags/tag303.xml"/><Relationship Id="rId29" Type="http://schemas.openxmlformats.org/officeDocument/2006/relationships/tags" Target="../tags/tag329.xml"/><Relationship Id="rId28" Type="http://schemas.openxmlformats.org/officeDocument/2006/relationships/tags" Target="../tags/tag328.xml"/><Relationship Id="rId27" Type="http://schemas.openxmlformats.org/officeDocument/2006/relationships/tags" Target="../tags/tag327.xml"/><Relationship Id="rId26" Type="http://schemas.openxmlformats.org/officeDocument/2006/relationships/tags" Target="../tags/tag326.xml"/><Relationship Id="rId25" Type="http://schemas.openxmlformats.org/officeDocument/2006/relationships/tags" Target="../tags/tag325.xml"/><Relationship Id="rId24" Type="http://schemas.openxmlformats.org/officeDocument/2006/relationships/tags" Target="../tags/tag324.xml"/><Relationship Id="rId23" Type="http://schemas.openxmlformats.org/officeDocument/2006/relationships/tags" Target="../tags/tag323.xml"/><Relationship Id="rId22" Type="http://schemas.openxmlformats.org/officeDocument/2006/relationships/tags" Target="../tags/tag322.xml"/><Relationship Id="rId21" Type="http://schemas.openxmlformats.org/officeDocument/2006/relationships/tags" Target="../tags/tag321.xml"/><Relationship Id="rId20" Type="http://schemas.openxmlformats.org/officeDocument/2006/relationships/tags" Target="../tags/tag320.xml"/><Relationship Id="rId2" Type="http://schemas.openxmlformats.org/officeDocument/2006/relationships/tags" Target="../tags/tag302.xml"/><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1.xml"/></Relationships>
</file>

<file path=ppt/slides/_rels/slide20.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tags" Target="../tags/tag500.xml"/><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 Id="rId3" Type="http://schemas.openxmlformats.org/officeDocument/2006/relationships/image" Target="../media/image12.jpeg"/><Relationship Id="rId2" Type="http://schemas.openxmlformats.org/officeDocument/2006/relationships/tags" Target="../tags/tag496.xml"/><Relationship Id="rId11" Type="http://schemas.openxmlformats.org/officeDocument/2006/relationships/notesSlide" Target="../notesSlides/notesSlide12.xml"/><Relationship Id="rId10" Type="http://schemas.openxmlformats.org/officeDocument/2006/relationships/slideLayout" Target="../slideLayouts/slideLayout6.xml"/><Relationship Id="rId1" Type="http://schemas.openxmlformats.org/officeDocument/2006/relationships/tags" Target="../tags/tag495.xml"/></Relationships>
</file>

<file path=ppt/slides/_rels/slide21.xml.rels><?xml version="1.0" encoding="UTF-8" standalone="yes"?>
<Relationships xmlns="http://schemas.openxmlformats.org/package/2006/relationships"><Relationship Id="rId9" Type="http://schemas.openxmlformats.org/officeDocument/2006/relationships/tags" Target="../tags/tag510.xml"/><Relationship Id="rId8" Type="http://schemas.openxmlformats.org/officeDocument/2006/relationships/tags" Target="../tags/tag509.xml"/><Relationship Id="rId7" Type="http://schemas.openxmlformats.org/officeDocument/2006/relationships/tags" Target="../tags/tag508.xml"/><Relationship Id="rId6" Type="http://schemas.openxmlformats.org/officeDocument/2006/relationships/tags" Target="../tags/tag507.xml"/><Relationship Id="rId5" Type="http://schemas.openxmlformats.org/officeDocument/2006/relationships/tags" Target="../tags/tag506.xml"/><Relationship Id="rId4" Type="http://schemas.openxmlformats.org/officeDocument/2006/relationships/tags" Target="../tags/tag505.xml"/><Relationship Id="rId3" Type="http://schemas.openxmlformats.org/officeDocument/2006/relationships/tags" Target="../tags/tag504.xml"/><Relationship Id="rId2" Type="http://schemas.openxmlformats.org/officeDocument/2006/relationships/image" Target="../media/image13.jpeg"/><Relationship Id="rId11" Type="http://schemas.openxmlformats.org/officeDocument/2006/relationships/notesSlide" Target="../notesSlides/notesSlide13.xml"/><Relationship Id="rId10" Type="http://schemas.openxmlformats.org/officeDocument/2006/relationships/slideLayout" Target="../slideLayouts/slideLayout6.xml"/><Relationship Id="rId1" Type="http://schemas.openxmlformats.org/officeDocument/2006/relationships/tags" Target="../tags/tag503.xml"/></Relationships>
</file>

<file path=ppt/slides/_rels/slide22.xml.rels><?xml version="1.0" encoding="UTF-8" standalone="yes"?>
<Relationships xmlns="http://schemas.openxmlformats.org/package/2006/relationships"><Relationship Id="rId95" Type="http://schemas.openxmlformats.org/officeDocument/2006/relationships/notesSlide" Target="../notesSlides/notesSlide14.xml"/><Relationship Id="rId94" Type="http://schemas.openxmlformats.org/officeDocument/2006/relationships/slideLayout" Target="../slideLayouts/slideLayout6.xml"/><Relationship Id="rId93" Type="http://schemas.openxmlformats.org/officeDocument/2006/relationships/tags" Target="../tags/tag603.xml"/><Relationship Id="rId92" Type="http://schemas.openxmlformats.org/officeDocument/2006/relationships/tags" Target="../tags/tag602.xml"/><Relationship Id="rId91" Type="http://schemas.openxmlformats.org/officeDocument/2006/relationships/tags" Target="../tags/tag601.xml"/><Relationship Id="rId90" Type="http://schemas.openxmlformats.org/officeDocument/2006/relationships/tags" Target="../tags/tag600.xml"/><Relationship Id="rId9" Type="http://schemas.openxmlformats.org/officeDocument/2006/relationships/tags" Target="../tags/tag519.xml"/><Relationship Id="rId89" Type="http://schemas.openxmlformats.org/officeDocument/2006/relationships/tags" Target="../tags/tag599.xml"/><Relationship Id="rId88" Type="http://schemas.openxmlformats.org/officeDocument/2006/relationships/tags" Target="../tags/tag598.xml"/><Relationship Id="rId87" Type="http://schemas.openxmlformats.org/officeDocument/2006/relationships/tags" Target="../tags/tag597.xml"/><Relationship Id="rId86" Type="http://schemas.openxmlformats.org/officeDocument/2006/relationships/tags" Target="../tags/tag596.xml"/><Relationship Id="rId85" Type="http://schemas.openxmlformats.org/officeDocument/2006/relationships/tags" Target="../tags/tag595.xml"/><Relationship Id="rId84" Type="http://schemas.openxmlformats.org/officeDocument/2006/relationships/tags" Target="../tags/tag594.xml"/><Relationship Id="rId83" Type="http://schemas.openxmlformats.org/officeDocument/2006/relationships/tags" Target="../tags/tag593.xml"/><Relationship Id="rId82" Type="http://schemas.openxmlformats.org/officeDocument/2006/relationships/tags" Target="../tags/tag592.xml"/><Relationship Id="rId81" Type="http://schemas.openxmlformats.org/officeDocument/2006/relationships/tags" Target="../tags/tag591.xml"/><Relationship Id="rId80" Type="http://schemas.openxmlformats.org/officeDocument/2006/relationships/tags" Target="../tags/tag590.xml"/><Relationship Id="rId8" Type="http://schemas.openxmlformats.org/officeDocument/2006/relationships/tags" Target="../tags/tag518.xml"/><Relationship Id="rId79" Type="http://schemas.openxmlformats.org/officeDocument/2006/relationships/tags" Target="../tags/tag589.xml"/><Relationship Id="rId78" Type="http://schemas.openxmlformats.org/officeDocument/2006/relationships/tags" Target="../tags/tag588.xml"/><Relationship Id="rId77" Type="http://schemas.openxmlformats.org/officeDocument/2006/relationships/tags" Target="../tags/tag587.xml"/><Relationship Id="rId76" Type="http://schemas.openxmlformats.org/officeDocument/2006/relationships/tags" Target="../tags/tag586.xml"/><Relationship Id="rId75" Type="http://schemas.openxmlformats.org/officeDocument/2006/relationships/tags" Target="../tags/tag585.xml"/><Relationship Id="rId74" Type="http://schemas.openxmlformats.org/officeDocument/2006/relationships/tags" Target="../tags/tag584.xml"/><Relationship Id="rId73" Type="http://schemas.openxmlformats.org/officeDocument/2006/relationships/tags" Target="../tags/tag583.xml"/><Relationship Id="rId72" Type="http://schemas.openxmlformats.org/officeDocument/2006/relationships/tags" Target="../tags/tag582.xml"/><Relationship Id="rId71" Type="http://schemas.openxmlformats.org/officeDocument/2006/relationships/tags" Target="../tags/tag581.xml"/><Relationship Id="rId70" Type="http://schemas.openxmlformats.org/officeDocument/2006/relationships/tags" Target="../tags/tag580.xml"/><Relationship Id="rId7" Type="http://schemas.openxmlformats.org/officeDocument/2006/relationships/tags" Target="../tags/tag517.xml"/><Relationship Id="rId69" Type="http://schemas.openxmlformats.org/officeDocument/2006/relationships/tags" Target="../tags/tag579.xml"/><Relationship Id="rId68" Type="http://schemas.openxmlformats.org/officeDocument/2006/relationships/tags" Target="../tags/tag578.xml"/><Relationship Id="rId67" Type="http://schemas.openxmlformats.org/officeDocument/2006/relationships/tags" Target="../tags/tag577.xml"/><Relationship Id="rId66" Type="http://schemas.openxmlformats.org/officeDocument/2006/relationships/tags" Target="../tags/tag576.xml"/><Relationship Id="rId65" Type="http://schemas.openxmlformats.org/officeDocument/2006/relationships/tags" Target="../tags/tag575.xml"/><Relationship Id="rId64" Type="http://schemas.openxmlformats.org/officeDocument/2006/relationships/tags" Target="../tags/tag574.xml"/><Relationship Id="rId63" Type="http://schemas.openxmlformats.org/officeDocument/2006/relationships/tags" Target="../tags/tag573.xml"/><Relationship Id="rId62" Type="http://schemas.openxmlformats.org/officeDocument/2006/relationships/tags" Target="../tags/tag572.xml"/><Relationship Id="rId61" Type="http://schemas.openxmlformats.org/officeDocument/2006/relationships/tags" Target="../tags/tag571.xml"/><Relationship Id="rId60" Type="http://schemas.openxmlformats.org/officeDocument/2006/relationships/tags" Target="../tags/tag570.xml"/><Relationship Id="rId6" Type="http://schemas.openxmlformats.org/officeDocument/2006/relationships/tags" Target="../tags/tag516.xml"/><Relationship Id="rId59" Type="http://schemas.openxmlformats.org/officeDocument/2006/relationships/tags" Target="../tags/tag569.xml"/><Relationship Id="rId58" Type="http://schemas.openxmlformats.org/officeDocument/2006/relationships/tags" Target="../tags/tag568.xml"/><Relationship Id="rId57" Type="http://schemas.openxmlformats.org/officeDocument/2006/relationships/tags" Target="../tags/tag567.xml"/><Relationship Id="rId56" Type="http://schemas.openxmlformats.org/officeDocument/2006/relationships/tags" Target="../tags/tag566.xml"/><Relationship Id="rId55" Type="http://schemas.openxmlformats.org/officeDocument/2006/relationships/tags" Target="../tags/tag565.xml"/><Relationship Id="rId54" Type="http://schemas.openxmlformats.org/officeDocument/2006/relationships/tags" Target="../tags/tag564.xml"/><Relationship Id="rId53" Type="http://schemas.openxmlformats.org/officeDocument/2006/relationships/tags" Target="../tags/tag563.xml"/><Relationship Id="rId52" Type="http://schemas.openxmlformats.org/officeDocument/2006/relationships/tags" Target="../tags/tag562.xml"/><Relationship Id="rId51" Type="http://schemas.openxmlformats.org/officeDocument/2006/relationships/tags" Target="../tags/tag561.xml"/><Relationship Id="rId50" Type="http://schemas.openxmlformats.org/officeDocument/2006/relationships/tags" Target="../tags/tag560.xml"/><Relationship Id="rId5" Type="http://schemas.openxmlformats.org/officeDocument/2006/relationships/tags" Target="../tags/tag515.xml"/><Relationship Id="rId49" Type="http://schemas.openxmlformats.org/officeDocument/2006/relationships/tags" Target="../tags/tag559.xml"/><Relationship Id="rId48" Type="http://schemas.openxmlformats.org/officeDocument/2006/relationships/tags" Target="../tags/tag558.xml"/><Relationship Id="rId47" Type="http://schemas.openxmlformats.org/officeDocument/2006/relationships/tags" Target="../tags/tag557.xml"/><Relationship Id="rId46" Type="http://schemas.openxmlformats.org/officeDocument/2006/relationships/tags" Target="../tags/tag556.xml"/><Relationship Id="rId45" Type="http://schemas.openxmlformats.org/officeDocument/2006/relationships/tags" Target="../tags/tag555.xml"/><Relationship Id="rId44" Type="http://schemas.openxmlformats.org/officeDocument/2006/relationships/tags" Target="../tags/tag554.xml"/><Relationship Id="rId43" Type="http://schemas.openxmlformats.org/officeDocument/2006/relationships/tags" Target="../tags/tag553.xml"/><Relationship Id="rId42" Type="http://schemas.openxmlformats.org/officeDocument/2006/relationships/tags" Target="../tags/tag552.xml"/><Relationship Id="rId41" Type="http://schemas.openxmlformats.org/officeDocument/2006/relationships/tags" Target="../tags/tag551.xml"/><Relationship Id="rId40" Type="http://schemas.openxmlformats.org/officeDocument/2006/relationships/tags" Target="../tags/tag550.xml"/><Relationship Id="rId4" Type="http://schemas.openxmlformats.org/officeDocument/2006/relationships/tags" Target="../tags/tag514.xml"/><Relationship Id="rId39" Type="http://schemas.openxmlformats.org/officeDocument/2006/relationships/tags" Target="../tags/tag549.xml"/><Relationship Id="rId38" Type="http://schemas.openxmlformats.org/officeDocument/2006/relationships/tags" Target="../tags/tag548.xml"/><Relationship Id="rId37" Type="http://schemas.openxmlformats.org/officeDocument/2006/relationships/tags" Target="../tags/tag547.xml"/><Relationship Id="rId36" Type="http://schemas.openxmlformats.org/officeDocument/2006/relationships/tags" Target="../tags/tag546.xml"/><Relationship Id="rId35" Type="http://schemas.openxmlformats.org/officeDocument/2006/relationships/tags" Target="../tags/tag545.xml"/><Relationship Id="rId34" Type="http://schemas.openxmlformats.org/officeDocument/2006/relationships/tags" Target="../tags/tag544.xml"/><Relationship Id="rId33" Type="http://schemas.openxmlformats.org/officeDocument/2006/relationships/tags" Target="../tags/tag543.xml"/><Relationship Id="rId32" Type="http://schemas.openxmlformats.org/officeDocument/2006/relationships/tags" Target="../tags/tag542.xml"/><Relationship Id="rId31" Type="http://schemas.openxmlformats.org/officeDocument/2006/relationships/tags" Target="../tags/tag541.xml"/><Relationship Id="rId30" Type="http://schemas.openxmlformats.org/officeDocument/2006/relationships/tags" Target="../tags/tag540.xml"/><Relationship Id="rId3" Type="http://schemas.openxmlformats.org/officeDocument/2006/relationships/tags" Target="../tags/tag513.xml"/><Relationship Id="rId29" Type="http://schemas.openxmlformats.org/officeDocument/2006/relationships/tags" Target="../tags/tag539.xml"/><Relationship Id="rId28" Type="http://schemas.openxmlformats.org/officeDocument/2006/relationships/tags" Target="../tags/tag538.xml"/><Relationship Id="rId27" Type="http://schemas.openxmlformats.org/officeDocument/2006/relationships/tags" Target="../tags/tag537.xml"/><Relationship Id="rId26" Type="http://schemas.openxmlformats.org/officeDocument/2006/relationships/tags" Target="../tags/tag536.xml"/><Relationship Id="rId25" Type="http://schemas.openxmlformats.org/officeDocument/2006/relationships/tags" Target="../tags/tag535.xml"/><Relationship Id="rId24" Type="http://schemas.openxmlformats.org/officeDocument/2006/relationships/tags" Target="../tags/tag534.xml"/><Relationship Id="rId23" Type="http://schemas.openxmlformats.org/officeDocument/2006/relationships/tags" Target="../tags/tag533.xml"/><Relationship Id="rId22" Type="http://schemas.openxmlformats.org/officeDocument/2006/relationships/tags" Target="../tags/tag532.xml"/><Relationship Id="rId21" Type="http://schemas.openxmlformats.org/officeDocument/2006/relationships/tags" Target="../tags/tag531.xml"/><Relationship Id="rId20" Type="http://schemas.openxmlformats.org/officeDocument/2006/relationships/tags" Target="../tags/tag530.xml"/><Relationship Id="rId2" Type="http://schemas.openxmlformats.org/officeDocument/2006/relationships/tags" Target="../tags/tag512.xml"/><Relationship Id="rId19" Type="http://schemas.openxmlformats.org/officeDocument/2006/relationships/tags" Target="../tags/tag529.xml"/><Relationship Id="rId18" Type="http://schemas.openxmlformats.org/officeDocument/2006/relationships/tags" Target="../tags/tag528.xml"/><Relationship Id="rId17" Type="http://schemas.openxmlformats.org/officeDocument/2006/relationships/tags" Target="../tags/tag527.xml"/><Relationship Id="rId16" Type="http://schemas.openxmlformats.org/officeDocument/2006/relationships/tags" Target="../tags/tag526.xml"/><Relationship Id="rId15" Type="http://schemas.openxmlformats.org/officeDocument/2006/relationships/tags" Target="../tags/tag525.xml"/><Relationship Id="rId14" Type="http://schemas.openxmlformats.org/officeDocument/2006/relationships/tags" Target="../tags/tag524.xml"/><Relationship Id="rId13" Type="http://schemas.openxmlformats.org/officeDocument/2006/relationships/tags" Target="../tags/tag523.xml"/><Relationship Id="rId12" Type="http://schemas.openxmlformats.org/officeDocument/2006/relationships/tags" Target="../tags/tag522.xml"/><Relationship Id="rId11" Type="http://schemas.openxmlformats.org/officeDocument/2006/relationships/tags" Target="../tags/tag521.xml"/><Relationship Id="rId10" Type="http://schemas.openxmlformats.org/officeDocument/2006/relationships/tags" Target="../tags/tag520.xml"/><Relationship Id="rId1" Type="http://schemas.openxmlformats.org/officeDocument/2006/relationships/tags" Target="../tags/tag511.xml"/></Relationships>
</file>

<file path=ppt/slides/_rels/slide23.xml.rels><?xml version="1.0" encoding="UTF-8" standalone="yes"?>
<Relationships xmlns="http://schemas.openxmlformats.org/package/2006/relationships"><Relationship Id="rId9" Type="http://schemas.openxmlformats.org/officeDocument/2006/relationships/tags" Target="../tags/tag612.xml"/><Relationship Id="rId8" Type="http://schemas.openxmlformats.org/officeDocument/2006/relationships/tags" Target="../tags/tag611.xml"/><Relationship Id="rId7" Type="http://schemas.openxmlformats.org/officeDocument/2006/relationships/tags" Target="../tags/tag610.xml"/><Relationship Id="rId6" Type="http://schemas.openxmlformats.org/officeDocument/2006/relationships/tags" Target="../tags/tag609.xml"/><Relationship Id="rId5" Type="http://schemas.openxmlformats.org/officeDocument/2006/relationships/tags" Target="../tags/tag608.xml"/><Relationship Id="rId4" Type="http://schemas.openxmlformats.org/officeDocument/2006/relationships/tags" Target="../tags/tag607.xml"/><Relationship Id="rId32" Type="http://schemas.openxmlformats.org/officeDocument/2006/relationships/notesSlide" Target="../notesSlides/notesSlide15.xml"/><Relationship Id="rId31" Type="http://schemas.openxmlformats.org/officeDocument/2006/relationships/slideLayout" Target="../slideLayouts/slideLayout6.xml"/><Relationship Id="rId30" Type="http://schemas.openxmlformats.org/officeDocument/2006/relationships/tags" Target="../tags/tag633.xml"/><Relationship Id="rId3" Type="http://schemas.openxmlformats.org/officeDocument/2006/relationships/tags" Target="../tags/tag606.xml"/><Relationship Id="rId29" Type="http://schemas.openxmlformats.org/officeDocument/2006/relationships/tags" Target="../tags/tag632.xml"/><Relationship Id="rId28" Type="http://schemas.openxmlformats.org/officeDocument/2006/relationships/tags" Target="../tags/tag631.xml"/><Relationship Id="rId27" Type="http://schemas.openxmlformats.org/officeDocument/2006/relationships/tags" Target="../tags/tag630.xml"/><Relationship Id="rId26" Type="http://schemas.openxmlformats.org/officeDocument/2006/relationships/tags" Target="../tags/tag629.xml"/><Relationship Id="rId25" Type="http://schemas.openxmlformats.org/officeDocument/2006/relationships/tags" Target="../tags/tag628.xml"/><Relationship Id="rId24" Type="http://schemas.openxmlformats.org/officeDocument/2006/relationships/tags" Target="../tags/tag627.xml"/><Relationship Id="rId23" Type="http://schemas.openxmlformats.org/officeDocument/2006/relationships/tags" Target="../tags/tag626.xml"/><Relationship Id="rId22" Type="http://schemas.openxmlformats.org/officeDocument/2006/relationships/tags" Target="../tags/tag625.xml"/><Relationship Id="rId21" Type="http://schemas.openxmlformats.org/officeDocument/2006/relationships/tags" Target="../tags/tag624.xml"/><Relationship Id="rId20" Type="http://schemas.openxmlformats.org/officeDocument/2006/relationships/tags" Target="../tags/tag623.xml"/><Relationship Id="rId2" Type="http://schemas.openxmlformats.org/officeDocument/2006/relationships/tags" Target="../tags/tag605.xml"/><Relationship Id="rId19" Type="http://schemas.openxmlformats.org/officeDocument/2006/relationships/tags" Target="../tags/tag622.xml"/><Relationship Id="rId18" Type="http://schemas.openxmlformats.org/officeDocument/2006/relationships/tags" Target="../tags/tag621.xml"/><Relationship Id="rId17" Type="http://schemas.openxmlformats.org/officeDocument/2006/relationships/tags" Target="../tags/tag620.xml"/><Relationship Id="rId16" Type="http://schemas.openxmlformats.org/officeDocument/2006/relationships/tags" Target="../tags/tag619.xml"/><Relationship Id="rId15" Type="http://schemas.openxmlformats.org/officeDocument/2006/relationships/tags" Target="../tags/tag618.xml"/><Relationship Id="rId14" Type="http://schemas.openxmlformats.org/officeDocument/2006/relationships/tags" Target="../tags/tag617.xml"/><Relationship Id="rId13" Type="http://schemas.openxmlformats.org/officeDocument/2006/relationships/tags" Target="../tags/tag616.xml"/><Relationship Id="rId12" Type="http://schemas.openxmlformats.org/officeDocument/2006/relationships/tags" Target="../tags/tag615.xml"/><Relationship Id="rId11" Type="http://schemas.openxmlformats.org/officeDocument/2006/relationships/tags" Target="../tags/tag614.xml"/><Relationship Id="rId10" Type="http://schemas.openxmlformats.org/officeDocument/2006/relationships/tags" Target="../tags/tag613.xml"/><Relationship Id="rId1" Type="http://schemas.openxmlformats.org/officeDocument/2006/relationships/tags" Target="../tags/tag604.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6.xml"/><Relationship Id="rId5" Type="http://schemas.openxmlformats.org/officeDocument/2006/relationships/tags" Target="../tags/tag637.xml"/><Relationship Id="rId4" Type="http://schemas.openxmlformats.org/officeDocument/2006/relationships/image" Target="../media/image14.jpeg"/><Relationship Id="rId3" Type="http://schemas.openxmlformats.org/officeDocument/2006/relationships/tags" Target="../tags/tag636.xml"/><Relationship Id="rId2" Type="http://schemas.openxmlformats.org/officeDocument/2006/relationships/tags" Target="../tags/tag635.xml"/><Relationship Id="rId1" Type="http://schemas.openxmlformats.org/officeDocument/2006/relationships/tags" Target="../tags/tag634.xml"/></Relationships>
</file>

<file path=ppt/slides/_rels/slide25.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6.xml"/><Relationship Id="rId7" Type="http://schemas.openxmlformats.org/officeDocument/2006/relationships/tags" Target="../tags/tag642.xml"/><Relationship Id="rId6" Type="http://schemas.openxmlformats.org/officeDocument/2006/relationships/image" Target="../media/image14.jpeg"/><Relationship Id="rId5" Type="http://schemas.openxmlformats.org/officeDocument/2006/relationships/tags" Target="../tags/tag641.xml"/><Relationship Id="rId4" Type="http://schemas.openxmlformats.org/officeDocument/2006/relationships/image" Target="../media/image13.jpeg"/><Relationship Id="rId3" Type="http://schemas.openxmlformats.org/officeDocument/2006/relationships/tags" Target="../tags/tag640.xml"/><Relationship Id="rId2" Type="http://schemas.openxmlformats.org/officeDocument/2006/relationships/tags" Target="../tags/tag639.xml"/><Relationship Id="rId1" Type="http://schemas.openxmlformats.org/officeDocument/2006/relationships/tags" Target="../tags/tag638.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644.xml"/><Relationship Id="rId2" Type="http://schemas.openxmlformats.org/officeDocument/2006/relationships/tags" Target="../tags/tag643.xml"/><Relationship Id="rId1" Type="http://schemas.openxmlformats.org/officeDocument/2006/relationships/image" Target="../media/image15.jpeg"/></Relationships>
</file>

<file path=ppt/slides/_rels/slide27.xml.rels><?xml version="1.0" encoding="UTF-8" standalone="yes"?>
<Relationships xmlns="http://schemas.openxmlformats.org/package/2006/relationships"><Relationship Id="rId9" Type="http://schemas.openxmlformats.org/officeDocument/2006/relationships/tags" Target="../tags/tag652.xml"/><Relationship Id="rId8" Type="http://schemas.openxmlformats.org/officeDocument/2006/relationships/tags" Target="../tags/tag651.xml"/><Relationship Id="rId7" Type="http://schemas.openxmlformats.org/officeDocument/2006/relationships/tags" Target="../tags/tag650.xml"/><Relationship Id="rId6" Type="http://schemas.openxmlformats.org/officeDocument/2006/relationships/image" Target="../media/image16.png"/><Relationship Id="rId5" Type="http://schemas.openxmlformats.org/officeDocument/2006/relationships/tags" Target="../tags/tag649.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5" Type="http://schemas.openxmlformats.org/officeDocument/2006/relationships/slideLayout" Target="../slideLayouts/slideLayout6.xml"/><Relationship Id="rId14" Type="http://schemas.openxmlformats.org/officeDocument/2006/relationships/tags" Target="../tags/tag657.xml"/><Relationship Id="rId13" Type="http://schemas.openxmlformats.org/officeDocument/2006/relationships/tags" Target="../tags/tag656.xml"/><Relationship Id="rId12" Type="http://schemas.openxmlformats.org/officeDocument/2006/relationships/tags" Target="../tags/tag655.xml"/><Relationship Id="rId11" Type="http://schemas.openxmlformats.org/officeDocument/2006/relationships/tags" Target="../tags/tag654.xml"/><Relationship Id="rId10" Type="http://schemas.openxmlformats.org/officeDocument/2006/relationships/tags" Target="../tags/tag653.xml"/><Relationship Id="rId1" Type="http://schemas.openxmlformats.org/officeDocument/2006/relationships/tags" Target="../tags/tag645.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58.xml"/><Relationship Id="rId1" Type="http://schemas.openxmlformats.org/officeDocument/2006/relationships/image" Target="../media/image8.jpeg"/></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666.xml"/><Relationship Id="rId7" Type="http://schemas.openxmlformats.org/officeDocument/2006/relationships/tags" Target="../tags/tag665.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 Type="http://schemas.openxmlformats.org/officeDocument/2006/relationships/tags" Target="../tags/tag661.xml"/><Relationship Id="rId2" Type="http://schemas.openxmlformats.org/officeDocument/2006/relationships/tags" Target="../tags/tag660.xml"/><Relationship Id="rId10" Type="http://schemas.openxmlformats.org/officeDocument/2006/relationships/notesSlide" Target="../notesSlides/notesSlide18.xml"/><Relationship Id="rId1" Type="http://schemas.openxmlformats.org/officeDocument/2006/relationships/tags" Target="../tags/tag659.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0" Type="http://schemas.openxmlformats.org/officeDocument/2006/relationships/notesSlide" Target="../notesSlides/notesSlide2.xml"/><Relationship Id="rId1" Type="http://schemas.openxmlformats.org/officeDocument/2006/relationships/tags" Target="../tags/tag363.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6.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 Type="http://schemas.openxmlformats.org/officeDocument/2006/relationships/image" Target="../media/image17.jpeg"/></Relationships>
</file>

<file path=ppt/slides/_rels/slide31.xml.rels><?xml version="1.0" encoding="UTF-8" standalone="yes"?>
<Relationships xmlns="http://schemas.openxmlformats.org/package/2006/relationships"><Relationship Id="rId9" Type="http://schemas.openxmlformats.org/officeDocument/2006/relationships/tags" Target="../tags/tag680.xml"/><Relationship Id="rId8" Type="http://schemas.openxmlformats.org/officeDocument/2006/relationships/tags" Target="../tags/tag679.xml"/><Relationship Id="rId7" Type="http://schemas.openxmlformats.org/officeDocument/2006/relationships/tags" Target="../tags/tag678.xml"/><Relationship Id="rId6" Type="http://schemas.openxmlformats.org/officeDocument/2006/relationships/tags" Target="../tags/tag677.xml"/><Relationship Id="rId5" Type="http://schemas.openxmlformats.org/officeDocument/2006/relationships/tags" Target="../tags/tag676.xml"/><Relationship Id="rId4" Type="http://schemas.openxmlformats.org/officeDocument/2006/relationships/tags" Target="../tags/tag675.xml"/><Relationship Id="rId34" Type="http://schemas.openxmlformats.org/officeDocument/2006/relationships/notesSlide" Target="../notesSlides/notesSlide20.xml"/><Relationship Id="rId33" Type="http://schemas.openxmlformats.org/officeDocument/2006/relationships/slideLayout" Target="../slideLayouts/slideLayout6.xml"/><Relationship Id="rId32" Type="http://schemas.openxmlformats.org/officeDocument/2006/relationships/tags" Target="../tags/tag702.xml"/><Relationship Id="rId31" Type="http://schemas.openxmlformats.org/officeDocument/2006/relationships/image" Target="../media/image2.png"/><Relationship Id="rId30" Type="http://schemas.openxmlformats.org/officeDocument/2006/relationships/tags" Target="../tags/tag701.xml"/><Relationship Id="rId3" Type="http://schemas.openxmlformats.org/officeDocument/2006/relationships/tags" Target="../tags/tag674.xml"/><Relationship Id="rId29" Type="http://schemas.openxmlformats.org/officeDocument/2006/relationships/tags" Target="../tags/tag700.xml"/><Relationship Id="rId28" Type="http://schemas.openxmlformats.org/officeDocument/2006/relationships/tags" Target="../tags/tag699.xml"/><Relationship Id="rId27" Type="http://schemas.openxmlformats.org/officeDocument/2006/relationships/tags" Target="../tags/tag698.xml"/><Relationship Id="rId26" Type="http://schemas.openxmlformats.org/officeDocument/2006/relationships/tags" Target="../tags/tag697.xml"/><Relationship Id="rId25" Type="http://schemas.openxmlformats.org/officeDocument/2006/relationships/tags" Target="../tags/tag696.xml"/><Relationship Id="rId24" Type="http://schemas.openxmlformats.org/officeDocument/2006/relationships/tags" Target="../tags/tag695.xml"/><Relationship Id="rId23" Type="http://schemas.openxmlformats.org/officeDocument/2006/relationships/tags" Target="../tags/tag694.xml"/><Relationship Id="rId22" Type="http://schemas.openxmlformats.org/officeDocument/2006/relationships/tags" Target="../tags/tag693.xml"/><Relationship Id="rId21" Type="http://schemas.openxmlformats.org/officeDocument/2006/relationships/tags" Target="../tags/tag692.xml"/><Relationship Id="rId20" Type="http://schemas.openxmlformats.org/officeDocument/2006/relationships/tags" Target="../tags/tag691.xml"/><Relationship Id="rId2" Type="http://schemas.openxmlformats.org/officeDocument/2006/relationships/tags" Target="../tags/tag673.xml"/><Relationship Id="rId19" Type="http://schemas.openxmlformats.org/officeDocument/2006/relationships/tags" Target="../tags/tag690.xml"/><Relationship Id="rId18" Type="http://schemas.openxmlformats.org/officeDocument/2006/relationships/tags" Target="../tags/tag689.xml"/><Relationship Id="rId17" Type="http://schemas.openxmlformats.org/officeDocument/2006/relationships/tags" Target="../tags/tag688.xml"/><Relationship Id="rId16" Type="http://schemas.openxmlformats.org/officeDocument/2006/relationships/tags" Target="../tags/tag687.xml"/><Relationship Id="rId15" Type="http://schemas.openxmlformats.org/officeDocument/2006/relationships/tags" Target="../tags/tag686.xml"/><Relationship Id="rId14" Type="http://schemas.openxmlformats.org/officeDocument/2006/relationships/tags" Target="../tags/tag685.xml"/><Relationship Id="rId13" Type="http://schemas.openxmlformats.org/officeDocument/2006/relationships/tags" Target="../tags/tag684.xml"/><Relationship Id="rId12" Type="http://schemas.openxmlformats.org/officeDocument/2006/relationships/tags" Target="../tags/tag683.xml"/><Relationship Id="rId11" Type="http://schemas.openxmlformats.org/officeDocument/2006/relationships/tags" Target="../tags/tag682.xml"/><Relationship Id="rId10" Type="http://schemas.openxmlformats.org/officeDocument/2006/relationships/tags" Target="../tags/tag681.xml"/><Relationship Id="rId1" Type="http://schemas.openxmlformats.org/officeDocument/2006/relationships/tags" Target="../tags/tag672.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707.xml"/><Relationship Id="rId5" Type="http://schemas.openxmlformats.org/officeDocument/2006/relationships/tags" Target="../tags/tag706.xml"/><Relationship Id="rId4" Type="http://schemas.openxmlformats.org/officeDocument/2006/relationships/image" Target="../media/image7.png"/><Relationship Id="rId3" Type="http://schemas.openxmlformats.org/officeDocument/2006/relationships/tags" Target="../tags/tag705.xml"/><Relationship Id="rId2" Type="http://schemas.openxmlformats.org/officeDocument/2006/relationships/tags" Target="../tags/tag704.xml"/><Relationship Id="rId1" Type="http://schemas.openxmlformats.org/officeDocument/2006/relationships/tags" Target="../tags/tag703.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714.xml"/><Relationship Id="rId6" Type="http://schemas.openxmlformats.org/officeDocument/2006/relationships/tags" Target="../tags/tag713.xml"/><Relationship Id="rId5" Type="http://schemas.openxmlformats.org/officeDocument/2006/relationships/tags" Target="../tags/tag712.xml"/><Relationship Id="rId4" Type="http://schemas.openxmlformats.org/officeDocument/2006/relationships/tags" Target="../tags/tag711.xml"/><Relationship Id="rId3" Type="http://schemas.openxmlformats.org/officeDocument/2006/relationships/tags" Target="../tags/tag710.xml"/><Relationship Id="rId2" Type="http://schemas.openxmlformats.org/officeDocument/2006/relationships/tags" Target="../tags/tag709.xml"/><Relationship Id="rId1" Type="http://schemas.openxmlformats.org/officeDocument/2006/relationships/tags" Target="../tags/tag708.xml"/></Relationships>
</file>

<file path=ppt/slides/_rels/slide34.xml.rels><?xml version="1.0" encoding="UTF-8" standalone="yes"?>
<Relationships xmlns="http://schemas.openxmlformats.org/package/2006/relationships"><Relationship Id="rId9" Type="http://schemas.openxmlformats.org/officeDocument/2006/relationships/tags" Target="../tags/tag722.xml"/><Relationship Id="rId8" Type="http://schemas.openxmlformats.org/officeDocument/2006/relationships/tags" Target="../tags/tag721.xml"/><Relationship Id="rId7" Type="http://schemas.openxmlformats.org/officeDocument/2006/relationships/tags" Target="../tags/tag720.xml"/><Relationship Id="rId6" Type="http://schemas.openxmlformats.org/officeDocument/2006/relationships/tags" Target="../tags/tag719.xml"/><Relationship Id="rId5" Type="http://schemas.openxmlformats.org/officeDocument/2006/relationships/tags" Target="../tags/tag718.xml"/><Relationship Id="rId4" Type="http://schemas.openxmlformats.org/officeDocument/2006/relationships/image" Target="../media/image18.jpeg"/><Relationship Id="rId3" Type="http://schemas.openxmlformats.org/officeDocument/2006/relationships/tags" Target="../tags/tag717.xml"/><Relationship Id="rId24" Type="http://schemas.openxmlformats.org/officeDocument/2006/relationships/notesSlide" Target="../notesSlides/notesSlide21.xml"/><Relationship Id="rId23" Type="http://schemas.openxmlformats.org/officeDocument/2006/relationships/slideLayout" Target="../slideLayouts/slideLayout6.xml"/><Relationship Id="rId22" Type="http://schemas.openxmlformats.org/officeDocument/2006/relationships/tags" Target="../tags/tag735.xml"/><Relationship Id="rId21" Type="http://schemas.openxmlformats.org/officeDocument/2006/relationships/tags" Target="../tags/tag734.xml"/><Relationship Id="rId20" Type="http://schemas.openxmlformats.org/officeDocument/2006/relationships/tags" Target="../tags/tag733.xml"/><Relationship Id="rId2" Type="http://schemas.openxmlformats.org/officeDocument/2006/relationships/tags" Target="../tags/tag716.xml"/><Relationship Id="rId19" Type="http://schemas.openxmlformats.org/officeDocument/2006/relationships/tags" Target="../tags/tag732.xml"/><Relationship Id="rId18" Type="http://schemas.openxmlformats.org/officeDocument/2006/relationships/tags" Target="../tags/tag731.xml"/><Relationship Id="rId17" Type="http://schemas.openxmlformats.org/officeDocument/2006/relationships/tags" Target="../tags/tag730.xml"/><Relationship Id="rId16" Type="http://schemas.openxmlformats.org/officeDocument/2006/relationships/tags" Target="../tags/tag729.xml"/><Relationship Id="rId15" Type="http://schemas.openxmlformats.org/officeDocument/2006/relationships/tags" Target="../tags/tag728.xml"/><Relationship Id="rId14" Type="http://schemas.openxmlformats.org/officeDocument/2006/relationships/tags" Target="../tags/tag727.xml"/><Relationship Id="rId13" Type="http://schemas.openxmlformats.org/officeDocument/2006/relationships/tags" Target="../tags/tag726.xml"/><Relationship Id="rId12" Type="http://schemas.openxmlformats.org/officeDocument/2006/relationships/tags" Target="../tags/tag725.xml"/><Relationship Id="rId11" Type="http://schemas.openxmlformats.org/officeDocument/2006/relationships/tags" Target="../tags/tag724.xml"/><Relationship Id="rId10" Type="http://schemas.openxmlformats.org/officeDocument/2006/relationships/tags" Target="../tags/tag723.xml"/><Relationship Id="rId1" Type="http://schemas.openxmlformats.org/officeDocument/2006/relationships/tags" Target="../tags/tag715.xml"/></Relationships>
</file>

<file path=ppt/slides/_rels/slide35.xml.rels><?xml version="1.0" encoding="UTF-8" standalone="yes"?>
<Relationships xmlns="http://schemas.openxmlformats.org/package/2006/relationships"><Relationship Id="rId9" Type="http://schemas.openxmlformats.org/officeDocument/2006/relationships/image" Target="../media/image20.jpeg"/><Relationship Id="rId8" Type="http://schemas.openxmlformats.org/officeDocument/2006/relationships/tags" Target="../tags/tag742.xml"/><Relationship Id="rId7" Type="http://schemas.openxmlformats.org/officeDocument/2006/relationships/tags" Target="../tags/tag741.xml"/><Relationship Id="rId6" Type="http://schemas.openxmlformats.org/officeDocument/2006/relationships/image" Target="../media/image19.jpeg"/><Relationship Id="rId5" Type="http://schemas.openxmlformats.org/officeDocument/2006/relationships/tags" Target="../tags/tag740.xml"/><Relationship Id="rId4" Type="http://schemas.openxmlformats.org/officeDocument/2006/relationships/tags" Target="../tags/tag739.xml"/><Relationship Id="rId3" Type="http://schemas.openxmlformats.org/officeDocument/2006/relationships/tags" Target="../tags/tag738.xml"/><Relationship Id="rId2" Type="http://schemas.openxmlformats.org/officeDocument/2006/relationships/tags" Target="../tags/tag737.xml"/><Relationship Id="rId18" Type="http://schemas.openxmlformats.org/officeDocument/2006/relationships/notesSlide" Target="../notesSlides/notesSlide22.xml"/><Relationship Id="rId17" Type="http://schemas.openxmlformats.org/officeDocument/2006/relationships/slideLayout" Target="../slideLayouts/slideLayout6.xml"/><Relationship Id="rId16" Type="http://schemas.openxmlformats.org/officeDocument/2006/relationships/tags" Target="../tags/tag749.xml"/><Relationship Id="rId15" Type="http://schemas.openxmlformats.org/officeDocument/2006/relationships/tags" Target="../tags/tag748.xml"/><Relationship Id="rId14" Type="http://schemas.openxmlformats.org/officeDocument/2006/relationships/tags" Target="../tags/tag747.xml"/><Relationship Id="rId13" Type="http://schemas.openxmlformats.org/officeDocument/2006/relationships/tags" Target="../tags/tag746.xml"/><Relationship Id="rId12" Type="http://schemas.openxmlformats.org/officeDocument/2006/relationships/tags" Target="../tags/tag745.xml"/><Relationship Id="rId11" Type="http://schemas.openxmlformats.org/officeDocument/2006/relationships/tags" Target="../tags/tag744.xml"/><Relationship Id="rId10" Type="http://schemas.openxmlformats.org/officeDocument/2006/relationships/tags" Target="../tags/tag743.xml"/><Relationship Id="rId1" Type="http://schemas.openxmlformats.org/officeDocument/2006/relationships/tags" Target="../tags/tag736.xml"/></Relationships>
</file>

<file path=ppt/slides/_rels/slide36.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tags" Target="../tags/tag754.xml"/><Relationship Id="rId5" Type="http://schemas.openxmlformats.org/officeDocument/2006/relationships/image" Target="../media/image18.jpeg"/><Relationship Id="rId4" Type="http://schemas.openxmlformats.org/officeDocument/2006/relationships/tags" Target="../tags/tag753.xml"/><Relationship Id="rId3" Type="http://schemas.openxmlformats.org/officeDocument/2006/relationships/tags" Target="../tags/tag752.xml"/><Relationship Id="rId20" Type="http://schemas.openxmlformats.org/officeDocument/2006/relationships/notesSlide" Target="../notesSlides/notesSlide23.xml"/><Relationship Id="rId2" Type="http://schemas.openxmlformats.org/officeDocument/2006/relationships/tags" Target="../tags/tag751.xml"/><Relationship Id="rId19" Type="http://schemas.openxmlformats.org/officeDocument/2006/relationships/slideLayout" Target="../slideLayouts/slideLayout6.xml"/><Relationship Id="rId18" Type="http://schemas.openxmlformats.org/officeDocument/2006/relationships/tags" Target="../tags/tag766.xml"/><Relationship Id="rId17" Type="http://schemas.openxmlformats.org/officeDocument/2006/relationships/tags" Target="../tags/tag765.xml"/><Relationship Id="rId16" Type="http://schemas.openxmlformats.org/officeDocument/2006/relationships/tags" Target="../tags/tag764.xml"/><Relationship Id="rId15" Type="http://schemas.openxmlformats.org/officeDocument/2006/relationships/tags" Target="../tags/tag763.xml"/><Relationship Id="rId14" Type="http://schemas.openxmlformats.org/officeDocument/2006/relationships/tags" Target="../tags/tag76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tags" Target="../tags/tag750.xml"/></Relationships>
</file>

<file path=ppt/slides/_rels/slide37.xml.rels><?xml version="1.0" encoding="UTF-8" standalone="yes"?>
<Relationships xmlns="http://schemas.openxmlformats.org/package/2006/relationships"><Relationship Id="rId9" Type="http://schemas.openxmlformats.org/officeDocument/2006/relationships/tags" Target="../tags/tag775.xml"/><Relationship Id="rId8" Type="http://schemas.openxmlformats.org/officeDocument/2006/relationships/tags" Target="../tags/tag774.xml"/><Relationship Id="rId7" Type="http://schemas.openxmlformats.org/officeDocument/2006/relationships/tags" Target="../tags/tag773.xml"/><Relationship Id="rId6" Type="http://schemas.openxmlformats.org/officeDocument/2006/relationships/tags" Target="../tags/tag772.xml"/><Relationship Id="rId5" Type="http://schemas.openxmlformats.org/officeDocument/2006/relationships/tags" Target="../tags/tag771.xml"/><Relationship Id="rId4" Type="http://schemas.openxmlformats.org/officeDocument/2006/relationships/tags" Target="../tags/tag770.xml"/><Relationship Id="rId3" Type="http://schemas.openxmlformats.org/officeDocument/2006/relationships/tags" Target="../tags/tag769.xml"/><Relationship Id="rId21" Type="http://schemas.openxmlformats.org/officeDocument/2006/relationships/notesSlide" Target="../notesSlides/notesSlide24.xml"/><Relationship Id="rId20" Type="http://schemas.openxmlformats.org/officeDocument/2006/relationships/slideLayout" Target="../slideLayouts/slideLayout6.xml"/><Relationship Id="rId2" Type="http://schemas.openxmlformats.org/officeDocument/2006/relationships/tags" Target="../tags/tag768.xml"/><Relationship Id="rId19" Type="http://schemas.openxmlformats.org/officeDocument/2006/relationships/tags" Target="../tags/tag782.xml"/><Relationship Id="rId18" Type="http://schemas.openxmlformats.org/officeDocument/2006/relationships/image" Target="../media/image23.jpeg"/><Relationship Id="rId17" Type="http://schemas.openxmlformats.org/officeDocument/2006/relationships/tags" Target="../tags/tag781.xml"/><Relationship Id="rId16" Type="http://schemas.openxmlformats.org/officeDocument/2006/relationships/image" Target="../media/image22.jpeg"/><Relationship Id="rId15" Type="http://schemas.openxmlformats.org/officeDocument/2006/relationships/tags" Target="../tags/tag780.xml"/><Relationship Id="rId14" Type="http://schemas.openxmlformats.org/officeDocument/2006/relationships/image" Target="../media/image21.jpeg"/><Relationship Id="rId13" Type="http://schemas.openxmlformats.org/officeDocument/2006/relationships/tags" Target="../tags/tag779.xml"/><Relationship Id="rId12" Type="http://schemas.openxmlformats.org/officeDocument/2006/relationships/tags" Target="../tags/tag778.xml"/><Relationship Id="rId11" Type="http://schemas.openxmlformats.org/officeDocument/2006/relationships/tags" Target="../tags/tag777.xml"/><Relationship Id="rId10" Type="http://schemas.openxmlformats.org/officeDocument/2006/relationships/tags" Target="../tags/tag776.xml"/><Relationship Id="rId1" Type="http://schemas.openxmlformats.org/officeDocument/2006/relationships/tags" Target="../tags/tag767.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790.xml"/><Relationship Id="rId7" Type="http://schemas.openxmlformats.org/officeDocument/2006/relationships/tags" Target="../tags/tag789.xml"/><Relationship Id="rId6" Type="http://schemas.openxmlformats.org/officeDocument/2006/relationships/tags" Target="../tags/tag788.xml"/><Relationship Id="rId5" Type="http://schemas.openxmlformats.org/officeDocument/2006/relationships/tags" Target="../tags/tag787.xml"/><Relationship Id="rId4" Type="http://schemas.openxmlformats.org/officeDocument/2006/relationships/tags" Target="../tags/tag786.xml"/><Relationship Id="rId3" Type="http://schemas.openxmlformats.org/officeDocument/2006/relationships/tags" Target="../tags/tag785.xml"/><Relationship Id="rId2" Type="http://schemas.openxmlformats.org/officeDocument/2006/relationships/tags" Target="../tags/tag784.xml"/><Relationship Id="rId10" Type="http://schemas.openxmlformats.org/officeDocument/2006/relationships/notesSlide" Target="../notesSlides/notesSlide25.xml"/><Relationship Id="rId1" Type="http://schemas.openxmlformats.org/officeDocument/2006/relationships/tags" Target="../tags/tag783.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6.xml"/><Relationship Id="rId6" Type="http://schemas.openxmlformats.org/officeDocument/2006/relationships/tags" Target="../tags/tag795.xml"/><Relationship Id="rId5" Type="http://schemas.openxmlformats.org/officeDocument/2006/relationships/image" Target="../media/image24.png"/><Relationship Id="rId4" Type="http://schemas.openxmlformats.org/officeDocument/2006/relationships/tags" Target="../tags/tag794.xml"/><Relationship Id="rId3" Type="http://schemas.openxmlformats.org/officeDocument/2006/relationships/tags" Target="../tags/tag793.xml"/><Relationship Id="rId2" Type="http://schemas.openxmlformats.org/officeDocument/2006/relationships/tags" Target="../tags/tag792.xml"/><Relationship Id="rId1" Type="http://schemas.openxmlformats.org/officeDocument/2006/relationships/tags" Target="../tags/tag79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71.xml"/></Relationships>
</file>

<file path=ppt/slides/_rels/slide40.xml.rels><?xml version="1.0" encoding="UTF-8" standalone="yes"?>
<Relationships xmlns="http://schemas.openxmlformats.org/package/2006/relationships"><Relationship Id="rId9" Type="http://schemas.openxmlformats.org/officeDocument/2006/relationships/tags" Target="../tags/tag804.xml"/><Relationship Id="rId8" Type="http://schemas.openxmlformats.org/officeDocument/2006/relationships/tags" Target="../tags/tag803.xml"/><Relationship Id="rId7" Type="http://schemas.openxmlformats.org/officeDocument/2006/relationships/tags" Target="../tags/tag802.xml"/><Relationship Id="rId6" Type="http://schemas.openxmlformats.org/officeDocument/2006/relationships/tags" Target="../tags/tag801.xml"/><Relationship Id="rId5" Type="http://schemas.openxmlformats.org/officeDocument/2006/relationships/tags" Target="../tags/tag800.xml"/><Relationship Id="rId4" Type="http://schemas.openxmlformats.org/officeDocument/2006/relationships/tags" Target="../tags/tag799.xml"/><Relationship Id="rId3" Type="http://schemas.openxmlformats.org/officeDocument/2006/relationships/tags" Target="../tags/tag798.xml"/><Relationship Id="rId2" Type="http://schemas.openxmlformats.org/officeDocument/2006/relationships/tags" Target="../tags/tag797.xml"/><Relationship Id="rId14" Type="http://schemas.openxmlformats.org/officeDocument/2006/relationships/slideLayout" Target="../slideLayouts/slideLayout6.xml"/><Relationship Id="rId13" Type="http://schemas.openxmlformats.org/officeDocument/2006/relationships/tags" Target="../tags/tag808.xml"/><Relationship Id="rId12" Type="http://schemas.openxmlformats.org/officeDocument/2006/relationships/tags" Target="../tags/tag807.xml"/><Relationship Id="rId11" Type="http://schemas.openxmlformats.org/officeDocument/2006/relationships/tags" Target="../tags/tag806.xml"/><Relationship Id="rId10" Type="http://schemas.openxmlformats.org/officeDocument/2006/relationships/tags" Target="../tags/tag805.xml"/><Relationship Id="rId1" Type="http://schemas.openxmlformats.org/officeDocument/2006/relationships/tags" Target="../tags/tag796.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809.xml"/><Relationship Id="rId1" Type="http://schemas.openxmlformats.org/officeDocument/2006/relationships/image" Target="../media/image8.jpeg"/></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6.xml"/><Relationship Id="rId7" Type="http://schemas.openxmlformats.org/officeDocument/2006/relationships/tags" Target="../tags/tag815.xml"/><Relationship Id="rId6" Type="http://schemas.openxmlformats.org/officeDocument/2006/relationships/image" Target="../media/image25.jpeg"/><Relationship Id="rId5" Type="http://schemas.openxmlformats.org/officeDocument/2006/relationships/tags" Target="../tags/tag814.xml"/><Relationship Id="rId4" Type="http://schemas.openxmlformats.org/officeDocument/2006/relationships/tags" Target="../tags/tag813.xml"/><Relationship Id="rId3" Type="http://schemas.openxmlformats.org/officeDocument/2006/relationships/tags" Target="../tags/tag812.xml"/><Relationship Id="rId2" Type="http://schemas.openxmlformats.org/officeDocument/2006/relationships/tags" Target="../tags/tag811.xml"/><Relationship Id="rId1" Type="http://schemas.openxmlformats.org/officeDocument/2006/relationships/tags" Target="../tags/tag810.xml"/></Relationships>
</file>

<file path=ppt/slides/_rels/slide43.xml.rels><?xml version="1.0" encoding="UTF-8" standalone="yes"?>
<Relationships xmlns="http://schemas.openxmlformats.org/package/2006/relationships"><Relationship Id="rId9" Type="http://schemas.openxmlformats.org/officeDocument/2006/relationships/tags" Target="../tags/tag824.xml"/><Relationship Id="rId8" Type="http://schemas.openxmlformats.org/officeDocument/2006/relationships/tags" Target="../tags/tag823.xml"/><Relationship Id="rId7" Type="http://schemas.openxmlformats.org/officeDocument/2006/relationships/tags" Target="../tags/tag822.xml"/><Relationship Id="rId6" Type="http://schemas.openxmlformats.org/officeDocument/2006/relationships/tags" Target="../tags/tag821.xml"/><Relationship Id="rId5" Type="http://schemas.openxmlformats.org/officeDocument/2006/relationships/tags" Target="../tags/tag820.xml"/><Relationship Id="rId4" Type="http://schemas.openxmlformats.org/officeDocument/2006/relationships/tags" Target="../tags/tag819.xml"/><Relationship Id="rId3" Type="http://schemas.openxmlformats.org/officeDocument/2006/relationships/tags" Target="../tags/tag818.xml"/><Relationship Id="rId29" Type="http://schemas.openxmlformats.org/officeDocument/2006/relationships/notesSlide" Target="../notesSlides/notesSlide28.xml"/><Relationship Id="rId28" Type="http://schemas.openxmlformats.org/officeDocument/2006/relationships/slideLayout" Target="../slideLayouts/slideLayout6.xml"/><Relationship Id="rId27" Type="http://schemas.openxmlformats.org/officeDocument/2006/relationships/tags" Target="../tags/tag842.xml"/><Relationship Id="rId26" Type="http://schemas.openxmlformats.org/officeDocument/2006/relationships/tags" Target="../tags/tag841.xml"/><Relationship Id="rId25" Type="http://schemas.openxmlformats.org/officeDocument/2006/relationships/tags" Target="../tags/tag840.xml"/><Relationship Id="rId24" Type="http://schemas.openxmlformats.org/officeDocument/2006/relationships/tags" Target="../tags/tag839.xml"/><Relationship Id="rId23" Type="http://schemas.openxmlformats.org/officeDocument/2006/relationships/tags" Target="../tags/tag838.xml"/><Relationship Id="rId22" Type="http://schemas.openxmlformats.org/officeDocument/2006/relationships/tags" Target="../tags/tag837.xml"/><Relationship Id="rId21" Type="http://schemas.openxmlformats.org/officeDocument/2006/relationships/tags" Target="../tags/tag836.xml"/><Relationship Id="rId20" Type="http://schemas.openxmlformats.org/officeDocument/2006/relationships/tags" Target="../tags/tag835.xml"/><Relationship Id="rId2" Type="http://schemas.openxmlformats.org/officeDocument/2006/relationships/tags" Target="../tags/tag817.xml"/><Relationship Id="rId19" Type="http://schemas.openxmlformats.org/officeDocument/2006/relationships/tags" Target="../tags/tag834.xml"/><Relationship Id="rId18" Type="http://schemas.openxmlformats.org/officeDocument/2006/relationships/tags" Target="../tags/tag833.xml"/><Relationship Id="rId17" Type="http://schemas.openxmlformats.org/officeDocument/2006/relationships/tags" Target="../tags/tag832.xml"/><Relationship Id="rId16" Type="http://schemas.openxmlformats.org/officeDocument/2006/relationships/tags" Target="../tags/tag831.xml"/><Relationship Id="rId15" Type="http://schemas.openxmlformats.org/officeDocument/2006/relationships/tags" Target="../tags/tag830.xml"/><Relationship Id="rId14" Type="http://schemas.openxmlformats.org/officeDocument/2006/relationships/tags" Target="../tags/tag829.xml"/><Relationship Id="rId13" Type="http://schemas.openxmlformats.org/officeDocument/2006/relationships/tags" Target="../tags/tag828.xml"/><Relationship Id="rId12" Type="http://schemas.openxmlformats.org/officeDocument/2006/relationships/tags" Target="../tags/tag827.xml"/><Relationship Id="rId11" Type="http://schemas.openxmlformats.org/officeDocument/2006/relationships/tags" Target="../tags/tag826.xml"/><Relationship Id="rId10" Type="http://schemas.openxmlformats.org/officeDocument/2006/relationships/tags" Target="../tags/tag825.xml"/><Relationship Id="rId1" Type="http://schemas.openxmlformats.org/officeDocument/2006/relationships/tags" Target="../tags/tag816.xml"/></Relationships>
</file>

<file path=ppt/slides/_rels/slide44.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6.xml"/><Relationship Id="rId5" Type="http://schemas.openxmlformats.org/officeDocument/2006/relationships/tags" Target="../tags/tag847.xml"/><Relationship Id="rId4" Type="http://schemas.openxmlformats.org/officeDocument/2006/relationships/tags" Target="../tags/tag846.xml"/><Relationship Id="rId3" Type="http://schemas.openxmlformats.org/officeDocument/2006/relationships/tags" Target="../tags/tag845.xml"/><Relationship Id="rId2" Type="http://schemas.openxmlformats.org/officeDocument/2006/relationships/tags" Target="../tags/tag844.xml"/><Relationship Id="rId1" Type="http://schemas.openxmlformats.org/officeDocument/2006/relationships/tags" Target="../tags/tag843.xml"/></Relationships>
</file>

<file path=ppt/slides/_rels/slide45.xml.rels><?xml version="1.0" encoding="UTF-8" standalone="yes"?>
<Relationships xmlns="http://schemas.openxmlformats.org/package/2006/relationships"><Relationship Id="rId9" Type="http://schemas.openxmlformats.org/officeDocument/2006/relationships/tags" Target="../tags/tag855.xml"/><Relationship Id="rId8" Type="http://schemas.openxmlformats.org/officeDocument/2006/relationships/tags" Target="../tags/tag854.xml"/><Relationship Id="rId7" Type="http://schemas.openxmlformats.org/officeDocument/2006/relationships/tags" Target="../tags/tag853.xml"/><Relationship Id="rId6" Type="http://schemas.openxmlformats.org/officeDocument/2006/relationships/image" Target="../media/image11.jpeg"/><Relationship Id="rId5" Type="http://schemas.openxmlformats.org/officeDocument/2006/relationships/tags" Target="../tags/tag852.xml"/><Relationship Id="rId4" Type="http://schemas.openxmlformats.org/officeDocument/2006/relationships/tags" Target="../tags/tag851.xml"/><Relationship Id="rId3" Type="http://schemas.openxmlformats.org/officeDocument/2006/relationships/tags" Target="../tags/tag850.xml"/><Relationship Id="rId2" Type="http://schemas.openxmlformats.org/officeDocument/2006/relationships/tags" Target="../tags/tag849.xml"/><Relationship Id="rId11" Type="http://schemas.openxmlformats.org/officeDocument/2006/relationships/notesSlide" Target="../notesSlides/notesSlide30.xml"/><Relationship Id="rId10" Type="http://schemas.openxmlformats.org/officeDocument/2006/relationships/slideLayout" Target="../slideLayouts/slideLayout6.xml"/><Relationship Id="rId1" Type="http://schemas.openxmlformats.org/officeDocument/2006/relationships/tags" Target="../tags/tag848.xml"/></Relationships>
</file>

<file path=ppt/slides/_rels/slide46.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862.xml"/><Relationship Id="rId7" Type="http://schemas.openxmlformats.org/officeDocument/2006/relationships/tags" Target="../tags/tag861.xml"/><Relationship Id="rId6" Type="http://schemas.openxmlformats.org/officeDocument/2006/relationships/tags" Target="../tags/tag860.xml"/><Relationship Id="rId5" Type="http://schemas.openxmlformats.org/officeDocument/2006/relationships/tags" Target="../tags/tag859.xml"/><Relationship Id="rId4" Type="http://schemas.openxmlformats.org/officeDocument/2006/relationships/tags" Target="../tags/tag858.xml"/><Relationship Id="rId3" Type="http://schemas.openxmlformats.org/officeDocument/2006/relationships/image" Target="../media/image7.png"/><Relationship Id="rId2" Type="http://schemas.openxmlformats.org/officeDocument/2006/relationships/tags" Target="../tags/tag857.xml"/><Relationship Id="rId15" Type="http://schemas.openxmlformats.org/officeDocument/2006/relationships/notesSlide" Target="../notesSlides/notesSlide31.xml"/><Relationship Id="rId14" Type="http://schemas.openxmlformats.org/officeDocument/2006/relationships/slideLayout" Target="../slideLayouts/slideLayout6.xml"/><Relationship Id="rId13" Type="http://schemas.openxmlformats.org/officeDocument/2006/relationships/tags" Target="../tags/tag866.xml"/><Relationship Id="rId12" Type="http://schemas.openxmlformats.org/officeDocument/2006/relationships/tags" Target="../tags/tag865.xml"/><Relationship Id="rId11" Type="http://schemas.openxmlformats.org/officeDocument/2006/relationships/tags" Target="../tags/tag864.xml"/><Relationship Id="rId10" Type="http://schemas.openxmlformats.org/officeDocument/2006/relationships/tags" Target="../tags/tag863.xml"/><Relationship Id="rId1" Type="http://schemas.openxmlformats.org/officeDocument/2006/relationships/tags" Target="../tags/tag856.xml"/></Relationships>
</file>

<file path=ppt/slides/_rels/slide47.xml.rels><?xml version="1.0" encoding="UTF-8" standalone="yes"?>
<Relationships xmlns="http://schemas.openxmlformats.org/package/2006/relationships"><Relationship Id="rId9" Type="http://schemas.openxmlformats.org/officeDocument/2006/relationships/tags" Target="../tags/tag875.xml"/><Relationship Id="rId8" Type="http://schemas.openxmlformats.org/officeDocument/2006/relationships/tags" Target="../tags/tag874.xml"/><Relationship Id="rId7" Type="http://schemas.openxmlformats.org/officeDocument/2006/relationships/tags" Target="../tags/tag873.xml"/><Relationship Id="rId62" Type="http://schemas.openxmlformats.org/officeDocument/2006/relationships/notesSlide" Target="../notesSlides/notesSlide32.xml"/><Relationship Id="rId61" Type="http://schemas.openxmlformats.org/officeDocument/2006/relationships/slideLayout" Target="../slideLayouts/slideLayout6.xml"/><Relationship Id="rId60" Type="http://schemas.openxmlformats.org/officeDocument/2006/relationships/tags" Target="../tags/tag926.xml"/><Relationship Id="rId6" Type="http://schemas.openxmlformats.org/officeDocument/2006/relationships/tags" Target="../tags/tag872.xml"/><Relationship Id="rId59" Type="http://schemas.openxmlformats.org/officeDocument/2006/relationships/tags" Target="../tags/tag925.xml"/><Relationship Id="rId58" Type="http://schemas.openxmlformats.org/officeDocument/2006/relationships/tags" Target="../tags/tag924.xml"/><Relationship Id="rId57" Type="http://schemas.openxmlformats.org/officeDocument/2006/relationships/tags" Target="../tags/tag923.xml"/><Relationship Id="rId56" Type="http://schemas.openxmlformats.org/officeDocument/2006/relationships/tags" Target="../tags/tag922.xml"/><Relationship Id="rId55" Type="http://schemas.openxmlformats.org/officeDocument/2006/relationships/tags" Target="../tags/tag921.xml"/><Relationship Id="rId54" Type="http://schemas.openxmlformats.org/officeDocument/2006/relationships/tags" Target="../tags/tag920.xml"/><Relationship Id="rId53" Type="http://schemas.openxmlformats.org/officeDocument/2006/relationships/tags" Target="../tags/tag919.xml"/><Relationship Id="rId52" Type="http://schemas.openxmlformats.org/officeDocument/2006/relationships/tags" Target="../tags/tag918.xml"/><Relationship Id="rId51" Type="http://schemas.openxmlformats.org/officeDocument/2006/relationships/tags" Target="../tags/tag917.xml"/><Relationship Id="rId50" Type="http://schemas.openxmlformats.org/officeDocument/2006/relationships/tags" Target="../tags/tag916.xml"/><Relationship Id="rId5" Type="http://schemas.openxmlformats.org/officeDocument/2006/relationships/tags" Target="../tags/tag871.xml"/><Relationship Id="rId49" Type="http://schemas.openxmlformats.org/officeDocument/2006/relationships/tags" Target="../tags/tag915.xml"/><Relationship Id="rId48" Type="http://schemas.openxmlformats.org/officeDocument/2006/relationships/tags" Target="../tags/tag914.xml"/><Relationship Id="rId47" Type="http://schemas.openxmlformats.org/officeDocument/2006/relationships/tags" Target="../tags/tag913.xml"/><Relationship Id="rId46" Type="http://schemas.openxmlformats.org/officeDocument/2006/relationships/tags" Target="../tags/tag912.xml"/><Relationship Id="rId45" Type="http://schemas.openxmlformats.org/officeDocument/2006/relationships/tags" Target="../tags/tag911.xml"/><Relationship Id="rId44" Type="http://schemas.openxmlformats.org/officeDocument/2006/relationships/tags" Target="../tags/tag910.xml"/><Relationship Id="rId43" Type="http://schemas.openxmlformats.org/officeDocument/2006/relationships/tags" Target="../tags/tag909.xml"/><Relationship Id="rId42" Type="http://schemas.openxmlformats.org/officeDocument/2006/relationships/tags" Target="../tags/tag908.xml"/><Relationship Id="rId41" Type="http://schemas.openxmlformats.org/officeDocument/2006/relationships/tags" Target="../tags/tag907.xml"/><Relationship Id="rId40" Type="http://schemas.openxmlformats.org/officeDocument/2006/relationships/tags" Target="../tags/tag906.xml"/><Relationship Id="rId4" Type="http://schemas.openxmlformats.org/officeDocument/2006/relationships/tags" Target="../tags/tag870.xml"/><Relationship Id="rId39" Type="http://schemas.openxmlformats.org/officeDocument/2006/relationships/tags" Target="../tags/tag905.xml"/><Relationship Id="rId38" Type="http://schemas.openxmlformats.org/officeDocument/2006/relationships/tags" Target="../tags/tag904.xml"/><Relationship Id="rId37" Type="http://schemas.openxmlformats.org/officeDocument/2006/relationships/tags" Target="../tags/tag903.xml"/><Relationship Id="rId36" Type="http://schemas.openxmlformats.org/officeDocument/2006/relationships/tags" Target="../tags/tag902.xml"/><Relationship Id="rId35" Type="http://schemas.openxmlformats.org/officeDocument/2006/relationships/tags" Target="../tags/tag901.xml"/><Relationship Id="rId34" Type="http://schemas.openxmlformats.org/officeDocument/2006/relationships/tags" Target="../tags/tag900.xml"/><Relationship Id="rId33" Type="http://schemas.openxmlformats.org/officeDocument/2006/relationships/tags" Target="../tags/tag899.xml"/><Relationship Id="rId32" Type="http://schemas.openxmlformats.org/officeDocument/2006/relationships/tags" Target="../tags/tag898.xml"/><Relationship Id="rId31" Type="http://schemas.openxmlformats.org/officeDocument/2006/relationships/tags" Target="../tags/tag897.xml"/><Relationship Id="rId30" Type="http://schemas.openxmlformats.org/officeDocument/2006/relationships/tags" Target="../tags/tag896.xml"/><Relationship Id="rId3" Type="http://schemas.openxmlformats.org/officeDocument/2006/relationships/tags" Target="../tags/tag869.xml"/><Relationship Id="rId29" Type="http://schemas.openxmlformats.org/officeDocument/2006/relationships/tags" Target="../tags/tag895.xml"/><Relationship Id="rId28" Type="http://schemas.openxmlformats.org/officeDocument/2006/relationships/tags" Target="../tags/tag894.xml"/><Relationship Id="rId27" Type="http://schemas.openxmlformats.org/officeDocument/2006/relationships/tags" Target="../tags/tag893.xml"/><Relationship Id="rId26" Type="http://schemas.openxmlformats.org/officeDocument/2006/relationships/tags" Target="../tags/tag892.xml"/><Relationship Id="rId25" Type="http://schemas.openxmlformats.org/officeDocument/2006/relationships/tags" Target="../tags/tag891.xml"/><Relationship Id="rId24" Type="http://schemas.openxmlformats.org/officeDocument/2006/relationships/tags" Target="../tags/tag890.xml"/><Relationship Id="rId23" Type="http://schemas.openxmlformats.org/officeDocument/2006/relationships/tags" Target="../tags/tag889.xml"/><Relationship Id="rId22" Type="http://schemas.openxmlformats.org/officeDocument/2006/relationships/tags" Target="../tags/tag888.xml"/><Relationship Id="rId21" Type="http://schemas.openxmlformats.org/officeDocument/2006/relationships/tags" Target="../tags/tag887.xml"/><Relationship Id="rId20" Type="http://schemas.openxmlformats.org/officeDocument/2006/relationships/tags" Target="../tags/tag886.xml"/><Relationship Id="rId2" Type="http://schemas.openxmlformats.org/officeDocument/2006/relationships/tags" Target="../tags/tag868.xml"/><Relationship Id="rId19" Type="http://schemas.openxmlformats.org/officeDocument/2006/relationships/tags" Target="../tags/tag885.xml"/><Relationship Id="rId18" Type="http://schemas.openxmlformats.org/officeDocument/2006/relationships/tags" Target="../tags/tag884.xml"/><Relationship Id="rId17" Type="http://schemas.openxmlformats.org/officeDocument/2006/relationships/tags" Target="../tags/tag883.xml"/><Relationship Id="rId16" Type="http://schemas.openxmlformats.org/officeDocument/2006/relationships/tags" Target="../tags/tag882.xml"/><Relationship Id="rId15" Type="http://schemas.openxmlformats.org/officeDocument/2006/relationships/tags" Target="../tags/tag881.xml"/><Relationship Id="rId14" Type="http://schemas.openxmlformats.org/officeDocument/2006/relationships/tags" Target="../tags/tag880.xml"/><Relationship Id="rId13" Type="http://schemas.openxmlformats.org/officeDocument/2006/relationships/tags" Target="../tags/tag879.xml"/><Relationship Id="rId12" Type="http://schemas.openxmlformats.org/officeDocument/2006/relationships/tags" Target="../tags/tag878.xml"/><Relationship Id="rId11" Type="http://schemas.openxmlformats.org/officeDocument/2006/relationships/tags" Target="../tags/tag877.xml"/><Relationship Id="rId10" Type="http://schemas.openxmlformats.org/officeDocument/2006/relationships/tags" Target="../tags/tag876.xml"/><Relationship Id="rId1" Type="http://schemas.openxmlformats.org/officeDocument/2006/relationships/tags" Target="../tags/tag867.xml"/></Relationships>
</file>

<file path=ppt/slides/_rels/slide48.xml.rels><?xml version="1.0" encoding="UTF-8" standalone="yes"?>
<Relationships xmlns="http://schemas.openxmlformats.org/package/2006/relationships"><Relationship Id="rId9" Type="http://schemas.openxmlformats.org/officeDocument/2006/relationships/tags" Target="../tags/tag935.xml"/><Relationship Id="rId8" Type="http://schemas.openxmlformats.org/officeDocument/2006/relationships/tags" Target="../tags/tag934.xml"/><Relationship Id="rId7" Type="http://schemas.openxmlformats.org/officeDocument/2006/relationships/tags" Target="../tags/tag933.xml"/><Relationship Id="rId6" Type="http://schemas.openxmlformats.org/officeDocument/2006/relationships/tags" Target="../tags/tag932.xml"/><Relationship Id="rId5" Type="http://schemas.openxmlformats.org/officeDocument/2006/relationships/tags" Target="../tags/tag931.xml"/><Relationship Id="rId4" Type="http://schemas.openxmlformats.org/officeDocument/2006/relationships/tags" Target="../tags/tag930.xml"/><Relationship Id="rId3" Type="http://schemas.openxmlformats.org/officeDocument/2006/relationships/tags" Target="../tags/tag929.xml"/><Relationship Id="rId21" Type="http://schemas.openxmlformats.org/officeDocument/2006/relationships/notesSlide" Target="../notesSlides/notesSlide33.xml"/><Relationship Id="rId20" Type="http://schemas.openxmlformats.org/officeDocument/2006/relationships/slideLayout" Target="../slideLayouts/slideLayout6.xml"/><Relationship Id="rId2" Type="http://schemas.openxmlformats.org/officeDocument/2006/relationships/tags" Target="../tags/tag928.xml"/><Relationship Id="rId19" Type="http://schemas.openxmlformats.org/officeDocument/2006/relationships/tags" Target="../tags/tag945.xml"/><Relationship Id="rId18" Type="http://schemas.openxmlformats.org/officeDocument/2006/relationships/tags" Target="../tags/tag944.xml"/><Relationship Id="rId17" Type="http://schemas.openxmlformats.org/officeDocument/2006/relationships/tags" Target="../tags/tag943.xml"/><Relationship Id="rId16" Type="http://schemas.openxmlformats.org/officeDocument/2006/relationships/tags" Target="../tags/tag942.xml"/><Relationship Id="rId15" Type="http://schemas.openxmlformats.org/officeDocument/2006/relationships/tags" Target="../tags/tag941.xml"/><Relationship Id="rId14" Type="http://schemas.openxmlformats.org/officeDocument/2006/relationships/tags" Target="../tags/tag940.xml"/><Relationship Id="rId13" Type="http://schemas.openxmlformats.org/officeDocument/2006/relationships/tags" Target="../tags/tag939.xml"/><Relationship Id="rId12" Type="http://schemas.openxmlformats.org/officeDocument/2006/relationships/tags" Target="../tags/tag938.xml"/><Relationship Id="rId11" Type="http://schemas.openxmlformats.org/officeDocument/2006/relationships/tags" Target="../tags/tag937.xml"/><Relationship Id="rId10" Type="http://schemas.openxmlformats.org/officeDocument/2006/relationships/tags" Target="../tags/tag936.xml"/><Relationship Id="rId1" Type="http://schemas.openxmlformats.org/officeDocument/2006/relationships/tags" Target="../tags/tag927.xml"/></Relationships>
</file>

<file path=ppt/slides/_rels/slide49.xml.rels><?xml version="1.0" encoding="UTF-8" standalone="yes"?>
<Relationships xmlns="http://schemas.openxmlformats.org/package/2006/relationships"><Relationship Id="rId9" Type="http://schemas.openxmlformats.org/officeDocument/2006/relationships/tags" Target="../tags/tag954.xml"/><Relationship Id="rId8" Type="http://schemas.openxmlformats.org/officeDocument/2006/relationships/tags" Target="../tags/tag953.xml"/><Relationship Id="rId7" Type="http://schemas.openxmlformats.org/officeDocument/2006/relationships/tags" Target="../tags/tag952.xml"/><Relationship Id="rId6" Type="http://schemas.openxmlformats.org/officeDocument/2006/relationships/tags" Target="../tags/tag951.xml"/><Relationship Id="rId5" Type="http://schemas.openxmlformats.org/officeDocument/2006/relationships/tags" Target="../tags/tag950.xml"/><Relationship Id="rId4" Type="http://schemas.openxmlformats.org/officeDocument/2006/relationships/tags" Target="../tags/tag949.xml"/><Relationship Id="rId3" Type="http://schemas.openxmlformats.org/officeDocument/2006/relationships/tags" Target="../tags/tag948.xml"/><Relationship Id="rId2" Type="http://schemas.openxmlformats.org/officeDocument/2006/relationships/tags" Target="../tags/tag947.xml"/><Relationship Id="rId11" Type="http://schemas.openxmlformats.org/officeDocument/2006/relationships/notesSlide" Target="../notesSlides/notesSlide34.xml"/><Relationship Id="rId10" Type="http://schemas.openxmlformats.org/officeDocument/2006/relationships/slideLayout" Target="../slideLayouts/slideLayout6.xml"/><Relationship Id="rId1" Type="http://schemas.openxmlformats.org/officeDocument/2006/relationships/tags" Target="../tags/tag94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372.xml"/></Relationships>
</file>

<file path=ppt/slides/_rels/slide50.xml.rels><?xml version="1.0" encoding="UTF-8" standalone="yes"?>
<Relationships xmlns="http://schemas.openxmlformats.org/package/2006/relationships"><Relationship Id="rId9" Type="http://schemas.openxmlformats.org/officeDocument/2006/relationships/tags" Target="../tags/tag963.xml"/><Relationship Id="rId8" Type="http://schemas.openxmlformats.org/officeDocument/2006/relationships/tags" Target="../tags/tag962.xml"/><Relationship Id="rId7" Type="http://schemas.openxmlformats.org/officeDocument/2006/relationships/tags" Target="../tags/tag961.xml"/><Relationship Id="rId6" Type="http://schemas.openxmlformats.org/officeDocument/2006/relationships/tags" Target="../tags/tag960.xml"/><Relationship Id="rId5" Type="http://schemas.openxmlformats.org/officeDocument/2006/relationships/tags" Target="../tags/tag959.xml"/><Relationship Id="rId4" Type="http://schemas.openxmlformats.org/officeDocument/2006/relationships/tags" Target="../tags/tag958.xml"/><Relationship Id="rId3" Type="http://schemas.openxmlformats.org/officeDocument/2006/relationships/tags" Target="../tags/tag957.xml"/><Relationship Id="rId2" Type="http://schemas.openxmlformats.org/officeDocument/2006/relationships/tags" Target="../tags/tag956.xml"/><Relationship Id="rId11" Type="http://schemas.openxmlformats.org/officeDocument/2006/relationships/notesSlide" Target="../notesSlides/notesSlide35.xml"/><Relationship Id="rId10" Type="http://schemas.openxmlformats.org/officeDocument/2006/relationships/slideLayout" Target="../slideLayouts/slideLayout6.xml"/><Relationship Id="rId1" Type="http://schemas.openxmlformats.org/officeDocument/2006/relationships/tags" Target="../tags/tag955.xml"/></Relationships>
</file>

<file path=ppt/slides/_rels/slide51.xml.rels><?xml version="1.0" encoding="UTF-8" standalone="yes"?>
<Relationships xmlns="http://schemas.openxmlformats.org/package/2006/relationships"><Relationship Id="rId9" Type="http://schemas.openxmlformats.org/officeDocument/2006/relationships/tags" Target="../tags/tag972.xml"/><Relationship Id="rId8" Type="http://schemas.openxmlformats.org/officeDocument/2006/relationships/tags" Target="../tags/tag971.xml"/><Relationship Id="rId7" Type="http://schemas.openxmlformats.org/officeDocument/2006/relationships/tags" Target="../tags/tag970.xml"/><Relationship Id="rId6" Type="http://schemas.openxmlformats.org/officeDocument/2006/relationships/tags" Target="../tags/tag969.xml"/><Relationship Id="rId5" Type="http://schemas.openxmlformats.org/officeDocument/2006/relationships/tags" Target="../tags/tag968.xml"/><Relationship Id="rId4" Type="http://schemas.openxmlformats.org/officeDocument/2006/relationships/tags" Target="../tags/tag967.xml"/><Relationship Id="rId3" Type="http://schemas.openxmlformats.org/officeDocument/2006/relationships/tags" Target="../tags/tag966.xml"/><Relationship Id="rId29" Type="http://schemas.openxmlformats.org/officeDocument/2006/relationships/notesSlide" Target="../notesSlides/notesSlide36.xml"/><Relationship Id="rId28" Type="http://schemas.openxmlformats.org/officeDocument/2006/relationships/slideLayout" Target="../slideLayouts/slideLayout6.xml"/><Relationship Id="rId27" Type="http://schemas.openxmlformats.org/officeDocument/2006/relationships/tags" Target="../tags/tag990.xml"/><Relationship Id="rId26" Type="http://schemas.openxmlformats.org/officeDocument/2006/relationships/tags" Target="../tags/tag989.xml"/><Relationship Id="rId25" Type="http://schemas.openxmlformats.org/officeDocument/2006/relationships/tags" Target="../tags/tag988.xml"/><Relationship Id="rId24" Type="http://schemas.openxmlformats.org/officeDocument/2006/relationships/tags" Target="../tags/tag987.xml"/><Relationship Id="rId23" Type="http://schemas.openxmlformats.org/officeDocument/2006/relationships/tags" Target="../tags/tag986.xml"/><Relationship Id="rId22" Type="http://schemas.openxmlformats.org/officeDocument/2006/relationships/tags" Target="../tags/tag985.xml"/><Relationship Id="rId21" Type="http://schemas.openxmlformats.org/officeDocument/2006/relationships/tags" Target="../tags/tag984.xml"/><Relationship Id="rId20" Type="http://schemas.openxmlformats.org/officeDocument/2006/relationships/tags" Target="../tags/tag983.xml"/><Relationship Id="rId2" Type="http://schemas.openxmlformats.org/officeDocument/2006/relationships/tags" Target="../tags/tag965.xml"/><Relationship Id="rId19" Type="http://schemas.openxmlformats.org/officeDocument/2006/relationships/tags" Target="../tags/tag982.xml"/><Relationship Id="rId18" Type="http://schemas.openxmlformats.org/officeDocument/2006/relationships/tags" Target="../tags/tag981.xml"/><Relationship Id="rId17" Type="http://schemas.openxmlformats.org/officeDocument/2006/relationships/tags" Target="../tags/tag980.xml"/><Relationship Id="rId16" Type="http://schemas.openxmlformats.org/officeDocument/2006/relationships/tags" Target="../tags/tag979.xml"/><Relationship Id="rId15" Type="http://schemas.openxmlformats.org/officeDocument/2006/relationships/tags" Target="../tags/tag978.xml"/><Relationship Id="rId14" Type="http://schemas.openxmlformats.org/officeDocument/2006/relationships/tags" Target="../tags/tag977.xml"/><Relationship Id="rId13" Type="http://schemas.openxmlformats.org/officeDocument/2006/relationships/tags" Target="../tags/tag976.xml"/><Relationship Id="rId12" Type="http://schemas.openxmlformats.org/officeDocument/2006/relationships/tags" Target="../tags/tag975.xml"/><Relationship Id="rId11" Type="http://schemas.openxmlformats.org/officeDocument/2006/relationships/tags" Target="../tags/tag974.xml"/><Relationship Id="rId10" Type="http://schemas.openxmlformats.org/officeDocument/2006/relationships/tags" Target="../tags/tag973.xml"/><Relationship Id="rId1" Type="http://schemas.openxmlformats.org/officeDocument/2006/relationships/tags" Target="../tags/tag964.xml"/></Relationships>
</file>

<file path=ppt/slides/_rels/slide52.xml.rels><?xml version="1.0" encoding="UTF-8" standalone="yes"?>
<Relationships xmlns="http://schemas.openxmlformats.org/package/2006/relationships"><Relationship Id="rId9" Type="http://schemas.openxmlformats.org/officeDocument/2006/relationships/tags" Target="../tags/tag999.xml"/><Relationship Id="rId8" Type="http://schemas.openxmlformats.org/officeDocument/2006/relationships/tags" Target="../tags/tag998.xml"/><Relationship Id="rId7" Type="http://schemas.openxmlformats.org/officeDocument/2006/relationships/tags" Target="../tags/tag997.xml"/><Relationship Id="rId6" Type="http://schemas.openxmlformats.org/officeDocument/2006/relationships/tags" Target="../tags/tag996.xml"/><Relationship Id="rId5" Type="http://schemas.openxmlformats.org/officeDocument/2006/relationships/tags" Target="../tags/tag995.xml"/><Relationship Id="rId4" Type="http://schemas.openxmlformats.org/officeDocument/2006/relationships/tags" Target="../tags/tag994.xml"/><Relationship Id="rId3" Type="http://schemas.openxmlformats.org/officeDocument/2006/relationships/tags" Target="../tags/tag993.xml"/><Relationship Id="rId27" Type="http://schemas.openxmlformats.org/officeDocument/2006/relationships/notesSlide" Target="../notesSlides/notesSlide37.xml"/><Relationship Id="rId26" Type="http://schemas.openxmlformats.org/officeDocument/2006/relationships/slideLayout" Target="../slideLayouts/slideLayout6.xml"/><Relationship Id="rId25" Type="http://schemas.openxmlformats.org/officeDocument/2006/relationships/tags" Target="../tags/tag1015.xml"/><Relationship Id="rId24" Type="http://schemas.openxmlformats.org/officeDocument/2006/relationships/tags" Target="../tags/tag1014.xml"/><Relationship Id="rId23" Type="http://schemas.openxmlformats.org/officeDocument/2006/relationships/tags" Target="../tags/tag1013.xml"/><Relationship Id="rId22" Type="http://schemas.openxmlformats.org/officeDocument/2006/relationships/tags" Target="../tags/tag1012.xml"/><Relationship Id="rId21" Type="http://schemas.openxmlformats.org/officeDocument/2006/relationships/tags" Target="../tags/tag1011.xml"/><Relationship Id="rId20" Type="http://schemas.openxmlformats.org/officeDocument/2006/relationships/tags" Target="../tags/tag1010.xml"/><Relationship Id="rId2" Type="http://schemas.openxmlformats.org/officeDocument/2006/relationships/tags" Target="../tags/tag992.xml"/><Relationship Id="rId19" Type="http://schemas.openxmlformats.org/officeDocument/2006/relationships/tags" Target="../tags/tag1009.xml"/><Relationship Id="rId18" Type="http://schemas.openxmlformats.org/officeDocument/2006/relationships/tags" Target="../tags/tag1008.xml"/><Relationship Id="rId17" Type="http://schemas.openxmlformats.org/officeDocument/2006/relationships/tags" Target="../tags/tag1007.xml"/><Relationship Id="rId16" Type="http://schemas.openxmlformats.org/officeDocument/2006/relationships/tags" Target="../tags/tag1006.xml"/><Relationship Id="rId15" Type="http://schemas.openxmlformats.org/officeDocument/2006/relationships/tags" Target="../tags/tag1005.xml"/><Relationship Id="rId14" Type="http://schemas.openxmlformats.org/officeDocument/2006/relationships/tags" Target="../tags/tag1004.xml"/><Relationship Id="rId13" Type="http://schemas.openxmlformats.org/officeDocument/2006/relationships/tags" Target="../tags/tag1003.xml"/><Relationship Id="rId12" Type="http://schemas.openxmlformats.org/officeDocument/2006/relationships/tags" Target="../tags/tag1002.xml"/><Relationship Id="rId11" Type="http://schemas.openxmlformats.org/officeDocument/2006/relationships/tags" Target="../tags/tag1001.xml"/><Relationship Id="rId10" Type="http://schemas.openxmlformats.org/officeDocument/2006/relationships/tags" Target="../tags/tag1000.xml"/><Relationship Id="rId1" Type="http://schemas.openxmlformats.org/officeDocument/2006/relationships/tags" Target="../tags/tag991.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1020.xml"/><Relationship Id="rId4" Type="http://schemas.openxmlformats.org/officeDocument/2006/relationships/tags" Target="../tags/tag1019.xml"/><Relationship Id="rId3" Type="http://schemas.openxmlformats.org/officeDocument/2006/relationships/tags" Target="../tags/tag1018.xml"/><Relationship Id="rId2" Type="http://schemas.openxmlformats.org/officeDocument/2006/relationships/tags" Target="../tags/tag1017.xml"/><Relationship Id="rId1" Type="http://schemas.openxmlformats.org/officeDocument/2006/relationships/tags" Target="../tags/tag101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73.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377.xml"/><Relationship Id="rId4" Type="http://schemas.openxmlformats.org/officeDocument/2006/relationships/image" Target="../media/image9.png"/><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381.xml"/><Relationship Id="rId4" Type="http://schemas.openxmlformats.org/officeDocument/2006/relationships/image" Target="../media/image9.png"/><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tags" Target="../tags/tag378.xml"/></Relationships>
</file>

<file path=ppt/slides/_rels/slide9.xml.rels><?xml version="1.0" encoding="UTF-8" standalone="yes"?>
<Relationships xmlns="http://schemas.openxmlformats.org/package/2006/relationships"><Relationship Id="rId9" Type="http://schemas.openxmlformats.org/officeDocument/2006/relationships/tags" Target="../tags/tag390.xml"/><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2" Type="http://schemas.openxmlformats.org/officeDocument/2006/relationships/slideLayout" Target="../slideLayouts/slideLayout6.xml"/><Relationship Id="rId31" Type="http://schemas.openxmlformats.org/officeDocument/2006/relationships/tags" Target="../tags/tag412.xml"/><Relationship Id="rId30" Type="http://schemas.openxmlformats.org/officeDocument/2006/relationships/tags" Target="../tags/tag411.xml"/><Relationship Id="rId3" Type="http://schemas.openxmlformats.org/officeDocument/2006/relationships/tags" Target="../tags/tag384.xml"/><Relationship Id="rId29" Type="http://schemas.openxmlformats.org/officeDocument/2006/relationships/tags" Target="../tags/tag410.xml"/><Relationship Id="rId28" Type="http://schemas.openxmlformats.org/officeDocument/2006/relationships/tags" Target="../tags/tag409.xml"/><Relationship Id="rId27" Type="http://schemas.openxmlformats.org/officeDocument/2006/relationships/tags" Target="../tags/tag408.xml"/><Relationship Id="rId26" Type="http://schemas.openxmlformats.org/officeDocument/2006/relationships/tags" Target="../tags/tag407.xml"/><Relationship Id="rId25" Type="http://schemas.openxmlformats.org/officeDocument/2006/relationships/tags" Target="../tags/tag406.xml"/><Relationship Id="rId24" Type="http://schemas.openxmlformats.org/officeDocument/2006/relationships/tags" Target="../tags/tag405.xml"/><Relationship Id="rId23" Type="http://schemas.openxmlformats.org/officeDocument/2006/relationships/tags" Target="../tags/tag404.xml"/><Relationship Id="rId22" Type="http://schemas.openxmlformats.org/officeDocument/2006/relationships/tags" Target="../tags/tag403.xml"/><Relationship Id="rId21" Type="http://schemas.openxmlformats.org/officeDocument/2006/relationships/tags" Target="../tags/tag402.xml"/><Relationship Id="rId20" Type="http://schemas.openxmlformats.org/officeDocument/2006/relationships/tags" Target="../tags/tag401.xml"/><Relationship Id="rId2" Type="http://schemas.openxmlformats.org/officeDocument/2006/relationships/tags" Target="../tags/tag383.xml"/><Relationship Id="rId19" Type="http://schemas.openxmlformats.org/officeDocument/2006/relationships/tags" Target="../tags/tag400.xml"/><Relationship Id="rId18" Type="http://schemas.openxmlformats.org/officeDocument/2006/relationships/tags" Target="../tags/tag399.xml"/><Relationship Id="rId17" Type="http://schemas.openxmlformats.org/officeDocument/2006/relationships/tags" Target="../tags/tag398.xml"/><Relationship Id="rId16" Type="http://schemas.openxmlformats.org/officeDocument/2006/relationships/tags" Target="../tags/tag397.xml"/><Relationship Id="rId15" Type="http://schemas.openxmlformats.org/officeDocument/2006/relationships/tags" Target="../tags/tag396.xml"/><Relationship Id="rId14" Type="http://schemas.openxmlformats.org/officeDocument/2006/relationships/tags" Target="../tags/tag395.xml"/><Relationship Id="rId13" Type="http://schemas.openxmlformats.org/officeDocument/2006/relationships/tags" Target="../tags/tag394.xml"/><Relationship Id="rId12" Type="http://schemas.openxmlformats.org/officeDocument/2006/relationships/tags" Target="../tags/tag393.xml"/><Relationship Id="rId11" Type="http://schemas.openxmlformats.org/officeDocument/2006/relationships/tags" Target="../tags/tag392.xml"/><Relationship Id="rId10" Type="http://schemas.openxmlformats.org/officeDocument/2006/relationships/tags" Target="../tags/tag391.xml"/><Relationship Id="rId1" Type="http://schemas.openxmlformats.org/officeDocument/2006/relationships/tags" Target="../tags/tag3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p:nvPr>
        </p:nvSpPr>
        <p:spPr>
          <a:xfrm>
            <a:off x="5312410" y="2242820"/>
            <a:ext cx="675640" cy="648335"/>
          </a:xfrm>
        </p:spPr>
        <p:txBody>
          <a:bodyPr/>
          <a:p>
            <a:r>
              <a:rPr lang="zh-CN" altLang="zh-CN" sz="4800" spc="600">
                <a:solidFill>
                  <a:schemeClr val="bg1"/>
                </a:solidFill>
                <a:ea typeface="汉仪旗黑-85S" panose="00020600040101010101" pitchFamily="18" charset="-122"/>
              </a:rPr>
              <a:t>心</a:t>
            </a:r>
            <a:endParaRPr lang="zh-CN" altLang="zh-CN"/>
          </a:p>
        </p:txBody>
      </p:sp>
      <p:sp>
        <p:nvSpPr>
          <p:cNvPr id="5" name="标题 3"/>
          <p:cNvSpPr/>
          <p:nvPr/>
        </p:nvSpPr>
        <p:spPr>
          <a:xfrm>
            <a:off x="6392545" y="2226310"/>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理</a:t>
            </a:r>
            <a:endParaRPr lang="zh-CN" altLang="en-US"/>
          </a:p>
        </p:txBody>
      </p:sp>
      <p:sp>
        <p:nvSpPr>
          <p:cNvPr id="6" name="标题 3"/>
          <p:cNvSpPr/>
          <p:nvPr/>
        </p:nvSpPr>
        <p:spPr>
          <a:xfrm>
            <a:off x="7299960" y="222821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健</a:t>
            </a:r>
            <a:endParaRPr lang="zh-CN" altLang="zh-CN" sz="4800"/>
          </a:p>
        </p:txBody>
      </p:sp>
      <p:sp>
        <p:nvSpPr>
          <p:cNvPr id="7" name="标题 3"/>
          <p:cNvSpPr/>
          <p:nvPr/>
        </p:nvSpPr>
        <p:spPr>
          <a:xfrm>
            <a:off x="8352155" y="221234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康</a:t>
            </a:r>
            <a:endParaRPr lang="zh-CN" altLang="zh-CN" sz="4800"/>
          </a:p>
        </p:txBody>
      </p:sp>
      <p:sp>
        <p:nvSpPr>
          <p:cNvPr id="8" name="标题 3"/>
          <p:cNvSpPr/>
          <p:nvPr/>
        </p:nvSpPr>
        <p:spPr>
          <a:xfrm>
            <a:off x="9506585"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教</a:t>
            </a:r>
            <a:endParaRPr lang="zh-CN" altLang="zh-CN" sz="4800"/>
          </a:p>
        </p:txBody>
      </p:sp>
      <p:sp>
        <p:nvSpPr>
          <p:cNvPr id="9" name="标题 3"/>
          <p:cNvSpPr/>
          <p:nvPr/>
        </p:nvSpPr>
        <p:spPr>
          <a:xfrm>
            <a:off x="10532110" y="2228215"/>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t>育</a:t>
            </a:r>
            <a:endParaRPr lang="zh-CN" altLang="zh-CN" sz="4800"/>
          </a:p>
        </p:txBody>
      </p:sp>
      <p:sp>
        <p:nvSpPr>
          <p:cNvPr id="19" name="椭圆 18"/>
          <p:cNvSpPr/>
          <p:nvPr userDrawn="1">
            <p:custDataLst>
              <p:tags r:id="rId1"/>
            </p:custDataLst>
          </p:nvPr>
        </p:nvSpPr>
        <p:spPr>
          <a:xfrm>
            <a:off x="5219065" y="2132965"/>
            <a:ext cx="930910" cy="9099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0" name="椭圆 19"/>
          <p:cNvSpPr/>
          <p:nvPr userDrawn="1">
            <p:custDataLst>
              <p:tags r:id="rId2"/>
            </p:custDataLst>
          </p:nvPr>
        </p:nvSpPr>
        <p:spPr>
          <a:xfrm>
            <a:off x="731774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1" name="椭圆 20"/>
          <p:cNvSpPr/>
          <p:nvPr userDrawn="1">
            <p:custDataLst>
              <p:tags r:id="rId3"/>
            </p:custDataLst>
          </p:nvPr>
        </p:nvSpPr>
        <p:spPr>
          <a:xfrm>
            <a:off x="8366760" y="21329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sp>
        <p:nvSpPr>
          <p:cNvPr id="22" name="椭圆 21"/>
          <p:cNvSpPr/>
          <p:nvPr userDrawn="1">
            <p:custDataLst>
              <p:tags r:id="rId4"/>
            </p:custDataLst>
          </p:nvPr>
        </p:nvSpPr>
        <p:spPr>
          <a:xfrm>
            <a:off x="10444480" y="2183765"/>
            <a:ext cx="930910" cy="909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nvGrpSpPr>
          <p:cNvPr id="23" name="组合 22"/>
          <p:cNvGrpSpPr/>
          <p:nvPr userDrawn="1"/>
        </p:nvGrpSpPr>
        <p:grpSpPr>
          <a:xfrm>
            <a:off x="9414510" y="2272665"/>
            <a:ext cx="930910" cy="1249045"/>
            <a:chOff x="14815" y="2824"/>
            <a:chExt cx="1466" cy="1967"/>
          </a:xfrm>
        </p:grpSpPr>
        <p:pic>
          <p:nvPicPr>
            <p:cNvPr id="24" name="图片 23" descr="摄图网_400275437"/>
            <p:cNvPicPr>
              <a:picLocks noChangeAspect="1"/>
            </p:cNvPicPr>
            <p:nvPr userDrawn="1">
              <p:custDataLst>
                <p:tags r:id="rId5"/>
              </p:custDataLst>
            </p:nvPr>
          </p:nvPicPr>
          <p:blipFill>
            <a:blip r:embed="rId6"/>
            <a:stretch>
              <a:fillRect/>
            </a:stretch>
          </p:blipFill>
          <p:spPr>
            <a:xfrm>
              <a:off x="14862" y="2824"/>
              <a:ext cx="1290" cy="732"/>
            </a:xfrm>
            <a:prstGeom prst="rect">
              <a:avLst/>
            </a:prstGeom>
          </p:spPr>
        </p:pic>
        <p:sp>
          <p:nvSpPr>
            <p:cNvPr id="25" name="椭圆 24"/>
            <p:cNvSpPr/>
            <p:nvPr userDrawn="1">
              <p:custDataLst>
                <p:tags r:id="rId7"/>
              </p:custDataLst>
            </p:nvPr>
          </p:nvSpPr>
          <p:spPr>
            <a:xfrm>
              <a:off x="1481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grpSp>
        <p:nvGrpSpPr>
          <p:cNvPr id="26" name="组合 25"/>
          <p:cNvGrpSpPr/>
          <p:nvPr userDrawn="1"/>
        </p:nvGrpSpPr>
        <p:grpSpPr>
          <a:xfrm>
            <a:off x="6273800" y="2247265"/>
            <a:ext cx="930910" cy="1274445"/>
            <a:chOff x="9925" y="2784"/>
            <a:chExt cx="1466" cy="2007"/>
          </a:xfrm>
        </p:grpSpPr>
        <p:pic>
          <p:nvPicPr>
            <p:cNvPr id="32" name="图片 31" descr="摄图网_400275437"/>
            <p:cNvPicPr>
              <a:picLocks noChangeAspect="1"/>
            </p:cNvPicPr>
            <p:nvPr userDrawn="1">
              <p:custDataLst>
                <p:tags r:id="rId8"/>
              </p:custDataLst>
            </p:nvPr>
          </p:nvPicPr>
          <p:blipFill>
            <a:blip r:embed="rId6"/>
            <a:stretch>
              <a:fillRect/>
            </a:stretch>
          </p:blipFill>
          <p:spPr>
            <a:xfrm>
              <a:off x="10014" y="2784"/>
              <a:ext cx="1290" cy="732"/>
            </a:xfrm>
            <a:prstGeom prst="rect">
              <a:avLst/>
            </a:prstGeom>
          </p:spPr>
        </p:pic>
        <p:sp>
          <p:nvSpPr>
            <p:cNvPr id="33" name="椭圆 32"/>
            <p:cNvSpPr/>
            <p:nvPr userDrawn="1">
              <p:custDataLst>
                <p:tags r:id="rId9"/>
              </p:custDataLst>
            </p:nvPr>
          </p:nvSpPr>
          <p:spPr>
            <a:xfrm>
              <a:off x="9925" y="3359"/>
              <a:ext cx="1466" cy="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叶根友毛笔行书简体-个人版" panose="02010601030101010101" charset="-122"/>
                <a:ea typeface="叶根友毛笔行书简体-个人版" panose="02010601030101010101" charset="-122"/>
              </a:endParaRPr>
            </a:p>
          </p:txBody>
        </p:sp>
      </p:grpSp>
      <p:sp>
        <p:nvSpPr>
          <p:cNvPr id="97" name="标题 96"/>
          <p:cNvSpPr/>
          <p:nvPr/>
        </p:nvSpPr>
        <p:spPr>
          <a:xfrm>
            <a:off x="5312410" y="2228215"/>
            <a:ext cx="675640" cy="648335"/>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4800" spc="600">
                <a:solidFill>
                  <a:schemeClr val="bg1"/>
                </a:solidFill>
                <a:ea typeface="汉仪旗黑-85S" panose="00020600040101010101" pitchFamily="18" charset="-122"/>
              </a:rPr>
              <a:t>心</a:t>
            </a:r>
            <a:endParaRPr lang="zh-CN" altLang="zh-CN" sz="4800" spc="600">
              <a:solidFill>
                <a:schemeClr val="bg1"/>
              </a:solidFill>
              <a:ea typeface="汉仪旗黑-85S" panose="00020600040101010101" pitchFamily="18" charset="-122"/>
            </a:endParaRPr>
          </a:p>
        </p:txBody>
      </p:sp>
      <p:sp>
        <p:nvSpPr>
          <p:cNvPr id="98" name="标题 3"/>
          <p:cNvSpPr/>
          <p:nvPr/>
        </p:nvSpPr>
        <p:spPr>
          <a:xfrm>
            <a:off x="6392545" y="2679065"/>
            <a:ext cx="692785" cy="76708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理</a:t>
            </a:r>
            <a:endParaRPr lang="zh-CN" altLang="zh-CN" sz="4800">
              <a:solidFill>
                <a:schemeClr val="bg1"/>
              </a:solidFill>
            </a:endParaRPr>
          </a:p>
        </p:txBody>
      </p:sp>
      <p:sp>
        <p:nvSpPr>
          <p:cNvPr id="99" name="标题 3"/>
          <p:cNvSpPr/>
          <p:nvPr/>
        </p:nvSpPr>
        <p:spPr>
          <a:xfrm>
            <a:off x="7299960" y="2213610"/>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健</a:t>
            </a:r>
            <a:endParaRPr lang="zh-CN" altLang="zh-CN" sz="4800">
              <a:solidFill>
                <a:schemeClr val="bg1"/>
              </a:solidFill>
            </a:endParaRPr>
          </a:p>
        </p:txBody>
      </p:sp>
      <p:sp>
        <p:nvSpPr>
          <p:cNvPr id="100" name="标题 3"/>
          <p:cNvSpPr/>
          <p:nvPr/>
        </p:nvSpPr>
        <p:spPr>
          <a:xfrm>
            <a:off x="8352155" y="2197735"/>
            <a:ext cx="967740" cy="899160"/>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康</a:t>
            </a:r>
            <a:endParaRPr lang="zh-CN" altLang="zh-CN" sz="4800">
              <a:solidFill>
                <a:schemeClr val="bg1"/>
              </a:solidFill>
            </a:endParaRPr>
          </a:p>
        </p:txBody>
      </p:sp>
      <p:sp>
        <p:nvSpPr>
          <p:cNvPr id="101" name="标题 3"/>
          <p:cNvSpPr/>
          <p:nvPr/>
        </p:nvSpPr>
        <p:spPr>
          <a:xfrm>
            <a:off x="9506585" y="268097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教</a:t>
            </a:r>
            <a:endParaRPr lang="zh-CN" altLang="zh-CN" sz="4800">
              <a:solidFill>
                <a:schemeClr val="bg1"/>
              </a:solidFill>
            </a:endParaRPr>
          </a:p>
        </p:txBody>
      </p:sp>
      <p:sp>
        <p:nvSpPr>
          <p:cNvPr id="102" name="标题 3"/>
          <p:cNvSpPr/>
          <p:nvPr/>
        </p:nvSpPr>
        <p:spPr>
          <a:xfrm>
            <a:off x="10532110" y="2213610"/>
            <a:ext cx="747395" cy="765175"/>
          </a:xfrm>
          <a:prstGeom prst="rect">
            <a:avLst/>
          </a:prstGeom>
        </p:spPr>
        <p:txBody>
          <a:bodyPr vert="horz" lIns="101600" tIns="38100" rIns="25400" bIns="38100" rtlCol="0" anchor="t" anchorCtr="0">
            <a:noAutofit/>
          </a:bodyPr>
          <a:lstStyle>
            <a:lvl1pPr algn="dist" defTabSz="914400" rtl="0" eaLnBrk="1" fontAlgn="auto" latinLnBrk="0" hangingPunct="1">
              <a:lnSpc>
                <a:spcPct val="100000"/>
              </a:lnSpc>
              <a:spcBef>
                <a:spcPct val="0"/>
              </a:spcBef>
              <a:buNone/>
              <a:defRPr sz="5400" b="1" u="none" strike="noStrike" kern="1200" cap="none" spc="600" normalizeH="0" baseline="0">
                <a:solidFill>
                  <a:schemeClr val="bg1"/>
                </a:solidFill>
                <a:uFillTx/>
                <a:latin typeface="Arial" panose="020B0604020202020204" pitchFamily="34" charset="0"/>
                <a:ea typeface="汉仪旗黑-85S" panose="00020600040101010101" pitchFamily="18" charset="-122"/>
                <a:cs typeface="+mj-cs"/>
              </a:defRPr>
            </a:lvl1pPr>
          </a:lstStyle>
          <a:p>
            <a:r>
              <a:rPr lang="zh-CN" altLang="zh-CN" sz="4800">
                <a:solidFill>
                  <a:schemeClr val="bg1"/>
                </a:solidFill>
              </a:rPr>
              <a:t>育</a:t>
            </a:r>
            <a:endParaRPr lang="zh-CN" altLang="zh-CN" sz="4800">
              <a:solidFill>
                <a:schemeClr val="bg1"/>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anim calcmode="lin" valueType="num">
                                      <p:cBhvr>
                                        <p:cTn id="14" dur="500" fill="hold"/>
                                        <p:tgtEl>
                                          <p:spTgt spid="98"/>
                                        </p:tgtEl>
                                        <p:attrNameLst>
                                          <p:attrName>ppt_x</p:attrName>
                                        </p:attrNameLst>
                                      </p:cBhvr>
                                      <p:tavLst>
                                        <p:tav tm="0">
                                          <p:val>
                                            <p:strVal val="#ppt_x"/>
                                          </p:val>
                                        </p:tav>
                                        <p:tav tm="100000">
                                          <p:val>
                                            <p:strVal val="#ppt_x"/>
                                          </p:val>
                                        </p:tav>
                                      </p:tavLst>
                                    </p:anim>
                                    <p:anim calcmode="lin" valueType="num">
                                      <p:cBhvr>
                                        <p:cTn id="15" dur="500" fill="hold"/>
                                        <p:tgtEl>
                                          <p:spTgt spid="9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anim calcmode="lin" valueType="num">
                                      <p:cBhvr>
                                        <p:cTn id="20" dur="500" fill="hold"/>
                                        <p:tgtEl>
                                          <p:spTgt spid="99"/>
                                        </p:tgtEl>
                                        <p:attrNameLst>
                                          <p:attrName>ppt_x</p:attrName>
                                        </p:attrNameLst>
                                      </p:cBhvr>
                                      <p:tavLst>
                                        <p:tav tm="0">
                                          <p:val>
                                            <p:strVal val="#ppt_x"/>
                                          </p:val>
                                        </p:tav>
                                        <p:tav tm="100000">
                                          <p:val>
                                            <p:strVal val="#ppt_x"/>
                                          </p:val>
                                        </p:tav>
                                      </p:tavLst>
                                    </p:anim>
                                    <p:anim calcmode="lin" valueType="num">
                                      <p:cBhvr>
                                        <p:cTn id="21" dur="5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0"/>
                                        </p:tgtEl>
                                        <p:attrNameLst>
                                          <p:attrName>style.visibility</p:attrName>
                                        </p:attrNameLst>
                                      </p:cBhvr>
                                      <p:to>
                                        <p:strVal val="visible"/>
                                      </p:to>
                                    </p:set>
                                    <p:animEffect transition="in" filter="fade">
                                      <p:cBhvr>
                                        <p:cTn id="25" dur="500"/>
                                        <p:tgtEl>
                                          <p:spTgt spid="100"/>
                                        </p:tgtEl>
                                      </p:cBhvr>
                                    </p:animEffect>
                                    <p:anim calcmode="lin" valueType="num">
                                      <p:cBhvr>
                                        <p:cTn id="26" dur="500" fill="hold"/>
                                        <p:tgtEl>
                                          <p:spTgt spid="100"/>
                                        </p:tgtEl>
                                        <p:attrNameLst>
                                          <p:attrName>ppt_x</p:attrName>
                                        </p:attrNameLst>
                                      </p:cBhvr>
                                      <p:tavLst>
                                        <p:tav tm="0">
                                          <p:val>
                                            <p:strVal val="#ppt_x"/>
                                          </p:val>
                                        </p:tav>
                                        <p:tav tm="100000">
                                          <p:val>
                                            <p:strVal val="#ppt_x"/>
                                          </p:val>
                                        </p:tav>
                                      </p:tavLst>
                                    </p:anim>
                                    <p:anim calcmode="lin" valueType="num">
                                      <p:cBhvr>
                                        <p:cTn id="27" dur="500" fill="hold"/>
                                        <p:tgtEl>
                                          <p:spTgt spid="10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500"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anim calcmode="lin" valueType="num">
                                      <p:cBhvr>
                                        <p:cTn id="32" dur="500" fill="hold"/>
                                        <p:tgtEl>
                                          <p:spTgt spid="101"/>
                                        </p:tgtEl>
                                        <p:attrNameLst>
                                          <p:attrName>ppt_x</p:attrName>
                                        </p:attrNameLst>
                                      </p:cBhvr>
                                      <p:tavLst>
                                        <p:tav tm="0">
                                          <p:val>
                                            <p:strVal val="#ppt_x"/>
                                          </p:val>
                                        </p:tav>
                                        <p:tav tm="100000">
                                          <p:val>
                                            <p:strVal val="#ppt_x"/>
                                          </p:val>
                                        </p:tav>
                                      </p:tavLst>
                                    </p:anim>
                                    <p:anim calcmode="lin" valueType="num">
                                      <p:cBhvr>
                                        <p:cTn id="33" dur="500" fill="hold"/>
                                        <p:tgtEl>
                                          <p:spTgt spid="10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500"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anim calcmode="lin" valueType="num">
                                      <p:cBhvr>
                                        <p:cTn id="38" dur="500" fill="hold"/>
                                        <p:tgtEl>
                                          <p:spTgt spid="102"/>
                                        </p:tgtEl>
                                        <p:attrNameLst>
                                          <p:attrName>ppt_x</p:attrName>
                                        </p:attrNameLst>
                                      </p:cBhvr>
                                      <p:tavLst>
                                        <p:tav tm="0">
                                          <p:val>
                                            <p:strVal val="#ppt_x"/>
                                          </p:val>
                                        </p:tav>
                                        <p:tav tm="100000">
                                          <p:val>
                                            <p:strVal val="#ppt_x"/>
                                          </p:val>
                                        </p:tav>
                                      </p:tavLst>
                                    </p:anim>
                                    <p:anim calcmode="lin" valueType="num">
                                      <p:cBhvr>
                                        <p:cTn id="39"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9" grpId="0"/>
      <p:bldP spid="100" grpId="0"/>
      <p:bldP spid="102" grpId="0"/>
      <p:bldP spid="98"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二、大学学习的特点</a:t>
            </a:r>
            <a:endParaRPr lang="zh-CN" altLang="en-US" sz="2400" b="1" spc="300" noProof="0" dirty="0">
              <a:ln>
                <a:noFill/>
              </a:ln>
              <a:solidFill>
                <a:srgbClr val="FCC301"/>
              </a:solidFill>
              <a:effectLst/>
              <a:uLnTx/>
              <a:sym typeface="+mn-ea"/>
            </a:endParaRPr>
          </a:p>
        </p:txBody>
      </p:sp>
      <p:grpSp>
        <p:nvGrpSpPr>
          <p:cNvPr id="24" name="组合 23"/>
          <p:cNvGrpSpPr/>
          <p:nvPr>
            <p:custDataLst>
              <p:tags r:id="rId1"/>
            </p:custDataLst>
          </p:nvPr>
        </p:nvGrpSpPr>
        <p:grpSpPr>
          <a:xfrm>
            <a:off x="4840522" y="2172807"/>
            <a:ext cx="1380289" cy="1380288"/>
            <a:chOff x="5094801" y="2736797"/>
            <a:chExt cx="1053526" cy="1053525"/>
          </a:xfrm>
        </p:grpSpPr>
        <p:sp>
          <p:nvSpPr>
            <p:cNvPr id="2" name="弧形 1"/>
            <p:cNvSpPr/>
            <p:nvPr>
              <p:custDataLst>
                <p:tags r:id="rId2"/>
              </p:custDataLst>
            </p:nvPr>
          </p:nvSpPr>
          <p:spPr>
            <a:xfrm>
              <a:off x="5094801" y="2736797"/>
              <a:ext cx="1053526" cy="1053525"/>
            </a:xfrm>
            <a:prstGeom prst="arc">
              <a:avLst>
                <a:gd name="adj1" fmla="val 10079381"/>
                <a:gd name="adj2" fmla="val 1078149"/>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3"/>
              </p:custDataLst>
            </p:nvPr>
          </p:nvSpPr>
          <p:spPr>
            <a:xfrm>
              <a:off x="5188176" y="2830173"/>
              <a:ext cx="866775" cy="866775"/>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6" name="组合 25"/>
          <p:cNvGrpSpPr/>
          <p:nvPr>
            <p:custDataLst>
              <p:tags r:id="rId4"/>
            </p:custDataLst>
          </p:nvPr>
        </p:nvGrpSpPr>
        <p:grpSpPr>
          <a:xfrm>
            <a:off x="6098474" y="2740613"/>
            <a:ext cx="1380289" cy="1380288"/>
            <a:chOff x="6019228" y="2933039"/>
            <a:chExt cx="1432811" cy="1432810"/>
          </a:xfrm>
        </p:grpSpPr>
        <p:sp>
          <p:nvSpPr>
            <p:cNvPr id="6" name="弧形 5"/>
            <p:cNvSpPr/>
            <p:nvPr>
              <p:custDataLst>
                <p:tags r:id="rId5"/>
              </p:custDataLst>
            </p:nvPr>
          </p:nvSpPr>
          <p:spPr>
            <a:xfrm>
              <a:off x="6019228" y="2933039"/>
              <a:ext cx="1432811" cy="1432810"/>
            </a:xfrm>
            <a:prstGeom prst="arc">
              <a:avLst>
                <a:gd name="adj1" fmla="val 5744803"/>
                <a:gd name="adj2" fmla="val 11753786"/>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 name="椭圆 9"/>
            <p:cNvSpPr/>
            <p:nvPr>
              <p:custDataLst>
                <p:tags r:id="rId6"/>
              </p:custDataLst>
            </p:nvPr>
          </p:nvSpPr>
          <p:spPr>
            <a:xfrm>
              <a:off x="6146220" y="3060032"/>
              <a:ext cx="1178826" cy="1178827"/>
            </a:xfrm>
            <a:prstGeom prst="ellipse">
              <a:avLst/>
            </a:prstGeom>
            <a:solidFill>
              <a:srgbClr val="ED7D31"/>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7" name="组合 26"/>
          <p:cNvGrpSpPr/>
          <p:nvPr>
            <p:custDataLst>
              <p:tags r:id="rId7"/>
            </p:custDataLst>
          </p:nvPr>
        </p:nvGrpSpPr>
        <p:grpSpPr>
          <a:xfrm>
            <a:off x="4069739" y="3721494"/>
            <a:ext cx="1761060" cy="1761059"/>
            <a:chOff x="3913296" y="3756934"/>
            <a:chExt cx="1828071" cy="1828070"/>
          </a:xfrm>
        </p:grpSpPr>
        <p:sp>
          <p:nvSpPr>
            <p:cNvPr id="13" name="弧形 12"/>
            <p:cNvSpPr/>
            <p:nvPr>
              <p:custDataLst>
                <p:tags r:id="rId8"/>
              </p:custDataLst>
            </p:nvPr>
          </p:nvSpPr>
          <p:spPr>
            <a:xfrm>
              <a:off x="3913296" y="3756934"/>
              <a:ext cx="1828071" cy="1828070"/>
            </a:xfrm>
            <a:prstGeom prst="arc">
              <a:avLst>
                <a:gd name="adj1" fmla="val 11855355"/>
                <a:gd name="adj2" fmla="val 1249674"/>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4" name="椭圆 13"/>
            <p:cNvSpPr/>
            <p:nvPr>
              <p:custDataLst>
                <p:tags r:id="rId9"/>
              </p:custDataLst>
            </p:nvPr>
          </p:nvSpPr>
          <p:spPr>
            <a:xfrm>
              <a:off x="4043963" y="3892072"/>
              <a:ext cx="1565611" cy="1565613"/>
            </a:xfrm>
            <a:prstGeom prst="ellipse">
              <a:avLst/>
            </a:prstGeom>
            <a:solidFill>
              <a:srgbClr val="5B9BD5"/>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8" name="组合 27"/>
          <p:cNvGrpSpPr/>
          <p:nvPr>
            <p:custDataLst>
              <p:tags r:id="rId10"/>
            </p:custDataLst>
          </p:nvPr>
        </p:nvGrpSpPr>
        <p:grpSpPr>
          <a:xfrm>
            <a:off x="5680205" y="4141814"/>
            <a:ext cx="2004148" cy="2004147"/>
            <a:chOff x="5585043" y="4387557"/>
            <a:chExt cx="2080409" cy="2080407"/>
          </a:xfrm>
        </p:grpSpPr>
        <p:sp>
          <p:nvSpPr>
            <p:cNvPr id="16" name="弧形 15"/>
            <p:cNvSpPr/>
            <p:nvPr>
              <p:custDataLst>
                <p:tags r:id="rId11"/>
              </p:custDataLst>
            </p:nvPr>
          </p:nvSpPr>
          <p:spPr>
            <a:xfrm>
              <a:off x="5585043" y="4387557"/>
              <a:ext cx="2080409" cy="2080407"/>
            </a:xfrm>
            <a:prstGeom prst="arc">
              <a:avLst>
                <a:gd name="adj1" fmla="val 17034032"/>
                <a:gd name="adj2" fmla="val 11323787"/>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12"/>
              </p:custDataLst>
            </p:nvPr>
          </p:nvSpPr>
          <p:spPr>
            <a:xfrm>
              <a:off x="5733746" y="4541348"/>
              <a:ext cx="1781720" cy="1781723"/>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sp>
        <p:nvSpPr>
          <p:cNvPr id="29" name="任意多边形 41" title="xKpUrv6ycS"/>
          <p:cNvSpPr/>
          <p:nvPr>
            <p:custDataLst>
              <p:tags r:id="rId13"/>
            </p:custDataLst>
          </p:nvPr>
        </p:nvSpPr>
        <p:spPr bwMode="auto">
          <a:xfrm>
            <a:off x="6586203" y="3100137"/>
            <a:ext cx="527169" cy="661241"/>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30" name="任意多边形 42" title="DN0G3AjvxA"/>
          <p:cNvSpPr/>
          <p:nvPr>
            <p:custDataLst>
              <p:tags r:id="rId14"/>
            </p:custDataLst>
          </p:nvPr>
        </p:nvSpPr>
        <p:spPr bwMode="auto">
          <a:xfrm>
            <a:off x="4613453" y="4120901"/>
            <a:ext cx="648914" cy="54837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25" name="文本框 24"/>
          <p:cNvSpPr txBox="1"/>
          <p:nvPr>
            <p:custDataLst>
              <p:tags r:id="rId15"/>
            </p:custDataLst>
          </p:nvPr>
        </p:nvSpPr>
        <p:spPr>
          <a:xfrm>
            <a:off x="1656080" y="3198495"/>
            <a:ext cx="2316480" cy="1899285"/>
          </a:xfrm>
          <a:prstGeom prst="rect">
            <a:avLst/>
          </a:prstGeom>
          <a:noFill/>
        </p:spPr>
        <p:txBody>
          <a:bodyPr wrap="square" lIns="91440" tIns="45720" rIns="91440" bIns="4572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40000"/>
              </a:lnSpc>
            </a:pPr>
            <a:r>
              <a:rPr lang="zh-CN" altLang="en-US" sz="1400" b="1" spc="150">
                <a:latin typeface="Arial" panose="020B0604020202020204" pitchFamily="34" charset="0"/>
                <a:ea typeface="微软雅黑" panose="020B0503020204020204" charset="-122"/>
                <a:sym typeface="Arial" panose="020B0604020202020204" pitchFamily="34" charset="0"/>
              </a:rPr>
              <a:t>第一，大学教育是建立在普通教育基础上的专业教育，它所培养的是各种专业人才，这些人才将直接进入社会各个职业领域从事专门工作。</a:t>
            </a:r>
            <a:endParaRPr lang="zh-CN" altLang="en-US" sz="1400" b="1" spc="150">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16"/>
            </p:custDataLst>
          </p:nvPr>
        </p:nvSpPr>
        <p:spPr>
          <a:xfrm>
            <a:off x="8153400" y="2877185"/>
            <a:ext cx="2284730" cy="2803525"/>
          </a:xfrm>
          <a:prstGeom prst="rect">
            <a:avLst/>
          </a:prstGeom>
          <a:noFill/>
        </p:spPr>
        <p:txBody>
          <a:bodyPr wrap="square" lIns="91440" tIns="45720" rIns="91440" bIns="4572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40000"/>
              </a:lnSpc>
            </a:pPr>
            <a:r>
              <a:rPr lang="zh-CN" altLang="en-US" sz="1400" b="1" spc="150">
                <a:latin typeface="Arial" panose="020B0604020202020204" pitchFamily="34" charset="0"/>
                <a:ea typeface="微软雅黑" panose="020B0503020204020204" charset="-122"/>
                <a:sym typeface="Arial" panose="020B0604020202020204" pitchFamily="34" charset="0"/>
              </a:rPr>
              <a:t>第二，大学教育的培养对象，一般是十八岁以上青年，他们的身心发展已趋于成熟，他们已受过普通教育的基本训练，并有一定的社会经验，喜欢对一些理论或实际问题进行独立思考和争论。</a:t>
            </a:r>
            <a:endParaRPr lang="zh-CN" altLang="en-US" sz="1400" b="1" spc="150">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17"/>
            </p:custDataLst>
          </p:nvPr>
        </p:nvSpPr>
        <p:spPr>
          <a:xfrm>
            <a:off x="1010920" y="1547495"/>
            <a:ext cx="7306310" cy="386080"/>
          </a:xfrm>
          <a:prstGeom prst="rect">
            <a:avLst/>
          </a:prstGeom>
          <a:noFill/>
        </p:spPr>
        <p:txBody>
          <a:bodyPr wrap="square" rtlCol="0">
            <a:spAutoFit/>
          </a:bodyPr>
          <a:p>
            <a:pPr marL="285750" indent="-285750">
              <a:lnSpc>
                <a:spcPct val="120000"/>
              </a:lnSpc>
              <a:buFont typeface="Wingdings" panose="05000000000000000000" charset="0"/>
              <a:buChar char="p"/>
            </a:pPr>
            <a:r>
              <a:rPr lang="zh-CN" altLang="en-US" sz="1600" b="1"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大学教育的基本特点，可以简单概括为两点：</a:t>
            </a:r>
            <a:endParaRPr lang="zh-CN" altLang="en-US" sz="1600" b="1"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二、大学学习的特点</a:t>
            </a:r>
            <a:endParaRPr lang="zh-CN" altLang="en-US" sz="2400" b="1" spc="300" noProof="0" dirty="0">
              <a:ln>
                <a:noFill/>
              </a:ln>
              <a:solidFill>
                <a:srgbClr val="FCC301"/>
              </a:solidFill>
              <a:effectLst/>
              <a:uLnTx/>
              <a:sym typeface="+mn-ea"/>
            </a:endParaRPr>
          </a:p>
        </p:txBody>
      </p:sp>
      <p:grpSp>
        <p:nvGrpSpPr>
          <p:cNvPr id="2" name="组合 1"/>
          <p:cNvGrpSpPr/>
          <p:nvPr/>
        </p:nvGrpSpPr>
        <p:grpSpPr>
          <a:xfrm>
            <a:off x="0" y="1982470"/>
            <a:ext cx="12192000" cy="4826000"/>
            <a:chOff x="0" y="2721"/>
            <a:chExt cx="19200" cy="7275"/>
          </a:xfrm>
        </p:grpSpPr>
        <p:sp>
          <p:nvSpPr>
            <p:cNvPr id="26" name="任意多边形: 形状 25"/>
            <p:cNvSpPr/>
            <p:nvPr>
              <p:custDataLst>
                <p:tags r:id="rId1"/>
              </p:custDataLst>
            </p:nvPr>
          </p:nvSpPr>
          <p:spPr>
            <a:xfrm>
              <a:off x="12116" y="2721"/>
              <a:ext cx="7084" cy="7262"/>
            </a:xfrm>
            <a:custGeom>
              <a:avLst/>
              <a:gdLst>
                <a:gd name="connsiteX0" fmla="*/ 21365 w 4498109"/>
                <a:gd name="connsiteY0" fmla="*/ 0 h 4611225"/>
                <a:gd name="connsiteX1" fmla="*/ 4498109 w 4498109"/>
                <a:gd name="connsiteY1" fmla="*/ 0 h 4611225"/>
                <a:gd name="connsiteX2" fmla="*/ 4498109 w 4498109"/>
                <a:gd name="connsiteY2" fmla="*/ 4611225 h 4611225"/>
                <a:gd name="connsiteX3" fmla="*/ 0 w 4498109"/>
                <a:gd name="connsiteY3" fmla="*/ 4611225 h 4611225"/>
                <a:gd name="connsiteX4" fmla="*/ 0 w 4498109"/>
                <a:gd name="connsiteY4" fmla="*/ 4564427 h 4611225"/>
                <a:gd name="connsiteX5" fmla="*/ 12195 w 4498109"/>
                <a:gd name="connsiteY5" fmla="*/ 4565043 h 4611225"/>
                <a:gd name="connsiteX6" fmla="*/ 2294948 w 4498109"/>
                <a:gd name="connsiteY6" fmla="*/ 2282290 h 4611225"/>
                <a:gd name="connsiteX7" fmla="*/ 245594 w 4498109"/>
                <a:gd name="connsiteY7" fmla="*/ 11323 h 4611225"/>
                <a:gd name="connsiteX8" fmla="*/ 0 w 4498109"/>
                <a:gd name="connsiteY8" fmla="*/ 0 h 4611225"/>
                <a:gd name="connsiteX9" fmla="*/ 3026 w 4498109"/>
                <a:gd name="connsiteY9" fmla="*/ 0 h 4611225"/>
                <a:gd name="connsiteX10" fmla="*/ 0 w 4498109"/>
                <a:gd name="connsiteY10"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8109" h="4611225">
                  <a:moveTo>
                    <a:pt x="21365" y="0"/>
                  </a:moveTo>
                  <a:lnTo>
                    <a:pt x="4498109" y="0"/>
                  </a:lnTo>
                  <a:lnTo>
                    <a:pt x="4498109"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pattFill prst="lt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p:nvPr>
              <p:custDataLst>
                <p:tags r:id="rId2"/>
              </p:custDataLst>
            </p:nvPr>
          </p:nvSpPr>
          <p:spPr>
            <a:xfrm>
              <a:off x="12116" y="2721"/>
              <a:ext cx="6528" cy="7262"/>
            </a:xfrm>
            <a:custGeom>
              <a:avLst/>
              <a:gdLst>
                <a:gd name="connsiteX0" fmla="*/ 21365 w 4145025"/>
                <a:gd name="connsiteY0" fmla="*/ 0 h 4611225"/>
                <a:gd name="connsiteX1" fmla="*/ 3027250 w 4145025"/>
                <a:gd name="connsiteY1" fmla="*/ 0 h 4611225"/>
                <a:gd name="connsiteX2" fmla="*/ 3197420 w 4145025"/>
                <a:gd name="connsiteY2" fmla="*/ 154662 h 4611225"/>
                <a:gd name="connsiteX3" fmla="*/ 4145025 w 4145025"/>
                <a:gd name="connsiteY3" fmla="*/ 2442382 h 4611225"/>
                <a:gd name="connsiteX4" fmla="*/ 3406234 w 4145025"/>
                <a:gd name="connsiteY4" fmla="*/ 4500349 h 4611225"/>
                <a:gd name="connsiteX5" fmla="*/ 3305463 w 4145025"/>
                <a:gd name="connsiteY5" fmla="*/ 4611225 h 4611225"/>
                <a:gd name="connsiteX6" fmla="*/ 0 w 4145025"/>
                <a:gd name="connsiteY6" fmla="*/ 4611225 h 4611225"/>
                <a:gd name="connsiteX7" fmla="*/ 0 w 4145025"/>
                <a:gd name="connsiteY7" fmla="*/ 4564427 h 4611225"/>
                <a:gd name="connsiteX8" fmla="*/ 12195 w 4145025"/>
                <a:gd name="connsiteY8" fmla="*/ 4565043 h 4611225"/>
                <a:gd name="connsiteX9" fmla="*/ 2294948 w 4145025"/>
                <a:gd name="connsiteY9" fmla="*/ 2282290 h 4611225"/>
                <a:gd name="connsiteX10" fmla="*/ 245594 w 4145025"/>
                <a:gd name="connsiteY10" fmla="*/ 11323 h 4611225"/>
                <a:gd name="connsiteX11" fmla="*/ 0 w 4145025"/>
                <a:gd name="connsiteY11" fmla="*/ 0 h 4611225"/>
                <a:gd name="connsiteX12" fmla="*/ 3026 w 4145025"/>
                <a:gd name="connsiteY12" fmla="*/ 0 h 4611225"/>
                <a:gd name="connsiteX13" fmla="*/ 0 w 4145025"/>
                <a:gd name="connsiteY13"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5025" h="4611225">
                  <a:moveTo>
                    <a:pt x="21365" y="0"/>
                  </a:moveTo>
                  <a:lnTo>
                    <a:pt x="3027250" y="0"/>
                  </a:lnTo>
                  <a:lnTo>
                    <a:pt x="3197420" y="154662"/>
                  </a:lnTo>
                  <a:cubicBezTo>
                    <a:pt x="3782899" y="740140"/>
                    <a:pt x="4145025" y="1548972"/>
                    <a:pt x="4145025" y="2442382"/>
                  </a:cubicBezTo>
                  <a:cubicBezTo>
                    <a:pt x="4145025" y="3224116"/>
                    <a:pt x="3867772" y="3941095"/>
                    <a:pt x="3406234" y="4500349"/>
                  </a:cubicBezTo>
                  <a:lnTo>
                    <a:pt x="3305463"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3"/>
              </p:custDataLst>
            </p:nvPr>
          </p:nvSpPr>
          <p:spPr>
            <a:xfrm>
              <a:off x="0" y="2721"/>
              <a:ext cx="12529" cy="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0" y="9910"/>
              <a:ext cx="12116" cy="74"/>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5" name="任意多边形: 形状 24"/>
            <p:cNvSpPr/>
            <p:nvPr>
              <p:custDataLst>
                <p:tags r:id="rId5"/>
              </p:custDataLst>
            </p:nvPr>
          </p:nvSpPr>
          <p:spPr>
            <a:xfrm>
              <a:off x="12116" y="2735"/>
              <a:ext cx="5688" cy="7248"/>
            </a:xfrm>
            <a:custGeom>
              <a:avLst/>
              <a:gdLst>
                <a:gd name="connsiteX0" fmla="*/ 366125 w 3611975"/>
                <a:gd name="connsiteY0" fmla="*/ 0 h 4602225"/>
                <a:gd name="connsiteX1" fmla="*/ 3611975 w 3611975"/>
                <a:gd name="connsiteY1" fmla="*/ 3245850 h 4602225"/>
                <a:gd name="connsiteX2" fmla="*/ 3356900 w 3611975"/>
                <a:gd name="connsiteY2" fmla="*/ 4509281 h 4602225"/>
                <a:gd name="connsiteX3" fmla="*/ 3312127 w 3611975"/>
                <a:gd name="connsiteY3" fmla="*/ 4602225 h 4602225"/>
                <a:gd name="connsiteX4" fmla="*/ 0 w 3611975"/>
                <a:gd name="connsiteY4" fmla="*/ 4602225 h 4602225"/>
                <a:gd name="connsiteX5" fmla="*/ 0 w 3611975"/>
                <a:gd name="connsiteY5" fmla="*/ 4555427 h 4602225"/>
                <a:gd name="connsiteX6" fmla="*/ 12195 w 3611975"/>
                <a:gd name="connsiteY6" fmla="*/ 4556043 h 4602225"/>
                <a:gd name="connsiteX7" fmla="*/ 2294948 w 3611975"/>
                <a:gd name="connsiteY7" fmla="*/ 2273290 h 4602225"/>
                <a:gd name="connsiteX8" fmla="*/ 458304 w 3611975"/>
                <a:gd name="connsiteY8" fmla="*/ 34106 h 4602225"/>
                <a:gd name="connsiteX9" fmla="*/ 249742 w 3611975"/>
                <a:gd name="connsiteY9" fmla="*/ 2943 h 460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1975" h="4602225">
                  <a:moveTo>
                    <a:pt x="366125" y="0"/>
                  </a:moveTo>
                  <a:cubicBezTo>
                    <a:pt x="2158758" y="0"/>
                    <a:pt x="3611975" y="1453217"/>
                    <a:pt x="3611975" y="3245850"/>
                  </a:cubicBezTo>
                  <a:cubicBezTo>
                    <a:pt x="3611975" y="3694008"/>
                    <a:pt x="3521149" y="4120953"/>
                    <a:pt x="3356900" y="4509281"/>
                  </a:cubicBezTo>
                  <a:lnTo>
                    <a:pt x="3312127" y="4602225"/>
                  </a:lnTo>
                  <a:lnTo>
                    <a:pt x="0" y="4602225"/>
                  </a:lnTo>
                  <a:lnTo>
                    <a:pt x="0" y="4555427"/>
                  </a:lnTo>
                  <a:lnTo>
                    <a:pt x="12195" y="4556043"/>
                  </a:lnTo>
                  <a:cubicBezTo>
                    <a:pt x="1272925" y="4556043"/>
                    <a:pt x="2294948" y="3534020"/>
                    <a:pt x="2294948" y="2273290"/>
                  </a:cubicBezTo>
                  <a:cubicBezTo>
                    <a:pt x="2294948" y="1165227"/>
                    <a:pt x="1505460" y="241558"/>
                    <a:pt x="458304" y="34106"/>
                  </a:cubicBezTo>
                  <a:lnTo>
                    <a:pt x="249742" y="2943"/>
                  </a:lnTo>
                  <a:close/>
                </a:path>
              </a:pathLst>
            </a:cu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a:xfrm>
              <a:off x="12116" y="5632"/>
              <a:ext cx="5688" cy="4364"/>
            </a:xfrm>
            <a:custGeom>
              <a:avLst/>
              <a:gdLst>
                <a:gd name="connsiteX0" fmla="*/ 3283935 w 3611975"/>
                <a:gd name="connsiteY0" fmla="*/ 0 h 2771272"/>
                <a:gd name="connsiteX1" fmla="*/ 3356900 w 3611975"/>
                <a:gd name="connsiteY1" fmla="*/ 151466 h 2771272"/>
                <a:gd name="connsiteX2" fmla="*/ 3611975 w 3611975"/>
                <a:gd name="connsiteY2" fmla="*/ 1414897 h 2771272"/>
                <a:gd name="connsiteX3" fmla="*/ 3356900 w 3611975"/>
                <a:gd name="connsiteY3" fmla="*/ 2678328 h 2771272"/>
                <a:gd name="connsiteX4" fmla="*/ 3312127 w 3611975"/>
                <a:gd name="connsiteY4" fmla="*/ 2771272 h 2771272"/>
                <a:gd name="connsiteX5" fmla="*/ 0 w 3611975"/>
                <a:gd name="connsiteY5" fmla="*/ 2771272 h 2771272"/>
                <a:gd name="connsiteX6" fmla="*/ 0 w 3611975"/>
                <a:gd name="connsiteY6" fmla="*/ 2746806 h 2771272"/>
                <a:gd name="connsiteX7" fmla="*/ 64205 w 3611975"/>
                <a:gd name="connsiteY7" fmla="*/ 2748429 h 2771272"/>
                <a:gd name="connsiteX8" fmla="*/ 3257962 w 3611975"/>
                <a:gd name="connsiteY8" fmla="*/ 145443 h 27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1975" h="2771272">
                  <a:moveTo>
                    <a:pt x="3283935" y="0"/>
                  </a:moveTo>
                  <a:lnTo>
                    <a:pt x="3356900" y="151466"/>
                  </a:lnTo>
                  <a:cubicBezTo>
                    <a:pt x="3521149" y="539794"/>
                    <a:pt x="3611975" y="966739"/>
                    <a:pt x="3611975" y="1414897"/>
                  </a:cubicBezTo>
                  <a:cubicBezTo>
                    <a:pt x="3611975" y="1863055"/>
                    <a:pt x="3521149" y="2290000"/>
                    <a:pt x="3356900" y="2678328"/>
                  </a:cubicBezTo>
                  <a:lnTo>
                    <a:pt x="3312127" y="2771272"/>
                  </a:lnTo>
                  <a:lnTo>
                    <a:pt x="0" y="2771272"/>
                  </a:lnTo>
                  <a:lnTo>
                    <a:pt x="0" y="2746806"/>
                  </a:lnTo>
                  <a:lnTo>
                    <a:pt x="64205" y="2748429"/>
                  </a:lnTo>
                  <a:cubicBezTo>
                    <a:pt x="1639592" y="2748429"/>
                    <a:pt x="2953980" y="1630964"/>
                    <a:pt x="3257962" y="145443"/>
                  </a:cubicBezTo>
                  <a:close/>
                </a:path>
              </a:pathLst>
            </a:custGeom>
            <a:solidFill>
              <a:schemeClr val="tx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8" name="文本框 7"/>
          <p:cNvSpPr txBox="1"/>
          <p:nvPr>
            <p:custDataLst>
              <p:tags r:id="rId7"/>
            </p:custDataLst>
          </p:nvPr>
        </p:nvSpPr>
        <p:spPr>
          <a:xfrm>
            <a:off x="608965" y="2223135"/>
            <a:ext cx="8647430" cy="410146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l" fontAlgn="ctr">
              <a:lnSpc>
                <a:spcPct val="130000"/>
              </a:lnSpc>
              <a:spcBef>
                <a:spcPts val="1000"/>
              </a:spcBef>
              <a:spcAft>
                <a:spcPts val="0"/>
              </a:spcAft>
              <a:buSzPct val="100000"/>
              <a:buFont typeface="Wingdings" panose="05000000000000000000" charset="0"/>
              <a:buChar char="Ø"/>
            </a:pPr>
            <a:r>
              <a:rPr lang="zh-CN" altLang="en-US" sz="1500">
                <a:ln>
                  <a:noFill/>
                </a:ln>
                <a:effectLst/>
                <a:uLnTx/>
                <a:uFillTx/>
                <a:ea typeface="微软雅黑" panose="020B0503020204020204" charset="-122"/>
                <a:sym typeface="Arial" panose="020B0604020202020204" pitchFamily="34" charset="0"/>
              </a:rPr>
              <a:t>大学生是按国家需要培养的高级专门人才，从一入学就有一个专业定向的问题。因此，专业性是大学学习的一个显著特点。大学生对自己的专业是否有兴趣会直接影响学习热情，并进而影响其整个学习面貌。</a:t>
            </a:r>
            <a:endParaRPr lang="zh-CN" altLang="en-US" sz="1500">
              <a:ln>
                <a:noFill/>
              </a:ln>
              <a:effectLst/>
              <a:uLnTx/>
              <a:uFillTx/>
              <a:ea typeface="微软雅黑" panose="020B0503020204020204" charset="-122"/>
              <a:sym typeface="Arial" panose="020B0604020202020204" pitchFamily="34" charset="0"/>
            </a:endParaRPr>
          </a:p>
          <a:p>
            <a:pPr marL="360045" lvl="0" indent="-360045" algn="l" fontAlgn="ctr">
              <a:lnSpc>
                <a:spcPct val="130000"/>
              </a:lnSpc>
              <a:spcBef>
                <a:spcPts val="1000"/>
              </a:spcBef>
              <a:spcAft>
                <a:spcPts val="0"/>
              </a:spcAft>
              <a:buSzPct val="100000"/>
              <a:buFont typeface="Wingdings" panose="05000000000000000000" charset="0"/>
              <a:buChar char="Ø"/>
            </a:pPr>
            <a:r>
              <a:rPr lang="zh-CN" altLang="en-US" sz="1500">
                <a:ln>
                  <a:noFill/>
                </a:ln>
                <a:effectLst/>
                <a:uLnTx/>
                <a:uFillTx/>
                <a:ea typeface="微软雅黑" panose="020B0503020204020204" charset="-122"/>
                <a:sym typeface="Arial" panose="020B0604020202020204" pitchFamily="34" charset="0"/>
              </a:rPr>
              <a:t>如何正确处理好基础课和专业课之间的关系，是大学学习的一个中心问题。对于一个大学生来说，要防止出现两种倾向：第一种倾向是忽视基础知识的学习、基本技能的培养。基础知识，属于基本的、系统的、规律性的知识，具有稳定性，而专业知识是以基础知识为基础的，由基础知识再生的。科学技术发展越快，基础知识就显得越重要，科学分支越细，综合性、渗透性越强，基础知识的智力价值就越高。因此，在基础课的学习中，大学生应注意掌握“三基”（基本概念、基本定律、基本方法），并以此为主干形成一个合理的基础知识结构系统，这是非常重要的。第二种倾向是忽视大学学习的专业性。学习目标不集中，精力分散，四面出击，结果是处处出击，处处不得手。或者是在大学阶段学习过晚，专业知识技术没有真正学到手，毕业后很可能造成头三脚踢不开，满足不了工作的需要。</a:t>
            </a:r>
            <a:endParaRPr lang="zh-CN" altLang="en-US" sz="1500">
              <a:ln>
                <a:noFill/>
              </a:ln>
              <a:effectLst/>
              <a:uLnTx/>
              <a:uFillTx/>
              <a:ea typeface="微软雅黑" panose="020B0503020204020204" charset="-122"/>
              <a:sym typeface="Arial" panose="020B0604020202020204" pitchFamily="34" charset="0"/>
            </a:endParaRPr>
          </a:p>
        </p:txBody>
      </p:sp>
      <p:sp>
        <p:nvSpPr>
          <p:cNvPr id="3" name="TextBox 53"/>
          <p:cNvSpPr txBox="1"/>
          <p:nvPr>
            <p:custDataLst>
              <p:tags r:id="rId8"/>
            </p:custDataLst>
          </p:nvPr>
        </p:nvSpPr>
        <p:spPr>
          <a:xfrm>
            <a:off x="3284191" y="1370092"/>
            <a:ext cx="5624195" cy="368300"/>
          </a:xfrm>
          <a:prstGeom prst="rect">
            <a:avLst/>
          </a:prstGeom>
          <a:noFill/>
        </p:spPr>
        <p:txBody>
          <a:bodyPr wrap="square" rtlCol="0">
            <a:spAutoFit/>
          </a:bodyPr>
          <a:p>
            <a:pPr algn="ctr" defTabSz="914400">
              <a:defRPr/>
            </a:pPr>
            <a:r>
              <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rPr>
              <a:t>（一）学习内容的专业性</a:t>
            </a:r>
            <a:endPar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二、大学学习的特点</a:t>
            </a:r>
            <a:endParaRPr lang="zh-CN" altLang="en-US" sz="2400" b="1" spc="300" noProof="0" dirty="0">
              <a:ln>
                <a:noFill/>
              </a:ln>
              <a:solidFill>
                <a:srgbClr val="FCC301"/>
              </a:solidFill>
              <a:effectLst/>
              <a:uLnTx/>
              <a:sym typeface="+mn-ea"/>
            </a:endParaRPr>
          </a:p>
        </p:txBody>
      </p:sp>
      <p:grpSp>
        <p:nvGrpSpPr>
          <p:cNvPr id="2" name="组合 1"/>
          <p:cNvGrpSpPr/>
          <p:nvPr/>
        </p:nvGrpSpPr>
        <p:grpSpPr>
          <a:xfrm>
            <a:off x="0" y="2419985"/>
            <a:ext cx="12192000" cy="4388485"/>
            <a:chOff x="0" y="2721"/>
            <a:chExt cx="19200" cy="7275"/>
          </a:xfrm>
        </p:grpSpPr>
        <p:sp>
          <p:nvSpPr>
            <p:cNvPr id="26" name="任意多边形: 形状 25"/>
            <p:cNvSpPr/>
            <p:nvPr>
              <p:custDataLst>
                <p:tags r:id="rId1"/>
              </p:custDataLst>
            </p:nvPr>
          </p:nvSpPr>
          <p:spPr>
            <a:xfrm>
              <a:off x="12116" y="2721"/>
              <a:ext cx="7084" cy="7262"/>
            </a:xfrm>
            <a:custGeom>
              <a:avLst/>
              <a:gdLst>
                <a:gd name="connsiteX0" fmla="*/ 21365 w 4498109"/>
                <a:gd name="connsiteY0" fmla="*/ 0 h 4611225"/>
                <a:gd name="connsiteX1" fmla="*/ 4498109 w 4498109"/>
                <a:gd name="connsiteY1" fmla="*/ 0 h 4611225"/>
                <a:gd name="connsiteX2" fmla="*/ 4498109 w 4498109"/>
                <a:gd name="connsiteY2" fmla="*/ 4611225 h 4611225"/>
                <a:gd name="connsiteX3" fmla="*/ 0 w 4498109"/>
                <a:gd name="connsiteY3" fmla="*/ 4611225 h 4611225"/>
                <a:gd name="connsiteX4" fmla="*/ 0 w 4498109"/>
                <a:gd name="connsiteY4" fmla="*/ 4564427 h 4611225"/>
                <a:gd name="connsiteX5" fmla="*/ 12195 w 4498109"/>
                <a:gd name="connsiteY5" fmla="*/ 4565043 h 4611225"/>
                <a:gd name="connsiteX6" fmla="*/ 2294948 w 4498109"/>
                <a:gd name="connsiteY6" fmla="*/ 2282290 h 4611225"/>
                <a:gd name="connsiteX7" fmla="*/ 245594 w 4498109"/>
                <a:gd name="connsiteY7" fmla="*/ 11323 h 4611225"/>
                <a:gd name="connsiteX8" fmla="*/ 0 w 4498109"/>
                <a:gd name="connsiteY8" fmla="*/ 0 h 4611225"/>
                <a:gd name="connsiteX9" fmla="*/ 3026 w 4498109"/>
                <a:gd name="connsiteY9" fmla="*/ 0 h 4611225"/>
                <a:gd name="connsiteX10" fmla="*/ 0 w 4498109"/>
                <a:gd name="connsiteY10"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8109" h="4611225">
                  <a:moveTo>
                    <a:pt x="21365" y="0"/>
                  </a:moveTo>
                  <a:lnTo>
                    <a:pt x="4498109" y="0"/>
                  </a:lnTo>
                  <a:lnTo>
                    <a:pt x="4498109"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pattFill prst="lt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p:nvPr>
              <p:custDataLst>
                <p:tags r:id="rId2"/>
              </p:custDataLst>
            </p:nvPr>
          </p:nvSpPr>
          <p:spPr>
            <a:xfrm>
              <a:off x="12116" y="2721"/>
              <a:ext cx="6528" cy="7262"/>
            </a:xfrm>
            <a:custGeom>
              <a:avLst/>
              <a:gdLst>
                <a:gd name="connsiteX0" fmla="*/ 21365 w 4145025"/>
                <a:gd name="connsiteY0" fmla="*/ 0 h 4611225"/>
                <a:gd name="connsiteX1" fmla="*/ 3027250 w 4145025"/>
                <a:gd name="connsiteY1" fmla="*/ 0 h 4611225"/>
                <a:gd name="connsiteX2" fmla="*/ 3197420 w 4145025"/>
                <a:gd name="connsiteY2" fmla="*/ 154662 h 4611225"/>
                <a:gd name="connsiteX3" fmla="*/ 4145025 w 4145025"/>
                <a:gd name="connsiteY3" fmla="*/ 2442382 h 4611225"/>
                <a:gd name="connsiteX4" fmla="*/ 3406234 w 4145025"/>
                <a:gd name="connsiteY4" fmla="*/ 4500349 h 4611225"/>
                <a:gd name="connsiteX5" fmla="*/ 3305463 w 4145025"/>
                <a:gd name="connsiteY5" fmla="*/ 4611225 h 4611225"/>
                <a:gd name="connsiteX6" fmla="*/ 0 w 4145025"/>
                <a:gd name="connsiteY6" fmla="*/ 4611225 h 4611225"/>
                <a:gd name="connsiteX7" fmla="*/ 0 w 4145025"/>
                <a:gd name="connsiteY7" fmla="*/ 4564427 h 4611225"/>
                <a:gd name="connsiteX8" fmla="*/ 12195 w 4145025"/>
                <a:gd name="connsiteY8" fmla="*/ 4565043 h 4611225"/>
                <a:gd name="connsiteX9" fmla="*/ 2294948 w 4145025"/>
                <a:gd name="connsiteY9" fmla="*/ 2282290 h 4611225"/>
                <a:gd name="connsiteX10" fmla="*/ 245594 w 4145025"/>
                <a:gd name="connsiteY10" fmla="*/ 11323 h 4611225"/>
                <a:gd name="connsiteX11" fmla="*/ 0 w 4145025"/>
                <a:gd name="connsiteY11" fmla="*/ 0 h 4611225"/>
                <a:gd name="connsiteX12" fmla="*/ 3026 w 4145025"/>
                <a:gd name="connsiteY12" fmla="*/ 0 h 4611225"/>
                <a:gd name="connsiteX13" fmla="*/ 0 w 4145025"/>
                <a:gd name="connsiteY13" fmla="*/ 153 h 46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5025" h="4611225">
                  <a:moveTo>
                    <a:pt x="21365" y="0"/>
                  </a:moveTo>
                  <a:lnTo>
                    <a:pt x="3027250" y="0"/>
                  </a:lnTo>
                  <a:lnTo>
                    <a:pt x="3197420" y="154662"/>
                  </a:lnTo>
                  <a:cubicBezTo>
                    <a:pt x="3782899" y="740140"/>
                    <a:pt x="4145025" y="1548972"/>
                    <a:pt x="4145025" y="2442382"/>
                  </a:cubicBezTo>
                  <a:cubicBezTo>
                    <a:pt x="4145025" y="3224116"/>
                    <a:pt x="3867772" y="3941095"/>
                    <a:pt x="3406234" y="4500349"/>
                  </a:cubicBezTo>
                  <a:lnTo>
                    <a:pt x="3305463" y="4611225"/>
                  </a:lnTo>
                  <a:lnTo>
                    <a:pt x="0" y="4611225"/>
                  </a:lnTo>
                  <a:lnTo>
                    <a:pt x="0" y="4564427"/>
                  </a:lnTo>
                  <a:lnTo>
                    <a:pt x="12195" y="4565043"/>
                  </a:lnTo>
                  <a:cubicBezTo>
                    <a:pt x="1272925" y="4565043"/>
                    <a:pt x="2294948" y="3543020"/>
                    <a:pt x="2294948" y="2282290"/>
                  </a:cubicBezTo>
                  <a:cubicBezTo>
                    <a:pt x="2294948" y="1100356"/>
                    <a:pt x="1396686" y="128222"/>
                    <a:pt x="245594" y="11323"/>
                  </a:cubicBezTo>
                  <a:close/>
                  <a:moveTo>
                    <a:pt x="0" y="0"/>
                  </a:moveTo>
                  <a:lnTo>
                    <a:pt x="3026" y="0"/>
                  </a:lnTo>
                  <a:lnTo>
                    <a:pt x="0" y="153"/>
                  </a:lnTo>
                  <a:close/>
                </a:path>
              </a:pathLst>
            </a:cu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3"/>
              </p:custDataLst>
            </p:nvPr>
          </p:nvSpPr>
          <p:spPr>
            <a:xfrm>
              <a:off x="0" y="2721"/>
              <a:ext cx="12529" cy="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0" y="9910"/>
              <a:ext cx="12116" cy="74"/>
            </a:xfrm>
            <a:prstGeom prst="rect">
              <a:avLst/>
            </a:prstGeom>
            <a:solidFill>
              <a:schemeClr val="accent1">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5" name="任意多边形: 形状 24"/>
            <p:cNvSpPr/>
            <p:nvPr>
              <p:custDataLst>
                <p:tags r:id="rId5"/>
              </p:custDataLst>
            </p:nvPr>
          </p:nvSpPr>
          <p:spPr>
            <a:xfrm>
              <a:off x="12116" y="2735"/>
              <a:ext cx="5688" cy="7248"/>
            </a:xfrm>
            <a:custGeom>
              <a:avLst/>
              <a:gdLst>
                <a:gd name="connsiteX0" fmla="*/ 366125 w 3611975"/>
                <a:gd name="connsiteY0" fmla="*/ 0 h 4602225"/>
                <a:gd name="connsiteX1" fmla="*/ 3611975 w 3611975"/>
                <a:gd name="connsiteY1" fmla="*/ 3245850 h 4602225"/>
                <a:gd name="connsiteX2" fmla="*/ 3356900 w 3611975"/>
                <a:gd name="connsiteY2" fmla="*/ 4509281 h 4602225"/>
                <a:gd name="connsiteX3" fmla="*/ 3312127 w 3611975"/>
                <a:gd name="connsiteY3" fmla="*/ 4602225 h 4602225"/>
                <a:gd name="connsiteX4" fmla="*/ 0 w 3611975"/>
                <a:gd name="connsiteY4" fmla="*/ 4602225 h 4602225"/>
                <a:gd name="connsiteX5" fmla="*/ 0 w 3611975"/>
                <a:gd name="connsiteY5" fmla="*/ 4555427 h 4602225"/>
                <a:gd name="connsiteX6" fmla="*/ 12195 w 3611975"/>
                <a:gd name="connsiteY6" fmla="*/ 4556043 h 4602225"/>
                <a:gd name="connsiteX7" fmla="*/ 2294948 w 3611975"/>
                <a:gd name="connsiteY7" fmla="*/ 2273290 h 4602225"/>
                <a:gd name="connsiteX8" fmla="*/ 458304 w 3611975"/>
                <a:gd name="connsiteY8" fmla="*/ 34106 h 4602225"/>
                <a:gd name="connsiteX9" fmla="*/ 249742 w 3611975"/>
                <a:gd name="connsiteY9" fmla="*/ 2943 h 460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1975" h="4602225">
                  <a:moveTo>
                    <a:pt x="366125" y="0"/>
                  </a:moveTo>
                  <a:cubicBezTo>
                    <a:pt x="2158758" y="0"/>
                    <a:pt x="3611975" y="1453217"/>
                    <a:pt x="3611975" y="3245850"/>
                  </a:cubicBezTo>
                  <a:cubicBezTo>
                    <a:pt x="3611975" y="3694008"/>
                    <a:pt x="3521149" y="4120953"/>
                    <a:pt x="3356900" y="4509281"/>
                  </a:cubicBezTo>
                  <a:lnTo>
                    <a:pt x="3312127" y="4602225"/>
                  </a:lnTo>
                  <a:lnTo>
                    <a:pt x="0" y="4602225"/>
                  </a:lnTo>
                  <a:lnTo>
                    <a:pt x="0" y="4555427"/>
                  </a:lnTo>
                  <a:lnTo>
                    <a:pt x="12195" y="4556043"/>
                  </a:lnTo>
                  <a:cubicBezTo>
                    <a:pt x="1272925" y="4556043"/>
                    <a:pt x="2294948" y="3534020"/>
                    <a:pt x="2294948" y="2273290"/>
                  </a:cubicBezTo>
                  <a:cubicBezTo>
                    <a:pt x="2294948" y="1165227"/>
                    <a:pt x="1505460" y="241558"/>
                    <a:pt x="458304" y="34106"/>
                  </a:cubicBezTo>
                  <a:lnTo>
                    <a:pt x="249742" y="2943"/>
                  </a:lnTo>
                  <a:close/>
                </a:path>
              </a:pathLst>
            </a:cu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a:xfrm>
              <a:off x="12116" y="5632"/>
              <a:ext cx="5688" cy="4364"/>
            </a:xfrm>
            <a:custGeom>
              <a:avLst/>
              <a:gdLst>
                <a:gd name="connsiteX0" fmla="*/ 3283935 w 3611975"/>
                <a:gd name="connsiteY0" fmla="*/ 0 h 2771272"/>
                <a:gd name="connsiteX1" fmla="*/ 3356900 w 3611975"/>
                <a:gd name="connsiteY1" fmla="*/ 151466 h 2771272"/>
                <a:gd name="connsiteX2" fmla="*/ 3611975 w 3611975"/>
                <a:gd name="connsiteY2" fmla="*/ 1414897 h 2771272"/>
                <a:gd name="connsiteX3" fmla="*/ 3356900 w 3611975"/>
                <a:gd name="connsiteY3" fmla="*/ 2678328 h 2771272"/>
                <a:gd name="connsiteX4" fmla="*/ 3312127 w 3611975"/>
                <a:gd name="connsiteY4" fmla="*/ 2771272 h 2771272"/>
                <a:gd name="connsiteX5" fmla="*/ 0 w 3611975"/>
                <a:gd name="connsiteY5" fmla="*/ 2771272 h 2771272"/>
                <a:gd name="connsiteX6" fmla="*/ 0 w 3611975"/>
                <a:gd name="connsiteY6" fmla="*/ 2746806 h 2771272"/>
                <a:gd name="connsiteX7" fmla="*/ 64205 w 3611975"/>
                <a:gd name="connsiteY7" fmla="*/ 2748429 h 2771272"/>
                <a:gd name="connsiteX8" fmla="*/ 3257962 w 3611975"/>
                <a:gd name="connsiteY8" fmla="*/ 145443 h 27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1975" h="2771272">
                  <a:moveTo>
                    <a:pt x="3283935" y="0"/>
                  </a:moveTo>
                  <a:lnTo>
                    <a:pt x="3356900" y="151466"/>
                  </a:lnTo>
                  <a:cubicBezTo>
                    <a:pt x="3521149" y="539794"/>
                    <a:pt x="3611975" y="966739"/>
                    <a:pt x="3611975" y="1414897"/>
                  </a:cubicBezTo>
                  <a:cubicBezTo>
                    <a:pt x="3611975" y="1863055"/>
                    <a:pt x="3521149" y="2290000"/>
                    <a:pt x="3356900" y="2678328"/>
                  </a:cubicBezTo>
                  <a:lnTo>
                    <a:pt x="3312127" y="2771272"/>
                  </a:lnTo>
                  <a:lnTo>
                    <a:pt x="0" y="2771272"/>
                  </a:lnTo>
                  <a:lnTo>
                    <a:pt x="0" y="2746806"/>
                  </a:lnTo>
                  <a:lnTo>
                    <a:pt x="64205" y="2748429"/>
                  </a:lnTo>
                  <a:cubicBezTo>
                    <a:pt x="1639592" y="2748429"/>
                    <a:pt x="2953980" y="1630964"/>
                    <a:pt x="3257962" y="145443"/>
                  </a:cubicBezTo>
                  <a:close/>
                </a:path>
              </a:pathLst>
            </a:custGeom>
            <a:solidFill>
              <a:schemeClr val="tx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8" name="文本框 7"/>
          <p:cNvSpPr txBox="1"/>
          <p:nvPr>
            <p:custDataLst>
              <p:tags r:id="rId7"/>
            </p:custDataLst>
          </p:nvPr>
        </p:nvSpPr>
        <p:spPr>
          <a:xfrm>
            <a:off x="538480" y="3027680"/>
            <a:ext cx="8647430" cy="302704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l" fontAlgn="ctr">
              <a:lnSpc>
                <a:spcPct val="150000"/>
              </a:lnSpc>
              <a:spcBef>
                <a:spcPts val="1000"/>
              </a:spcBef>
              <a:spcAft>
                <a:spcPts val="0"/>
              </a:spcAft>
              <a:buSzPct val="100000"/>
              <a:buFont typeface="Wingdings" panose="05000000000000000000" charset="0"/>
              <a:buChar char="Ø"/>
            </a:pPr>
            <a:r>
              <a:rPr lang="zh-CN" altLang="en-US">
                <a:ln>
                  <a:noFill/>
                </a:ln>
                <a:effectLst/>
                <a:uLnTx/>
                <a:uFillTx/>
                <a:ea typeface="微软雅黑" panose="020B0503020204020204" charset="-122"/>
                <a:sym typeface="Arial" panose="020B0604020202020204" pitchFamily="34" charset="0"/>
              </a:rPr>
              <a:t>大学生学习活动的自主性，主要表现在自觉性和能动性两个方面。大学生的学习虽然也有老师讲课，但是在老师授课之后的理解、消化、巩固等各个环节主要靠学生独立去完成，这就需要有较强的学习自觉性，而不能像中学生那样由老师布置、检查和督促。另外，大学生对学习的内容有较大的选择性。中学强调升学，学习围绕高考的指挥棒转，学生学习活动主要是由老师和校方安排，学生没有多少选择余地。到了大学，虽然仍有专业的限制，但学生选择的余地很大，老师对大学生的学习内容也不加限制，很多老师还鼓励学生广泛涉猎各类知识。除必修课外，学校还开设了许多选修课，大学生可以根据自己的需要和兴趣有选择地听课、学习。</a:t>
            </a:r>
            <a:endParaRPr lang="zh-CN" altLang="en-US">
              <a:ln>
                <a:noFill/>
              </a:ln>
              <a:effectLst/>
              <a:uLnTx/>
              <a:uFillTx/>
              <a:ea typeface="微软雅黑" panose="020B0503020204020204" charset="-122"/>
              <a:sym typeface="Arial" panose="020B0604020202020204" pitchFamily="34" charset="0"/>
            </a:endParaRPr>
          </a:p>
        </p:txBody>
      </p:sp>
      <p:sp>
        <p:nvSpPr>
          <p:cNvPr id="3" name="TextBox 53"/>
          <p:cNvSpPr txBox="1"/>
          <p:nvPr>
            <p:custDataLst>
              <p:tags r:id="rId8"/>
            </p:custDataLst>
          </p:nvPr>
        </p:nvSpPr>
        <p:spPr>
          <a:xfrm>
            <a:off x="3284191" y="1624092"/>
            <a:ext cx="5624195" cy="368300"/>
          </a:xfrm>
          <a:prstGeom prst="rect">
            <a:avLst/>
          </a:prstGeom>
          <a:noFill/>
        </p:spPr>
        <p:txBody>
          <a:bodyPr wrap="square" rtlCol="0">
            <a:spAutoFit/>
          </a:bodyPr>
          <a:p>
            <a:pPr algn="ctr" defTabSz="914400">
              <a:defRPr/>
            </a:pPr>
            <a:r>
              <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rPr>
              <a:t>（二）学习过程的自主性</a:t>
            </a:r>
            <a:endPar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二、大学学习的特点</a:t>
            </a:r>
            <a:endParaRPr lang="zh-CN" altLang="en-US" sz="2400" b="1" spc="300" noProof="0" dirty="0">
              <a:ln>
                <a:noFill/>
              </a:ln>
              <a:solidFill>
                <a:srgbClr val="FCC301"/>
              </a:solidFill>
              <a:effectLst/>
              <a:uLnTx/>
              <a:sym typeface="+mn-ea"/>
            </a:endParaRPr>
          </a:p>
        </p:txBody>
      </p:sp>
      <p:sp>
        <p:nvSpPr>
          <p:cNvPr id="4" name="矩形 3"/>
          <p:cNvSpPr/>
          <p:nvPr>
            <p:custDataLst>
              <p:tags r:id="rId1"/>
            </p:custDataLst>
          </p:nvPr>
        </p:nvSpPr>
        <p:spPr>
          <a:xfrm>
            <a:off x="0" y="1936115"/>
            <a:ext cx="12192000" cy="4921885"/>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7" name="矩形 6"/>
          <p:cNvSpPr/>
          <p:nvPr>
            <p:custDataLst>
              <p:tags r:id="rId2"/>
            </p:custDataLst>
          </p:nvPr>
        </p:nvSpPr>
        <p:spPr>
          <a:xfrm>
            <a:off x="728980" y="2365375"/>
            <a:ext cx="7856220" cy="379857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14" name="文本框 13"/>
          <p:cNvSpPr txBox="1"/>
          <p:nvPr>
            <p:custDataLst>
              <p:tags r:id="rId3"/>
            </p:custDataLst>
          </p:nvPr>
        </p:nvSpPr>
        <p:spPr>
          <a:xfrm>
            <a:off x="1108075" y="2523490"/>
            <a:ext cx="7145020" cy="358521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44500" algn="just" defTabSz="913765" rtl="0" fontAlgn="auto">
              <a:lnSpc>
                <a:spcPct val="14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进入大学后，大学生普遍感到知识浩如烟海，各类活动繁多，为个人的发展提供了广阔的天地。什么样的学习方式才可以处理好课本知识与课外知识、专业学习与能力培养等诸方面的关系，是许多大学生深感矛盾、困惑的问题。大学生的学习途径除了听课这一主要途径外，还有自学途径、学术交流途径、多媒体教学途径、社会实践途径等。</a:t>
            </a:r>
            <a:endParaRPr lang="zh-CN" altLang="en-US" sz="1600" spc="150" dirty="0">
              <a:solidFill>
                <a:sysClr val="windowText" lastClr="000000"/>
              </a:solidFill>
              <a:uFillTx/>
              <a:cs typeface="微软雅黑" panose="020B0503020204020204" charset="-122"/>
              <a:sym typeface="+mn-ea"/>
            </a:endParaRPr>
          </a:p>
          <a:p>
            <a:pPr marL="0" marR="0" lvl="1" indent="444500" algn="just" defTabSz="913765" rtl="0" fontAlgn="auto">
              <a:lnSpc>
                <a:spcPct val="14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当然，这些学习途径在中小学时一定程度上也存在，但在大学里，这些途径更被大学生广泛采用。有的同学能充分利用各种途径学习，而有的同学只会听老师讲课。大学生中有这样极少数人，读了四年（或更长时间）的大学，却不知道如何从图书馆里查阅自己所需的资料。因此，以多样的学习方式进行学习是大学生必须掌握的一项基本功。</a:t>
            </a:r>
            <a:endParaRPr lang="zh-CN" altLang="en-US" sz="1600" spc="150" dirty="0">
              <a:solidFill>
                <a:sysClr val="windowText" lastClr="000000"/>
              </a:solidFill>
              <a:uFillTx/>
              <a:cs typeface="微软雅黑" panose="020B0503020204020204" charset="-122"/>
              <a:sym typeface="+mn-ea"/>
            </a:endParaRPr>
          </a:p>
        </p:txBody>
      </p:sp>
      <p:grpSp>
        <p:nvGrpSpPr>
          <p:cNvPr id="20" name="组合 19"/>
          <p:cNvGrpSpPr/>
          <p:nvPr/>
        </p:nvGrpSpPr>
        <p:grpSpPr>
          <a:xfrm>
            <a:off x="8700135" y="2362200"/>
            <a:ext cx="3275330" cy="2808605"/>
            <a:chOff x="13701" y="4308"/>
            <a:chExt cx="5158" cy="4423"/>
          </a:xfrm>
        </p:grpSpPr>
        <p:sp>
          <p:nvSpPr>
            <p:cNvPr id="15" name="矩形 14"/>
            <p:cNvSpPr/>
            <p:nvPr>
              <p:custDataLst>
                <p:tags r:id="rId4"/>
              </p:custDataLst>
            </p:nvPr>
          </p:nvSpPr>
          <p:spPr>
            <a:xfrm>
              <a:off x="13701" y="4308"/>
              <a:ext cx="5158" cy="4076"/>
            </a:xfrm>
            <a:prstGeom prst="rect">
              <a:avLst/>
            </a:prstGeom>
            <a:solidFill>
              <a:sysClr val="window" lastClr="FFFFFF"/>
            </a:solidFill>
            <a:ln>
              <a:solidFill>
                <a:srgbClr val="FFC000"/>
              </a:solid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6" name="矩形 15"/>
            <p:cNvSpPr/>
            <p:nvPr>
              <p:custDataLst>
                <p:tags r:id="rId5"/>
              </p:custDataLst>
            </p:nvPr>
          </p:nvSpPr>
          <p:spPr>
            <a:xfrm>
              <a:off x="13701" y="8576"/>
              <a:ext cx="5158" cy="155"/>
            </a:xfrm>
            <a:prstGeom prst="rect">
              <a:avLst/>
            </a:prstGeom>
            <a:solidFill>
              <a:srgbClr val="FCC301"/>
            </a:solidFill>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grpSp>
      <p:pic>
        <p:nvPicPr>
          <p:cNvPr id="10" name="图片 9" descr="&amp;pky764477356&amp;"/>
          <p:cNvPicPr>
            <a:picLocks noChangeAspect="1"/>
          </p:cNvPicPr>
          <p:nvPr/>
        </p:nvPicPr>
        <p:blipFill>
          <a:blip r:embed="rId6"/>
          <a:srcRect l="33607" t="30375" r="10293"/>
          <a:stretch>
            <a:fillRect/>
          </a:stretch>
        </p:blipFill>
        <p:spPr>
          <a:xfrm>
            <a:off x="8747760" y="2526665"/>
            <a:ext cx="3179445" cy="2259330"/>
          </a:xfrm>
          <a:prstGeom prst="rect">
            <a:avLst/>
          </a:prstGeom>
        </p:spPr>
      </p:pic>
      <p:sp>
        <p:nvSpPr>
          <p:cNvPr id="11" name="TextBox 53"/>
          <p:cNvSpPr txBox="1"/>
          <p:nvPr>
            <p:custDataLst>
              <p:tags r:id="rId7"/>
            </p:custDataLst>
          </p:nvPr>
        </p:nvSpPr>
        <p:spPr>
          <a:xfrm>
            <a:off x="3284191" y="1313577"/>
            <a:ext cx="5624195" cy="368300"/>
          </a:xfrm>
          <a:prstGeom prst="rect">
            <a:avLst/>
          </a:prstGeom>
          <a:noFill/>
        </p:spPr>
        <p:txBody>
          <a:bodyPr wrap="square" rtlCol="0">
            <a:spAutoFit/>
          </a:bodyPr>
          <a:p>
            <a:pPr algn="ctr" defTabSz="914400">
              <a:defRPr/>
            </a:pPr>
            <a:r>
              <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rPr>
              <a:t>（三）学习方式的多样性</a:t>
            </a:r>
            <a:endPar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checkerboard(down)">
                                      <p:cBhvr>
                                        <p:cTn id="11" dur="1000"/>
                                        <p:tgtEl>
                                          <p:spTgt spid="14"/>
                                        </p:tgtEl>
                                      </p:cBhvr>
                                    </p:animEffect>
                                  </p:childTnLst>
                                </p:cTn>
                              </p:par>
                            </p:childTnLst>
                          </p:cTn>
                        </p:par>
                        <p:par>
                          <p:cTn id="12" fill="hold">
                            <p:stCondLst>
                              <p:cond delay="2000"/>
                            </p:stCondLst>
                            <p:childTnLst>
                              <p:par>
                                <p:cTn id="13" presetID="5" presetClass="entr" presetSubtype="5" fill="hold" nodeType="afterEffect">
                                  <p:stCondLst>
                                    <p:cond delay="0"/>
                                  </p:stCondLst>
                                  <p:childTnLst>
                                    <p:set>
                                      <p:cBhvr>
                                        <p:cTn id="14" dur="1000" fill="hold">
                                          <p:stCondLst>
                                            <p:cond delay="0"/>
                                          </p:stCondLst>
                                        </p:cTn>
                                        <p:tgtEl>
                                          <p:spTgt spid="20"/>
                                        </p:tgtEl>
                                        <p:attrNameLst>
                                          <p:attrName>style.visibility</p:attrName>
                                        </p:attrNameLst>
                                      </p:cBhvr>
                                      <p:to>
                                        <p:strVal val="visible"/>
                                      </p:to>
                                    </p:set>
                                    <p:animEffect transition="in" filter="checkerboard(down)">
                                      <p:cBhvr>
                                        <p:cTn id="1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二、大学学习的特点</a:t>
            </a:r>
            <a:endParaRPr lang="zh-CN" altLang="en-US" sz="2400" b="1" spc="300" noProof="0" dirty="0">
              <a:ln>
                <a:noFill/>
              </a:ln>
              <a:solidFill>
                <a:srgbClr val="FCC301"/>
              </a:solidFill>
              <a:effectLst/>
              <a:uLnTx/>
              <a:sym typeface="+mn-ea"/>
            </a:endParaRPr>
          </a:p>
        </p:txBody>
      </p:sp>
      <p:sp>
        <p:nvSpPr>
          <p:cNvPr id="4" name="矩形 3"/>
          <p:cNvSpPr/>
          <p:nvPr>
            <p:custDataLst>
              <p:tags r:id="rId1"/>
            </p:custDataLst>
          </p:nvPr>
        </p:nvSpPr>
        <p:spPr>
          <a:xfrm>
            <a:off x="0" y="1936115"/>
            <a:ext cx="12192000" cy="4921885"/>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7" name="矩形 6"/>
          <p:cNvSpPr/>
          <p:nvPr>
            <p:custDataLst>
              <p:tags r:id="rId2"/>
            </p:custDataLst>
          </p:nvPr>
        </p:nvSpPr>
        <p:spPr>
          <a:xfrm>
            <a:off x="728980" y="2365375"/>
            <a:ext cx="7856220" cy="379857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14" name="文本框 13"/>
          <p:cNvSpPr txBox="1"/>
          <p:nvPr>
            <p:custDataLst>
              <p:tags r:id="rId3"/>
            </p:custDataLst>
          </p:nvPr>
        </p:nvSpPr>
        <p:spPr>
          <a:xfrm>
            <a:off x="1108075" y="2523490"/>
            <a:ext cx="7145020" cy="358521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44500" algn="just" defTabSz="913765" rtl="0" fontAlgn="auto">
              <a:lnSpc>
                <a:spcPct val="13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探索性是指大学生在学习过程中对书本结论之外新观点的寻求和钻研。大学教育的根本任务之一就是要重视培养学生思考、探索问题的本领。这就要求大学生不但要掌握所学的知识，而且要掌握知识的形成过程、了解学科发展状况、存在的问题以及解决这些问题的可能性，掌握科学的研究方法和培养独立思考、探索创新的精神，而死记硬背，墨守成规，缺乏灵活性、创造性的大学生将会较多地感到压抑和不适应。</a:t>
            </a:r>
            <a:endParaRPr lang="zh-CN" altLang="en-US" sz="1600" spc="150" dirty="0">
              <a:solidFill>
                <a:sysClr val="windowText" lastClr="000000"/>
              </a:solidFill>
              <a:uFillTx/>
              <a:cs typeface="微软雅黑" panose="020B0503020204020204" charset="-122"/>
              <a:sym typeface="+mn-ea"/>
            </a:endParaRPr>
          </a:p>
          <a:p>
            <a:pPr marL="0" marR="0" lvl="1" indent="444500" algn="just" defTabSz="913765" rtl="0" fontAlgn="auto">
              <a:lnSpc>
                <a:spcPct val="13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大学学习的以上特点，决定了大学生学习必须完成以下三个转变，即由老师指导下的学习向自主学习的转变；由接受型学习为主向接受型、创造型相结合的学习的转变；由运用模仿性思维为主向运用创造性思维为主的学习的转变。只有在大学期间尽快实现这三个转变，才算真正掌握了大学学习的特点和规律，为以后的成功奠定较好的基础。</a:t>
            </a:r>
            <a:endParaRPr lang="zh-CN" altLang="en-US" sz="1600" spc="150" dirty="0">
              <a:solidFill>
                <a:sysClr val="windowText" lastClr="000000"/>
              </a:solidFill>
              <a:uFillTx/>
              <a:cs typeface="微软雅黑" panose="020B0503020204020204" charset="-122"/>
              <a:sym typeface="+mn-ea"/>
            </a:endParaRPr>
          </a:p>
        </p:txBody>
      </p:sp>
      <p:grpSp>
        <p:nvGrpSpPr>
          <p:cNvPr id="20" name="组合 19"/>
          <p:cNvGrpSpPr/>
          <p:nvPr/>
        </p:nvGrpSpPr>
        <p:grpSpPr>
          <a:xfrm>
            <a:off x="8700135" y="2362200"/>
            <a:ext cx="3275330" cy="2808605"/>
            <a:chOff x="13701" y="4308"/>
            <a:chExt cx="5158" cy="4423"/>
          </a:xfrm>
        </p:grpSpPr>
        <p:sp>
          <p:nvSpPr>
            <p:cNvPr id="15" name="矩形 14"/>
            <p:cNvSpPr/>
            <p:nvPr>
              <p:custDataLst>
                <p:tags r:id="rId4"/>
              </p:custDataLst>
            </p:nvPr>
          </p:nvSpPr>
          <p:spPr>
            <a:xfrm>
              <a:off x="13701" y="4308"/>
              <a:ext cx="5158" cy="4076"/>
            </a:xfrm>
            <a:prstGeom prst="rect">
              <a:avLst/>
            </a:prstGeom>
            <a:solidFill>
              <a:sysClr val="window" lastClr="FFFFFF"/>
            </a:solidFill>
            <a:ln>
              <a:solidFill>
                <a:srgbClr val="FFC000"/>
              </a:solid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6" name="矩形 15"/>
            <p:cNvSpPr/>
            <p:nvPr>
              <p:custDataLst>
                <p:tags r:id="rId5"/>
              </p:custDataLst>
            </p:nvPr>
          </p:nvSpPr>
          <p:spPr>
            <a:xfrm>
              <a:off x="13701" y="8576"/>
              <a:ext cx="5158" cy="155"/>
            </a:xfrm>
            <a:prstGeom prst="rect">
              <a:avLst/>
            </a:prstGeom>
            <a:solidFill>
              <a:srgbClr val="FCC301"/>
            </a:solidFill>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grpSp>
      <p:pic>
        <p:nvPicPr>
          <p:cNvPr id="10" name="图片 9" descr="&amp;pky764477356&amp;"/>
          <p:cNvPicPr>
            <a:picLocks noChangeAspect="1"/>
          </p:cNvPicPr>
          <p:nvPr/>
        </p:nvPicPr>
        <p:blipFill>
          <a:blip r:embed="rId6"/>
          <a:srcRect l="33607" t="30375" r="10293"/>
          <a:stretch>
            <a:fillRect/>
          </a:stretch>
        </p:blipFill>
        <p:spPr>
          <a:xfrm>
            <a:off x="8747760" y="2526665"/>
            <a:ext cx="3179445" cy="2259330"/>
          </a:xfrm>
          <a:prstGeom prst="rect">
            <a:avLst/>
          </a:prstGeom>
        </p:spPr>
      </p:pic>
      <p:sp>
        <p:nvSpPr>
          <p:cNvPr id="11" name="TextBox 53"/>
          <p:cNvSpPr txBox="1"/>
          <p:nvPr>
            <p:custDataLst>
              <p:tags r:id="rId7"/>
            </p:custDataLst>
          </p:nvPr>
        </p:nvSpPr>
        <p:spPr>
          <a:xfrm>
            <a:off x="3284191" y="1313577"/>
            <a:ext cx="5624195" cy="368300"/>
          </a:xfrm>
          <a:prstGeom prst="rect">
            <a:avLst/>
          </a:prstGeom>
          <a:noFill/>
        </p:spPr>
        <p:txBody>
          <a:bodyPr wrap="square" rtlCol="0">
            <a:spAutoFit/>
          </a:bodyPr>
          <a:p>
            <a:pPr algn="ctr" defTabSz="914400">
              <a:defRPr/>
            </a:pPr>
            <a:r>
              <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rPr>
              <a:t>（四）学习目的的探索性</a:t>
            </a:r>
            <a:endPar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checkerboard(down)">
                                      <p:cBhvr>
                                        <p:cTn id="11" dur="1000"/>
                                        <p:tgtEl>
                                          <p:spTgt spid="14"/>
                                        </p:tgtEl>
                                      </p:cBhvr>
                                    </p:animEffect>
                                  </p:childTnLst>
                                </p:cTn>
                              </p:par>
                            </p:childTnLst>
                          </p:cTn>
                        </p:par>
                        <p:par>
                          <p:cTn id="12" fill="hold">
                            <p:stCondLst>
                              <p:cond delay="2000"/>
                            </p:stCondLst>
                            <p:childTnLst>
                              <p:par>
                                <p:cTn id="13" presetID="5" presetClass="entr" presetSubtype="5" fill="hold" nodeType="afterEffect">
                                  <p:stCondLst>
                                    <p:cond delay="0"/>
                                  </p:stCondLst>
                                  <p:childTnLst>
                                    <p:set>
                                      <p:cBhvr>
                                        <p:cTn id="14" dur="1000" fill="hold">
                                          <p:stCondLst>
                                            <p:cond delay="0"/>
                                          </p:stCondLst>
                                        </p:cTn>
                                        <p:tgtEl>
                                          <p:spTgt spid="20"/>
                                        </p:tgtEl>
                                        <p:attrNameLst>
                                          <p:attrName>style.visibility</p:attrName>
                                        </p:attrNameLst>
                                      </p:cBhvr>
                                      <p:to>
                                        <p:strVal val="visible"/>
                                      </p:to>
                                    </p:set>
                                    <p:animEffect transition="in" filter="checkerboard(down)">
                                      <p:cBhvr>
                                        <p:cTn id="1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大学生学习心理与创造性思维培养</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任务二　影响学习的非智力因素</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5080" y="1839595"/>
            <a:ext cx="7156450" cy="409638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grpSp>
        <p:nvGrpSpPr>
          <p:cNvPr id="21" name="组合 20"/>
          <p:cNvGrpSpPr/>
          <p:nvPr/>
        </p:nvGrpSpPr>
        <p:grpSpPr>
          <a:xfrm>
            <a:off x="5591175" y="1595755"/>
            <a:ext cx="1076960" cy="512445"/>
            <a:chOff x="8805" y="2848"/>
            <a:chExt cx="1248" cy="720"/>
          </a:xfrm>
        </p:grpSpPr>
        <p:sp>
          <p:nvSpPr>
            <p:cNvPr id="8" name="任意多边形: 形状 18"/>
            <p:cNvSpPr/>
            <p:nvPr>
              <p:custDataLst>
                <p:tags r:id="rId2"/>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10" name="任意多边形: 形状 19"/>
            <p:cNvSpPr/>
            <p:nvPr>
              <p:custDataLst>
                <p:tags r:id="rId3"/>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8" name="矩形 17"/>
          <p:cNvSpPr/>
          <p:nvPr>
            <p:custDataLst>
              <p:tags r:id="rId4"/>
            </p:custDataLst>
          </p:nvPr>
        </p:nvSpPr>
        <p:spPr>
          <a:xfrm>
            <a:off x="739140" y="2604770"/>
            <a:ext cx="6012815" cy="3123565"/>
          </a:xfrm>
          <a:prstGeom prst="rect">
            <a:avLst/>
          </a:prstGeom>
        </p:spPr>
        <p:txBody>
          <a:bodyPr/>
          <a:p>
            <a:pPr lvl="0" indent="431800" defTabSz="913765" fontAlgn="base">
              <a:lnSpc>
                <a:spcPct val="130000"/>
              </a:lnSpc>
              <a:spcBef>
                <a:spcPts val="500"/>
              </a:spcBef>
              <a:buSzPct val="25000"/>
              <a:buNone/>
              <a:defRPr/>
              <a:extLst>
                <a:ext uri="{35155182-B16C-46BC-9424-99874614C6A1}">
                  <wpsdc:indentchars xmlns:wpsdc="http://www.wps.cn/officeDocument/2017/drawingmlCustomData" val="200" checksum="2036942933"/>
                </a:ext>
              </a:extLst>
            </a:pPr>
            <a:r>
              <a:rPr lang="en-US" altLang="zh-CN" sz="1600" spc="100">
                <a:uFillTx/>
                <a:latin typeface="微软雅黑" panose="020B0503020204020204" charset="-122"/>
                <a:ea typeface="微软雅黑" panose="020B0503020204020204" charset="-122"/>
                <a:cs typeface="微软雅黑" panose="020B0503020204020204" charset="-122"/>
                <a:sym typeface="+mn-ea"/>
              </a:rPr>
              <a:t>兴趣一般要经过有趣、乐趣、志趣三个阶段。有趣是兴趣发展的低级水平，它往往是被某些外在的新异现象所吸引而产生的直接兴趣。</a:t>
            </a:r>
            <a:r>
              <a:rPr lang="en-US" altLang="zh-CN" sz="16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其特征是：</a:t>
            </a:r>
            <a:r>
              <a:rPr lang="en-US" altLang="zh-CN" sz="1600" spc="100">
                <a:uFillTx/>
                <a:latin typeface="微软雅黑" panose="020B0503020204020204" charset="-122"/>
                <a:ea typeface="微软雅黑" panose="020B0503020204020204" charset="-122"/>
                <a:cs typeface="微软雅黑" panose="020B0503020204020204" charset="-122"/>
                <a:sym typeface="+mn-ea"/>
              </a:rPr>
              <a:t>随生随来，为时短暂。乐趣是兴趣发展的中级水平，它是在有趣的基础上逐步定向而形成起来的。</a:t>
            </a:r>
            <a:endParaRPr lang="en-US" altLang="zh-CN" sz="160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lvl="0" indent="431800" defTabSz="913765" fontAlgn="base">
              <a:lnSpc>
                <a:spcPct val="130000"/>
              </a:lnSpc>
              <a:spcBef>
                <a:spcPts val="500"/>
              </a:spcBef>
              <a:buSzPct val="25000"/>
              <a:buNone/>
              <a:defRPr/>
              <a:extLst>
                <a:ext uri="{35155182-B16C-46BC-9424-99874614C6A1}">
                  <wpsdc:indentchars xmlns:wpsdc="http://www.wps.cn/officeDocument/2017/drawingmlCustomData" val="200" checksum="2036942933"/>
                </a:ext>
              </a:extLst>
            </a:pPr>
            <a:r>
              <a:rPr lang="en-US" altLang="zh-CN" sz="1600" b="1" spc="100">
                <a:solidFill>
                  <a:srgbClr val="00B050"/>
                </a:solidFill>
                <a:uFillTx/>
                <a:latin typeface="微软雅黑" panose="020B0503020204020204" charset="-122"/>
                <a:ea typeface="微软雅黑" panose="020B0503020204020204" charset="-122"/>
                <a:cs typeface="微软雅黑" panose="020B0503020204020204" charset="-122"/>
                <a:sym typeface="+mn-ea"/>
              </a:rPr>
              <a:t>其特征是：</a:t>
            </a:r>
            <a:r>
              <a:rPr lang="en-US" altLang="zh-CN" sz="1600" spc="100">
                <a:uFillTx/>
                <a:latin typeface="微软雅黑" panose="020B0503020204020204" charset="-122"/>
                <a:ea typeface="微软雅黑" panose="020B0503020204020204" charset="-122"/>
                <a:cs typeface="微软雅黑" panose="020B0503020204020204" charset="-122"/>
                <a:sym typeface="+mn-ea"/>
              </a:rPr>
              <a:t>基本定向，持续时间较长。志趣则是兴趣发展的高级水平，它与崇高的理想和远大的奋斗目标相结合，是在乐趣的基础上发展起来的。其特征是：积极自学，持续时间长，且在学习活动中作用有限。兴趣只有上升到了志趣阶段，才会使学生全身心地投入到学习活动中去。</a:t>
            </a:r>
            <a:endParaRPr kumimoji="0" lang="zh-CN" altLang="en-US" sz="1600" i="0" strike="noStrike" spc="150" baseline="0" noProof="1">
              <a:ln>
                <a:noFill/>
              </a:ln>
              <a:effectLst/>
              <a:uLnTx/>
              <a:uFillTx/>
              <a:ea typeface="微软雅黑" panose="020B0503020204020204" charset="-122"/>
              <a:sym typeface="Arial" panose="020B0604020202020204" pitchFamily="34" charset="0"/>
            </a:endParaRPr>
          </a:p>
        </p:txBody>
      </p:sp>
      <p:pic>
        <p:nvPicPr>
          <p:cNvPr id="23" name="图片 22" descr="C:\Users\kingsoft\Desktop\资源\高清图\绿色\芭蕉叶\disjunct-fern-fern-leaf-2563742.jpgdisjunct-fern-fern-leaf-2563742"/>
          <p:cNvPicPr>
            <a:picLocks noChangeAspect="1"/>
          </p:cNvPicPr>
          <p:nvPr>
            <p:custDataLst>
              <p:tags r:id="rId5"/>
            </p:custDataLst>
          </p:nvPr>
        </p:nvPicPr>
        <p:blipFill rotWithShape="1">
          <a:blip r:embed="rId6"/>
          <a:srcRect/>
          <a:stretch>
            <a:fillRect/>
          </a:stretch>
        </p:blipFill>
        <p:spPr>
          <a:xfrm>
            <a:off x="7311390" y="1839595"/>
            <a:ext cx="4390390" cy="4096385"/>
          </a:xfrm>
          <a:prstGeom prst="rect">
            <a:avLst/>
          </a:prstGeom>
        </p:spPr>
      </p:pic>
      <p:sp>
        <p:nvSpPr>
          <p:cNvPr id="11" name="文本框 10"/>
          <p:cNvSpPr txBox="1"/>
          <p:nvPr>
            <p:custDataLst>
              <p:tags r:id="rId7"/>
            </p:custDataLst>
          </p:nvPr>
        </p:nvSpPr>
        <p:spPr>
          <a:xfrm>
            <a:off x="624205" y="2066290"/>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（一）大学生学习兴趣的发展规律</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占位符 1"/>
          <p:cNvSpPr>
            <a:spLocks noGrp="1"/>
          </p:cNvSpPr>
          <p:nvPr>
            <p:ph type="body" sz="quarter" idx="10"/>
            <p:custDataLst>
              <p:tags r:id="rId8"/>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一、兴趣与学习</a:t>
            </a:r>
            <a:endParaRPr lang="zh-CN" altLang="en-US" sz="2400" b="1" spc="300" noProof="0" dirty="0">
              <a:ln>
                <a:noFill/>
              </a:ln>
              <a:solidFill>
                <a:srgbClr val="FCC301"/>
              </a:solidFill>
              <a:effectLst/>
              <a:uLnTx/>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一、兴趣与学习</a:t>
            </a:r>
            <a:endParaRPr lang="zh-CN" altLang="en-US" sz="2400" b="1" spc="300" noProof="0" dirty="0">
              <a:ln>
                <a:noFill/>
              </a:ln>
              <a:solidFill>
                <a:srgbClr val="FCC301"/>
              </a:solidFill>
              <a:effectLst/>
              <a:uLnTx/>
              <a:sym typeface="+mn-ea"/>
            </a:endParaRPr>
          </a:p>
        </p:txBody>
      </p:sp>
      <p:sp>
        <p:nvSpPr>
          <p:cNvPr id="8" name="椭圆 7"/>
          <p:cNvSpPr/>
          <p:nvPr>
            <p:custDataLst>
              <p:tags r:id="rId2"/>
            </p:custDataLst>
          </p:nvPr>
        </p:nvSpPr>
        <p:spPr>
          <a:xfrm>
            <a:off x="6042660" y="4689158"/>
            <a:ext cx="463550" cy="423863"/>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 name="椭圆 2"/>
          <p:cNvSpPr/>
          <p:nvPr>
            <p:custDataLst>
              <p:tags r:id="rId3"/>
            </p:custDataLst>
          </p:nvPr>
        </p:nvSpPr>
        <p:spPr>
          <a:xfrm flipV="1">
            <a:off x="6153785" y="4343083"/>
            <a:ext cx="136525" cy="123825"/>
          </a:xfrm>
          <a:prstGeom prst="ellipse">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任意多边形: 形状 14"/>
          <p:cNvSpPr/>
          <p:nvPr>
            <p:custDataLst>
              <p:tags r:id="rId4"/>
            </p:custDataLst>
          </p:nvPr>
        </p:nvSpPr>
        <p:spPr>
          <a:xfrm rot="16722168">
            <a:off x="6263323" y="2950845"/>
            <a:ext cx="1225550" cy="108585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椭圆 3"/>
          <p:cNvSpPr/>
          <p:nvPr>
            <p:custDataLst>
              <p:tags r:id="rId5"/>
            </p:custDataLst>
          </p:nvPr>
        </p:nvSpPr>
        <p:spPr>
          <a:xfrm>
            <a:off x="10328910" y="1820545"/>
            <a:ext cx="254000" cy="23177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矩形 4"/>
          <p:cNvSpPr/>
          <p:nvPr>
            <p:custDataLst>
              <p:tags r:id="rId6"/>
            </p:custDataLst>
          </p:nvPr>
        </p:nvSpPr>
        <p:spPr>
          <a:xfrm>
            <a:off x="881698" y="2214245"/>
            <a:ext cx="5021263" cy="3759200"/>
          </a:xfrm>
          <a:prstGeom prst="rect">
            <a:avLst/>
          </a:prstGeom>
          <a:solidFill>
            <a:srgbClr val="7EA96D"/>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9" name="矩形 8"/>
          <p:cNvSpPr/>
          <p:nvPr>
            <p:custDataLst>
              <p:tags r:id="rId7"/>
            </p:custDataLst>
          </p:nvPr>
        </p:nvSpPr>
        <p:spPr>
          <a:xfrm>
            <a:off x="1068705" y="2398395"/>
            <a:ext cx="4599940" cy="3495675"/>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1" indent="-285750" algn="just" fontAlgn="ctr">
              <a:lnSpc>
                <a:spcPct val="130000"/>
              </a:lnSpc>
              <a:spcBef>
                <a:spcPts val="100"/>
              </a:spcBef>
              <a:spcAft>
                <a:spcPts val="0"/>
              </a:spcAft>
              <a:buSzPct val="100000"/>
              <a:buFont typeface="Wingdings" panose="05000000000000000000" charset="0"/>
              <a:buChar char="p"/>
            </a:pPr>
            <a:r>
              <a:rPr lang="en-US" altLang="zh-CN" sz="1600" b="1" spc="100">
                <a:solidFill>
                  <a:schemeClr val="tx2">
                    <a:lumMod val="50000"/>
                  </a:schemeClr>
                </a:solidFill>
                <a:uFillTx/>
                <a:latin typeface="微软雅黑" panose="020B0503020204020204" charset="-122"/>
                <a:ea typeface="微软雅黑" panose="020B0503020204020204" charset="-122"/>
                <a:cs typeface="微软雅黑" panose="020B0503020204020204" charset="-122"/>
                <a:sym typeface="+mn-ea"/>
              </a:rPr>
              <a:t>中心兴趣</a:t>
            </a:r>
            <a:r>
              <a:rPr lang="en-US" altLang="zh-CN" sz="1600" spc="100">
                <a:solidFill>
                  <a:schemeClr val="bg2"/>
                </a:solidFill>
                <a:uFillTx/>
                <a:latin typeface="微软雅黑" panose="020B0503020204020204" charset="-122"/>
                <a:ea typeface="微软雅黑" panose="020B0503020204020204" charset="-122"/>
                <a:cs typeface="微软雅黑" panose="020B0503020204020204" charset="-122"/>
                <a:sym typeface="+mn-ea"/>
              </a:rPr>
              <a:t>是对某一方面的事物或活动有着极浓厚而又稳定的兴趣</a:t>
            </a:r>
            <a:r>
              <a:rPr lang="zh-CN" altLang="en-US" sz="1600" spc="100">
                <a:solidFill>
                  <a:schemeClr val="bg2"/>
                </a:solidFill>
                <a:uFillTx/>
                <a:latin typeface="微软雅黑" panose="020B0503020204020204" charset="-122"/>
                <a:ea typeface="微软雅黑" panose="020B0503020204020204" charset="-122"/>
                <a:cs typeface="微软雅黑" panose="020B0503020204020204" charset="-122"/>
                <a:sym typeface="+mn-ea"/>
              </a:rPr>
              <a:t>。</a:t>
            </a:r>
            <a:endParaRPr lang="en-US" altLang="zh-CN" sz="1600" spc="100">
              <a:solidFill>
                <a:schemeClr val="bg2"/>
              </a:solidFill>
              <a:uFillTx/>
              <a:latin typeface="微软雅黑" panose="020B0503020204020204" charset="-122"/>
              <a:ea typeface="微软雅黑" panose="020B0503020204020204" charset="-122"/>
              <a:cs typeface="微软雅黑" panose="020B0503020204020204" charset="-122"/>
              <a:sym typeface="+mn-ea"/>
            </a:endParaRPr>
          </a:p>
          <a:p>
            <a:pPr marL="285750" lvl="1" indent="-285750" algn="just" fontAlgn="ctr">
              <a:lnSpc>
                <a:spcPct val="130000"/>
              </a:lnSpc>
              <a:spcBef>
                <a:spcPts val="100"/>
              </a:spcBef>
              <a:spcAft>
                <a:spcPts val="0"/>
              </a:spcAft>
              <a:buSzPct val="100000"/>
              <a:buFont typeface="Wingdings" panose="05000000000000000000" charset="0"/>
              <a:buChar char="p"/>
            </a:pPr>
            <a:r>
              <a:rPr lang="en-US" altLang="zh-CN" sz="1600" b="1" spc="100">
                <a:solidFill>
                  <a:schemeClr val="tx2">
                    <a:lumMod val="50000"/>
                  </a:schemeClr>
                </a:solidFill>
                <a:uFillTx/>
                <a:latin typeface="微软雅黑" panose="020B0503020204020204" charset="-122"/>
                <a:ea typeface="微软雅黑" panose="020B0503020204020204" charset="-122"/>
                <a:cs typeface="微软雅黑" panose="020B0503020204020204" charset="-122"/>
                <a:sym typeface="+mn-ea"/>
              </a:rPr>
              <a:t>广阔兴趣</a:t>
            </a:r>
            <a:r>
              <a:rPr lang="en-US" altLang="zh-CN" sz="1600" spc="100">
                <a:solidFill>
                  <a:schemeClr val="bg2"/>
                </a:solidFill>
                <a:uFillTx/>
                <a:latin typeface="微软雅黑" panose="020B0503020204020204" charset="-122"/>
                <a:ea typeface="微软雅黑" panose="020B0503020204020204" charset="-122"/>
                <a:cs typeface="微软雅黑" panose="020B0503020204020204" charset="-122"/>
                <a:sym typeface="+mn-ea"/>
              </a:rPr>
              <a:t>是对多方面的事物或活动具有的兴趣。信息时代要求大学生具有广阔的兴趣</a:t>
            </a:r>
            <a:r>
              <a:rPr lang="zh-CN" altLang="en-US" sz="1600" spc="100">
                <a:solidFill>
                  <a:schemeClr val="bg2"/>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a:solidFill>
                  <a:schemeClr val="bg2"/>
                </a:solidFill>
                <a:uFillTx/>
                <a:latin typeface="微软雅黑" panose="020B0503020204020204" charset="-122"/>
                <a:ea typeface="微软雅黑" panose="020B0503020204020204" charset="-122"/>
                <a:cs typeface="微软雅黑" panose="020B0503020204020204" charset="-122"/>
                <a:sym typeface="+mn-ea"/>
              </a:rPr>
              <a:t>知识广博，并在此基础上，对某一专业进行深入钻研，培养中心兴趣。现代社会需要的 T 型人才就是指在广博基础之上的专业型人才，而目前倡导的复合型人才需要坚实深厚的计算机、外语、写作等基础与精深的专业知识。这二者的结合，实际上也就是学习中的博与专的结合。</a:t>
            </a:r>
            <a:endParaRPr lang="en-US" altLang="zh-CN" sz="1600" b="1" spc="100" noProof="1">
              <a:solidFill>
                <a:schemeClr val="bg2"/>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 name="矩形 17"/>
          <p:cNvSpPr/>
          <p:nvPr>
            <p:custDataLst>
              <p:tags r:id="rId8"/>
            </p:custDataLst>
          </p:nvPr>
        </p:nvSpPr>
        <p:spPr>
          <a:xfrm>
            <a:off x="6293485" y="2214245"/>
            <a:ext cx="5022000" cy="3759200"/>
          </a:xfrm>
          <a:prstGeom prst="rect">
            <a:avLst/>
          </a:prstGeom>
          <a:solidFill>
            <a:srgbClr val="FCC30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bg1"/>
              </a:solidFill>
            </a:endParaRPr>
          </a:p>
        </p:txBody>
      </p:sp>
      <p:sp>
        <p:nvSpPr>
          <p:cNvPr id="19" name="矩形 18"/>
          <p:cNvSpPr/>
          <p:nvPr>
            <p:custDataLst>
              <p:tags r:id="rId9"/>
            </p:custDataLst>
          </p:nvPr>
        </p:nvSpPr>
        <p:spPr>
          <a:xfrm>
            <a:off x="6506845" y="2388870"/>
            <a:ext cx="4639310" cy="340995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1" indent="-285750" algn="just" fontAlgn="ctr">
              <a:lnSpc>
                <a:spcPct val="130000"/>
              </a:lnSpc>
              <a:spcBef>
                <a:spcPts val="100"/>
              </a:spcBef>
              <a:spcAft>
                <a:spcPts val="0"/>
              </a:spcAft>
              <a:buSzPct val="100000"/>
              <a:buFont typeface="Wingdings" panose="05000000000000000000" charset="0"/>
              <a:buChar char="p"/>
            </a:pPr>
            <a:r>
              <a:rPr lang="en-US" altLang="zh-CN" sz="1600" spc="100">
                <a:solidFill>
                  <a:schemeClr val="bg2"/>
                </a:solidFill>
                <a:uFillTx/>
                <a:latin typeface="微软雅黑" panose="020B0503020204020204" charset="-122"/>
                <a:ea typeface="微软雅黑" panose="020B0503020204020204" charset="-122"/>
                <a:cs typeface="微软雅黑" panose="020B0503020204020204" charset="-122"/>
                <a:sym typeface="+mn-ea"/>
              </a:rPr>
              <a:t>兴趣与努力是相辅相成的，兴趣可以通过后天的培养，而努力是通往成功的必经之路，而兴趣能使这条路走得更顺利。</a:t>
            </a:r>
            <a:endParaRPr lang="en-US" altLang="zh-CN" sz="1600" spc="100">
              <a:solidFill>
                <a:schemeClr val="bg2"/>
              </a:solidFill>
              <a:uFillTx/>
              <a:latin typeface="微软雅黑" panose="020B0503020204020204" charset="-122"/>
              <a:ea typeface="微软雅黑" panose="020B0503020204020204" charset="-122"/>
              <a:cs typeface="微软雅黑" panose="020B0503020204020204" charset="-122"/>
              <a:sym typeface="+mn-ea"/>
            </a:endParaRPr>
          </a:p>
          <a:p>
            <a:pPr marL="285750" lvl="1" indent="-285750" algn="just" fontAlgn="ctr">
              <a:lnSpc>
                <a:spcPct val="130000"/>
              </a:lnSpc>
              <a:spcBef>
                <a:spcPts val="100"/>
              </a:spcBef>
              <a:spcAft>
                <a:spcPts val="0"/>
              </a:spcAft>
              <a:buSzPct val="100000"/>
              <a:buFont typeface="Wingdings" panose="05000000000000000000" charset="0"/>
              <a:buChar char="p"/>
            </a:pPr>
            <a:r>
              <a:rPr lang="en-US" altLang="zh-CN" sz="1600" spc="100">
                <a:solidFill>
                  <a:schemeClr val="bg2"/>
                </a:solidFill>
                <a:uFillTx/>
                <a:latin typeface="微软雅黑" panose="020B0503020204020204" charset="-122"/>
                <a:ea typeface="微软雅黑" panose="020B0503020204020204" charset="-122"/>
                <a:cs typeface="微软雅黑" panose="020B0503020204020204" charset="-122"/>
                <a:sym typeface="+mn-ea"/>
              </a:rPr>
              <a:t>兴趣与努力是大学生成才的两个重要方面。大学生可能对自己所学的专业不感兴趣，经过刻苦学习，如果在专业学习上取得了一定的成绩，也会激发起专业兴趣。大学生有学习兴趣后，可以促使他们刻苦钻研，向着更高目标迈进。因此，学生的学习活动既离不开学习兴趣，又离不开勤奋努力，兴趣与努力不断互相促进，才能获得预期的学业成就。</a:t>
            </a:r>
            <a:endParaRPr lang="en-US" altLang="zh-CN" sz="1600" b="1" spc="100">
              <a:solidFill>
                <a:schemeClr val="bg2"/>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custDataLst>
              <p:tags r:id="rId10"/>
            </p:custDataLst>
          </p:nvPr>
        </p:nvSpPr>
        <p:spPr>
          <a:xfrm>
            <a:off x="882015" y="1652905"/>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（二）中心兴趣与广阔兴趣相互促进</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11"/>
            </p:custDataLst>
          </p:nvPr>
        </p:nvSpPr>
        <p:spPr>
          <a:xfrm>
            <a:off x="6253480" y="1652905"/>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（三）兴趣与努力不可分割</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607060" y="1595120"/>
            <a:ext cx="540639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（一）情绪逐步向情操发展</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a:stretch>
            <a:fillRect/>
          </a:stretch>
        </p:blipFill>
        <p:spPr>
          <a:xfrm>
            <a:off x="0" y="2199005"/>
            <a:ext cx="6720205" cy="4672330"/>
          </a:xfrm>
          <a:prstGeom prst="rect">
            <a:avLst/>
          </a:prstGeom>
        </p:spPr>
      </p:pic>
      <p:sp>
        <p:nvSpPr>
          <p:cNvPr id="4" name="矩形 3"/>
          <p:cNvSpPr/>
          <p:nvPr>
            <p:custDataLst>
              <p:tags r:id="rId4"/>
            </p:custDataLst>
          </p:nvPr>
        </p:nvSpPr>
        <p:spPr>
          <a:xfrm>
            <a:off x="5715635" y="1096010"/>
            <a:ext cx="5524500" cy="5370195"/>
          </a:xfrm>
          <a:prstGeom prst="rect">
            <a:avLst/>
          </a:prstGeom>
          <a:gradFill>
            <a:gsLst>
              <a:gs pos="0">
                <a:srgbClr val="14CD68"/>
              </a:gs>
              <a:gs pos="100000">
                <a:srgbClr val="0B6E38"/>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5" name="矩形 4"/>
          <p:cNvSpPr/>
          <p:nvPr>
            <p:custDataLst>
              <p:tags r:id="rId5"/>
            </p:custDataLst>
          </p:nvPr>
        </p:nvSpPr>
        <p:spPr>
          <a:xfrm>
            <a:off x="6013450" y="1412875"/>
            <a:ext cx="4887595" cy="4925060"/>
          </a:xfrm>
          <a:prstGeom prst="rect">
            <a:avLst/>
          </a:prstGeom>
        </p:spPr>
        <p:txBody>
          <a:bodyPr anchor="ctr"/>
          <a:p>
            <a:pPr lvl="0" indent="431800" algn="just" defTabSz="913765" fontAlgn="base">
              <a:lnSpc>
                <a:spcPct val="120000"/>
              </a:lnSpc>
              <a:spcBef>
                <a:spcPts val="500"/>
              </a:spcBef>
              <a:buSzPct val="25000"/>
              <a:buNone/>
              <a:defRPr/>
            </a:pPr>
            <a:r>
              <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rPr>
              <a:t>情绪与情操这两种形式的情感又往往交织在一起，在同一个人的身上表现出来。</a:t>
            </a:r>
            <a:endPar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endParaRPr>
          </a:p>
          <a:p>
            <a:pPr lvl="0" indent="406400" algn="just" defTabSz="913765" fontAlgn="base">
              <a:lnSpc>
                <a:spcPct val="120000"/>
              </a:lnSpc>
              <a:spcBef>
                <a:spcPts val="500"/>
              </a:spcBef>
              <a:buSzPct val="25000"/>
              <a:buNone/>
              <a:defRPr/>
              <a:extLst>
                <a:ext uri="{35155182-B16C-46BC-9424-99874614C6A1}">
                  <wpsdc:indentchars xmlns:wpsdc="http://www.wps.cn/officeDocument/2017/drawingmlCustomData" val="200" checksum="1751898641"/>
                </a:ext>
              </a:extLst>
            </a:pPr>
            <a:r>
              <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rPr>
              <a:t>情绪是比较低级的情感形式。它一般与人的生理需要相联系，但与社会需要也有联系；它持续的时间比较短暂，但也有比较持久的；它的外部表现比较显著，但也有不太明显的。</a:t>
            </a:r>
            <a:endPar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endParaRPr>
          </a:p>
          <a:p>
            <a:pPr lvl="0" indent="406400" algn="just" defTabSz="913765" fontAlgn="base">
              <a:lnSpc>
                <a:spcPct val="120000"/>
              </a:lnSpc>
              <a:spcBef>
                <a:spcPts val="500"/>
              </a:spcBef>
              <a:buSzPct val="25000"/>
              <a:buNone/>
              <a:defRPr/>
              <a:extLst>
                <a:ext uri="{35155182-B16C-46BC-9424-99874614C6A1}">
                  <wpsdc:indentchars xmlns:wpsdc="http://www.wps.cn/officeDocument/2017/drawingmlCustomData" val="200" checksum="1751898641"/>
                </a:ext>
              </a:extLst>
            </a:pPr>
            <a:r>
              <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rPr>
              <a:t>其主要表现形式有激情、心境和热情，统称为情绪状态。而情操则是习得的、比较高级、比较复杂的情感。它与人的社会需要相联系。其主要表现形式有理智感、道德感和审美感，统称为高级社会情感。在学习活动中，适当的激情、良好的心境、饱满的热情是学习的重要心理品质；而情操则是推动学习的强大动力，是一个人取得学业成就的先决条件。</a:t>
            </a:r>
            <a:endPar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endParaRPr>
          </a:p>
          <a:p>
            <a:pPr lvl="0" indent="406400" algn="just" defTabSz="913765" fontAlgn="base">
              <a:lnSpc>
                <a:spcPct val="120000"/>
              </a:lnSpc>
              <a:spcBef>
                <a:spcPts val="500"/>
              </a:spcBef>
              <a:buSzPct val="25000"/>
              <a:buNone/>
              <a:defRPr/>
              <a:extLst>
                <a:ext uri="{35155182-B16C-46BC-9424-99874614C6A1}">
                  <wpsdc:indentchars xmlns:wpsdc="http://www.wps.cn/officeDocument/2017/drawingmlCustomData" val="200" checksum="1751898641"/>
                </a:ext>
              </a:extLst>
            </a:pPr>
            <a:r>
              <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rPr>
              <a:t>人是自己情感的主人，在学习过程中，学生既要通过学习活动形成和发展自己的情操，又要保持和激发积极的情绪状态，满腔热情地投入到学习中去。</a:t>
            </a:r>
            <a:endPar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endParaRPr>
          </a:p>
          <a:p>
            <a:pPr lvl="0" indent="406400" algn="just" defTabSz="913765" fontAlgn="base">
              <a:lnSpc>
                <a:spcPct val="130000"/>
              </a:lnSpc>
              <a:spcBef>
                <a:spcPts val="500"/>
              </a:spcBef>
              <a:buSzPct val="25000"/>
              <a:buNone/>
              <a:defRPr/>
              <a:extLst>
                <a:ext uri="{35155182-B16C-46BC-9424-99874614C6A1}">
                  <wpsdc:indentchars xmlns:wpsdc="http://www.wps.cn/officeDocument/2017/drawingmlCustomData" val="200" checksum="1751898641"/>
                </a:ext>
              </a:extLst>
            </a:pPr>
            <a:endPar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占位符 5"/>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二、情感与学习</a:t>
            </a:r>
            <a:endParaRPr lang="zh-CN" altLang="en-US" sz="2400" b="1" spc="300" noProof="0" dirty="0">
              <a:ln>
                <a:noFill/>
              </a:ln>
              <a:solidFill>
                <a:srgbClr val="FCC301"/>
              </a:solidFill>
              <a:effectLst/>
              <a:uLnTx/>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607060" y="1595120"/>
            <a:ext cx="540639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（二）情感与认识相互促进，相互干扰</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a:stretch>
            <a:fillRect/>
          </a:stretch>
        </p:blipFill>
        <p:spPr>
          <a:xfrm>
            <a:off x="0" y="2199005"/>
            <a:ext cx="6720205" cy="4672330"/>
          </a:xfrm>
          <a:prstGeom prst="rect">
            <a:avLst/>
          </a:prstGeom>
        </p:spPr>
      </p:pic>
      <p:sp>
        <p:nvSpPr>
          <p:cNvPr id="4" name="矩形 3"/>
          <p:cNvSpPr/>
          <p:nvPr>
            <p:custDataLst>
              <p:tags r:id="rId4"/>
            </p:custDataLst>
          </p:nvPr>
        </p:nvSpPr>
        <p:spPr>
          <a:xfrm>
            <a:off x="5715635" y="1096010"/>
            <a:ext cx="5524500" cy="5370195"/>
          </a:xfrm>
          <a:prstGeom prst="rect">
            <a:avLst/>
          </a:prstGeom>
          <a:gradFill>
            <a:gsLst>
              <a:gs pos="0">
                <a:srgbClr val="14CD68"/>
              </a:gs>
              <a:gs pos="100000">
                <a:srgbClr val="0B6E38"/>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5" name="矩形 4"/>
          <p:cNvSpPr/>
          <p:nvPr>
            <p:custDataLst>
              <p:tags r:id="rId5"/>
            </p:custDataLst>
          </p:nvPr>
        </p:nvSpPr>
        <p:spPr>
          <a:xfrm>
            <a:off x="6013450" y="1370965"/>
            <a:ext cx="4887595" cy="4925060"/>
          </a:xfrm>
          <a:prstGeom prst="rect">
            <a:avLst/>
          </a:prstGeom>
        </p:spPr>
        <p:txBody>
          <a:bodyPr anchor="ctr"/>
          <a:p>
            <a:pPr lvl="0" indent="431800" algn="just" defTabSz="913765" fontAlgn="base">
              <a:lnSpc>
                <a:spcPct val="140000"/>
              </a:lnSpc>
              <a:spcBef>
                <a:spcPts val="500"/>
              </a:spcBef>
              <a:buSzPct val="25000"/>
              <a:buNone/>
              <a:defRPr/>
            </a:pPr>
            <a:r>
              <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rPr>
              <a:t>情感是在认识的基础上产生和发展起来的，它既可能推动和加深人们对事物的认识，也可能妨碍人们对事物的进一步认识，甚至产生不正确的认识。</a:t>
            </a:r>
            <a:endPar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endParaRPr>
          </a:p>
          <a:p>
            <a:pPr lvl="0" indent="431800" algn="just" defTabSz="913765" fontAlgn="base">
              <a:lnSpc>
                <a:spcPct val="140000"/>
              </a:lnSpc>
              <a:spcBef>
                <a:spcPts val="500"/>
              </a:spcBef>
              <a:buSzPct val="25000"/>
              <a:buNone/>
              <a:defRPr/>
            </a:pPr>
            <a:r>
              <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rPr>
              <a:t>心理学的研究表明，情感的产生虽然与生理上的激活状态紧密联系，但它并非单纯地由生理激活状态决定，而必须通过人的认识活动的“折射”才能产生。</a:t>
            </a:r>
            <a:endPar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endParaRPr>
          </a:p>
          <a:p>
            <a:pPr lvl="0" indent="431800" algn="just" defTabSz="913765" fontAlgn="base">
              <a:lnSpc>
                <a:spcPct val="140000"/>
              </a:lnSpc>
              <a:spcBef>
                <a:spcPts val="500"/>
              </a:spcBef>
              <a:buSzPct val="25000"/>
              <a:buNone/>
              <a:defRPr/>
            </a:pPr>
            <a:r>
              <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rPr>
              <a:t>一般地说，一个在学业上取得较大成就的学生，是与他对学习活动的满腔热情分不开的。但是，情感与认识又是互相干扰的。对某一事物的认识不当，也会使人对该事物产生不适当的情感；对某一事物产生了不适当的情感，也会妨碍对该事物进行深入的认识，甚至产生不正确的认识。学生的学习热情是在学习过程中培养起来的，丰富的知识可以使之产生丰富的情感。我们要学会用理智支配情感，做情感的主人，以克服消极的情感，防止它们对学习活动产生阻抑作用。</a:t>
            </a:r>
            <a:endParaRPr lang="en-US" altLang="zh-CN" sz="1500" spc="100">
              <a:solidFill>
                <a:schemeClr val="bg2"/>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占位符 5"/>
          <p:cNvSpPr>
            <a:spLocks noGrp="1"/>
          </p:cNvSpPr>
          <p:nvPr>
            <p:ph type="body" sz="quarter" idx="10"/>
            <p:custDataLst>
              <p:tags r:id="rId6"/>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二、情感与学习</a:t>
            </a:r>
            <a:endParaRPr lang="zh-CN" altLang="en-US" sz="2400" b="1" spc="300" noProof="0" dirty="0">
              <a:ln>
                <a:noFill/>
              </a:ln>
              <a:solidFill>
                <a:srgbClr val="FCC301"/>
              </a:solidFill>
              <a:effectLst/>
              <a:uLnTx/>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458585" y="1866265"/>
            <a:ext cx="5124450" cy="523240"/>
            <a:chOff x="9926" y="2939"/>
            <a:chExt cx="8070" cy="824"/>
          </a:xfrm>
        </p:grpSpPr>
        <p:sp>
          <p:nvSpPr>
            <p:cNvPr id="22" name="文本框 21"/>
            <p:cNvSpPr txBox="1"/>
            <p:nvPr>
              <p:custDataLst>
                <p:tags r:id="rId1"/>
              </p:custDataLst>
            </p:nvPr>
          </p:nvSpPr>
          <p:spPr>
            <a:xfrm>
              <a:off x="11087" y="2985"/>
              <a:ext cx="6909"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大学生学习心理与创造性思维培养 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 name="组合 5"/>
            <p:cNvGrpSpPr/>
            <p:nvPr>
              <p:custDataLst>
                <p:tags r:id="rId2"/>
              </p:custDataLst>
            </p:nvPr>
          </p:nvGrpSpPr>
          <p:grpSpPr>
            <a:xfrm>
              <a:off x="9926" y="2939"/>
              <a:ext cx="1069" cy="824"/>
              <a:chOff x="745601" y="1880290"/>
              <a:chExt cx="678520" cy="523220"/>
            </a:xfrm>
          </p:grpSpPr>
          <p:sp>
            <p:nvSpPr>
              <p:cNvPr id="29" name="椭圆 28"/>
              <p:cNvSpPr/>
              <p:nvPr>
                <p:custDataLst>
                  <p:tags r:id="rId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30" name="文本框 29"/>
              <p:cNvSpPr txBox="1"/>
              <p:nvPr>
                <p:custDataLst>
                  <p:tags r:id="rId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7</a:t>
                </a:r>
                <a:endParaRPr lang="en-US" altLang="zh-CN" sz="2000" b="1" dirty="0">
                  <a:latin typeface="微软雅黑" panose="020B0503020204020204" charset="-122"/>
                  <a:ea typeface="微软雅黑" panose="020B0503020204020204" charset="-122"/>
                </a:endParaRPr>
              </a:p>
            </p:txBody>
          </p:sp>
          <p:sp>
            <p:nvSpPr>
              <p:cNvPr id="2" name="椭圆 1"/>
              <p:cNvSpPr/>
              <p:nvPr>
                <p:custDataLst>
                  <p:tags r:id="rId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6" name="组合 75"/>
          <p:cNvGrpSpPr/>
          <p:nvPr/>
        </p:nvGrpSpPr>
        <p:grpSpPr>
          <a:xfrm>
            <a:off x="6458585" y="2624455"/>
            <a:ext cx="4104005" cy="523240"/>
            <a:chOff x="9926" y="4133"/>
            <a:chExt cx="6463" cy="824"/>
          </a:xfrm>
        </p:grpSpPr>
        <p:sp>
          <p:nvSpPr>
            <p:cNvPr id="33" name="文本框 32"/>
            <p:cNvSpPr txBox="1"/>
            <p:nvPr>
              <p:custDataLst>
                <p:tags r:id="rId6"/>
              </p:custDataLst>
            </p:nvPr>
          </p:nvSpPr>
          <p:spPr>
            <a:xfrm>
              <a:off x="11087" y="4179"/>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大学生情绪管理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custDataLst>
                <p:tags r:id="rId7"/>
              </p:custDataLst>
            </p:nvPr>
          </p:nvGrpSpPr>
          <p:grpSpPr>
            <a:xfrm>
              <a:off x="9926" y="4133"/>
              <a:ext cx="1069" cy="824"/>
              <a:chOff x="745601" y="2873351"/>
              <a:chExt cx="678520" cy="523220"/>
            </a:xfrm>
          </p:grpSpPr>
          <p:sp>
            <p:nvSpPr>
              <p:cNvPr id="34" name="椭圆 33"/>
              <p:cNvSpPr/>
              <p:nvPr>
                <p:custDataLst>
                  <p:tags r:id="rId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 name="文本框 3"/>
              <p:cNvSpPr txBox="1"/>
              <p:nvPr>
                <p:custDataLst>
                  <p:tags r:id="rId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8</a:t>
                </a:r>
                <a:endParaRPr lang="en-US" altLang="zh-CN" sz="2000" b="1" dirty="0">
                  <a:latin typeface="微软雅黑" panose="020B0503020204020204" charset="-122"/>
                  <a:ea typeface="微软雅黑" panose="020B0503020204020204" charset="-122"/>
                </a:endParaRPr>
              </a:p>
            </p:txBody>
          </p:sp>
          <p:sp>
            <p:nvSpPr>
              <p:cNvPr id="5" name="椭圆 4"/>
              <p:cNvSpPr/>
              <p:nvPr>
                <p:custDataLst>
                  <p:tags r:id="rId1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7" name="组合 76"/>
          <p:cNvGrpSpPr/>
          <p:nvPr/>
        </p:nvGrpSpPr>
        <p:grpSpPr>
          <a:xfrm>
            <a:off x="6458585" y="3402965"/>
            <a:ext cx="4104005" cy="523240"/>
            <a:chOff x="9926" y="5359"/>
            <a:chExt cx="6463" cy="824"/>
          </a:xfrm>
        </p:grpSpPr>
        <p:sp>
          <p:nvSpPr>
            <p:cNvPr id="7" name="文本框 6"/>
            <p:cNvSpPr txBox="1"/>
            <p:nvPr>
              <p:custDataLst>
                <p:tags r:id="rId11"/>
              </p:custDataLst>
            </p:nvPr>
          </p:nvSpPr>
          <p:spPr>
            <a:xfrm>
              <a:off x="11087" y="540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大学生人际交往</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 name="组合 7"/>
            <p:cNvGrpSpPr/>
            <p:nvPr>
              <p:custDataLst>
                <p:tags r:id="rId12"/>
              </p:custDataLst>
            </p:nvPr>
          </p:nvGrpSpPr>
          <p:grpSpPr>
            <a:xfrm>
              <a:off x="9926" y="5359"/>
              <a:ext cx="1069" cy="824"/>
              <a:chOff x="745601" y="3866412"/>
              <a:chExt cx="678520" cy="523220"/>
            </a:xfrm>
          </p:grpSpPr>
          <p:sp>
            <p:nvSpPr>
              <p:cNvPr id="9" name="椭圆 8"/>
              <p:cNvSpPr/>
              <p:nvPr>
                <p:custDataLst>
                  <p:tags r:id="rId1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0" name="文本框 9"/>
              <p:cNvSpPr txBox="1"/>
              <p:nvPr>
                <p:custDataLst>
                  <p:tags r:id="rId1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9</a:t>
                </a:r>
                <a:endParaRPr lang="en-US" altLang="zh-CN" sz="2000" b="1" dirty="0">
                  <a:latin typeface="微软雅黑" panose="020B0503020204020204" charset="-122"/>
                  <a:ea typeface="微软雅黑" panose="020B0503020204020204" charset="-122"/>
                </a:endParaRPr>
              </a:p>
            </p:txBody>
          </p:sp>
          <p:sp>
            <p:nvSpPr>
              <p:cNvPr id="12" name="椭圆 11"/>
              <p:cNvSpPr/>
              <p:nvPr>
                <p:custDataLst>
                  <p:tags r:id="rId1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8" name="组合 77"/>
          <p:cNvGrpSpPr/>
          <p:nvPr/>
        </p:nvGrpSpPr>
        <p:grpSpPr>
          <a:xfrm>
            <a:off x="6431280" y="4171315"/>
            <a:ext cx="4131310" cy="523240"/>
            <a:chOff x="9883" y="6569"/>
            <a:chExt cx="6506" cy="824"/>
          </a:xfrm>
        </p:grpSpPr>
        <p:sp>
          <p:nvSpPr>
            <p:cNvPr id="43" name="文本框 42"/>
            <p:cNvSpPr txBox="1"/>
            <p:nvPr>
              <p:custDataLst>
                <p:tags r:id="rId16"/>
              </p:custDataLst>
            </p:nvPr>
          </p:nvSpPr>
          <p:spPr>
            <a:xfrm>
              <a:off x="11087" y="661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大学生恋爱与性心理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3" name="组合 12"/>
            <p:cNvGrpSpPr/>
            <p:nvPr>
              <p:custDataLst>
                <p:tags r:id="rId17"/>
              </p:custDataLst>
            </p:nvPr>
          </p:nvGrpSpPr>
          <p:grpSpPr>
            <a:xfrm>
              <a:off x="9883" y="6569"/>
              <a:ext cx="1112" cy="824"/>
              <a:chOff x="718296" y="4859473"/>
              <a:chExt cx="705825" cy="523220"/>
            </a:xfrm>
          </p:grpSpPr>
          <p:sp>
            <p:nvSpPr>
              <p:cNvPr id="44" name="椭圆 43"/>
              <p:cNvSpPr/>
              <p:nvPr>
                <p:custDataLst>
                  <p:tags r:id="rId1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5" name="文本框 44"/>
              <p:cNvSpPr txBox="1"/>
              <p:nvPr>
                <p:custDataLst>
                  <p:tags r:id="rId19"/>
                </p:custDataLst>
              </p:nvPr>
            </p:nvSpPr>
            <p:spPr>
              <a:xfrm>
                <a:off x="718296" y="4915988"/>
                <a:ext cx="571500"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10</a:t>
                </a:r>
                <a:endParaRPr lang="en-US" altLang="zh-CN" sz="2000" b="1" dirty="0">
                  <a:latin typeface="微软雅黑" panose="020B0503020204020204" charset="-122"/>
                  <a:ea typeface="微软雅黑" panose="020B0503020204020204" charset="-122"/>
                </a:endParaRPr>
              </a:p>
            </p:txBody>
          </p:sp>
          <p:sp>
            <p:nvSpPr>
              <p:cNvPr id="46" name="椭圆 45"/>
              <p:cNvSpPr/>
              <p:nvPr>
                <p:custDataLst>
                  <p:tags r:id="rId2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9" name="组合 78"/>
          <p:cNvGrpSpPr/>
          <p:nvPr/>
        </p:nvGrpSpPr>
        <p:grpSpPr>
          <a:xfrm>
            <a:off x="6438265" y="4877435"/>
            <a:ext cx="5023485" cy="523240"/>
            <a:chOff x="9894" y="7681"/>
            <a:chExt cx="7911" cy="824"/>
          </a:xfrm>
        </p:grpSpPr>
        <p:sp>
          <p:nvSpPr>
            <p:cNvPr id="32" name="文本框 31"/>
            <p:cNvSpPr txBox="1"/>
            <p:nvPr>
              <p:custDataLst>
                <p:tags r:id="rId21"/>
              </p:custDataLst>
            </p:nvPr>
          </p:nvSpPr>
          <p:spPr>
            <a:xfrm>
              <a:off x="11088" y="7727"/>
              <a:ext cx="671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大学生压力管理与挫折应对 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4" name="组合 13"/>
            <p:cNvGrpSpPr/>
            <p:nvPr>
              <p:custDataLst>
                <p:tags r:id="rId22"/>
              </p:custDataLst>
            </p:nvPr>
          </p:nvGrpSpPr>
          <p:grpSpPr>
            <a:xfrm>
              <a:off x="9894" y="7681"/>
              <a:ext cx="1102" cy="824"/>
              <a:chOff x="724646" y="3866412"/>
              <a:chExt cx="699475" cy="523220"/>
            </a:xfrm>
          </p:grpSpPr>
          <p:sp>
            <p:nvSpPr>
              <p:cNvPr id="15" name="椭圆 14"/>
              <p:cNvSpPr/>
              <p:nvPr>
                <p:custDataLst>
                  <p:tags r:id="rId2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47" name="文本框 46"/>
              <p:cNvSpPr txBox="1"/>
              <p:nvPr>
                <p:custDataLst>
                  <p:tags r:id="rId24"/>
                </p:custDataLst>
              </p:nvPr>
            </p:nvSpPr>
            <p:spPr>
              <a:xfrm>
                <a:off x="724646" y="3922927"/>
                <a:ext cx="62547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11</a:t>
                </a:r>
                <a:endParaRPr lang="en-US" altLang="zh-CN" sz="2000" b="1" dirty="0">
                  <a:latin typeface="微软雅黑" panose="020B0503020204020204" charset="-122"/>
                  <a:ea typeface="微软雅黑" panose="020B0503020204020204" charset="-122"/>
                </a:endParaRPr>
              </a:p>
            </p:txBody>
          </p:sp>
          <p:sp>
            <p:nvSpPr>
              <p:cNvPr id="48" name="椭圆 47"/>
              <p:cNvSpPr/>
              <p:nvPr>
                <p:custDataLst>
                  <p:tags r:id="rId2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80" name="组合 79"/>
          <p:cNvGrpSpPr/>
          <p:nvPr/>
        </p:nvGrpSpPr>
        <p:grpSpPr>
          <a:xfrm>
            <a:off x="6431915" y="5645785"/>
            <a:ext cx="5151120" cy="523240"/>
            <a:chOff x="9884" y="8891"/>
            <a:chExt cx="8112" cy="824"/>
          </a:xfrm>
        </p:grpSpPr>
        <p:sp>
          <p:nvSpPr>
            <p:cNvPr id="49" name="文本框 48"/>
            <p:cNvSpPr txBox="1"/>
            <p:nvPr>
              <p:custDataLst>
                <p:tags r:id="rId26"/>
              </p:custDataLst>
            </p:nvPr>
          </p:nvSpPr>
          <p:spPr>
            <a:xfrm>
              <a:off x="11088" y="8937"/>
              <a:ext cx="6908"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大学生生命教育与心理危机应对</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0" name="组合 49"/>
            <p:cNvGrpSpPr/>
            <p:nvPr>
              <p:custDataLst>
                <p:tags r:id="rId27"/>
              </p:custDataLst>
            </p:nvPr>
          </p:nvGrpSpPr>
          <p:grpSpPr>
            <a:xfrm>
              <a:off x="9884" y="8891"/>
              <a:ext cx="1112" cy="824"/>
              <a:chOff x="718296" y="4859473"/>
              <a:chExt cx="705825" cy="523220"/>
            </a:xfrm>
          </p:grpSpPr>
          <p:sp>
            <p:nvSpPr>
              <p:cNvPr id="51" name="椭圆 50"/>
              <p:cNvSpPr/>
              <p:nvPr>
                <p:custDataLst>
                  <p:tags r:id="rId2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2" name="文本框 51"/>
              <p:cNvSpPr txBox="1"/>
              <p:nvPr>
                <p:custDataLst>
                  <p:tags r:id="rId29"/>
                </p:custDataLst>
              </p:nvPr>
            </p:nvSpPr>
            <p:spPr>
              <a:xfrm>
                <a:off x="718296" y="4915988"/>
                <a:ext cx="570865" cy="40005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12</a:t>
                </a:r>
                <a:endParaRPr lang="en-US" altLang="zh-CN" sz="2000" b="1" dirty="0">
                  <a:latin typeface="微软雅黑" panose="020B0503020204020204" charset="-122"/>
                  <a:ea typeface="微软雅黑" panose="020B0503020204020204" charset="-122"/>
                </a:endParaRPr>
              </a:p>
            </p:txBody>
          </p:sp>
          <p:sp>
            <p:nvSpPr>
              <p:cNvPr id="53" name="椭圆 52"/>
              <p:cNvSpPr/>
              <p:nvPr>
                <p:custDataLst>
                  <p:tags r:id="rId3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8" name="组合 67"/>
          <p:cNvGrpSpPr/>
          <p:nvPr/>
        </p:nvGrpSpPr>
        <p:grpSpPr>
          <a:xfrm>
            <a:off x="923925" y="1826895"/>
            <a:ext cx="4164965" cy="523240"/>
            <a:chOff x="2657" y="2877"/>
            <a:chExt cx="6559" cy="824"/>
          </a:xfrm>
        </p:grpSpPr>
        <p:sp>
          <p:nvSpPr>
            <p:cNvPr id="16" name="文本框 15"/>
            <p:cNvSpPr txBox="1"/>
            <p:nvPr>
              <p:custDataLst>
                <p:tags r:id="rId31"/>
              </p:custDataLst>
            </p:nvPr>
          </p:nvSpPr>
          <p:spPr>
            <a:xfrm>
              <a:off x="3914" y="2923"/>
              <a:ext cx="5303" cy="774"/>
            </a:xfrm>
            <a:prstGeom prst="rect">
              <a:avLst/>
            </a:prstGeom>
            <a:noFill/>
          </p:spPr>
          <p:txBody>
            <a:bodyPr wrap="square" rtlCol="0"/>
            <a:p>
              <a:pPr indent="0" algn="just">
                <a:buNone/>
              </a:pPr>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大学生心理健康导论</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17" name="组合 16"/>
            <p:cNvGrpSpPr/>
            <p:nvPr>
              <p:custDataLst>
                <p:tags r:id="rId32"/>
              </p:custDataLst>
            </p:nvPr>
          </p:nvGrpSpPr>
          <p:grpSpPr>
            <a:xfrm>
              <a:off x="2657" y="2877"/>
              <a:ext cx="1069" cy="824"/>
              <a:chOff x="745601" y="1880290"/>
              <a:chExt cx="678520" cy="523220"/>
            </a:xfrm>
          </p:grpSpPr>
          <p:sp>
            <p:nvSpPr>
              <p:cNvPr id="18" name="椭圆 17"/>
              <p:cNvSpPr/>
              <p:nvPr>
                <p:custDataLst>
                  <p:tags r:id="rId33"/>
                </p:custDataLst>
              </p:nvPr>
            </p:nvSpPr>
            <p:spPr>
              <a:xfrm>
                <a:off x="745601" y="1880290"/>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19" name="文本框 18"/>
              <p:cNvSpPr txBox="1"/>
              <p:nvPr>
                <p:custDataLst>
                  <p:tags r:id="rId34"/>
                </p:custDataLst>
              </p:nvPr>
            </p:nvSpPr>
            <p:spPr>
              <a:xfrm>
                <a:off x="799465" y="1936533"/>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1</a:t>
                </a:r>
                <a:endParaRPr lang="en-US" altLang="zh-CN" sz="2000" b="1" dirty="0">
                  <a:latin typeface="微软雅黑" panose="020B0503020204020204" charset="-122"/>
                  <a:ea typeface="微软雅黑" panose="020B0503020204020204" charset="-122"/>
                </a:endParaRPr>
              </a:p>
            </p:txBody>
          </p:sp>
          <p:sp>
            <p:nvSpPr>
              <p:cNvPr id="20" name="椭圆 19"/>
              <p:cNvSpPr/>
              <p:nvPr>
                <p:custDataLst>
                  <p:tags r:id="rId35"/>
                </p:custDataLst>
              </p:nvPr>
            </p:nvSpPr>
            <p:spPr>
              <a:xfrm>
                <a:off x="1378402" y="2106109"/>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69" name="组合 68"/>
          <p:cNvGrpSpPr/>
          <p:nvPr/>
        </p:nvGrpSpPr>
        <p:grpSpPr>
          <a:xfrm>
            <a:off x="923925" y="2585085"/>
            <a:ext cx="4763770" cy="523240"/>
            <a:chOff x="2657" y="4071"/>
            <a:chExt cx="7502" cy="824"/>
          </a:xfrm>
        </p:grpSpPr>
        <p:sp>
          <p:nvSpPr>
            <p:cNvPr id="21" name="文本框 20"/>
            <p:cNvSpPr txBox="1"/>
            <p:nvPr>
              <p:custDataLst>
                <p:tags r:id="rId36"/>
              </p:custDataLst>
            </p:nvPr>
          </p:nvSpPr>
          <p:spPr>
            <a:xfrm>
              <a:off x="3914" y="4117"/>
              <a:ext cx="6245"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大学生心理咨询与心理治疗</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23" name="组合 22"/>
            <p:cNvGrpSpPr/>
            <p:nvPr>
              <p:custDataLst>
                <p:tags r:id="rId37"/>
              </p:custDataLst>
            </p:nvPr>
          </p:nvGrpSpPr>
          <p:grpSpPr>
            <a:xfrm>
              <a:off x="2657" y="4071"/>
              <a:ext cx="1069" cy="824"/>
              <a:chOff x="745601" y="2873351"/>
              <a:chExt cx="678520" cy="523220"/>
            </a:xfrm>
          </p:grpSpPr>
          <p:sp>
            <p:nvSpPr>
              <p:cNvPr id="24" name="椭圆 23"/>
              <p:cNvSpPr/>
              <p:nvPr>
                <p:custDataLst>
                  <p:tags r:id="rId38"/>
                </p:custDataLst>
              </p:nvPr>
            </p:nvSpPr>
            <p:spPr>
              <a:xfrm>
                <a:off x="745601" y="2873351"/>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25" name="文本框 24"/>
              <p:cNvSpPr txBox="1"/>
              <p:nvPr>
                <p:custDataLst>
                  <p:tags r:id="rId39"/>
                </p:custDataLst>
              </p:nvPr>
            </p:nvSpPr>
            <p:spPr>
              <a:xfrm>
                <a:off x="799465" y="2929594"/>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2</a:t>
                </a:r>
                <a:endParaRPr lang="en-US" altLang="zh-CN" sz="2000" b="1" dirty="0">
                  <a:latin typeface="微软雅黑" panose="020B0503020204020204" charset="-122"/>
                  <a:ea typeface="微软雅黑" panose="020B0503020204020204" charset="-122"/>
                </a:endParaRPr>
              </a:p>
            </p:txBody>
          </p:sp>
          <p:sp>
            <p:nvSpPr>
              <p:cNvPr id="26" name="椭圆 25"/>
              <p:cNvSpPr/>
              <p:nvPr>
                <p:custDataLst>
                  <p:tags r:id="rId40"/>
                </p:custDataLst>
              </p:nvPr>
            </p:nvSpPr>
            <p:spPr>
              <a:xfrm>
                <a:off x="1378402" y="3099170"/>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0" name="组合 69"/>
          <p:cNvGrpSpPr/>
          <p:nvPr/>
        </p:nvGrpSpPr>
        <p:grpSpPr>
          <a:xfrm>
            <a:off x="923925" y="3363595"/>
            <a:ext cx="5076190" cy="523240"/>
            <a:chOff x="2657" y="5297"/>
            <a:chExt cx="7994" cy="824"/>
          </a:xfrm>
        </p:grpSpPr>
        <p:sp>
          <p:nvSpPr>
            <p:cNvPr id="27" name="文本框 26"/>
            <p:cNvSpPr txBox="1"/>
            <p:nvPr>
              <p:custDataLst>
                <p:tags r:id="rId41"/>
              </p:custDataLst>
            </p:nvPr>
          </p:nvSpPr>
          <p:spPr>
            <a:xfrm>
              <a:off x="3914" y="5343"/>
              <a:ext cx="6737"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大学生常见心理困惑与异常心理</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4" name="组合 53"/>
            <p:cNvGrpSpPr/>
            <p:nvPr>
              <p:custDataLst>
                <p:tags r:id="rId42"/>
              </p:custDataLst>
            </p:nvPr>
          </p:nvGrpSpPr>
          <p:grpSpPr>
            <a:xfrm>
              <a:off x="2657" y="5297"/>
              <a:ext cx="1069" cy="824"/>
              <a:chOff x="745601" y="3866412"/>
              <a:chExt cx="678520" cy="523220"/>
            </a:xfrm>
          </p:grpSpPr>
          <p:sp>
            <p:nvSpPr>
              <p:cNvPr id="55" name="椭圆 54"/>
              <p:cNvSpPr/>
              <p:nvPr>
                <p:custDataLst>
                  <p:tags r:id="rId4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56" name="文本框 55"/>
              <p:cNvSpPr txBox="1"/>
              <p:nvPr>
                <p:custDataLst>
                  <p:tags r:id="rId4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3</a:t>
                </a:r>
                <a:endParaRPr lang="en-US" altLang="zh-CN" sz="2000" b="1" dirty="0">
                  <a:latin typeface="微软雅黑" panose="020B0503020204020204" charset="-122"/>
                  <a:ea typeface="微软雅黑" panose="020B0503020204020204" charset="-122"/>
                </a:endParaRPr>
              </a:p>
            </p:txBody>
          </p:sp>
          <p:sp>
            <p:nvSpPr>
              <p:cNvPr id="57" name="椭圆 56"/>
              <p:cNvSpPr/>
              <p:nvPr>
                <p:custDataLst>
                  <p:tags r:id="rId4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1" name="组合 70"/>
          <p:cNvGrpSpPr/>
          <p:nvPr/>
        </p:nvGrpSpPr>
        <p:grpSpPr>
          <a:xfrm>
            <a:off x="923925" y="4131945"/>
            <a:ext cx="4164965" cy="523240"/>
            <a:chOff x="2657" y="6507"/>
            <a:chExt cx="6559" cy="824"/>
          </a:xfrm>
        </p:grpSpPr>
        <p:sp>
          <p:nvSpPr>
            <p:cNvPr id="58" name="文本框 57"/>
            <p:cNvSpPr txBox="1"/>
            <p:nvPr>
              <p:custDataLst>
                <p:tags r:id="rId46"/>
              </p:custDataLst>
            </p:nvPr>
          </p:nvSpPr>
          <p:spPr>
            <a:xfrm>
              <a:off x="3914" y="6553"/>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大学生自我意识与培养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59" name="组合 58"/>
            <p:cNvGrpSpPr/>
            <p:nvPr>
              <p:custDataLst>
                <p:tags r:id="rId47"/>
              </p:custDataLst>
            </p:nvPr>
          </p:nvGrpSpPr>
          <p:grpSpPr>
            <a:xfrm>
              <a:off x="2657" y="6507"/>
              <a:ext cx="1069" cy="824"/>
              <a:chOff x="745601" y="4859473"/>
              <a:chExt cx="678520" cy="523220"/>
            </a:xfrm>
          </p:grpSpPr>
          <p:sp>
            <p:nvSpPr>
              <p:cNvPr id="60" name="椭圆 59"/>
              <p:cNvSpPr/>
              <p:nvPr>
                <p:custDataLst>
                  <p:tags r:id="rId4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1" name="文本框 60"/>
              <p:cNvSpPr txBox="1"/>
              <p:nvPr>
                <p:custDataLst>
                  <p:tags r:id="rId4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4</a:t>
                </a:r>
                <a:endParaRPr lang="en-US" altLang="zh-CN" sz="2000" b="1" dirty="0">
                  <a:latin typeface="微软雅黑" panose="020B0503020204020204" charset="-122"/>
                  <a:ea typeface="微软雅黑" panose="020B0503020204020204" charset="-122"/>
                </a:endParaRPr>
              </a:p>
            </p:txBody>
          </p:sp>
          <p:sp>
            <p:nvSpPr>
              <p:cNvPr id="62" name="椭圆 61"/>
              <p:cNvSpPr/>
              <p:nvPr>
                <p:custDataLst>
                  <p:tags r:id="rId5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2" name="组合 71"/>
          <p:cNvGrpSpPr/>
          <p:nvPr/>
        </p:nvGrpSpPr>
        <p:grpSpPr>
          <a:xfrm>
            <a:off x="924560" y="4838065"/>
            <a:ext cx="4164965" cy="523240"/>
            <a:chOff x="2658" y="7619"/>
            <a:chExt cx="6559" cy="824"/>
          </a:xfrm>
        </p:grpSpPr>
        <p:sp>
          <p:nvSpPr>
            <p:cNvPr id="63" name="文本框 62"/>
            <p:cNvSpPr txBox="1"/>
            <p:nvPr>
              <p:custDataLst>
                <p:tags r:id="rId51"/>
              </p:custDataLst>
            </p:nvPr>
          </p:nvSpPr>
          <p:spPr>
            <a:xfrm>
              <a:off x="3915" y="7665"/>
              <a:ext cx="5303"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大学生人格发展与培养</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64" name="组合 63"/>
            <p:cNvGrpSpPr/>
            <p:nvPr>
              <p:custDataLst>
                <p:tags r:id="rId52"/>
              </p:custDataLst>
            </p:nvPr>
          </p:nvGrpSpPr>
          <p:grpSpPr>
            <a:xfrm>
              <a:off x="2658" y="7619"/>
              <a:ext cx="1069" cy="824"/>
              <a:chOff x="745601" y="3866412"/>
              <a:chExt cx="678520" cy="523220"/>
            </a:xfrm>
          </p:grpSpPr>
          <p:sp>
            <p:nvSpPr>
              <p:cNvPr id="65" name="椭圆 64"/>
              <p:cNvSpPr/>
              <p:nvPr>
                <p:custDataLst>
                  <p:tags r:id="rId53"/>
                </p:custDataLst>
              </p:nvPr>
            </p:nvSpPr>
            <p:spPr>
              <a:xfrm>
                <a:off x="745601" y="3866412"/>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66" name="文本框 65"/>
              <p:cNvSpPr txBox="1"/>
              <p:nvPr>
                <p:custDataLst>
                  <p:tags r:id="rId54"/>
                </p:custDataLst>
              </p:nvPr>
            </p:nvSpPr>
            <p:spPr>
              <a:xfrm>
                <a:off x="799465" y="3922655"/>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5</a:t>
                </a:r>
                <a:endParaRPr lang="en-US" altLang="zh-CN" sz="2000" b="1" dirty="0">
                  <a:latin typeface="微软雅黑" panose="020B0503020204020204" charset="-122"/>
                  <a:ea typeface="微软雅黑" panose="020B0503020204020204" charset="-122"/>
                </a:endParaRPr>
              </a:p>
            </p:txBody>
          </p:sp>
          <p:sp>
            <p:nvSpPr>
              <p:cNvPr id="67" name="椭圆 66"/>
              <p:cNvSpPr/>
              <p:nvPr>
                <p:custDataLst>
                  <p:tags r:id="rId55"/>
                </p:custDataLst>
              </p:nvPr>
            </p:nvSpPr>
            <p:spPr>
              <a:xfrm>
                <a:off x="1378402" y="4092231"/>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73" name="组合 72"/>
          <p:cNvGrpSpPr/>
          <p:nvPr/>
        </p:nvGrpSpPr>
        <p:grpSpPr>
          <a:xfrm>
            <a:off x="924560" y="5606415"/>
            <a:ext cx="5293995" cy="523240"/>
            <a:chOff x="2658" y="8829"/>
            <a:chExt cx="8337" cy="824"/>
          </a:xfrm>
        </p:grpSpPr>
        <p:sp>
          <p:nvSpPr>
            <p:cNvPr id="74" name="文本框 73"/>
            <p:cNvSpPr txBox="1"/>
            <p:nvPr>
              <p:custDataLst>
                <p:tags r:id="rId56"/>
              </p:custDataLst>
            </p:nvPr>
          </p:nvSpPr>
          <p:spPr>
            <a:xfrm>
              <a:off x="3915" y="8875"/>
              <a:ext cx="7080" cy="776"/>
            </a:xfrm>
            <a:prstGeom prst="rect">
              <a:avLst/>
            </a:prstGeom>
            <a:noFill/>
          </p:spPr>
          <p:txBody>
            <a:bodyPr wrap="square" rtlCol="0"/>
            <a:p>
              <a:pPr algn="just"/>
              <a:r>
                <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大学生职业生涯规划与择业心理 </a:t>
              </a:r>
              <a:endParaRPr lang="zh-CN" altLang="en-US" b="1" spc="200" dirty="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grpSp>
          <p:nvGrpSpPr>
            <p:cNvPr id="81" name="组合 80"/>
            <p:cNvGrpSpPr/>
            <p:nvPr>
              <p:custDataLst>
                <p:tags r:id="rId57"/>
              </p:custDataLst>
            </p:nvPr>
          </p:nvGrpSpPr>
          <p:grpSpPr>
            <a:xfrm>
              <a:off x="2658" y="8829"/>
              <a:ext cx="1069" cy="824"/>
              <a:chOff x="745601" y="4859473"/>
              <a:chExt cx="678520" cy="523220"/>
            </a:xfrm>
          </p:grpSpPr>
          <p:sp>
            <p:nvSpPr>
              <p:cNvPr id="82" name="椭圆 81"/>
              <p:cNvSpPr/>
              <p:nvPr>
                <p:custDataLst>
                  <p:tags r:id="rId58"/>
                </p:custDataLst>
              </p:nvPr>
            </p:nvSpPr>
            <p:spPr>
              <a:xfrm>
                <a:off x="745601" y="4859473"/>
                <a:ext cx="523220" cy="523220"/>
              </a:xfrm>
              <a:prstGeom prst="ellipse">
                <a:avLst/>
              </a:prstGeom>
              <a:noFill/>
              <a:ln>
                <a:solidFill>
                  <a:srgbClr val="486031"/>
                </a:solid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sp>
            <p:nvSpPr>
              <p:cNvPr id="83" name="文本框 82"/>
              <p:cNvSpPr txBox="1"/>
              <p:nvPr>
                <p:custDataLst>
                  <p:tags r:id="rId59"/>
                </p:custDataLst>
              </p:nvPr>
            </p:nvSpPr>
            <p:spPr>
              <a:xfrm>
                <a:off x="799465" y="4915716"/>
                <a:ext cx="460681" cy="400110"/>
              </a:xfrm>
              <a:prstGeom prst="rect">
                <a:avLst/>
              </a:prstGeom>
              <a:noFill/>
            </p:spPr>
            <p:txBody>
              <a:bodyPr wrap="square" lIns="125730" rIns="107950" bIns="46990" rtlCol="0">
                <a:noAutofit/>
              </a:bodyPr>
              <a:p>
                <a:r>
                  <a:rPr lang="en-US" altLang="zh-CN" sz="2000" b="1" dirty="0">
                    <a:latin typeface="微软雅黑" panose="020B0503020204020204" charset="-122"/>
                    <a:ea typeface="微软雅黑" panose="020B0503020204020204" charset="-122"/>
                  </a:rPr>
                  <a:t>6</a:t>
                </a:r>
                <a:endParaRPr lang="en-US" altLang="zh-CN" sz="2000" b="1" dirty="0">
                  <a:latin typeface="微软雅黑" panose="020B0503020204020204" charset="-122"/>
                  <a:ea typeface="微软雅黑" panose="020B0503020204020204" charset="-122"/>
                </a:endParaRPr>
              </a:p>
            </p:txBody>
          </p:sp>
          <p:sp>
            <p:nvSpPr>
              <p:cNvPr id="84" name="椭圆 83"/>
              <p:cNvSpPr/>
              <p:nvPr>
                <p:custDataLst>
                  <p:tags r:id="rId60"/>
                </p:custDataLst>
              </p:nvPr>
            </p:nvSpPr>
            <p:spPr>
              <a:xfrm>
                <a:off x="1378402" y="5085292"/>
                <a:ext cx="45719" cy="45719"/>
              </a:xfrm>
              <a:prstGeom prst="ellipse">
                <a:avLst/>
              </a:prstGeom>
              <a:solidFill>
                <a:srgbClr val="344F27"/>
              </a:solidFill>
              <a:ln>
                <a:noFill/>
              </a:ln>
            </p:spPr>
            <p:style>
              <a:lnRef idx="2">
                <a:schemeClr val="accent1">
                  <a:shade val="50000"/>
                </a:schemeClr>
              </a:lnRef>
              <a:fillRef idx="1">
                <a:schemeClr val="accent1"/>
              </a:fillRef>
              <a:effectRef idx="0">
                <a:schemeClr val="accent1"/>
              </a:effectRef>
              <a:fontRef idx="minor">
                <a:schemeClr val="lt1"/>
              </a:fontRef>
            </p:style>
            <p:txBody>
              <a:bodyPr lIns="125730" rIns="107950" bIns="46990" rtlCol="0" anchor="ctr">
                <a:noAutofit/>
              </a:bodyPr>
              <a:p>
                <a:pPr algn="ctr"/>
                <a:endParaRPr lang="zh-CN" altLang="en-US" b="1">
                  <a:latin typeface="微软雅黑" panose="020B0503020204020204" charset="-122"/>
                  <a:ea typeface="微软雅黑" panose="020B0503020204020204" charset="-122"/>
                </a:endParaRPr>
              </a:p>
            </p:txBody>
          </p:sp>
        </p:grpSp>
      </p:grpSp>
      <p:grpSp>
        <p:nvGrpSpPr>
          <p:cNvPr id="90" name="组合 89"/>
          <p:cNvGrpSpPr/>
          <p:nvPr/>
        </p:nvGrpSpPr>
        <p:grpSpPr>
          <a:xfrm>
            <a:off x="4679315" y="162560"/>
            <a:ext cx="2833370" cy="1243330"/>
            <a:chOff x="7088" y="256"/>
            <a:chExt cx="4462" cy="1958"/>
          </a:xfrm>
        </p:grpSpPr>
        <p:sp>
          <p:nvSpPr>
            <p:cNvPr id="89" name="矩形 88"/>
            <p:cNvSpPr/>
            <p:nvPr/>
          </p:nvSpPr>
          <p:spPr>
            <a:xfrm>
              <a:off x="7088" y="256"/>
              <a:ext cx="4462" cy="1959"/>
            </a:xfrm>
            <a:prstGeom prst="rect">
              <a:avLst/>
            </a:prstGeom>
            <a:solidFill>
              <a:schemeClr val="bg1"/>
            </a:solidFill>
            <a:ln w="28575">
              <a:solidFill>
                <a:srgbClr val="FCC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custDataLst>
                <p:tags r:id="rId61"/>
              </p:custDataLst>
            </p:nvPr>
          </p:nvSpPr>
          <p:spPr>
            <a:xfrm>
              <a:off x="7435" y="394"/>
              <a:ext cx="3805" cy="1631"/>
            </a:xfrm>
            <a:prstGeom prst="rect">
              <a:avLst/>
            </a:prstGeom>
            <a:noFill/>
          </p:spPr>
          <p:txBody>
            <a:bodyPr wrap="square" rtlCol="0" anchor="b" anchorCtr="0"/>
            <a:p>
              <a:pPr algn="ctr"/>
              <a:r>
                <a:rPr lang="zh-CN" altLang="en-US" sz="6000" b="1" dirty="0">
                  <a:solidFill>
                    <a:srgbClr val="7EA96D"/>
                  </a:solidFill>
                  <a:uFillTx/>
                  <a:latin typeface="微软雅黑" panose="020B0503020204020204" charset="-122"/>
                  <a:ea typeface="微软雅黑" panose="020B0503020204020204" charset="-122"/>
                </a:rPr>
                <a:t>目 录</a:t>
              </a:r>
              <a:endParaRPr lang="zh-CN" altLang="en-US" sz="6000" b="1" dirty="0">
                <a:solidFill>
                  <a:srgbClr val="7EA96D"/>
                </a:solidFill>
                <a:uFillTx/>
                <a:latin typeface="微软雅黑" panose="020B0503020204020204" charset="-122"/>
                <a:ea typeface="微软雅黑" panose="020B0503020204020204" charset="-122"/>
              </a:endParaRPr>
            </a:p>
          </p:txBody>
        </p:sp>
      </p:grpSp>
    </p:spTree>
    <p:custDataLst>
      <p:tags r:id="rId6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000"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ppt_x</p:attrName>
                                        </p:attrNameLst>
                                      </p:cBhvr>
                                      <p:tavLst>
                                        <p:tav tm="0">
                                          <p:val>
                                            <p:strVal val="#ppt_x-.2"/>
                                          </p:val>
                                        </p:tav>
                                        <p:tav tm="100000">
                                          <p:val>
                                            <p:strVal val="#ppt_x"/>
                                          </p:val>
                                        </p:tav>
                                      </p:tavLst>
                                    </p:anim>
                                    <p:anim calcmode="lin" valueType="num">
                                      <p:cBhvr>
                                        <p:cTn id="8"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9" dur="1000"/>
                                        <p:tgtEl>
                                          <p:spTgt spid="6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000" fill="hold">
                                          <p:stCondLst>
                                            <p:cond delay="0"/>
                                          </p:stCondLst>
                                        </p:cTn>
                                        <p:tgtEl>
                                          <p:spTgt spid="69"/>
                                        </p:tgtEl>
                                        <p:attrNameLst>
                                          <p:attrName>style.visibility</p:attrName>
                                        </p:attrNameLst>
                                      </p:cBhvr>
                                      <p:to>
                                        <p:strVal val="visible"/>
                                      </p:to>
                                    </p:set>
                                    <p:anim calcmode="lin" valueType="num">
                                      <p:cBhvr>
                                        <p:cTn id="13" dur="1000" fill="hold"/>
                                        <p:tgtEl>
                                          <p:spTgt spid="69"/>
                                        </p:tgtEl>
                                        <p:attrNameLst>
                                          <p:attrName>ppt_x</p:attrName>
                                        </p:attrNameLst>
                                      </p:cBhvr>
                                      <p:tavLst>
                                        <p:tav tm="0">
                                          <p:val>
                                            <p:strVal val="#ppt_x-.2"/>
                                          </p:val>
                                        </p:tav>
                                        <p:tav tm="100000">
                                          <p:val>
                                            <p:strVal val="#ppt_x"/>
                                          </p:val>
                                        </p:tav>
                                      </p:tavLst>
                                    </p:anim>
                                    <p:anim calcmode="lin" valueType="num">
                                      <p:cBhvr>
                                        <p:cTn id="1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9"/>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000" fill="hold">
                                          <p:stCondLst>
                                            <p:cond delay="0"/>
                                          </p:stCondLst>
                                        </p:cTn>
                                        <p:tgtEl>
                                          <p:spTgt spid="70"/>
                                        </p:tgtEl>
                                        <p:attrNameLst>
                                          <p:attrName>style.visibility</p:attrName>
                                        </p:attrNameLst>
                                      </p:cBhvr>
                                      <p:to>
                                        <p:strVal val="visible"/>
                                      </p:to>
                                    </p:set>
                                    <p:anim calcmode="lin" valueType="num">
                                      <p:cBhvr>
                                        <p:cTn id="19" dur="1000" fill="hold"/>
                                        <p:tgtEl>
                                          <p:spTgt spid="70"/>
                                        </p:tgtEl>
                                        <p:attrNameLst>
                                          <p:attrName>ppt_x</p:attrName>
                                        </p:attrNameLst>
                                      </p:cBhvr>
                                      <p:tavLst>
                                        <p:tav tm="0">
                                          <p:val>
                                            <p:strVal val="#ppt_x-.2"/>
                                          </p:val>
                                        </p:tav>
                                        <p:tav tm="100000">
                                          <p:val>
                                            <p:strVal val="#ppt_x"/>
                                          </p:val>
                                        </p:tav>
                                      </p:tavLst>
                                    </p:anim>
                                    <p:anim calcmode="lin" valueType="num">
                                      <p:cBhvr>
                                        <p:cTn id="20"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0"/>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000" fill="hold">
                                          <p:stCondLst>
                                            <p:cond delay="0"/>
                                          </p:stCondLst>
                                        </p:cTn>
                                        <p:tgtEl>
                                          <p:spTgt spid="71"/>
                                        </p:tgtEl>
                                        <p:attrNameLst>
                                          <p:attrName>style.visibility</p:attrName>
                                        </p:attrNameLst>
                                      </p:cBhvr>
                                      <p:to>
                                        <p:strVal val="visible"/>
                                      </p:to>
                                    </p:set>
                                    <p:anim calcmode="lin" valueType="num">
                                      <p:cBhvr>
                                        <p:cTn id="25" dur="1000" fill="hold"/>
                                        <p:tgtEl>
                                          <p:spTgt spid="71"/>
                                        </p:tgtEl>
                                        <p:attrNameLst>
                                          <p:attrName>ppt_x</p:attrName>
                                        </p:attrNameLst>
                                      </p:cBhvr>
                                      <p:tavLst>
                                        <p:tav tm="0">
                                          <p:val>
                                            <p:strVal val="#ppt_x-.2"/>
                                          </p:val>
                                        </p:tav>
                                        <p:tav tm="100000">
                                          <p:val>
                                            <p:strVal val="#ppt_x"/>
                                          </p:val>
                                        </p:tav>
                                      </p:tavLst>
                                    </p:anim>
                                    <p:anim calcmode="lin" valueType="num">
                                      <p:cBhvr>
                                        <p:cTn id="26" dur="1000" fill="hold"/>
                                        <p:tgtEl>
                                          <p:spTgt spid="7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1"/>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000" fill="hold">
                                          <p:stCondLst>
                                            <p:cond delay="0"/>
                                          </p:stCondLst>
                                        </p:cTn>
                                        <p:tgtEl>
                                          <p:spTgt spid="72"/>
                                        </p:tgtEl>
                                        <p:attrNameLst>
                                          <p:attrName>style.visibility</p:attrName>
                                        </p:attrNameLst>
                                      </p:cBhvr>
                                      <p:to>
                                        <p:strVal val="visible"/>
                                      </p:to>
                                    </p:set>
                                    <p:anim calcmode="lin" valueType="num">
                                      <p:cBhvr>
                                        <p:cTn id="31" dur="1000" fill="hold"/>
                                        <p:tgtEl>
                                          <p:spTgt spid="72"/>
                                        </p:tgtEl>
                                        <p:attrNameLst>
                                          <p:attrName>ppt_x</p:attrName>
                                        </p:attrNameLst>
                                      </p:cBhvr>
                                      <p:tavLst>
                                        <p:tav tm="0">
                                          <p:val>
                                            <p:strVal val="#ppt_x-.2"/>
                                          </p:val>
                                        </p:tav>
                                        <p:tav tm="100000">
                                          <p:val>
                                            <p:strVal val="#ppt_x"/>
                                          </p:val>
                                        </p:tav>
                                      </p:tavLst>
                                    </p:anim>
                                    <p:anim calcmode="lin" valueType="num">
                                      <p:cBhvr>
                                        <p:cTn id="32"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2"/>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000"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ppt_x</p:attrName>
                                        </p:attrNameLst>
                                      </p:cBhvr>
                                      <p:tavLst>
                                        <p:tav tm="0">
                                          <p:val>
                                            <p:strVal val="#ppt_x-.2"/>
                                          </p:val>
                                        </p:tav>
                                        <p:tav tm="100000">
                                          <p:val>
                                            <p:strVal val="#ppt_x"/>
                                          </p:val>
                                        </p:tav>
                                      </p:tavLst>
                                    </p:anim>
                                    <p:anim calcmode="lin" valueType="num">
                                      <p:cBhvr>
                                        <p:cTn id="38" dur="1000" fill="hold"/>
                                        <p:tgtEl>
                                          <p:spTgt spid="7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3"/>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000"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ppt_x</p:attrName>
                                        </p:attrNameLst>
                                      </p:cBhvr>
                                      <p:tavLst>
                                        <p:tav tm="0">
                                          <p:val>
                                            <p:strVal val="#ppt_x-.2"/>
                                          </p:val>
                                        </p:tav>
                                        <p:tav tm="100000">
                                          <p:val>
                                            <p:strVal val="#ppt_x"/>
                                          </p:val>
                                        </p:tav>
                                      </p:tavLst>
                                    </p:anim>
                                    <p:anim calcmode="lin" valueType="num">
                                      <p:cBhvr>
                                        <p:cTn id="44"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5"/>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000" fill="hold">
                                          <p:stCondLst>
                                            <p:cond delay="0"/>
                                          </p:stCondLst>
                                        </p:cTn>
                                        <p:tgtEl>
                                          <p:spTgt spid="76"/>
                                        </p:tgtEl>
                                        <p:attrNameLst>
                                          <p:attrName>style.visibility</p:attrName>
                                        </p:attrNameLst>
                                      </p:cBhvr>
                                      <p:to>
                                        <p:strVal val="visible"/>
                                      </p:to>
                                    </p:set>
                                    <p:anim calcmode="lin" valueType="num">
                                      <p:cBhvr>
                                        <p:cTn id="49" dur="1000" fill="hold"/>
                                        <p:tgtEl>
                                          <p:spTgt spid="76"/>
                                        </p:tgtEl>
                                        <p:attrNameLst>
                                          <p:attrName>ppt_x</p:attrName>
                                        </p:attrNameLst>
                                      </p:cBhvr>
                                      <p:tavLst>
                                        <p:tav tm="0">
                                          <p:val>
                                            <p:strVal val="#ppt_x-.2"/>
                                          </p:val>
                                        </p:tav>
                                        <p:tav tm="100000">
                                          <p:val>
                                            <p:strVal val="#ppt_x"/>
                                          </p:val>
                                        </p:tav>
                                      </p:tavLst>
                                    </p:anim>
                                    <p:anim calcmode="lin" valueType="num">
                                      <p:cBhvr>
                                        <p:cTn id="50"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6"/>
                                        </p:tgtEl>
                                      </p:cBhvr>
                                    </p:animEffect>
                                  </p:childTnLst>
                                </p:cTn>
                              </p:par>
                            </p:childTnLst>
                          </p:cTn>
                        </p:par>
                        <p:par>
                          <p:cTn id="52" fill="hold">
                            <p:stCondLst>
                              <p:cond delay="8000"/>
                            </p:stCondLst>
                            <p:childTnLst>
                              <p:par>
                                <p:cTn id="53" presetID="29" presetClass="entr" presetSubtype="0" fill="hold" nodeType="afterEffect">
                                  <p:stCondLst>
                                    <p:cond delay="0"/>
                                  </p:stCondLst>
                                  <p:childTnLst>
                                    <p:set>
                                      <p:cBhvr>
                                        <p:cTn id="54" dur="1000" fill="hold">
                                          <p:stCondLst>
                                            <p:cond delay="0"/>
                                          </p:stCondLst>
                                        </p:cTn>
                                        <p:tgtEl>
                                          <p:spTgt spid="77"/>
                                        </p:tgtEl>
                                        <p:attrNameLst>
                                          <p:attrName>style.visibility</p:attrName>
                                        </p:attrNameLst>
                                      </p:cBhvr>
                                      <p:to>
                                        <p:strVal val="visible"/>
                                      </p:to>
                                    </p:set>
                                    <p:anim calcmode="lin" valueType="num">
                                      <p:cBhvr>
                                        <p:cTn id="55" dur="1000" fill="hold"/>
                                        <p:tgtEl>
                                          <p:spTgt spid="77"/>
                                        </p:tgtEl>
                                        <p:attrNameLst>
                                          <p:attrName>ppt_x</p:attrName>
                                        </p:attrNameLst>
                                      </p:cBhvr>
                                      <p:tavLst>
                                        <p:tav tm="0">
                                          <p:val>
                                            <p:strVal val="#ppt_x-.2"/>
                                          </p:val>
                                        </p:tav>
                                        <p:tav tm="100000">
                                          <p:val>
                                            <p:strVal val="#ppt_x"/>
                                          </p:val>
                                        </p:tav>
                                      </p:tavLst>
                                    </p:anim>
                                    <p:anim calcmode="lin" valueType="num">
                                      <p:cBhvr>
                                        <p:cTn id="56"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7"/>
                                        </p:tgtEl>
                                      </p:cBhvr>
                                    </p:animEffect>
                                  </p:childTnLst>
                                </p:cTn>
                              </p:par>
                            </p:childTnLst>
                          </p:cTn>
                        </p:par>
                        <p:par>
                          <p:cTn id="58" fill="hold">
                            <p:stCondLst>
                              <p:cond delay="9000"/>
                            </p:stCondLst>
                            <p:childTnLst>
                              <p:par>
                                <p:cTn id="59" presetID="29" presetClass="entr" presetSubtype="0" fill="hold" nodeType="afterEffect">
                                  <p:stCondLst>
                                    <p:cond delay="0"/>
                                  </p:stCondLst>
                                  <p:childTnLst>
                                    <p:set>
                                      <p:cBhvr>
                                        <p:cTn id="60" dur="1000" fill="hold">
                                          <p:stCondLst>
                                            <p:cond delay="0"/>
                                          </p:stCondLst>
                                        </p:cTn>
                                        <p:tgtEl>
                                          <p:spTgt spid="78"/>
                                        </p:tgtEl>
                                        <p:attrNameLst>
                                          <p:attrName>style.visibility</p:attrName>
                                        </p:attrNameLst>
                                      </p:cBhvr>
                                      <p:to>
                                        <p:strVal val="visible"/>
                                      </p:to>
                                    </p:set>
                                    <p:anim calcmode="lin" valueType="num">
                                      <p:cBhvr>
                                        <p:cTn id="61" dur="1000" fill="hold"/>
                                        <p:tgtEl>
                                          <p:spTgt spid="78"/>
                                        </p:tgtEl>
                                        <p:attrNameLst>
                                          <p:attrName>ppt_x</p:attrName>
                                        </p:attrNameLst>
                                      </p:cBhvr>
                                      <p:tavLst>
                                        <p:tav tm="0">
                                          <p:val>
                                            <p:strVal val="#ppt_x-.2"/>
                                          </p:val>
                                        </p:tav>
                                        <p:tav tm="100000">
                                          <p:val>
                                            <p:strVal val="#ppt_x"/>
                                          </p:val>
                                        </p:tav>
                                      </p:tavLst>
                                    </p:anim>
                                    <p:anim calcmode="lin" valueType="num">
                                      <p:cBhvr>
                                        <p:cTn id="62"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8"/>
                                        </p:tgtEl>
                                      </p:cBhvr>
                                    </p:animEffect>
                                  </p:childTnLst>
                                </p:cTn>
                              </p:par>
                            </p:childTnLst>
                          </p:cTn>
                        </p:par>
                        <p:par>
                          <p:cTn id="64" fill="hold">
                            <p:stCondLst>
                              <p:cond delay="10000"/>
                            </p:stCondLst>
                            <p:childTnLst>
                              <p:par>
                                <p:cTn id="65" presetID="29" presetClass="entr" presetSubtype="0" fill="hold" nodeType="afterEffect">
                                  <p:stCondLst>
                                    <p:cond delay="0"/>
                                  </p:stCondLst>
                                  <p:childTnLst>
                                    <p:set>
                                      <p:cBhvr>
                                        <p:cTn id="66" dur="1000" fill="hold">
                                          <p:stCondLst>
                                            <p:cond delay="0"/>
                                          </p:stCondLst>
                                        </p:cTn>
                                        <p:tgtEl>
                                          <p:spTgt spid="79"/>
                                        </p:tgtEl>
                                        <p:attrNameLst>
                                          <p:attrName>style.visibility</p:attrName>
                                        </p:attrNameLst>
                                      </p:cBhvr>
                                      <p:to>
                                        <p:strVal val="visible"/>
                                      </p:to>
                                    </p:set>
                                    <p:anim calcmode="lin" valueType="num">
                                      <p:cBhvr>
                                        <p:cTn id="67" dur="1000" fill="hold"/>
                                        <p:tgtEl>
                                          <p:spTgt spid="79"/>
                                        </p:tgtEl>
                                        <p:attrNameLst>
                                          <p:attrName>ppt_x</p:attrName>
                                        </p:attrNameLst>
                                      </p:cBhvr>
                                      <p:tavLst>
                                        <p:tav tm="0">
                                          <p:val>
                                            <p:strVal val="#ppt_x-.2"/>
                                          </p:val>
                                        </p:tav>
                                        <p:tav tm="100000">
                                          <p:val>
                                            <p:strVal val="#ppt_x"/>
                                          </p:val>
                                        </p:tav>
                                      </p:tavLst>
                                    </p:anim>
                                    <p:anim calcmode="lin" valueType="num">
                                      <p:cBhvr>
                                        <p:cTn id="6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69" dur="1000"/>
                                        <p:tgtEl>
                                          <p:spTgt spid="79"/>
                                        </p:tgtEl>
                                      </p:cBhvr>
                                    </p:animEffect>
                                  </p:childTnLst>
                                </p:cTn>
                              </p:par>
                            </p:childTnLst>
                          </p:cTn>
                        </p:par>
                        <p:par>
                          <p:cTn id="70" fill="hold">
                            <p:stCondLst>
                              <p:cond delay="11000"/>
                            </p:stCondLst>
                            <p:childTnLst>
                              <p:par>
                                <p:cTn id="71" presetID="29" presetClass="entr" presetSubtype="0" fill="hold" nodeType="afterEffect">
                                  <p:stCondLst>
                                    <p:cond delay="0"/>
                                  </p:stCondLst>
                                  <p:childTnLst>
                                    <p:set>
                                      <p:cBhvr>
                                        <p:cTn id="72" dur="1000" fill="hold">
                                          <p:stCondLst>
                                            <p:cond delay="0"/>
                                          </p:stCondLst>
                                        </p:cTn>
                                        <p:tgtEl>
                                          <p:spTgt spid="80"/>
                                        </p:tgtEl>
                                        <p:attrNameLst>
                                          <p:attrName>style.visibility</p:attrName>
                                        </p:attrNameLst>
                                      </p:cBhvr>
                                      <p:to>
                                        <p:strVal val="visible"/>
                                      </p:to>
                                    </p:set>
                                    <p:anim calcmode="lin" valueType="num">
                                      <p:cBhvr>
                                        <p:cTn id="73" dur="1000" fill="hold"/>
                                        <p:tgtEl>
                                          <p:spTgt spid="80"/>
                                        </p:tgtEl>
                                        <p:attrNameLst>
                                          <p:attrName>ppt_x</p:attrName>
                                        </p:attrNameLst>
                                      </p:cBhvr>
                                      <p:tavLst>
                                        <p:tav tm="0">
                                          <p:val>
                                            <p:strVal val="#ppt_x-.2"/>
                                          </p:val>
                                        </p:tav>
                                        <p:tav tm="100000">
                                          <p:val>
                                            <p:strVal val="#ppt_x"/>
                                          </p:val>
                                        </p:tav>
                                      </p:tavLst>
                                    </p:anim>
                                    <p:anim calcmode="lin" valueType="num">
                                      <p:cBhvr>
                                        <p:cTn id="74"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75"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文本框 33"/>
          <p:cNvSpPr txBox="1"/>
          <p:nvPr>
            <p:custDataLst>
              <p:tags r:id="rId1"/>
            </p:custDataLst>
          </p:nvPr>
        </p:nvSpPr>
        <p:spPr>
          <a:xfrm>
            <a:off x="5908040" y="2292985"/>
            <a:ext cx="5518150" cy="281813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indent="0" algn="l">
              <a:lnSpc>
                <a:spcPct val="130000"/>
              </a:lnSpc>
              <a:spcBef>
                <a:spcPts val="0"/>
              </a:spcBef>
              <a:spcAft>
                <a:spcPts val="1000"/>
              </a:spcAft>
              <a:buSzPct val="100000"/>
            </a:pPr>
            <a:r>
              <a:rPr lang="en-US" altLang="zh-CN" spc="100">
                <a:solidFill>
                  <a:schemeClr val="tx1">
                    <a:lumMod val="50000"/>
                    <a:lumOff val="50000"/>
                  </a:schemeClr>
                </a:solidFill>
                <a:uFillTx/>
                <a:latin typeface="微软雅黑" panose="020B0503020204020204" charset="-122"/>
                <a:ea typeface="微软雅黑" panose="020B0503020204020204" charset="-122"/>
                <a:sym typeface="+mn-ea"/>
              </a:rPr>
              <a:t>一方面，情感是在需要的基础上产生与发展起来的，另一方面，情感又可以调节一个人的需要。只有当客观事物与人的主观需要处在一定的关系之中时，才能使情感产生。一般而言，凡是与主观需要相符合，并能使之得到满足的事物，就会产生肯定的、积极的情感，反之就会产生否定的、消极的情感。学生将学习活动、求知欲望当作自己的优势需要，就会产生热爱学习、立志成才的需要；反之，一个厌恶学习的学生则将学习当作负担。</a:t>
            </a:r>
            <a:endParaRPr lang="en-US" altLang="zh-CN" spc="100">
              <a:solidFill>
                <a:schemeClr val="tx1">
                  <a:lumMod val="50000"/>
                  <a:lumOff val="50000"/>
                </a:schemeClr>
              </a:solidFill>
              <a:uFillTx/>
              <a:latin typeface="微软雅黑" panose="020B0503020204020204" charset="-122"/>
              <a:ea typeface="微软雅黑" panose="020B0503020204020204" charset="-122"/>
              <a:sym typeface="+mn-ea"/>
            </a:endParaRPr>
          </a:p>
        </p:txBody>
      </p:sp>
      <p:pic>
        <p:nvPicPr>
          <p:cNvPr id="7" name="图片 6"/>
          <p:cNvPicPr preferRelativeResize="0">
            <a:picLocks noChangeAspect="1"/>
          </p:cNvPicPr>
          <p:nvPr>
            <p:custDataLst>
              <p:tags r:id="rId2"/>
            </p:custDataLst>
          </p:nvPr>
        </p:nvPicPr>
        <p:blipFill>
          <a:blip r:embed="rId3"/>
          <a:srcRect l="3655" r="3655"/>
          <a:stretch>
            <a:fillRect/>
          </a:stretch>
        </p:blipFill>
        <p:spPr>
          <a:xfrm>
            <a:off x="967105" y="1866900"/>
            <a:ext cx="4601845" cy="3123565"/>
          </a:xfrm>
          <a:prstGeom prst="rect">
            <a:avLst/>
          </a:prstGeom>
          <a:noFill/>
        </p:spPr>
      </p:pic>
      <p:sp>
        <p:nvSpPr>
          <p:cNvPr id="38" name="文本框 37"/>
          <p:cNvSpPr txBox="1"/>
          <p:nvPr>
            <p:custDataLst>
              <p:tags r:id="rId4"/>
            </p:custDataLst>
          </p:nvPr>
        </p:nvSpPr>
        <p:spPr>
          <a:xfrm>
            <a:off x="6007735" y="1665605"/>
            <a:ext cx="3499485" cy="316865"/>
          </a:xfrm>
          <a:prstGeom prst="rect">
            <a:avLst/>
          </a:prstGeom>
          <a:noFill/>
        </p:spPr>
        <p:txBody>
          <a:bodyPr wrap="square" lIns="101600" tIns="0" rIns="82550" bIns="0" rtlCol="0">
            <a:noAutofit/>
          </a:bodyPr>
          <a:lstStyle/>
          <a:p>
            <a:pPr marL="0" indent="0" algn="l" fontAlgn="auto">
              <a:lnSpc>
                <a:spcPct val="130000"/>
              </a:lnSpc>
              <a:spcBef>
                <a:spcPts val="0"/>
              </a:spcBef>
              <a:spcAft>
                <a:spcPts val="0"/>
              </a:spcAft>
              <a:buSzPct val="100000"/>
            </a:pPr>
            <a:r>
              <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（三）情感与需要相互制约</a:t>
            </a:r>
            <a:endParaRPr lang="en-US" altLang="zh-CN"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5" name="任意多边形: 形状 5"/>
          <p:cNvSpPr/>
          <p:nvPr>
            <p:custDataLst>
              <p:tags r:id="rId5"/>
            </p:custDataLst>
          </p:nvPr>
        </p:nvSpPr>
        <p:spPr>
          <a:xfrm>
            <a:off x="10893289" y="5792470"/>
            <a:ext cx="333511" cy="333511"/>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90" name="直接连接符 89"/>
          <p:cNvCxnSpPr/>
          <p:nvPr>
            <p:custDataLst>
              <p:tags r:id="rId6"/>
            </p:custDataLst>
          </p:nvPr>
        </p:nvCxnSpPr>
        <p:spPr>
          <a:xfrm>
            <a:off x="6007735" y="2185035"/>
            <a:ext cx="5318760" cy="0"/>
          </a:xfrm>
          <a:prstGeom prst="line">
            <a:avLst/>
          </a:prstGeom>
          <a:ln w="12700">
            <a:solidFill>
              <a:srgbClr val="FFC000"/>
            </a:solidFill>
            <a:prstDash val="dash"/>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7"/>
            </p:custDataLst>
          </p:nvPr>
        </p:nvSpPr>
        <p:spPr>
          <a:xfrm>
            <a:off x="812800" y="5222875"/>
            <a:ext cx="10612755" cy="79121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indent="0" algn="l">
              <a:lnSpc>
                <a:spcPct val="130000"/>
              </a:lnSpc>
              <a:spcBef>
                <a:spcPts val="0"/>
              </a:spcBef>
              <a:spcAft>
                <a:spcPts val="1000"/>
              </a:spcAft>
              <a:buSzPct val="100000"/>
            </a:pPr>
            <a:r>
              <a:rPr lang="en-US" altLang="zh-CN" spc="100">
                <a:solidFill>
                  <a:schemeClr val="tx1">
                    <a:lumMod val="50000"/>
                    <a:lumOff val="50000"/>
                  </a:schemeClr>
                </a:solidFill>
                <a:uFillTx/>
                <a:latin typeface="微软雅黑" panose="020B0503020204020204" charset="-122"/>
                <a:ea typeface="微软雅黑" panose="020B0503020204020204" charset="-122"/>
                <a:sym typeface="+mn-ea"/>
              </a:rPr>
              <a:t>在学习活动中，大学生必须明确学习目的，培养合理正当的需要，以利于形成自己的高尚情操；同时，又必须使自己的较为低级的情绪服从较为高级的情操，从而使自己的需要受到这种高尚情操的支配和调节。</a:t>
            </a:r>
            <a:endParaRPr lang="en-US" altLang="zh-CN" spc="100">
              <a:solidFill>
                <a:schemeClr val="tx1">
                  <a:lumMod val="50000"/>
                  <a:lumOff val="50000"/>
                </a:schemeClr>
              </a:solidFill>
              <a:uFillTx/>
              <a:latin typeface="微软雅黑" panose="020B0503020204020204" charset="-122"/>
              <a:ea typeface="微软雅黑" panose="020B0503020204020204" charset="-122"/>
              <a:sym typeface="+mn-ea"/>
            </a:endParaRPr>
          </a:p>
        </p:txBody>
      </p:sp>
      <p:sp>
        <p:nvSpPr>
          <p:cNvPr id="6" name="文本占位符 5"/>
          <p:cNvSpPr>
            <a:spLocks noGrp="1"/>
          </p:cNvSpPr>
          <p:nvPr>
            <p:ph type="body" sz="quarter" idx="10"/>
            <p:custDataLst>
              <p:tags r:id="rId8"/>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二、情感与学习</a:t>
            </a:r>
            <a:endParaRPr lang="zh-CN" altLang="en-US" sz="2400" b="1" spc="300" noProof="0" dirty="0">
              <a:ln>
                <a:noFill/>
              </a:ln>
              <a:solidFill>
                <a:srgbClr val="FCC301"/>
              </a:solidFill>
              <a:effectLst/>
              <a:uLnTx/>
              <a:sym typeface="+mn-ea"/>
            </a:endParaRPr>
          </a:p>
        </p:txBody>
      </p:sp>
    </p:spTree>
    <p:custDataLst>
      <p:tags r:id="rId9"/>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三、意志与学习</a:t>
            </a:r>
            <a:endParaRPr lang="zh-CN" altLang="en-US" sz="2400" b="1" spc="300" noProof="0" dirty="0">
              <a:ln>
                <a:noFill/>
              </a:ln>
              <a:solidFill>
                <a:srgbClr val="FCC301"/>
              </a:solidFill>
              <a:effectLst/>
              <a:uLnTx/>
              <a:sym typeface="+mn-ea"/>
            </a:endParaRPr>
          </a:p>
        </p:txBody>
      </p:sp>
      <p:pic>
        <p:nvPicPr>
          <p:cNvPr id="13" name="图片 12" descr="&amp;pky8941366315&amp;"/>
          <p:cNvPicPr>
            <a:picLocks noChangeAspect="1"/>
          </p:cNvPicPr>
          <p:nvPr/>
        </p:nvPicPr>
        <p:blipFill>
          <a:blip r:embed="rId2">
            <a:clrChange>
              <a:clrFrom>
                <a:srgbClr val="EAF1FC">
                  <a:alpha val="100000"/>
                </a:srgbClr>
              </a:clrFrom>
              <a:clrTo>
                <a:srgbClr val="EAF1FC">
                  <a:alpha val="100000"/>
                  <a:alpha val="0"/>
                </a:srgbClr>
              </a:clrTo>
            </a:clrChange>
          </a:blip>
          <a:srcRect r="16755" b="3187"/>
          <a:stretch>
            <a:fillRect/>
          </a:stretch>
        </p:blipFill>
        <p:spPr>
          <a:xfrm flipH="1">
            <a:off x="9484995" y="0"/>
            <a:ext cx="2707005" cy="2101850"/>
          </a:xfrm>
          <a:prstGeom prst="rect">
            <a:avLst/>
          </a:prstGeom>
        </p:spPr>
      </p:pic>
      <p:grpSp>
        <p:nvGrpSpPr>
          <p:cNvPr id="3" name="组合 2"/>
          <p:cNvGrpSpPr/>
          <p:nvPr>
            <p:custDataLst>
              <p:tags r:id="rId3"/>
            </p:custDataLst>
          </p:nvPr>
        </p:nvGrpSpPr>
        <p:grpSpPr>
          <a:xfrm>
            <a:off x="1061720" y="2146300"/>
            <a:ext cx="9820910" cy="3310890"/>
            <a:chOff x="2662" y="2632"/>
            <a:chExt cx="13720" cy="3369"/>
          </a:xfrm>
        </p:grpSpPr>
        <p:sp>
          <p:nvSpPr>
            <p:cNvPr id="7" name="矩形 6"/>
            <p:cNvSpPr/>
            <p:nvPr>
              <p:custDataLst>
                <p:tags r:id="rId4"/>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5"/>
              </p:custDataLst>
            </p:nvPr>
          </p:nvGrpSpPr>
          <p:grpSpPr>
            <a:xfrm>
              <a:off x="2662" y="3146"/>
              <a:ext cx="971" cy="745"/>
              <a:chOff x="2594202" y="2559050"/>
              <a:chExt cx="616738" cy="473075"/>
            </a:xfrm>
          </p:grpSpPr>
          <p:sp>
            <p:nvSpPr>
              <p:cNvPr id="4" name="矩形 3"/>
              <p:cNvSpPr/>
              <p:nvPr>
                <p:custDataLst>
                  <p:tags r:id="rId6"/>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ImportSvg_636983900241446251"/>
              <p:cNvSpPr/>
              <p:nvPr>
                <p:custDataLst>
                  <p:tags r:id="rId7"/>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6" name="Title 6"/>
          <p:cNvSpPr txBox="1"/>
          <p:nvPr>
            <p:custDataLst>
              <p:tags r:id="rId8"/>
            </p:custDataLst>
          </p:nvPr>
        </p:nvSpPr>
        <p:spPr>
          <a:xfrm>
            <a:off x="2183765" y="2407920"/>
            <a:ext cx="8267700" cy="26574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对于意志在学习中的作用，古今中外的学者都有深刻认识。荀子提出“骐骥一跃，不能十步；驽马十驾，功在不舍；锲而舍之，朽木不折，锲而不舍，金石可镂”；苏轼也说“古之成大事者，不惟有超世之才，亦必有坚忍不拔之志”。陶行知先生将育才学校的创业宗旨总结为十句话：“一个大脑，二只壮手，三圈连环，四把钥匙，五路探讨，六组学习，七（集）体创造，八位顾问，九九难关，十（誓）必克服。”有人对大学生的学习曾做了这样的描述，大学生差别最小的是智力，差别最大的是毅力，因此，意志在大学生的学习中起着重要作用。</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5"/>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三、意志与学习</a:t>
            </a:r>
            <a:endParaRPr lang="zh-CN" altLang="en-US" sz="2400" b="1" spc="300" noProof="0" dirty="0">
              <a:ln>
                <a:noFill/>
              </a:ln>
              <a:solidFill>
                <a:srgbClr val="FCC301"/>
              </a:solidFill>
              <a:effectLst/>
              <a:uLnTx/>
              <a:sym typeface="+mn-ea"/>
            </a:endParaRPr>
          </a:p>
        </p:txBody>
      </p:sp>
      <p:grpSp>
        <p:nvGrpSpPr>
          <p:cNvPr id="121" name="组合 120"/>
          <p:cNvGrpSpPr/>
          <p:nvPr/>
        </p:nvGrpSpPr>
        <p:grpSpPr>
          <a:xfrm flipH="1">
            <a:off x="7860665" y="2038985"/>
            <a:ext cx="3518535" cy="3844925"/>
            <a:chOff x="1889" y="2678"/>
            <a:chExt cx="6115" cy="6826"/>
          </a:xfrm>
        </p:grpSpPr>
        <p:sp>
          <p:nvSpPr>
            <p:cNvPr id="27" name="任意多边形 26"/>
            <p:cNvSpPr/>
            <p:nvPr>
              <p:custDataLst>
                <p:tags r:id="rId2"/>
              </p:custDataLst>
            </p:nvPr>
          </p:nvSpPr>
          <p:spPr bwMode="auto">
            <a:xfrm rot="19150809" flipH="1">
              <a:off x="2649" y="3823"/>
              <a:ext cx="243" cy="476"/>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a:latin typeface="微软雅黑" panose="020B0503020204020204" charset="-122"/>
                <a:ea typeface="微软雅黑" panose="020B0503020204020204" charset="-122"/>
              </a:endParaRPr>
            </a:p>
          </p:txBody>
        </p:sp>
        <p:sp>
          <p:nvSpPr>
            <p:cNvPr id="28" name="任意多边形 27"/>
            <p:cNvSpPr/>
            <p:nvPr>
              <p:custDataLst>
                <p:tags r:id="rId3"/>
              </p:custDataLst>
            </p:nvPr>
          </p:nvSpPr>
          <p:spPr bwMode="auto">
            <a:xfrm>
              <a:off x="5579" y="4683"/>
              <a:ext cx="554" cy="317"/>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2" name="任意多边形 1"/>
            <p:cNvSpPr/>
            <p:nvPr>
              <p:custDataLst>
                <p:tags r:id="rId4"/>
              </p:custDataLst>
            </p:nvPr>
          </p:nvSpPr>
          <p:spPr bwMode="auto">
            <a:xfrm>
              <a:off x="5779" y="4883"/>
              <a:ext cx="554" cy="317"/>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 name="任意多边形 6"/>
            <p:cNvSpPr/>
            <p:nvPr>
              <p:custDataLst>
                <p:tags r:id="rId5"/>
              </p:custDataLst>
            </p:nvPr>
          </p:nvSpPr>
          <p:spPr bwMode="auto">
            <a:xfrm>
              <a:off x="5227" y="2917"/>
              <a:ext cx="2464" cy="2538"/>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1" name="任意多边形 30"/>
            <p:cNvSpPr/>
            <p:nvPr>
              <p:custDataLst>
                <p:tags r:id="rId6"/>
              </p:custDataLst>
            </p:nvPr>
          </p:nvSpPr>
          <p:spPr bwMode="auto">
            <a:xfrm>
              <a:off x="5427" y="3117"/>
              <a:ext cx="2464" cy="2538"/>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17" name="任意多边形 16"/>
            <p:cNvSpPr/>
            <p:nvPr>
              <p:custDataLst>
                <p:tags r:id="rId7"/>
              </p:custDataLst>
            </p:nvPr>
          </p:nvSpPr>
          <p:spPr bwMode="auto">
            <a:xfrm>
              <a:off x="5988" y="4696"/>
              <a:ext cx="234" cy="195"/>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20" name="任意多边形 19"/>
            <p:cNvSpPr/>
            <p:nvPr>
              <p:custDataLst>
                <p:tags r:id="rId8"/>
              </p:custDataLst>
            </p:nvPr>
          </p:nvSpPr>
          <p:spPr bwMode="auto">
            <a:xfrm>
              <a:off x="6188" y="4896"/>
              <a:ext cx="234" cy="195"/>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4" name="任意多边形 33"/>
            <p:cNvSpPr/>
            <p:nvPr>
              <p:custDataLst>
                <p:tags r:id="rId9"/>
              </p:custDataLst>
            </p:nvPr>
          </p:nvSpPr>
          <p:spPr bwMode="auto">
            <a:xfrm>
              <a:off x="5828" y="4815"/>
              <a:ext cx="198" cy="186"/>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21" name="任意多边形 20"/>
            <p:cNvSpPr/>
            <p:nvPr>
              <p:custDataLst>
                <p:tags r:id="rId10"/>
              </p:custDataLst>
            </p:nvPr>
          </p:nvSpPr>
          <p:spPr bwMode="auto">
            <a:xfrm>
              <a:off x="6028" y="5015"/>
              <a:ext cx="198" cy="186"/>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22" name="任意多边形 21"/>
            <p:cNvSpPr/>
            <p:nvPr>
              <p:custDataLst>
                <p:tags r:id="rId11"/>
              </p:custDataLst>
            </p:nvPr>
          </p:nvSpPr>
          <p:spPr bwMode="auto">
            <a:xfrm>
              <a:off x="5758" y="4891"/>
              <a:ext cx="170" cy="173"/>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7" name="任意多边形 36"/>
            <p:cNvSpPr/>
            <p:nvPr>
              <p:custDataLst>
                <p:tags r:id="rId12"/>
              </p:custDataLst>
            </p:nvPr>
          </p:nvSpPr>
          <p:spPr bwMode="auto">
            <a:xfrm>
              <a:off x="5958" y="5091"/>
              <a:ext cx="170" cy="173"/>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8" name="任意多边形 37"/>
            <p:cNvSpPr/>
            <p:nvPr>
              <p:custDataLst>
                <p:tags r:id="rId13"/>
              </p:custDataLst>
            </p:nvPr>
          </p:nvSpPr>
          <p:spPr bwMode="auto">
            <a:xfrm>
              <a:off x="5547" y="4607"/>
              <a:ext cx="442" cy="288"/>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39" name="任意多边形 38"/>
            <p:cNvSpPr/>
            <p:nvPr>
              <p:custDataLst>
                <p:tags r:id="rId14"/>
              </p:custDataLst>
            </p:nvPr>
          </p:nvSpPr>
          <p:spPr bwMode="auto">
            <a:xfrm>
              <a:off x="5747" y="4807"/>
              <a:ext cx="442" cy="288"/>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40" name="任意多边形 39"/>
            <p:cNvSpPr/>
            <p:nvPr>
              <p:custDataLst>
                <p:tags r:id="rId15"/>
              </p:custDataLst>
            </p:nvPr>
          </p:nvSpPr>
          <p:spPr bwMode="auto">
            <a:xfrm>
              <a:off x="3524" y="4501"/>
              <a:ext cx="2141" cy="682"/>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24" name="任意多边形 23"/>
            <p:cNvSpPr/>
            <p:nvPr>
              <p:custDataLst>
                <p:tags r:id="rId16"/>
              </p:custDataLst>
            </p:nvPr>
          </p:nvSpPr>
          <p:spPr bwMode="auto">
            <a:xfrm>
              <a:off x="3724" y="4701"/>
              <a:ext cx="2141" cy="682"/>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25" name="任意多边形 24"/>
            <p:cNvSpPr/>
            <p:nvPr>
              <p:custDataLst>
                <p:tags r:id="rId17"/>
              </p:custDataLst>
            </p:nvPr>
          </p:nvSpPr>
          <p:spPr bwMode="auto">
            <a:xfrm>
              <a:off x="3399" y="2917"/>
              <a:ext cx="243" cy="656"/>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a:latin typeface="微软雅黑" panose="020B0503020204020204" charset="-122"/>
                <a:ea typeface="微软雅黑" panose="020B0503020204020204" charset="-122"/>
              </a:endParaRPr>
            </a:p>
          </p:txBody>
        </p:sp>
        <p:sp>
          <p:nvSpPr>
            <p:cNvPr id="43" name="任意多边形 42"/>
            <p:cNvSpPr/>
            <p:nvPr>
              <p:custDataLst>
                <p:tags r:id="rId18"/>
              </p:custDataLst>
            </p:nvPr>
          </p:nvSpPr>
          <p:spPr bwMode="auto">
            <a:xfrm>
              <a:off x="3599" y="3117"/>
              <a:ext cx="243" cy="656"/>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26" name="任意多边形 25"/>
            <p:cNvSpPr/>
            <p:nvPr>
              <p:custDataLst>
                <p:tags r:id="rId19"/>
              </p:custDataLst>
            </p:nvPr>
          </p:nvSpPr>
          <p:spPr bwMode="auto">
            <a:xfrm>
              <a:off x="2599" y="2837"/>
              <a:ext cx="1078" cy="1498"/>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46" name="任意多边形 45"/>
            <p:cNvSpPr/>
            <p:nvPr>
              <p:custDataLst>
                <p:tags r:id="rId20"/>
              </p:custDataLst>
            </p:nvPr>
          </p:nvSpPr>
          <p:spPr bwMode="auto">
            <a:xfrm>
              <a:off x="2799" y="3037"/>
              <a:ext cx="1078" cy="1498"/>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49" name="任意多边形 48"/>
            <p:cNvSpPr/>
            <p:nvPr>
              <p:custDataLst>
                <p:tags r:id="rId21"/>
              </p:custDataLst>
            </p:nvPr>
          </p:nvSpPr>
          <p:spPr bwMode="auto">
            <a:xfrm>
              <a:off x="2433" y="3752"/>
              <a:ext cx="368" cy="384"/>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2" name="任意多边形 51"/>
            <p:cNvSpPr/>
            <p:nvPr>
              <p:custDataLst>
                <p:tags r:id="rId22"/>
              </p:custDataLst>
            </p:nvPr>
          </p:nvSpPr>
          <p:spPr bwMode="auto">
            <a:xfrm>
              <a:off x="3364" y="3368"/>
              <a:ext cx="205" cy="282"/>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5" name="任意多边形 54"/>
            <p:cNvSpPr/>
            <p:nvPr>
              <p:custDataLst>
                <p:tags r:id="rId23"/>
              </p:custDataLst>
            </p:nvPr>
          </p:nvSpPr>
          <p:spPr bwMode="auto">
            <a:xfrm>
              <a:off x="3564" y="3568"/>
              <a:ext cx="205" cy="282"/>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6" name="任意多边形 55"/>
            <p:cNvSpPr/>
            <p:nvPr>
              <p:custDataLst>
                <p:tags r:id="rId24"/>
              </p:custDataLst>
            </p:nvPr>
          </p:nvSpPr>
          <p:spPr bwMode="auto">
            <a:xfrm>
              <a:off x="3089" y="3426"/>
              <a:ext cx="86" cy="125"/>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7" name="任意多边形 56"/>
            <p:cNvSpPr/>
            <p:nvPr>
              <p:custDataLst>
                <p:tags r:id="rId25"/>
              </p:custDataLst>
            </p:nvPr>
          </p:nvSpPr>
          <p:spPr bwMode="auto">
            <a:xfrm>
              <a:off x="3457" y="3368"/>
              <a:ext cx="80" cy="112"/>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8" name="任意多边形 57"/>
            <p:cNvSpPr/>
            <p:nvPr>
              <p:custDataLst>
                <p:tags r:id="rId26"/>
              </p:custDataLst>
            </p:nvPr>
          </p:nvSpPr>
          <p:spPr bwMode="auto">
            <a:xfrm>
              <a:off x="2980" y="4053"/>
              <a:ext cx="429" cy="179"/>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59" name="任意多边形 58"/>
            <p:cNvSpPr/>
            <p:nvPr>
              <p:custDataLst>
                <p:tags r:id="rId27"/>
              </p:custDataLst>
            </p:nvPr>
          </p:nvSpPr>
          <p:spPr bwMode="auto">
            <a:xfrm>
              <a:off x="3180" y="4253"/>
              <a:ext cx="429" cy="179"/>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0" name="任意多边形 59"/>
            <p:cNvSpPr/>
            <p:nvPr>
              <p:custDataLst>
                <p:tags r:id="rId28"/>
              </p:custDataLst>
            </p:nvPr>
          </p:nvSpPr>
          <p:spPr bwMode="auto">
            <a:xfrm>
              <a:off x="2871" y="3752"/>
              <a:ext cx="653" cy="426"/>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1" name="任意多边形 60"/>
            <p:cNvSpPr/>
            <p:nvPr>
              <p:custDataLst>
                <p:tags r:id="rId29"/>
              </p:custDataLst>
            </p:nvPr>
          </p:nvSpPr>
          <p:spPr bwMode="auto">
            <a:xfrm>
              <a:off x="3071" y="3952"/>
              <a:ext cx="653" cy="426"/>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2" name="任意多边形 61"/>
            <p:cNvSpPr/>
            <p:nvPr>
              <p:custDataLst>
                <p:tags r:id="rId30"/>
              </p:custDataLst>
            </p:nvPr>
          </p:nvSpPr>
          <p:spPr bwMode="auto">
            <a:xfrm>
              <a:off x="2980" y="3253"/>
              <a:ext cx="198" cy="86"/>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a:latin typeface="微软雅黑" panose="020B0503020204020204" charset="-122"/>
                <a:ea typeface="微软雅黑" panose="020B0503020204020204" charset="-122"/>
              </a:endParaRPr>
            </a:p>
          </p:txBody>
        </p:sp>
        <p:sp>
          <p:nvSpPr>
            <p:cNvPr id="63" name="任意多边形 62"/>
            <p:cNvSpPr/>
            <p:nvPr>
              <p:custDataLst>
                <p:tags r:id="rId31"/>
              </p:custDataLst>
            </p:nvPr>
          </p:nvSpPr>
          <p:spPr bwMode="auto">
            <a:xfrm>
              <a:off x="3180" y="3453"/>
              <a:ext cx="198" cy="86"/>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4" name="任意多边形 63"/>
            <p:cNvSpPr/>
            <p:nvPr>
              <p:custDataLst>
                <p:tags r:id="rId32"/>
              </p:custDataLst>
            </p:nvPr>
          </p:nvSpPr>
          <p:spPr bwMode="auto">
            <a:xfrm>
              <a:off x="3364" y="3205"/>
              <a:ext cx="163" cy="48"/>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a:latin typeface="微软雅黑" panose="020B0503020204020204" charset="-122"/>
                <a:ea typeface="微软雅黑" panose="020B0503020204020204" charset="-122"/>
              </a:endParaRPr>
            </a:p>
          </p:txBody>
        </p:sp>
        <p:sp>
          <p:nvSpPr>
            <p:cNvPr id="65" name="任意多边形 64"/>
            <p:cNvSpPr/>
            <p:nvPr>
              <p:custDataLst>
                <p:tags r:id="rId33"/>
              </p:custDataLst>
            </p:nvPr>
          </p:nvSpPr>
          <p:spPr bwMode="auto">
            <a:xfrm>
              <a:off x="3564" y="3405"/>
              <a:ext cx="163" cy="48"/>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6" name="任意多边形 65"/>
            <p:cNvSpPr/>
            <p:nvPr>
              <p:custDataLst>
                <p:tags r:id="rId34"/>
              </p:custDataLst>
            </p:nvPr>
          </p:nvSpPr>
          <p:spPr bwMode="auto">
            <a:xfrm>
              <a:off x="3758" y="8872"/>
              <a:ext cx="653" cy="371"/>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7" name="任意多边形 66"/>
            <p:cNvSpPr/>
            <p:nvPr>
              <p:custDataLst>
                <p:tags r:id="rId35"/>
              </p:custDataLst>
            </p:nvPr>
          </p:nvSpPr>
          <p:spPr bwMode="auto">
            <a:xfrm>
              <a:off x="3958" y="9072"/>
              <a:ext cx="653" cy="371"/>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8" name="任意多边形 67"/>
            <p:cNvSpPr/>
            <p:nvPr>
              <p:custDataLst>
                <p:tags r:id="rId36"/>
              </p:custDataLst>
            </p:nvPr>
          </p:nvSpPr>
          <p:spPr bwMode="auto">
            <a:xfrm>
              <a:off x="3419" y="8914"/>
              <a:ext cx="653" cy="390"/>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69" name="任意多边形 68"/>
            <p:cNvSpPr/>
            <p:nvPr>
              <p:custDataLst>
                <p:tags r:id="rId37"/>
              </p:custDataLst>
            </p:nvPr>
          </p:nvSpPr>
          <p:spPr bwMode="auto">
            <a:xfrm>
              <a:off x="3619" y="9114"/>
              <a:ext cx="653" cy="390"/>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0" name="任意多边形 69"/>
            <p:cNvSpPr/>
            <p:nvPr>
              <p:custDataLst>
                <p:tags r:id="rId38"/>
              </p:custDataLst>
            </p:nvPr>
          </p:nvSpPr>
          <p:spPr bwMode="auto">
            <a:xfrm>
              <a:off x="3319" y="6235"/>
              <a:ext cx="928" cy="2758"/>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1" name="任意多边形 70"/>
            <p:cNvSpPr/>
            <p:nvPr>
              <p:custDataLst>
                <p:tags r:id="rId39"/>
              </p:custDataLst>
            </p:nvPr>
          </p:nvSpPr>
          <p:spPr bwMode="auto">
            <a:xfrm>
              <a:off x="3519" y="6435"/>
              <a:ext cx="928" cy="2758"/>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2" name="任意多边形 71"/>
            <p:cNvSpPr/>
            <p:nvPr>
              <p:custDataLst>
                <p:tags r:id="rId40"/>
              </p:custDataLst>
            </p:nvPr>
          </p:nvSpPr>
          <p:spPr bwMode="auto">
            <a:xfrm>
              <a:off x="3758" y="6203"/>
              <a:ext cx="557" cy="2755"/>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3" name="任意多边形 72"/>
            <p:cNvSpPr/>
            <p:nvPr>
              <p:custDataLst>
                <p:tags r:id="rId41"/>
              </p:custDataLst>
            </p:nvPr>
          </p:nvSpPr>
          <p:spPr bwMode="auto">
            <a:xfrm>
              <a:off x="3958" y="6403"/>
              <a:ext cx="557" cy="2755"/>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4" name="任意多边形 73"/>
            <p:cNvSpPr/>
            <p:nvPr>
              <p:custDataLst>
                <p:tags r:id="rId42"/>
              </p:custDataLst>
            </p:nvPr>
          </p:nvSpPr>
          <p:spPr bwMode="auto">
            <a:xfrm>
              <a:off x="3879" y="6411"/>
              <a:ext cx="227" cy="2288"/>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5" name="任意多边形 74"/>
            <p:cNvSpPr/>
            <p:nvPr>
              <p:custDataLst>
                <p:tags r:id="rId43"/>
              </p:custDataLst>
            </p:nvPr>
          </p:nvSpPr>
          <p:spPr bwMode="auto">
            <a:xfrm>
              <a:off x="4079" y="6611"/>
              <a:ext cx="227" cy="2288"/>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6" name="任意多边形 75"/>
            <p:cNvSpPr/>
            <p:nvPr>
              <p:custDataLst>
                <p:tags r:id="rId44"/>
              </p:custDataLst>
            </p:nvPr>
          </p:nvSpPr>
          <p:spPr bwMode="auto">
            <a:xfrm>
              <a:off x="2647" y="4501"/>
              <a:ext cx="1786" cy="2029"/>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7" name="任意多边形 76"/>
            <p:cNvSpPr/>
            <p:nvPr>
              <p:custDataLst>
                <p:tags r:id="rId45"/>
              </p:custDataLst>
            </p:nvPr>
          </p:nvSpPr>
          <p:spPr bwMode="auto">
            <a:xfrm>
              <a:off x="2847" y="4701"/>
              <a:ext cx="1786" cy="2029"/>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8" name="任意多边形 77"/>
            <p:cNvSpPr/>
            <p:nvPr>
              <p:custDataLst>
                <p:tags r:id="rId46"/>
              </p:custDataLst>
            </p:nvPr>
          </p:nvSpPr>
          <p:spPr bwMode="auto">
            <a:xfrm>
              <a:off x="3092" y="4261"/>
              <a:ext cx="304" cy="458"/>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79" name="任意多边形 78"/>
            <p:cNvSpPr/>
            <p:nvPr>
              <p:custDataLst>
                <p:tags r:id="rId47"/>
              </p:custDataLst>
            </p:nvPr>
          </p:nvSpPr>
          <p:spPr bwMode="auto">
            <a:xfrm>
              <a:off x="3292" y="4461"/>
              <a:ext cx="304" cy="458"/>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0" name="任意多边形 79"/>
            <p:cNvSpPr/>
            <p:nvPr>
              <p:custDataLst>
                <p:tags r:id="rId48"/>
              </p:custDataLst>
            </p:nvPr>
          </p:nvSpPr>
          <p:spPr bwMode="auto">
            <a:xfrm>
              <a:off x="3006" y="4501"/>
              <a:ext cx="736" cy="918"/>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1" name="任意多边形 80"/>
            <p:cNvSpPr/>
            <p:nvPr>
              <p:custDataLst>
                <p:tags r:id="rId49"/>
              </p:custDataLst>
            </p:nvPr>
          </p:nvSpPr>
          <p:spPr bwMode="auto">
            <a:xfrm>
              <a:off x="2980" y="4459"/>
              <a:ext cx="262" cy="24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2" name="任意多边形 81"/>
            <p:cNvSpPr/>
            <p:nvPr>
              <p:custDataLst>
                <p:tags r:id="rId50"/>
              </p:custDataLst>
            </p:nvPr>
          </p:nvSpPr>
          <p:spPr bwMode="auto">
            <a:xfrm>
              <a:off x="3284" y="4671"/>
              <a:ext cx="211" cy="147"/>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3" name="任意多边形 82"/>
            <p:cNvSpPr/>
            <p:nvPr>
              <p:custDataLst>
                <p:tags r:id="rId51"/>
              </p:custDataLst>
            </p:nvPr>
          </p:nvSpPr>
          <p:spPr bwMode="auto">
            <a:xfrm>
              <a:off x="3409" y="4776"/>
              <a:ext cx="362" cy="678"/>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4" name="任意多边形 83"/>
            <p:cNvSpPr/>
            <p:nvPr>
              <p:custDataLst>
                <p:tags r:id="rId52"/>
              </p:custDataLst>
            </p:nvPr>
          </p:nvSpPr>
          <p:spPr bwMode="auto">
            <a:xfrm>
              <a:off x="2871" y="4501"/>
              <a:ext cx="899" cy="954"/>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5" name="任意多边形 84"/>
            <p:cNvSpPr/>
            <p:nvPr>
              <p:custDataLst>
                <p:tags r:id="rId53"/>
              </p:custDataLst>
            </p:nvPr>
          </p:nvSpPr>
          <p:spPr bwMode="auto">
            <a:xfrm>
              <a:off x="3444" y="4450"/>
              <a:ext cx="416" cy="1005"/>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6" name="任意多边形 85"/>
            <p:cNvSpPr/>
            <p:nvPr>
              <p:custDataLst>
                <p:tags r:id="rId54"/>
              </p:custDataLst>
            </p:nvPr>
          </p:nvSpPr>
          <p:spPr bwMode="auto">
            <a:xfrm>
              <a:off x="3644" y="4650"/>
              <a:ext cx="416" cy="1005"/>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7" name="任意多边形 86"/>
            <p:cNvSpPr/>
            <p:nvPr>
              <p:custDataLst>
                <p:tags r:id="rId55"/>
              </p:custDataLst>
            </p:nvPr>
          </p:nvSpPr>
          <p:spPr bwMode="auto">
            <a:xfrm>
              <a:off x="3783" y="5493"/>
              <a:ext cx="275" cy="685"/>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8" name="任意多边形 87"/>
            <p:cNvSpPr/>
            <p:nvPr>
              <p:custDataLst>
                <p:tags r:id="rId56"/>
              </p:custDataLst>
            </p:nvPr>
          </p:nvSpPr>
          <p:spPr bwMode="auto">
            <a:xfrm>
              <a:off x="3983" y="5693"/>
              <a:ext cx="275" cy="685"/>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89" name="任意多边形 88"/>
            <p:cNvSpPr/>
            <p:nvPr>
              <p:custDataLst>
                <p:tags r:id="rId57"/>
              </p:custDataLst>
            </p:nvPr>
          </p:nvSpPr>
          <p:spPr bwMode="auto">
            <a:xfrm>
              <a:off x="3838" y="5983"/>
              <a:ext cx="83" cy="93"/>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0" name="任意多边形 89"/>
            <p:cNvSpPr/>
            <p:nvPr>
              <p:custDataLst>
                <p:tags r:id="rId58"/>
              </p:custDataLst>
            </p:nvPr>
          </p:nvSpPr>
          <p:spPr bwMode="auto">
            <a:xfrm>
              <a:off x="4038" y="6183"/>
              <a:ext cx="83" cy="93"/>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1" name="任意多边形 90"/>
            <p:cNvSpPr/>
            <p:nvPr>
              <p:custDataLst>
                <p:tags r:id="rId59"/>
              </p:custDataLst>
            </p:nvPr>
          </p:nvSpPr>
          <p:spPr bwMode="auto">
            <a:xfrm>
              <a:off x="3729" y="5656"/>
              <a:ext cx="86" cy="93"/>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2" name="任意多边形 91"/>
            <p:cNvSpPr/>
            <p:nvPr>
              <p:custDataLst>
                <p:tags r:id="rId60"/>
              </p:custDataLst>
            </p:nvPr>
          </p:nvSpPr>
          <p:spPr bwMode="auto">
            <a:xfrm>
              <a:off x="3929" y="5856"/>
              <a:ext cx="86" cy="93"/>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3" name="任意多边形 92"/>
            <p:cNvSpPr/>
            <p:nvPr>
              <p:custDataLst>
                <p:tags r:id="rId61"/>
              </p:custDataLst>
            </p:nvPr>
          </p:nvSpPr>
          <p:spPr bwMode="auto">
            <a:xfrm>
              <a:off x="3313" y="4402"/>
              <a:ext cx="157" cy="250"/>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4" name="任意多边形 93"/>
            <p:cNvSpPr/>
            <p:nvPr>
              <p:custDataLst>
                <p:tags r:id="rId62"/>
              </p:custDataLst>
            </p:nvPr>
          </p:nvSpPr>
          <p:spPr bwMode="auto">
            <a:xfrm>
              <a:off x="3444" y="6203"/>
              <a:ext cx="963" cy="278"/>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5" name="任意多边形 94"/>
            <p:cNvSpPr/>
            <p:nvPr>
              <p:custDataLst>
                <p:tags r:id="rId63"/>
              </p:custDataLst>
            </p:nvPr>
          </p:nvSpPr>
          <p:spPr bwMode="auto">
            <a:xfrm>
              <a:off x="3644" y="6403"/>
              <a:ext cx="963" cy="278"/>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6" name="任意多边形 95"/>
            <p:cNvSpPr/>
            <p:nvPr>
              <p:custDataLst>
                <p:tags r:id="rId64"/>
              </p:custDataLst>
            </p:nvPr>
          </p:nvSpPr>
          <p:spPr bwMode="auto">
            <a:xfrm>
              <a:off x="2007" y="4607"/>
              <a:ext cx="973" cy="1504"/>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7" name="任意多边形 96"/>
            <p:cNvSpPr/>
            <p:nvPr>
              <p:custDataLst>
                <p:tags r:id="rId65"/>
              </p:custDataLst>
            </p:nvPr>
          </p:nvSpPr>
          <p:spPr bwMode="auto">
            <a:xfrm>
              <a:off x="2207" y="4807"/>
              <a:ext cx="973" cy="1504"/>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8" name="任意多边形 97"/>
            <p:cNvSpPr/>
            <p:nvPr>
              <p:custDataLst>
                <p:tags r:id="rId66"/>
              </p:custDataLst>
            </p:nvPr>
          </p:nvSpPr>
          <p:spPr bwMode="auto">
            <a:xfrm>
              <a:off x="2628" y="5403"/>
              <a:ext cx="755" cy="595"/>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99" name="任意多边形 98"/>
            <p:cNvSpPr/>
            <p:nvPr>
              <p:custDataLst>
                <p:tags r:id="rId67"/>
              </p:custDataLst>
            </p:nvPr>
          </p:nvSpPr>
          <p:spPr bwMode="auto">
            <a:xfrm>
              <a:off x="2828" y="5603"/>
              <a:ext cx="755" cy="595"/>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100" name="任意多边形 99"/>
            <p:cNvSpPr/>
            <p:nvPr>
              <p:custDataLst>
                <p:tags r:id="rId68"/>
              </p:custDataLst>
            </p:nvPr>
          </p:nvSpPr>
          <p:spPr bwMode="auto">
            <a:xfrm>
              <a:off x="2868" y="5800"/>
              <a:ext cx="144" cy="134"/>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101" name="任意多边形 100"/>
            <p:cNvSpPr/>
            <p:nvPr>
              <p:custDataLst>
                <p:tags r:id="rId69"/>
              </p:custDataLst>
            </p:nvPr>
          </p:nvSpPr>
          <p:spPr bwMode="auto">
            <a:xfrm>
              <a:off x="3068" y="6000"/>
              <a:ext cx="144" cy="134"/>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102" name="任意多边形 101"/>
            <p:cNvSpPr/>
            <p:nvPr>
              <p:custDataLst>
                <p:tags r:id="rId70"/>
              </p:custDataLst>
            </p:nvPr>
          </p:nvSpPr>
          <p:spPr bwMode="auto">
            <a:xfrm flipH="1">
              <a:off x="3078" y="3423"/>
              <a:ext cx="135" cy="132"/>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a:latin typeface="微软雅黑" panose="020B0503020204020204" charset="-122"/>
                <a:ea typeface="微软雅黑" panose="020B0503020204020204" charset="-122"/>
              </a:endParaRPr>
            </a:p>
          </p:txBody>
        </p:sp>
        <p:sp>
          <p:nvSpPr>
            <p:cNvPr id="103" name="任意多边形 102"/>
            <p:cNvSpPr/>
            <p:nvPr>
              <p:custDataLst>
                <p:tags r:id="rId71"/>
              </p:custDataLst>
            </p:nvPr>
          </p:nvSpPr>
          <p:spPr bwMode="auto">
            <a:xfrm flipH="1">
              <a:off x="3142" y="3444"/>
              <a:ext cx="50" cy="48"/>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a:latin typeface="微软雅黑" panose="020B0503020204020204" charset="-122"/>
                <a:ea typeface="微软雅黑" panose="020B0503020204020204" charset="-122"/>
              </a:endParaRPr>
            </a:p>
          </p:txBody>
        </p:sp>
        <p:sp>
          <p:nvSpPr>
            <p:cNvPr id="104" name="任意多边形 103"/>
            <p:cNvSpPr/>
            <p:nvPr>
              <p:custDataLst>
                <p:tags r:id="rId72"/>
              </p:custDataLst>
            </p:nvPr>
          </p:nvSpPr>
          <p:spPr bwMode="auto">
            <a:xfrm flipH="1">
              <a:off x="3436" y="3351"/>
              <a:ext cx="132" cy="132"/>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a:latin typeface="微软雅黑" panose="020B0503020204020204" charset="-122"/>
                <a:ea typeface="微软雅黑" panose="020B0503020204020204" charset="-122"/>
              </a:endParaRPr>
            </a:p>
          </p:txBody>
        </p:sp>
        <p:sp>
          <p:nvSpPr>
            <p:cNvPr id="105" name="任意多边形 104"/>
            <p:cNvSpPr/>
            <p:nvPr>
              <p:custDataLst>
                <p:tags r:id="rId73"/>
              </p:custDataLst>
            </p:nvPr>
          </p:nvSpPr>
          <p:spPr bwMode="auto">
            <a:xfrm flipH="1">
              <a:off x="3501" y="3372"/>
              <a:ext cx="50" cy="48"/>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a:latin typeface="微软雅黑" panose="020B0503020204020204" charset="-122"/>
                <a:ea typeface="微软雅黑" panose="020B0503020204020204" charset="-122"/>
              </a:endParaRPr>
            </a:p>
          </p:txBody>
        </p:sp>
        <p:sp>
          <p:nvSpPr>
            <p:cNvPr id="106" name="任意多边形 105"/>
            <p:cNvSpPr/>
            <p:nvPr>
              <p:custDataLst>
                <p:tags r:id="rId74"/>
              </p:custDataLst>
            </p:nvPr>
          </p:nvSpPr>
          <p:spPr bwMode="auto">
            <a:xfrm rot="19803807">
              <a:off x="2422" y="3004"/>
              <a:ext cx="1184" cy="576"/>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a:latin typeface="微软雅黑" panose="020B0503020204020204" charset="-122"/>
                <a:ea typeface="微软雅黑" panose="020B0503020204020204" charset="-122"/>
              </a:endParaRPr>
            </a:p>
          </p:txBody>
        </p:sp>
        <p:sp>
          <p:nvSpPr>
            <p:cNvPr id="107" name="任意多边形 106"/>
            <p:cNvSpPr/>
            <p:nvPr>
              <p:custDataLst>
                <p:tags r:id="rId75"/>
              </p:custDataLst>
            </p:nvPr>
          </p:nvSpPr>
          <p:spPr bwMode="auto">
            <a:xfrm rot="19571347">
              <a:off x="2149" y="2678"/>
              <a:ext cx="1395" cy="915"/>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a:latin typeface="微软雅黑" panose="020B0503020204020204" charset="-122"/>
                <a:ea typeface="微软雅黑" panose="020B0503020204020204" charset="-122"/>
              </a:endParaRPr>
            </a:p>
          </p:txBody>
        </p:sp>
        <p:sp>
          <p:nvSpPr>
            <p:cNvPr id="108" name="任意多边形 107"/>
            <p:cNvSpPr/>
            <p:nvPr>
              <p:custDataLst>
                <p:tags r:id="rId76"/>
              </p:custDataLst>
            </p:nvPr>
          </p:nvSpPr>
          <p:spPr bwMode="auto">
            <a:xfrm>
              <a:off x="2633" y="3952"/>
              <a:ext cx="368" cy="384"/>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109" name="任意多边形 108"/>
            <p:cNvSpPr/>
            <p:nvPr>
              <p:custDataLst>
                <p:tags r:id="rId77"/>
              </p:custDataLst>
            </p:nvPr>
          </p:nvSpPr>
          <p:spPr bwMode="auto">
            <a:xfrm>
              <a:off x="1918" y="6075"/>
              <a:ext cx="221" cy="131"/>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110" name="任意多边形 109"/>
            <p:cNvSpPr/>
            <p:nvPr>
              <p:custDataLst>
                <p:tags r:id="rId78"/>
              </p:custDataLst>
            </p:nvPr>
          </p:nvSpPr>
          <p:spPr bwMode="auto">
            <a:xfrm>
              <a:off x="1889" y="6203"/>
              <a:ext cx="173" cy="93"/>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111" name="任意多边形 110"/>
            <p:cNvSpPr/>
            <p:nvPr>
              <p:custDataLst>
                <p:tags r:id="rId79"/>
              </p:custDataLst>
            </p:nvPr>
          </p:nvSpPr>
          <p:spPr bwMode="auto">
            <a:xfrm>
              <a:off x="7789" y="2816"/>
              <a:ext cx="96" cy="245"/>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sp>
          <p:nvSpPr>
            <p:cNvPr id="112" name="任意多边形 111"/>
            <p:cNvSpPr/>
            <p:nvPr>
              <p:custDataLst>
                <p:tags r:id="rId80"/>
              </p:custDataLst>
            </p:nvPr>
          </p:nvSpPr>
          <p:spPr bwMode="auto">
            <a:xfrm>
              <a:off x="7914" y="2781"/>
              <a:ext cx="91" cy="226"/>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panose="020B0503020204020204" charset="-122"/>
                <a:ea typeface="微软雅黑" panose="020B0503020204020204" charset="-122"/>
              </a:endParaRPr>
            </a:p>
          </p:txBody>
        </p:sp>
      </p:grpSp>
      <p:sp>
        <p:nvSpPr>
          <p:cNvPr id="113" name="圆角矩形 112"/>
          <p:cNvSpPr/>
          <p:nvPr>
            <p:custDataLst>
              <p:tags r:id="rId81"/>
            </p:custDataLst>
          </p:nvPr>
        </p:nvSpPr>
        <p:spPr>
          <a:xfrm rot="2700000">
            <a:off x="1043305" y="4431933"/>
            <a:ext cx="625214" cy="625214"/>
          </a:xfrm>
          <a:prstGeom prst="roundRect">
            <a:avLst>
              <a:gd name="adj" fmla="val 25355"/>
            </a:avLst>
          </a:pr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pc="150">
              <a:latin typeface="微软雅黑" panose="020B0503020204020204" charset="-122"/>
              <a:ea typeface="微软雅黑" panose="020B0503020204020204" charset="-122"/>
            </a:endParaRPr>
          </a:p>
        </p:txBody>
      </p:sp>
      <p:sp>
        <p:nvSpPr>
          <p:cNvPr id="169" name="任意多边形 168"/>
          <p:cNvSpPr/>
          <p:nvPr>
            <p:custDataLst>
              <p:tags r:id="rId82"/>
            </p:custDataLst>
          </p:nvPr>
        </p:nvSpPr>
        <p:spPr bwMode="auto">
          <a:xfrm>
            <a:off x="1157054" y="4545682"/>
            <a:ext cx="398523" cy="398523"/>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chemeClr val="bg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pc="150">
              <a:latin typeface="微软雅黑" panose="020B0503020204020204" charset="-122"/>
              <a:ea typeface="微软雅黑" panose="020B0503020204020204" charset="-122"/>
            </a:endParaRPr>
          </a:p>
        </p:txBody>
      </p:sp>
      <p:sp>
        <p:nvSpPr>
          <p:cNvPr id="114" name="矩形 113"/>
          <p:cNvSpPr/>
          <p:nvPr>
            <p:custDataLst>
              <p:tags r:id="rId83"/>
            </p:custDataLst>
          </p:nvPr>
        </p:nvSpPr>
        <p:spPr bwMode="auto">
          <a:xfrm>
            <a:off x="2037462" y="4428967"/>
            <a:ext cx="2439202" cy="631978"/>
          </a:xfrm>
          <a:prstGeom prst="rect">
            <a:avLst/>
          </a:prstGeom>
          <a:solidFill>
            <a:schemeClr val="bg1"/>
          </a:solidFill>
          <a:ln w="19050">
            <a:noFill/>
            <a:round/>
          </a:ln>
        </p:spPr>
        <p:txBody>
          <a:bodyPr rot="0" spcFirstLastPara="0" vert="horz" wrap="square" lIns="91440" tIns="45720" rIns="91440" bIns="45720" anchor="ctr" anchorCtr="1" forceAA="0" compatLnSpc="1">
            <a:normAutofit/>
          </a:bodyPr>
          <a:lstStyle/>
          <a:p>
            <a:pPr algn="just">
              <a:lnSpc>
                <a:spcPct val="120000"/>
              </a:lnSpc>
            </a:pPr>
            <a:r>
              <a:rPr lang="zh-CN" altLang="en-US" sz="1600" b="1" spc="200" dirty="0" smtClean="0">
                <a:solidFill>
                  <a:schemeClr val="tx1"/>
                </a:solidFill>
                <a:uFillTx/>
                <a:latin typeface="微软雅黑" panose="020B0503020204020204" charset="-122"/>
                <a:ea typeface="微软雅黑" panose="020B0503020204020204" charset="-122"/>
                <a:sym typeface="+mn-ea"/>
              </a:rPr>
              <a:t>意志和行动不可分割</a:t>
            </a:r>
            <a:endParaRPr lang="zh-CN" altLang="en-US" sz="1600" b="1" spc="200" dirty="0" smtClean="0">
              <a:solidFill>
                <a:schemeClr val="tx1"/>
              </a:solidFill>
              <a:uFillTx/>
              <a:latin typeface="微软雅黑" panose="020B0503020204020204" charset="-122"/>
              <a:ea typeface="微软雅黑" panose="020B0503020204020204" charset="-122"/>
              <a:sym typeface="+mn-ea"/>
            </a:endParaRPr>
          </a:p>
        </p:txBody>
      </p:sp>
      <p:cxnSp>
        <p:nvCxnSpPr>
          <p:cNvPr id="116" name="直接连接符 115"/>
          <p:cNvCxnSpPr/>
          <p:nvPr>
            <p:custDataLst>
              <p:tags r:id="rId84"/>
            </p:custDataLst>
          </p:nvPr>
        </p:nvCxnSpPr>
        <p:spPr>
          <a:xfrm>
            <a:off x="2183804" y="3017522"/>
            <a:ext cx="6265851"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5"/>
            </p:custDataLst>
          </p:nvPr>
        </p:nvCxnSpPr>
        <p:spPr>
          <a:xfrm>
            <a:off x="2183804" y="4169960"/>
            <a:ext cx="6265851"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6"/>
            </p:custDataLst>
          </p:nvPr>
        </p:nvCxnSpPr>
        <p:spPr>
          <a:xfrm>
            <a:off x="2183804" y="5211445"/>
            <a:ext cx="6265851"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5" name="矩形 114"/>
          <p:cNvSpPr/>
          <p:nvPr>
            <p:custDataLst>
              <p:tags r:id="rId87"/>
            </p:custDataLst>
          </p:nvPr>
        </p:nvSpPr>
        <p:spPr bwMode="auto">
          <a:xfrm>
            <a:off x="1861012" y="3158266"/>
            <a:ext cx="6907971" cy="758664"/>
          </a:xfrm>
          <a:prstGeom prst="rect">
            <a:avLst/>
          </a:prstGeom>
          <a:solidFill>
            <a:srgbClr val="B0DFF5"/>
          </a:solidFill>
          <a:ln w="19050">
            <a:noFill/>
            <a:round/>
          </a:ln>
        </p:spPr>
        <p:txBody>
          <a:bodyPr rot="0" spcFirstLastPara="0" vert="horz" wrap="square" lIns="91440" tIns="45720" rIns="91440" bIns="45720" anchor="ctr" anchorCtr="1" forceAA="0" compatLnSpc="1"/>
          <a:lstStyle/>
          <a:p>
            <a:pPr>
              <a:lnSpc>
                <a:spcPct val="120000"/>
              </a:lnSpc>
            </a:pPr>
            <a:r>
              <a:rPr lang="zh-CN" altLang="en-US" sz="1600" b="1" spc="200" dirty="0" smtClean="0">
                <a:solidFill>
                  <a:schemeClr val="tx1"/>
                </a:solidFill>
                <a:uFillTx/>
                <a:latin typeface="微软雅黑" panose="020B0503020204020204" charset="-122"/>
                <a:ea typeface="微软雅黑" panose="020B0503020204020204" charset="-122"/>
                <a:sym typeface="+mn-ea"/>
              </a:rPr>
              <a:t>意志过程的三个阶段——决心、信心、恒心，密切联系、互相促进</a:t>
            </a:r>
            <a:endParaRPr lang="zh-CN" altLang="en-US" sz="1600" b="1" spc="200" dirty="0" smtClean="0">
              <a:solidFill>
                <a:schemeClr val="tx1"/>
              </a:solidFill>
              <a:uFillTx/>
              <a:latin typeface="微软雅黑" panose="020B0503020204020204" charset="-122"/>
              <a:ea typeface="微软雅黑" panose="020B0503020204020204" charset="-122"/>
              <a:sym typeface="+mn-ea"/>
            </a:endParaRPr>
          </a:p>
        </p:txBody>
      </p:sp>
      <p:sp>
        <p:nvSpPr>
          <p:cNvPr id="165" name="圆角矩形 164"/>
          <p:cNvSpPr/>
          <p:nvPr>
            <p:custDataLst>
              <p:tags r:id="rId88"/>
            </p:custDataLst>
          </p:nvPr>
        </p:nvSpPr>
        <p:spPr>
          <a:xfrm rot="2700000">
            <a:off x="1043305" y="3279495"/>
            <a:ext cx="625214" cy="625214"/>
          </a:xfrm>
          <a:prstGeom prst="roundRect">
            <a:avLst>
              <a:gd name="adj" fmla="val 25355"/>
            </a:avLst>
          </a:prstGeom>
          <a:solidFill>
            <a:srgbClr val="E3BE17"/>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pc="150">
              <a:latin typeface="微软雅黑" panose="020B0503020204020204" charset="-122"/>
              <a:ea typeface="微软雅黑" panose="020B0503020204020204" charset="-122"/>
            </a:endParaRPr>
          </a:p>
        </p:txBody>
      </p:sp>
      <p:sp>
        <p:nvSpPr>
          <p:cNvPr id="120" name="矩形 119"/>
          <p:cNvSpPr/>
          <p:nvPr>
            <p:custDataLst>
              <p:tags r:id="rId89"/>
            </p:custDataLst>
          </p:nvPr>
        </p:nvSpPr>
        <p:spPr bwMode="auto">
          <a:xfrm>
            <a:off x="1861012" y="2019935"/>
            <a:ext cx="6490229" cy="758664"/>
          </a:xfrm>
          <a:prstGeom prst="rect">
            <a:avLst/>
          </a:prstGeom>
          <a:solidFill>
            <a:schemeClr val="bg1"/>
          </a:solidFill>
          <a:ln w="19050">
            <a:noFill/>
            <a:round/>
          </a:ln>
        </p:spPr>
        <p:txBody>
          <a:bodyPr rot="0" spcFirstLastPara="0" vert="horz" wrap="square" lIns="91440" tIns="45720" rIns="91440" bIns="45720" anchor="ctr" anchorCtr="1" forceAA="0" compatLnSpc="1"/>
          <a:lstStyle/>
          <a:p>
            <a:pPr algn="r">
              <a:lnSpc>
                <a:spcPct val="120000"/>
              </a:lnSpc>
            </a:pPr>
            <a:r>
              <a:rPr lang="zh-CN" altLang="en-US" sz="1600" b="1" spc="200" dirty="0" smtClean="0">
                <a:solidFill>
                  <a:schemeClr val="tx1"/>
                </a:solidFill>
                <a:uFillTx/>
                <a:latin typeface="微软雅黑" panose="020B0503020204020204" charset="-122"/>
                <a:ea typeface="微软雅黑" panose="020B0503020204020204" charset="-122"/>
                <a:sym typeface="+mn-ea"/>
              </a:rPr>
              <a:t>意志由简单意志发展到复杂意志，由软弱意志发展到坚强意志</a:t>
            </a:r>
            <a:endParaRPr lang="zh-CN" altLang="en-US" sz="1600" b="1" spc="200" dirty="0" smtClean="0">
              <a:solidFill>
                <a:schemeClr val="tx1"/>
              </a:solidFill>
              <a:uFillTx/>
              <a:latin typeface="微软雅黑" panose="020B0503020204020204" charset="-122"/>
              <a:ea typeface="微软雅黑" panose="020B0503020204020204" charset="-122"/>
              <a:sym typeface="+mn-ea"/>
            </a:endParaRPr>
          </a:p>
        </p:txBody>
      </p:sp>
      <p:sp>
        <p:nvSpPr>
          <p:cNvPr id="172" name="任意多边形 171"/>
          <p:cNvSpPr/>
          <p:nvPr>
            <p:custDataLst>
              <p:tags r:id="rId90"/>
            </p:custDataLst>
          </p:nvPr>
        </p:nvSpPr>
        <p:spPr bwMode="auto">
          <a:xfrm>
            <a:off x="1148180" y="3383563"/>
            <a:ext cx="416271" cy="416271"/>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pc="150">
              <a:latin typeface="微软雅黑" panose="020B0503020204020204" charset="-122"/>
              <a:ea typeface="微软雅黑" panose="020B0503020204020204" charset="-122"/>
            </a:endParaRPr>
          </a:p>
        </p:txBody>
      </p:sp>
      <p:sp>
        <p:nvSpPr>
          <p:cNvPr id="135" name="圆角矩形 134"/>
          <p:cNvSpPr/>
          <p:nvPr>
            <p:custDataLst>
              <p:tags r:id="rId91"/>
            </p:custDataLst>
          </p:nvPr>
        </p:nvSpPr>
        <p:spPr>
          <a:xfrm rot="2700000">
            <a:off x="1043305" y="2154190"/>
            <a:ext cx="625214" cy="625214"/>
          </a:xfrm>
          <a:prstGeom prst="roundRect">
            <a:avLst>
              <a:gd name="adj" fmla="val 25355"/>
            </a:avLst>
          </a:pr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pc="150">
              <a:latin typeface="微软雅黑" panose="020B0503020204020204" charset="-122"/>
              <a:ea typeface="微软雅黑" panose="020B0503020204020204" charset="-122"/>
            </a:endParaRPr>
          </a:p>
        </p:txBody>
      </p:sp>
      <p:sp>
        <p:nvSpPr>
          <p:cNvPr id="176" name="任意多边形 175"/>
          <p:cNvSpPr/>
          <p:nvPr>
            <p:custDataLst>
              <p:tags r:id="rId92"/>
            </p:custDataLst>
          </p:nvPr>
        </p:nvSpPr>
        <p:spPr bwMode="auto">
          <a:xfrm>
            <a:off x="1148986" y="2261485"/>
            <a:ext cx="413851" cy="410624"/>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chemeClr val="bg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pc="150">
              <a:latin typeface="微软雅黑" panose="020B0503020204020204" charset="-122"/>
              <a:ea typeface="微软雅黑" panose="020B0503020204020204" charset="-122"/>
            </a:endParaRPr>
          </a:p>
        </p:txBody>
      </p:sp>
    </p:spTree>
    <p:custDataLst>
      <p:tags r:id="rId9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5"/>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四、性格与学习</a:t>
            </a:r>
            <a:endParaRPr lang="zh-CN" altLang="en-US" sz="2400" b="1" spc="300" noProof="0" dirty="0">
              <a:ln>
                <a:noFill/>
              </a:ln>
              <a:solidFill>
                <a:srgbClr val="FCC301"/>
              </a:solidFill>
              <a:effectLst/>
              <a:uLnTx/>
              <a:sym typeface="+mn-ea"/>
            </a:endParaRPr>
          </a:p>
        </p:txBody>
      </p:sp>
      <p:grpSp>
        <p:nvGrpSpPr>
          <p:cNvPr id="3" name="组合 2"/>
          <p:cNvGrpSpPr/>
          <p:nvPr/>
        </p:nvGrpSpPr>
        <p:grpSpPr>
          <a:xfrm>
            <a:off x="1253490" y="3035935"/>
            <a:ext cx="3654091" cy="2111375"/>
            <a:chOff x="3977" y="2640"/>
            <a:chExt cx="3906" cy="2121"/>
          </a:xfrm>
        </p:grpSpPr>
        <p:sp>
          <p:nvSpPr>
            <p:cNvPr id="4" name="ïṧḷïḓê-Freeform: Shape 37"/>
            <p:cNvSpPr/>
            <p:nvPr>
              <p:custDataLst>
                <p:tags r:id="rId2"/>
              </p:custDataLst>
            </p:nvPr>
          </p:nvSpPr>
          <p:spPr>
            <a:xfrm rot="1706723">
              <a:off x="3977" y="4021"/>
              <a:ext cx="3740" cy="740"/>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1"/>
            </a:solidFill>
            <a:ln w="12700" cap="flat" cmpd="sng" algn="ctr">
              <a:noFill/>
              <a:prstDash val="solid"/>
              <a:miter lim="800000"/>
            </a:ln>
            <a:effectLst/>
          </p:spPr>
          <p:txBody>
            <a:bodyPr anchor="ctr"/>
            <a:p>
              <a:pPr algn="ctr" defTabSz="685800">
                <a:defRPr/>
              </a:pPr>
              <a:endParaRPr sz="1350" kern="0">
                <a:solidFill>
                  <a:srgbClr val="FFFFFF"/>
                </a:solidFill>
                <a:sym typeface="锐字工房云字库细圆GBK" panose="02010604000000000000" pitchFamily="2" charset="-122"/>
              </a:endParaRPr>
            </a:p>
          </p:txBody>
        </p:sp>
        <p:sp>
          <p:nvSpPr>
            <p:cNvPr id="9" name="ïṧḷïḓê-Freeform: Shape 35"/>
            <p:cNvSpPr/>
            <p:nvPr>
              <p:custDataLst>
                <p:tags r:id="rId3"/>
              </p:custDataLst>
            </p:nvPr>
          </p:nvSpPr>
          <p:spPr>
            <a:xfrm rot="565617">
              <a:off x="4143" y="3551"/>
              <a:ext cx="3740" cy="740"/>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7EA96D"/>
            </a:solidFill>
            <a:ln w="12700" cap="flat" cmpd="sng" algn="ctr">
              <a:noFill/>
              <a:prstDash val="solid"/>
              <a:miter lim="800000"/>
            </a:ln>
            <a:effectLst/>
          </p:spPr>
          <p:txBody>
            <a:bodyPr anchor="ctr"/>
            <a:p>
              <a:pPr algn="ctr" defTabSz="685800">
                <a:defRPr/>
              </a:pPr>
              <a:endParaRPr sz="1350" kern="0">
                <a:solidFill>
                  <a:srgbClr val="FFFFFF"/>
                </a:solidFill>
                <a:sym typeface="锐字工房云字库细圆GBK" panose="02010604000000000000" pitchFamily="2" charset="-122"/>
              </a:endParaRPr>
            </a:p>
          </p:txBody>
        </p:sp>
        <p:sp>
          <p:nvSpPr>
            <p:cNvPr id="10" name="ïṧḷïḓê-Freeform: Shape 33"/>
            <p:cNvSpPr/>
            <p:nvPr>
              <p:custDataLst>
                <p:tags r:id="rId4"/>
              </p:custDataLst>
            </p:nvPr>
          </p:nvSpPr>
          <p:spPr>
            <a:xfrm rot="21085328">
              <a:off x="4142" y="3069"/>
              <a:ext cx="3740" cy="740"/>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1"/>
            </a:solidFill>
            <a:ln w="12700" cap="flat" cmpd="sng" algn="ctr">
              <a:noFill/>
              <a:prstDash val="solid"/>
              <a:miter lim="800000"/>
            </a:ln>
            <a:effectLst/>
          </p:spPr>
          <p:txBody>
            <a:bodyPr anchor="ctr"/>
            <a:p>
              <a:pPr algn="ctr" defTabSz="685800">
                <a:defRPr/>
              </a:pPr>
              <a:endParaRPr sz="1350" kern="0" dirty="0">
                <a:solidFill>
                  <a:srgbClr val="FFFFFF"/>
                </a:solidFill>
                <a:sym typeface="锐字工房云字库细圆GBK" panose="02010604000000000000" pitchFamily="2" charset="-122"/>
              </a:endParaRPr>
            </a:p>
          </p:txBody>
        </p:sp>
        <p:sp>
          <p:nvSpPr>
            <p:cNvPr id="11" name="ïṧḷïḓê-Freeform: Shape 34"/>
            <p:cNvSpPr/>
            <p:nvPr>
              <p:custDataLst>
                <p:tags r:id="rId5"/>
              </p:custDataLst>
            </p:nvPr>
          </p:nvSpPr>
          <p:spPr>
            <a:xfrm rot="20079945">
              <a:off x="4020" y="2640"/>
              <a:ext cx="3740" cy="740"/>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7EA96D"/>
            </a:solidFill>
            <a:ln w="12700" cap="flat" cmpd="sng" algn="ctr">
              <a:noFill/>
              <a:prstDash val="solid"/>
              <a:miter lim="800000"/>
            </a:ln>
            <a:effectLst/>
          </p:spPr>
          <p:txBody>
            <a:bodyPr anchor="ctr"/>
            <a:p>
              <a:pPr algn="ctr" defTabSz="685800">
                <a:defRPr/>
              </a:pPr>
              <a:endParaRPr sz="1350" kern="0">
                <a:solidFill>
                  <a:srgbClr val="FFFFFF"/>
                </a:solidFill>
                <a:sym typeface="锐字工房云字库细圆GBK" panose="02010604000000000000" pitchFamily="2" charset="-122"/>
              </a:endParaRPr>
            </a:p>
          </p:txBody>
        </p:sp>
      </p:grpSp>
      <p:grpSp>
        <p:nvGrpSpPr>
          <p:cNvPr id="5" name="Group 6"/>
          <p:cNvGrpSpPr/>
          <p:nvPr>
            <p:custDataLst>
              <p:tags r:id="rId6"/>
            </p:custDataLst>
          </p:nvPr>
        </p:nvGrpSpPr>
        <p:grpSpPr>
          <a:xfrm rot="0">
            <a:off x="5706189" y="2360930"/>
            <a:ext cx="611374" cy="611374"/>
            <a:chOff x="7273474" y="1916832"/>
            <a:chExt cx="791019" cy="791019"/>
          </a:xfrm>
          <a:solidFill>
            <a:srgbClr val="7EA96D"/>
          </a:solidFill>
        </p:grpSpPr>
        <p:sp>
          <p:nvSpPr>
            <p:cNvPr id="36" name="ïṧḷïḓê-Oval 40"/>
            <p:cNvSpPr/>
            <p:nvPr>
              <p:custDataLst>
                <p:tags r:id="rId7"/>
              </p:custDataLst>
            </p:nvPr>
          </p:nvSpPr>
          <p:spPr>
            <a:xfrm>
              <a:off x="7273474" y="1916832"/>
              <a:ext cx="791019" cy="791019"/>
            </a:xfrm>
            <a:prstGeom prst="ellipse">
              <a:avLst/>
            </a:prstGeom>
            <a:grpFill/>
            <a:ln w="12700" cap="flat" cmpd="sng" algn="ctr">
              <a:noFill/>
              <a:prstDash val="solid"/>
              <a:miter lim="800000"/>
            </a:ln>
            <a:effectLst/>
          </p:spPr>
          <p:txBody>
            <a:bodyPr anchor="ctr"/>
            <a:p>
              <a:pPr algn="ctr" defTabSz="685800">
                <a:defRPr/>
              </a:pPr>
              <a:endParaRPr sz="1350" kern="0">
                <a:solidFill>
                  <a:srgbClr val="FFFFFF"/>
                </a:solidFill>
                <a:sym typeface="锐字工房云字库细圆GBK" panose="02010604000000000000" pitchFamily="2" charset="-122"/>
              </a:endParaRPr>
            </a:p>
          </p:txBody>
        </p:sp>
        <p:grpSp>
          <p:nvGrpSpPr>
            <p:cNvPr id="8" name="Group 61"/>
            <p:cNvGrpSpPr/>
            <p:nvPr/>
          </p:nvGrpSpPr>
          <p:grpSpPr>
            <a:xfrm>
              <a:off x="7485214" y="2164026"/>
              <a:ext cx="367568" cy="296632"/>
              <a:chOff x="2700338" y="2965449"/>
              <a:chExt cx="271462" cy="219075"/>
            </a:xfrm>
            <a:grpFill/>
          </p:grpSpPr>
          <p:sp>
            <p:nvSpPr>
              <p:cNvPr id="12" name="ïṧḷïḓê-Freeform: Shape 62"/>
              <p:cNvSpPr/>
              <p:nvPr>
                <p:custDataLst>
                  <p:tags r:id="rId8"/>
                </p:custDataLst>
              </p:nvPr>
            </p:nvSpPr>
            <p:spPr bwMode="auto">
              <a:xfrm>
                <a:off x="2754313" y="2987674"/>
                <a:ext cx="82550" cy="174625"/>
              </a:xfrm>
              <a:custGeom>
                <a:avLst/>
                <a:gdLst/>
                <a:ahLst/>
                <a:cxnLst>
                  <a:cxn ang="0">
                    <a:pos x="36" y="72"/>
                  </a:cxn>
                  <a:cxn ang="0">
                    <a:pos x="32" y="75"/>
                  </a:cxn>
                  <a:cxn ang="0">
                    <a:pos x="5" y="61"/>
                  </a:cxn>
                  <a:cxn ang="0">
                    <a:pos x="0" y="53"/>
                  </a:cxn>
                  <a:cxn ang="0">
                    <a:pos x="0" y="23"/>
                  </a:cxn>
                  <a:cxn ang="0">
                    <a:pos x="5" y="15"/>
                  </a:cxn>
                  <a:cxn ang="0">
                    <a:pos x="32" y="2"/>
                  </a:cxn>
                  <a:cxn ang="0">
                    <a:pos x="36" y="4"/>
                  </a:cxn>
                  <a:cxn ang="0">
                    <a:pos x="36" y="72"/>
                  </a:cxn>
                </a:cxnLst>
                <a:rect l="0" t="0" r="r" b="b"/>
                <a:pathLst>
                  <a:path w="36" h="76">
                    <a:moveTo>
                      <a:pt x="36" y="72"/>
                    </a:moveTo>
                    <a:cubicBezTo>
                      <a:pt x="36" y="75"/>
                      <a:pt x="35" y="76"/>
                      <a:pt x="32" y="75"/>
                    </a:cubicBezTo>
                    <a:cubicBezTo>
                      <a:pt x="5" y="61"/>
                      <a:pt x="5" y="61"/>
                      <a:pt x="5" y="61"/>
                    </a:cubicBezTo>
                    <a:cubicBezTo>
                      <a:pt x="2" y="60"/>
                      <a:pt x="0" y="56"/>
                      <a:pt x="0" y="53"/>
                    </a:cubicBezTo>
                    <a:cubicBezTo>
                      <a:pt x="0" y="23"/>
                      <a:pt x="0" y="23"/>
                      <a:pt x="0" y="23"/>
                    </a:cubicBezTo>
                    <a:cubicBezTo>
                      <a:pt x="0" y="20"/>
                      <a:pt x="2" y="17"/>
                      <a:pt x="5" y="15"/>
                    </a:cubicBezTo>
                    <a:cubicBezTo>
                      <a:pt x="32" y="2"/>
                      <a:pt x="32" y="2"/>
                      <a:pt x="32" y="2"/>
                    </a:cubicBezTo>
                    <a:cubicBezTo>
                      <a:pt x="35" y="0"/>
                      <a:pt x="36" y="1"/>
                      <a:pt x="36" y="4"/>
                    </a:cubicBezTo>
                    <a:lnTo>
                      <a:pt x="36" y="72"/>
                    </a:lnTo>
                    <a:close/>
                  </a:path>
                </a:pathLst>
              </a:custGeom>
              <a:grpFill/>
              <a:ln w="9525">
                <a:noFill/>
                <a:round/>
              </a:ln>
            </p:spPr>
            <p:txBody>
              <a:bodyPr anchor="ctr"/>
              <a:p>
                <a:pPr algn="ctr" defTabSz="685800">
                  <a:defRPr/>
                </a:pPr>
                <a:endParaRPr sz="1350" kern="0">
                  <a:solidFill>
                    <a:srgbClr val="000000"/>
                  </a:solidFill>
                  <a:sym typeface="锐字工房云字库细圆GBK" panose="02010604000000000000" pitchFamily="2" charset="-122"/>
                </a:endParaRPr>
              </a:p>
            </p:txBody>
          </p:sp>
          <p:sp>
            <p:nvSpPr>
              <p:cNvPr id="41" name="ïṧḷïḓê-Freeform: Shape 63"/>
              <p:cNvSpPr/>
              <p:nvPr>
                <p:custDataLst>
                  <p:tags r:id="rId9"/>
                </p:custDataLst>
              </p:nvPr>
            </p:nvSpPr>
            <p:spPr bwMode="auto">
              <a:xfrm>
                <a:off x="2700338" y="3028949"/>
                <a:ext cx="39687" cy="93663"/>
              </a:xfrm>
              <a:custGeom>
                <a:avLst/>
                <a:gdLst/>
                <a:ahLst/>
                <a:cxnLst>
                  <a:cxn ang="0">
                    <a:pos x="17" y="35"/>
                  </a:cxn>
                  <a:cxn ang="0">
                    <a:pos x="12" y="41"/>
                  </a:cxn>
                  <a:cxn ang="0">
                    <a:pos x="5" y="41"/>
                  </a:cxn>
                  <a:cxn ang="0">
                    <a:pos x="0" y="35"/>
                  </a:cxn>
                  <a:cxn ang="0">
                    <a:pos x="0" y="5"/>
                  </a:cxn>
                  <a:cxn ang="0">
                    <a:pos x="5" y="0"/>
                  </a:cxn>
                  <a:cxn ang="0">
                    <a:pos x="12" y="0"/>
                  </a:cxn>
                  <a:cxn ang="0">
                    <a:pos x="17" y="5"/>
                  </a:cxn>
                  <a:cxn ang="0">
                    <a:pos x="17" y="35"/>
                  </a:cxn>
                </a:cxnLst>
                <a:rect l="0" t="0" r="r" b="b"/>
                <a:pathLst>
                  <a:path w="17" h="41">
                    <a:moveTo>
                      <a:pt x="17" y="35"/>
                    </a:moveTo>
                    <a:cubicBezTo>
                      <a:pt x="17" y="38"/>
                      <a:pt x="14" y="41"/>
                      <a:pt x="12" y="41"/>
                    </a:cubicBezTo>
                    <a:cubicBezTo>
                      <a:pt x="5" y="41"/>
                      <a:pt x="5" y="41"/>
                      <a:pt x="5" y="41"/>
                    </a:cubicBezTo>
                    <a:cubicBezTo>
                      <a:pt x="2" y="41"/>
                      <a:pt x="0" y="38"/>
                      <a:pt x="0" y="35"/>
                    </a:cubicBezTo>
                    <a:cubicBezTo>
                      <a:pt x="0" y="5"/>
                      <a:pt x="0" y="5"/>
                      <a:pt x="0" y="5"/>
                    </a:cubicBezTo>
                    <a:cubicBezTo>
                      <a:pt x="0" y="2"/>
                      <a:pt x="2" y="0"/>
                      <a:pt x="5" y="0"/>
                    </a:cubicBezTo>
                    <a:cubicBezTo>
                      <a:pt x="12" y="0"/>
                      <a:pt x="12" y="0"/>
                      <a:pt x="12" y="0"/>
                    </a:cubicBezTo>
                    <a:cubicBezTo>
                      <a:pt x="14" y="0"/>
                      <a:pt x="17" y="2"/>
                      <a:pt x="17" y="5"/>
                    </a:cubicBezTo>
                    <a:lnTo>
                      <a:pt x="17" y="35"/>
                    </a:lnTo>
                    <a:close/>
                  </a:path>
                </a:pathLst>
              </a:custGeom>
              <a:grpFill/>
              <a:ln w="9525">
                <a:noFill/>
                <a:round/>
              </a:ln>
            </p:spPr>
            <p:txBody>
              <a:bodyPr anchor="ctr"/>
              <a:p>
                <a:pPr algn="ctr" defTabSz="685800">
                  <a:defRPr/>
                </a:pPr>
                <a:endParaRPr sz="1350" kern="0">
                  <a:solidFill>
                    <a:srgbClr val="000000"/>
                  </a:solidFill>
                  <a:sym typeface="锐字工房云字库细圆GBK" panose="02010604000000000000" pitchFamily="2" charset="-122"/>
                </a:endParaRPr>
              </a:p>
            </p:txBody>
          </p:sp>
          <p:sp>
            <p:nvSpPr>
              <p:cNvPr id="42" name="ïṧḷïḓê-Freeform: Shape 64"/>
              <p:cNvSpPr/>
              <p:nvPr>
                <p:custDataLst>
                  <p:tags r:id="rId10"/>
                </p:custDataLst>
              </p:nvPr>
            </p:nvSpPr>
            <p:spPr bwMode="auto">
              <a:xfrm>
                <a:off x="2865438" y="3006724"/>
                <a:ext cx="46037" cy="136525"/>
              </a:xfrm>
              <a:custGeom>
                <a:avLst/>
                <a:gdLst/>
                <a:ahLst/>
                <a:cxnLst>
                  <a:cxn ang="0">
                    <a:pos x="10" y="58"/>
                  </a:cxn>
                  <a:cxn ang="0">
                    <a:pos x="20" y="31"/>
                  </a:cxn>
                  <a:cxn ang="0">
                    <a:pos x="10" y="3"/>
                  </a:cxn>
                  <a:cxn ang="0">
                    <a:pos x="10" y="2"/>
                  </a:cxn>
                  <a:cxn ang="0">
                    <a:pos x="5" y="2"/>
                  </a:cxn>
                  <a:cxn ang="0">
                    <a:pos x="2" y="5"/>
                  </a:cxn>
                  <a:cxn ang="0">
                    <a:pos x="2" y="10"/>
                  </a:cxn>
                  <a:cxn ang="0">
                    <a:pos x="2" y="10"/>
                  </a:cxn>
                  <a:cxn ang="0">
                    <a:pos x="2" y="51"/>
                  </a:cxn>
                  <a:cxn ang="0">
                    <a:pos x="2" y="51"/>
                  </a:cxn>
                  <a:cxn ang="0">
                    <a:pos x="2" y="55"/>
                  </a:cxn>
                  <a:cxn ang="0">
                    <a:pos x="5" y="59"/>
                  </a:cxn>
                  <a:cxn ang="0">
                    <a:pos x="7" y="60"/>
                  </a:cxn>
                  <a:cxn ang="0">
                    <a:pos x="9" y="58"/>
                  </a:cxn>
                  <a:cxn ang="0">
                    <a:pos x="10" y="58"/>
                  </a:cxn>
                </a:cxnLst>
                <a:rect l="0" t="0" r="r" b="b"/>
                <a:pathLst>
                  <a:path w="20" h="60">
                    <a:moveTo>
                      <a:pt x="10" y="58"/>
                    </a:moveTo>
                    <a:cubicBezTo>
                      <a:pt x="16" y="50"/>
                      <a:pt x="20" y="41"/>
                      <a:pt x="20" y="31"/>
                    </a:cubicBezTo>
                    <a:cubicBezTo>
                      <a:pt x="20" y="20"/>
                      <a:pt x="17" y="11"/>
                      <a:pt x="10" y="3"/>
                    </a:cubicBezTo>
                    <a:cubicBezTo>
                      <a:pt x="10" y="3"/>
                      <a:pt x="10" y="2"/>
                      <a:pt x="10" y="2"/>
                    </a:cubicBezTo>
                    <a:cubicBezTo>
                      <a:pt x="8" y="1"/>
                      <a:pt x="7" y="0"/>
                      <a:pt x="5" y="2"/>
                    </a:cubicBezTo>
                    <a:cubicBezTo>
                      <a:pt x="2" y="5"/>
                      <a:pt x="2" y="5"/>
                      <a:pt x="2" y="5"/>
                    </a:cubicBezTo>
                    <a:cubicBezTo>
                      <a:pt x="0" y="7"/>
                      <a:pt x="1" y="9"/>
                      <a:pt x="2" y="10"/>
                    </a:cubicBezTo>
                    <a:cubicBezTo>
                      <a:pt x="2" y="10"/>
                      <a:pt x="2" y="10"/>
                      <a:pt x="2" y="10"/>
                    </a:cubicBezTo>
                    <a:cubicBezTo>
                      <a:pt x="12" y="22"/>
                      <a:pt x="12" y="39"/>
                      <a:pt x="2" y="51"/>
                    </a:cubicBezTo>
                    <a:cubicBezTo>
                      <a:pt x="2" y="51"/>
                      <a:pt x="2" y="51"/>
                      <a:pt x="2" y="51"/>
                    </a:cubicBezTo>
                    <a:cubicBezTo>
                      <a:pt x="1" y="51"/>
                      <a:pt x="0" y="53"/>
                      <a:pt x="2" y="55"/>
                    </a:cubicBezTo>
                    <a:cubicBezTo>
                      <a:pt x="5" y="59"/>
                      <a:pt x="5" y="59"/>
                      <a:pt x="5" y="59"/>
                    </a:cubicBezTo>
                    <a:cubicBezTo>
                      <a:pt x="6" y="59"/>
                      <a:pt x="7" y="60"/>
                      <a:pt x="7" y="60"/>
                    </a:cubicBezTo>
                    <a:cubicBezTo>
                      <a:pt x="8" y="59"/>
                      <a:pt x="9" y="59"/>
                      <a:pt x="9" y="58"/>
                    </a:cubicBezTo>
                    <a:cubicBezTo>
                      <a:pt x="10" y="58"/>
                      <a:pt x="10" y="58"/>
                      <a:pt x="10" y="58"/>
                    </a:cubicBezTo>
                  </a:path>
                </a:pathLst>
              </a:custGeom>
              <a:grpFill/>
              <a:ln w="9525">
                <a:noFill/>
                <a:round/>
              </a:ln>
            </p:spPr>
            <p:txBody>
              <a:bodyPr anchor="ctr"/>
              <a:p>
                <a:pPr algn="ctr" defTabSz="685800">
                  <a:defRPr/>
                </a:pPr>
                <a:endParaRPr sz="1350" kern="0">
                  <a:solidFill>
                    <a:srgbClr val="000000"/>
                  </a:solidFill>
                  <a:sym typeface="锐字工房云字库细圆GBK" panose="02010604000000000000" pitchFamily="2" charset="-122"/>
                </a:endParaRPr>
              </a:p>
            </p:txBody>
          </p:sp>
          <p:sp>
            <p:nvSpPr>
              <p:cNvPr id="13" name="ïṧḷïḓê-Freeform: Shape 65"/>
              <p:cNvSpPr/>
              <p:nvPr>
                <p:custDataLst>
                  <p:tags r:id="rId11"/>
                </p:custDataLst>
              </p:nvPr>
            </p:nvSpPr>
            <p:spPr bwMode="auto">
              <a:xfrm>
                <a:off x="2906713" y="2965449"/>
                <a:ext cx="65087" cy="219075"/>
              </a:xfrm>
              <a:custGeom>
                <a:avLst/>
                <a:gdLst/>
                <a:ahLst/>
                <a:cxnLst>
                  <a:cxn ang="0">
                    <a:pos x="28" y="49"/>
                  </a:cxn>
                  <a:cxn ang="0">
                    <a:pos x="11" y="3"/>
                  </a:cxn>
                  <a:cxn ang="0">
                    <a:pos x="11" y="3"/>
                  </a:cxn>
                  <a:cxn ang="0">
                    <a:pos x="10" y="2"/>
                  </a:cxn>
                  <a:cxn ang="0">
                    <a:pos x="6" y="1"/>
                  </a:cxn>
                  <a:cxn ang="0">
                    <a:pos x="2" y="5"/>
                  </a:cxn>
                  <a:cxn ang="0">
                    <a:pos x="3" y="10"/>
                  </a:cxn>
                  <a:cxn ang="0">
                    <a:pos x="3" y="10"/>
                  </a:cxn>
                  <a:cxn ang="0">
                    <a:pos x="2" y="87"/>
                  </a:cxn>
                  <a:cxn ang="0">
                    <a:pos x="2" y="91"/>
                  </a:cxn>
                  <a:cxn ang="0">
                    <a:pos x="6" y="95"/>
                  </a:cxn>
                  <a:cxn ang="0">
                    <a:pos x="8" y="96"/>
                  </a:cxn>
                  <a:cxn ang="0">
                    <a:pos x="10" y="95"/>
                  </a:cxn>
                  <a:cxn ang="0">
                    <a:pos x="28" y="49"/>
                  </a:cxn>
                </a:cxnLst>
                <a:rect l="0" t="0" r="r" b="b"/>
                <a:pathLst>
                  <a:path w="28" h="96">
                    <a:moveTo>
                      <a:pt x="28" y="49"/>
                    </a:moveTo>
                    <a:cubicBezTo>
                      <a:pt x="28" y="32"/>
                      <a:pt x="22" y="15"/>
                      <a:pt x="11" y="3"/>
                    </a:cubicBezTo>
                    <a:cubicBezTo>
                      <a:pt x="11" y="3"/>
                      <a:pt x="11" y="3"/>
                      <a:pt x="11" y="3"/>
                    </a:cubicBezTo>
                    <a:cubicBezTo>
                      <a:pt x="11" y="2"/>
                      <a:pt x="10" y="2"/>
                      <a:pt x="10" y="2"/>
                    </a:cubicBezTo>
                    <a:cubicBezTo>
                      <a:pt x="8" y="0"/>
                      <a:pt x="7" y="0"/>
                      <a:pt x="6" y="1"/>
                    </a:cubicBezTo>
                    <a:cubicBezTo>
                      <a:pt x="2" y="5"/>
                      <a:pt x="2" y="5"/>
                      <a:pt x="2" y="5"/>
                    </a:cubicBezTo>
                    <a:cubicBezTo>
                      <a:pt x="0" y="7"/>
                      <a:pt x="2" y="9"/>
                      <a:pt x="3" y="10"/>
                    </a:cubicBezTo>
                    <a:cubicBezTo>
                      <a:pt x="3" y="10"/>
                      <a:pt x="3" y="10"/>
                      <a:pt x="3" y="10"/>
                    </a:cubicBezTo>
                    <a:cubicBezTo>
                      <a:pt x="22" y="33"/>
                      <a:pt x="22" y="65"/>
                      <a:pt x="2" y="87"/>
                    </a:cubicBezTo>
                    <a:cubicBezTo>
                      <a:pt x="2" y="88"/>
                      <a:pt x="0" y="89"/>
                      <a:pt x="2" y="91"/>
                    </a:cubicBezTo>
                    <a:cubicBezTo>
                      <a:pt x="6" y="95"/>
                      <a:pt x="6" y="95"/>
                      <a:pt x="6" y="95"/>
                    </a:cubicBezTo>
                    <a:cubicBezTo>
                      <a:pt x="7" y="96"/>
                      <a:pt x="7" y="96"/>
                      <a:pt x="8" y="96"/>
                    </a:cubicBezTo>
                    <a:cubicBezTo>
                      <a:pt x="9" y="96"/>
                      <a:pt x="9" y="95"/>
                      <a:pt x="10" y="95"/>
                    </a:cubicBezTo>
                    <a:cubicBezTo>
                      <a:pt x="22" y="82"/>
                      <a:pt x="28" y="66"/>
                      <a:pt x="28" y="49"/>
                    </a:cubicBezTo>
                  </a:path>
                </a:pathLst>
              </a:custGeom>
              <a:grpFill/>
              <a:ln w="9525">
                <a:noFill/>
                <a:round/>
              </a:ln>
            </p:spPr>
            <p:txBody>
              <a:bodyPr anchor="ctr"/>
              <a:p>
                <a:pPr algn="ctr" defTabSz="685800">
                  <a:defRPr/>
                </a:pPr>
                <a:endParaRPr sz="1350" kern="0">
                  <a:solidFill>
                    <a:srgbClr val="000000"/>
                  </a:solidFill>
                  <a:sym typeface="锐字工房云字库细圆GBK" panose="02010604000000000000" pitchFamily="2" charset="-122"/>
                </a:endParaRPr>
              </a:p>
            </p:txBody>
          </p:sp>
        </p:grpSp>
      </p:grpSp>
      <p:grpSp>
        <p:nvGrpSpPr>
          <p:cNvPr id="14" name="Group 7"/>
          <p:cNvGrpSpPr/>
          <p:nvPr>
            <p:custDataLst>
              <p:tags r:id="rId12"/>
            </p:custDataLst>
          </p:nvPr>
        </p:nvGrpSpPr>
        <p:grpSpPr>
          <a:xfrm rot="0">
            <a:off x="5706189" y="2527776"/>
            <a:ext cx="611374" cy="1457234"/>
            <a:chOff x="7273474" y="1737091"/>
            <a:chExt cx="791019" cy="1885424"/>
          </a:xfrm>
        </p:grpSpPr>
        <p:sp>
          <p:nvSpPr>
            <p:cNvPr id="48" name="ïṧḷïḓê-Oval 44"/>
            <p:cNvSpPr/>
            <p:nvPr>
              <p:custDataLst>
                <p:tags r:id="rId13"/>
              </p:custDataLst>
            </p:nvPr>
          </p:nvSpPr>
          <p:spPr>
            <a:xfrm>
              <a:off x="7273474" y="2831496"/>
              <a:ext cx="791019" cy="791019"/>
            </a:xfrm>
            <a:prstGeom prst="ellipse">
              <a:avLst/>
            </a:prstGeom>
            <a:solidFill>
              <a:schemeClr val="accent1"/>
            </a:solidFill>
            <a:ln w="12700" cap="flat" cmpd="sng" algn="ctr">
              <a:noFill/>
              <a:prstDash val="solid"/>
              <a:miter lim="800000"/>
            </a:ln>
            <a:effectLst/>
          </p:spPr>
          <p:txBody>
            <a:bodyPr anchor="ctr"/>
            <a:p>
              <a:pPr algn="ctr" defTabSz="685800">
                <a:defRPr/>
              </a:pPr>
              <a:endParaRPr sz="1350" kern="0">
                <a:solidFill>
                  <a:srgbClr val="FFFFFF"/>
                </a:solidFill>
                <a:sym typeface="锐字工房云字库细圆GBK" panose="02010604000000000000" pitchFamily="2" charset="-122"/>
              </a:endParaRPr>
            </a:p>
          </p:txBody>
        </p:sp>
        <p:sp>
          <p:nvSpPr>
            <p:cNvPr id="15" name="ïṧḷïḓê-Freeform: Shape 66"/>
            <p:cNvSpPr/>
            <p:nvPr>
              <p:custDataLst>
                <p:tags r:id="rId14"/>
              </p:custDataLst>
            </p:nvPr>
          </p:nvSpPr>
          <p:spPr bwMode="auto">
            <a:xfrm>
              <a:off x="7484126" y="3047522"/>
              <a:ext cx="369717" cy="358969"/>
            </a:xfrm>
            <a:custGeom>
              <a:avLst/>
              <a:gdLst/>
              <a:ahLst/>
              <a:cxnLst>
                <a:cxn ang="0">
                  <a:pos x="86" y="58"/>
                </a:cxn>
                <a:cxn ang="0">
                  <a:pos x="76" y="55"/>
                </a:cxn>
                <a:cxn ang="0">
                  <a:pos x="76" y="54"/>
                </a:cxn>
                <a:cxn ang="0">
                  <a:pos x="71" y="47"/>
                </a:cxn>
                <a:cxn ang="0">
                  <a:pos x="76" y="68"/>
                </a:cxn>
                <a:cxn ang="0">
                  <a:pos x="76" y="59"/>
                </a:cxn>
                <a:cxn ang="0">
                  <a:pos x="81" y="59"/>
                </a:cxn>
                <a:cxn ang="0">
                  <a:pos x="86" y="68"/>
                </a:cxn>
                <a:cxn ang="0">
                  <a:pos x="65" y="59"/>
                </a:cxn>
                <a:cxn ang="0">
                  <a:pos x="58" y="47"/>
                </a:cxn>
                <a:cxn ang="0">
                  <a:pos x="50" y="63"/>
                </a:cxn>
                <a:cxn ang="0">
                  <a:pos x="60" y="68"/>
                </a:cxn>
                <a:cxn ang="0">
                  <a:pos x="65" y="63"/>
                </a:cxn>
                <a:cxn ang="0">
                  <a:pos x="67" y="59"/>
                </a:cxn>
                <a:cxn ang="0">
                  <a:pos x="39" y="64"/>
                </a:cxn>
                <a:cxn ang="0">
                  <a:pos x="40" y="46"/>
                </a:cxn>
                <a:cxn ang="0">
                  <a:pos x="37" y="54"/>
                </a:cxn>
                <a:cxn ang="0">
                  <a:pos x="42" y="54"/>
                </a:cxn>
                <a:cxn ang="0">
                  <a:pos x="33" y="68"/>
                </a:cxn>
                <a:cxn ang="0">
                  <a:pos x="48" y="64"/>
                </a:cxn>
                <a:cxn ang="0">
                  <a:pos x="60" y="89"/>
                </a:cxn>
                <a:cxn ang="0">
                  <a:pos x="60" y="27"/>
                </a:cxn>
                <a:cxn ang="0">
                  <a:pos x="59" y="54"/>
                </a:cxn>
                <a:cxn ang="0">
                  <a:pos x="55" y="59"/>
                </a:cxn>
                <a:cxn ang="0">
                  <a:pos x="60" y="54"/>
                </a:cxn>
                <a:cxn ang="0">
                  <a:pos x="60" y="52"/>
                </a:cxn>
                <a:cxn ang="0">
                  <a:pos x="109" y="28"/>
                </a:cxn>
                <a:cxn ang="0">
                  <a:pos x="5" y="40"/>
                </a:cxn>
                <a:cxn ang="0">
                  <a:pos x="6" y="46"/>
                </a:cxn>
                <a:cxn ang="0">
                  <a:pos x="60" y="12"/>
                </a:cxn>
                <a:cxn ang="0">
                  <a:pos x="90" y="33"/>
                </a:cxn>
                <a:cxn ang="0">
                  <a:pos x="104" y="50"/>
                </a:cxn>
                <a:cxn ang="0">
                  <a:pos x="112" y="55"/>
                </a:cxn>
                <a:cxn ang="0">
                  <a:pos x="119" y="28"/>
                </a:cxn>
                <a:cxn ang="0">
                  <a:pos x="109" y="28"/>
                </a:cxn>
                <a:cxn ang="0">
                  <a:pos x="114" y="76"/>
                </a:cxn>
                <a:cxn ang="0">
                  <a:pos x="11" y="89"/>
                </a:cxn>
                <a:cxn ang="0">
                  <a:pos x="3" y="90"/>
                </a:cxn>
                <a:cxn ang="0">
                  <a:pos x="6" y="66"/>
                </a:cxn>
                <a:cxn ang="0">
                  <a:pos x="10" y="60"/>
                </a:cxn>
                <a:cxn ang="0">
                  <a:pos x="30" y="79"/>
                </a:cxn>
                <a:cxn ang="0">
                  <a:pos x="22" y="85"/>
                </a:cxn>
                <a:cxn ang="0">
                  <a:pos x="103" y="72"/>
                </a:cxn>
              </a:cxnLst>
              <a:rect l="0" t="0" r="r" b="b"/>
              <a:pathLst>
                <a:path w="119" h="115">
                  <a:moveTo>
                    <a:pt x="86" y="68"/>
                  </a:moveTo>
                  <a:cubicBezTo>
                    <a:pt x="86" y="58"/>
                    <a:pt x="86" y="58"/>
                    <a:pt x="86" y="58"/>
                  </a:cubicBezTo>
                  <a:cubicBezTo>
                    <a:pt x="86" y="54"/>
                    <a:pt x="83" y="52"/>
                    <a:pt x="80" y="52"/>
                  </a:cubicBezTo>
                  <a:cubicBezTo>
                    <a:pt x="78" y="52"/>
                    <a:pt x="77" y="53"/>
                    <a:pt x="76" y="55"/>
                  </a:cubicBezTo>
                  <a:cubicBezTo>
                    <a:pt x="76" y="55"/>
                    <a:pt x="76" y="55"/>
                    <a:pt x="76" y="55"/>
                  </a:cubicBezTo>
                  <a:cubicBezTo>
                    <a:pt x="76" y="55"/>
                    <a:pt x="76" y="54"/>
                    <a:pt x="76" y="54"/>
                  </a:cubicBezTo>
                  <a:cubicBezTo>
                    <a:pt x="76" y="47"/>
                    <a:pt x="76" y="47"/>
                    <a:pt x="76" y="47"/>
                  </a:cubicBezTo>
                  <a:cubicBezTo>
                    <a:pt x="71" y="47"/>
                    <a:pt x="71" y="47"/>
                    <a:pt x="71" y="47"/>
                  </a:cubicBezTo>
                  <a:cubicBezTo>
                    <a:pt x="71" y="68"/>
                    <a:pt x="71" y="68"/>
                    <a:pt x="71" y="68"/>
                  </a:cubicBezTo>
                  <a:cubicBezTo>
                    <a:pt x="76" y="68"/>
                    <a:pt x="76" y="68"/>
                    <a:pt x="76" y="68"/>
                  </a:cubicBezTo>
                  <a:cubicBezTo>
                    <a:pt x="76" y="61"/>
                    <a:pt x="76" y="61"/>
                    <a:pt x="76" y="61"/>
                  </a:cubicBezTo>
                  <a:cubicBezTo>
                    <a:pt x="76" y="61"/>
                    <a:pt x="76" y="60"/>
                    <a:pt x="76" y="59"/>
                  </a:cubicBezTo>
                  <a:cubicBezTo>
                    <a:pt x="76" y="58"/>
                    <a:pt x="77" y="57"/>
                    <a:pt x="79" y="57"/>
                  </a:cubicBezTo>
                  <a:cubicBezTo>
                    <a:pt x="80" y="57"/>
                    <a:pt x="81" y="58"/>
                    <a:pt x="81" y="59"/>
                  </a:cubicBezTo>
                  <a:cubicBezTo>
                    <a:pt x="81" y="68"/>
                    <a:pt x="81" y="68"/>
                    <a:pt x="81" y="68"/>
                  </a:cubicBezTo>
                  <a:lnTo>
                    <a:pt x="86" y="68"/>
                  </a:lnTo>
                  <a:close/>
                  <a:moveTo>
                    <a:pt x="67" y="59"/>
                  </a:moveTo>
                  <a:cubicBezTo>
                    <a:pt x="65" y="59"/>
                    <a:pt x="65" y="59"/>
                    <a:pt x="65" y="59"/>
                  </a:cubicBezTo>
                  <a:cubicBezTo>
                    <a:pt x="65" y="47"/>
                    <a:pt x="65" y="47"/>
                    <a:pt x="65" y="47"/>
                  </a:cubicBezTo>
                  <a:cubicBezTo>
                    <a:pt x="58" y="47"/>
                    <a:pt x="58" y="47"/>
                    <a:pt x="58" y="47"/>
                  </a:cubicBezTo>
                  <a:cubicBezTo>
                    <a:pt x="50" y="60"/>
                    <a:pt x="50" y="60"/>
                    <a:pt x="50" y="60"/>
                  </a:cubicBezTo>
                  <a:cubicBezTo>
                    <a:pt x="50" y="63"/>
                    <a:pt x="50" y="63"/>
                    <a:pt x="50" y="63"/>
                  </a:cubicBezTo>
                  <a:cubicBezTo>
                    <a:pt x="60" y="63"/>
                    <a:pt x="60" y="63"/>
                    <a:pt x="60" y="63"/>
                  </a:cubicBezTo>
                  <a:cubicBezTo>
                    <a:pt x="60" y="68"/>
                    <a:pt x="60" y="68"/>
                    <a:pt x="60" y="68"/>
                  </a:cubicBezTo>
                  <a:cubicBezTo>
                    <a:pt x="65" y="68"/>
                    <a:pt x="65" y="68"/>
                    <a:pt x="65" y="68"/>
                  </a:cubicBezTo>
                  <a:cubicBezTo>
                    <a:pt x="65" y="63"/>
                    <a:pt x="65" y="63"/>
                    <a:pt x="65" y="63"/>
                  </a:cubicBezTo>
                  <a:cubicBezTo>
                    <a:pt x="67" y="63"/>
                    <a:pt x="67" y="63"/>
                    <a:pt x="67" y="63"/>
                  </a:cubicBezTo>
                  <a:lnTo>
                    <a:pt x="67" y="59"/>
                  </a:lnTo>
                  <a:close/>
                  <a:moveTo>
                    <a:pt x="48" y="64"/>
                  </a:moveTo>
                  <a:cubicBezTo>
                    <a:pt x="39" y="64"/>
                    <a:pt x="39" y="64"/>
                    <a:pt x="39" y="64"/>
                  </a:cubicBezTo>
                  <a:cubicBezTo>
                    <a:pt x="39" y="61"/>
                    <a:pt x="48" y="60"/>
                    <a:pt x="48" y="53"/>
                  </a:cubicBezTo>
                  <a:cubicBezTo>
                    <a:pt x="48" y="48"/>
                    <a:pt x="44" y="46"/>
                    <a:pt x="40" y="46"/>
                  </a:cubicBezTo>
                  <a:cubicBezTo>
                    <a:pt x="35" y="46"/>
                    <a:pt x="33" y="51"/>
                    <a:pt x="33" y="51"/>
                  </a:cubicBezTo>
                  <a:cubicBezTo>
                    <a:pt x="37" y="54"/>
                    <a:pt x="37" y="54"/>
                    <a:pt x="37" y="54"/>
                  </a:cubicBezTo>
                  <a:cubicBezTo>
                    <a:pt x="37" y="54"/>
                    <a:pt x="38" y="51"/>
                    <a:pt x="40" y="51"/>
                  </a:cubicBezTo>
                  <a:cubicBezTo>
                    <a:pt x="41" y="51"/>
                    <a:pt x="42" y="52"/>
                    <a:pt x="42" y="54"/>
                  </a:cubicBezTo>
                  <a:cubicBezTo>
                    <a:pt x="42" y="57"/>
                    <a:pt x="33" y="58"/>
                    <a:pt x="33" y="66"/>
                  </a:cubicBezTo>
                  <a:cubicBezTo>
                    <a:pt x="33" y="67"/>
                    <a:pt x="33" y="67"/>
                    <a:pt x="33" y="68"/>
                  </a:cubicBezTo>
                  <a:cubicBezTo>
                    <a:pt x="48" y="68"/>
                    <a:pt x="48" y="68"/>
                    <a:pt x="48" y="68"/>
                  </a:cubicBezTo>
                  <a:lnTo>
                    <a:pt x="48" y="64"/>
                  </a:lnTo>
                  <a:close/>
                  <a:moveTo>
                    <a:pt x="90" y="58"/>
                  </a:moveTo>
                  <a:cubicBezTo>
                    <a:pt x="90" y="75"/>
                    <a:pt x="77" y="89"/>
                    <a:pt x="60" y="89"/>
                  </a:cubicBezTo>
                  <a:cubicBezTo>
                    <a:pt x="43" y="89"/>
                    <a:pt x="29" y="75"/>
                    <a:pt x="29" y="58"/>
                  </a:cubicBezTo>
                  <a:cubicBezTo>
                    <a:pt x="29" y="41"/>
                    <a:pt x="43" y="27"/>
                    <a:pt x="60" y="27"/>
                  </a:cubicBezTo>
                  <a:cubicBezTo>
                    <a:pt x="77" y="27"/>
                    <a:pt x="90" y="41"/>
                    <a:pt x="90" y="58"/>
                  </a:cubicBezTo>
                  <a:moveTo>
                    <a:pt x="59" y="54"/>
                  </a:moveTo>
                  <a:cubicBezTo>
                    <a:pt x="55" y="59"/>
                    <a:pt x="55" y="59"/>
                    <a:pt x="55" y="59"/>
                  </a:cubicBezTo>
                  <a:cubicBezTo>
                    <a:pt x="55" y="59"/>
                    <a:pt x="55" y="59"/>
                    <a:pt x="55" y="59"/>
                  </a:cubicBezTo>
                  <a:cubicBezTo>
                    <a:pt x="60" y="59"/>
                    <a:pt x="60" y="59"/>
                    <a:pt x="60" y="59"/>
                  </a:cubicBezTo>
                  <a:cubicBezTo>
                    <a:pt x="60" y="54"/>
                    <a:pt x="60" y="54"/>
                    <a:pt x="60" y="54"/>
                  </a:cubicBezTo>
                  <a:cubicBezTo>
                    <a:pt x="60" y="53"/>
                    <a:pt x="60" y="52"/>
                    <a:pt x="60" y="52"/>
                  </a:cubicBezTo>
                  <a:cubicBezTo>
                    <a:pt x="60" y="52"/>
                    <a:pt x="60" y="52"/>
                    <a:pt x="60" y="52"/>
                  </a:cubicBezTo>
                  <a:cubicBezTo>
                    <a:pt x="60" y="52"/>
                    <a:pt x="59" y="53"/>
                    <a:pt x="59" y="54"/>
                  </a:cubicBezTo>
                  <a:moveTo>
                    <a:pt x="109" y="28"/>
                  </a:moveTo>
                  <a:cubicBezTo>
                    <a:pt x="98" y="11"/>
                    <a:pt x="80" y="0"/>
                    <a:pt x="60" y="0"/>
                  </a:cubicBezTo>
                  <a:cubicBezTo>
                    <a:pt x="34" y="0"/>
                    <a:pt x="12" y="17"/>
                    <a:pt x="5" y="40"/>
                  </a:cubicBezTo>
                  <a:cubicBezTo>
                    <a:pt x="4" y="42"/>
                    <a:pt x="5" y="44"/>
                    <a:pt x="6" y="46"/>
                  </a:cubicBezTo>
                  <a:cubicBezTo>
                    <a:pt x="6" y="46"/>
                    <a:pt x="6" y="46"/>
                    <a:pt x="6" y="46"/>
                  </a:cubicBezTo>
                  <a:cubicBezTo>
                    <a:pt x="9" y="49"/>
                    <a:pt x="14" y="48"/>
                    <a:pt x="16" y="44"/>
                  </a:cubicBezTo>
                  <a:cubicBezTo>
                    <a:pt x="22" y="25"/>
                    <a:pt x="39" y="12"/>
                    <a:pt x="60" y="12"/>
                  </a:cubicBezTo>
                  <a:cubicBezTo>
                    <a:pt x="75" y="12"/>
                    <a:pt x="89" y="19"/>
                    <a:pt x="97" y="31"/>
                  </a:cubicBezTo>
                  <a:cubicBezTo>
                    <a:pt x="90" y="33"/>
                    <a:pt x="90" y="33"/>
                    <a:pt x="90" y="33"/>
                  </a:cubicBezTo>
                  <a:cubicBezTo>
                    <a:pt x="89" y="34"/>
                    <a:pt x="88" y="35"/>
                    <a:pt x="89" y="37"/>
                  </a:cubicBezTo>
                  <a:cubicBezTo>
                    <a:pt x="104" y="50"/>
                    <a:pt x="104" y="50"/>
                    <a:pt x="104" y="50"/>
                  </a:cubicBezTo>
                  <a:cubicBezTo>
                    <a:pt x="109" y="56"/>
                    <a:pt x="109" y="56"/>
                    <a:pt x="109" y="56"/>
                  </a:cubicBezTo>
                  <a:cubicBezTo>
                    <a:pt x="110" y="57"/>
                    <a:pt x="112" y="56"/>
                    <a:pt x="112" y="55"/>
                  </a:cubicBezTo>
                  <a:cubicBezTo>
                    <a:pt x="113" y="50"/>
                    <a:pt x="113" y="50"/>
                    <a:pt x="113" y="50"/>
                  </a:cubicBezTo>
                  <a:cubicBezTo>
                    <a:pt x="119" y="28"/>
                    <a:pt x="119" y="28"/>
                    <a:pt x="119" y="28"/>
                  </a:cubicBezTo>
                  <a:cubicBezTo>
                    <a:pt x="119" y="27"/>
                    <a:pt x="118" y="25"/>
                    <a:pt x="116" y="26"/>
                  </a:cubicBezTo>
                  <a:lnTo>
                    <a:pt x="109" y="28"/>
                  </a:lnTo>
                  <a:close/>
                  <a:moveTo>
                    <a:pt x="113" y="70"/>
                  </a:moveTo>
                  <a:cubicBezTo>
                    <a:pt x="114" y="71"/>
                    <a:pt x="115" y="74"/>
                    <a:pt x="114" y="76"/>
                  </a:cubicBezTo>
                  <a:cubicBezTo>
                    <a:pt x="107" y="99"/>
                    <a:pt x="85" y="115"/>
                    <a:pt x="60" y="115"/>
                  </a:cubicBezTo>
                  <a:cubicBezTo>
                    <a:pt x="40" y="115"/>
                    <a:pt x="22" y="105"/>
                    <a:pt x="11" y="89"/>
                  </a:cubicBezTo>
                  <a:cubicBezTo>
                    <a:pt x="11" y="88"/>
                    <a:pt x="10" y="88"/>
                    <a:pt x="9" y="88"/>
                  </a:cubicBezTo>
                  <a:cubicBezTo>
                    <a:pt x="3" y="90"/>
                    <a:pt x="3" y="90"/>
                    <a:pt x="3" y="90"/>
                  </a:cubicBezTo>
                  <a:cubicBezTo>
                    <a:pt x="1" y="90"/>
                    <a:pt x="0" y="89"/>
                    <a:pt x="0" y="88"/>
                  </a:cubicBezTo>
                  <a:cubicBezTo>
                    <a:pt x="6" y="66"/>
                    <a:pt x="6" y="66"/>
                    <a:pt x="6" y="66"/>
                  </a:cubicBezTo>
                  <a:cubicBezTo>
                    <a:pt x="7" y="61"/>
                    <a:pt x="7" y="61"/>
                    <a:pt x="7" y="61"/>
                  </a:cubicBezTo>
                  <a:cubicBezTo>
                    <a:pt x="7" y="60"/>
                    <a:pt x="9" y="59"/>
                    <a:pt x="10" y="60"/>
                  </a:cubicBezTo>
                  <a:cubicBezTo>
                    <a:pt x="16" y="66"/>
                    <a:pt x="16" y="66"/>
                    <a:pt x="16" y="66"/>
                  </a:cubicBezTo>
                  <a:cubicBezTo>
                    <a:pt x="30" y="79"/>
                    <a:pt x="30" y="79"/>
                    <a:pt x="30" y="79"/>
                  </a:cubicBezTo>
                  <a:cubicBezTo>
                    <a:pt x="31" y="80"/>
                    <a:pt x="30" y="82"/>
                    <a:pt x="29" y="83"/>
                  </a:cubicBezTo>
                  <a:cubicBezTo>
                    <a:pt x="22" y="85"/>
                    <a:pt x="22" y="85"/>
                    <a:pt x="22" y="85"/>
                  </a:cubicBezTo>
                  <a:cubicBezTo>
                    <a:pt x="31" y="97"/>
                    <a:pt x="44" y="104"/>
                    <a:pt x="60" y="104"/>
                  </a:cubicBezTo>
                  <a:cubicBezTo>
                    <a:pt x="80" y="104"/>
                    <a:pt x="97" y="91"/>
                    <a:pt x="103" y="72"/>
                  </a:cubicBezTo>
                  <a:cubicBezTo>
                    <a:pt x="105" y="68"/>
                    <a:pt x="110" y="67"/>
                    <a:pt x="113" y="70"/>
                  </a:cubicBezTo>
                  <a:close/>
                </a:path>
              </a:pathLst>
            </a:custGeom>
            <a:solidFill>
              <a:srgbClr val="FFFFFF"/>
            </a:solidFill>
            <a:ln w="9525">
              <a:noFill/>
              <a:round/>
            </a:ln>
          </p:spPr>
          <p:txBody>
            <a:bodyPr anchor="ctr"/>
            <a:p>
              <a:pPr algn="ctr" defTabSz="685800">
                <a:defRPr/>
              </a:pPr>
              <a:endParaRPr sz="1350" kern="0">
                <a:solidFill>
                  <a:srgbClr val="000000"/>
                </a:solidFill>
                <a:sym typeface="锐字工房云字库细圆GBK" panose="02010604000000000000" pitchFamily="2" charset="-122"/>
              </a:endParaRPr>
            </a:p>
          </p:txBody>
        </p:sp>
        <p:sp>
          <p:nvSpPr>
            <p:cNvPr id="51" name="ïṧḷïḓê-Freeform: Shape 66"/>
            <p:cNvSpPr/>
            <p:nvPr>
              <p:custDataLst>
                <p:tags r:id="rId15"/>
              </p:custDataLst>
            </p:nvPr>
          </p:nvSpPr>
          <p:spPr bwMode="auto">
            <a:xfrm>
              <a:off x="7484948" y="1737091"/>
              <a:ext cx="369717" cy="358969"/>
            </a:xfrm>
            <a:custGeom>
              <a:avLst/>
              <a:gdLst/>
              <a:ahLst/>
              <a:cxnLst>
                <a:cxn ang="0">
                  <a:pos x="86" y="58"/>
                </a:cxn>
                <a:cxn ang="0">
                  <a:pos x="76" y="55"/>
                </a:cxn>
                <a:cxn ang="0">
                  <a:pos x="76" y="54"/>
                </a:cxn>
                <a:cxn ang="0">
                  <a:pos x="71" y="47"/>
                </a:cxn>
                <a:cxn ang="0">
                  <a:pos x="76" y="68"/>
                </a:cxn>
                <a:cxn ang="0">
                  <a:pos x="76" y="59"/>
                </a:cxn>
                <a:cxn ang="0">
                  <a:pos x="81" y="59"/>
                </a:cxn>
                <a:cxn ang="0">
                  <a:pos x="86" y="68"/>
                </a:cxn>
                <a:cxn ang="0">
                  <a:pos x="65" y="59"/>
                </a:cxn>
                <a:cxn ang="0">
                  <a:pos x="58" y="47"/>
                </a:cxn>
                <a:cxn ang="0">
                  <a:pos x="50" y="63"/>
                </a:cxn>
                <a:cxn ang="0">
                  <a:pos x="60" y="68"/>
                </a:cxn>
                <a:cxn ang="0">
                  <a:pos x="65" y="63"/>
                </a:cxn>
                <a:cxn ang="0">
                  <a:pos x="67" y="59"/>
                </a:cxn>
                <a:cxn ang="0">
                  <a:pos x="39" y="64"/>
                </a:cxn>
                <a:cxn ang="0">
                  <a:pos x="40" y="46"/>
                </a:cxn>
                <a:cxn ang="0">
                  <a:pos x="37" y="54"/>
                </a:cxn>
                <a:cxn ang="0">
                  <a:pos x="42" y="54"/>
                </a:cxn>
                <a:cxn ang="0">
                  <a:pos x="33" y="68"/>
                </a:cxn>
                <a:cxn ang="0">
                  <a:pos x="48" y="64"/>
                </a:cxn>
                <a:cxn ang="0">
                  <a:pos x="60" y="89"/>
                </a:cxn>
                <a:cxn ang="0">
                  <a:pos x="60" y="27"/>
                </a:cxn>
                <a:cxn ang="0">
                  <a:pos x="59" y="54"/>
                </a:cxn>
                <a:cxn ang="0">
                  <a:pos x="55" y="59"/>
                </a:cxn>
                <a:cxn ang="0">
                  <a:pos x="60" y="54"/>
                </a:cxn>
                <a:cxn ang="0">
                  <a:pos x="60" y="52"/>
                </a:cxn>
                <a:cxn ang="0">
                  <a:pos x="109" y="28"/>
                </a:cxn>
                <a:cxn ang="0">
                  <a:pos x="5" y="40"/>
                </a:cxn>
                <a:cxn ang="0">
                  <a:pos x="6" y="46"/>
                </a:cxn>
                <a:cxn ang="0">
                  <a:pos x="60" y="12"/>
                </a:cxn>
                <a:cxn ang="0">
                  <a:pos x="90" y="33"/>
                </a:cxn>
                <a:cxn ang="0">
                  <a:pos x="104" y="50"/>
                </a:cxn>
                <a:cxn ang="0">
                  <a:pos x="112" y="55"/>
                </a:cxn>
                <a:cxn ang="0">
                  <a:pos x="119" y="28"/>
                </a:cxn>
                <a:cxn ang="0">
                  <a:pos x="109" y="28"/>
                </a:cxn>
                <a:cxn ang="0">
                  <a:pos x="114" y="76"/>
                </a:cxn>
                <a:cxn ang="0">
                  <a:pos x="11" y="89"/>
                </a:cxn>
                <a:cxn ang="0">
                  <a:pos x="3" y="90"/>
                </a:cxn>
                <a:cxn ang="0">
                  <a:pos x="6" y="66"/>
                </a:cxn>
                <a:cxn ang="0">
                  <a:pos x="10" y="60"/>
                </a:cxn>
                <a:cxn ang="0">
                  <a:pos x="30" y="79"/>
                </a:cxn>
                <a:cxn ang="0">
                  <a:pos x="22" y="85"/>
                </a:cxn>
                <a:cxn ang="0">
                  <a:pos x="103" y="72"/>
                </a:cxn>
              </a:cxnLst>
              <a:rect l="0" t="0" r="r" b="b"/>
              <a:pathLst>
                <a:path w="119" h="115">
                  <a:moveTo>
                    <a:pt x="86" y="68"/>
                  </a:moveTo>
                  <a:cubicBezTo>
                    <a:pt x="86" y="58"/>
                    <a:pt x="86" y="58"/>
                    <a:pt x="86" y="58"/>
                  </a:cubicBezTo>
                  <a:cubicBezTo>
                    <a:pt x="86" y="54"/>
                    <a:pt x="83" y="52"/>
                    <a:pt x="80" y="52"/>
                  </a:cubicBezTo>
                  <a:cubicBezTo>
                    <a:pt x="78" y="52"/>
                    <a:pt x="77" y="53"/>
                    <a:pt x="76" y="55"/>
                  </a:cubicBezTo>
                  <a:cubicBezTo>
                    <a:pt x="76" y="55"/>
                    <a:pt x="76" y="55"/>
                    <a:pt x="76" y="55"/>
                  </a:cubicBezTo>
                  <a:cubicBezTo>
                    <a:pt x="76" y="55"/>
                    <a:pt x="76" y="54"/>
                    <a:pt x="76" y="54"/>
                  </a:cubicBezTo>
                  <a:cubicBezTo>
                    <a:pt x="76" y="47"/>
                    <a:pt x="76" y="47"/>
                    <a:pt x="76" y="47"/>
                  </a:cubicBezTo>
                  <a:cubicBezTo>
                    <a:pt x="71" y="47"/>
                    <a:pt x="71" y="47"/>
                    <a:pt x="71" y="47"/>
                  </a:cubicBezTo>
                  <a:cubicBezTo>
                    <a:pt x="71" y="68"/>
                    <a:pt x="71" y="68"/>
                    <a:pt x="71" y="68"/>
                  </a:cubicBezTo>
                  <a:cubicBezTo>
                    <a:pt x="76" y="68"/>
                    <a:pt x="76" y="68"/>
                    <a:pt x="76" y="68"/>
                  </a:cubicBezTo>
                  <a:cubicBezTo>
                    <a:pt x="76" y="61"/>
                    <a:pt x="76" y="61"/>
                    <a:pt x="76" y="61"/>
                  </a:cubicBezTo>
                  <a:cubicBezTo>
                    <a:pt x="76" y="61"/>
                    <a:pt x="76" y="60"/>
                    <a:pt x="76" y="59"/>
                  </a:cubicBezTo>
                  <a:cubicBezTo>
                    <a:pt x="76" y="58"/>
                    <a:pt x="77" y="57"/>
                    <a:pt x="79" y="57"/>
                  </a:cubicBezTo>
                  <a:cubicBezTo>
                    <a:pt x="80" y="57"/>
                    <a:pt x="81" y="58"/>
                    <a:pt x="81" y="59"/>
                  </a:cubicBezTo>
                  <a:cubicBezTo>
                    <a:pt x="81" y="68"/>
                    <a:pt x="81" y="68"/>
                    <a:pt x="81" y="68"/>
                  </a:cubicBezTo>
                  <a:lnTo>
                    <a:pt x="86" y="68"/>
                  </a:lnTo>
                  <a:close/>
                  <a:moveTo>
                    <a:pt x="67" y="59"/>
                  </a:moveTo>
                  <a:cubicBezTo>
                    <a:pt x="65" y="59"/>
                    <a:pt x="65" y="59"/>
                    <a:pt x="65" y="59"/>
                  </a:cubicBezTo>
                  <a:cubicBezTo>
                    <a:pt x="65" y="47"/>
                    <a:pt x="65" y="47"/>
                    <a:pt x="65" y="47"/>
                  </a:cubicBezTo>
                  <a:cubicBezTo>
                    <a:pt x="58" y="47"/>
                    <a:pt x="58" y="47"/>
                    <a:pt x="58" y="47"/>
                  </a:cubicBezTo>
                  <a:cubicBezTo>
                    <a:pt x="50" y="60"/>
                    <a:pt x="50" y="60"/>
                    <a:pt x="50" y="60"/>
                  </a:cubicBezTo>
                  <a:cubicBezTo>
                    <a:pt x="50" y="63"/>
                    <a:pt x="50" y="63"/>
                    <a:pt x="50" y="63"/>
                  </a:cubicBezTo>
                  <a:cubicBezTo>
                    <a:pt x="60" y="63"/>
                    <a:pt x="60" y="63"/>
                    <a:pt x="60" y="63"/>
                  </a:cubicBezTo>
                  <a:cubicBezTo>
                    <a:pt x="60" y="68"/>
                    <a:pt x="60" y="68"/>
                    <a:pt x="60" y="68"/>
                  </a:cubicBezTo>
                  <a:cubicBezTo>
                    <a:pt x="65" y="68"/>
                    <a:pt x="65" y="68"/>
                    <a:pt x="65" y="68"/>
                  </a:cubicBezTo>
                  <a:cubicBezTo>
                    <a:pt x="65" y="63"/>
                    <a:pt x="65" y="63"/>
                    <a:pt x="65" y="63"/>
                  </a:cubicBezTo>
                  <a:cubicBezTo>
                    <a:pt x="67" y="63"/>
                    <a:pt x="67" y="63"/>
                    <a:pt x="67" y="63"/>
                  </a:cubicBezTo>
                  <a:lnTo>
                    <a:pt x="67" y="59"/>
                  </a:lnTo>
                  <a:close/>
                  <a:moveTo>
                    <a:pt x="48" y="64"/>
                  </a:moveTo>
                  <a:cubicBezTo>
                    <a:pt x="39" y="64"/>
                    <a:pt x="39" y="64"/>
                    <a:pt x="39" y="64"/>
                  </a:cubicBezTo>
                  <a:cubicBezTo>
                    <a:pt x="39" y="61"/>
                    <a:pt x="48" y="60"/>
                    <a:pt x="48" y="53"/>
                  </a:cubicBezTo>
                  <a:cubicBezTo>
                    <a:pt x="48" y="48"/>
                    <a:pt x="44" y="46"/>
                    <a:pt x="40" y="46"/>
                  </a:cubicBezTo>
                  <a:cubicBezTo>
                    <a:pt x="35" y="46"/>
                    <a:pt x="33" y="51"/>
                    <a:pt x="33" y="51"/>
                  </a:cubicBezTo>
                  <a:cubicBezTo>
                    <a:pt x="37" y="54"/>
                    <a:pt x="37" y="54"/>
                    <a:pt x="37" y="54"/>
                  </a:cubicBezTo>
                  <a:cubicBezTo>
                    <a:pt x="37" y="54"/>
                    <a:pt x="38" y="51"/>
                    <a:pt x="40" y="51"/>
                  </a:cubicBezTo>
                  <a:cubicBezTo>
                    <a:pt x="41" y="51"/>
                    <a:pt x="42" y="52"/>
                    <a:pt x="42" y="54"/>
                  </a:cubicBezTo>
                  <a:cubicBezTo>
                    <a:pt x="42" y="57"/>
                    <a:pt x="33" y="58"/>
                    <a:pt x="33" y="66"/>
                  </a:cubicBezTo>
                  <a:cubicBezTo>
                    <a:pt x="33" y="67"/>
                    <a:pt x="33" y="67"/>
                    <a:pt x="33" y="68"/>
                  </a:cubicBezTo>
                  <a:cubicBezTo>
                    <a:pt x="48" y="68"/>
                    <a:pt x="48" y="68"/>
                    <a:pt x="48" y="68"/>
                  </a:cubicBezTo>
                  <a:lnTo>
                    <a:pt x="48" y="64"/>
                  </a:lnTo>
                  <a:close/>
                  <a:moveTo>
                    <a:pt x="90" y="58"/>
                  </a:moveTo>
                  <a:cubicBezTo>
                    <a:pt x="90" y="75"/>
                    <a:pt x="77" y="89"/>
                    <a:pt x="60" y="89"/>
                  </a:cubicBezTo>
                  <a:cubicBezTo>
                    <a:pt x="43" y="89"/>
                    <a:pt x="29" y="75"/>
                    <a:pt x="29" y="58"/>
                  </a:cubicBezTo>
                  <a:cubicBezTo>
                    <a:pt x="29" y="41"/>
                    <a:pt x="43" y="27"/>
                    <a:pt x="60" y="27"/>
                  </a:cubicBezTo>
                  <a:cubicBezTo>
                    <a:pt x="77" y="27"/>
                    <a:pt x="90" y="41"/>
                    <a:pt x="90" y="58"/>
                  </a:cubicBezTo>
                  <a:moveTo>
                    <a:pt x="59" y="54"/>
                  </a:moveTo>
                  <a:cubicBezTo>
                    <a:pt x="55" y="59"/>
                    <a:pt x="55" y="59"/>
                    <a:pt x="55" y="59"/>
                  </a:cubicBezTo>
                  <a:cubicBezTo>
                    <a:pt x="55" y="59"/>
                    <a:pt x="55" y="59"/>
                    <a:pt x="55" y="59"/>
                  </a:cubicBezTo>
                  <a:cubicBezTo>
                    <a:pt x="60" y="59"/>
                    <a:pt x="60" y="59"/>
                    <a:pt x="60" y="59"/>
                  </a:cubicBezTo>
                  <a:cubicBezTo>
                    <a:pt x="60" y="54"/>
                    <a:pt x="60" y="54"/>
                    <a:pt x="60" y="54"/>
                  </a:cubicBezTo>
                  <a:cubicBezTo>
                    <a:pt x="60" y="53"/>
                    <a:pt x="60" y="52"/>
                    <a:pt x="60" y="52"/>
                  </a:cubicBezTo>
                  <a:cubicBezTo>
                    <a:pt x="60" y="52"/>
                    <a:pt x="60" y="52"/>
                    <a:pt x="60" y="52"/>
                  </a:cubicBezTo>
                  <a:cubicBezTo>
                    <a:pt x="60" y="52"/>
                    <a:pt x="59" y="53"/>
                    <a:pt x="59" y="54"/>
                  </a:cubicBezTo>
                  <a:moveTo>
                    <a:pt x="109" y="28"/>
                  </a:moveTo>
                  <a:cubicBezTo>
                    <a:pt x="98" y="11"/>
                    <a:pt x="80" y="0"/>
                    <a:pt x="60" y="0"/>
                  </a:cubicBezTo>
                  <a:cubicBezTo>
                    <a:pt x="34" y="0"/>
                    <a:pt x="12" y="17"/>
                    <a:pt x="5" y="40"/>
                  </a:cubicBezTo>
                  <a:cubicBezTo>
                    <a:pt x="4" y="42"/>
                    <a:pt x="5" y="44"/>
                    <a:pt x="6" y="46"/>
                  </a:cubicBezTo>
                  <a:cubicBezTo>
                    <a:pt x="6" y="46"/>
                    <a:pt x="6" y="46"/>
                    <a:pt x="6" y="46"/>
                  </a:cubicBezTo>
                  <a:cubicBezTo>
                    <a:pt x="9" y="49"/>
                    <a:pt x="14" y="48"/>
                    <a:pt x="16" y="44"/>
                  </a:cubicBezTo>
                  <a:cubicBezTo>
                    <a:pt x="22" y="25"/>
                    <a:pt x="39" y="12"/>
                    <a:pt x="60" y="12"/>
                  </a:cubicBezTo>
                  <a:cubicBezTo>
                    <a:pt x="75" y="12"/>
                    <a:pt x="89" y="19"/>
                    <a:pt x="97" y="31"/>
                  </a:cubicBezTo>
                  <a:cubicBezTo>
                    <a:pt x="90" y="33"/>
                    <a:pt x="90" y="33"/>
                    <a:pt x="90" y="33"/>
                  </a:cubicBezTo>
                  <a:cubicBezTo>
                    <a:pt x="89" y="34"/>
                    <a:pt x="88" y="35"/>
                    <a:pt x="89" y="37"/>
                  </a:cubicBezTo>
                  <a:cubicBezTo>
                    <a:pt x="104" y="50"/>
                    <a:pt x="104" y="50"/>
                    <a:pt x="104" y="50"/>
                  </a:cubicBezTo>
                  <a:cubicBezTo>
                    <a:pt x="109" y="56"/>
                    <a:pt x="109" y="56"/>
                    <a:pt x="109" y="56"/>
                  </a:cubicBezTo>
                  <a:cubicBezTo>
                    <a:pt x="110" y="57"/>
                    <a:pt x="112" y="56"/>
                    <a:pt x="112" y="55"/>
                  </a:cubicBezTo>
                  <a:cubicBezTo>
                    <a:pt x="113" y="50"/>
                    <a:pt x="113" y="50"/>
                    <a:pt x="113" y="50"/>
                  </a:cubicBezTo>
                  <a:cubicBezTo>
                    <a:pt x="119" y="28"/>
                    <a:pt x="119" y="28"/>
                    <a:pt x="119" y="28"/>
                  </a:cubicBezTo>
                  <a:cubicBezTo>
                    <a:pt x="119" y="27"/>
                    <a:pt x="118" y="25"/>
                    <a:pt x="116" y="26"/>
                  </a:cubicBezTo>
                  <a:lnTo>
                    <a:pt x="109" y="28"/>
                  </a:lnTo>
                  <a:close/>
                  <a:moveTo>
                    <a:pt x="113" y="70"/>
                  </a:moveTo>
                  <a:cubicBezTo>
                    <a:pt x="114" y="71"/>
                    <a:pt x="115" y="74"/>
                    <a:pt x="114" y="76"/>
                  </a:cubicBezTo>
                  <a:cubicBezTo>
                    <a:pt x="107" y="99"/>
                    <a:pt x="85" y="115"/>
                    <a:pt x="60" y="115"/>
                  </a:cubicBezTo>
                  <a:cubicBezTo>
                    <a:pt x="40" y="115"/>
                    <a:pt x="22" y="105"/>
                    <a:pt x="11" y="89"/>
                  </a:cubicBezTo>
                  <a:cubicBezTo>
                    <a:pt x="11" y="88"/>
                    <a:pt x="10" y="88"/>
                    <a:pt x="9" y="88"/>
                  </a:cubicBezTo>
                  <a:cubicBezTo>
                    <a:pt x="3" y="90"/>
                    <a:pt x="3" y="90"/>
                    <a:pt x="3" y="90"/>
                  </a:cubicBezTo>
                  <a:cubicBezTo>
                    <a:pt x="1" y="90"/>
                    <a:pt x="0" y="89"/>
                    <a:pt x="0" y="88"/>
                  </a:cubicBezTo>
                  <a:cubicBezTo>
                    <a:pt x="6" y="66"/>
                    <a:pt x="6" y="66"/>
                    <a:pt x="6" y="66"/>
                  </a:cubicBezTo>
                  <a:cubicBezTo>
                    <a:pt x="7" y="61"/>
                    <a:pt x="7" y="61"/>
                    <a:pt x="7" y="61"/>
                  </a:cubicBezTo>
                  <a:cubicBezTo>
                    <a:pt x="7" y="60"/>
                    <a:pt x="9" y="59"/>
                    <a:pt x="10" y="60"/>
                  </a:cubicBezTo>
                  <a:cubicBezTo>
                    <a:pt x="16" y="66"/>
                    <a:pt x="16" y="66"/>
                    <a:pt x="16" y="66"/>
                  </a:cubicBezTo>
                  <a:cubicBezTo>
                    <a:pt x="30" y="79"/>
                    <a:pt x="30" y="79"/>
                    <a:pt x="30" y="79"/>
                  </a:cubicBezTo>
                  <a:cubicBezTo>
                    <a:pt x="31" y="80"/>
                    <a:pt x="30" y="82"/>
                    <a:pt x="29" y="83"/>
                  </a:cubicBezTo>
                  <a:cubicBezTo>
                    <a:pt x="22" y="85"/>
                    <a:pt x="22" y="85"/>
                    <a:pt x="22" y="85"/>
                  </a:cubicBezTo>
                  <a:cubicBezTo>
                    <a:pt x="31" y="97"/>
                    <a:pt x="44" y="104"/>
                    <a:pt x="60" y="104"/>
                  </a:cubicBezTo>
                  <a:cubicBezTo>
                    <a:pt x="80" y="104"/>
                    <a:pt x="97" y="91"/>
                    <a:pt x="103" y="72"/>
                  </a:cubicBezTo>
                  <a:cubicBezTo>
                    <a:pt x="105" y="68"/>
                    <a:pt x="110" y="67"/>
                    <a:pt x="113" y="70"/>
                  </a:cubicBezTo>
                  <a:close/>
                </a:path>
              </a:pathLst>
            </a:custGeom>
            <a:solidFill>
              <a:srgbClr val="FFFFFF"/>
            </a:solidFill>
            <a:ln w="9525">
              <a:noFill/>
              <a:round/>
            </a:ln>
          </p:spPr>
          <p:txBody>
            <a:bodyPr anchor="ctr"/>
            <a:p>
              <a:pPr algn="ctr" defTabSz="685800">
                <a:defRPr/>
              </a:pPr>
              <a:endParaRPr sz="1350" kern="0">
                <a:solidFill>
                  <a:srgbClr val="000000"/>
                </a:solidFill>
                <a:sym typeface="锐字工房云字库细圆GBK" panose="02010604000000000000" pitchFamily="2" charset="-122"/>
              </a:endParaRPr>
            </a:p>
          </p:txBody>
        </p:sp>
      </p:grpSp>
      <p:grpSp>
        <p:nvGrpSpPr>
          <p:cNvPr id="16" name="Group 8"/>
          <p:cNvGrpSpPr/>
          <p:nvPr>
            <p:custDataLst>
              <p:tags r:id="rId16"/>
            </p:custDataLst>
          </p:nvPr>
        </p:nvGrpSpPr>
        <p:grpSpPr>
          <a:xfrm rot="0">
            <a:off x="5706189" y="4348835"/>
            <a:ext cx="611374" cy="611374"/>
            <a:chOff x="7273474" y="3746160"/>
            <a:chExt cx="791019" cy="791019"/>
          </a:xfrm>
          <a:solidFill>
            <a:srgbClr val="7EA96D"/>
          </a:solidFill>
        </p:grpSpPr>
        <p:sp>
          <p:nvSpPr>
            <p:cNvPr id="18" name="ïṧḷïḓê-Oval 47"/>
            <p:cNvSpPr/>
            <p:nvPr>
              <p:custDataLst>
                <p:tags r:id="rId17"/>
              </p:custDataLst>
            </p:nvPr>
          </p:nvSpPr>
          <p:spPr>
            <a:xfrm>
              <a:off x="7273474" y="3746160"/>
              <a:ext cx="791019" cy="791019"/>
            </a:xfrm>
            <a:prstGeom prst="ellipse">
              <a:avLst/>
            </a:prstGeom>
            <a:grpFill/>
            <a:ln w="12700" cap="flat" cmpd="sng" algn="ctr">
              <a:noFill/>
              <a:prstDash val="solid"/>
              <a:miter lim="800000"/>
            </a:ln>
            <a:effectLst/>
          </p:spPr>
          <p:txBody>
            <a:bodyPr anchor="ctr"/>
            <a:p>
              <a:pPr algn="ctr" defTabSz="685800">
                <a:defRPr/>
              </a:pPr>
              <a:endParaRPr sz="1350" kern="0">
                <a:solidFill>
                  <a:srgbClr val="FFFFFF"/>
                </a:solidFill>
                <a:sym typeface="锐字工房云字库细圆GBK" panose="02010604000000000000" pitchFamily="2" charset="-122"/>
              </a:endParaRPr>
            </a:p>
          </p:txBody>
        </p:sp>
        <p:grpSp>
          <p:nvGrpSpPr>
            <p:cNvPr id="19" name="Group 58"/>
            <p:cNvGrpSpPr/>
            <p:nvPr/>
          </p:nvGrpSpPr>
          <p:grpSpPr>
            <a:xfrm>
              <a:off x="7484134" y="3952513"/>
              <a:ext cx="369718" cy="378313"/>
              <a:chOff x="2308225" y="2935287"/>
              <a:chExt cx="273050" cy="279400"/>
            </a:xfrm>
            <a:grpFill/>
          </p:grpSpPr>
          <p:sp>
            <p:nvSpPr>
              <p:cNvPr id="23" name="ïṧḷïḓê-Freeform: Shape 59"/>
              <p:cNvSpPr/>
              <p:nvPr>
                <p:custDataLst>
                  <p:tags r:id="rId18"/>
                </p:custDataLst>
              </p:nvPr>
            </p:nvSpPr>
            <p:spPr bwMode="auto">
              <a:xfrm>
                <a:off x="2308225" y="2935287"/>
                <a:ext cx="246062" cy="279400"/>
              </a:xfrm>
              <a:custGeom>
                <a:avLst/>
                <a:gdLst/>
                <a:ahLst/>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ln>
            </p:spPr>
            <p:txBody>
              <a:bodyPr anchor="ctr"/>
              <a:p>
                <a:pPr algn="ctr" defTabSz="685800">
                  <a:defRPr/>
                </a:pPr>
                <a:endParaRPr sz="1350" kern="0">
                  <a:solidFill>
                    <a:srgbClr val="000000"/>
                  </a:solidFill>
                  <a:sym typeface="锐字工房云字库细圆GBK" panose="02010604000000000000" pitchFamily="2" charset="-122"/>
                </a:endParaRPr>
              </a:p>
            </p:txBody>
          </p:sp>
          <p:sp>
            <p:nvSpPr>
              <p:cNvPr id="29" name="ïṧḷïḓê-Freeform: Shape 60"/>
              <p:cNvSpPr/>
              <p:nvPr>
                <p:custDataLst>
                  <p:tags r:id="rId19"/>
                </p:custDataLst>
              </p:nvPr>
            </p:nvSpPr>
            <p:spPr bwMode="auto">
              <a:xfrm>
                <a:off x="2471738" y="3121024"/>
                <a:ext cx="109537" cy="73025"/>
              </a:xfrm>
              <a:custGeom>
                <a:avLst/>
                <a:gdLst/>
                <a:ahLst/>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ln>
            </p:spPr>
            <p:txBody>
              <a:bodyPr anchor="ctr"/>
              <a:p>
                <a:pPr algn="ctr" defTabSz="685800">
                  <a:defRPr/>
                </a:pPr>
                <a:endParaRPr sz="1350" kern="0">
                  <a:solidFill>
                    <a:srgbClr val="000000"/>
                  </a:solidFill>
                  <a:sym typeface="锐字工房云字库细圆GBK" panose="02010604000000000000" pitchFamily="2" charset="-122"/>
                </a:endParaRPr>
              </a:p>
            </p:txBody>
          </p:sp>
        </p:grpSp>
      </p:grpSp>
      <p:grpSp>
        <p:nvGrpSpPr>
          <p:cNvPr id="30" name="Group 10"/>
          <p:cNvGrpSpPr/>
          <p:nvPr>
            <p:custDataLst>
              <p:tags r:id="rId20"/>
            </p:custDataLst>
          </p:nvPr>
        </p:nvGrpSpPr>
        <p:grpSpPr>
          <a:xfrm rot="0">
            <a:off x="5706189" y="4485377"/>
            <a:ext cx="611374" cy="1462033"/>
            <a:chOff x="7273474" y="3560211"/>
            <a:chExt cx="791019" cy="1891633"/>
          </a:xfrm>
        </p:grpSpPr>
        <p:sp>
          <p:nvSpPr>
            <p:cNvPr id="32" name="ïṧḷïḓê-Oval 50"/>
            <p:cNvSpPr/>
            <p:nvPr>
              <p:custDataLst>
                <p:tags r:id="rId21"/>
              </p:custDataLst>
            </p:nvPr>
          </p:nvSpPr>
          <p:spPr>
            <a:xfrm>
              <a:off x="7273474" y="4660825"/>
              <a:ext cx="791019" cy="791019"/>
            </a:xfrm>
            <a:prstGeom prst="ellipse">
              <a:avLst/>
            </a:prstGeom>
            <a:solidFill>
              <a:schemeClr val="accent1"/>
            </a:solidFill>
            <a:ln w="12700" cap="flat" cmpd="sng" algn="ctr">
              <a:noFill/>
              <a:prstDash val="solid"/>
              <a:miter lim="800000"/>
            </a:ln>
            <a:effectLst/>
          </p:spPr>
          <p:txBody>
            <a:bodyPr anchor="ctr"/>
            <a:p>
              <a:pPr algn="ctr" defTabSz="685800">
                <a:defRPr/>
              </a:pPr>
              <a:endParaRPr sz="1350" kern="0">
                <a:solidFill>
                  <a:srgbClr val="FFFFFF"/>
                </a:solidFill>
                <a:sym typeface="锐字工房云字库细圆GBK" panose="02010604000000000000" pitchFamily="2" charset="-122"/>
              </a:endParaRPr>
            </a:p>
          </p:txBody>
        </p:sp>
        <p:sp>
          <p:nvSpPr>
            <p:cNvPr id="33" name="ïṧḷïḓê-Freeform: Shape 67"/>
            <p:cNvSpPr/>
            <p:nvPr>
              <p:custDataLst>
                <p:tags r:id="rId22"/>
              </p:custDataLst>
            </p:nvPr>
          </p:nvSpPr>
          <p:spPr bwMode="auto">
            <a:xfrm>
              <a:off x="7484126" y="4829562"/>
              <a:ext cx="369717" cy="453547"/>
            </a:xfrm>
            <a:custGeom>
              <a:avLst/>
              <a:gdLst/>
              <a:ahLst/>
              <a:cxnLst>
                <a:cxn ang="0">
                  <a:pos x="19" y="108"/>
                </a:cxn>
                <a:cxn ang="0">
                  <a:pos x="17" y="104"/>
                </a:cxn>
                <a:cxn ang="0">
                  <a:pos x="58" y="102"/>
                </a:cxn>
                <a:cxn ang="0">
                  <a:pos x="60" y="106"/>
                </a:cxn>
                <a:cxn ang="0">
                  <a:pos x="62" y="90"/>
                </a:cxn>
                <a:cxn ang="0">
                  <a:pos x="17" y="87"/>
                </a:cxn>
                <a:cxn ang="0">
                  <a:pos x="19" y="83"/>
                </a:cxn>
                <a:cxn ang="0">
                  <a:pos x="65" y="85"/>
                </a:cxn>
                <a:cxn ang="0">
                  <a:pos x="62" y="90"/>
                </a:cxn>
                <a:cxn ang="0">
                  <a:pos x="19" y="54"/>
                </a:cxn>
                <a:cxn ang="0">
                  <a:pos x="17" y="50"/>
                </a:cxn>
                <a:cxn ang="0">
                  <a:pos x="73" y="48"/>
                </a:cxn>
                <a:cxn ang="0">
                  <a:pos x="75" y="52"/>
                </a:cxn>
                <a:cxn ang="0">
                  <a:pos x="73" y="73"/>
                </a:cxn>
                <a:cxn ang="0">
                  <a:pos x="17" y="71"/>
                </a:cxn>
                <a:cxn ang="0">
                  <a:pos x="19" y="67"/>
                </a:cxn>
                <a:cxn ang="0">
                  <a:pos x="75" y="69"/>
                </a:cxn>
                <a:cxn ang="0">
                  <a:pos x="73" y="73"/>
                </a:cxn>
                <a:cxn ang="0">
                  <a:pos x="93" y="132"/>
                </a:cxn>
                <a:cxn ang="0">
                  <a:pos x="87" y="132"/>
                </a:cxn>
                <a:cxn ang="0">
                  <a:pos x="76" y="118"/>
                </a:cxn>
                <a:cxn ang="0">
                  <a:pos x="89" y="123"/>
                </a:cxn>
                <a:cxn ang="0">
                  <a:pos x="109" y="107"/>
                </a:cxn>
                <a:cxn ang="0">
                  <a:pos x="92" y="92"/>
                </a:cxn>
                <a:cxn ang="0">
                  <a:pos x="92" y="146"/>
                </a:cxn>
                <a:cxn ang="0">
                  <a:pos x="92" y="92"/>
                </a:cxn>
                <a:cxn ang="0">
                  <a:pos x="8" y="131"/>
                </a:cxn>
                <a:cxn ang="0">
                  <a:pos x="0" y="23"/>
                </a:cxn>
                <a:cxn ang="0">
                  <a:pos x="23" y="15"/>
                </a:cxn>
                <a:cxn ang="0">
                  <a:pos x="33" y="27"/>
                </a:cxn>
                <a:cxn ang="0">
                  <a:pos x="71" y="17"/>
                </a:cxn>
                <a:cxn ang="0">
                  <a:pos x="83" y="15"/>
                </a:cxn>
                <a:cxn ang="0">
                  <a:pos x="94" y="86"/>
                </a:cxn>
                <a:cxn ang="0">
                  <a:pos x="83" y="87"/>
                </a:cxn>
                <a:cxn ang="0">
                  <a:pos x="11" y="38"/>
                </a:cxn>
                <a:cxn ang="0">
                  <a:pos x="58" y="121"/>
                </a:cxn>
                <a:cxn ang="0">
                  <a:pos x="47" y="11"/>
                </a:cxn>
                <a:cxn ang="0">
                  <a:pos x="47" y="4"/>
                </a:cxn>
                <a:cxn ang="0">
                  <a:pos x="47" y="11"/>
                </a:cxn>
                <a:cxn ang="0">
                  <a:pos x="57" y="11"/>
                </a:cxn>
                <a:cxn ang="0">
                  <a:pos x="54" y="7"/>
                </a:cxn>
                <a:cxn ang="0">
                  <a:pos x="47" y="0"/>
                </a:cxn>
                <a:cxn ang="0">
                  <a:pos x="40" y="7"/>
                </a:cxn>
                <a:cxn ang="0">
                  <a:pos x="33" y="11"/>
                </a:cxn>
                <a:cxn ang="0">
                  <a:pos x="27" y="17"/>
                </a:cxn>
                <a:cxn ang="0">
                  <a:pos x="60" y="23"/>
                </a:cxn>
                <a:cxn ang="0">
                  <a:pos x="67" y="17"/>
                </a:cxn>
              </a:cxnLst>
              <a:rect l="0" t="0" r="r" b="b"/>
              <a:pathLst>
                <a:path w="119" h="146">
                  <a:moveTo>
                    <a:pt x="58" y="108"/>
                  </a:moveTo>
                  <a:cubicBezTo>
                    <a:pt x="19" y="108"/>
                    <a:pt x="19" y="108"/>
                    <a:pt x="19" y="108"/>
                  </a:cubicBezTo>
                  <a:cubicBezTo>
                    <a:pt x="18" y="108"/>
                    <a:pt x="17" y="107"/>
                    <a:pt x="17" y="106"/>
                  </a:cubicBezTo>
                  <a:cubicBezTo>
                    <a:pt x="17" y="104"/>
                    <a:pt x="17" y="104"/>
                    <a:pt x="17" y="104"/>
                  </a:cubicBezTo>
                  <a:cubicBezTo>
                    <a:pt x="17" y="103"/>
                    <a:pt x="18" y="102"/>
                    <a:pt x="19" y="102"/>
                  </a:cubicBezTo>
                  <a:cubicBezTo>
                    <a:pt x="58" y="102"/>
                    <a:pt x="58" y="102"/>
                    <a:pt x="58" y="102"/>
                  </a:cubicBezTo>
                  <a:cubicBezTo>
                    <a:pt x="59" y="102"/>
                    <a:pt x="60" y="103"/>
                    <a:pt x="60" y="104"/>
                  </a:cubicBezTo>
                  <a:cubicBezTo>
                    <a:pt x="60" y="106"/>
                    <a:pt x="60" y="106"/>
                    <a:pt x="60" y="106"/>
                  </a:cubicBezTo>
                  <a:cubicBezTo>
                    <a:pt x="60" y="107"/>
                    <a:pt x="59" y="108"/>
                    <a:pt x="58" y="108"/>
                  </a:cubicBezTo>
                  <a:moveTo>
                    <a:pt x="62" y="90"/>
                  </a:moveTo>
                  <a:cubicBezTo>
                    <a:pt x="19" y="90"/>
                    <a:pt x="19" y="90"/>
                    <a:pt x="19" y="90"/>
                  </a:cubicBezTo>
                  <a:cubicBezTo>
                    <a:pt x="18" y="90"/>
                    <a:pt x="17" y="89"/>
                    <a:pt x="17" y="87"/>
                  </a:cubicBezTo>
                  <a:cubicBezTo>
                    <a:pt x="17" y="85"/>
                    <a:pt x="17" y="85"/>
                    <a:pt x="17" y="85"/>
                  </a:cubicBezTo>
                  <a:cubicBezTo>
                    <a:pt x="17" y="84"/>
                    <a:pt x="18" y="83"/>
                    <a:pt x="19" y="83"/>
                  </a:cubicBezTo>
                  <a:cubicBezTo>
                    <a:pt x="62" y="83"/>
                    <a:pt x="62" y="83"/>
                    <a:pt x="62" y="83"/>
                  </a:cubicBezTo>
                  <a:cubicBezTo>
                    <a:pt x="64" y="83"/>
                    <a:pt x="65" y="84"/>
                    <a:pt x="65" y="85"/>
                  </a:cubicBezTo>
                  <a:cubicBezTo>
                    <a:pt x="65" y="87"/>
                    <a:pt x="65" y="87"/>
                    <a:pt x="65" y="87"/>
                  </a:cubicBezTo>
                  <a:cubicBezTo>
                    <a:pt x="65" y="89"/>
                    <a:pt x="64" y="90"/>
                    <a:pt x="62" y="90"/>
                  </a:cubicBezTo>
                  <a:moveTo>
                    <a:pt x="73" y="54"/>
                  </a:moveTo>
                  <a:cubicBezTo>
                    <a:pt x="19" y="54"/>
                    <a:pt x="19" y="54"/>
                    <a:pt x="19" y="54"/>
                  </a:cubicBezTo>
                  <a:cubicBezTo>
                    <a:pt x="18" y="54"/>
                    <a:pt x="17" y="53"/>
                    <a:pt x="17" y="52"/>
                  </a:cubicBezTo>
                  <a:cubicBezTo>
                    <a:pt x="17" y="50"/>
                    <a:pt x="17" y="50"/>
                    <a:pt x="17" y="50"/>
                  </a:cubicBezTo>
                  <a:cubicBezTo>
                    <a:pt x="17" y="49"/>
                    <a:pt x="18" y="48"/>
                    <a:pt x="19" y="48"/>
                  </a:cubicBezTo>
                  <a:cubicBezTo>
                    <a:pt x="73" y="48"/>
                    <a:pt x="73" y="48"/>
                    <a:pt x="73" y="48"/>
                  </a:cubicBezTo>
                  <a:cubicBezTo>
                    <a:pt x="74" y="48"/>
                    <a:pt x="75" y="49"/>
                    <a:pt x="75" y="50"/>
                  </a:cubicBezTo>
                  <a:cubicBezTo>
                    <a:pt x="75" y="52"/>
                    <a:pt x="75" y="52"/>
                    <a:pt x="75" y="52"/>
                  </a:cubicBezTo>
                  <a:cubicBezTo>
                    <a:pt x="75" y="53"/>
                    <a:pt x="74" y="54"/>
                    <a:pt x="73" y="54"/>
                  </a:cubicBezTo>
                  <a:moveTo>
                    <a:pt x="73" y="73"/>
                  </a:moveTo>
                  <a:cubicBezTo>
                    <a:pt x="19" y="73"/>
                    <a:pt x="19" y="73"/>
                    <a:pt x="19" y="73"/>
                  </a:cubicBezTo>
                  <a:cubicBezTo>
                    <a:pt x="18" y="73"/>
                    <a:pt x="17" y="72"/>
                    <a:pt x="17" y="71"/>
                  </a:cubicBezTo>
                  <a:cubicBezTo>
                    <a:pt x="17" y="69"/>
                    <a:pt x="17" y="69"/>
                    <a:pt x="17" y="69"/>
                  </a:cubicBezTo>
                  <a:cubicBezTo>
                    <a:pt x="17" y="68"/>
                    <a:pt x="18" y="67"/>
                    <a:pt x="19" y="67"/>
                  </a:cubicBezTo>
                  <a:cubicBezTo>
                    <a:pt x="73" y="67"/>
                    <a:pt x="73" y="67"/>
                    <a:pt x="73" y="67"/>
                  </a:cubicBezTo>
                  <a:cubicBezTo>
                    <a:pt x="74" y="67"/>
                    <a:pt x="75" y="68"/>
                    <a:pt x="75" y="69"/>
                  </a:cubicBezTo>
                  <a:cubicBezTo>
                    <a:pt x="75" y="71"/>
                    <a:pt x="75" y="71"/>
                    <a:pt x="75" y="71"/>
                  </a:cubicBezTo>
                  <a:cubicBezTo>
                    <a:pt x="75" y="72"/>
                    <a:pt x="74" y="73"/>
                    <a:pt x="73" y="73"/>
                  </a:cubicBezTo>
                  <a:moveTo>
                    <a:pt x="109" y="113"/>
                  </a:moveTo>
                  <a:cubicBezTo>
                    <a:pt x="93" y="132"/>
                    <a:pt x="93" y="132"/>
                    <a:pt x="93" y="132"/>
                  </a:cubicBezTo>
                  <a:cubicBezTo>
                    <a:pt x="92" y="133"/>
                    <a:pt x="91" y="133"/>
                    <a:pt x="89" y="133"/>
                  </a:cubicBezTo>
                  <a:cubicBezTo>
                    <a:pt x="89" y="133"/>
                    <a:pt x="88" y="133"/>
                    <a:pt x="87" y="132"/>
                  </a:cubicBezTo>
                  <a:cubicBezTo>
                    <a:pt x="76" y="124"/>
                    <a:pt x="76" y="124"/>
                    <a:pt x="76" y="124"/>
                  </a:cubicBezTo>
                  <a:cubicBezTo>
                    <a:pt x="75" y="123"/>
                    <a:pt x="74" y="120"/>
                    <a:pt x="76" y="118"/>
                  </a:cubicBezTo>
                  <a:cubicBezTo>
                    <a:pt x="77" y="116"/>
                    <a:pt x="80" y="116"/>
                    <a:pt x="82" y="118"/>
                  </a:cubicBezTo>
                  <a:cubicBezTo>
                    <a:pt x="89" y="123"/>
                    <a:pt x="89" y="123"/>
                    <a:pt x="89" y="123"/>
                  </a:cubicBezTo>
                  <a:cubicBezTo>
                    <a:pt x="103" y="108"/>
                    <a:pt x="103" y="108"/>
                    <a:pt x="103" y="108"/>
                  </a:cubicBezTo>
                  <a:cubicBezTo>
                    <a:pt x="105" y="106"/>
                    <a:pt x="107" y="106"/>
                    <a:pt x="109" y="107"/>
                  </a:cubicBezTo>
                  <a:cubicBezTo>
                    <a:pt x="111" y="109"/>
                    <a:pt x="111" y="111"/>
                    <a:pt x="109" y="113"/>
                  </a:cubicBezTo>
                  <a:moveTo>
                    <a:pt x="92" y="92"/>
                  </a:moveTo>
                  <a:cubicBezTo>
                    <a:pt x="77" y="92"/>
                    <a:pt x="65" y="104"/>
                    <a:pt x="65" y="119"/>
                  </a:cubicBezTo>
                  <a:cubicBezTo>
                    <a:pt x="65" y="134"/>
                    <a:pt x="77" y="146"/>
                    <a:pt x="92" y="146"/>
                  </a:cubicBezTo>
                  <a:cubicBezTo>
                    <a:pt x="106" y="146"/>
                    <a:pt x="119" y="134"/>
                    <a:pt x="119" y="119"/>
                  </a:cubicBezTo>
                  <a:cubicBezTo>
                    <a:pt x="119" y="104"/>
                    <a:pt x="106" y="92"/>
                    <a:pt x="92" y="92"/>
                  </a:cubicBezTo>
                  <a:moveTo>
                    <a:pt x="61" y="131"/>
                  </a:moveTo>
                  <a:cubicBezTo>
                    <a:pt x="8" y="131"/>
                    <a:pt x="8" y="131"/>
                    <a:pt x="8" y="131"/>
                  </a:cubicBezTo>
                  <a:cubicBezTo>
                    <a:pt x="4" y="131"/>
                    <a:pt x="0" y="127"/>
                    <a:pt x="0" y="123"/>
                  </a:cubicBezTo>
                  <a:cubicBezTo>
                    <a:pt x="0" y="23"/>
                    <a:pt x="0" y="23"/>
                    <a:pt x="0" y="23"/>
                  </a:cubicBezTo>
                  <a:cubicBezTo>
                    <a:pt x="0" y="18"/>
                    <a:pt x="4" y="15"/>
                    <a:pt x="6" y="15"/>
                  </a:cubicBezTo>
                  <a:cubicBezTo>
                    <a:pt x="23" y="15"/>
                    <a:pt x="23" y="15"/>
                    <a:pt x="23" y="15"/>
                  </a:cubicBezTo>
                  <a:cubicBezTo>
                    <a:pt x="23" y="15"/>
                    <a:pt x="23" y="16"/>
                    <a:pt x="23" y="17"/>
                  </a:cubicBezTo>
                  <a:cubicBezTo>
                    <a:pt x="23" y="23"/>
                    <a:pt x="28" y="27"/>
                    <a:pt x="33" y="27"/>
                  </a:cubicBezTo>
                  <a:cubicBezTo>
                    <a:pt x="60" y="27"/>
                    <a:pt x="60" y="27"/>
                    <a:pt x="60" y="27"/>
                  </a:cubicBezTo>
                  <a:cubicBezTo>
                    <a:pt x="66" y="27"/>
                    <a:pt x="71" y="23"/>
                    <a:pt x="71" y="17"/>
                  </a:cubicBezTo>
                  <a:cubicBezTo>
                    <a:pt x="71" y="16"/>
                    <a:pt x="71" y="15"/>
                    <a:pt x="71" y="15"/>
                  </a:cubicBezTo>
                  <a:cubicBezTo>
                    <a:pt x="83" y="15"/>
                    <a:pt x="83" y="15"/>
                    <a:pt x="83" y="15"/>
                  </a:cubicBezTo>
                  <a:cubicBezTo>
                    <a:pt x="90" y="15"/>
                    <a:pt x="94" y="18"/>
                    <a:pt x="94" y="23"/>
                  </a:cubicBezTo>
                  <a:cubicBezTo>
                    <a:pt x="94" y="86"/>
                    <a:pt x="94" y="86"/>
                    <a:pt x="94" y="86"/>
                  </a:cubicBezTo>
                  <a:cubicBezTo>
                    <a:pt x="93" y="85"/>
                    <a:pt x="92" y="85"/>
                    <a:pt x="92" y="85"/>
                  </a:cubicBezTo>
                  <a:cubicBezTo>
                    <a:pt x="89" y="85"/>
                    <a:pt x="86" y="86"/>
                    <a:pt x="83" y="87"/>
                  </a:cubicBezTo>
                  <a:cubicBezTo>
                    <a:pt x="83" y="38"/>
                    <a:pt x="83" y="38"/>
                    <a:pt x="83" y="38"/>
                  </a:cubicBezTo>
                  <a:cubicBezTo>
                    <a:pt x="11" y="38"/>
                    <a:pt x="11" y="38"/>
                    <a:pt x="11" y="38"/>
                  </a:cubicBezTo>
                  <a:cubicBezTo>
                    <a:pt x="11" y="121"/>
                    <a:pt x="11" y="121"/>
                    <a:pt x="11" y="121"/>
                  </a:cubicBezTo>
                  <a:cubicBezTo>
                    <a:pt x="58" y="121"/>
                    <a:pt x="58" y="121"/>
                    <a:pt x="58" y="121"/>
                  </a:cubicBezTo>
                  <a:cubicBezTo>
                    <a:pt x="59" y="124"/>
                    <a:pt x="59" y="128"/>
                    <a:pt x="61" y="131"/>
                  </a:cubicBezTo>
                  <a:moveTo>
                    <a:pt x="47" y="11"/>
                  </a:moveTo>
                  <a:cubicBezTo>
                    <a:pt x="45" y="11"/>
                    <a:pt x="44" y="9"/>
                    <a:pt x="44" y="7"/>
                  </a:cubicBezTo>
                  <a:cubicBezTo>
                    <a:pt x="44" y="6"/>
                    <a:pt x="45" y="4"/>
                    <a:pt x="47" y="4"/>
                  </a:cubicBezTo>
                  <a:cubicBezTo>
                    <a:pt x="49" y="4"/>
                    <a:pt x="50" y="6"/>
                    <a:pt x="50" y="7"/>
                  </a:cubicBezTo>
                  <a:cubicBezTo>
                    <a:pt x="50" y="9"/>
                    <a:pt x="49" y="11"/>
                    <a:pt x="47" y="11"/>
                  </a:cubicBezTo>
                  <a:moveTo>
                    <a:pt x="60" y="11"/>
                  </a:moveTo>
                  <a:cubicBezTo>
                    <a:pt x="57" y="11"/>
                    <a:pt x="57" y="11"/>
                    <a:pt x="57" y="11"/>
                  </a:cubicBezTo>
                  <a:cubicBezTo>
                    <a:pt x="56" y="11"/>
                    <a:pt x="54" y="9"/>
                    <a:pt x="54" y="7"/>
                  </a:cubicBezTo>
                  <a:cubicBezTo>
                    <a:pt x="54" y="7"/>
                    <a:pt x="54" y="7"/>
                    <a:pt x="54" y="7"/>
                  </a:cubicBezTo>
                  <a:cubicBezTo>
                    <a:pt x="54" y="3"/>
                    <a:pt x="51" y="0"/>
                    <a:pt x="47" y="0"/>
                  </a:cubicBezTo>
                  <a:cubicBezTo>
                    <a:pt x="47" y="0"/>
                    <a:pt x="47" y="0"/>
                    <a:pt x="47" y="0"/>
                  </a:cubicBezTo>
                  <a:cubicBezTo>
                    <a:pt x="43" y="0"/>
                    <a:pt x="40" y="3"/>
                    <a:pt x="40" y="7"/>
                  </a:cubicBezTo>
                  <a:cubicBezTo>
                    <a:pt x="40" y="7"/>
                    <a:pt x="40" y="7"/>
                    <a:pt x="40" y="7"/>
                  </a:cubicBezTo>
                  <a:cubicBezTo>
                    <a:pt x="40" y="9"/>
                    <a:pt x="38" y="11"/>
                    <a:pt x="37" y="11"/>
                  </a:cubicBezTo>
                  <a:cubicBezTo>
                    <a:pt x="33" y="11"/>
                    <a:pt x="33" y="11"/>
                    <a:pt x="33" y="11"/>
                  </a:cubicBezTo>
                  <a:cubicBezTo>
                    <a:pt x="30" y="11"/>
                    <a:pt x="27" y="13"/>
                    <a:pt x="27" y="17"/>
                  </a:cubicBezTo>
                  <a:cubicBezTo>
                    <a:pt x="27" y="17"/>
                    <a:pt x="27" y="17"/>
                    <a:pt x="27" y="17"/>
                  </a:cubicBezTo>
                  <a:cubicBezTo>
                    <a:pt x="27" y="20"/>
                    <a:pt x="30" y="23"/>
                    <a:pt x="33" y="23"/>
                  </a:cubicBezTo>
                  <a:cubicBezTo>
                    <a:pt x="60" y="23"/>
                    <a:pt x="60" y="23"/>
                    <a:pt x="60" y="23"/>
                  </a:cubicBezTo>
                  <a:cubicBezTo>
                    <a:pt x="64" y="23"/>
                    <a:pt x="67" y="20"/>
                    <a:pt x="67" y="17"/>
                  </a:cubicBezTo>
                  <a:cubicBezTo>
                    <a:pt x="67" y="17"/>
                    <a:pt x="67" y="17"/>
                    <a:pt x="67" y="17"/>
                  </a:cubicBezTo>
                  <a:cubicBezTo>
                    <a:pt x="67" y="13"/>
                    <a:pt x="64" y="11"/>
                    <a:pt x="60" y="11"/>
                  </a:cubicBezTo>
                </a:path>
              </a:pathLst>
            </a:custGeom>
            <a:solidFill>
              <a:srgbClr val="FFFFFF"/>
            </a:solidFill>
            <a:ln w="9525">
              <a:noFill/>
              <a:round/>
            </a:ln>
          </p:spPr>
          <p:txBody>
            <a:bodyPr anchor="ctr"/>
            <a:p>
              <a:pPr algn="ctr" defTabSz="685800">
                <a:defRPr/>
              </a:pPr>
              <a:endParaRPr sz="1350" kern="0">
                <a:solidFill>
                  <a:srgbClr val="000000"/>
                </a:solidFill>
                <a:sym typeface="锐字工房云字库细圆GBK" panose="02010604000000000000" pitchFamily="2" charset="-122"/>
              </a:endParaRPr>
            </a:p>
          </p:txBody>
        </p:sp>
        <p:sp>
          <p:nvSpPr>
            <p:cNvPr id="53" name="ïṧḷïḓê-Freeform: Shape 67"/>
            <p:cNvSpPr/>
            <p:nvPr>
              <p:custDataLst>
                <p:tags r:id="rId23"/>
              </p:custDataLst>
            </p:nvPr>
          </p:nvSpPr>
          <p:spPr bwMode="auto">
            <a:xfrm>
              <a:off x="7538351" y="3560211"/>
              <a:ext cx="369717" cy="453547"/>
            </a:xfrm>
            <a:custGeom>
              <a:avLst/>
              <a:gdLst/>
              <a:ahLst/>
              <a:cxnLst>
                <a:cxn ang="0">
                  <a:pos x="19" y="108"/>
                </a:cxn>
                <a:cxn ang="0">
                  <a:pos x="17" y="104"/>
                </a:cxn>
                <a:cxn ang="0">
                  <a:pos x="58" y="102"/>
                </a:cxn>
                <a:cxn ang="0">
                  <a:pos x="60" y="106"/>
                </a:cxn>
                <a:cxn ang="0">
                  <a:pos x="62" y="90"/>
                </a:cxn>
                <a:cxn ang="0">
                  <a:pos x="17" y="87"/>
                </a:cxn>
                <a:cxn ang="0">
                  <a:pos x="19" y="83"/>
                </a:cxn>
                <a:cxn ang="0">
                  <a:pos x="65" y="85"/>
                </a:cxn>
                <a:cxn ang="0">
                  <a:pos x="62" y="90"/>
                </a:cxn>
                <a:cxn ang="0">
                  <a:pos x="19" y="54"/>
                </a:cxn>
                <a:cxn ang="0">
                  <a:pos x="17" y="50"/>
                </a:cxn>
                <a:cxn ang="0">
                  <a:pos x="73" y="48"/>
                </a:cxn>
                <a:cxn ang="0">
                  <a:pos x="75" y="52"/>
                </a:cxn>
                <a:cxn ang="0">
                  <a:pos x="73" y="73"/>
                </a:cxn>
                <a:cxn ang="0">
                  <a:pos x="17" y="71"/>
                </a:cxn>
                <a:cxn ang="0">
                  <a:pos x="19" y="67"/>
                </a:cxn>
                <a:cxn ang="0">
                  <a:pos x="75" y="69"/>
                </a:cxn>
                <a:cxn ang="0">
                  <a:pos x="73" y="73"/>
                </a:cxn>
                <a:cxn ang="0">
                  <a:pos x="93" y="132"/>
                </a:cxn>
                <a:cxn ang="0">
                  <a:pos x="87" y="132"/>
                </a:cxn>
                <a:cxn ang="0">
                  <a:pos x="76" y="118"/>
                </a:cxn>
                <a:cxn ang="0">
                  <a:pos x="89" y="123"/>
                </a:cxn>
                <a:cxn ang="0">
                  <a:pos x="109" y="107"/>
                </a:cxn>
                <a:cxn ang="0">
                  <a:pos x="92" y="92"/>
                </a:cxn>
                <a:cxn ang="0">
                  <a:pos x="92" y="146"/>
                </a:cxn>
                <a:cxn ang="0">
                  <a:pos x="92" y="92"/>
                </a:cxn>
                <a:cxn ang="0">
                  <a:pos x="8" y="131"/>
                </a:cxn>
                <a:cxn ang="0">
                  <a:pos x="0" y="23"/>
                </a:cxn>
                <a:cxn ang="0">
                  <a:pos x="23" y="15"/>
                </a:cxn>
                <a:cxn ang="0">
                  <a:pos x="33" y="27"/>
                </a:cxn>
                <a:cxn ang="0">
                  <a:pos x="71" y="17"/>
                </a:cxn>
                <a:cxn ang="0">
                  <a:pos x="83" y="15"/>
                </a:cxn>
                <a:cxn ang="0">
                  <a:pos x="94" y="86"/>
                </a:cxn>
                <a:cxn ang="0">
                  <a:pos x="83" y="87"/>
                </a:cxn>
                <a:cxn ang="0">
                  <a:pos x="11" y="38"/>
                </a:cxn>
                <a:cxn ang="0">
                  <a:pos x="58" y="121"/>
                </a:cxn>
                <a:cxn ang="0">
                  <a:pos x="47" y="11"/>
                </a:cxn>
                <a:cxn ang="0">
                  <a:pos x="47" y="4"/>
                </a:cxn>
                <a:cxn ang="0">
                  <a:pos x="47" y="11"/>
                </a:cxn>
                <a:cxn ang="0">
                  <a:pos x="57" y="11"/>
                </a:cxn>
                <a:cxn ang="0">
                  <a:pos x="54" y="7"/>
                </a:cxn>
                <a:cxn ang="0">
                  <a:pos x="47" y="0"/>
                </a:cxn>
                <a:cxn ang="0">
                  <a:pos x="40" y="7"/>
                </a:cxn>
                <a:cxn ang="0">
                  <a:pos x="33" y="11"/>
                </a:cxn>
                <a:cxn ang="0">
                  <a:pos x="27" y="17"/>
                </a:cxn>
                <a:cxn ang="0">
                  <a:pos x="60" y="23"/>
                </a:cxn>
                <a:cxn ang="0">
                  <a:pos x="67" y="17"/>
                </a:cxn>
              </a:cxnLst>
              <a:rect l="0" t="0" r="r" b="b"/>
              <a:pathLst>
                <a:path w="119" h="146">
                  <a:moveTo>
                    <a:pt x="58" y="108"/>
                  </a:moveTo>
                  <a:cubicBezTo>
                    <a:pt x="19" y="108"/>
                    <a:pt x="19" y="108"/>
                    <a:pt x="19" y="108"/>
                  </a:cubicBezTo>
                  <a:cubicBezTo>
                    <a:pt x="18" y="108"/>
                    <a:pt x="17" y="107"/>
                    <a:pt x="17" y="106"/>
                  </a:cubicBezTo>
                  <a:cubicBezTo>
                    <a:pt x="17" y="104"/>
                    <a:pt x="17" y="104"/>
                    <a:pt x="17" y="104"/>
                  </a:cubicBezTo>
                  <a:cubicBezTo>
                    <a:pt x="17" y="103"/>
                    <a:pt x="18" y="102"/>
                    <a:pt x="19" y="102"/>
                  </a:cubicBezTo>
                  <a:cubicBezTo>
                    <a:pt x="58" y="102"/>
                    <a:pt x="58" y="102"/>
                    <a:pt x="58" y="102"/>
                  </a:cubicBezTo>
                  <a:cubicBezTo>
                    <a:pt x="59" y="102"/>
                    <a:pt x="60" y="103"/>
                    <a:pt x="60" y="104"/>
                  </a:cubicBezTo>
                  <a:cubicBezTo>
                    <a:pt x="60" y="106"/>
                    <a:pt x="60" y="106"/>
                    <a:pt x="60" y="106"/>
                  </a:cubicBezTo>
                  <a:cubicBezTo>
                    <a:pt x="60" y="107"/>
                    <a:pt x="59" y="108"/>
                    <a:pt x="58" y="108"/>
                  </a:cubicBezTo>
                  <a:moveTo>
                    <a:pt x="62" y="90"/>
                  </a:moveTo>
                  <a:cubicBezTo>
                    <a:pt x="19" y="90"/>
                    <a:pt x="19" y="90"/>
                    <a:pt x="19" y="90"/>
                  </a:cubicBezTo>
                  <a:cubicBezTo>
                    <a:pt x="18" y="90"/>
                    <a:pt x="17" y="89"/>
                    <a:pt x="17" y="87"/>
                  </a:cubicBezTo>
                  <a:cubicBezTo>
                    <a:pt x="17" y="85"/>
                    <a:pt x="17" y="85"/>
                    <a:pt x="17" y="85"/>
                  </a:cubicBezTo>
                  <a:cubicBezTo>
                    <a:pt x="17" y="84"/>
                    <a:pt x="18" y="83"/>
                    <a:pt x="19" y="83"/>
                  </a:cubicBezTo>
                  <a:cubicBezTo>
                    <a:pt x="62" y="83"/>
                    <a:pt x="62" y="83"/>
                    <a:pt x="62" y="83"/>
                  </a:cubicBezTo>
                  <a:cubicBezTo>
                    <a:pt x="64" y="83"/>
                    <a:pt x="65" y="84"/>
                    <a:pt x="65" y="85"/>
                  </a:cubicBezTo>
                  <a:cubicBezTo>
                    <a:pt x="65" y="87"/>
                    <a:pt x="65" y="87"/>
                    <a:pt x="65" y="87"/>
                  </a:cubicBezTo>
                  <a:cubicBezTo>
                    <a:pt x="65" y="89"/>
                    <a:pt x="64" y="90"/>
                    <a:pt x="62" y="90"/>
                  </a:cubicBezTo>
                  <a:moveTo>
                    <a:pt x="73" y="54"/>
                  </a:moveTo>
                  <a:cubicBezTo>
                    <a:pt x="19" y="54"/>
                    <a:pt x="19" y="54"/>
                    <a:pt x="19" y="54"/>
                  </a:cubicBezTo>
                  <a:cubicBezTo>
                    <a:pt x="18" y="54"/>
                    <a:pt x="17" y="53"/>
                    <a:pt x="17" y="52"/>
                  </a:cubicBezTo>
                  <a:cubicBezTo>
                    <a:pt x="17" y="50"/>
                    <a:pt x="17" y="50"/>
                    <a:pt x="17" y="50"/>
                  </a:cubicBezTo>
                  <a:cubicBezTo>
                    <a:pt x="17" y="49"/>
                    <a:pt x="18" y="48"/>
                    <a:pt x="19" y="48"/>
                  </a:cubicBezTo>
                  <a:cubicBezTo>
                    <a:pt x="73" y="48"/>
                    <a:pt x="73" y="48"/>
                    <a:pt x="73" y="48"/>
                  </a:cubicBezTo>
                  <a:cubicBezTo>
                    <a:pt x="74" y="48"/>
                    <a:pt x="75" y="49"/>
                    <a:pt x="75" y="50"/>
                  </a:cubicBezTo>
                  <a:cubicBezTo>
                    <a:pt x="75" y="52"/>
                    <a:pt x="75" y="52"/>
                    <a:pt x="75" y="52"/>
                  </a:cubicBezTo>
                  <a:cubicBezTo>
                    <a:pt x="75" y="53"/>
                    <a:pt x="74" y="54"/>
                    <a:pt x="73" y="54"/>
                  </a:cubicBezTo>
                  <a:moveTo>
                    <a:pt x="73" y="73"/>
                  </a:moveTo>
                  <a:cubicBezTo>
                    <a:pt x="19" y="73"/>
                    <a:pt x="19" y="73"/>
                    <a:pt x="19" y="73"/>
                  </a:cubicBezTo>
                  <a:cubicBezTo>
                    <a:pt x="18" y="73"/>
                    <a:pt x="17" y="72"/>
                    <a:pt x="17" y="71"/>
                  </a:cubicBezTo>
                  <a:cubicBezTo>
                    <a:pt x="17" y="69"/>
                    <a:pt x="17" y="69"/>
                    <a:pt x="17" y="69"/>
                  </a:cubicBezTo>
                  <a:cubicBezTo>
                    <a:pt x="17" y="68"/>
                    <a:pt x="18" y="67"/>
                    <a:pt x="19" y="67"/>
                  </a:cubicBezTo>
                  <a:cubicBezTo>
                    <a:pt x="73" y="67"/>
                    <a:pt x="73" y="67"/>
                    <a:pt x="73" y="67"/>
                  </a:cubicBezTo>
                  <a:cubicBezTo>
                    <a:pt x="74" y="67"/>
                    <a:pt x="75" y="68"/>
                    <a:pt x="75" y="69"/>
                  </a:cubicBezTo>
                  <a:cubicBezTo>
                    <a:pt x="75" y="71"/>
                    <a:pt x="75" y="71"/>
                    <a:pt x="75" y="71"/>
                  </a:cubicBezTo>
                  <a:cubicBezTo>
                    <a:pt x="75" y="72"/>
                    <a:pt x="74" y="73"/>
                    <a:pt x="73" y="73"/>
                  </a:cubicBezTo>
                  <a:moveTo>
                    <a:pt x="109" y="113"/>
                  </a:moveTo>
                  <a:cubicBezTo>
                    <a:pt x="93" y="132"/>
                    <a:pt x="93" y="132"/>
                    <a:pt x="93" y="132"/>
                  </a:cubicBezTo>
                  <a:cubicBezTo>
                    <a:pt x="92" y="133"/>
                    <a:pt x="91" y="133"/>
                    <a:pt x="89" y="133"/>
                  </a:cubicBezTo>
                  <a:cubicBezTo>
                    <a:pt x="89" y="133"/>
                    <a:pt x="88" y="133"/>
                    <a:pt x="87" y="132"/>
                  </a:cubicBezTo>
                  <a:cubicBezTo>
                    <a:pt x="76" y="124"/>
                    <a:pt x="76" y="124"/>
                    <a:pt x="76" y="124"/>
                  </a:cubicBezTo>
                  <a:cubicBezTo>
                    <a:pt x="75" y="123"/>
                    <a:pt x="74" y="120"/>
                    <a:pt x="76" y="118"/>
                  </a:cubicBezTo>
                  <a:cubicBezTo>
                    <a:pt x="77" y="116"/>
                    <a:pt x="80" y="116"/>
                    <a:pt x="82" y="118"/>
                  </a:cubicBezTo>
                  <a:cubicBezTo>
                    <a:pt x="89" y="123"/>
                    <a:pt x="89" y="123"/>
                    <a:pt x="89" y="123"/>
                  </a:cubicBezTo>
                  <a:cubicBezTo>
                    <a:pt x="103" y="108"/>
                    <a:pt x="103" y="108"/>
                    <a:pt x="103" y="108"/>
                  </a:cubicBezTo>
                  <a:cubicBezTo>
                    <a:pt x="105" y="106"/>
                    <a:pt x="107" y="106"/>
                    <a:pt x="109" y="107"/>
                  </a:cubicBezTo>
                  <a:cubicBezTo>
                    <a:pt x="111" y="109"/>
                    <a:pt x="111" y="111"/>
                    <a:pt x="109" y="113"/>
                  </a:cubicBezTo>
                  <a:moveTo>
                    <a:pt x="92" y="92"/>
                  </a:moveTo>
                  <a:cubicBezTo>
                    <a:pt x="77" y="92"/>
                    <a:pt x="65" y="104"/>
                    <a:pt x="65" y="119"/>
                  </a:cubicBezTo>
                  <a:cubicBezTo>
                    <a:pt x="65" y="134"/>
                    <a:pt x="77" y="146"/>
                    <a:pt x="92" y="146"/>
                  </a:cubicBezTo>
                  <a:cubicBezTo>
                    <a:pt x="106" y="146"/>
                    <a:pt x="119" y="134"/>
                    <a:pt x="119" y="119"/>
                  </a:cubicBezTo>
                  <a:cubicBezTo>
                    <a:pt x="119" y="104"/>
                    <a:pt x="106" y="92"/>
                    <a:pt x="92" y="92"/>
                  </a:cubicBezTo>
                  <a:moveTo>
                    <a:pt x="61" y="131"/>
                  </a:moveTo>
                  <a:cubicBezTo>
                    <a:pt x="8" y="131"/>
                    <a:pt x="8" y="131"/>
                    <a:pt x="8" y="131"/>
                  </a:cubicBezTo>
                  <a:cubicBezTo>
                    <a:pt x="4" y="131"/>
                    <a:pt x="0" y="127"/>
                    <a:pt x="0" y="123"/>
                  </a:cubicBezTo>
                  <a:cubicBezTo>
                    <a:pt x="0" y="23"/>
                    <a:pt x="0" y="23"/>
                    <a:pt x="0" y="23"/>
                  </a:cubicBezTo>
                  <a:cubicBezTo>
                    <a:pt x="0" y="18"/>
                    <a:pt x="4" y="15"/>
                    <a:pt x="6" y="15"/>
                  </a:cubicBezTo>
                  <a:cubicBezTo>
                    <a:pt x="23" y="15"/>
                    <a:pt x="23" y="15"/>
                    <a:pt x="23" y="15"/>
                  </a:cubicBezTo>
                  <a:cubicBezTo>
                    <a:pt x="23" y="15"/>
                    <a:pt x="23" y="16"/>
                    <a:pt x="23" y="17"/>
                  </a:cubicBezTo>
                  <a:cubicBezTo>
                    <a:pt x="23" y="23"/>
                    <a:pt x="28" y="27"/>
                    <a:pt x="33" y="27"/>
                  </a:cubicBezTo>
                  <a:cubicBezTo>
                    <a:pt x="60" y="27"/>
                    <a:pt x="60" y="27"/>
                    <a:pt x="60" y="27"/>
                  </a:cubicBezTo>
                  <a:cubicBezTo>
                    <a:pt x="66" y="27"/>
                    <a:pt x="71" y="23"/>
                    <a:pt x="71" y="17"/>
                  </a:cubicBezTo>
                  <a:cubicBezTo>
                    <a:pt x="71" y="16"/>
                    <a:pt x="71" y="15"/>
                    <a:pt x="71" y="15"/>
                  </a:cubicBezTo>
                  <a:cubicBezTo>
                    <a:pt x="83" y="15"/>
                    <a:pt x="83" y="15"/>
                    <a:pt x="83" y="15"/>
                  </a:cubicBezTo>
                  <a:cubicBezTo>
                    <a:pt x="90" y="15"/>
                    <a:pt x="94" y="18"/>
                    <a:pt x="94" y="23"/>
                  </a:cubicBezTo>
                  <a:cubicBezTo>
                    <a:pt x="94" y="86"/>
                    <a:pt x="94" y="86"/>
                    <a:pt x="94" y="86"/>
                  </a:cubicBezTo>
                  <a:cubicBezTo>
                    <a:pt x="93" y="85"/>
                    <a:pt x="92" y="85"/>
                    <a:pt x="92" y="85"/>
                  </a:cubicBezTo>
                  <a:cubicBezTo>
                    <a:pt x="89" y="85"/>
                    <a:pt x="86" y="86"/>
                    <a:pt x="83" y="87"/>
                  </a:cubicBezTo>
                  <a:cubicBezTo>
                    <a:pt x="83" y="38"/>
                    <a:pt x="83" y="38"/>
                    <a:pt x="83" y="38"/>
                  </a:cubicBezTo>
                  <a:cubicBezTo>
                    <a:pt x="11" y="38"/>
                    <a:pt x="11" y="38"/>
                    <a:pt x="11" y="38"/>
                  </a:cubicBezTo>
                  <a:cubicBezTo>
                    <a:pt x="11" y="121"/>
                    <a:pt x="11" y="121"/>
                    <a:pt x="11" y="121"/>
                  </a:cubicBezTo>
                  <a:cubicBezTo>
                    <a:pt x="58" y="121"/>
                    <a:pt x="58" y="121"/>
                    <a:pt x="58" y="121"/>
                  </a:cubicBezTo>
                  <a:cubicBezTo>
                    <a:pt x="59" y="124"/>
                    <a:pt x="59" y="128"/>
                    <a:pt x="61" y="131"/>
                  </a:cubicBezTo>
                  <a:moveTo>
                    <a:pt x="47" y="11"/>
                  </a:moveTo>
                  <a:cubicBezTo>
                    <a:pt x="45" y="11"/>
                    <a:pt x="44" y="9"/>
                    <a:pt x="44" y="7"/>
                  </a:cubicBezTo>
                  <a:cubicBezTo>
                    <a:pt x="44" y="6"/>
                    <a:pt x="45" y="4"/>
                    <a:pt x="47" y="4"/>
                  </a:cubicBezTo>
                  <a:cubicBezTo>
                    <a:pt x="49" y="4"/>
                    <a:pt x="50" y="6"/>
                    <a:pt x="50" y="7"/>
                  </a:cubicBezTo>
                  <a:cubicBezTo>
                    <a:pt x="50" y="9"/>
                    <a:pt x="49" y="11"/>
                    <a:pt x="47" y="11"/>
                  </a:cubicBezTo>
                  <a:moveTo>
                    <a:pt x="60" y="11"/>
                  </a:moveTo>
                  <a:cubicBezTo>
                    <a:pt x="57" y="11"/>
                    <a:pt x="57" y="11"/>
                    <a:pt x="57" y="11"/>
                  </a:cubicBezTo>
                  <a:cubicBezTo>
                    <a:pt x="56" y="11"/>
                    <a:pt x="54" y="9"/>
                    <a:pt x="54" y="7"/>
                  </a:cubicBezTo>
                  <a:cubicBezTo>
                    <a:pt x="54" y="7"/>
                    <a:pt x="54" y="7"/>
                    <a:pt x="54" y="7"/>
                  </a:cubicBezTo>
                  <a:cubicBezTo>
                    <a:pt x="54" y="3"/>
                    <a:pt x="51" y="0"/>
                    <a:pt x="47" y="0"/>
                  </a:cubicBezTo>
                  <a:cubicBezTo>
                    <a:pt x="47" y="0"/>
                    <a:pt x="47" y="0"/>
                    <a:pt x="47" y="0"/>
                  </a:cubicBezTo>
                  <a:cubicBezTo>
                    <a:pt x="43" y="0"/>
                    <a:pt x="40" y="3"/>
                    <a:pt x="40" y="7"/>
                  </a:cubicBezTo>
                  <a:cubicBezTo>
                    <a:pt x="40" y="7"/>
                    <a:pt x="40" y="7"/>
                    <a:pt x="40" y="7"/>
                  </a:cubicBezTo>
                  <a:cubicBezTo>
                    <a:pt x="40" y="9"/>
                    <a:pt x="38" y="11"/>
                    <a:pt x="37" y="11"/>
                  </a:cubicBezTo>
                  <a:cubicBezTo>
                    <a:pt x="33" y="11"/>
                    <a:pt x="33" y="11"/>
                    <a:pt x="33" y="11"/>
                  </a:cubicBezTo>
                  <a:cubicBezTo>
                    <a:pt x="30" y="11"/>
                    <a:pt x="27" y="13"/>
                    <a:pt x="27" y="17"/>
                  </a:cubicBezTo>
                  <a:cubicBezTo>
                    <a:pt x="27" y="17"/>
                    <a:pt x="27" y="17"/>
                    <a:pt x="27" y="17"/>
                  </a:cubicBezTo>
                  <a:cubicBezTo>
                    <a:pt x="27" y="20"/>
                    <a:pt x="30" y="23"/>
                    <a:pt x="33" y="23"/>
                  </a:cubicBezTo>
                  <a:cubicBezTo>
                    <a:pt x="60" y="23"/>
                    <a:pt x="60" y="23"/>
                    <a:pt x="60" y="23"/>
                  </a:cubicBezTo>
                  <a:cubicBezTo>
                    <a:pt x="64" y="23"/>
                    <a:pt x="67" y="20"/>
                    <a:pt x="67" y="17"/>
                  </a:cubicBezTo>
                  <a:cubicBezTo>
                    <a:pt x="67" y="17"/>
                    <a:pt x="67" y="17"/>
                    <a:pt x="67" y="17"/>
                  </a:cubicBezTo>
                  <a:cubicBezTo>
                    <a:pt x="67" y="13"/>
                    <a:pt x="64" y="11"/>
                    <a:pt x="60" y="11"/>
                  </a:cubicBezTo>
                </a:path>
              </a:pathLst>
            </a:custGeom>
            <a:solidFill>
              <a:srgbClr val="FFFFFF"/>
            </a:solidFill>
            <a:ln w="9525">
              <a:noFill/>
              <a:round/>
            </a:ln>
          </p:spPr>
          <p:txBody>
            <a:bodyPr anchor="ctr"/>
            <a:p>
              <a:pPr algn="ctr" defTabSz="685800">
                <a:defRPr/>
              </a:pPr>
              <a:endParaRPr sz="1350" kern="0">
                <a:solidFill>
                  <a:srgbClr val="000000"/>
                </a:solidFill>
                <a:sym typeface="锐字工房云字库细圆GBK" panose="02010604000000000000" pitchFamily="2" charset="-122"/>
              </a:endParaRPr>
            </a:p>
          </p:txBody>
        </p:sp>
      </p:grpSp>
      <p:sp>
        <p:nvSpPr>
          <p:cNvPr id="35" name="文本框 34"/>
          <p:cNvSpPr txBox="1"/>
          <p:nvPr>
            <p:custDataLst>
              <p:tags r:id="rId24"/>
            </p:custDataLst>
          </p:nvPr>
        </p:nvSpPr>
        <p:spPr>
          <a:xfrm>
            <a:off x="6541770" y="2505075"/>
            <a:ext cx="4483100" cy="306705"/>
          </a:xfrm>
          <a:prstGeom prst="rect">
            <a:avLst/>
          </a:prstGeom>
          <a:noFill/>
        </p:spPr>
        <p:txBody>
          <a:bodyPr wrap="square" rtlCol="0">
            <a:spAutoFit/>
          </a:bodyPr>
          <a:p>
            <a:pPr marL="0" lvl="0" indent="0" algn="just">
              <a:lnSpc>
                <a:spcPct val="100000"/>
              </a:lnSpc>
              <a:spcBef>
                <a:spcPts val="0"/>
              </a:spcBef>
              <a:spcAft>
                <a:spcPts val="0"/>
              </a:spcAft>
              <a:buSzPct val="100000"/>
            </a:pPr>
            <a:r>
              <a:rPr lang="zh-CN" altLang="en-US" sz="1400" b="1" spc="200" smtClean="0">
                <a:solidFill>
                  <a:schemeClr val="tx1">
                    <a:lumMod val="65000"/>
                    <a:lumOff val="35000"/>
                  </a:schemeClr>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一是努力奋斗，“奋斗是成功之父”；</a:t>
            </a:r>
            <a:endParaRPr lang="zh-CN" altLang="en-US" sz="1400" b="1" spc="200" smtClean="0">
              <a:solidFill>
                <a:schemeClr val="tx1">
                  <a:lumMod val="65000"/>
                  <a:lumOff val="35000"/>
                </a:schemeClr>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4" name="文本框 43"/>
          <p:cNvSpPr txBox="1"/>
          <p:nvPr>
            <p:custDataLst>
              <p:tags r:id="rId25"/>
            </p:custDataLst>
          </p:nvPr>
        </p:nvSpPr>
        <p:spPr>
          <a:xfrm>
            <a:off x="6541770" y="3518535"/>
            <a:ext cx="4483100" cy="306705"/>
          </a:xfrm>
          <a:prstGeom prst="rect">
            <a:avLst/>
          </a:prstGeom>
          <a:noFill/>
        </p:spPr>
        <p:txBody>
          <a:bodyPr wrap="square" rtlCol="0">
            <a:spAutoFit/>
          </a:bodyPr>
          <a:p>
            <a:pPr marL="0" lvl="0" indent="0" algn="just">
              <a:lnSpc>
                <a:spcPct val="100000"/>
              </a:lnSpc>
              <a:spcBef>
                <a:spcPts val="0"/>
              </a:spcBef>
              <a:spcAft>
                <a:spcPts val="0"/>
              </a:spcAft>
              <a:buSzPct val="100000"/>
            </a:pPr>
            <a:r>
              <a:rPr lang="zh-CN" altLang="en-US" sz="1400" b="1" spc="200" smtClean="0">
                <a:solidFill>
                  <a:schemeClr val="tx1">
                    <a:lumMod val="65000"/>
                    <a:lumOff val="35000"/>
                  </a:schemeClr>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二是实事求是，“知之为知之，不知为不知”；</a:t>
            </a:r>
            <a:endParaRPr lang="zh-CN" altLang="en-US" sz="1400" b="1" spc="200" smtClean="0">
              <a:solidFill>
                <a:schemeClr val="tx1">
                  <a:lumMod val="65000"/>
                  <a:lumOff val="35000"/>
                </a:schemeClr>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5" name="文本框 44"/>
          <p:cNvSpPr txBox="1"/>
          <p:nvPr>
            <p:custDataLst>
              <p:tags r:id="rId26"/>
            </p:custDataLst>
          </p:nvPr>
        </p:nvSpPr>
        <p:spPr>
          <a:xfrm>
            <a:off x="6541770" y="4370070"/>
            <a:ext cx="4498975" cy="694055"/>
          </a:xfrm>
          <a:prstGeom prst="rect">
            <a:avLst/>
          </a:prstGeom>
          <a:noFill/>
        </p:spPr>
        <p:txBody>
          <a:bodyPr wrap="square" rtlCol="0">
            <a:spAutoFit/>
          </a:bodyPr>
          <a:p>
            <a:pPr marL="0" lvl="0" indent="0" algn="just">
              <a:lnSpc>
                <a:spcPct val="140000"/>
              </a:lnSpc>
              <a:spcBef>
                <a:spcPts val="0"/>
              </a:spcBef>
              <a:spcAft>
                <a:spcPts val="0"/>
              </a:spcAft>
              <a:buSzPct val="100000"/>
            </a:pPr>
            <a:r>
              <a:rPr lang="zh-CN" altLang="en-US" sz="1400" b="1" spc="200" smtClean="0">
                <a:solidFill>
                  <a:schemeClr val="tx1">
                    <a:lumMod val="65000"/>
                    <a:lumOff val="35000"/>
                  </a:schemeClr>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三是独立意识，“独立的意志，独立的思想，独立的生计与耐劳的筋骨”；</a:t>
            </a:r>
            <a:endParaRPr lang="zh-CN" altLang="en-US" sz="1400" b="1" spc="200" smtClean="0">
              <a:solidFill>
                <a:schemeClr val="tx1">
                  <a:lumMod val="65000"/>
                  <a:lumOff val="35000"/>
                </a:schemeClr>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7" name="文本框 46"/>
          <p:cNvSpPr txBox="1"/>
          <p:nvPr>
            <p:custDataLst>
              <p:tags r:id="rId27"/>
            </p:custDataLst>
          </p:nvPr>
        </p:nvSpPr>
        <p:spPr>
          <a:xfrm>
            <a:off x="6542031" y="5492025"/>
            <a:ext cx="4329881" cy="306705"/>
          </a:xfrm>
          <a:prstGeom prst="rect">
            <a:avLst/>
          </a:prstGeom>
          <a:noFill/>
        </p:spPr>
        <p:txBody>
          <a:bodyPr wrap="square" rtlCol="0">
            <a:spAutoFit/>
          </a:bodyPr>
          <a:p>
            <a:pPr marL="0" lvl="0" indent="0" algn="just">
              <a:lnSpc>
                <a:spcPct val="100000"/>
              </a:lnSpc>
              <a:spcBef>
                <a:spcPts val="0"/>
              </a:spcBef>
              <a:spcAft>
                <a:spcPts val="0"/>
              </a:spcAft>
              <a:buSzPct val="100000"/>
            </a:pPr>
            <a:r>
              <a:rPr lang="zh-CN" altLang="en-US" sz="1400" b="1" spc="200" smtClean="0">
                <a:solidFill>
                  <a:schemeClr val="tx1">
                    <a:lumMod val="65000"/>
                    <a:lumOff val="35000"/>
                  </a:schemeClr>
                </a:solidFill>
                <a:uLnTx/>
                <a:uFillTx/>
                <a:latin typeface="微软雅黑" panose="020B0503020204020204" charset="-122"/>
                <a:ea typeface="微软雅黑" panose="020B0503020204020204" charset="-122"/>
                <a:sym typeface="Arial" panose="020B0604020202020204" pitchFamily="34" charset="0"/>
              </a:rPr>
              <a:t>四是创造精神。</a:t>
            </a:r>
            <a:endParaRPr lang="zh-CN" altLang="en-US" sz="1400" b="1" spc="200" smtClean="0">
              <a:solidFill>
                <a:schemeClr val="tx1">
                  <a:lumMod val="65000"/>
                  <a:lumOff val="35000"/>
                </a:schemeClr>
              </a:solidFill>
              <a:uLnTx/>
              <a:uFillTx/>
              <a:latin typeface="微软雅黑" panose="020B0503020204020204" charset="-122"/>
              <a:ea typeface="微软雅黑" panose="020B0503020204020204" charset="-122"/>
              <a:sym typeface="Arial" panose="020B0604020202020204" pitchFamily="34" charset="0"/>
            </a:endParaRPr>
          </a:p>
        </p:txBody>
      </p:sp>
      <p:cxnSp>
        <p:nvCxnSpPr>
          <p:cNvPr id="50" name="直接连接符 49"/>
          <p:cNvCxnSpPr/>
          <p:nvPr>
            <p:custDataLst>
              <p:tags r:id="rId28"/>
            </p:custDataLst>
          </p:nvPr>
        </p:nvCxnSpPr>
        <p:spPr>
          <a:xfrm>
            <a:off x="681942" y="6325915"/>
            <a:ext cx="10836000" cy="0"/>
          </a:xfrm>
          <a:prstGeom prst="line">
            <a:avLst/>
          </a:prstGeom>
          <a:ln>
            <a:solidFill>
              <a:srgbClr val="B07C49"/>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54" name="Title 6"/>
          <p:cNvSpPr txBox="1"/>
          <p:nvPr>
            <p:custDataLst>
              <p:tags r:id="rId29"/>
            </p:custDataLst>
          </p:nvPr>
        </p:nvSpPr>
        <p:spPr>
          <a:xfrm>
            <a:off x="1049655" y="1583055"/>
            <a:ext cx="8709660"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marR="0" lvl="0" indent="-285750" algn="l" defTabSz="913765" rtl="0" eaLnBrk="1" fontAlgn="auto" latinLnBrk="0" hangingPunct="1">
              <a:lnSpc>
                <a:spcPct val="100000"/>
              </a:lnSpc>
              <a:spcBef>
                <a:spcPts val="0"/>
              </a:spcBef>
              <a:spcAft>
                <a:spcPts val="0"/>
              </a:spcAft>
              <a:buClrTx/>
              <a:buSzTx/>
              <a:buFont typeface="Wingdings" panose="05000000000000000000" charset="0"/>
              <a:buChar char="Ø"/>
              <a:defRPr/>
            </a:pPr>
            <a:r>
              <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陶行知先生从教育实践中得出良好的性格特征主要包括以下四个方面：</a:t>
            </a:r>
            <a:endPar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ppt_w</p:attrName>
                                        </p:attrNameLst>
                                      </p:cBhvr>
                                      <p:tavLst>
                                        <p:tav tm="0">
                                          <p:val>
                                            <p:strVal val="#ppt_w+.3"/>
                                          </p:val>
                                        </p:tav>
                                        <p:tav tm="100000">
                                          <p:val>
                                            <p:strVal val="#ppt_w"/>
                                          </p:val>
                                        </p:tav>
                                      </p:tavLst>
                                    </p:anim>
                                    <p:anim calcmode="lin" valueType="num">
                                      <p:cBhvr>
                                        <p:cTn id="14" dur="1000" fill="hold"/>
                                        <p:tgtEl>
                                          <p:spTgt spid="44"/>
                                        </p:tgtEl>
                                        <p:attrNameLst>
                                          <p:attrName>ppt_h</p:attrName>
                                        </p:attrNameLst>
                                      </p:cBhvr>
                                      <p:tavLst>
                                        <p:tav tm="0">
                                          <p:val>
                                            <p:strVal val="#ppt_h"/>
                                          </p:val>
                                        </p:tav>
                                        <p:tav tm="100000">
                                          <p:val>
                                            <p:strVal val="#ppt_h"/>
                                          </p:val>
                                        </p:tav>
                                      </p:tavLst>
                                    </p:anim>
                                    <p:animEffect transition="in" filter="fade">
                                      <p:cBhvr>
                                        <p:cTn id="15" dur="1000"/>
                                        <p:tgtEl>
                                          <p:spTgt spid="44"/>
                                        </p:tgtEl>
                                      </p:cBhvr>
                                    </p:animEffect>
                                  </p:childTnLst>
                                </p:cTn>
                              </p:par>
                            </p:childTnLst>
                          </p:cTn>
                        </p:par>
                        <p:par>
                          <p:cTn id="16" fill="hold">
                            <p:stCondLst>
                              <p:cond delay="2000"/>
                            </p:stCondLst>
                            <p:childTnLst>
                              <p:par>
                                <p:cTn id="17" presetID="50" presetClass="entr" presetSubtype="0" decel="10000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1000" fill="hold"/>
                                        <p:tgtEl>
                                          <p:spTgt spid="45"/>
                                        </p:tgtEl>
                                        <p:attrNameLst>
                                          <p:attrName>ppt_w</p:attrName>
                                        </p:attrNameLst>
                                      </p:cBhvr>
                                      <p:tavLst>
                                        <p:tav tm="0">
                                          <p:val>
                                            <p:strVal val="#ppt_w+.3"/>
                                          </p:val>
                                        </p:tav>
                                        <p:tav tm="100000">
                                          <p:val>
                                            <p:strVal val="#ppt_w"/>
                                          </p:val>
                                        </p:tav>
                                      </p:tavLst>
                                    </p:anim>
                                    <p:anim calcmode="lin" valueType="num">
                                      <p:cBhvr>
                                        <p:cTn id="20" dur="1000" fill="hold"/>
                                        <p:tgtEl>
                                          <p:spTgt spid="45"/>
                                        </p:tgtEl>
                                        <p:attrNameLst>
                                          <p:attrName>ppt_h</p:attrName>
                                        </p:attrNameLst>
                                      </p:cBhvr>
                                      <p:tavLst>
                                        <p:tav tm="0">
                                          <p:val>
                                            <p:strVal val="#ppt_h"/>
                                          </p:val>
                                        </p:tav>
                                        <p:tav tm="100000">
                                          <p:val>
                                            <p:strVal val="#ppt_h"/>
                                          </p:val>
                                        </p:tav>
                                      </p:tavLst>
                                    </p:anim>
                                    <p:animEffect transition="in" filter="fade">
                                      <p:cBhvr>
                                        <p:cTn id="21" dur="1000"/>
                                        <p:tgtEl>
                                          <p:spTgt spid="45"/>
                                        </p:tgtEl>
                                      </p:cBhvr>
                                    </p:animEffect>
                                  </p:childTnLst>
                                </p:cTn>
                              </p:par>
                            </p:childTnLst>
                          </p:cTn>
                        </p:par>
                        <p:par>
                          <p:cTn id="22" fill="hold">
                            <p:stCondLst>
                              <p:cond delay="3000"/>
                            </p:stCondLst>
                            <p:childTnLst>
                              <p:par>
                                <p:cTn id="23" presetID="50" presetClass="entr" presetSubtype="0" decel="10000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1000" fill="hold"/>
                                        <p:tgtEl>
                                          <p:spTgt spid="47"/>
                                        </p:tgtEl>
                                        <p:attrNameLst>
                                          <p:attrName>ppt_w</p:attrName>
                                        </p:attrNameLst>
                                      </p:cBhvr>
                                      <p:tavLst>
                                        <p:tav tm="0">
                                          <p:val>
                                            <p:strVal val="#ppt_w+.3"/>
                                          </p:val>
                                        </p:tav>
                                        <p:tav tm="100000">
                                          <p:val>
                                            <p:strVal val="#ppt_w"/>
                                          </p:val>
                                        </p:tav>
                                      </p:tavLst>
                                    </p:anim>
                                    <p:anim calcmode="lin" valueType="num">
                                      <p:cBhvr>
                                        <p:cTn id="26" dur="1000" fill="hold"/>
                                        <p:tgtEl>
                                          <p:spTgt spid="47"/>
                                        </p:tgtEl>
                                        <p:attrNameLst>
                                          <p:attrName>ppt_h</p:attrName>
                                        </p:attrNameLst>
                                      </p:cBhvr>
                                      <p:tavLst>
                                        <p:tav tm="0">
                                          <p:val>
                                            <p:strVal val="#ppt_h"/>
                                          </p:val>
                                        </p:tav>
                                        <p:tav tm="100000">
                                          <p:val>
                                            <p:strVal val="#ppt_h"/>
                                          </p:val>
                                        </p:tav>
                                      </p:tavLst>
                                    </p:anim>
                                    <p:animEffect transition="in" filter="fade">
                                      <p:cBhvr>
                                        <p:cTn id="27"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4" grpId="0"/>
      <p:bldP spid="45" grpId="0"/>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四、性格与学习</a:t>
            </a:r>
            <a:endParaRPr lang="zh-CN" altLang="en-US" sz="2400" b="1" spc="300" noProof="0" dirty="0">
              <a:ln>
                <a:noFill/>
              </a:ln>
              <a:solidFill>
                <a:srgbClr val="FCC301"/>
              </a:solidFill>
              <a:effectLst/>
              <a:uLnTx/>
              <a:sym typeface="+mn-ea"/>
            </a:endParaRPr>
          </a:p>
        </p:txBody>
      </p:sp>
      <p:sp>
        <p:nvSpPr>
          <p:cNvPr id="2" name="文本框 25"/>
          <p:cNvSpPr txBox="1"/>
          <p:nvPr>
            <p:custDataLst>
              <p:tags r:id="rId2"/>
            </p:custDataLst>
          </p:nvPr>
        </p:nvSpPr>
        <p:spPr>
          <a:xfrm>
            <a:off x="664845" y="1537335"/>
            <a:ext cx="6739255" cy="2423795"/>
          </a:xfrm>
          <a:prstGeom prst="rect">
            <a:avLst/>
          </a:prstGeom>
          <a:noFill/>
          <a:ln w="9525">
            <a:noFill/>
          </a:ln>
        </p:spPr>
        <p:txBody>
          <a:bodyPr lIns="101600" tIns="0" rIns="82550" bIns="0"/>
          <a:p>
            <a:pPr marR="0" indent="0" algn="just" defTabSz="914400" fontAlgn="ctr">
              <a:lnSpc>
                <a:spcPct val="130000"/>
              </a:lnSpc>
              <a:spcBef>
                <a:spcPts val="500"/>
              </a:spcBef>
              <a:buClr>
                <a:srgbClr val="E34D4D"/>
              </a:buClr>
              <a:buSzPct val="80000"/>
              <a:buFont typeface="WPS-Bullets" pitchFamily="2" charset="0"/>
              <a:buNone/>
              <a:defRPr/>
            </a:pPr>
            <a:r>
              <a:rPr kumimoji="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（一）性格的稳定性与可塑性相互制约</a:t>
            </a:r>
            <a:endParaRPr kumimoji="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endParaRPr>
          </a:p>
          <a:p>
            <a:pPr marL="644525" marR="0" indent="-284480" algn="just" defTabSz="914400" fontAlgn="ctr">
              <a:lnSpc>
                <a:spcPct val="130000"/>
              </a:lnSpc>
              <a:spcBef>
                <a:spcPts val="500"/>
              </a:spcBef>
              <a:buClr>
                <a:srgbClr val="E34D4D"/>
              </a:buClr>
              <a:buSzPct val="105000"/>
              <a:buFont typeface="BatangChe" panose="02030609000101010101" charset="-127"/>
              <a:buChar char="★"/>
              <a:defRPr/>
            </a:pPr>
            <a:r>
              <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一般而言，性格既具有稳定性也具有可塑性，作用于性格的诸多因素是在不断发展变化的。在学习活动中，我们一方面要看到性格的稳定性，看到它在学习中的作用，进一步认识到培养良好性格的重要性，以使它们在学习中发挥更大的积极作用；另一方面又要看到性格的可变性，看到它是可以通过各种途径培养的。因此，应当重视大学生良好的性格的塑造，改变那些不良的性格。</a:t>
            </a:r>
            <a:endPar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文本框 25"/>
          <p:cNvSpPr txBox="1"/>
          <p:nvPr>
            <p:custDataLst>
              <p:tags r:id="rId3"/>
            </p:custDataLst>
          </p:nvPr>
        </p:nvSpPr>
        <p:spPr>
          <a:xfrm>
            <a:off x="664845" y="3824605"/>
            <a:ext cx="10800000" cy="2611120"/>
          </a:xfrm>
          <a:prstGeom prst="rect">
            <a:avLst/>
          </a:prstGeom>
          <a:noFill/>
          <a:ln w="9525">
            <a:noFill/>
          </a:ln>
        </p:spPr>
        <p:txBody>
          <a:bodyPr lIns="101600" tIns="0" rIns="82550" bIns="0"/>
          <a:p>
            <a:pPr marR="0" indent="0" algn="just" defTabSz="914400" fontAlgn="ctr">
              <a:lnSpc>
                <a:spcPct val="130000"/>
              </a:lnSpc>
              <a:spcBef>
                <a:spcPts val="500"/>
              </a:spcBef>
              <a:buClr>
                <a:srgbClr val="E34D4D"/>
              </a:buClr>
              <a:buSzPct val="100000"/>
              <a:buFont typeface="WPS-Bullets" pitchFamily="2" charset="0"/>
              <a:buNone/>
              <a:defRPr/>
            </a:pPr>
            <a:r>
              <a:rPr kumimoji="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rPr>
              <a:t>（二）性格的先天性与后天性相互结合</a:t>
            </a:r>
            <a:endParaRPr kumimoji="0" b="1"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endParaRPr>
          </a:p>
          <a:p>
            <a:pPr marL="645795" marR="0" indent="-285750" algn="just" defTabSz="914400" fontAlgn="ctr">
              <a:lnSpc>
                <a:spcPct val="130000"/>
              </a:lnSpc>
              <a:spcBef>
                <a:spcPts val="500"/>
              </a:spcBef>
              <a:buClr>
                <a:srgbClr val="E34D4D"/>
              </a:buClr>
              <a:buSzPct val="100000"/>
              <a:buFont typeface="BatangChe" panose="02030609000101010101" charset="-127"/>
              <a:buChar char="★"/>
              <a:defRPr/>
            </a:pPr>
            <a:r>
              <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人的性格的形成，既以先天因素为基础，亦有后天因素的作用，是先天因素与后天因素的“合金”。性格是在一个人先天因素的基础上，在后天诸多因素的共同作用下，通过主体的实践活动逐步形成的。一般认为，先天因素是性格形成的自然前提，而后天因素（主要是环境）则对性格的形成起决定作用，其中尤以社会环境的影响为大。</a:t>
            </a:r>
            <a:endPar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645795" marR="0" indent="-285750" algn="just" defTabSz="914400" fontAlgn="ctr">
              <a:lnSpc>
                <a:spcPct val="130000"/>
              </a:lnSpc>
              <a:spcBef>
                <a:spcPts val="500"/>
              </a:spcBef>
              <a:buClr>
                <a:srgbClr val="E34D4D"/>
              </a:buClr>
              <a:buSzPct val="100000"/>
              <a:buFont typeface="BatangChe" panose="02030609000101010101" charset="-127"/>
              <a:buChar char="★"/>
              <a:defRPr/>
            </a:pPr>
            <a:r>
              <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rPr>
              <a:t>在学习活动中，我们既要看到先天因素对性格形成的影响，不排斥这种因素的作用；又要特别重视后天因素在性格形成中的作用，充分利用家庭、学校教育、宏观的社会因素等方面的一切有利因素，培养自己的良好性格，以期使学习取得成功。</a:t>
            </a:r>
            <a:endParaRPr kumimoji="0" lang="zh-CN" altLang="en-US" sz="1500" kern="1200" cap="none" spc="150" normalizeH="0" baseline="0" noProof="1">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14" name="图片 13" descr="&amp;pky8717422100&amp;"/>
          <p:cNvPicPr>
            <a:picLocks noChangeAspect="1"/>
          </p:cNvPicPr>
          <p:nvPr/>
        </p:nvPicPr>
        <p:blipFill>
          <a:blip r:embed="rId4">
            <a:clrChange>
              <a:clrFrom>
                <a:srgbClr val="3BB6D5">
                  <a:alpha val="100000"/>
                </a:srgbClr>
              </a:clrFrom>
              <a:clrTo>
                <a:srgbClr val="3BB6D5">
                  <a:alpha val="100000"/>
                  <a:alpha val="0"/>
                </a:srgbClr>
              </a:clrTo>
            </a:clrChange>
          </a:blip>
          <a:srcRect l="18725" r="18119" b="12436"/>
          <a:stretch>
            <a:fillRect/>
          </a:stretch>
        </p:blipFill>
        <p:spPr>
          <a:xfrm>
            <a:off x="7727315" y="1419860"/>
            <a:ext cx="3295650" cy="2658745"/>
          </a:xfrm>
          <a:prstGeom prst="rect">
            <a:avLst/>
          </a:prstGeom>
          <a:ln>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四、性格与学习</a:t>
            </a:r>
            <a:endParaRPr lang="zh-CN" altLang="en-US" sz="2400" b="1" spc="300" noProof="0" dirty="0">
              <a:ln>
                <a:noFill/>
              </a:ln>
              <a:solidFill>
                <a:srgbClr val="FCC301"/>
              </a:solidFill>
              <a:effectLst/>
              <a:uLnTx/>
              <a:sym typeface="+mn-ea"/>
            </a:endParaRPr>
          </a:p>
        </p:txBody>
      </p:sp>
      <p:sp>
        <p:nvSpPr>
          <p:cNvPr id="12" name="矩形 11"/>
          <p:cNvSpPr/>
          <p:nvPr>
            <p:custDataLst>
              <p:tags r:id="rId2"/>
            </p:custDataLst>
          </p:nvPr>
        </p:nvSpPr>
        <p:spPr>
          <a:xfrm>
            <a:off x="821690" y="2285365"/>
            <a:ext cx="6115685" cy="3580130"/>
          </a:xfrm>
          <a:prstGeom prst="rect">
            <a:avLst/>
          </a:prstGeom>
        </p:spPr>
        <p:txBody>
          <a:bodyPr anchor="ctr"/>
          <a:lstStyle/>
          <a:p>
            <a:pPr lvl="0" indent="419100" defTabSz="913765" fontAlgn="base">
              <a:lnSpc>
                <a:spcPct val="130000"/>
              </a:lnSpc>
              <a:spcBef>
                <a:spcPts val="500"/>
              </a:spcBef>
              <a:buSzPct val="25000"/>
              <a:buNone/>
              <a:defRPr/>
              <a:extLst>
                <a:ext uri="{35155182-B16C-46BC-9424-99874614C6A1}">
                  <wpsdc:indentchars xmlns:wpsdc="http://www.wps.cn/officeDocument/2017/drawingmlCustomData" val="200" checksum="658388224"/>
                </a:ext>
              </a:extLst>
            </a:pPr>
            <a:r>
              <a:rPr lang="zh-CN" altLang="en-US" sz="1500" spc="150">
                <a:solidFill>
                  <a:srgbClr val="404040"/>
                </a:solidFill>
                <a:latin typeface="微软雅黑" panose="020B0503020204020204" charset="-122"/>
                <a:ea typeface="微软雅黑" panose="020B0503020204020204" charset="-122"/>
                <a:cs typeface="微软雅黑" panose="020B0503020204020204" charset="-122"/>
                <a:sym typeface="+mn-ea"/>
              </a:rPr>
              <a:t>一般来说，气质主要是先天的。有关研究认为，许多人很难找到自己原始气质特点的外在原因，大约有 30% 左右的被调查者叙述了自己的气质特点和亲生母亲是相同的或相似的；而性格则主要是后天的，更多是体现其社会性特征。气质是性格的基础，每个人的性格必然会打上自己的烙印；其次，具有不同气质类型的人可以形成同样的性格特征，而具有同一气质类型的人又可以形成不同的性格特征；第三，气质影响着性格特征的形成和发展的速度。另一方面，性格可以掩盖甚至改变气质的某些特性，特别在经历了大的变革后更是如此。</a:t>
            </a:r>
            <a:endParaRPr lang="zh-CN" altLang="en-US" sz="1500" spc="150">
              <a:solidFill>
                <a:srgbClr val="404040"/>
              </a:solidFill>
              <a:latin typeface="微软雅黑" panose="020B0503020204020204" charset="-122"/>
              <a:ea typeface="微软雅黑" panose="020B0503020204020204" charset="-122"/>
              <a:cs typeface="微软雅黑" panose="020B0503020204020204" charset="-122"/>
              <a:sym typeface="+mn-ea"/>
            </a:endParaRPr>
          </a:p>
          <a:p>
            <a:pPr lvl="0" indent="419100" defTabSz="913765" fontAlgn="base">
              <a:lnSpc>
                <a:spcPct val="130000"/>
              </a:lnSpc>
              <a:spcBef>
                <a:spcPts val="500"/>
              </a:spcBef>
              <a:buSzPct val="25000"/>
              <a:buNone/>
              <a:defRPr/>
              <a:extLst>
                <a:ext uri="{35155182-B16C-46BC-9424-99874614C6A1}">
                  <wpsdc:indentchars xmlns:wpsdc="http://www.wps.cn/officeDocument/2017/drawingmlCustomData" val="200" checksum="658388224"/>
                </a:ext>
              </a:extLst>
            </a:pPr>
            <a:r>
              <a:rPr lang="zh-CN" altLang="en-US" sz="1500" spc="150">
                <a:solidFill>
                  <a:srgbClr val="404040"/>
                </a:solidFill>
                <a:latin typeface="微软雅黑" panose="020B0503020204020204" charset="-122"/>
                <a:ea typeface="微软雅黑" panose="020B0503020204020204" charset="-122"/>
                <a:cs typeface="微软雅黑" panose="020B0503020204020204" charset="-122"/>
                <a:sym typeface="+mn-ea"/>
              </a:rPr>
              <a:t>大学生在学习中，各种气质类型的人都可以培养积极的性格特征。因此，大学生不必为自己的气质类型而烦恼，而应在各自气质的基础上，培养诚实、勤奋、独立、创新、勇敢、果断等良好的性格特征。</a:t>
            </a:r>
            <a:endParaRPr lang="zh-CN" altLang="en-US" sz="1500" spc="150">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custDataLst>
              <p:tags r:id="rId3"/>
            </p:custDataLst>
          </p:nvPr>
        </p:nvSpPr>
        <p:spPr>
          <a:xfrm>
            <a:off x="4716145" y="1332865"/>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（三）性格与气质相辅相成</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3" name="图片 12" descr="&amp;pky8941366315&amp;"/>
          <p:cNvPicPr>
            <a:picLocks noChangeAspect="1"/>
          </p:cNvPicPr>
          <p:nvPr/>
        </p:nvPicPr>
        <p:blipFill>
          <a:blip r:embed="rId4">
            <a:clrChange>
              <a:clrFrom>
                <a:srgbClr val="EAF1FC">
                  <a:alpha val="100000"/>
                </a:srgbClr>
              </a:clrFrom>
              <a:clrTo>
                <a:srgbClr val="EAF1FC">
                  <a:alpha val="100000"/>
                  <a:alpha val="0"/>
                </a:srgbClr>
              </a:clrTo>
            </a:clrChange>
          </a:blip>
          <a:srcRect r="16755" b="3187"/>
          <a:stretch>
            <a:fillRect/>
          </a:stretch>
        </p:blipFill>
        <p:spPr>
          <a:xfrm flipH="1">
            <a:off x="9484995" y="0"/>
            <a:ext cx="2707005" cy="2101850"/>
          </a:xfrm>
          <a:prstGeom prst="rect">
            <a:avLst/>
          </a:prstGeom>
        </p:spPr>
      </p:pic>
      <p:sp>
        <p:nvSpPr>
          <p:cNvPr id="2" name="矩形 1"/>
          <p:cNvSpPr/>
          <p:nvPr>
            <p:custDataLst>
              <p:tags r:id="rId5"/>
            </p:custDataLst>
          </p:nvPr>
        </p:nvSpPr>
        <p:spPr>
          <a:xfrm>
            <a:off x="7258685" y="2307590"/>
            <a:ext cx="4206240" cy="3522980"/>
          </a:xfrm>
          <a:prstGeom prst="rect">
            <a:avLst/>
          </a:prstGeom>
          <a:solidFill>
            <a:srgbClr val="FFFFFF"/>
          </a:solidFill>
          <a:ln>
            <a:noFill/>
          </a:ln>
          <a:effectLst>
            <a:outerShdw blurRad="2667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14" name="图片 13" descr="&amp;pky8717422100&amp;"/>
          <p:cNvPicPr>
            <a:picLocks noChangeAspect="1"/>
          </p:cNvPicPr>
          <p:nvPr/>
        </p:nvPicPr>
        <p:blipFill>
          <a:blip r:embed="rId6">
            <a:clrChange>
              <a:clrFrom>
                <a:srgbClr val="3BB6D5">
                  <a:alpha val="100000"/>
                </a:srgbClr>
              </a:clrFrom>
              <a:clrTo>
                <a:srgbClr val="3BB6D5">
                  <a:alpha val="100000"/>
                  <a:alpha val="0"/>
                </a:srgbClr>
              </a:clrTo>
            </a:clrChange>
          </a:blip>
          <a:srcRect l="18725" r="18119" b="12436"/>
          <a:stretch>
            <a:fillRect/>
          </a:stretch>
        </p:blipFill>
        <p:spPr>
          <a:xfrm>
            <a:off x="7404100" y="2489835"/>
            <a:ext cx="3914775" cy="3157855"/>
          </a:xfrm>
          <a:prstGeom prst="rect">
            <a:avLst/>
          </a:prstGeom>
          <a:ln>
            <a:noFill/>
          </a:ln>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descr="f4a28393408bf567baf06848353f5af6"/>
          <p:cNvPicPr>
            <a:picLocks noChangeAspect="1"/>
          </p:cNvPicPr>
          <p:nvPr/>
        </p:nvPicPr>
        <p:blipFill>
          <a:blip r:embed="rId1"/>
          <a:stretch>
            <a:fillRect/>
          </a:stretch>
        </p:blipFill>
        <p:spPr>
          <a:xfrm>
            <a:off x="1080770" y="1144905"/>
            <a:ext cx="10092055" cy="5460365"/>
          </a:xfrm>
          <a:prstGeom prst="rect">
            <a:avLst/>
          </a:prstGeom>
        </p:spPr>
      </p:pic>
      <p:sp>
        <p:nvSpPr>
          <p:cNvPr id="26" name="矩形 25"/>
          <p:cNvSpPr/>
          <p:nvPr/>
        </p:nvSpPr>
        <p:spPr>
          <a:xfrm>
            <a:off x="1439545" y="1398905"/>
            <a:ext cx="9406255" cy="3172460"/>
          </a:xfrm>
          <a:prstGeom prst="rect">
            <a:avLst/>
          </a:prstGeom>
          <a:solidFill>
            <a:srgbClr val="FFFF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10" name="TextBox 84"/>
          <p:cNvSpPr txBox="1">
            <a:spLocks noChangeArrowheads="1"/>
          </p:cNvSpPr>
          <p:nvPr/>
        </p:nvSpPr>
        <p:spPr bwMode="auto">
          <a:xfrm>
            <a:off x="1824990" y="2016760"/>
            <a:ext cx="854202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indent="431800" algn="just" fontAlgn="ctr">
              <a:lnSpc>
                <a:spcPct val="150000"/>
              </a:lnSpc>
              <a:spcBef>
                <a:spcPts val="500"/>
              </a:spcBef>
              <a:spcAft>
                <a:spcPts val="0"/>
              </a:spcAft>
              <a:buSzPct val="100000"/>
              <a:buFont typeface="+mj-lt"/>
              <a:buNone/>
            </a:pPr>
            <a:r>
              <a:rPr lang="zh-CN" altLang="en-US" sz="1600" b="1" spc="2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态度是指一个人对人、事、物和某种活动所持有的一种接近或背离、拥护或反对的稳定的心理倾向性。它包括认识、情感与意向三种成分。学生的学习态度是指学生在学习情境中表现出来的比较稳定的心理倾向。大学生的学习态度直接影响其学习行为和学习成绩。</a:t>
            </a:r>
            <a:endParaRPr lang="zh-CN" altLang="en-US" sz="1600" b="1" spc="2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占位符 5"/>
          <p:cNvSpPr>
            <a:spLocks noGrp="1"/>
          </p:cNvSpPr>
          <p:nvPr>
            <p:ph type="body" sz="quarter" idx="10"/>
            <p:custDataLst>
              <p:tags r:id="rId2"/>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五、态度与学习</a:t>
            </a:r>
            <a:endParaRPr lang="zh-CN" altLang="en-US" sz="2400" b="1" spc="300" noProof="0" dirty="0">
              <a:ln>
                <a:noFill/>
              </a:ln>
              <a:solidFill>
                <a:srgbClr val="FCC301"/>
              </a:solidFill>
              <a:effectLst/>
              <a:uLnTx/>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5"/>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五、态度与学习</a:t>
            </a:r>
            <a:endParaRPr lang="zh-CN" altLang="en-US" sz="2400" b="1" spc="300" noProof="0" dirty="0">
              <a:ln>
                <a:noFill/>
              </a:ln>
              <a:solidFill>
                <a:srgbClr val="FCC301"/>
              </a:solidFill>
              <a:effectLst/>
              <a:uLnTx/>
              <a:sym typeface="+mn-ea"/>
            </a:endParaRPr>
          </a:p>
        </p:txBody>
      </p:sp>
      <p:sp>
        <p:nvSpPr>
          <p:cNvPr id="266" name="文本框 265"/>
          <p:cNvSpPr txBox="1"/>
          <p:nvPr>
            <p:custDataLst>
              <p:tags r:id="rId2"/>
            </p:custDataLst>
          </p:nvPr>
        </p:nvSpPr>
        <p:spPr>
          <a:xfrm>
            <a:off x="976630" y="1395730"/>
            <a:ext cx="5163185" cy="39179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en-US" altLang="zh-CN" b="1" spc="200" baseline="0" dirty="0">
                <a:solidFill>
                  <a:schemeClr val="tx1">
                    <a:lumMod val="75000"/>
                    <a:lumOff val="25000"/>
                  </a:schemeClr>
                </a:solidFill>
                <a:uLnTx/>
                <a:uFillTx/>
                <a:latin typeface="微软雅黑" panose="020B0503020204020204" charset="-122"/>
                <a:ea typeface="微软雅黑" panose="020B0503020204020204" charset="-122"/>
                <a:sym typeface="+mn-ea"/>
              </a:rPr>
              <a:t>影响大学生学习态度的因素主要有：</a:t>
            </a:r>
            <a:endParaRPr lang="en-US" altLang="zh-CN" b="1" spc="200" baseline="0" dirty="0">
              <a:solidFill>
                <a:schemeClr val="tx1">
                  <a:lumMod val="75000"/>
                  <a:lumOff val="25000"/>
                </a:schemeClr>
              </a:solidFill>
              <a:uLnTx/>
              <a:uFillTx/>
              <a:latin typeface="微软雅黑" panose="020B0503020204020204" charset="-122"/>
              <a:ea typeface="微软雅黑" panose="020B0503020204020204" charset="-122"/>
              <a:sym typeface="+mn-ea"/>
            </a:endParaRPr>
          </a:p>
        </p:txBody>
      </p:sp>
      <p:sp>
        <p:nvSpPr>
          <p:cNvPr id="93" name="椭圆 92"/>
          <p:cNvSpPr/>
          <p:nvPr>
            <p:custDataLst>
              <p:tags r:id="rId3"/>
            </p:custDataLst>
          </p:nvPr>
        </p:nvSpPr>
        <p:spPr>
          <a:xfrm>
            <a:off x="6013504" y="1879647"/>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94" name="椭圆 93"/>
          <p:cNvSpPr/>
          <p:nvPr>
            <p:custDataLst>
              <p:tags r:id="rId4"/>
            </p:custDataLst>
          </p:nvPr>
        </p:nvSpPr>
        <p:spPr>
          <a:xfrm>
            <a:off x="6544364" y="4419660"/>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110" name="组合 109"/>
          <p:cNvGrpSpPr/>
          <p:nvPr/>
        </p:nvGrpSpPr>
        <p:grpSpPr>
          <a:xfrm>
            <a:off x="1261745" y="2169795"/>
            <a:ext cx="9554845" cy="1293495"/>
            <a:chOff x="1151" y="2102"/>
            <a:chExt cx="15047" cy="2037"/>
          </a:xfrm>
        </p:grpSpPr>
        <p:sp>
          <p:nvSpPr>
            <p:cNvPr id="111" name="矩形 110"/>
            <p:cNvSpPr/>
            <p:nvPr>
              <p:custDataLst>
                <p:tags r:id="rId5"/>
              </p:custDataLst>
            </p:nvPr>
          </p:nvSpPr>
          <p:spPr>
            <a:xfrm>
              <a:off x="2478" y="2102"/>
              <a:ext cx="13720" cy="20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50000"/>
                </a:lnSpc>
                <a:spcBef>
                  <a:spcPts val="1000"/>
                </a:spcBef>
                <a:spcAft>
                  <a:spcPts val="0"/>
                </a:spcAft>
                <a:buSzPct val="100000"/>
                <a:buFont typeface="Wingdings" panose="05000000000000000000" charset="0"/>
                <a:buNone/>
              </a:pP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①  教师的讲课，教师的人格魅力与教学水平直接影响学生的学习兴趣与学习态度。学生会有意或无意地吸取或模仿教师的某些行为，把教师作为自己心目中的楷模，学习会产生积极的态度，否则会产生消极态度。</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2" name="图片 111"/>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1151" y="2241"/>
              <a:ext cx="1305" cy="1140"/>
            </a:xfrm>
            <a:prstGeom prst="rect">
              <a:avLst/>
            </a:prstGeom>
            <a:ln>
              <a:noFill/>
            </a:ln>
          </p:spPr>
        </p:pic>
      </p:grpSp>
      <p:grpSp>
        <p:nvGrpSpPr>
          <p:cNvPr id="113" name="组合 112"/>
          <p:cNvGrpSpPr/>
          <p:nvPr/>
        </p:nvGrpSpPr>
        <p:grpSpPr>
          <a:xfrm>
            <a:off x="1275715" y="3601085"/>
            <a:ext cx="9541510" cy="1731010"/>
            <a:chOff x="1173" y="5236"/>
            <a:chExt cx="15026" cy="2726"/>
          </a:xfrm>
        </p:grpSpPr>
        <p:sp>
          <p:nvSpPr>
            <p:cNvPr id="114" name="矩形 113"/>
            <p:cNvSpPr/>
            <p:nvPr>
              <p:custDataLst>
                <p:tags r:id="rId7"/>
              </p:custDataLst>
            </p:nvPr>
          </p:nvSpPr>
          <p:spPr>
            <a:xfrm>
              <a:off x="2478" y="5236"/>
              <a:ext cx="13721" cy="272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50000"/>
                </a:lnSpc>
                <a:spcBef>
                  <a:spcPts val="1000"/>
                </a:spcBef>
                <a:spcAft>
                  <a:spcPts val="0"/>
                </a:spcAft>
                <a:buSzPct val="100000"/>
                <a:buFont typeface="Wingdings" panose="05000000000000000000" charset="0"/>
                <a:buNone/>
              </a:pPr>
              <a:r>
                <a:rPr lang="zh-CN" sz="16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②   </a:t>
              </a: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教学过程，教学过程中所涉及的学科内容、组织方式、授课艺术和讲课策略都会影响到学生的学习态度，如有的学生对专业不感兴趣，会直接影响其课程学习。许多研究表明：在不同教学形式与各种课堂活动情境下呈现出严谨而不失趣味的教学内容，易使学生产生积极的学习体验，从而形成或改变其学习态度；而消极的学习态度，往往伴随着枯燥的学习内容、呆板的教学形式和沉闷的课堂情境。</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15" name="图片 114"/>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1173" y="5329"/>
              <a:ext cx="1305" cy="1140"/>
            </a:xfrm>
            <a:prstGeom prst="rect">
              <a:avLst/>
            </a:prstGeom>
          </p:spPr>
        </p:pic>
      </p:grpSp>
      <p:grpSp>
        <p:nvGrpSpPr>
          <p:cNvPr id="267" name="组合 266"/>
          <p:cNvGrpSpPr/>
          <p:nvPr/>
        </p:nvGrpSpPr>
        <p:grpSpPr>
          <a:xfrm>
            <a:off x="857885" y="5711190"/>
            <a:ext cx="10332085" cy="152400"/>
            <a:chOff x="714" y="2380"/>
            <a:chExt cx="16271" cy="240"/>
          </a:xfrm>
          <a:solidFill>
            <a:schemeClr val="accent1"/>
          </a:solidFill>
        </p:grpSpPr>
        <p:cxnSp>
          <p:nvCxnSpPr>
            <p:cNvPr id="254" name="直接连接符 253"/>
            <p:cNvCxnSpPr/>
            <p:nvPr>
              <p:custDataLst>
                <p:tags r:id="rId8"/>
              </p:custDataLst>
            </p:nvPr>
          </p:nvCxnSpPr>
          <p:spPr>
            <a:xfrm>
              <a:off x="714" y="2531"/>
              <a:ext cx="14343" cy="0"/>
            </a:xfrm>
            <a:prstGeom prst="line">
              <a:avLst/>
            </a:prstGeom>
            <a:grpFill/>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55" name="组合 254"/>
            <p:cNvGrpSpPr/>
            <p:nvPr>
              <p:custDataLst>
                <p:tags r:id="rId9"/>
              </p:custDataLst>
            </p:nvPr>
          </p:nvGrpSpPr>
          <p:grpSpPr>
            <a:xfrm rot="0">
              <a:off x="15378" y="2380"/>
              <a:ext cx="1607" cy="240"/>
              <a:chOff x="12103" y="3344"/>
              <a:chExt cx="1607" cy="240"/>
            </a:xfrm>
            <a:grpFill/>
          </p:grpSpPr>
          <p:sp>
            <p:nvSpPr>
              <p:cNvPr id="256" name="矩形 255"/>
              <p:cNvSpPr/>
              <p:nvPr>
                <p:custDataLst>
                  <p:tags r:id="rId10"/>
                </p:custDataLst>
              </p:nvPr>
            </p:nvSpPr>
            <p:spPr>
              <a:xfrm>
                <a:off x="12103"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7" name="矩形 256"/>
              <p:cNvSpPr/>
              <p:nvPr>
                <p:custDataLst>
                  <p:tags r:id="rId11"/>
                </p:custDataLst>
              </p:nvPr>
            </p:nvSpPr>
            <p:spPr>
              <a:xfrm>
                <a:off x="12548"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8" name="矩形 257"/>
              <p:cNvSpPr/>
              <p:nvPr>
                <p:custDataLst>
                  <p:tags r:id="rId12"/>
                </p:custDataLst>
              </p:nvPr>
            </p:nvSpPr>
            <p:spPr>
              <a:xfrm>
                <a:off x="13025"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9" name="矩形 258"/>
              <p:cNvSpPr/>
              <p:nvPr>
                <p:custDataLst>
                  <p:tags r:id="rId13"/>
                </p:custDataLst>
              </p:nvPr>
            </p:nvSpPr>
            <p:spPr>
              <a:xfrm>
                <a:off x="13470"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110"/>
                                        </p:tgtEl>
                                        <p:attrNameLst>
                                          <p:attrName>style.visibility</p:attrName>
                                        </p:attrNameLst>
                                      </p:cBhvr>
                                      <p:to>
                                        <p:strVal val="visible"/>
                                      </p:to>
                                    </p:set>
                                    <p:animEffect transition="in" filter="barn(inVertical)">
                                      <p:cBhvr>
                                        <p:cTn id="7" dur="1000"/>
                                        <p:tgtEl>
                                          <p:spTgt spid="110"/>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000" fill="hold">
                                          <p:stCondLst>
                                            <p:cond delay="0"/>
                                          </p:stCondLst>
                                        </p:cTn>
                                        <p:tgtEl>
                                          <p:spTgt spid="113"/>
                                        </p:tgtEl>
                                        <p:attrNameLst>
                                          <p:attrName>style.visibility</p:attrName>
                                        </p:attrNameLst>
                                      </p:cBhvr>
                                      <p:to>
                                        <p:strVal val="visible"/>
                                      </p:to>
                                    </p:set>
                                    <p:animEffect transition="in" filter="barn(inVertical)">
                                      <p:cBhvr>
                                        <p:cTn id="11" dur="10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大学生学习心理与创造性思维培养</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任务三　大学生学习能力的培养</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一、学会设定合理目标</a:t>
            </a:r>
            <a:endParaRPr lang="zh-CN" altLang="en-US" sz="2400" b="1" spc="300" noProof="0" dirty="0">
              <a:ln>
                <a:noFill/>
              </a:ln>
              <a:solidFill>
                <a:srgbClr val="FCC301"/>
              </a:solidFill>
              <a:effectLst/>
              <a:uLnTx/>
              <a:sym typeface="+mn-ea"/>
            </a:endParaRPr>
          </a:p>
        </p:txBody>
      </p:sp>
      <p:grpSp>
        <p:nvGrpSpPr>
          <p:cNvPr id="4" name="组合 3"/>
          <p:cNvGrpSpPr/>
          <p:nvPr>
            <p:custDataLst>
              <p:tags r:id="rId2"/>
            </p:custDataLst>
          </p:nvPr>
        </p:nvGrpSpPr>
        <p:grpSpPr>
          <a:xfrm>
            <a:off x="1173480" y="2090420"/>
            <a:ext cx="9862820" cy="3422650"/>
            <a:chOff x="2662" y="2632"/>
            <a:chExt cx="13720" cy="3369"/>
          </a:xfrm>
        </p:grpSpPr>
        <p:sp>
          <p:nvSpPr>
            <p:cNvPr id="5" name="矩形 4"/>
            <p:cNvSpPr/>
            <p:nvPr>
              <p:custDataLst>
                <p:tags r:id="rId3"/>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4"/>
              </p:custDataLst>
            </p:nvPr>
          </p:nvGrpSpPr>
          <p:grpSpPr>
            <a:xfrm>
              <a:off x="2662" y="3146"/>
              <a:ext cx="971" cy="745"/>
              <a:chOff x="2594202" y="2559050"/>
              <a:chExt cx="616738" cy="473075"/>
            </a:xfrm>
          </p:grpSpPr>
          <p:sp>
            <p:nvSpPr>
              <p:cNvPr id="12" name="矩形 11"/>
              <p:cNvSpPr/>
              <p:nvPr>
                <p:custDataLst>
                  <p:tags r:id="rId5"/>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ImportSvg_636983900241446251"/>
              <p:cNvSpPr/>
              <p:nvPr>
                <p:custDataLst>
                  <p:tags r:id="rId6"/>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10" name="Title 6"/>
          <p:cNvSpPr txBox="1"/>
          <p:nvPr>
            <p:custDataLst>
              <p:tags r:id="rId7"/>
            </p:custDataLst>
          </p:nvPr>
        </p:nvSpPr>
        <p:spPr>
          <a:xfrm>
            <a:off x="2189480" y="2302510"/>
            <a:ext cx="8324215" cy="30270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孟子曰：“君子深造之以道，欲其自得之也。自得之，则居之安；居之安，则资之深；资之深，则取之左右逢其原。故君子欲其自得之也。”在他看来，一个人获得高深的造诣，要靠自己积极主动地学习；经过积极主动的学习，所学的知识就能牢固地掌握，就能积累起丰富的知识，在应用知识的时候就能得心应手，左右皆宜。现代社会是科学技术迅猛发展的信息化社会，要求个体能主动地摄取最有用的信息。现代社会是文化多元、环境复杂的社会，要求人们有独立的思维能力。人们在当今知识总量以成倍速度递增的前提下，要赶上信息时代的步伐，学习能力的培养是关键。</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strips(downRight)">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1614170" y="3876675"/>
            <a:ext cx="5347335" cy="1791970"/>
          </a:xfrm>
        </p:spPr>
        <p:txBody>
          <a:bodyPr anchor="ctr" anchorCtr="0">
            <a:noAutofit/>
          </a:bodyPr>
          <a:lstStyle/>
          <a:p>
            <a:pPr algn="r">
              <a:lnSpc>
                <a:spcPct val="100000"/>
              </a:lnSpc>
            </a:pPr>
            <a:r>
              <a:rPr lang="zh-CN" altLang="en-US" sz="4400" dirty="0"/>
              <a:t>大学生学习心理与创造性思维培养</a:t>
            </a:r>
            <a:endParaRPr lang="zh-CN" altLang="en-US" sz="4400" dirty="0"/>
          </a:p>
        </p:txBody>
      </p:sp>
      <p:grpSp>
        <p:nvGrpSpPr>
          <p:cNvPr id="12" name="组合 11"/>
          <p:cNvGrpSpPr/>
          <p:nvPr/>
        </p:nvGrpSpPr>
        <p:grpSpPr>
          <a:xfrm>
            <a:off x="1366520" y="2780665"/>
            <a:ext cx="3209925" cy="900430"/>
            <a:chOff x="1941" y="2470"/>
            <a:chExt cx="5055" cy="1418"/>
          </a:xfrm>
        </p:grpSpPr>
        <p:grpSp>
          <p:nvGrpSpPr>
            <p:cNvPr id="7" name="组合 6"/>
            <p:cNvGrpSpPr/>
            <p:nvPr/>
          </p:nvGrpSpPr>
          <p:grpSpPr>
            <a:xfrm>
              <a:off x="1941" y="2470"/>
              <a:ext cx="1440" cy="1418"/>
              <a:chOff x="1560" y="3070"/>
              <a:chExt cx="1440" cy="1418"/>
            </a:xfrm>
          </p:grpSpPr>
          <p:sp>
            <p:nvSpPr>
              <p:cNvPr id="2" name="椭圆 1"/>
              <p:cNvSpPr/>
              <p:nvPr>
                <p:custDataLst>
                  <p:tags r:id="rId2"/>
                </p:custDataLst>
              </p:nvPr>
            </p:nvSpPr>
            <p:spPr>
              <a:xfrm>
                <a:off x="1560"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文本框 14"/>
              <p:cNvSpPr txBox="1"/>
              <p:nvPr>
                <p:custDataLst>
                  <p:tags r:id="rId3"/>
                </p:custDataLst>
              </p:nvPr>
            </p:nvSpPr>
            <p:spPr>
              <a:xfrm>
                <a:off x="1684" y="3251"/>
                <a:ext cx="1136" cy="959"/>
              </a:xfrm>
              <a:prstGeom prst="rect">
                <a:avLst/>
              </a:prstGeom>
              <a:noFill/>
            </p:spPr>
            <p:txBody>
              <a:bodyPr wrap="square" rtlCol="0"/>
              <a:lstStyle/>
              <a:p>
                <a:pPr algn="dist"/>
                <a:r>
                  <a:rPr lang="zh-CN" altLang="zh-CN" sz="4400" dirty="0">
                    <a:solidFill>
                      <a:schemeClr val="bg1"/>
                    </a:solidFill>
                    <a:latin typeface="Arial" panose="020B0604020202020204" pitchFamily="34" charset="0"/>
                    <a:ea typeface="汉仪旗黑-85S" panose="00020600040101010101" pitchFamily="18" charset="-122"/>
                  </a:rPr>
                  <a:t>单</a:t>
                </a:r>
                <a:endParaRPr lang="zh-CN" altLang="zh-CN" sz="4400" dirty="0">
                  <a:solidFill>
                    <a:schemeClr val="bg1"/>
                  </a:solidFill>
                  <a:latin typeface="Arial" panose="020B0604020202020204" pitchFamily="34" charset="0"/>
                  <a:ea typeface="汉仪旗黑-85S" panose="00020600040101010101" pitchFamily="18" charset="-122"/>
                </a:endParaRPr>
              </a:p>
            </p:txBody>
          </p:sp>
        </p:grpSp>
        <p:grpSp>
          <p:nvGrpSpPr>
            <p:cNvPr id="10" name="组合 9"/>
            <p:cNvGrpSpPr/>
            <p:nvPr/>
          </p:nvGrpSpPr>
          <p:grpSpPr>
            <a:xfrm>
              <a:off x="3742" y="2470"/>
              <a:ext cx="1440" cy="1418"/>
              <a:chOff x="3448" y="3070"/>
              <a:chExt cx="1440" cy="1418"/>
            </a:xfrm>
          </p:grpSpPr>
          <p:sp>
            <p:nvSpPr>
              <p:cNvPr id="8" name="椭圆 7"/>
              <p:cNvSpPr/>
              <p:nvPr>
                <p:custDataLst>
                  <p:tags r:id="rId4"/>
                </p:custDataLst>
              </p:nvPr>
            </p:nvSpPr>
            <p:spPr>
              <a:xfrm>
                <a:off x="3448"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custDataLst>
                  <p:tags r:id="rId5"/>
                </p:custDataLst>
              </p:nvPr>
            </p:nvSpPr>
            <p:spPr>
              <a:xfrm>
                <a:off x="3600"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元</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nvGrpSpPr>
            <p:cNvPr id="11" name="组合 10"/>
            <p:cNvGrpSpPr/>
            <p:nvPr/>
          </p:nvGrpSpPr>
          <p:grpSpPr>
            <a:xfrm>
              <a:off x="5556" y="2470"/>
              <a:ext cx="1440" cy="1418"/>
              <a:chOff x="5336" y="3070"/>
              <a:chExt cx="1440" cy="1418"/>
            </a:xfrm>
          </p:grpSpPr>
          <p:sp>
            <p:nvSpPr>
              <p:cNvPr id="9" name="椭圆 8"/>
              <p:cNvSpPr/>
              <p:nvPr>
                <p:custDataLst>
                  <p:tags r:id="rId6"/>
                </p:custDataLst>
              </p:nvPr>
            </p:nvSpPr>
            <p:spPr>
              <a:xfrm>
                <a:off x="5336" y="3070"/>
                <a:ext cx="1441" cy="14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 name="文本框 3"/>
              <p:cNvSpPr txBox="1"/>
              <p:nvPr>
                <p:custDataLst>
                  <p:tags r:id="rId7"/>
                </p:custDataLst>
              </p:nvPr>
            </p:nvSpPr>
            <p:spPr>
              <a:xfrm>
                <a:off x="5488" y="3252"/>
                <a:ext cx="1136" cy="959"/>
              </a:xfrm>
              <a:prstGeom prst="rect">
                <a:avLst/>
              </a:prstGeom>
              <a:noFill/>
            </p:spPr>
            <p:txBody>
              <a:bodyPr wrap="square" rtlCol="0"/>
              <a:p>
                <a:pPr algn="dist"/>
                <a:r>
                  <a:rPr lang="zh-CN" altLang="en-US" sz="4400" dirty="0">
                    <a:solidFill>
                      <a:schemeClr val="bg1"/>
                    </a:solidFill>
                    <a:latin typeface="Arial" panose="020B0604020202020204" pitchFamily="34" charset="0"/>
                    <a:ea typeface="汉仪旗黑-85S" panose="00020600040101010101" pitchFamily="18" charset="-122"/>
                  </a:rPr>
                  <a:t>七</a:t>
                </a:r>
                <a:endParaRPr lang="zh-CN" altLang="en-US" sz="4400" dirty="0">
                  <a:solidFill>
                    <a:schemeClr val="bg1"/>
                  </a:solidFill>
                  <a:latin typeface="Arial" panose="020B0604020202020204" pitchFamily="34" charset="0"/>
                  <a:ea typeface="汉仪旗黑-85S" panose="00020600040101010101" pitchFamily="18" charset="-122"/>
                </a:endParaRPr>
              </a:p>
            </p:txBody>
          </p:sp>
        </p:grpSp>
      </p:grpSp>
      <p:sp>
        <p:nvSpPr>
          <p:cNvPr id="16" name="Freeform 184"/>
          <p:cNvSpPr>
            <a:spLocks noEditPoints="1"/>
          </p:cNvSpPr>
          <p:nvPr/>
        </p:nvSpPr>
        <p:spPr bwMode="auto">
          <a:xfrm>
            <a:off x="979804" y="846500"/>
            <a:ext cx="930275" cy="1046559"/>
          </a:xfrm>
          <a:custGeom>
            <a:avLst/>
            <a:gdLst/>
            <a:ahLst/>
            <a:cxnLst>
              <a:cxn ang="0">
                <a:pos x="338" y="16"/>
              </a:cxn>
              <a:cxn ang="0">
                <a:pos x="328" y="2"/>
              </a:cxn>
              <a:cxn ang="0">
                <a:pos x="50" y="0"/>
              </a:cxn>
              <a:cxn ang="0">
                <a:pos x="36" y="10"/>
              </a:cxn>
              <a:cxn ang="0">
                <a:pos x="12" y="56"/>
              </a:cxn>
              <a:cxn ang="0">
                <a:pos x="2" y="64"/>
              </a:cxn>
              <a:cxn ang="0">
                <a:pos x="4" y="76"/>
              </a:cxn>
              <a:cxn ang="0">
                <a:pos x="36" y="138"/>
              </a:cxn>
              <a:cxn ang="0">
                <a:pos x="4" y="140"/>
              </a:cxn>
              <a:cxn ang="0">
                <a:pos x="2" y="154"/>
              </a:cxn>
              <a:cxn ang="0">
                <a:pos x="36" y="160"/>
              </a:cxn>
              <a:cxn ang="0">
                <a:pos x="8" y="218"/>
              </a:cxn>
              <a:cxn ang="0">
                <a:pos x="0" y="230"/>
              </a:cxn>
              <a:cxn ang="0">
                <a:pos x="12" y="240"/>
              </a:cxn>
              <a:cxn ang="0">
                <a:pos x="12" y="298"/>
              </a:cxn>
              <a:cxn ang="0">
                <a:pos x="0" y="310"/>
              </a:cxn>
              <a:cxn ang="0">
                <a:pos x="8" y="320"/>
              </a:cxn>
              <a:cxn ang="0">
                <a:pos x="36" y="370"/>
              </a:cxn>
              <a:cxn ang="0">
                <a:pos x="46" y="384"/>
              </a:cxn>
              <a:cxn ang="0">
                <a:pos x="82" y="416"/>
              </a:cxn>
              <a:cxn ang="0">
                <a:pos x="92" y="430"/>
              </a:cxn>
              <a:cxn ang="0">
                <a:pos x="376" y="430"/>
              </a:cxn>
              <a:cxn ang="0">
                <a:pos x="384" y="62"/>
              </a:cxn>
              <a:cxn ang="0">
                <a:pos x="376" y="48"/>
              </a:cxn>
              <a:cxn ang="0">
                <a:pos x="50" y="320"/>
              </a:cxn>
              <a:cxn ang="0">
                <a:pos x="68" y="330"/>
              </a:cxn>
              <a:cxn ang="0">
                <a:pos x="90" y="332"/>
              </a:cxn>
              <a:cxn ang="0">
                <a:pos x="104" y="310"/>
              </a:cxn>
              <a:cxn ang="0">
                <a:pos x="80" y="286"/>
              </a:cxn>
              <a:cxn ang="0">
                <a:pos x="64" y="294"/>
              </a:cxn>
              <a:cxn ang="0">
                <a:pos x="60" y="240"/>
              </a:cxn>
              <a:cxn ang="0">
                <a:pos x="74" y="252"/>
              </a:cxn>
              <a:cxn ang="0">
                <a:pos x="96" y="246"/>
              </a:cxn>
              <a:cxn ang="0">
                <a:pos x="102" y="220"/>
              </a:cxn>
              <a:cxn ang="0">
                <a:pos x="80" y="206"/>
              </a:cxn>
              <a:cxn ang="0">
                <a:pos x="60" y="218"/>
              </a:cxn>
              <a:cxn ang="0">
                <a:pos x="60" y="160"/>
              </a:cxn>
              <a:cxn ang="0">
                <a:pos x="80" y="172"/>
              </a:cxn>
              <a:cxn ang="0">
                <a:pos x="102" y="158"/>
              </a:cxn>
              <a:cxn ang="0">
                <a:pos x="96" y="132"/>
              </a:cxn>
              <a:cxn ang="0">
                <a:pos x="74" y="126"/>
              </a:cxn>
              <a:cxn ang="0">
                <a:pos x="50" y="138"/>
              </a:cxn>
              <a:cxn ang="0">
                <a:pos x="64" y="84"/>
              </a:cxn>
              <a:cxn ang="0">
                <a:pos x="80" y="92"/>
              </a:cxn>
              <a:cxn ang="0">
                <a:pos x="104" y="68"/>
              </a:cxn>
              <a:cxn ang="0">
                <a:pos x="90" y="46"/>
              </a:cxn>
              <a:cxn ang="0">
                <a:pos x="68" y="48"/>
              </a:cxn>
              <a:cxn ang="0">
                <a:pos x="50" y="16"/>
              </a:cxn>
              <a:cxn ang="0">
                <a:pos x="98" y="410"/>
              </a:cxn>
              <a:cxn ang="0">
                <a:pos x="328" y="384"/>
              </a:cxn>
              <a:cxn ang="0">
                <a:pos x="338" y="62"/>
              </a:cxn>
            </a:cxnLst>
            <a:rect l="0" t="0" r="r" b="b"/>
            <a:pathLst>
              <a:path w="384" h="432">
                <a:moveTo>
                  <a:pt x="370" y="48"/>
                </a:moveTo>
                <a:lnTo>
                  <a:pt x="362" y="48"/>
                </a:lnTo>
                <a:lnTo>
                  <a:pt x="338" y="48"/>
                </a:lnTo>
                <a:lnTo>
                  <a:pt x="338" y="16"/>
                </a:lnTo>
                <a:lnTo>
                  <a:pt x="338" y="16"/>
                </a:lnTo>
                <a:lnTo>
                  <a:pt x="336" y="10"/>
                </a:lnTo>
                <a:lnTo>
                  <a:pt x="334" y="4"/>
                </a:lnTo>
                <a:lnTo>
                  <a:pt x="328" y="2"/>
                </a:lnTo>
                <a:lnTo>
                  <a:pt x="322" y="0"/>
                </a:lnTo>
                <a:lnTo>
                  <a:pt x="316" y="0"/>
                </a:lnTo>
                <a:lnTo>
                  <a:pt x="50" y="0"/>
                </a:lnTo>
                <a:lnTo>
                  <a:pt x="50" y="0"/>
                </a:lnTo>
                <a:lnTo>
                  <a:pt x="50" y="0"/>
                </a:lnTo>
                <a:lnTo>
                  <a:pt x="44" y="2"/>
                </a:lnTo>
                <a:lnTo>
                  <a:pt x="40" y="4"/>
                </a:lnTo>
                <a:lnTo>
                  <a:pt x="36" y="10"/>
                </a:lnTo>
                <a:lnTo>
                  <a:pt x="36" y="16"/>
                </a:lnTo>
                <a:lnTo>
                  <a:pt x="36" y="16"/>
                </a:lnTo>
                <a:lnTo>
                  <a:pt x="36" y="56"/>
                </a:lnTo>
                <a:lnTo>
                  <a:pt x="12" y="56"/>
                </a:lnTo>
                <a:lnTo>
                  <a:pt x="12" y="56"/>
                </a:lnTo>
                <a:lnTo>
                  <a:pt x="8" y="58"/>
                </a:lnTo>
                <a:lnTo>
                  <a:pt x="4" y="60"/>
                </a:lnTo>
                <a:lnTo>
                  <a:pt x="2" y="64"/>
                </a:lnTo>
                <a:lnTo>
                  <a:pt x="0" y="68"/>
                </a:lnTo>
                <a:lnTo>
                  <a:pt x="0" y="68"/>
                </a:lnTo>
                <a:lnTo>
                  <a:pt x="2" y="72"/>
                </a:lnTo>
                <a:lnTo>
                  <a:pt x="4" y="76"/>
                </a:lnTo>
                <a:lnTo>
                  <a:pt x="8" y="78"/>
                </a:lnTo>
                <a:lnTo>
                  <a:pt x="12" y="80"/>
                </a:lnTo>
                <a:lnTo>
                  <a:pt x="36" y="80"/>
                </a:lnTo>
                <a:lnTo>
                  <a:pt x="36" y="138"/>
                </a:lnTo>
                <a:lnTo>
                  <a:pt x="12" y="138"/>
                </a:lnTo>
                <a:lnTo>
                  <a:pt x="12" y="138"/>
                </a:lnTo>
                <a:lnTo>
                  <a:pt x="8" y="138"/>
                </a:lnTo>
                <a:lnTo>
                  <a:pt x="4" y="140"/>
                </a:lnTo>
                <a:lnTo>
                  <a:pt x="2" y="144"/>
                </a:lnTo>
                <a:lnTo>
                  <a:pt x="0" y="148"/>
                </a:lnTo>
                <a:lnTo>
                  <a:pt x="0" y="148"/>
                </a:lnTo>
                <a:lnTo>
                  <a:pt x="2" y="154"/>
                </a:lnTo>
                <a:lnTo>
                  <a:pt x="4" y="156"/>
                </a:lnTo>
                <a:lnTo>
                  <a:pt x="8" y="160"/>
                </a:lnTo>
                <a:lnTo>
                  <a:pt x="12" y="160"/>
                </a:lnTo>
                <a:lnTo>
                  <a:pt x="36" y="160"/>
                </a:lnTo>
                <a:lnTo>
                  <a:pt x="36" y="218"/>
                </a:lnTo>
                <a:lnTo>
                  <a:pt x="12" y="218"/>
                </a:lnTo>
                <a:lnTo>
                  <a:pt x="12" y="218"/>
                </a:lnTo>
                <a:lnTo>
                  <a:pt x="8" y="218"/>
                </a:lnTo>
                <a:lnTo>
                  <a:pt x="4" y="222"/>
                </a:lnTo>
                <a:lnTo>
                  <a:pt x="2" y="224"/>
                </a:lnTo>
                <a:lnTo>
                  <a:pt x="0" y="230"/>
                </a:lnTo>
                <a:lnTo>
                  <a:pt x="0" y="230"/>
                </a:lnTo>
                <a:lnTo>
                  <a:pt x="2" y="234"/>
                </a:lnTo>
                <a:lnTo>
                  <a:pt x="4" y="238"/>
                </a:lnTo>
                <a:lnTo>
                  <a:pt x="8" y="240"/>
                </a:lnTo>
                <a:lnTo>
                  <a:pt x="12" y="240"/>
                </a:lnTo>
                <a:lnTo>
                  <a:pt x="36" y="240"/>
                </a:lnTo>
                <a:lnTo>
                  <a:pt x="36" y="298"/>
                </a:lnTo>
                <a:lnTo>
                  <a:pt x="12" y="298"/>
                </a:lnTo>
                <a:lnTo>
                  <a:pt x="12" y="298"/>
                </a:lnTo>
                <a:lnTo>
                  <a:pt x="8" y="300"/>
                </a:lnTo>
                <a:lnTo>
                  <a:pt x="4" y="302"/>
                </a:lnTo>
                <a:lnTo>
                  <a:pt x="2" y="306"/>
                </a:lnTo>
                <a:lnTo>
                  <a:pt x="0" y="310"/>
                </a:lnTo>
                <a:lnTo>
                  <a:pt x="0" y="310"/>
                </a:lnTo>
                <a:lnTo>
                  <a:pt x="2" y="314"/>
                </a:lnTo>
                <a:lnTo>
                  <a:pt x="4" y="318"/>
                </a:lnTo>
                <a:lnTo>
                  <a:pt x="8" y="320"/>
                </a:lnTo>
                <a:lnTo>
                  <a:pt x="12" y="320"/>
                </a:lnTo>
                <a:lnTo>
                  <a:pt x="36" y="320"/>
                </a:lnTo>
                <a:lnTo>
                  <a:pt x="36" y="362"/>
                </a:lnTo>
                <a:lnTo>
                  <a:pt x="36" y="370"/>
                </a:lnTo>
                <a:lnTo>
                  <a:pt x="36" y="370"/>
                </a:lnTo>
                <a:lnTo>
                  <a:pt x="36" y="376"/>
                </a:lnTo>
                <a:lnTo>
                  <a:pt x="40" y="380"/>
                </a:lnTo>
                <a:lnTo>
                  <a:pt x="46" y="384"/>
                </a:lnTo>
                <a:lnTo>
                  <a:pt x="50" y="386"/>
                </a:lnTo>
                <a:lnTo>
                  <a:pt x="82" y="386"/>
                </a:lnTo>
                <a:lnTo>
                  <a:pt x="82" y="410"/>
                </a:lnTo>
                <a:lnTo>
                  <a:pt x="82" y="416"/>
                </a:lnTo>
                <a:lnTo>
                  <a:pt x="82" y="416"/>
                </a:lnTo>
                <a:lnTo>
                  <a:pt x="84" y="422"/>
                </a:lnTo>
                <a:lnTo>
                  <a:pt x="86" y="428"/>
                </a:lnTo>
                <a:lnTo>
                  <a:pt x="92" y="430"/>
                </a:lnTo>
                <a:lnTo>
                  <a:pt x="98" y="432"/>
                </a:lnTo>
                <a:lnTo>
                  <a:pt x="370" y="432"/>
                </a:lnTo>
                <a:lnTo>
                  <a:pt x="370" y="432"/>
                </a:lnTo>
                <a:lnTo>
                  <a:pt x="376" y="430"/>
                </a:lnTo>
                <a:lnTo>
                  <a:pt x="380" y="428"/>
                </a:lnTo>
                <a:lnTo>
                  <a:pt x="384" y="422"/>
                </a:lnTo>
                <a:lnTo>
                  <a:pt x="384" y="416"/>
                </a:lnTo>
                <a:lnTo>
                  <a:pt x="384" y="62"/>
                </a:lnTo>
                <a:lnTo>
                  <a:pt x="384" y="62"/>
                </a:lnTo>
                <a:lnTo>
                  <a:pt x="384" y="56"/>
                </a:lnTo>
                <a:lnTo>
                  <a:pt x="380" y="52"/>
                </a:lnTo>
                <a:lnTo>
                  <a:pt x="376" y="48"/>
                </a:lnTo>
                <a:lnTo>
                  <a:pt x="370" y="48"/>
                </a:lnTo>
                <a:lnTo>
                  <a:pt x="370" y="48"/>
                </a:lnTo>
                <a:close/>
                <a:moveTo>
                  <a:pt x="50" y="362"/>
                </a:moveTo>
                <a:lnTo>
                  <a:pt x="50" y="320"/>
                </a:lnTo>
                <a:lnTo>
                  <a:pt x="60" y="320"/>
                </a:lnTo>
                <a:lnTo>
                  <a:pt x="60" y="320"/>
                </a:lnTo>
                <a:lnTo>
                  <a:pt x="64" y="326"/>
                </a:lnTo>
                <a:lnTo>
                  <a:pt x="68" y="330"/>
                </a:lnTo>
                <a:lnTo>
                  <a:pt x="74" y="332"/>
                </a:lnTo>
                <a:lnTo>
                  <a:pt x="80" y="334"/>
                </a:lnTo>
                <a:lnTo>
                  <a:pt x="80" y="334"/>
                </a:lnTo>
                <a:lnTo>
                  <a:pt x="90" y="332"/>
                </a:lnTo>
                <a:lnTo>
                  <a:pt x="96" y="326"/>
                </a:lnTo>
                <a:lnTo>
                  <a:pt x="102" y="318"/>
                </a:lnTo>
                <a:lnTo>
                  <a:pt x="104" y="310"/>
                </a:lnTo>
                <a:lnTo>
                  <a:pt x="104" y="310"/>
                </a:lnTo>
                <a:lnTo>
                  <a:pt x="102" y="300"/>
                </a:lnTo>
                <a:lnTo>
                  <a:pt x="96" y="292"/>
                </a:lnTo>
                <a:lnTo>
                  <a:pt x="90" y="288"/>
                </a:lnTo>
                <a:lnTo>
                  <a:pt x="80" y="286"/>
                </a:lnTo>
                <a:lnTo>
                  <a:pt x="80" y="286"/>
                </a:lnTo>
                <a:lnTo>
                  <a:pt x="74" y="286"/>
                </a:lnTo>
                <a:lnTo>
                  <a:pt x="68" y="290"/>
                </a:lnTo>
                <a:lnTo>
                  <a:pt x="64" y="294"/>
                </a:lnTo>
                <a:lnTo>
                  <a:pt x="60" y="298"/>
                </a:lnTo>
                <a:lnTo>
                  <a:pt x="50" y="298"/>
                </a:lnTo>
                <a:lnTo>
                  <a:pt x="50" y="240"/>
                </a:lnTo>
                <a:lnTo>
                  <a:pt x="60" y="240"/>
                </a:lnTo>
                <a:lnTo>
                  <a:pt x="60" y="240"/>
                </a:lnTo>
                <a:lnTo>
                  <a:pt x="64" y="246"/>
                </a:lnTo>
                <a:lnTo>
                  <a:pt x="68" y="250"/>
                </a:lnTo>
                <a:lnTo>
                  <a:pt x="74" y="252"/>
                </a:lnTo>
                <a:lnTo>
                  <a:pt x="80" y="252"/>
                </a:lnTo>
                <a:lnTo>
                  <a:pt x="80" y="252"/>
                </a:lnTo>
                <a:lnTo>
                  <a:pt x="90" y="250"/>
                </a:lnTo>
                <a:lnTo>
                  <a:pt x="96" y="246"/>
                </a:lnTo>
                <a:lnTo>
                  <a:pt x="102" y="238"/>
                </a:lnTo>
                <a:lnTo>
                  <a:pt x="104" y="230"/>
                </a:lnTo>
                <a:lnTo>
                  <a:pt x="104" y="230"/>
                </a:lnTo>
                <a:lnTo>
                  <a:pt x="102" y="220"/>
                </a:lnTo>
                <a:lnTo>
                  <a:pt x="96" y="212"/>
                </a:lnTo>
                <a:lnTo>
                  <a:pt x="90" y="208"/>
                </a:lnTo>
                <a:lnTo>
                  <a:pt x="80" y="206"/>
                </a:lnTo>
                <a:lnTo>
                  <a:pt x="80" y="206"/>
                </a:lnTo>
                <a:lnTo>
                  <a:pt x="74" y="206"/>
                </a:lnTo>
                <a:lnTo>
                  <a:pt x="68" y="210"/>
                </a:lnTo>
                <a:lnTo>
                  <a:pt x="64" y="212"/>
                </a:lnTo>
                <a:lnTo>
                  <a:pt x="60" y="218"/>
                </a:lnTo>
                <a:lnTo>
                  <a:pt x="50" y="218"/>
                </a:lnTo>
                <a:lnTo>
                  <a:pt x="50" y="160"/>
                </a:lnTo>
                <a:lnTo>
                  <a:pt x="60" y="160"/>
                </a:lnTo>
                <a:lnTo>
                  <a:pt x="60" y="160"/>
                </a:lnTo>
                <a:lnTo>
                  <a:pt x="64" y="166"/>
                </a:lnTo>
                <a:lnTo>
                  <a:pt x="68" y="168"/>
                </a:lnTo>
                <a:lnTo>
                  <a:pt x="74" y="172"/>
                </a:lnTo>
                <a:lnTo>
                  <a:pt x="80" y="172"/>
                </a:lnTo>
                <a:lnTo>
                  <a:pt x="80" y="172"/>
                </a:lnTo>
                <a:lnTo>
                  <a:pt x="90" y="170"/>
                </a:lnTo>
                <a:lnTo>
                  <a:pt x="96" y="166"/>
                </a:lnTo>
                <a:lnTo>
                  <a:pt x="102" y="158"/>
                </a:lnTo>
                <a:lnTo>
                  <a:pt x="104" y="148"/>
                </a:lnTo>
                <a:lnTo>
                  <a:pt x="104" y="148"/>
                </a:lnTo>
                <a:lnTo>
                  <a:pt x="102" y="140"/>
                </a:lnTo>
                <a:lnTo>
                  <a:pt x="96" y="132"/>
                </a:lnTo>
                <a:lnTo>
                  <a:pt x="90" y="128"/>
                </a:lnTo>
                <a:lnTo>
                  <a:pt x="80" y="126"/>
                </a:lnTo>
                <a:lnTo>
                  <a:pt x="80" y="126"/>
                </a:lnTo>
                <a:lnTo>
                  <a:pt x="74" y="126"/>
                </a:lnTo>
                <a:lnTo>
                  <a:pt x="68" y="128"/>
                </a:lnTo>
                <a:lnTo>
                  <a:pt x="64" y="132"/>
                </a:lnTo>
                <a:lnTo>
                  <a:pt x="60" y="138"/>
                </a:lnTo>
                <a:lnTo>
                  <a:pt x="50" y="138"/>
                </a:lnTo>
                <a:lnTo>
                  <a:pt x="50" y="80"/>
                </a:lnTo>
                <a:lnTo>
                  <a:pt x="60" y="80"/>
                </a:lnTo>
                <a:lnTo>
                  <a:pt x="60" y="80"/>
                </a:lnTo>
                <a:lnTo>
                  <a:pt x="64" y="84"/>
                </a:lnTo>
                <a:lnTo>
                  <a:pt x="68" y="88"/>
                </a:lnTo>
                <a:lnTo>
                  <a:pt x="74" y="90"/>
                </a:lnTo>
                <a:lnTo>
                  <a:pt x="80" y="92"/>
                </a:lnTo>
                <a:lnTo>
                  <a:pt x="80" y="92"/>
                </a:lnTo>
                <a:lnTo>
                  <a:pt x="90" y="90"/>
                </a:lnTo>
                <a:lnTo>
                  <a:pt x="96" y="84"/>
                </a:lnTo>
                <a:lnTo>
                  <a:pt x="102" y="78"/>
                </a:lnTo>
                <a:lnTo>
                  <a:pt x="104" y="68"/>
                </a:lnTo>
                <a:lnTo>
                  <a:pt x="104" y="68"/>
                </a:lnTo>
                <a:lnTo>
                  <a:pt x="102" y="60"/>
                </a:lnTo>
                <a:lnTo>
                  <a:pt x="96" y="52"/>
                </a:lnTo>
                <a:lnTo>
                  <a:pt x="90" y="46"/>
                </a:lnTo>
                <a:lnTo>
                  <a:pt x="80" y="44"/>
                </a:lnTo>
                <a:lnTo>
                  <a:pt x="80" y="44"/>
                </a:lnTo>
                <a:lnTo>
                  <a:pt x="74" y="46"/>
                </a:lnTo>
                <a:lnTo>
                  <a:pt x="68" y="48"/>
                </a:lnTo>
                <a:lnTo>
                  <a:pt x="64" y="52"/>
                </a:lnTo>
                <a:lnTo>
                  <a:pt x="60" y="56"/>
                </a:lnTo>
                <a:lnTo>
                  <a:pt x="50" y="56"/>
                </a:lnTo>
                <a:lnTo>
                  <a:pt x="50" y="16"/>
                </a:lnTo>
                <a:lnTo>
                  <a:pt x="316" y="16"/>
                </a:lnTo>
                <a:lnTo>
                  <a:pt x="316" y="362"/>
                </a:lnTo>
                <a:lnTo>
                  <a:pt x="50" y="362"/>
                </a:lnTo>
                <a:close/>
                <a:moveTo>
                  <a:pt x="98" y="410"/>
                </a:moveTo>
                <a:lnTo>
                  <a:pt x="98" y="386"/>
                </a:lnTo>
                <a:lnTo>
                  <a:pt x="322" y="386"/>
                </a:lnTo>
                <a:lnTo>
                  <a:pt x="322" y="386"/>
                </a:lnTo>
                <a:lnTo>
                  <a:pt x="328" y="384"/>
                </a:lnTo>
                <a:lnTo>
                  <a:pt x="334" y="380"/>
                </a:lnTo>
                <a:lnTo>
                  <a:pt x="336" y="376"/>
                </a:lnTo>
                <a:lnTo>
                  <a:pt x="338" y="370"/>
                </a:lnTo>
                <a:lnTo>
                  <a:pt x="338" y="62"/>
                </a:lnTo>
                <a:lnTo>
                  <a:pt x="362" y="62"/>
                </a:lnTo>
                <a:lnTo>
                  <a:pt x="362" y="410"/>
                </a:lnTo>
                <a:lnTo>
                  <a:pt x="98" y="410"/>
                </a:lnTo>
                <a:close/>
              </a:path>
            </a:pathLst>
          </a:custGeom>
          <a:solidFill>
            <a:srgbClr val="7EA96D"/>
          </a:solidFill>
          <a:ln w="9525">
            <a:noFill/>
            <a:round/>
          </a:ln>
        </p:spPr>
        <p:txBody>
          <a:bodyPr vert="horz" wrap="square" lIns="91440" tIns="45720" rIns="91440" bIns="45720" numCol="1" anchor="t" anchorCtr="0" compatLnSpc="1"/>
          <a:p>
            <a:endParaRPr lang="zh-CN" altLang="en-US"/>
          </a:p>
        </p:txBody>
      </p:sp>
      <p:cxnSp>
        <p:nvCxnSpPr>
          <p:cNvPr id="17" name="直接连接符 4"/>
          <p:cNvCxnSpPr/>
          <p:nvPr userDrawn="1"/>
        </p:nvCxnSpPr>
        <p:spPr>
          <a:xfrm>
            <a:off x="1297305" y="3877628"/>
            <a:ext cx="5616000" cy="0"/>
          </a:xfrm>
          <a:prstGeom prst="line">
            <a:avLst/>
          </a:prstGeom>
          <a:ln w="41275">
            <a:solidFill>
              <a:srgbClr val="7EA96D"/>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3"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to="" calcmode="lin" valueType="num">
                                      <p:cBhvr>
                                        <p:cTn id="7" dur="700" fill="hold">
                                          <p:stCondLst>
                                            <p:cond delay="0"/>
                                          </p:stCondLst>
                                        </p:cTn>
                                        <p:tgtEl>
                                          <p:spTgt spid="13"/>
                                        </p:tgtEl>
                                        <p:attrNameLst>
                                          <p:attrName>ppt_x</p:attrName>
                                        </p:attrNameLst>
                                      </p:cBhvr>
                                      <p:tavLst>
                                        <p:tav tm="0" fmla="#ppt_x-#ppt_h*((1.5-1.5*$)^3-(1.5-1.5*$)^2)">
                                          <p:val>
                                            <p:fltVal val="0"/>
                                          </p:val>
                                        </p:tav>
                                        <p:tav tm="100000">
                                          <p:val>
                                            <p:fltVal val="1"/>
                                          </p:val>
                                        </p:tav>
                                      </p:tavLst>
                                    </p:anim>
                                    <p:anim to="" calcmode="lin" valueType="num">
                                      <p:cBhvr>
                                        <p:cTn id="8" dur="700" fill="hold">
                                          <p:stCondLst>
                                            <p:cond delay="0"/>
                                          </p:stCondLst>
                                        </p:cTn>
                                        <p:tgtEl>
                                          <p:spTgt spid="13"/>
                                        </p:tgtEl>
                                        <p:attrNameLst>
                                          <p:attrName>style.rotation</p:attrName>
                                        </p:attrNameLst>
                                      </p:cBhvr>
                                      <p:tavLst>
                                        <p:tav tm="0" fmla="#ppt_r+180*((1.5-1.5*$)^3-(1.5-1.5*$)^2)">
                                          <p:val>
                                            <p:fltVal val="0"/>
                                          </p:val>
                                        </p:tav>
                                        <p:tav tm="100000">
                                          <p:val>
                                            <p:fltVal val="1"/>
                                          </p:val>
                                        </p:tav>
                                      </p:tavLst>
                                    </p:anim>
                                    <p:animEffect filter="fade">
                                      <p:cBhvr>
                                        <p:cTn id="9" dur="300">
                                          <p:stCondLst>
                                            <p:cond delay="0"/>
                                          </p:stCondLst>
                                        </p:cTn>
                                        <p:tgtEl>
                                          <p:spTgt spid="13"/>
                                        </p:tgtEl>
                                      </p:cBhvr>
                                    </p:animEffect>
                                  </p:childTnLst>
                                </p:cTn>
                              </p:par>
                            </p:childTnLst>
                          </p:cTn>
                        </p:par>
                        <p:par>
                          <p:cTn id="10" fill="hold">
                            <p:stCondLst>
                              <p:cond delay="0"/>
                            </p:stCondLst>
                            <p:childTnLst>
                              <p:par>
                                <p:cTn id="11" presetID="6"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3" grpId="3"/>
      <p:bldP spid="1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amp;pky8926729319&amp;"/>
          <p:cNvPicPr>
            <a:picLocks noChangeAspect="1"/>
          </p:cNvPicPr>
          <p:nvPr/>
        </p:nvPicPr>
        <p:blipFill>
          <a:blip r:embed="rId1"/>
          <a:srcRect r="35152"/>
          <a:stretch>
            <a:fillRect/>
          </a:stretch>
        </p:blipFill>
        <p:spPr>
          <a:xfrm flipH="1">
            <a:off x="6350000" y="1019810"/>
            <a:ext cx="5842000" cy="5867400"/>
          </a:xfrm>
          <a:prstGeom prst="rect">
            <a:avLst/>
          </a:prstGeom>
        </p:spPr>
      </p:pic>
      <p:sp>
        <p:nvSpPr>
          <p:cNvPr id="9" name="文本占位符 8"/>
          <p:cNvSpPr>
            <a:spLocks noGrp="1"/>
          </p:cNvSpPr>
          <p:nvPr>
            <p:ph type="body" sz="quarter" idx="10"/>
            <p:custDataLst>
              <p:tags r:id="rId2"/>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一、学会设定合理目标</a:t>
            </a:r>
            <a:endParaRPr lang="zh-CN" altLang="en-US" sz="2400" b="1" spc="300" noProof="0" dirty="0">
              <a:ln>
                <a:noFill/>
              </a:ln>
              <a:solidFill>
                <a:srgbClr val="FCC301"/>
              </a:solidFill>
              <a:effectLst/>
              <a:uLnTx/>
              <a:sym typeface="+mn-ea"/>
            </a:endParaRPr>
          </a:p>
        </p:txBody>
      </p:sp>
      <p:sp>
        <p:nvSpPr>
          <p:cNvPr id="3" name="矩形 2"/>
          <p:cNvSpPr/>
          <p:nvPr>
            <p:custDataLst>
              <p:tags r:id="rId3"/>
            </p:custDataLst>
          </p:nvPr>
        </p:nvSpPr>
        <p:spPr>
          <a:xfrm>
            <a:off x="699770" y="2284095"/>
            <a:ext cx="7103745" cy="3634105"/>
          </a:xfrm>
          <a:prstGeom prst="rect">
            <a:avLst/>
          </a:prstGeom>
          <a:solidFill>
            <a:srgbClr val="FCC301">
              <a:alpha val="27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7" name="文本框 6"/>
          <p:cNvSpPr txBox="1"/>
          <p:nvPr>
            <p:custDataLst>
              <p:tags r:id="rId4"/>
            </p:custDataLst>
          </p:nvPr>
        </p:nvSpPr>
        <p:spPr>
          <a:xfrm>
            <a:off x="1059815" y="2701290"/>
            <a:ext cx="6344285" cy="269430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44500" algn="just" defTabSz="913765" rtl="0" fontAlgn="auto">
              <a:lnSpc>
                <a:spcPct val="140000"/>
              </a:lnSpc>
              <a:spcBef>
                <a:spcPts val="100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按目标适用的时间范围，可把目标分为短期目标、中期目标、长期目标。大学学习生活时间虽然只有短短的几年，但是，结合学习的进度和具体学习内容，制订分阶段的目标也非常必要。短期目标的实现是为中期、长期目标的实现服务的。</a:t>
            </a:r>
            <a:endParaRPr lang="zh-CN" altLang="en-US" sz="1600" spc="150" dirty="0">
              <a:solidFill>
                <a:sysClr val="windowText" lastClr="000000"/>
              </a:solidFill>
              <a:uFillTx/>
              <a:cs typeface="微软雅黑" panose="020B0503020204020204" charset="-122"/>
              <a:sym typeface="+mn-ea"/>
            </a:endParaRPr>
          </a:p>
          <a:p>
            <a:pPr marL="0" marR="0" lvl="1" indent="444500" algn="just" defTabSz="913765" rtl="0" fontAlgn="auto">
              <a:lnSpc>
                <a:spcPct val="140000"/>
              </a:lnSpc>
              <a:spcBef>
                <a:spcPts val="100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具体而言，进入大学后，我们最先应该设定一个长期目标，比如“毕业时我想成为什么样的人”，也可以是“找到一份好工作”，或者是“考上好大学里的研究生”等。</a:t>
            </a:r>
            <a:endParaRPr lang="zh-CN" altLang="en-US" sz="1600" spc="150" dirty="0">
              <a:solidFill>
                <a:sysClr val="windowText" lastClr="000000"/>
              </a:solidFill>
              <a:uFillTx/>
              <a:cs typeface="微软雅黑" panose="020B0503020204020204" charset="-122"/>
              <a:sym typeface="+mn-ea"/>
            </a:endParaRPr>
          </a:p>
        </p:txBody>
      </p:sp>
      <p:sp>
        <p:nvSpPr>
          <p:cNvPr id="11" name="文本框 10"/>
          <p:cNvSpPr txBox="1"/>
          <p:nvPr>
            <p:custDataLst>
              <p:tags r:id="rId5"/>
            </p:custDataLst>
          </p:nvPr>
        </p:nvSpPr>
        <p:spPr>
          <a:xfrm>
            <a:off x="650875" y="168973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分阶段确定自己的目标</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一、学会设定合理目标</a:t>
            </a:r>
            <a:endParaRPr lang="zh-CN" altLang="en-US" sz="2400" b="1" spc="300" noProof="0" dirty="0">
              <a:ln>
                <a:noFill/>
              </a:ln>
              <a:solidFill>
                <a:srgbClr val="FCC301"/>
              </a:solidFill>
              <a:effectLst/>
              <a:uLnTx/>
              <a:sym typeface="+mn-ea"/>
            </a:endParaRPr>
          </a:p>
        </p:txBody>
      </p:sp>
      <p:sp>
        <p:nvSpPr>
          <p:cNvPr id="11" name="文本框 10"/>
          <p:cNvSpPr txBox="1"/>
          <p:nvPr>
            <p:custDataLst>
              <p:tags r:id="rId2"/>
            </p:custDataLst>
          </p:nvPr>
        </p:nvSpPr>
        <p:spPr>
          <a:xfrm>
            <a:off x="1002030" y="1684655"/>
            <a:ext cx="5133340" cy="36830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2. 分领域确定自己的目标</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6" name="任意多边形 3"/>
          <p:cNvSpPr/>
          <p:nvPr>
            <p:custDataLst>
              <p:tags r:id="rId3"/>
            </p:custDataLst>
          </p:nvPr>
        </p:nvSpPr>
        <p:spPr>
          <a:xfrm>
            <a:off x="5107212" y="3248143"/>
            <a:ext cx="2536615" cy="912447"/>
          </a:xfrm>
          <a:custGeom>
            <a:avLst/>
            <a:gdLst>
              <a:gd name="connsiteX0" fmla="*/ 0 w 3596640"/>
              <a:gd name="connsiteY0" fmla="*/ 841248 h 841248"/>
              <a:gd name="connsiteX1" fmla="*/ 1182624 w 3596640"/>
              <a:gd name="connsiteY1" fmla="*/ 0 h 841248"/>
              <a:gd name="connsiteX2" fmla="*/ 3596640 w 3596640"/>
              <a:gd name="connsiteY2" fmla="*/ 0 h 841248"/>
              <a:gd name="connsiteX0-1" fmla="*/ 0 w 3244169"/>
              <a:gd name="connsiteY0-2" fmla="*/ 587600 h 587600"/>
              <a:gd name="connsiteX1-3" fmla="*/ 830153 w 3244169"/>
              <a:gd name="connsiteY1-4" fmla="*/ 0 h 587600"/>
              <a:gd name="connsiteX2-5" fmla="*/ 3244169 w 3244169"/>
              <a:gd name="connsiteY2-6" fmla="*/ 0 h 587600"/>
              <a:gd name="connsiteX0-7" fmla="*/ 0 w 3923935"/>
              <a:gd name="connsiteY0-8" fmla="*/ 587600 h 587600"/>
              <a:gd name="connsiteX1-9" fmla="*/ 830153 w 3923935"/>
              <a:gd name="connsiteY1-10" fmla="*/ 0 h 587600"/>
              <a:gd name="connsiteX2-11" fmla="*/ 3923935 w 3923935"/>
              <a:gd name="connsiteY2-12" fmla="*/ 245721 h 587600"/>
              <a:gd name="connsiteX0-13" fmla="*/ 0 w 3923935"/>
              <a:gd name="connsiteY0-14" fmla="*/ 341879 h 341879"/>
              <a:gd name="connsiteX1-15" fmla="*/ 1453272 w 3923935"/>
              <a:gd name="connsiteY1-16" fmla="*/ 39632 h 341879"/>
              <a:gd name="connsiteX2-17" fmla="*/ 3923935 w 3923935"/>
              <a:gd name="connsiteY2-18" fmla="*/ 0 h 341879"/>
              <a:gd name="connsiteX0-19" fmla="*/ 0 w 3923935"/>
              <a:gd name="connsiteY0-20" fmla="*/ 341879 h 341879"/>
              <a:gd name="connsiteX1-21" fmla="*/ 1245566 w 3923935"/>
              <a:gd name="connsiteY1-22" fmla="*/ 7926 h 341879"/>
              <a:gd name="connsiteX2-23" fmla="*/ 3923935 w 3923935"/>
              <a:gd name="connsiteY2-24" fmla="*/ 0 h 341879"/>
              <a:gd name="connsiteX0-25" fmla="*/ 0 w 3923935"/>
              <a:gd name="connsiteY0-26" fmla="*/ 341879 h 341879"/>
              <a:gd name="connsiteX1-27" fmla="*/ 1226683 w 3923935"/>
              <a:gd name="connsiteY1-28" fmla="*/ 0 h 341879"/>
              <a:gd name="connsiteX2-29" fmla="*/ 3923935 w 3923935"/>
              <a:gd name="connsiteY2-30" fmla="*/ 0 h 341879"/>
            </a:gdLst>
            <a:ahLst/>
            <a:cxnLst>
              <a:cxn ang="0">
                <a:pos x="connsiteX0-1" y="connsiteY0-2"/>
              </a:cxn>
              <a:cxn ang="0">
                <a:pos x="connsiteX1-3" y="connsiteY1-4"/>
              </a:cxn>
              <a:cxn ang="0">
                <a:pos x="connsiteX2-5" y="connsiteY2-6"/>
              </a:cxn>
            </a:cxnLst>
            <a:rect l="l" t="t" r="r" b="b"/>
            <a:pathLst>
              <a:path w="3923935" h="341879">
                <a:moveTo>
                  <a:pt x="0" y="341879"/>
                </a:moveTo>
                <a:lnTo>
                  <a:pt x="1226683" y="0"/>
                </a:lnTo>
                <a:lnTo>
                  <a:pt x="3923935" y="0"/>
                </a:lnTo>
              </a:path>
            </a:pathLst>
          </a:custGeom>
          <a:noFill/>
          <a:ln w="12700">
            <a:solidFill>
              <a:sysClr val="window" lastClr="FFFFFF">
                <a:lumMod val="65000"/>
              </a:sysClr>
            </a:solidFill>
            <a:tailEnd type="ova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7" name="任意多边形 4"/>
          <p:cNvSpPr/>
          <p:nvPr>
            <p:custDataLst>
              <p:tags r:id="rId4"/>
            </p:custDataLst>
          </p:nvPr>
        </p:nvSpPr>
        <p:spPr>
          <a:xfrm>
            <a:off x="5173530" y="3461539"/>
            <a:ext cx="2262303" cy="459813"/>
          </a:xfrm>
          <a:custGeom>
            <a:avLst/>
            <a:gdLst>
              <a:gd name="connsiteX0" fmla="*/ 0 w 3596640"/>
              <a:gd name="connsiteY0" fmla="*/ 841248 h 841248"/>
              <a:gd name="connsiteX1" fmla="*/ 1182624 w 3596640"/>
              <a:gd name="connsiteY1" fmla="*/ 0 h 841248"/>
              <a:gd name="connsiteX2" fmla="*/ 3596640 w 3596640"/>
              <a:gd name="connsiteY2" fmla="*/ 0 h 841248"/>
              <a:gd name="connsiteX0-1" fmla="*/ 0 w 3365210"/>
              <a:gd name="connsiteY0-2" fmla="*/ 603002 h 603002"/>
              <a:gd name="connsiteX1-3" fmla="*/ 951194 w 3365210"/>
              <a:gd name="connsiteY1-4" fmla="*/ 0 h 603002"/>
              <a:gd name="connsiteX2-5" fmla="*/ 3365210 w 3365210"/>
              <a:gd name="connsiteY2-6" fmla="*/ 0 h 603002"/>
              <a:gd name="connsiteX0-7" fmla="*/ 0 w 3385630"/>
              <a:gd name="connsiteY0-8" fmla="*/ 610944 h 610944"/>
              <a:gd name="connsiteX1-9" fmla="*/ 971614 w 3385630"/>
              <a:gd name="connsiteY1-10" fmla="*/ 0 h 610944"/>
              <a:gd name="connsiteX2-11" fmla="*/ 3385630 w 3385630"/>
              <a:gd name="connsiteY2-12" fmla="*/ 0 h 610944"/>
              <a:gd name="connsiteX0-13" fmla="*/ 0 w 3406050"/>
              <a:gd name="connsiteY0-14" fmla="*/ 626827 h 626827"/>
              <a:gd name="connsiteX1-15" fmla="*/ 992034 w 3406050"/>
              <a:gd name="connsiteY1-16" fmla="*/ 0 h 626827"/>
              <a:gd name="connsiteX2-17" fmla="*/ 3406050 w 3406050"/>
              <a:gd name="connsiteY2-18" fmla="*/ 0 h 626827"/>
              <a:gd name="connsiteX0-19" fmla="*/ 0 w 3316610"/>
              <a:gd name="connsiteY0-20" fmla="*/ 597896 h 597896"/>
              <a:gd name="connsiteX1-21" fmla="*/ 902594 w 3316610"/>
              <a:gd name="connsiteY1-22" fmla="*/ 0 h 597896"/>
              <a:gd name="connsiteX2-23" fmla="*/ 3316610 w 3316610"/>
              <a:gd name="connsiteY2-24" fmla="*/ 0 h 597896"/>
              <a:gd name="connsiteX0-25" fmla="*/ 0 w 3316610"/>
              <a:gd name="connsiteY0-26" fmla="*/ 925082 h 925082"/>
              <a:gd name="connsiteX1-27" fmla="*/ 1345324 w 3316610"/>
              <a:gd name="connsiteY1-28" fmla="*/ 0 h 925082"/>
              <a:gd name="connsiteX2-29" fmla="*/ 3316610 w 3316610"/>
              <a:gd name="connsiteY2-30" fmla="*/ 327186 h 925082"/>
              <a:gd name="connsiteX0-31" fmla="*/ 0 w 3343442"/>
              <a:gd name="connsiteY0-32" fmla="*/ 925082 h 925082"/>
              <a:gd name="connsiteX1-33" fmla="*/ 1345324 w 3343442"/>
              <a:gd name="connsiteY1-34" fmla="*/ 0 h 925082"/>
              <a:gd name="connsiteX2-35" fmla="*/ 3343442 w 3343442"/>
              <a:gd name="connsiteY2-36" fmla="*/ 32719 h 925082"/>
              <a:gd name="connsiteX0-37" fmla="*/ 0 w 3343442"/>
              <a:gd name="connsiteY0-38" fmla="*/ 925082 h 925082"/>
              <a:gd name="connsiteX1-39" fmla="*/ 1345324 w 3343442"/>
              <a:gd name="connsiteY1-40" fmla="*/ 0 h 925082"/>
              <a:gd name="connsiteX2-41" fmla="*/ 3343442 w 3343442"/>
              <a:gd name="connsiteY2-42" fmla="*/ 0 h 925082"/>
            </a:gdLst>
            <a:ahLst/>
            <a:cxnLst>
              <a:cxn ang="0">
                <a:pos x="connsiteX0-1" y="connsiteY0-2"/>
              </a:cxn>
              <a:cxn ang="0">
                <a:pos x="connsiteX1-3" y="connsiteY1-4"/>
              </a:cxn>
              <a:cxn ang="0">
                <a:pos x="connsiteX2-5" y="connsiteY2-6"/>
              </a:cxn>
            </a:cxnLst>
            <a:rect l="l" t="t" r="r" b="b"/>
            <a:pathLst>
              <a:path w="3343442" h="925082">
                <a:moveTo>
                  <a:pt x="0" y="925082"/>
                </a:moveTo>
                <a:lnTo>
                  <a:pt x="1345324" y="0"/>
                </a:lnTo>
                <a:lnTo>
                  <a:pt x="3343442" y="0"/>
                </a:lnTo>
              </a:path>
            </a:pathLst>
          </a:custGeom>
          <a:noFill/>
          <a:ln w="12700">
            <a:solidFill>
              <a:schemeClr val="bg1">
                <a:lumMod val="50000"/>
                <a:lumOff val="50000"/>
              </a:schemeClr>
            </a:solidFill>
            <a:tailEnd type="ova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70" name="任意多边形 4"/>
          <p:cNvSpPr/>
          <p:nvPr>
            <p:custDataLst>
              <p:tags r:id="rId5"/>
            </p:custDataLst>
          </p:nvPr>
        </p:nvSpPr>
        <p:spPr>
          <a:xfrm>
            <a:off x="4459187" y="5357272"/>
            <a:ext cx="2974444" cy="182442"/>
          </a:xfrm>
          <a:custGeom>
            <a:avLst/>
            <a:gdLst>
              <a:gd name="connsiteX0" fmla="*/ 0 w 3596640"/>
              <a:gd name="connsiteY0" fmla="*/ 841248 h 841248"/>
              <a:gd name="connsiteX1" fmla="*/ 1182624 w 3596640"/>
              <a:gd name="connsiteY1" fmla="*/ 0 h 841248"/>
              <a:gd name="connsiteX2" fmla="*/ 3596640 w 3596640"/>
              <a:gd name="connsiteY2" fmla="*/ 0 h 841248"/>
              <a:gd name="connsiteX0-1" fmla="*/ 0 w 3365210"/>
              <a:gd name="connsiteY0-2" fmla="*/ 603002 h 603002"/>
              <a:gd name="connsiteX1-3" fmla="*/ 951194 w 3365210"/>
              <a:gd name="connsiteY1-4" fmla="*/ 0 h 603002"/>
              <a:gd name="connsiteX2-5" fmla="*/ 3365210 w 3365210"/>
              <a:gd name="connsiteY2-6" fmla="*/ 0 h 603002"/>
              <a:gd name="connsiteX0-7" fmla="*/ 0 w 3385630"/>
              <a:gd name="connsiteY0-8" fmla="*/ 610944 h 610944"/>
              <a:gd name="connsiteX1-9" fmla="*/ 971614 w 3385630"/>
              <a:gd name="connsiteY1-10" fmla="*/ 0 h 610944"/>
              <a:gd name="connsiteX2-11" fmla="*/ 3385630 w 3385630"/>
              <a:gd name="connsiteY2-12" fmla="*/ 0 h 610944"/>
              <a:gd name="connsiteX0-13" fmla="*/ 0 w 3406050"/>
              <a:gd name="connsiteY0-14" fmla="*/ 626827 h 626827"/>
              <a:gd name="connsiteX1-15" fmla="*/ 992034 w 3406050"/>
              <a:gd name="connsiteY1-16" fmla="*/ 0 h 626827"/>
              <a:gd name="connsiteX2-17" fmla="*/ 3406050 w 3406050"/>
              <a:gd name="connsiteY2-18" fmla="*/ 0 h 626827"/>
              <a:gd name="connsiteX0-19" fmla="*/ 0 w 3316610"/>
              <a:gd name="connsiteY0-20" fmla="*/ 597896 h 597896"/>
              <a:gd name="connsiteX1-21" fmla="*/ 902594 w 3316610"/>
              <a:gd name="connsiteY1-22" fmla="*/ 0 h 597896"/>
              <a:gd name="connsiteX2-23" fmla="*/ 3316610 w 3316610"/>
              <a:gd name="connsiteY2-24" fmla="*/ 0 h 597896"/>
              <a:gd name="connsiteX0-25" fmla="*/ 0 w 3316610"/>
              <a:gd name="connsiteY0-26" fmla="*/ 925082 h 925082"/>
              <a:gd name="connsiteX1-27" fmla="*/ 1345324 w 3316610"/>
              <a:gd name="connsiteY1-28" fmla="*/ 0 h 925082"/>
              <a:gd name="connsiteX2-29" fmla="*/ 3316610 w 3316610"/>
              <a:gd name="connsiteY2-30" fmla="*/ 327186 h 925082"/>
              <a:gd name="connsiteX0-31" fmla="*/ 0 w 3343442"/>
              <a:gd name="connsiteY0-32" fmla="*/ 925082 h 925082"/>
              <a:gd name="connsiteX1-33" fmla="*/ 1345324 w 3343442"/>
              <a:gd name="connsiteY1-34" fmla="*/ 0 h 925082"/>
              <a:gd name="connsiteX2-35" fmla="*/ 3343442 w 3343442"/>
              <a:gd name="connsiteY2-36" fmla="*/ 32719 h 925082"/>
              <a:gd name="connsiteX0-37" fmla="*/ 0 w 3343442"/>
              <a:gd name="connsiteY0-38" fmla="*/ 925082 h 925082"/>
              <a:gd name="connsiteX1-39" fmla="*/ 1345324 w 3343442"/>
              <a:gd name="connsiteY1-40" fmla="*/ 0 h 925082"/>
              <a:gd name="connsiteX2-41" fmla="*/ 3343442 w 3343442"/>
              <a:gd name="connsiteY2-42" fmla="*/ 0 h 925082"/>
            </a:gdLst>
            <a:ahLst/>
            <a:cxnLst>
              <a:cxn ang="0">
                <a:pos x="connsiteX0-1" y="connsiteY0-2"/>
              </a:cxn>
              <a:cxn ang="0">
                <a:pos x="connsiteX1-3" y="connsiteY1-4"/>
              </a:cxn>
              <a:cxn ang="0">
                <a:pos x="connsiteX2-5" y="connsiteY2-6"/>
              </a:cxn>
            </a:cxnLst>
            <a:rect l="l" t="t" r="r" b="b"/>
            <a:pathLst>
              <a:path w="3343442" h="925082">
                <a:moveTo>
                  <a:pt x="0" y="925082"/>
                </a:moveTo>
                <a:lnTo>
                  <a:pt x="1345324" y="0"/>
                </a:lnTo>
                <a:lnTo>
                  <a:pt x="3343442" y="0"/>
                </a:lnTo>
              </a:path>
            </a:pathLst>
          </a:custGeom>
          <a:noFill/>
          <a:ln w="12700">
            <a:solidFill>
              <a:schemeClr val="bg1">
                <a:lumMod val="50000"/>
                <a:lumOff val="50000"/>
              </a:schemeClr>
            </a:solidFill>
            <a:tailEnd type="ova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grpSp>
        <p:nvGrpSpPr>
          <p:cNvPr id="20" name="组合 19"/>
          <p:cNvGrpSpPr/>
          <p:nvPr/>
        </p:nvGrpSpPr>
        <p:grpSpPr>
          <a:xfrm>
            <a:off x="2069465" y="2752090"/>
            <a:ext cx="3169920" cy="3158490"/>
            <a:chOff x="3099" y="4232"/>
            <a:chExt cx="4992" cy="4974"/>
          </a:xfrm>
        </p:grpSpPr>
        <p:sp>
          <p:nvSpPr>
            <p:cNvPr id="25" name="同心圆 24"/>
            <p:cNvSpPr/>
            <p:nvPr>
              <p:custDataLst>
                <p:tags r:id="rId6"/>
              </p:custDataLst>
            </p:nvPr>
          </p:nvSpPr>
          <p:spPr>
            <a:xfrm>
              <a:off x="3099" y="4232"/>
              <a:ext cx="4974" cy="4974"/>
            </a:xfrm>
            <a:prstGeom prst="donut">
              <a:avLst>
                <a:gd name="adj" fmla="val 8598"/>
              </a:avLst>
            </a:prstGeom>
            <a:solidFill>
              <a:schemeClr val="accent4">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6" name="任意多边形 25"/>
            <p:cNvSpPr/>
            <p:nvPr>
              <p:custDataLst>
                <p:tags r:id="rId7"/>
              </p:custDataLst>
            </p:nvPr>
          </p:nvSpPr>
          <p:spPr>
            <a:xfrm rot="1780946">
              <a:off x="7391" y="6621"/>
              <a:ext cx="700" cy="1255"/>
            </a:xfrm>
            <a:custGeom>
              <a:avLst/>
              <a:gdLst>
                <a:gd name="connsiteX0" fmla="*/ 234993 w 444806"/>
                <a:gd name="connsiteY0" fmla="*/ 0 h 796969"/>
                <a:gd name="connsiteX1" fmla="*/ 254208 w 444806"/>
                <a:gd name="connsiteY1" fmla="*/ 31630 h 796969"/>
                <a:gd name="connsiteX2" fmla="*/ 444806 w 444806"/>
                <a:gd name="connsiteY2" fmla="*/ 784358 h 796969"/>
                <a:gd name="connsiteX3" fmla="*/ 444169 w 444806"/>
                <a:gd name="connsiteY3" fmla="*/ 796969 h 796969"/>
                <a:gd name="connsiteX4" fmla="*/ 172642 w 444806"/>
                <a:gd name="connsiteY4" fmla="*/ 796430 h 796969"/>
                <a:gd name="connsiteX5" fmla="*/ 173251 w 444806"/>
                <a:gd name="connsiteY5" fmla="*/ 784358 h 796969"/>
                <a:gd name="connsiteX6" fmla="*/ 15429 w 444806"/>
                <a:gd name="connsiteY6" fmla="*/ 161069 h 796969"/>
                <a:gd name="connsiteX7" fmla="*/ 0 w 444806"/>
                <a:gd name="connsiteY7" fmla="*/ 135673 h 79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806" h="796969">
                  <a:moveTo>
                    <a:pt x="234993" y="0"/>
                  </a:moveTo>
                  <a:lnTo>
                    <a:pt x="254208" y="31630"/>
                  </a:lnTo>
                  <a:cubicBezTo>
                    <a:pt x="375761" y="255388"/>
                    <a:pt x="444806" y="511810"/>
                    <a:pt x="444806" y="784358"/>
                  </a:cubicBezTo>
                  <a:lnTo>
                    <a:pt x="444169" y="796969"/>
                  </a:lnTo>
                  <a:lnTo>
                    <a:pt x="172642" y="796430"/>
                  </a:lnTo>
                  <a:lnTo>
                    <a:pt x="173251" y="784358"/>
                  </a:lnTo>
                  <a:cubicBezTo>
                    <a:pt x="173251" y="558677"/>
                    <a:pt x="116079" y="346350"/>
                    <a:pt x="15429" y="161069"/>
                  </a:cubicBezTo>
                  <a:lnTo>
                    <a:pt x="0" y="135673"/>
                  </a:lnTo>
                  <a:close/>
                </a:path>
              </a:pathLst>
            </a:custGeom>
            <a:solidFill>
              <a:schemeClr val="accent4">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7" name="任意多边形 26"/>
            <p:cNvSpPr/>
            <p:nvPr>
              <p:custDataLst>
                <p:tags r:id="rId8"/>
              </p:custDataLst>
            </p:nvPr>
          </p:nvSpPr>
          <p:spPr>
            <a:xfrm>
              <a:off x="7372" y="5477"/>
              <a:ext cx="700" cy="1255"/>
            </a:xfrm>
            <a:custGeom>
              <a:avLst/>
              <a:gdLst>
                <a:gd name="connsiteX0" fmla="*/ 234993 w 444806"/>
                <a:gd name="connsiteY0" fmla="*/ 0 h 796969"/>
                <a:gd name="connsiteX1" fmla="*/ 254208 w 444806"/>
                <a:gd name="connsiteY1" fmla="*/ 31630 h 796969"/>
                <a:gd name="connsiteX2" fmla="*/ 444806 w 444806"/>
                <a:gd name="connsiteY2" fmla="*/ 784358 h 796969"/>
                <a:gd name="connsiteX3" fmla="*/ 444169 w 444806"/>
                <a:gd name="connsiteY3" fmla="*/ 796969 h 796969"/>
                <a:gd name="connsiteX4" fmla="*/ 172642 w 444806"/>
                <a:gd name="connsiteY4" fmla="*/ 796430 h 796969"/>
                <a:gd name="connsiteX5" fmla="*/ 173251 w 444806"/>
                <a:gd name="connsiteY5" fmla="*/ 784358 h 796969"/>
                <a:gd name="connsiteX6" fmla="*/ 15429 w 444806"/>
                <a:gd name="connsiteY6" fmla="*/ 161069 h 796969"/>
                <a:gd name="connsiteX7" fmla="*/ 0 w 444806"/>
                <a:gd name="connsiteY7" fmla="*/ 135673 h 79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806" h="796969">
                  <a:moveTo>
                    <a:pt x="234993" y="0"/>
                  </a:moveTo>
                  <a:lnTo>
                    <a:pt x="254208" y="31630"/>
                  </a:lnTo>
                  <a:cubicBezTo>
                    <a:pt x="375761" y="255388"/>
                    <a:pt x="444806" y="511810"/>
                    <a:pt x="444806" y="784358"/>
                  </a:cubicBezTo>
                  <a:lnTo>
                    <a:pt x="444169" y="796969"/>
                  </a:lnTo>
                  <a:lnTo>
                    <a:pt x="172642" y="796430"/>
                  </a:lnTo>
                  <a:lnTo>
                    <a:pt x="173251" y="784358"/>
                  </a:lnTo>
                  <a:cubicBezTo>
                    <a:pt x="173251" y="558677"/>
                    <a:pt x="116079" y="346350"/>
                    <a:pt x="15429" y="161069"/>
                  </a:cubicBezTo>
                  <a:lnTo>
                    <a:pt x="0" y="135673"/>
                  </a:lnTo>
                  <a:close/>
                </a:path>
              </a:pathLst>
            </a:custGeom>
            <a:solidFill>
              <a:srgbClr val="B07C4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 name="同心圆 3"/>
            <p:cNvSpPr/>
            <p:nvPr>
              <p:custDataLst>
                <p:tags r:id="rId9"/>
              </p:custDataLst>
            </p:nvPr>
          </p:nvSpPr>
          <p:spPr>
            <a:xfrm>
              <a:off x="3469" y="5982"/>
              <a:ext cx="1357" cy="1357"/>
            </a:xfrm>
            <a:prstGeom prst="donut">
              <a:avLst>
                <a:gd name="adj" fmla="val 12698"/>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8" name="同心圆 7"/>
            <p:cNvSpPr/>
            <p:nvPr>
              <p:custDataLst>
                <p:tags r:id="rId10"/>
              </p:custDataLst>
            </p:nvPr>
          </p:nvSpPr>
          <p:spPr>
            <a:xfrm>
              <a:off x="4066" y="7191"/>
              <a:ext cx="1290" cy="1290"/>
            </a:xfrm>
            <a:prstGeom prst="donut">
              <a:avLst>
                <a:gd name="adj" fmla="val 12698"/>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5" name="同心圆 4"/>
            <p:cNvSpPr/>
            <p:nvPr>
              <p:custDataLst>
                <p:tags r:id="rId11"/>
              </p:custDataLst>
            </p:nvPr>
          </p:nvSpPr>
          <p:spPr>
            <a:xfrm>
              <a:off x="5274" y="7393"/>
              <a:ext cx="1357" cy="1357"/>
            </a:xfrm>
            <a:prstGeom prst="donut">
              <a:avLst>
                <a:gd name="adj" fmla="val 12698"/>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0" name="同心圆 9"/>
            <p:cNvSpPr/>
            <p:nvPr>
              <p:custDataLst>
                <p:tags r:id="rId12"/>
              </p:custDataLst>
            </p:nvPr>
          </p:nvSpPr>
          <p:spPr>
            <a:xfrm>
              <a:off x="4783" y="6510"/>
              <a:ext cx="752" cy="752"/>
            </a:xfrm>
            <a:prstGeom prst="donut">
              <a:avLst>
                <a:gd name="adj" fmla="val 12698"/>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6" name="同心圆 5"/>
            <p:cNvSpPr/>
            <p:nvPr>
              <p:custDataLst>
                <p:tags r:id="rId13"/>
              </p:custDataLst>
            </p:nvPr>
          </p:nvSpPr>
          <p:spPr>
            <a:xfrm>
              <a:off x="5487" y="6661"/>
              <a:ext cx="752" cy="752"/>
            </a:xfrm>
            <a:prstGeom prst="donut">
              <a:avLst>
                <a:gd name="adj" fmla="val 12698"/>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2" name="同心圆 11"/>
            <p:cNvSpPr/>
            <p:nvPr>
              <p:custDataLst>
                <p:tags r:id="rId14"/>
              </p:custDataLst>
            </p:nvPr>
          </p:nvSpPr>
          <p:spPr>
            <a:xfrm>
              <a:off x="5333" y="6225"/>
              <a:ext cx="534" cy="534"/>
            </a:xfrm>
            <a:prstGeom prst="donut">
              <a:avLst>
                <a:gd name="adj" fmla="val 12698"/>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5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15"/>
              </p:custDataLst>
            </p:nvPr>
          </p:nvSpPr>
          <p:spPr>
            <a:xfrm>
              <a:off x="3469" y="6401"/>
              <a:ext cx="1357" cy="485"/>
            </a:xfrm>
            <a:prstGeom prst="rect">
              <a:avLst/>
            </a:prstGeom>
            <a:noFill/>
          </p:spPr>
          <p:txBody>
            <a:bodyPr wrap="square" rtlCol="0">
              <a:normAutofit fontScale="90000" lnSpcReduction="10000"/>
            </a:bodyPr>
            <a:p>
              <a:pPr algn="ctr">
                <a:lnSpc>
                  <a:spcPct val="110000"/>
                </a:lnSpc>
              </a:pPr>
              <a:r>
                <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关键词</a:t>
              </a:r>
              <a:endPar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16"/>
              </p:custDataLst>
            </p:nvPr>
          </p:nvSpPr>
          <p:spPr>
            <a:xfrm>
              <a:off x="4033" y="7587"/>
              <a:ext cx="1357" cy="485"/>
            </a:xfrm>
            <a:prstGeom prst="rect">
              <a:avLst/>
            </a:prstGeom>
            <a:noFill/>
          </p:spPr>
          <p:txBody>
            <a:bodyPr wrap="square" rtlCol="0">
              <a:normAutofit fontScale="90000" lnSpcReduction="10000"/>
            </a:bodyPr>
            <a:p>
              <a:pPr algn="ctr">
                <a:lnSpc>
                  <a:spcPct val="110000"/>
                </a:lnSpc>
              </a:pPr>
              <a:r>
                <a:rPr lang="zh-CN" altLang="en-US" sz="1400" b="1" spc="300">
                  <a:latin typeface="Arial" panose="020B0604020202020204" pitchFamily="34" charset="0"/>
                  <a:ea typeface="微软雅黑" panose="020B0503020204020204" charset="-122"/>
                  <a:sym typeface="Arial" panose="020B0604020202020204" pitchFamily="34" charset="0"/>
                </a:rPr>
                <a:t>关键词</a:t>
              </a:r>
              <a:endParaRPr lang="zh-CN" altLang="en-US" sz="1400" b="1" spc="300">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p:nvPr>
              <p:custDataLst>
                <p:tags r:id="rId17"/>
              </p:custDataLst>
            </p:nvPr>
          </p:nvSpPr>
          <p:spPr>
            <a:xfrm>
              <a:off x="5274" y="7827"/>
              <a:ext cx="1357" cy="485"/>
            </a:xfrm>
            <a:prstGeom prst="rect">
              <a:avLst/>
            </a:prstGeom>
            <a:noFill/>
          </p:spPr>
          <p:txBody>
            <a:bodyPr wrap="square" rtlCol="0">
              <a:normAutofit fontScale="90000" lnSpcReduction="10000"/>
            </a:bodyPr>
            <a:p>
              <a:pPr algn="ctr">
                <a:lnSpc>
                  <a:spcPct val="110000"/>
                </a:lnSpc>
              </a:pPr>
              <a:r>
                <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关键词</a:t>
              </a:r>
              <a:endPar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30" name="任意多边形 26"/>
            <p:cNvSpPr/>
            <p:nvPr>
              <p:custDataLst>
                <p:tags r:id="rId18"/>
              </p:custDataLst>
            </p:nvPr>
          </p:nvSpPr>
          <p:spPr>
            <a:xfrm rot="19769565">
              <a:off x="6734" y="4450"/>
              <a:ext cx="700" cy="1255"/>
            </a:xfrm>
            <a:custGeom>
              <a:avLst/>
              <a:gdLst>
                <a:gd name="connsiteX0" fmla="*/ 234993 w 444806"/>
                <a:gd name="connsiteY0" fmla="*/ 0 h 796969"/>
                <a:gd name="connsiteX1" fmla="*/ 254208 w 444806"/>
                <a:gd name="connsiteY1" fmla="*/ 31630 h 796969"/>
                <a:gd name="connsiteX2" fmla="*/ 444806 w 444806"/>
                <a:gd name="connsiteY2" fmla="*/ 784358 h 796969"/>
                <a:gd name="connsiteX3" fmla="*/ 444169 w 444806"/>
                <a:gd name="connsiteY3" fmla="*/ 796969 h 796969"/>
                <a:gd name="connsiteX4" fmla="*/ 172642 w 444806"/>
                <a:gd name="connsiteY4" fmla="*/ 796430 h 796969"/>
                <a:gd name="connsiteX5" fmla="*/ 173251 w 444806"/>
                <a:gd name="connsiteY5" fmla="*/ 784358 h 796969"/>
                <a:gd name="connsiteX6" fmla="*/ 15429 w 444806"/>
                <a:gd name="connsiteY6" fmla="*/ 161069 h 796969"/>
                <a:gd name="connsiteX7" fmla="*/ 0 w 444806"/>
                <a:gd name="connsiteY7" fmla="*/ 135673 h 79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806" h="796969">
                  <a:moveTo>
                    <a:pt x="234993" y="0"/>
                  </a:moveTo>
                  <a:lnTo>
                    <a:pt x="254208" y="31630"/>
                  </a:lnTo>
                  <a:cubicBezTo>
                    <a:pt x="375761" y="255388"/>
                    <a:pt x="444806" y="511810"/>
                    <a:pt x="444806" y="784358"/>
                  </a:cubicBezTo>
                  <a:lnTo>
                    <a:pt x="444169" y="796969"/>
                  </a:lnTo>
                  <a:lnTo>
                    <a:pt x="172642" y="796430"/>
                  </a:lnTo>
                  <a:lnTo>
                    <a:pt x="173251" y="784358"/>
                  </a:lnTo>
                  <a:cubicBezTo>
                    <a:pt x="173251" y="558677"/>
                    <a:pt x="116079" y="346350"/>
                    <a:pt x="15429" y="161069"/>
                  </a:cubicBezTo>
                  <a:lnTo>
                    <a:pt x="0" y="135673"/>
                  </a:lnTo>
                  <a:close/>
                </a:path>
              </a:pathLst>
            </a:custGeom>
            <a:solidFill>
              <a:srgbClr val="85863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1" name="任意多边形 25"/>
            <p:cNvSpPr/>
            <p:nvPr>
              <p:custDataLst>
                <p:tags r:id="rId19"/>
              </p:custDataLst>
            </p:nvPr>
          </p:nvSpPr>
          <p:spPr>
            <a:xfrm rot="3597862">
              <a:off x="6832" y="7636"/>
              <a:ext cx="700" cy="1255"/>
            </a:xfrm>
            <a:custGeom>
              <a:avLst/>
              <a:gdLst>
                <a:gd name="connsiteX0" fmla="*/ 234993 w 444806"/>
                <a:gd name="connsiteY0" fmla="*/ 0 h 796969"/>
                <a:gd name="connsiteX1" fmla="*/ 254208 w 444806"/>
                <a:gd name="connsiteY1" fmla="*/ 31630 h 796969"/>
                <a:gd name="connsiteX2" fmla="*/ 444806 w 444806"/>
                <a:gd name="connsiteY2" fmla="*/ 784358 h 796969"/>
                <a:gd name="connsiteX3" fmla="*/ 444169 w 444806"/>
                <a:gd name="connsiteY3" fmla="*/ 796969 h 796969"/>
                <a:gd name="connsiteX4" fmla="*/ 172642 w 444806"/>
                <a:gd name="connsiteY4" fmla="*/ 796430 h 796969"/>
                <a:gd name="connsiteX5" fmla="*/ 173251 w 444806"/>
                <a:gd name="connsiteY5" fmla="*/ 784358 h 796969"/>
                <a:gd name="connsiteX6" fmla="*/ 15429 w 444806"/>
                <a:gd name="connsiteY6" fmla="*/ 161069 h 796969"/>
                <a:gd name="connsiteX7" fmla="*/ 0 w 444806"/>
                <a:gd name="connsiteY7" fmla="*/ 135673 h 79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806" h="796969">
                  <a:moveTo>
                    <a:pt x="234993" y="0"/>
                  </a:moveTo>
                  <a:lnTo>
                    <a:pt x="254208" y="31630"/>
                  </a:lnTo>
                  <a:cubicBezTo>
                    <a:pt x="375761" y="255388"/>
                    <a:pt x="444806" y="511810"/>
                    <a:pt x="444806" y="784358"/>
                  </a:cubicBezTo>
                  <a:lnTo>
                    <a:pt x="444169" y="796969"/>
                  </a:lnTo>
                  <a:lnTo>
                    <a:pt x="172642" y="796430"/>
                  </a:lnTo>
                  <a:lnTo>
                    <a:pt x="173251" y="784358"/>
                  </a:lnTo>
                  <a:cubicBezTo>
                    <a:pt x="173251" y="558677"/>
                    <a:pt x="116079" y="346350"/>
                    <a:pt x="15429" y="161069"/>
                  </a:cubicBezTo>
                  <a:lnTo>
                    <a:pt x="0" y="135673"/>
                  </a:lnTo>
                  <a:close/>
                </a:path>
              </a:pathLst>
            </a:custGeom>
            <a:solidFill>
              <a:schemeClr val="accent4">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5" name="同心圆 8"/>
            <p:cNvSpPr/>
            <p:nvPr>
              <p:custDataLst>
                <p:tags r:id="rId20"/>
              </p:custDataLst>
            </p:nvPr>
          </p:nvSpPr>
          <p:spPr>
            <a:xfrm>
              <a:off x="6233" y="6432"/>
              <a:ext cx="1357" cy="1357"/>
            </a:xfrm>
            <a:prstGeom prst="donut">
              <a:avLst>
                <a:gd name="adj" fmla="val 12698"/>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21"/>
              </p:custDataLst>
            </p:nvPr>
          </p:nvSpPr>
          <p:spPr>
            <a:xfrm>
              <a:off x="6233" y="6867"/>
              <a:ext cx="1357" cy="485"/>
            </a:xfrm>
            <a:prstGeom prst="rect">
              <a:avLst/>
            </a:prstGeom>
            <a:noFill/>
          </p:spPr>
          <p:txBody>
            <a:bodyPr wrap="square" rtlCol="0">
              <a:normAutofit fontScale="90000" lnSpcReduction="10000"/>
            </a:bodyPr>
            <a:p>
              <a:pPr algn="ctr">
                <a:lnSpc>
                  <a:spcPct val="110000"/>
                </a:lnSpc>
              </a:pPr>
              <a:r>
                <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关键词</a:t>
              </a:r>
              <a:endPar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51" name="同心圆 8"/>
            <p:cNvSpPr/>
            <p:nvPr>
              <p:custDataLst>
                <p:tags r:id="rId22"/>
              </p:custDataLst>
            </p:nvPr>
          </p:nvSpPr>
          <p:spPr>
            <a:xfrm>
              <a:off x="5634" y="5204"/>
              <a:ext cx="1357" cy="1357"/>
            </a:xfrm>
            <a:prstGeom prst="donut">
              <a:avLst>
                <a:gd name="adj" fmla="val 12698"/>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23"/>
              </p:custDataLst>
            </p:nvPr>
          </p:nvSpPr>
          <p:spPr>
            <a:xfrm>
              <a:off x="5634" y="5639"/>
              <a:ext cx="1357" cy="485"/>
            </a:xfrm>
            <a:prstGeom prst="rect">
              <a:avLst/>
            </a:prstGeom>
            <a:noFill/>
          </p:spPr>
          <p:txBody>
            <a:bodyPr wrap="square" rtlCol="0">
              <a:normAutofit fontScale="90000" lnSpcReduction="10000"/>
            </a:bodyPr>
            <a:p>
              <a:pPr algn="ctr">
                <a:lnSpc>
                  <a:spcPct val="110000"/>
                </a:lnSpc>
              </a:pPr>
              <a:r>
                <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关键词</a:t>
              </a:r>
              <a:endParaRPr lang="zh-CN" altLang="en-US" sz="1400" b="1" spc="3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55" name="同心圆 12"/>
            <p:cNvSpPr/>
            <p:nvPr>
              <p:custDataLst>
                <p:tags r:id="rId24"/>
              </p:custDataLst>
            </p:nvPr>
          </p:nvSpPr>
          <p:spPr>
            <a:xfrm>
              <a:off x="4653" y="5796"/>
              <a:ext cx="752" cy="752"/>
            </a:xfrm>
            <a:prstGeom prst="donut">
              <a:avLst>
                <a:gd name="adj" fmla="val 12698"/>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chorCtr="1">
              <a:normAutofit/>
            </a:bodyPr>
            <a:p>
              <a:pPr algn="ctr">
                <a:lnSpc>
                  <a:spcPct val="130000"/>
                </a:lnSpc>
              </a:pPr>
              <a:endParaRPr lang="zh-CN" altLang="en-US" sz="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grpSp>
      <p:sp>
        <p:nvSpPr>
          <p:cNvPr id="59" name="矩形 58"/>
          <p:cNvSpPr/>
          <p:nvPr>
            <p:custDataLst>
              <p:tags r:id="rId25"/>
            </p:custDataLst>
          </p:nvPr>
        </p:nvSpPr>
        <p:spPr>
          <a:xfrm>
            <a:off x="7827010" y="2509520"/>
            <a:ext cx="2847975" cy="485140"/>
          </a:xfrm>
          <a:prstGeom prst="rect">
            <a:avLst/>
          </a:prstGeom>
        </p:spPr>
        <p:txBody>
          <a:bodyPr wrap="square" lIns="90000" tIns="0" rIns="90000" bIns="46800" anchor="t" anchorCtr="0">
            <a:normAutofit/>
          </a:bodyPr>
          <a:p>
            <a:pPr>
              <a:lnSpc>
                <a:spcPct val="120000"/>
              </a:lnSpc>
            </a:pP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a:t>
            </a: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）专业学习</a:t>
            </a:r>
            <a:endPar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1" name="矩形 60"/>
          <p:cNvSpPr/>
          <p:nvPr>
            <p:custDataLst>
              <p:tags r:id="rId26"/>
            </p:custDataLst>
          </p:nvPr>
        </p:nvSpPr>
        <p:spPr>
          <a:xfrm>
            <a:off x="7827010" y="3109595"/>
            <a:ext cx="2954020" cy="485140"/>
          </a:xfrm>
          <a:prstGeom prst="rect">
            <a:avLst/>
          </a:prstGeom>
        </p:spPr>
        <p:txBody>
          <a:bodyPr wrap="square" lIns="90000" tIns="0" rIns="90000" bIns="46800" anchor="t" anchorCtr="0"/>
          <a:p>
            <a:pPr>
              <a:lnSpc>
                <a:spcPct val="120000"/>
              </a:lnSpc>
            </a:pPr>
            <a:r>
              <a:rPr lang="zh-CN" altLang="en-US" sz="1600" b="1" spc="150">
                <a:solidFill>
                  <a:srgbClr val="B07C49"/>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b="1" spc="150">
                <a:solidFill>
                  <a:srgbClr val="B07C49"/>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1600" b="1" spc="150">
                <a:solidFill>
                  <a:srgbClr val="B07C49"/>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）技能学习</a:t>
            </a:r>
            <a:endParaRPr lang="zh-CN" altLang="en-US" sz="1600" b="1" spc="150">
              <a:solidFill>
                <a:srgbClr val="B07C49"/>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3" name="矩形 62"/>
          <p:cNvSpPr/>
          <p:nvPr>
            <p:custDataLst>
              <p:tags r:id="rId27"/>
            </p:custDataLst>
          </p:nvPr>
        </p:nvSpPr>
        <p:spPr>
          <a:xfrm>
            <a:off x="7827010" y="3797935"/>
            <a:ext cx="2847975" cy="485140"/>
          </a:xfrm>
          <a:prstGeom prst="rect">
            <a:avLst/>
          </a:prstGeom>
        </p:spPr>
        <p:txBody>
          <a:bodyPr wrap="square" lIns="90000" tIns="0" rIns="90000" bIns="46800" anchor="t" anchorCtr="0">
            <a:noAutofit/>
          </a:bodyPr>
          <a:p>
            <a:pPr>
              <a:lnSpc>
                <a:spcPct val="120000"/>
              </a:lnSpc>
            </a:pP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a:t>
            </a: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）兴趣学习</a:t>
            </a:r>
            <a:endPar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6" name="矩形 65"/>
          <p:cNvSpPr/>
          <p:nvPr>
            <p:custDataLst>
              <p:tags r:id="rId28"/>
            </p:custDataLst>
          </p:nvPr>
        </p:nvSpPr>
        <p:spPr>
          <a:xfrm>
            <a:off x="7827010" y="4486275"/>
            <a:ext cx="3053080" cy="485140"/>
          </a:xfrm>
          <a:prstGeom prst="rect">
            <a:avLst/>
          </a:prstGeom>
        </p:spPr>
        <p:txBody>
          <a:bodyPr wrap="square" lIns="90000" tIns="0" rIns="90000" bIns="46800" anchor="t" anchorCtr="0"/>
          <a:p>
            <a:pPr>
              <a:lnSpc>
                <a:spcPct val="120000"/>
              </a:lnSpc>
            </a:pP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a:t>
            </a:r>
            <a:r>
              <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）一般能力培养</a:t>
            </a:r>
            <a:endParaRPr lang="zh-CN" altLang="en-US" sz="1600" b="1" spc="15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69" name="任意多边形 4"/>
          <p:cNvSpPr/>
          <p:nvPr>
            <p:custDataLst>
              <p:tags r:id="rId29"/>
            </p:custDataLst>
          </p:nvPr>
        </p:nvSpPr>
        <p:spPr>
          <a:xfrm>
            <a:off x="5191925" y="4401877"/>
            <a:ext cx="2244012" cy="274132"/>
          </a:xfrm>
          <a:custGeom>
            <a:avLst/>
            <a:gdLst>
              <a:gd name="connsiteX0" fmla="*/ 0 w 3596640"/>
              <a:gd name="connsiteY0" fmla="*/ 841248 h 841248"/>
              <a:gd name="connsiteX1" fmla="*/ 1182624 w 3596640"/>
              <a:gd name="connsiteY1" fmla="*/ 0 h 841248"/>
              <a:gd name="connsiteX2" fmla="*/ 3596640 w 3596640"/>
              <a:gd name="connsiteY2" fmla="*/ 0 h 841248"/>
              <a:gd name="connsiteX0-1" fmla="*/ 0 w 3365210"/>
              <a:gd name="connsiteY0-2" fmla="*/ 603002 h 603002"/>
              <a:gd name="connsiteX1-3" fmla="*/ 951194 w 3365210"/>
              <a:gd name="connsiteY1-4" fmla="*/ 0 h 603002"/>
              <a:gd name="connsiteX2-5" fmla="*/ 3365210 w 3365210"/>
              <a:gd name="connsiteY2-6" fmla="*/ 0 h 603002"/>
              <a:gd name="connsiteX0-7" fmla="*/ 0 w 3385630"/>
              <a:gd name="connsiteY0-8" fmla="*/ 610944 h 610944"/>
              <a:gd name="connsiteX1-9" fmla="*/ 971614 w 3385630"/>
              <a:gd name="connsiteY1-10" fmla="*/ 0 h 610944"/>
              <a:gd name="connsiteX2-11" fmla="*/ 3385630 w 3385630"/>
              <a:gd name="connsiteY2-12" fmla="*/ 0 h 610944"/>
              <a:gd name="connsiteX0-13" fmla="*/ 0 w 3406050"/>
              <a:gd name="connsiteY0-14" fmla="*/ 626827 h 626827"/>
              <a:gd name="connsiteX1-15" fmla="*/ 992034 w 3406050"/>
              <a:gd name="connsiteY1-16" fmla="*/ 0 h 626827"/>
              <a:gd name="connsiteX2-17" fmla="*/ 3406050 w 3406050"/>
              <a:gd name="connsiteY2-18" fmla="*/ 0 h 626827"/>
              <a:gd name="connsiteX0-19" fmla="*/ 0 w 3316610"/>
              <a:gd name="connsiteY0-20" fmla="*/ 597896 h 597896"/>
              <a:gd name="connsiteX1-21" fmla="*/ 902594 w 3316610"/>
              <a:gd name="connsiteY1-22" fmla="*/ 0 h 597896"/>
              <a:gd name="connsiteX2-23" fmla="*/ 3316610 w 3316610"/>
              <a:gd name="connsiteY2-24" fmla="*/ 0 h 597896"/>
              <a:gd name="connsiteX0-25" fmla="*/ 0 w 3316610"/>
              <a:gd name="connsiteY0-26" fmla="*/ 925082 h 925082"/>
              <a:gd name="connsiteX1-27" fmla="*/ 1345324 w 3316610"/>
              <a:gd name="connsiteY1-28" fmla="*/ 0 h 925082"/>
              <a:gd name="connsiteX2-29" fmla="*/ 3316610 w 3316610"/>
              <a:gd name="connsiteY2-30" fmla="*/ 327186 h 925082"/>
              <a:gd name="connsiteX0-31" fmla="*/ 0 w 3343442"/>
              <a:gd name="connsiteY0-32" fmla="*/ 925082 h 925082"/>
              <a:gd name="connsiteX1-33" fmla="*/ 1345324 w 3343442"/>
              <a:gd name="connsiteY1-34" fmla="*/ 0 h 925082"/>
              <a:gd name="connsiteX2-35" fmla="*/ 3343442 w 3343442"/>
              <a:gd name="connsiteY2-36" fmla="*/ 32719 h 925082"/>
              <a:gd name="connsiteX0-37" fmla="*/ 0 w 3343442"/>
              <a:gd name="connsiteY0-38" fmla="*/ 925082 h 925082"/>
              <a:gd name="connsiteX1-39" fmla="*/ 1345324 w 3343442"/>
              <a:gd name="connsiteY1-40" fmla="*/ 0 h 925082"/>
              <a:gd name="connsiteX2-41" fmla="*/ 3343442 w 3343442"/>
              <a:gd name="connsiteY2-42" fmla="*/ 0 h 925082"/>
            </a:gdLst>
            <a:ahLst/>
            <a:cxnLst>
              <a:cxn ang="0">
                <a:pos x="connsiteX0-1" y="connsiteY0-2"/>
              </a:cxn>
              <a:cxn ang="0">
                <a:pos x="connsiteX1-3" y="connsiteY1-4"/>
              </a:cxn>
              <a:cxn ang="0">
                <a:pos x="connsiteX2-5" y="connsiteY2-6"/>
              </a:cxn>
            </a:cxnLst>
            <a:rect l="l" t="t" r="r" b="b"/>
            <a:pathLst>
              <a:path w="3343442" h="925082">
                <a:moveTo>
                  <a:pt x="0" y="925082"/>
                </a:moveTo>
                <a:lnTo>
                  <a:pt x="1345324" y="0"/>
                </a:lnTo>
                <a:lnTo>
                  <a:pt x="3343442" y="0"/>
                </a:lnTo>
              </a:path>
            </a:pathLst>
          </a:custGeom>
          <a:noFill/>
          <a:ln w="12700">
            <a:solidFill>
              <a:schemeClr val="bg1">
                <a:lumMod val="50000"/>
                <a:lumOff val="50000"/>
              </a:schemeClr>
            </a:solidFill>
            <a:tailEnd type="ova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pic>
        <p:nvPicPr>
          <p:cNvPr id="14" name="图片 13" descr="摄图网_400275437"/>
          <p:cNvPicPr>
            <a:picLocks noChangeAspect="1"/>
          </p:cNvPicPr>
          <p:nvPr userDrawn="1">
            <p:custDataLst>
              <p:tags r:id="rId30"/>
            </p:custDataLst>
          </p:nvPr>
        </p:nvPicPr>
        <p:blipFill>
          <a:blip r:embed="rId31"/>
          <a:stretch>
            <a:fillRect/>
          </a:stretch>
        </p:blipFill>
        <p:spPr>
          <a:xfrm>
            <a:off x="9883140" y="5552440"/>
            <a:ext cx="2207895" cy="1282065"/>
          </a:xfrm>
          <a:prstGeom prst="rect">
            <a:avLst/>
          </a:prstGeom>
        </p:spPr>
      </p:pic>
    </p:spTree>
    <p:custDataLst>
      <p:tags r:id="rId3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000" fill="hold"/>
                                        <p:tgtEl>
                                          <p:spTgt spid="59"/>
                                        </p:tgtEl>
                                        <p:attrNameLst>
                                          <p:attrName>ppt_x</p:attrName>
                                        </p:attrNameLst>
                                      </p:cBhvr>
                                      <p:tavLst>
                                        <p:tav tm="0">
                                          <p:val>
                                            <p:strVal val="#ppt_x-.2"/>
                                          </p:val>
                                        </p:tav>
                                        <p:tav tm="100000">
                                          <p:val>
                                            <p:strVal val="#ppt_x"/>
                                          </p:val>
                                        </p:tav>
                                      </p:tavLst>
                                    </p:anim>
                                    <p:anim calcmode="lin" valueType="num">
                                      <p:cBhvr>
                                        <p:cTn id="8" dur="1000" fill="hold"/>
                                        <p:tgtEl>
                                          <p:spTgt spid="59"/>
                                        </p:tgtEl>
                                        <p:attrNameLst>
                                          <p:attrName>ppt_y</p:attrName>
                                        </p:attrNameLst>
                                      </p:cBhvr>
                                      <p:tavLst>
                                        <p:tav tm="0">
                                          <p:val>
                                            <p:strVal val="#ppt_y"/>
                                          </p:val>
                                        </p:tav>
                                        <p:tav tm="100000">
                                          <p:val>
                                            <p:strVal val="#ppt_y"/>
                                          </p:val>
                                        </p:tav>
                                      </p:tavLst>
                                    </p:anim>
                                    <p:animEffect transition="in" filter="wipe(right)" prLst="gradientSize: 0.1">
                                      <p:cBhvr>
                                        <p:cTn id="9" dur="1000"/>
                                        <p:tgtEl>
                                          <p:spTgt spid="59"/>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1000" fill="hold"/>
                                        <p:tgtEl>
                                          <p:spTgt spid="61"/>
                                        </p:tgtEl>
                                        <p:attrNameLst>
                                          <p:attrName>ppt_x</p:attrName>
                                        </p:attrNameLst>
                                      </p:cBhvr>
                                      <p:tavLst>
                                        <p:tav tm="0">
                                          <p:val>
                                            <p:strVal val="#ppt_x-.2"/>
                                          </p:val>
                                        </p:tav>
                                        <p:tav tm="100000">
                                          <p:val>
                                            <p:strVal val="#ppt_x"/>
                                          </p:val>
                                        </p:tav>
                                      </p:tavLst>
                                    </p:anim>
                                    <p:anim calcmode="lin" valueType="num">
                                      <p:cBhvr>
                                        <p:cTn id="14" dur="1000" fill="hold"/>
                                        <p:tgtEl>
                                          <p:spTgt spid="61"/>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1"/>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1000" fill="hold"/>
                                        <p:tgtEl>
                                          <p:spTgt spid="63"/>
                                        </p:tgtEl>
                                        <p:attrNameLst>
                                          <p:attrName>ppt_x</p:attrName>
                                        </p:attrNameLst>
                                      </p:cBhvr>
                                      <p:tavLst>
                                        <p:tav tm="0">
                                          <p:val>
                                            <p:strVal val="#ppt_x-.2"/>
                                          </p:val>
                                        </p:tav>
                                        <p:tav tm="100000">
                                          <p:val>
                                            <p:strVal val="#ppt_x"/>
                                          </p:val>
                                        </p:tav>
                                      </p:tavLst>
                                    </p:anim>
                                    <p:anim calcmode="lin" valueType="num">
                                      <p:cBhvr>
                                        <p:cTn id="20" dur="1000" fill="hold"/>
                                        <p:tgtEl>
                                          <p:spTgt spid="6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3"/>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1000" fill="hold"/>
                                        <p:tgtEl>
                                          <p:spTgt spid="66"/>
                                        </p:tgtEl>
                                        <p:attrNameLst>
                                          <p:attrName>ppt_x</p:attrName>
                                        </p:attrNameLst>
                                      </p:cBhvr>
                                      <p:tavLst>
                                        <p:tav tm="0">
                                          <p:val>
                                            <p:strVal val="#ppt_x-.2"/>
                                          </p:val>
                                        </p:tav>
                                        <p:tav tm="100000">
                                          <p:val>
                                            <p:strVal val="#ppt_x"/>
                                          </p:val>
                                        </p:tav>
                                      </p:tavLst>
                                    </p:anim>
                                    <p:anim calcmode="lin" valueType="num">
                                      <p:cBhvr>
                                        <p:cTn id="26" dur="1000" fill="hold"/>
                                        <p:tgtEl>
                                          <p:spTgt spid="66"/>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1" grpId="0"/>
      <p:bldP spid="63" grpId="0"/>
      <p:bldP spid="6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心理故事</a:t>
            </a:r>
            <a:endParaRPr lang="zh-CN" altLang="en-US" sz="2400" b="1" spc="300" noProof="0" dirty="0">
              <a:ln>
                <a:noFill/>
              </a:ln>
              <a:solidFill>
                <a:srgbClr val="FCC301"/>
              </a:solidFill>
              <a:effectLst/>
              <a:uLnTx/>
              <a:sym typeface="+mn-ea"/>
            </a:endParaRPr>
          </a:p>
        </p:txBody>
      </p:sp>
      <p:sp>
        <p:nvSpPr>
          <p:cNvPr id="43" name="矩形 42"/>
          <p:cNvSpPr/>
          <p:nvPr>
            <p:custDataLst>
              <p:tags r:id="rId1"/>
            </p:custDataLst>
          </p:nvPr>
        </p:nvSpPr>
        <p:spPr>
          <a:xfrm>
            <a:off x="-2540" y="1240790"/>
            <a:ext cx="12192000" cy="5614670"/>
          </a:xfrm>
          <a:prstGeom prst="rect">
            <a:avLst/>
          </a:prstGeom>
          <a:solidFill>
            <a:srgbClr val="7EA96D"/>
          </a:solidFill>
          <a:ln w="63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51" name="矩形 50"/>
          <p:cNvSpPr/>
          <p:nvPr>
            <p:custDataLst>
              <p:tags r:id="rId2"/>
            </p:custDataLst>
          </p:nvPr>
        </p:nvSpPr>
        <p:spPr>
          <a:xfrm>
            <a:off x="588645" y="1240790"/>
            <a:ext cx="11014075" cy="5615305"/>
          </a:xfrm>
          <a:prstGeom prst="rect">
            <a:avLst/>
          </a:prstGeom>
          <a:solidFill>
            <a:srgbClr val="E4EEFE"/>
          </a:solidFill>
          <a:ln w="19050">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pic>
        <p:nvPicPr>
          <p:cNvPr id="47" name="图片 46" descr="摄图网_400275437"/>
          <p:cNvPicPr>
            <a:picLocks noChangeAspect="1"/>
          </p:cNvPicPr>
          <p:nvPr userDrawn="1">
            <p:custDataLst>
              <p:tags r:id="rId3"/>
            </p:custDataLst>
          </p:nvPr>
        </p:nvPicPr>
        <p:blipFill>
          <a:blip r:embed="rId4"/>
          <a:stretch>
            <a:fillRect/>
          </a:stretch>
        </p:blipFill>
        <p:spPr>
          <a:xfrm>
            <a:off x="1020445" y="1474470"/>
            <a:ext cx="819150" cy="464820"/>
          </a:xfrm>
          <a:prstGeom prst="rect">
            <a:avLst/>
          </a:prstGeom>
        </p:spPr>
      </p:pic>
      <p:sp>
        <p:nvSpPr>
          <p:cNvPr id="49" name="文本框 48"/>
          <p:cNvSpPr txBox="1"/>
          <p:nvPr>
            <p:custDataLst>
              <p:tags r:id="rId5"/>
            </p:custDataLst>
          </p:nvPr>
        </p:nvSpPr>
        <p:spPr>
          <a:xfrm>
            <a:off x="1720850" y="2005965"/>
            <a:ext cx="8933180" cy="420687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508000" algn="ctr"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610347219"/>
                </a:ext>
              </a:extLst>
            </a:pPr>
            <a:r>
              <a:rPr sz="1800" b="1" spc="200" dirty="0">
                <a:solidFill>
                  <a:srgbClr val="FCC301"/>
                </a:solidFill>
                <a:uFillTx/>
                <a:latin typeface="微软雅黑" panose="020B0503020204020204" charset="-122"/>
                <a:ea typeface="微软雅黑" panose="020B0503020204020204" charset="-122"/>
                <a:sym typeface="+mn-ea"/>
              </a:rPr>
              <a:t>做真读书的人</a:t>
            </a:r>
            <a:endParaRPr sz="1800" b="1" spc="200" dirty="0">
              <a:solidFill>
                <a:srgbClr val="FCC301"/>
              </a:solidFill>
              <a:uFillTx/>
              <a:latin typeface="微软雅黑" panose="020B0503020204020204" charset="-122"/>
              <a:ea typeface="微软雅黑" panose="020B0503020204020204" charset="-122"/>
              <a:sym typeface="+mn-ea"/>
            </a:endParaRPr>
          </a:p>
          <a:p>
            <a:pPr lvl="0" indent="4318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321227036"/>
                </a:ext>
              </a:extLst>
            </a:pPr>
            <a:r>
              <a:rPr sz="1500" spc="200" dirty="0">
                <a:solidFill>
                  <a:schemeClr val="tx1">
                    <a:lumMod val="95000"/>
                    <a:lumOff val="5000"/>
                  </a:schemeClr>
                </a:solidFill>
                <a:uFillTx/>
                <a:latin typeface="微软雅黑" panose="020B0503020204020204" charset="-122"/>
                <a:ea typeface="微软雅黑" panose="020B0503020204020204" charset="-122"/>
                <a:sym typeface="+mn-ea"/>
              </a:rPr>
              <a:t>一次，父亲外出办事，临走前嘱咐杨振宁在家好好读书。父亲走后，杨振宁读了一本叫《龙文鞭影》的书。读了一遍他觉得内容都知道了，就放心出去玩了。父亲回来后，得知他读了《龙文鞭影》很高兴，便问：“读完这本书，你觉得有什么收获吗 ?”“收获 ?”杨振宁摇摇头，这个问题他没想过。父亲说：“读书不在于读多少，关键要读透读懂，否则不如去玩。”杨振宁深深地低下了头。</a:t>
            </a:r>
            <a:endParaRPr sz="1500" spc="2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318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321227036"/>
                </a:ext>
              </a:extLst>
            </a:pPr>
            <a:r>
              <a:rPr sz="1500" spc="200" dirty="0">
                <a:solidFill>
                  <a:schemeClr val="tx1">
                    <a:lumMod val="95000"/>
                    <a:lumOff val="5000"/>
                  </a:schemeClr>
                </a:solidFill>
                <a:uFillTx/>
                <a:latin typeface="微软雅黑" panose="020B0503020204020204" charset="-122"/>
                <a:ea typeface="微软雅黑" panose="020B0503020204020204" charset="-122"/>
                <a:sym typeface="+mn-ea"/>
              </a:rPr>
              <a:t>半个月后，杨振宁主动找到父亲，滔滔不绝地讲述《龙文鞭影》里的故事，父亲摆摆手让他停止。父亲说：“只会叙述是假读书，真读书要把书消化在头脑中，为思想服务。”杨振宁点点头说：“我要做真读书的人。”</a:t>
            </a:r>
            <a:endParaRPr sz="1500" spc="2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318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321227036"/>
                </a:ext>
              </a:extLst>
            </a:pPr>
            <a:endParaRPr sz="1500" spc="200"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318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321227036"/>
                </a:ext>
              </a:extLst>
            </a:pPr>
            <a:r>
              <a:rPr sz="1500" spc="200" dirty="0">
                <a:solidFill>
                  <a:schemeClr val="tx1">
                    <a:lumMod val="95000"/>
                    <a:lumOff val="5000"/>
                  </a:schemeClr>
                </a:solidFill>
                <a:uFillTx/>
                <a:latin typeface="微软雅黑" panose="020B0503020204020204" charset="-122"/>
                <a:ea typeface="微软雅黑" panose="020B0503020204020204" charset="-122"/>
                <a:sym typeface="+mn-ea"/>
              </a:rPr>
              <a:t>                                            （杨振宁，美籍华人，1957 年获诺贝尔物理学奖）</a:t>
            </a:r>
            <a:endParaRPr sz="1500" spc="200" dirty="0">
              <a:solidFill>
                <a:schemeClr val="tx1">
                  <a:lumMod val="95000"/>
                  <a:lumOff val="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二、提高学习的专注程度</a:t>
            </a:r>
            <a:endParaRPr lang="zh-CN" altLang="en-US" sz="2400" b="1" spc="300" noProof="0" dirty="0">
              <a:ln>
                <a:noFill/>
              </a:ln>
              <a:solidFill>
                <a:srgbClr val="FCC301"/>
              </a:solidFill>
              <a:effectLst/>
              <a:uLnTx/>
              <a:sym typeface="+mn-ea"/>
            </a:endParaRPr>
          </a:p>
        </p:txBody>
      </p:sp>
      <p:grpSp>
        <p:nvGrpSpPr>
          <p:cNvPr id="3" name="组合 2"/>
          <p:cNvGrpSpPr/>
          <p:nvPr>
            <p:custDataLst>
              <p:tags r:id="rId1"/>
            </p:custDataLst>
          </p:nvPr>
        </p:nvGrpSpPr>
        <p:grpSpPr>
          <a:xfrm>
            <a:off x="1005840" y="2104390"/>
            <a:ext cx="10060305" cy="3199130"/>
            <a:chOff x="2662" y="2632"/>
            <a:chExt cx="13720" cy="3369"/>
          </a:xfrm>
        </p:grpSpPr>
        <p:sp>
          <p:nvSpPr>
            <p:cNvPr id="7" name="矩形 6"/>
            <p:cNvSpPr/>
            <p:nvPr>
              <p:custDataLst>
                <p:tags r:id="rId2"/>
              </p:custDataLst>
            </p:nvPr>
          </p:nvSpPr>
          <p:spPr>
            <a:xfrm>
              <a:off x="3045" y="2632"/>
              <a:ext cx="13337" cy="3369"/>
            </a:xfrm>
            <a:prstGeom prst="rect">
              <a:avLst/>
            </a:prstGeom>
            <a:solidFill>
              <a:schemeClr val="bg1"/>
            </a:solidFill>
            <a:ln w="22225">
              <a:solidFill>
                <a:schemeClr val="tx1">
                  <a:lumMod val="75000"/>
                  <a:lumOff val="25000"/>
                </a:schemeClr>
              </a:solidFill>
            </a:ln>
            <a:effectLst>
              <a:outerShdw dist="38100" dir="27000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custDataLst>
                <p:tags r:id="rId3"/>
              </p:custDataLst>
            </p:nvPr>
          </p:nvGrpSpPr>
          <p:grpSpPr>
            <a:xfrm>
              <a:off x="2662" y="3146"/>
              <a:ext cx="971" cy="745"/>
              <a:chOff x="2594202" y="2559050"/>
              <a:chExt cx="616738" cy="473075"/>
            </a:xfrm>
          </p:grpSpPr>
          <p:sp>
            <p:nvSpPr>
              <p:cNvPr id="12" name="矩形 11"/>
              <p:cNvSpPr/>
              <p:nvPr>
                <p:custDataLst>
                  <p:tags r:id="rId4"/>
                </p:custDataLst>
              </p:nvPr>
            </p:nvSpPr>
            <p:spPr>
              <a:xfrm>
                <a:off x="2826543" y="2559050"/>
                <a:ext cx="219137" cy="4730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ImportSvg_636983900241446251"/>
              <p:cNvSpPr/>
              <p:nvPr>
                <p:custDataLst>
                  <p:tags r:id="rId5"/>
                </p:custDataLst>
              </p:nvPr>
            </p:nvSpPr>
            <p:spPr>
              <a:xfrm rot="10800000">
                <a:off x="2594202" y="2621896"/>
                <a:ext cx="616738" cy="346927"/>
              </a:xfrm>
              <a:custGeom>
                <a:avLst/>
                <a:gdLst/>
                <a:ahLst/>
                <a:cxnLst/>
                <a:rect l="l" t="t" r="r" b="b"/>
                <a:pathLst>
                  <a:path w="14292586" h="12354751">
                    <a:moveTo>
                      <a:pt x="1" y="0"/>
                    </a:moveTo>
                    <a:lnTo>
                      <a:pt x="6016804" y="0"/>
                    </a:lnTo>
                    <a:lnTo>
                      <a:pt x="6016804" y="4339700"/>
                    </a:lnTo>
                    <a:cubicBezTo>
                      <a:pt x="6016804" y="6110134"/>
                      <a:pt x="5863353" y="7499112"/>
                      <a:pt x="5556444" y="8506676"/>
                    </a:cubicBezTo>
                    <a:cubicBezTo>
                      <a:pt x="5249537" y="9514240"/>
                      <a:pt x="4930378" y="10186854"/>
                      <a:pt x="4095301" y="10992906"/>
                    </a:cubicBezTo>
                    <a:cubicBezTo>
                      <a:pt x="3260225" y="11798956"/>
                      <a:pt x="2680814" y="12040837"/>
                      <a:pt x="1455066" y="12354750"/>
                    </a:cubicBezTo>
                    <a:lnTo>
                      <a:pt x="598736" y="10512869"/>
                    </a:lnTo>
                    <a:cubicBezTo>
                      <a:pt x="1455066" y="10185628"/>
                      <a:pt x="1976770" y="10039677"/>
                      <a:pt x="2781416" y="9204842"/>
                    </a:cubicBezTo>
                    <a:cubicBezTo>
                      <a:pt x="3586062" y="8370008"/>
                      <a:pt x="3645413" y="7562531"/>
                      <a:pt x="3645413" y="6868493"/>
                    </a:cubicBezTo>
                    <a:lnTo>
                      <a:pt x="1" y="6868493"/>
                    </a:lnTo>
                    <a:close/>
                    <a:moveTo>
                      <a:pt x="8275783" y="0"/>
                    </a:moveTo>
                    <a:lnTo>
                      <a:pt x="14292586" y="0"/>
                    </a:lnTo>
                    <a:lnTo>
                      <a:pt x="14292586" y="4339700"/>
                    </a:lnTo>
                    <a:cubicBezTo>
                      <a:pt x="14292586" y="6110134"/>
                      <a:pt x="14139135" y="7499112"/>
                      <a:pt x="13832227" y="8506676"/>
                    </a:cubicBezTo>
                    <a:cubicBezTo>
                      <a:pt x="13525318" y="9514240"/>
                      <a:pt x="13206159" y="10186854"/>
                      <a:pt x="12371083" y="10992906"/>
                    </a:cubicBezTo>
                    <a:cubicBezTo>
                      <a:pt x="11536006" y="11798956"/>
                      <a:pt x="10956597" y="12040837"/>
                      <a:pt x="9730848" y="12354750"/>
                    </a:cubicBezTo>
                    <a:lnTo>
                      <a:pt x="8874518" y="10512869"/>
                    </a:lnTo>
                    <a:cubicBezTo>
                      <a:pt x="9730848" y="10185628"/>
                      <a:pt x="10252552" y="10039677"/>
                      <a:pt x="11057198" y="9204842"/>
                    </a:cubicBezTo>
                    <a:cubicBezTo>
                      <a:pt x="11861845" y="8370008"/>
                      <a:pt x="11921195" y="7562531"/>
                      <a:pt x="11921195" y="6868493"/>
                    </a:cubicBezTo>
                    <a:lnTo>
                      <a:pt x="8275783" y="6868493"/>
                    </a:lnTo>
                    <a:close/>
                  </a:path>
                </a:pathLst>
              </a:custGeom>
              <a:solidFill>
                <a:srgbClr val="7EA96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4" name="Title 6"/>
          <p:cNvSpPr txBox="1"/>
          <p:nvPr>
            <p:custDataLst>
              <p:tags r:id="rId6"/>
            </p:custDataLst>
          </p:nvPr>
        </p:nvSpPr>
        <p:spPr>
          <a:xfrm>
            <a:off x="2021840" y="2583180"/>
            <a:ext cx="8605520" cy="20212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凡是在事业上有建树的人，不论在学习还是在工作中，注意力都高度集中。陈景润、居里夫人、牛顿等科学家们专注工作的故事比比皆是。在智力水平相当的条件下，注意状态就决定了学习效率。</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96545" lvl="0" indent="-2965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注意力的集中作为一种特殊的素质和能力，可以通过训练来获得。下面介绍一些简单实用的方法，让同学们训练自己的注意力，提高自己专心致志的素质。</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二、提高学习的专注程度</a:t>
            </a:r>
            <a:endParaRPr lang="zh-CN" altLang="en-US" sz="2400" b="1" spc="300" noProof="0" dirty="0">
              <a:ln>
                <a:noFill/>
              </a:ln>
              <a:solidFill>
                <a:srgbClr val="FCC301"/>
              </a:solidFill>
              <a:effectLst/>
              <a:uLnTx/>
              <a:sym typeface="+mn-ea"/>
            </a:endParaRPr>
          </a:p>
        </p:txBody>
      </p:sp>
      <p:grpSp>
        <p:nvGrpSpPr>
          <p:cNvPr id="50" name="组合 49"/>
          <p:cNvGrpSpPr/>
          <p:nvPr>
            <p:custDataLst>
              <p:tags r:id="rId2"/>
            </p:custDataLst>
          </p:nvPr>
        </p:nvGrpSpPr>
        <p:grpSpPr>
          <a:xfrm>
            <a:off x="964565" y="1784985"/>
            <a:ext cx="4321810" cy="3957320"/>
            <a:chOff x="-2096" y="1995"/>
            <a:chExt cx="12606" cy="11325"/>
          </a:xfrm>
        </p:grpSpPr>
        <p:sp>
          <p:nvSpPr>
            <p:cNvPr id="51" name="PA_ImportSvg_636777017743303179"/>
            <p:cNvSpPr/>
            <p:nvPr>
              <p:custDataLst>
                <p:tags r:id="rId3"/>
              </p:custDataLst>
            </p:nvPr>
          </p:nvSpPr>
          <p:spPr>
            <a:xfrm>
              <a:off x="678" y="3887"/>
              <a:ext cx="7359" cy="7370"/>
            </a:xfrm>
            <a:custGeom>
              <a:avLst/>
              <a:gdLst/>
              <a:ahLst/>
              <a:cxnLst/>
              <a:rect l="l" t="t" r="r" b="b"/>
              <a:pathLst>
                <a:path w="691722" h="692786">
                  <a:moveTo>
                    <a:pt x="676101" y="290196"/>
                  </a:moveTo>
                  <a:cubicBezTo>
                    <a:pt x="660353" y="177674"/>
                    <a:pt x="601806" y="108205"/>
                    <a:pt x="501984" y="58167"/>
                  </a:cubicBezTo>
                  <a:cubicBezTo>
                    <a:pt x="444580" y="29211"/>
                    <a:pt x="313389" y="1"/>
                    <a:pt x="255350" y="14606"/>
                  </a:cubicBezTo>
                  <a:cubicBezTo>
                    <a:pt x="197310" y="29206"/>
                    <a:pt x="148162" y="66930"/>
                    <a:pt x="105109" y="96394"/>
                  </a:cubicBezTo>
                  <a:cubicBezTo>
                    <a:pt x="62058" y="125861"/>
                    <a:pt x="3509" y="247905"/>
                    <a:pt x="1350" y="337694"/>
                  </a:cubicBezTo>
                  <a:cubicBezTo>
                    <a:pt x="0" y="381393"/>
                    <a:pt x="7250" y="424932"/>
                    <a:pt x="22686" y="465837"/>
                  </a:cubicBezTo>
                  <a:cubicBezTo>
                    <a:pt x="39078" y="509038"/>
                    <a:pt x="66911" y="546968"/>
                    <a:pt x="103204" y="575565"/>
                  </a:cubicBezTo>
                  <a:cubicBezTo>
                    <a:pt x="146093" y="620976"/>
                    <a:pt x="201096" y="653149"/>
                    <a:pt x="261700" y="668275"/>
                  </a:cubicBezTo>
                  <a:cubicBezTo>
                    <a:pt x="355553" y="692786"/>
                    <a:pt x="463630" y="648082"/>
                    <a:pt x="546053" y="594869"/>
                  </a:cubicBezTo>
                  <a:cubicBezTo>
                    <a:pt x="642700" y="532004"/>
                    <a:pt x="691722" y="402210"/>
                    <a:pt x="676101" y="290196"/>
                  </a:cubicBezTo>
                  <a:close/>
                  <a:moveTo>
                    <a:pt x="539703" y="284354"/>
                  </a:moveTo>
                  <a:cubicBezTo>
                    <a:pt x="538560" y="268987"/>
                    <a:pt x="537290" y="252477"/>
                    <a:pt x="535131" y="235967"/>
                  </a:cubicBezTo>
                  <a:cubicBezTo>
                    <a:pt x="537544" y="239523"/>
                    <a:pt x="541227" y="244730"/>
                    <a:pt x="541481" y="244984"/>
                  </a:cubicBezTo>
                  <a:cubicBezTo>
                    <a:pt x="544275" y="249810"/>
                    <a:pt x="546942" y="254763"/>
                    <a:pt x="549355" y="259843"/>
                  </a:cubicBezTo>
                  <a:cubicBezTo>
                    <a:pt x="551768" y="264923"/>
                    <a:pt x="552530" y="266701"/>
                    <a:pt x="553927" y="270130"/>
                  </a:cubicBezTo>
                  <a:cubicBezTo>
                    <a:pt x="555767" y="278512"/>
                    <a:pt x="557124" y="286993"/>
                    <a:pt x="557991" y="295530"/>
                  </a:cubicBezTo>
                  <a:cubicBezTo>
                    <a:pt x="557991" y="297181"/>
                    <a:pt x="557991" y="298705"/>
                    <a:pt x="557991" y="300229"/>
                  </a:cubicBezTo>
                  <a:cubicBezTo>
                    <a:pt x="557991" y="299213"/>
                    <a:pt x="557991" y="305563"/>
                    <a:pt x="557991" y="307341"/>
                  </a:cubicBezTo>
                  <a:cubicBezTo>
                    <a:pt x="558272" y="315387"/>
                    <a:pt x="558102" y="323443"/>
                    <a:pt x="557483" y="331471"/>
                  </a:cubicBezTo>
                  <a:cubicBezTo>
                    <a:pt x="557483" y="338329"/>
                    <a:pt x="555832" y="345060"/>
                    <a:pt x="554689" y="351791"/>
                  </a:cubicBezTo>
                  <a:cubicBezTo>
                    <a:pt x="554630" y="352041"/>
                    <a:pt x="554630" y="352302"/>
                    <a:pt x="554689" y="352553"/>
                  </a:cubicBezTo>
                  <a:cubicBezTo>
                    <a:pt x="554673" y="352849"/>
                    <a:pt x="554673" y="353146"/>
                    <a:pt x="554689" y="353442"/>
                  </a:cubicBezTo>
                  <a:cubicBezTo>
                    <a:pt x="553927" y="356744"/>
                    <a:pt x="552911" y="359919"/>
                    <a:pt x="552022" y="363221"/>
                  </a:cubicBezTo>
                  <a:cubicBezTo>
                    <a:pt x="550117" y="369698"/>
                    <a:pt x="547831" y="375921"/>
                    <a:pt x="545418" y="382398"/>
                  </a:cubicBezTo>
                  <a:cubicBezTo>
                    <a:pt x="544148" y="385573"/>
                    <a:pt x="542751" y="388621"/>
                    <a:pt x="541354" y="391669"/>
                  </a:cubicBezTo>
                  <a:cubicBezTo>
                    <a:pt x="541354" y="392685"/>
                    <a:pt x="540465" y="393574"/>
                    <a:pt x="540084" y="394463"/>
                  </a:cubicBezTo>
                  <a:cubicBezTo>
                    <a:pt x="539835" y="394997"/>
                    <a:pt x="539538" y="395508"/>
                    <a:pt x="539195" y="395987"/>
                  </a:cubicBezTo>
                  <a:cubicBezTo>
                    <a:pt x="536274" y="401321"/>
                    <a:pt x="536274" y="401321"/>
                    <a:pt x="533099" y="406274"/>
                  </a:cubicBezTo>
                  <a:cubicBezTo>
                    <a:pt x="533099" y="405004"/>
                    <a:pt x="533099" y="401321"/>
                    <a:pt x="533099" y="399924"/>
                  </a:cubicBezTo>
                  <a:cubicBezTo>
                    <a:pt x="533474" y="390994"/>
                    <a:pt x="534622" y="382113"/>
                    <a:pt x="536528" y="373381"/>
                  </a:cubicBezTo>
                  <a:cubicBezTo>
                    <a:pt x="541242" y="343949"/>
                    <a:pt x="542308" y="314047"/>
                    <a:pt x="539703" y="284354"/>
                  </a:cubicBezTo>
                  <a:close/>
                  <a:moveTo>
                    <a:pt x="472393" y="596647"/>
                  </a:moveTo>
                  <a:cubicBezTo>
                    <a:pt x="471758" y="596647"/>
                    <a:pt x="462868" y="600584"/>
                    <a:pt x="460455" y="601473"/>
                  </a:cubicBezTo>
                  <a:cubicBezTo>
                    <a:pt x="454486" y="603759"/>
                    <a:pt x="448390" y="605791"/>
                    <a:pt x="442421" y="607696"/>
                  </a:cubicBezTo>
                  <a:cubicBezTo>
                    <a:pt x="431990" y="610970"/>
                    <a:pt x="421392" y="613683"/>
                    <a:pt x="410671" y="615824"/>
                  </a:cubicBezTo>
                  <a:cubicBezTo>
                    <a:pt x="405337" y="616967"/>
                    <a:pt x="400003" y="617983"/>
                    <a:pt x="394542" y="618872"/>
                  </a:cubicBezTo>
                  <a:lnTo>
                    <a:pt x="393145" y="618872"/>
                  </a:lnTo>
                  <a:lnTo>
                    <a:pt x="385144" y="619634"/>
                  </a:lnTo>
                  <a:cubicBezTo>
                    <a:pt x="369193" y="621221"/>
                    <a:pt x="353146" y="621603"/>
                    <a:pt x="337138" y="620777"/>
                  </a:cubicBezTo>
                  <a:cubicBezTo>
                    <a:pt x="335782" y="619589"/>
                    <a:pt x="334290" y="618566"/>
                    <a:pt x="332693" y="617729"/>
                  </a:cubicBezTo>
                  <a:cubicBezTo>
                    <a:pt x="332060" y="617369"/>
                    <a:pt x="331375" y="617112"/>
                    <a:pt x="330661" y="616967"/>
                  </a:cubicBezTo>
                  <a:cubicBezTo>
                    <a:pt x="326553" y="613014"/>
                    <a:pt x="321314" y="610439"/>
                    <a:pt x="315675" y="609601"/>
                  </a:cubicBezTo>
                  <a:cubicBezTo>
                    <a:pt x="311103" y="608966"/>
                    <a:pt x="306785" y="608458"/>
                    <a:pt x="302213" y="608077"/>
                  </a:cubicBezTo>
                  <a:cubicBezTo>
                    <a:pt x="306658" y="608077"/>
                    <a:pt x="305007" y="608077"/>
                    <a:pt x="302848" y="608077"/>
                  </a:cubicBezTo>
                  <a:cubicBezTo>
                    <a:pt x="321705" y="607189"/>
                    <a:pt x="340446" y="604639"/>
                    <a:pt x="358855" y="600457"/>
                  </a:cubicBezTo>
                  <a:cubicBezTo>
                    <a:pt x="376785" y="598578"/>
                    <a:pt x="394383" y="594307"/>
                    <a:pt x="411179" y="587757"/>
                  </a:cubicBezTo>
                  <a:cubicBezTo>
                    <a:pt x="436122" y="592195"/>
                    <a:pt x="461579" y="592965"/>
                    <a:pt x="486744" y="590043"/>
                  </a:cubicBezTo>
                  <a:cubicBezTo>
                    <a:pt x="482045" y="592075"/>
                    <a:pt x="477600" y="594361"/>
                    <a:pt x="472393" y="596647"/>
                  </a:cubicBezTo>
                  <a:close/>
                  <a:moveTo>
                    <a:pt x="628984" y="400305"/>
                  </a:moveTo>
                  <a:cubicBezTo>
                    <a:pt x="628984" y="401067"/>
                    <a:pt x="628984" y="403480"/>
                    <a:pt x="628984" y="405258"/>
                  </a:cubicBezTo>
                  <a:cubicBezTo>
                    <a:pt x="628984" y="407036"/>
                    <a:pt x="627841" y="412497"/>
                    <a:pt x="627079" y="415926"/>
                  </a:cubicBezTo>
                  <a:cubicBezTo>
                    <a:pt x="624460" y="429546"/>
                    <a:pt x="620722" y="442926"/>
                    <a:pt x="615903" y="455931"/>
                  </a:cubicBezTo>
                  <a:cubicBezTo>
                    <a:pt x="614887" y="458979"/>
                    <a:pt x="613617" y="462027"/>
                    <a:pt x="612474" y="465075"/>
                  </a:cubicBezTo>
                  <a:lnTo>
                    <a:pt x="612474" y="466218"/>
                  </a:lnTo>
                  <a:cubicBezTo>
                    <a:pt x="609807" y="472187"/>
                    <a:pt x="606759" y="477902"/>
                    <a:pt x="603711" y="483617"/>
                  </a:cubicBezTo>
                  <a:cubicBezTo>
                    <a:pt x="582651" y="503358"/>
                    <a:pt x="559233" y="520420"/>
                    <a:pt x="533988" y="534417"/>
                  </a:cubicBezTo>
                  <a:cubicBezTo>
                    <a:pt x="509014" y="541868"/>
                    <a:pt x="482777" y="544116"/>
                    <a:pt x="456899" y="541021"/>
                  </a:cubicBezTo>
                  <a:lnTo>
                    <a:pt x="456899" y="541021"/>
                  </a:lnTo>
                  <a:lnTo>
                    <a:pt x="465027" y="537084"/>
                  </a:lnTo>
                  <a:cubicBezTo>
                    <a:pt x="469472" y="534671"/>
                    <a:pt x="473790" y="532258"/>
                    <a:pt x="477727" y="529591"/>
                  </a:cubicBezTo>
                  <a:cubicBezTo>
                    <a:pt x="493954" y="520994"/>
                    <a:pt x="509162" y="510599"/>
                    <a:pt x="523066" y="498603"/>
                  </a:cubicBezTo>
                  <a:cubicBezTo>
                    <a:pt x="559537" y="464754"/>
                    <a:pt x="583446" y="419533"/>
                    <a:pt x="590884" y="370333"/>
                  </a:cubicBezTo>
                  <a:cubicBezTo>
                    <a:pt x="597075" y="335782"/>
                    <a:pt x="596037" y="300323"/>
                    <a:pt x="587836" y="266193"/>
                  </a:cubicBezTo>
                  <a:cubicBezTo>
                    <a:pt x="584395" y="246043"/>
                    <a:pt x="578774" y="226327"/>
                    <a:pt x="571072" y="207392"/>
                  </a:cubicBezTo>
                  <a:cubicBezTo>
                    <a:pt x="571464" y="207965"/>
                    <a:pt x="571888" y="208517"/>
                    <a:pt x="572342" y="209043"/>
                  </a:cubicBezTo>
                  <a:lnTo>
                    <a:pt x="576279" y="214123"/>
                  </a:lnTo>
                  <a:lnTo>
                    <a:pt x="581867" y="222124"/>
                  </a:lnTo>
                  <a:cubicBezTo>
                    <a:pt x="585677" y="227458"/>
                    <a:pt x="589106" y="233046"/>
                    <a:pt x="592535" y="238507"/>
                  </a:cubicBezTo>
                  <a:cubicBezTo>
                    <a:pt x="599296" y="249702"/>
                    <a:pt x="605320" y="261326"/>
                    <a:pt x="610569" y="273305"/>
                  </a:cubicBezTo>
                  <a:cubicBezTo>
                    <a:pt x="610569" y="274321"/>
                    <a:pt x="612728" y="278512"/>
                    <a:pt x="612982" y="279274"/>
                  </a:cubicBezTo>
                  <a:cubicBezTo>
                    <a:pt x="614252" y="282195"/>
                    <a:pt x="615268" y="285243"/>
                    <a:pt x="616411" y="288291"/>
                  </a:cubicBezTo>
                  <a:cubicBezTo>
                    <a:pt x="618570" y="294514"/>
                    <a:pt x="620348" y="300991"/>
                    <a:pt x="622126" y="306833"/>
                  </a:cubicBezTo>
                  <a:cubicBezTo>
                    <a:pt x="623904" y="312675"/>
                    <a:pt x="625428" y="319533"/>
                    <a:pt x="626698" y="325883"/>
                  </a:cubicBezTo>
                  <a:cubicBezTo>
                    <a:pt x="627460" y="329058"/>
                    <a:pt x="627968" y="332233"/>
                    <a:pt x="628603" y="335408"/>
                  </a:cubicBezTo>
                  <a:cubicBezTo>
                    <a:pt x="629238" y="338583"/>
                    <a:pt x="629238" y="339218"/>
                    <a:pt x="629492" y="341123"/>
                  </a:cubicBezTo>
                  <a:cubicBezTo>
                    <a:pt x="630620" y="354174"/>
                    <a:pt x="630790" y="367290"/>
                    <a:pt x="630000" y="380366"/>
                  </a:cubicBezTo>
                  <a:cubicBezTo>
                    <a:pt x="630000" y="387097"/>
                    <a:pt x="630000" y="393701"/>
                    <a:pt x="628984" y="400305"/>
                  </a:cubicBezTo>
                  <a:close/>
                </a:path>
              </a:pathLst>
            </a:custGeom>
            <a:blipFill dpi="0" rotWithShape="0">
              <a:blip r:embed="rId4" cstate="screen"/>
              <a:srcRect/>
              <a:tile tx="-1761280.56054743" ty="-2634430.73319143"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52" name="PA-任意多边形 7"/>
            <p:cNvSpPr/>
            <p:nvPr>
              <p:custDataLst>
                <p:tags r:id="rId5"/>
              </p:custDataLst>
            </p:nvPr>
          </p:nvSpPr>
          <p:spPr>
            <a:xfrm>
              <a:off x="10" y="2890"/>
              <a:ext cx="1813" cy="1740"/>
            </a:xfrm>
            <a:custGeom>
              <a:avLst/>
              <a:gdLst/>
              <a:ahLst/>
              <a:cxnLst/>
              <a:rect l="0" t="0" r="0" b="0"/>
              <a:pathLst>
                <a:path w="170435" h="163577">
                  <a:moveTo>
                    <a:pt x="163576" y="113030"/>
                  </a:moveTo>
                  <a:cubicBezTo>
                    <a:pt x="156718" y="80772"/>
                    <a:pt x="90805" y="6096"/>
                    <a:pt x="76200" y="4318"/>
                  </a:cubicBezTo>
                  <a:cubicBezTo>
                    <a:pt x="47498" y="0"/>
                    <a:pt x="0" y="52070"/>
                    <a:pt x="12700" y="87376"/>
                  </a:cubicBezTo>
                  <a:cubicBezTo>
                    <a:pt x="25397" y="122683"/>
                    <a:pt x="127635" y="163576"/>
                    <a:pt x="139700" y="159639"/>
                  </a:cubicBezTo>
                  <a:cubicBezTo>
                    <a:pt x="151765" y="155702"/>
                    <a:pt x="170434" y="145796"/>
                    <a:pt x="163576" y="113030"/>
                  </a:cubicBezTo>
                  <a:close/>
                </a:path>
              </a:pathLst>
            </a:custGeom>
            <a:blipFill dpi="0" rotWithShape="0">
              <a:blip r:embed="rId4" cstate="screen"/>
              <a:srcRect/>
              <a:tile tx="-1337048.15097982" ty="-2001259.35849882"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3" name="PA-任意多边形 8"/>
            <p:cNvSpPr/>
            <p:nvPr>
              <p:custDataLst>
                <p:tags r:id="rId6"/>
              </p:custDataLst>
            </p:nvPr>
          </p:nvSpPr>
          <p:spPr>
            <a:xfrm>
              <a:off x="3314" y="11274"/>
              <a:ext cx="1407" cy="2046"/>
            </a:xfrm>
            <a:custGeom>
              <a:avLst/>
              <a:gdLst/>
              <a:ahLst/>
              <a:cxnLst/>
              <a:rect l="0" t="0" r="0" b="0"/>
              <a:pathLst>
                <a:path w="132336" h="192279">
                  <a:moveTo>
                    <a:pt x="40259" y="25019"/>
                  </a:moveTo>
                  <a:cubicBezTo>
                    <a:pt x="18796" y="50419"/>
                    <a:pt x="0" y="147447"/>
                    <a:pt x="6985" y="160401"/>
                  </a:cubicBezTo>
                  <a:cubicBezTo>
                    <a:pt x="20955" y="185801"/>
                    <a:pt x="91440" y="192278"/>
                    <a:pt x="111887" y="160401"/>
                  </a:cubicBezTo>
                  <a:cubicBezTo>
                    <a:pt x="132335" y="128525"/>
                    <a:pt x="102870" y="23114"/>
                    <a:pt x="92075" y="16002"/>
                  </a:cubicBezTo>
                  <a:cubicBezTo>
                    <a:pt x="81280" y="8890"/>
                    <a:pt x="61722" y="0"/>
                    <a:pt x="40259" y="25019"/>
                  </a:cubicBezTo>
                  <a:close/>
                </a:path>
              </a:pathLst>
            </a:custGeom>
            <a:blipFill dpi="0" rotWithShape="0">
              <a:blip r:embed="rId4" cstate="screen"/>
              <a:srcRect/>
              <a:tile tx="-3435172.60500945" ty="-7325617.93730258"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PA-任意多边形 9"/>
            <p:cNvSpPr/>
            <p:nvPr>
              <p:custDataLst>
                <p:tags r:id="rId7"/>
              </p:custDataLst>
            </p:nvPr>
          </p:nvSpPr>
          <p:spPr>
            <a:xfrm>
              <a:off x="3553" y="2009"/>
              <a:ext cx="1199" cy="1701"/>
            </a:xfrm>
            <a:custGeom>
              <a:avLst/>
              <a:gdLst/>
              <a:ahLst/>
              <a:cxnLst/>
              <a:rect l="0" t="0" r="0" b="0"/>
              <a:pathLst>
                <a:path w="112650" h="159894">
                  <a:moveTo>
                    <a:pt x="96774" y="115189"/>
                  </a:moveTo>
                  <a:cubicBezTo>
                    <a:pt x="103342" y="93158"/>
                    <a:pt x="108642" y="70770"/>
                    <a:pt x="112649" y="48133"/>
                  </a:cubicBezTo>
                  <a:cubicBezTo>
                    <a:pt x="110649" y="36466"/>
                    <a:pt x="105261" y="25645"/>
                    <a:pt x="97155" y="17018"/>
                  </a:cubicBezTo>
                  <a:cubicBezTo>
                    <a:pt x="91440" y="11176"/>
                    <a:pt x="24638" y="0"/>
                    <a:pt x="18161" y="9398"/>
                  </a:cubicBezTo>
                  <a:cubicBezTo>
                    <a:pt x="10403" y="17358"/>
                    <a:pt x="4959" y="27280"/>
                    <a:pt x="2413" y="38100"/>
                  </a:cubicBezTo>
                  <a:cubicBezTo>
                    <a:pt x="2413" y="48768"/>
                    <a:pt x="0" y="106172"/>
                    <a:pt x="7239" y="131445"/>
                  </a:cubicBezTo>
                  <a:cubicBezTo>
                    <a:pt x="14477" y="156718"/>
                    <a:pt x="36957" y="159893"/>
                    <a:pt x="55880" y="153289"/>
                  </a:cubicBezTo>
                  <a:cubicBezTo>
                    <a:pt x="67114" y="154346"/>
                    <a:pt x="78102" y="149548"/>
                    <a:pt x="84963" y="140589"/>
                  </a:cubicBezTo>
                  <a:cubicBezTo>
                    <a:pt x="90499" y="132962"/>
                    <a:pt x="94510" y="124337"/>
                    <a:pt x="96774" y="115189"/>
                  </a:cubicBezTo>
                  <a:close/>
                </a:path>
              </a:pathLst>
            </a:custGeom>
            <a:blipFill dpi="0" rotWithShape="0">
              <a:blip r:embed="rId4" cstate="screen"/>
              <a:srcRect/>
              <a:tile tx="-3586911.07359247" ty="-1441971.3523941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5" name="PA-任意多边形 10"/>
            <p:cNvSpPr/>
            <p:nvPr>
              <p:custDataLst>
                <p:tags r:id="rId8"/>
              </p:custDataLst>
            </p:nvPr>
          </p:nvSpPr>
          <p:spPr>
            <a:xfrm>
              <a:off x="-1348" y="8389"/>
              <a:ext cx="1908" cy="1422"/>
            </a:xfrm>
            <a:custGeom>
              <a:avLst/>
              <a:gdLst/>
              <a:ahLst/>
              <a:cxnLst/>
              <a:rect l="0" t="0" r="0" b="0"/>
              <a:pathLst>
                <a:path w="179326" h="133730">
                  <a:moveTo>
                    <a:pt x="147320" y="7239"/>
                  </a:moveTo>
                  <a:cubicBezTo>
                    <a:pt x="116078" y="0"/>
                    <a:pt x="23622" y="27813"/>
                    <a:pt x="15621" y="39751"/>
                  </a:cubicBezTo>
                  <a:cubicBezTo>
                    <a:pt x="0" y="63246"/>
                    <a:pt x="26289" y="126873"/>
                    <a:pt x="62611" y="130302"/>
                  </a:cubicBezTo>
                  <a:cubicBezTo>
                    <a:pt x="98933" y="133729"/>
                    <a:pt x="176530" y="60579"/>
                    <a:pt x="177927" y="47879"/>
                  </a:cubicBezTo>
                  <a:cubicBezTo>
                    <a:pt x="179325" y="35179"/>
                    <a:pt x="178181" y="14478"/>
                    <a:pt x="147320" y="7239"/>
                  </a:cubicBezTo>
                  <a:close/>
                </a:path>
              </a:pathLst>
            </a:custGeom>
            <a:blipFill dpi="0" rotWithShape="0">
              <a:blip r:embed="rId4" cstate="screen"/>
              <a:srcRect/>
              <a:tile tx="-475076.972122908" ty="-5493631.9751605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PA-任意多边形 11"/>
            <p:cNvSpPr/>
            <p:nvPr>
              <p:custDataLst>
                <p:tags r:id="rId9"/>
              </p:custDataLst>
            </p:nvPr>
          </p:nvSpPr>
          <p:spPr>
            <a:xfrm>
              <a:off x="6071" y="11131"/>
              <a:ext cx="1032" cy="1470"/>
            </a:xfrm>
            <a:custGeom>
              <a:avLst/>
              <a:gdLst/>
              <a:ahLst/>
              <a:cxnLst/>
              <a:rect l="0" t="0" r="0" b="0"/>
              <a:pathLst>
                <a:path w="97032" h="138177">
                  <a:moveTo>
                    <a:pt x="1146" y="51689"/>
                  </a:moveTo>
                  <a:cubicBezTo>
                    <a:pt x="0" y="71569"/>
                    <a:pt x="0" y="91499"/>
                    <a:pt x="1146" y="111379"/>
                  </a:cubicBezTo>
                  <a:cubicBezTo>
                    <a:pt x="5437" y="120921"/>
                    <a:pt x="12522" y="128937"/>
                    <a:pt x="21466" y="134366"/>
                  </a:cubicBezTo>
                  <a:cubicBezTo>
                    <a:pt x="27562" y="138176"/>
                    <a:pt x="86109" y="134366"/>
                    <a:pt x="89665" y="124841"/>
                  </a:cubicBezTo>
                  <a:cubicBezTo>
                    <a:pt x="94453" y="116535"/>
                    <a:pt x="96992" y="107123"/>
                    <a:pt x="97031" y="97536"/>
                  </a:cubicBezTo>
                  <a:cubicBezTo>
                    <a:pt x="92352" y="70864"/>
                    <a:pt x="84595" y="44824"/>
                    <a:pt x="73917" y="19939"/>
                  </a:cubicBezTo>
                  <a:cubicBezTo>
                    <a:pt x="62614" y="0"/>
                    <a:pt x="43183" y="2032"/>
                    <a:pt x="28578" y="11303"/>
                  </a:cubicBezTo>
                  <a:cubicBezTo>
                    <a:pt x="18896" y="12646"/>
                    <a:pt x="10591" y="18887"/>
                    <a:pt x="6607" y="27813"/>
                  </a:cubicBezTo>
                  <a:cubicBezTo>
                    <a:pt x="3328" y="35366"/>
                    <a:pt x="1476" y="43461"/>
                    <a:pt x="1146" y="51689"/>
                  </a:cubicBezTo>
                  <a:close/>
                </a:path>
              </a:pathLst>
            </a:custGeom>
            <a:blipFill dpi="0" rotWithShape="0">
              <a:blip r:embed="rId4" cstate="screen"/>
              <a:srcRect/>
              <a:tile tx="-5186125.7426079" ty="-7234256.962475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PA-任意多边形 12"/>
            <p:cNvSpPr/>
            <p:nvPr>
              <p:custDataLst>
                <p:tags r:id="rId10"/>
              </p:custDataLst>
            </p:nvPr>
          </p:nvSpPr>
          <p:spPr>
            <a:xfrm>
              <a:off x="7786" y="4606"/>
              <a:ext cx="1683" cy="1609"/>
            </a:xfrm>
            <a:custGeom>
              <a:avLst/>
              <a:gdLst/>
              <a:ahLst/>
              <a:cxnLst/>
              <a:rect l="0" t="0" r="0" b="0"/>
              <a:pathLst>
                <a:path w="158118" h="151258">
                  <a:moveTo>
                    <a:pt x="86616" y="140208"/>
                  </a:moveTo>
                  <a:cubicBezTo>
                    <a:pt x="107103" y="129774"/>
                    <a:pt x="126989" y="118199"/>
                    <a:pt x="146179" y="105537"/>
                  </a:cubicBezTo>
                  <a:cubicBezTo>
                    <a:pt x="153211" y="96174"/>
                    <a:pt x="157360" y="84964"/>
                    <a:pt x="158117" y="73279"/>
                  </a:cubicBezTo>
                  <a:cubicBezTo>
                    <a:pt x="158117" y="65151"/>
                    <a:pt x="111381" y="0"/>
                    <a:pt x="85727" y="8255"/>
                  </a:cubicBezTo>
                  <a:cubicBezTo>
                    <a:pt x="60073" y="16511"/>
                    <a:pt x="26672" y="64008"/>
                    <a:pt x="13337" y="86741"/>
                  </a:cubicBezTo>
                  <a:cubicBezTo>
                    <a:pt x="0" y="109473"/>
                    <a:pt x="27307" y="151257"/>
                    <a:pt x="59946" y="149606"/>
                  </a:cubicBezTo>
                  <a:cubicBezTo>
                    <a:pt x="69489" y="148784"/>
                    <a:pt x="78666" y="145550"/>
                    <a:pt x="86616" y="140208"/>
                  </a:cubicBezTo>
                  <a:close/>
                </a:path>
              </a:pathLst>
            </a:custGeom>
            <a:blipFill dpi="0" rotWithShape="0">
              <a:blip r:embed="rId4" cstate="screen"/>
              <a:srcRect/>
              <a:tile tx="-6275307.25724276" ty="-3091235.6073268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8" name="PA-任意多边形 13"/>
            <p:cNvSpPr/>
            <p:nvPr>
              <p:custDataLst>
                <p:tags r:id="rId11"/>
              </p:custDataLst>
            </p:nvPr>
          </p:nvSpPr>
          <p:spPr>
            <a:xfrm>
              <a:off x="6299" y="1995"/>
              <a:ext cx="2027" cy="2305"/>
            </a:xfrm>
            <a:custGeom>
              <a:avLst/>
              <a:gdLst/>
              <a:ahLst/>
              <a:cxnLst/>
              <a:rect l="0" t="0" r="0" b="0"/>
              <a:pathLst>
                <a:path w="190501" h="216553">
                  <a:moveTo>
                    <a:pt x="177800" y="118872"/>
                  </a:moveTo>
                  <a:cubicBezTo>
                    <a:pt x="190500" y="58420"/>
                    <a:pt x="137668" y="4699"/>
                    <a:pt x="79375" y="1270"/>
                  </a:cubicBezTo>
                  <a:cubicBezTo>
                    <a:pt x="56769" y="0"/>
                    <a:pt x="1397" y="143256"/>
                    <a:pt x="0" y="156845"/>
                  </a:cubicBezTo>
                  <a:cubicBezTo>
                    <a:pt x="127" y="181772"/>
                    <a:pt x="16190" y="203820"/>
                    <a:pt x="39878" y="211582"/>
                  </a:cubicBezTo>
                  <a:cubicBezTo>
                    <a:pt x="59229" y="216552"/>
                    <a:pt x="79769" y="213435"/>
                    <a:pt x="96774" y="202946"/>
                  </a:cubicBezTo>
                  <a:cubicBezTo>
                    <a:pt x="109220" y="196469"/>
                    <a:pt x="172847" y="144272"/>
                    <a:pt x="177800" y="118872"/>
                  </a:cubicBezTo>
                  <a:close/>
                </a:path>
              </a:pathLst>
            </a:custGeom>
            <a:blipFill dpi="0" rotWithShape="0">
              <a:blip r:embed="rId4" cstate="screen"/>
              <a:srcRect/>
              <a:tile tx="-5330714.02790075" ty="-1433232.48866337"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PA-任意多边形 14"/>
            <p:cNvSpPr/>
            <p:nvPr>
              <p:custDataLst>
                <p:tags r:id="rId12"/>
              </p:custDataLst>
            </p:nvPr>
          </p:nvSpPr>
          <p:spPr>
            <a:xfrm>
              <a:off x="235" y="10420"/>
              <a:ext cx="2088" cy="2302"/>
            </a:xfrm>
            <a:custGeom>
              <a:avLst/>
              <a:gdLst/>
              <a:ahLst/>
              <a:cxnLst/>
              <a:rect l="0" t="0" r="0" b="0"/>
              <a:pathLst>
                <a:path w="196289" h="216338">
                  <a:moveTo>
                    <a:pt x="15367" y="91242"/>
                  </a:moveTo>
                  <a:cubicBezTo>
                    <a:pt x="0" y="150932"/>
                    <a:pt x="49530" y="207447"/>
                    <a:pt x="107569" y="213924"/>
                  </a:cubicBezTo>
                  <a:cubicBezTo>
                    <a:pt x="130048" y="216337"/>
                    <a:pt x="193040" y="76256"/>
                    <a:pt x="194945" y="62794"/>
                  </a:cubicBezTo>
                  <a:cubicBezTo>
                    <a:pt x="196288" y="37853"/>
                    <a:pt x="181419" y="14884"/>
                    <a:pt x="158115" y="5898"/>
                  </a:cubicBezTo>
                  <a:cubicBezTo>
                    <a:pt x="139033" y="0"/>
                    <a:pt x="118378" y="2061"/>
                    <a:pt x="100838" y="11613"/>
                  </a:cubicBezTo>
                  <a:cubicBezTo>
                    <a:pt x="88138" y="17328"/>
                    <a:pt x="21717" y="66096"/>
                    <a:pt x="15367" y="91242"/>
                  </a:cubicBezTo>
                  <a:close/>
                </a:path>
              </a:pathLst>
            </a:custGeom>
            <a:blipFill dpi="0" rotWithShape="0">
              <a:blip r:embed="rId4" cstate="screen"/>
              <a:srcRect/>
              <a:tile tx="-1480047.93766569" ty="-6783013.28813357"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PA-任意多边形 15"/>
            <p:cNvSpPr/>
            <p:nvPr>
              <p:custDataLst>
                <p:tags r:id="rId13"/>
              </p:custDataLst>
            </p:nvPr>
          </p:nvSpPr>
          <p:spPr>
            <a:xfrm>
              <a:off x="-2096" y="5800"/>
              <a:ext cx="2468" cy="1919"/>
            </a:xfrm>
            <a:custGeom>
              <a:avLst/>
              <a:gdLst/>
              <a:ahLst/>
              <a:cxnLst/>
              <a:rect l="0" t="0" r="0" b="0"/>
              <a:pathLst>
                <a:path w="232045" h="180341">
                  <a:moveTo>
                    <a:pt x="66421" y="11938"/>
                  </a:moveTo>
                  <a:cubicBezTo>
                    <a:pt x="11049" y="38862"/>
                    <a:pt x="0" y="113538"/>
                    <a:pt x="32639" y="161671"/>
                  </a:cubicBezTo>
                  <a:cubicBezTo>
                    <a:pt x="45339" y="180340"/>
                    <a:pt x="192786" y="137795"/>
                    <a:pt x="204343" y="130556"/>
                  </a:cubicBezTo>
                  <a:cubicBezTo>
                    <a:pt x="224163" y="115396"/>
                    <a:pt x="232044" y="89246"/>
                    <a:pt x="223901" y="65659"/>
                  </a:cubicBezTo>
                  <a:cubicBezTo>
                    <a:pt x="216289" y="46900"/>
                    <a:pt x="201327" y="32077"/>
                    <a:pt x="182499" y="24638"/>
                  </a:cubicBezTo>
                  <a:cubicBezTo>
                    <a:pt x="169926" y="19050"/>
                    <a:pt x="89789" y="0"/>
                    <a:pt x="66421" y="11938"/>
                  </a:cubicBezTo>
                  <a:close/>
                </a:path>
              </a:pathLst>
            </a:custGeom>
            <a:blipFill dpi="0" rotWithShape="0">
              <a:blip r:embed="rId4" cstate="screen"/>
              <a:srcRect/>
              <a:tile tx="0" ty="-3849134.42827301"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PA-任意多边形 16"/>
            <p:cNvSpPr/>
            <p:nvPr>
              <p:custDataLst>
                <p:tags r:id="rId14"/>
              </p:custDataLst>
            </p:nvPr>
          </p:nvSpPr>
          <p:spPr>
            <a:xfrm>
              <a:off x="8108" y="6630"/>
              <a:ext cx="2402" cy="1959"/>
            </a:xfrm>
            <a:custGeom>
              <a:avLst/>
              <a:gdLst/>
              <a:ahLst/>
              <a:cxnLst/>
              <a:rect l="0" t="0" r="0" b="0"/>
              <a:pathLst>
                <a:path w="225807" h="184151">
                  <a:moveTo>
                    <a:pt x="173863" y="169672"/>
                  </a:moveTo>
                  <a:cubicBezTo>
                    <a:pt x="224663" y="135509"/>
                    <a:pt x="225806" y="60325"/>
                    <a:pt x="186563" y="17272"/>
                  </a:cubicBezTo>
                  <a:cubicBezTo>
                    <a:pt x="171831" y="0"/>
                    <a:pt x="31496" y="62357"/>
                    <a:pt x="20447" y="71120"/>
                  </a:cubicBezTo>
                  <a:cubicBezTo>
                    <a:pt x="1778" y="86614"/>
                    <a:pt x="0" y="117729"/>
                    <a:pt x="10033" y="138049"/>
                  </a:cubicBezTo>
                  <a:cubicBezTo>
                    <a:pt x="20289" y="155186"/>
                    <a:pt x="37065" y="167424"/>
                    <a:pt x="56515" y="171958"/>
                  </a:cubicBezTo>
                  <a:cubicBezTo>
                    <a:pt x="70358" y="176149"/>
                    <a:pt x="152273" y="184150"/>
                    <a:pt x="173863" y="169672"/>
                  </a:cubicBezTo>
                  <a:close/>
                </a:path>
              </a:pathLst>
            </a:custGeom>
            <a:blipFill dpi="0" rotWithShape="0">
              <a:blip r:embed="rId4" cstate="screen"/>
              <a:srcRect/>
              <a:tile tx="-6479478.78698806" ty="-4376644.70400304"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PA-任意多边形 17"/>
            <p:cNvSpPr/>
            <p:nvPr>
              <p:custDataLst>
                <p:tags r:id="rId15"/>
              </p:custDataLst>
            </p:nvPr>
          </p:nvSpPr>
          <p:spPr>
            <a:xfrm>
              <a:off x="7531" y="9824"/>
              <a:ext cx="2310" cy="2248"/>
            </a:xfrm>
            <a:custGeom>
              <a:avLst/>
              <a:gdLst/>
              <a:ahLst/>
              <a:cxnLst/>
              <a:rect l="0" t="0" r="0" b="0"/>
              <a:pathLst>
                <a:path w="217082" h="211329">
                  <a:moveTo>
                    <a:pt x="84366" y="193675"/>
                  </a:moveTo>
                  <a:cubicBezTo>
                    <a:pt x="143421" y="211328"/>
                    <a:pt x="203238" y="160528"/>
                    <a:pt x="213271" y="99695"/>
                  </a:cubicBezTo>
                  <a:cubicBezTo>
                    <a:pt x="217081" y="76327"/>
                    <a:pt x="80048" y="6731"/>
                    <a:pt x="66586" y="4318"/>
                  </a:cubicBezTo>
                  <a:cubicBezTo>
                    <a:pt x="42583" y="0"/>
                    <a:pt x="16802" y="19812"/>
                    <a:pt x="7150" y="42418"/>
                  </a:cubicBezTo>
                  <a:cubicBezTo>
                    <a:pt x="0" y="62009"/>
                    <a:pt x="820" y="83623"/>
                    <a:pt x="9436" y="102616"/>
                  </a:cubicBezTo>
                  <a:cubicBezTo>
                    <a:pt x="14389" y="116205"/>
                    <a:pt x="59474" y="186309"/>
                    <a:pt x="84366" y="193675"/>
                  </a:cubicBezTo>
                  <a:close/>
                </a:path>
              </a:pathLst>
            </a:custGeom>
            <a:blipFill dpi="0" rotWithShape="0">
              <a:blip r:embed="rId4" cstate="screen"/>
              <a:srcRect/>
              <a:tile tx="-6113240.63837622" ty="-6404858.4906312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sp>
        <p:nvSpPr>
          <p:cNvPr id="46" name="椭圆 45"/>
          <p:cNvSpPr/>
          <p:nvPr>
            <p:custDataLst>
              <p:tags r:id="rId16"/>
            </p:custDataLst>
          </p:nvPr>
        </p:nvSpPr>
        <p:spPr>
          <a:xfrm>
            <a:off x="10672054" y="5826058"/>
            <a:ext cx="341830" cy="341830"/>
          </a:xfrm>
          <a:prstGeom prst="ellipse">
            <a:avLst/>
          </a:prstGeom>
          <a:solidFill>
            <a:sysClr val="window" lastClr="FFFFFF">
              <a:lumMod val="8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47" name="椭圆 46"/>
          <p:cNvSpPr/>
          <p:nvPr>
            <p:custDataLst>
              <p:tags r:id="rId17"/>
            </p:custDataLst>
          </p:nvPr>
        </p:nvSpPr>
        <p:spPr>
          <a:xfrm>
            <a:off x="8891735" y="5021828"/>
            <a:ext cx="339289" cy="339289"/>
          </a:xfrm>
          <a:prstGeom prst="ellipse">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48" name="椭圆 47"/>
          <p:cNvSpPr/>
          <p:nvPr>
            <p:custDataLst>
              <p:tags r:id="rId18"/>
            </p:custDataLst>
          </p:nvPr>
        </p:nvSpPr>
        <p:spPr>
          <a:xfrm>
            <a:off x="7787946" y="5595542"/>
            <a:ext cx="230822" cy="230822"/>
          </a:xfrm>
          <a:prstGeom prst="ellipse">
            <a:avLst/>
          </a:prstGeom>
          <a:solidFill>
            <a:srgbClr val="ED7D31">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2" name="矩形: 圆角 31"/>
          <p:cNvSpPr/>
          <p:nvPr>
            <p:custDataLst>
              <p:tags r:id="rId19"/>
            </p:custDataLst>
          </p:nvPr>
        </p:nvSpPr>
        <p:spPr>
          <a:xfrm rot="900000">
            <a:off x="7958100" y="1767356"/>
            <a:ext cx="2885567" cy="2885567"/>
          </a:xfrm>
          <a:prstGeom prst="roundRect">
            <a:avLst/>
          </a:prstGeom>
          <a:solidFill>
            <a:srgbClr val="FFC000">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 name="文本框 1"/>
          <p:cNvSpPr txBox="1"/>
          <p:nvPr>
            <p:custDataLst>
              <p:tags r:id="rId20"/>
            </p:custDataLst>
          </p:nvPr>
        </p:nvSpPr>
        <p:spPr>
          <a:xfrm>
            <a:off x="5663565" y="2045335"/>
            <a:ext cx="3882390" cy="506730"/>
          </a:xfrm>
          <a:prstGeom prst="rect">
            <a:avLst/>
          </a:prstGeom>
          <a:noFill/>
        </p:spPr>
        <p:txBody>
          <a:bodyPr wrap="square" rtlCol="0">
            <a:spAutoFit/>
          </a:bodyPr>
          <a:p>
            <a:pPr indent="0">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（一）明确的学习任务和计划</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8" name="矩形 7"/>
          <p:cNvSpPr/>
          <p:nvPr>
            <p:custDataLst>
              <p:tags r:id="rId21"/>
            </p:custDataLst>
          </p:nvPr>
        </p:nvSpPr>
        <p:spPr>
          <a:xfrm>
            <a:off x="5787390" y="2646045"/>
            <a:ext cx="5534025" cy="2686685"/>
          </a:xfrm>
          <a:prstGeom prst="rect">
            <a:avLst/>
          </a:prstGeom>
        </p:spPr>
        <p:txBody>
          <a:bodyPr/>
          <a:p>
            <a:pPr marL="0" marR="0" lvl="0" indent="4445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有明确的学习任务和计划，要求自己在规定的时间内完成学习任务，就会树立起学习的紧迫感，就会自觉地集中注意力，使自己保持良好的状态进行学习。学习任务和计划越具体，效果越好。要明确在多长的时间完成什么学习任务。比如，上午要学习英语，时间是几点到几点；其中几点到几点是背单词，多少个；几点到几点是做阅读理解题，几篇。开始学习前明确你的任务和计划会给你带来时间的紧迫感，会让你忘记琐碎的小事，快速投入到学习当中去。</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二、提高学习的专注程度</a:t>
            </a:r>
            <a:endParaRPr lang="zh-CN" altLang="en-US" sz="2400" b="1" spc="300" noProof="0" dirty="0">
              <a:ln>
                <a:noFill/>
              </a:ln>
              <a:solidFill>
                <a:srgbClr val="FCC301"/>
              </a:solidFill>
              <a:effectLst/>
              <a:uLnTx/>
              <a:sym typeface="+mn-ea"/>
            </a:endParaRPr>
          </a:p>
        </p:txBody>
      </p:sp>
      <p:sp>
        <p:nvSpPr>
          <p:cNvPr id="2" name="Title 6"/>
          <p:cNvSpPr txBox="1"/>
          <p:nvPr>
            <p:custDataLst>
              <p:tags r:id="rId2"/>
            </p:custDataLst>
          </p:nvPr>
        </p:nvSpPr>
        <p:spPr>
          <a:xfrm>
            <a:off x="1190625" y="1783080"/>
            <a:ext cx="8709660"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marR="0" lvl="0" indent="-285750" algn="l" defTabSz="913765" rtl="0" eaLnBrk="1" fontAlgn="auto" latinLnBrk="0" hangingPunct="1">
              <a:lnSpc>
                <a:spcPct val="100000"/>
              </a:lnSpc>
              <a:spcBef>
                <a:spcPts val="0"/>
              </a:spcBef>
              <a:spcAft>
                <a:spcPts val="0"/>
              </a:spcAft>
              <a:buClrTx/>
              <a:buSzTx/>
              <a:buFont typeface="Wingdings" panose="05000000000000000000" charset="0"/>
              <a:buChar char="Ø"/>
              <a:defRPr/>
            </a:pPr>
            <a:r>
              <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克服外界干扰有两种方法：</a:t>
            </a:r>
            <a:endPar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grpSp>
        <p:nvGrpSpPr>
          <p:cNvPr id="32" name="组合 31"/>
          <p:cNvGrpSpPr/>
          <p:nvPr/>
        </p:nvGrpSpPr>
        <p:grpSpPr>
          <a:xfrm>
            <a:off x="1323975" y="2061210"/>
            <a:ext cx="9544685" cy="4436110"/>
            <a:chOff x="-11" y="796"/>
            <a:chExt cx="19211" cy="9153"/>
          </a:xfrm>
        </p:grpSpPr>
        <p:sp>
          <p:nvSpPr>
            <p:cNvPr id="11" name="矩形 10"/>
            <p:cNvSpPr/>
            <p:nvPr>
              <p:custDataLst>
                <p:tags r:id="rId3"/>
              </p:custDataLst>
            </p:nvPr>
          </p:nvSpPr>
          <p:spPr>
            <a:xfrm>
              <a:off x="289" y="5900"/>
              <a:ext cx="17628" cy="3312"/>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矩形 11"/>
            <p:cNvSpPr/>
            <p:nvPr>
              <p:custDataLst>
                <p:tags r:id="rId4"/>
              </p:custDataLst>
            </p:nvPr>
          </p:nvSpPr>
          <p:spPr>
            <a:xfrm>
              <a:off x="-11" y="5896"/>
              <a:ext cx="530" cy="3315"/>
            </a:xfrm>
            <a:prstGeom prst="rect">
              <a:avLst/>
            </a:prstGeom>
            <a:solidFill>
              <a:schemeClr val="accent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22" name="图片 21"/>
            <p:cNvPicPr/>
            <p:nvPr>
              <p:custDataLst>
                <p:tags r:id="rId5"/>
              </p:custDataLst>
            </p:nvPr>
          </p:nvPicPr>
          <p:blipFill rotWithShape="1">
            <a:blip r:embed="rId6"/>
            <a:srcRect/>
            <a:stretch>
              <a:fillRect/>
            </a:stretch>
          </p:blipFill>
          <p:spPr>
            <a:xfrm>
              <a:off x="1979" y="5158"/>
              <a:ext cx="4791" cy="4791"/>
            </a:xfrm>
            <a:prstGeom prst="ellipse">
              <a:avLst/>
            </a:prstGeom>
          </p:spPr>
        </p:pic>
        <p:sp>
          <p:nvSpPr>
            <p:cNvPr id="20" name="矩形 19"/>
            <p:cNvSpPr/>
            <p:nvPr>
              <p:custDataLst>
                <p:tags r:id="rId7"/>
              </p:custDataLst>
            </p:nvPr>
          </p:nvSpPr>
          <p:spPr>
            <a:xfrm>
              <a:off x="1280" y="1544"/>
              <a:ext cx="17676" cy="3296"/>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23" name="图片 22"/>
            <p:cNvPicPr/>
            <p:nvPr>
              <p:custDataLst>
                <p:tags r:id="rId8"/>
              </p:custDataLst>
            </p:nvPr>
          </p:nvPicPr>
          <p:blipFill rotWithShape="1">
            <a:blip r:embed="rId9"/>
            <a:srcRect/>
            <a:stretch>
              <a:fillRect/>
            </a:stretch>
          </p:blipFill>
          <p:spPr>
            <a:xfrm>
              <a:off x="12459" y="796"/>
              <a:ext cx="4791" cy="4791"/>
            </a:xfrm>
            <a:prstGeom prst="ellipse">
              <a:avLst/>
            </a:prstGeom>
          </p:spPr>
        </p:pic>
        <p:sp>
          <p:nvSpPr>
            <p:cNvPr id="930" name="Rectangle 22"/>
            <p:cNvSpPr txBox="1"/>
            <p:nvPr>
              <p:custDataLst>
                <p:tags r:id="rId10"/>
              </p:custDataLst>
            </p:nvPr>
          </p:nvSpPr>
          <p:spPr>
            <a:xfrm>
              <a:off x="7463" y="6269"/>
              <a:ext cx="10488" cy="2755"/>
            </a:xfrm>
            <a:prstGeom prst="rect">
              <a:avLst/>
            </a:prstGeom>
            <a:noFill/>
          </p:spPr>
          <p:txBody>
            <a:bodyPr wrap="square" lIns="101600" tIns="0" rIns="82550" bIns="0" rtlCol="0">
              <a:noAutofit/>
            </a:bodyPr>
            <a:p>
              <a:pPr marL="0" marR="0" lvl="0" indent="0" algn="just" defTabSz="914400" rtl="0" eaLnBrk="1" fontAlgn="auto" latinLnBrk="0" hangingPunct="1">
                <a:lnSpc>
                  <a:spcPct val="120000"/>
                </a:lnSpc>
                <a:spcBef>
                  <a:spcPts val="0"/>
                </a:spcBef>
                <a:spcAft>
                  <a:spcPts val="1000"/>
                </a:spcAft>
                <a:buClrTx/>
                <a:buSzTx/>
                <a:buFontTx/>
                <a:buNone/>
                <a:defRPr/>
              </a:pPr>
              <a:r>
                <a:rPr kumimoji="0" lang="zh-CN" altLang="en-US" sz="15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cs"/>
                  <a:sym typeface="+mn-ea"/>
                </a:rPr>
                <a:t>二是锻炼自己的意志品质，学会闹中求静的本领。即不管外界有什么干扰，都要努力控制自己，不动摇自己的信念，不影响自己学习的决心和学习计划。毛泽东在青年时代，为了培养和锻炼自己的注意力，故意到人群来往嘈杂的城门读书。</a:t>
              </a:r>
              <a:endParaRPr kumimoji="0" lang="zh-CN" altLang="en-US" sz="15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cs"/>
                <a:sym typeface="+mn-ea"/>
              </a:endParaRPr>
            </a:p>
          </p:txBody>
        </p:sp>
        <p:sp>
          <p:nvSpPr>
            <p:cNvPr id="30" name="矩形 29"/>
            <p:cNvSpPr/>
            <p:nvPr>
              <p:custDataLst>
                <p:tags r:id="rId11"/>
              </p:custDataLst>
            </p:nvPr>
          </p:nvSpPr>
          <p:spPr>
            <a:xfrm>
              <a:off x="18669" y="1544"/>
              <a:ext cx="530" cy="3296"/>
            </a:xfrm>
            <a:prstGeom prst="rect">
              <a:avLst/>
            </a:prstGeom>
            <a:solidFill>
              <a:schemeClr val="accent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矩形 14"/>
            <p:cNvSpPr/>
            <p:nvPr>
              <p:custDataLst>
                <p:tags r:id="rId12"/>
              </p:custDataLst>
            </p:nvPr>
          </p:nvSpPr>
          <p:spPr>
            <a:xfrm>
              <a:off x="0" y="1544"/>
              <a:ext cx="1139" cy="3296"/>
            </a:xfrm>
            <a:prstGeom prst="rect">
              <a:avLst/>
            </a:prstGeom>
            <a:solidFill>
              <a:srgbClr val="FCC30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18"/>
            <p:cNvSpPr/>
            <p:nvPr>
              <p:custDataLst>
                <p:tags r:id="rId13"/>
              </p:custDataLst>
            </p:nvPr>
          </p:nvSpPr>
          <p:spPr>
            <a:xfrm>
              <a:off x="18061" y="5902"/>
              <a:ext cx="1139" cy="3309"/>
            </a:xfrm>
            <a:prstGeom prst="rect">
              <a:avLst/>
            </a:prstGeom>
            <a:solidFill>
              <a:srgbClr val="FCC30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Rectangle 22"/>
            <p:cNvSpPr txBox="1"/>
            <p:nvPr>
              <p:custDataLst>
                <p:tags r:id="rId14"/>
              </p:custDataLst>
            </p:nvPr>
          </p:nvSpPr>
          <p:spPr>
            <a:xfrm>
              <a:off x="1460" y="1849"/>
              <a:ext cx="10488" cy="2291"/>
            </a:xfrm>
            <a:prstGeom prst="rect">
              <a:avLst/>
            </a:prstGeom>
            <a:noFill/>
          </p:spPr>
          <p:txBody>
            <a:bodyPr wrap="square" lIns="101600" tIns="0" rIns="82550" bIns="0" rtlCol="0">
              <a:noAutofit/>
            </a:bodyPr>
            <a:p>
              <a:pPr marL="0" marR="0" lvl="0" indent="0" algn="just" defTabSz="914400" rtl="0" eaLnBrk="1" fontAlgn="auto" latinLnBrk="0" hangingPunct="1">
                <a:lnSpc>
                  <a:spcPct val="120000"/>
                </a:lnSpc>
                <a:spcBef>
                  <a:spcPts val="0"/>
                </a:spcBef>
                <a:spcAft>
                  <a:spcPts val="1000"/>
                </a:spcAft>
                <a:buClrTx/>
                <a:buSzTx/>
                <a:buFontTx/>
                <a:buNone/>
                <a:defRPr/>
              </a:pPr>
              <a:r>
                <a:rPr kumimoji="0" lang="zh-CN" altLang="en-US" sz="15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cs"/>
                  <a:sym typeface="+mn-ea"/>
                </a:rPr>
                <a:t>一是选择安静的学习环境，图书馆或者自习室，这样可以减少外界的不良刺激。如果是在家或者宿舍学习，不要一边学习一边和家人或同学交谈。关掉收音机和音乐。有些同学说他们可以一边听摇滚乐一边温习功课，这当然不是好的学习方法。</a:t>
              </a:r>
              <a:endParaRPr kumimoji="0" lang="zh-CN" altLang="en-US" sz="1500" b="0" i="0" u="none" strike="noStrike" kern="1200" cap="none" spc="150" normalizeH="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cs"/>
                <a:sym typeface="+mn-ea"/>
              </a:endParaRPr>
            </a:p>
          </p:txBody>
        </p:sp>
      </p:grpSp>
      <p:sp>
        <p:nvSpPr>
          <p:cNvPr id="33" name="文本框 32"/>
          <p:cNvSpPr txBox="1"/>
          <p:nvPr>
            <p:custDataLst>
              <p:tags r:id="rId15"/>
            </p:custDataLst>
          </p:nvPr>
        </p:nvSpPr>
        <p:spPr>
          <a:xfrm>
            <a:off x="4415155" y="1262380"/>
            <a:ext cx="3882390" cy="506730"/>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（二）排除外界干扰</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二、提高学习的专注程度</a:t>
            </a:r>
            <a:endParaRPr lang="zh-CN" altLang="en-US" sz="2400" b="1" spc="300" noProof="0" dirty="0">
              <a:ln>
                <a:noFill/>
              </a:ln>
              <a:solidFill>
                <a:srgbClr val="FCC301"/>
              </a:solidFill>
              <a:effectLst/>
              <a:uLnTx/>
              <a:sym typeface="+mn-ea"/>
            </a:endParaRPr>
          </a:p>
        </p:txBody>
      </p:sp>
      <p:sp>
        <p:nvSpPr>
          <p:cNvPr id="33" name="文本框 32"/>
          <p:cNvSpPr txBox="1"/>
          <p:nvPr>
            <p:custDataLst>
              <p:tags r:id="rId2"/>
            </p:custDataLst>
          </p:nvPr>
        </p:nvSpPr>
        <p:spPr>
          <a:xfrm>
            <a:off x="5646420" y="1591310"/>
            <a:ext cx="3882390" cy="506730"/>
          </a:xfrm>
          <a:prstGeom prst="rect">
            <a:avLst/>
          </a:prstGeom>
          <a:noFill/>
        </p:spPr>
        <p:txBody>
          <a:bodyPr wrap="square" rtlCol="0">
            <a:spAutoFit/>
          </a:bodyPr>
          <a:p>
            <a:pPr indent="0" algn="l">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（三）排除内心的干扰</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grpSp>
        <p:nvGrpSpPr>
          <p:cNvPr id="50" name="组合 49"/>
          <p:cNvGrpSpPr/>
          <p:nvPr>
            <p:custDataLst>
              <p:tags r:id="rId3"/>
            </p:custDataLst>
          </p:nvPr>
        </p:nvGrpSpPr>
        <p:grpSpPr>
          <a:xfrm>
            <a:off x="964565" y="1784985"/>
            <a:ext cx="4321810" cy="3957320"/>
            <a:chOff x="-2096" y="1995"/>
            <a:chExt cx="12606" cy="11325"/>
          </a:xfrm>
        </p:grpSpPr>
        <p:sp>
          <p:nvSpPr>
            <p:cNvPr id="51" name="PA_ImportSvg_636777017743303179"/>
            <p:cNvSpPr/>
            <p:nvPr>
              <p:custDataLst>
                <p:tags r:id="rId4"/>
              </p:custDataLst>
            </p:nvPr>
          </p:nvSpPr>
          <p:spPr>
            <a:xfrm>
              <a:off x="678" y="3887"/>
              <a:ext cx="7359" cy="7370"/>
            </a:xfrm>
            <a:custGeom>
              <a:avLst/>
              <a:gdLst/>
              <a:ahLst/>
              <a:cxnLst/>
              <a:rect l="l" t="t" r="r" b="b"/>
              <a:pathLst>
                <a:path w="691722" h="692786">
                  <a:moveTo>
                    <a:pt x="676101" y="290196"/>
                  </a:moveTo>
                  <a:cubicBezTo>
                    <a:pt x="660353" y="177674"/>
                    <a:pt x="601806" y="108205"/>
                    <a:pt x="501984" y="58167"/>
                  </a:cubicBezTo>
                  <a:cubicBezTo>
                    <a:pt x="444580" y="29211"/>
                    <a:pt x="313389" y="1"/>
                    <a:pt x="255350" y="14606"/>
                  </a:cubicBezTo>
                  <a:cubicBezTo>
                    <a:pt x="197310" y="29206"/>
                    <a:pt x="148162" y="66930"/>
                    <a:pt x="105109" y="96394"/>
                  </a:cubicBezTo>
                  <a:cubicBezTo>
                    <a:pt x="62058" y="125861"/>
                    <a:pt x="3509" y="247905"/>
                    <a:pt x="1350" y="337694"/>
                  </a:cubicBezTo>
                  <a:cubicBezTo>
                    <a:pt x="0" y="381393"/>
                    <a:pt x="7250" y="424932"/>
                    <a:pt x="22686" y="465837"/>
                  </a:cubicBezTo>
                  <a:cubicBezTo>
                    <a:pt x="39078" y="509038"/>
                    <a:pt x="66911" y="546968"/>
                    <a:pt x="103204" y="575565"/>
                  </a:cubicBezTo>
                  <a:cubicBezTo>
                    <a:pt x="146093" y="620976"/>
                    <a:pt x="201096" y="653149"/>
                    <a:pt x="261700" y="668275"/>
                  </a:cubicBezTo>
                  <a:cubicBezTo>
                    <a:pt x="355553" y="692786"/>
                    <a:pt x="463630" y="648082"/>
                    <a:pt x="546053" y="594869"/>
                  </a:cubicBezTo>
                  <a:cubicBezTo>
                    <a:pt x="642700" y="532004"/>
                    <a:pt x="691722" y="402210"/>
                    <a:pt x="676101" y="290196"/>
                  </a:cubicBezTo>
                  <a:close/>
                  <a:moveTo>
                    <a:pt x="539703" y="284354"/>
                  </a:moveTo>
                  <a:cubicBezTo>
                    <a:pt x="538560" y="268987"/>
                    <a:pt x="537290" y="252477"/>
                    <a:pt x="535131" y="235967"/>
                  </a:cubicBezTo>
                  <a:cubicBezTo>
                    <a:pt x="537544" y="239523"/>
                    <a:pt x="541227" y="244730"/>
                    <a:pt x="541481" y="244984"/>
                  </a:cubicBezTo>
                  <a:cubicBezTo>
                    <a:pt x="544275" y="249810"/>
                    <a:pt x="546942" y="254763"/>
                    <a:pt x="549355" y="259843"/>
                  </a:cubicBezTo>
                  <a:cubicBezTo>
                    <a:pt x="551768" y="264923"/>
                    <a:pt x="552530" y="266701"/>
                    <a:pt x="553927" y="270130"/>
                  </a:cubicBezTo>
                  <a:cubicBezTo>
                    <a:pt x="555767" y="278512"/>
                    <a:pt x="557124" y="286993"/>
                    <a:pt x="557991" y="295530"/>
                  </a:cubicBezTo>
                  <a:cubicBezTo>
                    <a:pt x="557991" y="297181"/>
                    <a:pt x="557991" y="298705"/>
                    <a:pt x="557991" y="300229"/>
                  </a:cubicBezTo>
                  <a:cubicBezTo>
                    <a:pt x="557991" y="299213"/>
                    <a:pt x="557991" y="305563"/>
                    <a:pt x="557991" y="307341"/>
                  </a:cubicBezTo>
                  <a:cubicBezTo>
                    <a:pt x="558272" y="315387"/>
                    <a:pt x="558102" y="323443"/>
                    <a:pt x="557483" y="331471"/>
                  </a:cubicBezTo>
                  <a:cubicBezTo>
                    <a:pt x="557483" y="338329"/>
                    <a:pt x="555832" y="345060"/>
                    <a:pt x="554689" y="351791"/>
                  </a:cubicBezTo>
                  <a:cubicBezTo>
                    <a:pt x="554630" y="352041"/>
                    <a:pt x="554630" y="352302"/>
                    <a:pt x="554689" y="352553"/>
                  </a:cubicBezTo>
                  <a:cubicBezTo>
                    <a:pt x="554673" y="352849"/>
                    <a:pt x="554673" y="353146"/>
                    <a:pt x="554689" y="353442"/>
                  </a:cubicBezTo>
                  <a:cubicBezTo>
                    <a:pt x="553927" y="356744"/>
                    <a:pt x="552911" y="359919"/>
                    <a:pt x="552022" y="363221"/>
                  </a:cubicBezTo>
                  <a:cubicBezTo>
                    <a:pt x="550117" y="369698"/>
                    <a:pt x="547831" y="375921"/>
                    <a:pt x="545418" y="382398"/>
                  </a:cubicBezTo>
                  <a:cubicBezTo>
                    <a:pt x="544148" y="385573"/>
                    <a:pt x="542751" y="388621"/>
                    <a:pt x="541354" y="391669"/>
                  </a:cubicBezTo>
                  <a:cubicBezTo>
                    <a:pt x="541354" y="392685"/>
                    <a:pt x="540465" y="393574"/>
                    <a:pt x="540084" y="394463"/>
                  </a:cubicBezTo>
                  <a:cubicBezTo>
                    <a:pt x="539835" y="394997"/>
                    <a:pt x="539538" y="395508"/>
                    <a:pt x="539195" y="395987"/>
                  </a:cubicBezTo>
                  <a:cubicBezTo>
                    <a:pt x="536274" y="401321"/>
                    <a:pt x="536274" y="401321"/>
                    <a:pt x="533099" y="406274"/>
                  </a:cubicBezTo>
                  <a:cubicBezTo>
                    <a:pt x="533099" y="405004"/>
                    <a:pt x="533099" y="401321"/>
                    <a:pt x="533099" y="399924"/>
                  </a:cubicBezTo>
                  <a:cubicBezTo>
                    <a:pt x="533474" y="390994"/>
                    <a:pt x="534622" y="382113"/>
                    <a:pt x="536528" y="373381"/>
                  </a:cubicBezTo>
                  <a:cubicBezTo>
                    <a:pt x="541242" y="343949"/>
                    <a:pt x="542308" y="314047"/>
                    <a:pt x="539703" y="284354"/>
                  </a:cubicBezTo>
                  <a:close/>
                  <a:moveTo>
                    <a:pt x="472393" y="596647"/>
                  </a:moveTo>
                  <a:cubicBezTo>
                    <a:pt x="471758" y="596647"/>
                    <a:pt x="462868" y="600584"/>
                    <a:pt x="460455" y="601473"/>
                  </a:cubicBezTo>
                  <a:cubicBezTo>
                    <a:pt x="454486" y="603759"/>
                    <a:pt x="448390" y="605791"/>
                    <a:pt x="442421" y="607696"/>
                  </a:cubicBezTo>
                  <a:cubicBezTo>
                    <a:pt x="431990" y="610970"/>
                    <a:pt x="421392" y="613683"/>
                    <a:pt x="410671" y="615824"/>
                  </a:cubicBezTo>
                  <a:cubicBezTo>
                    <a:pt x="405337" y="616967"/>
                    <a:pt x="400003" y="617983"/>
                    <a:pt x="394542" y="618872"/>
                  </a:cubicBezTo>
                  <a:lnTo>
                    <a:pt x="393145" y="618872"/>
                  </a:lnTo>
                  <a:lnTo>
                    <a:pt x="385144" y="619634"/>
                  </a:lnTo>
                  <a:cubicBezTo>
                    <a:pt x="369193" y="621221"/>
                    <a:pt x="353146" y="621603"/>
                    <a:pt x="337138" y="620777"/>
                  </a:cubicBezTo>
                  <a:cubicBezTo>
                    <a:pt x="335782" y="619589"/>
                    <a:pt x="334290" y="618566"/>
                    <a:pt x="332693" y="617729"/>
                  </a:cubicBezTo>
                  <a:cubicBezTo>
                    <a:pt x="332060" y="617369"/>
                    <a:pt x="331375" y="617112"/>
                    <a:pt x="330661" y="616967"/>
                  </a:cubicBezTo>
                  <a:cubicBezTo>
                    <a:pt x="326553" y="613014"/>
                    <a:pt x="321314" y="610439"/>
                    <a:pt x="315675" y="609601"/>
                  </a:cubicBezTo>
                  <a:cubicBezTo>
                    <a:pt x="311103" y="608966"/>
                    <a:pt x="306785" y="608458"/>
                    <a:pt x="302213" y="608077"/>
                  </a:cubicBezTo>
                  <a:cubicBezTo>
                    <a:pt x="306658" y="608077"/>
                    <a:pt x="305007" y="608077"/>
                    <a:pt x="302848" y="608077"/>
                  </a:cubicBezTo>
                  <a:cubicBezTo>
                    <a:pt x="321705" y="607189"/>
                    <a:pt x="340446" y="604639"/>
                    <a:pt x="358855" y="600457"/>
                  </a:cubicBezTo>
                  <a:cubicBezTo>
                    <a:pt x="376785" y="598578"/>
                    <a:pt x="394383" y="594307"/>
                    <a:pt x="411179" y="587757"/>
                  </a:cubicBezTo>
                  <a:cubicBezTo>
                    <a:pt x="436122" y="592195"/>
                    <a:pt x="461579" y="592965"/>
                    <a:pt x="486744" y="590043"/>
                  </a:cubicBezTo>
                  <a:cubicBezTo>
                    <a:pt x="482045" y="592075"/>
                    <a:pt x="477600" y="594361"/>
                    <a:pt x="472393" y="596647"/>
                  </a:cubicBezTo>
                  <a:close/>
                  <a:moveTo>
                    <a:pt x="628984" y="400305"/>
                  </a:moveTo>
                  <a:cubicBezTo>
                    <a:pt x="628984" y="401067"/>
                    <a:pt x="628984" y="403480"/>
                    <a:pt x="628984" y="405258"/>
                  </a:cubicBezTo>
                  <a:cubicBezTo>
                    <a:pt x="628984" y="407036"/>
                    <a:pt x="627841" y="412497"/>
                    <a:pt x="627079" y="415926"/>
                  </a:cubicBezTo>
                  <a:cubicBezTo>
                    <a:pt x="624460" y="429546"/>
                    <a:pt x="620722" y="442926"/>
                    <a:pt x="615903" y="455931"/>
                  </a:cubicBezTo>
                  <a:cubicBezTo>
                    <a:pt x="614887" y="458979"/>
                    <a:pt x="613617" y="462027"/>
                    <a:pt x="612474" y="465075"/>
                  </a:cubicBezTo>
                  <a:lnTo>
                    <a:pt x="612474" y="466218"/>
                  </a:lnTo>
                  <a:cubicBezTo>
                    <a:pt x="609807" y="472187"/>
                    <a:pt x="606759" y="477902"/>
                    <a:pt x="603711" y="483617"/>
                  </a:cubicBezTo>
                  <a:cubicBezTo>
                    <a:pt x="582651" y="503358"/>
                    <a:pt x="559233" y="520420"/>
                    <a:pt x="533988" y="534417"/>
                  </a:cubicBezTo>
                  <a:cubicBezTo>
                    <a:pt x="509014" y="541868"/>
                    <a:pt x="482777" y="544116"/>
                    <a:pt x="456899" y="541021"/>
                  </a:cubicBezTo>
                  <a:lnTo>
                    <a:pt x="456899" y="541021"/>
                  </a:lnTo>
                  <a:lnTo>
                    <a:pt x="465027" y="537084"/>
                  </a:lnTo>
                  <a:cubicBezTo>
                    <a:pt x="469472" y="534671"/>
                    <a:pt x="473790" y="532258"/>
                    <a:pt x="477727" y="529591"/>
                  </a:cubicBezTo>
                  <a:cubicBezTo>
                    <a:pt x="493954" y="520994"/>
                    <a:pt x="509162" y="510599"/>
                    <a:pt x="523066" y="498603"/>
                  </a:cubicBezTo>
                  <a:cubicBezTo>
                    <a:pt x="559537" y="464754"/>
                    <a:pt x="583446" y="419533"/>
                    <a:pt x="590884" y="370333"/>
                  </a:cubicBezTo>
                  <a:cubicBezTo>
                    <a:pt x="597075" y="335782"/>
                    <a:pt x="596037" y="300323"/>
                    <a:pt x="587836" y="266193"/>
                  </a:cubicBezTo>
                  <a:cubicBezTo>
                    <a:pt x="584395" y="246043"/>
                    <a:pt x="578774" y="226327"/>
                    <a:pt x="571072" y="207392"/>
                  </a:cubicBezTo>
                  <a:cubicBezTo>
                    <a:pt x="571464" y="207965"/>
                    <a:pt x="571888" y="208517"/>
                    <a:pt x="572342" y="209043"/>
                  </a:cubicBezTo>
                  <a:lnTo>
                    <a:pt x="576279" y="214123"/>
                  </a:lnTo>
                  <a:lnTo>
                    <a:pt x="581867" y="222124"/>
                  </a:lnTo>
                  <a:cubicBezTo>
                    <a:pt x="585677" y="227458"/>
                    <a:pt x="589106" y="233046"/>
                    <a:pt x="592535" y="238507"/>
                  </a:cubicBezTo>
                  <a:cubicBezTo>
                    <a:pt x="599296" y="249702"/>
                    <a:pt x="605320" y="261326"/>
                    <a:pt x="610569" y="273305"/>
                  </a:cubicBezTo>
                  <a:cubicBezTo>
                    <a:pt x="610569" y="274321"/>
                    <a:pt x="612728" y="278512"/>
                    <a:pt x="612982" y="279274"/>
                  </a:cubicBezTo>
                  <a:cubicBezTo>
                    <a:pt x="614252" y="282195"/>
                    <a:pt x="615268" y="285243"/>
                    <a:pt x="616411" y="288291"/>
                  </a:cubicBezTo>
                  <a:cubicBezTo>
                    <a:pt x="618570" y="294514"/>
                    <a:pt x="620348" y="300991"/>
                    <a:pt x="622126" y="306833"/>
                  </a:cubicBezTo>
                  <a:cubicBezTo>
                    <a:pt x="623904" y="312675"/>
                    <a:pt x="625428" y="319533"/>
                    <a:pt x="626698" y="325883"/>
                  </a:cubicBezTo>
                  <a:cubicBezTo>
                    <a:pt x="627460" y="329058"/>
                    <a:pt x="627968" y="332233"/>
                    <a:pt x="628603" y="335408"/>
                  </a:cubicBezTo>
                  <a:cubicBezTo>
                    <a:pt x="629238" y="338583"/>
                    <a:pt x="629238" y="339218"/>
                    <a:pt x="629492" y="341123"/>
                  </a:cubicBezTo>
                  <a:cubicBezTo>
                    <a:pt x="630620" y="354174"/>
                    <a:pt x="630790" y="367290"/>
                    <a:pt x="630000" y="380366"/>
                  </a:cubicBezTo>
                  <a:cubicBezTo>
                    <a:pt x="630000" y="387097"/>
                    <a:pt x="630000" y="393701"/>
                    <a:pt x="628984" y="400305"/>
                  </a:cubicBezTo>
                  <a:close/>
                </a:path>
              </a:pathLst>
            </a:custGeom>
            <a:blipFill dpi="0" rotWithShape="0">
              <a:blip r:embed="rId5" cstate="screen"/>
              <a:srcRect/>
              <a:tile tx="-1761280.56054743" ty="-2634430.73319143"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52" name="PA-任意多边形 7"/>
            <p:cNvSpPr/>
            <p:nvPr>
              <p:custDataLst>
                <p:tags r:id="rId6"/>
              </p:custDataLst>
            </p:nvPr>
          </p:nvSpPr>
          <p:spPr>
            <a:xfrm>
              <a:off x="10" y="2890"/>
              <a:ext cx="1813" cy="1740"/>
            </a:xfrm>
            <a:custGeom>
              <a:avLst/>
              <a:gdLst/>
              <a:ahLst/>
              <a:cxnLst/>
              <a:rect l="0" t="0" r="0" b="0"/>
              <a:pathLst>
                <a:path w="170435" h="163577">
                  <a:moveTo>
                    <a:pt x="163576" y="113030"/>
                  </a:moveTo>
                  <a:cubicBezTo>
                    <a:pt x="156718" y="80772"/>
                    <a:pt x="90805" y="6096"/>
                    <a:pt x="76200" y="4318"/>
                  </a:cubicBezTo>
                  <a:cubicBezTo>
                    <a:pt x="47498" y="0"/>
                    <a:pt x="0" y="52070"/>
                    <a:pt x="12700" y="87376"/>
                  </a:cubicBezTo>
                  <a:cubicBezTo>
                    <a:pt x="25397" y="122683"/>
                    <a:pt x="127635" y="163576"/>
                    <a:pt x="139700" y="159639"/>
                  </a:cubicBezTo>
                  <a:cubicBezTo>
                    <a:pt x="151765" y="155702"/>
                    <a:pt x="170434" y="145796"/>
                    <a:pt x="163576" y="113030"/>
                  </a:cubicBezTo>
                  <a:close/>
                </a:path>
              </a:pathLst>
            </a:custGeom>
            <a:blipFill dpi="0" rotWithShape="0">
              <a:blip r:embed="rId5" cstate="screen"/>
              <a:srcRect/>
              <a:tile tx="-1337048.15097982" ty="-2001259.35849882"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PA-任意多边形 8"/>
            <p:cNvSpPr/>
            <p:nvPr>
              <p:custDataLst>
                <p:tags r:id="rId7"/>
              </p:custDataLst>
            </p:nvPr>
          </p:nvSpPr>
          <p:spPr>
            <a:xfrm>
              <a:off x="3314" y="11274"/>
              <a:ext cx="1407" cy="2046"/>
            </a:xfrm>
            <a:custGeom>
              <a:avLst/>
              <a:gdLst/>
              <a:ahLst/>
              <a:cxnLst/>
              <a:rect l="0" t="0" r="0" b="0"/>
              <a:pathLst>
                <a:path w="132336" h="192279">
                  <a:moveTo>
                    <a:pt x="40259" y="25019"/>
                  </a:moveTo>
                  <a:cubicBezTo>
                    <a:pt x="18796" y="50419"/>
                    <a:pt x="0" y="147447"/>
                    <a:pt x="6985" y="160401"/>
                  </a:cubicBezTo>
                  <a:cubicBezTo>
                    <a:pt x="20955" y="185801"/>
                    <a:pt x="91440" y="192278"/>
                    <a:pt x="111887" y="160401"/>
                  </a:cubicBezTo>
                  <a:cubicBezTo>
                    <a:pt x="132335" y="128525"/>
                    <a:pt x="102870" y="23114"/>
                    <a:pt x="92075" y="16002"/>
                  </a:cubicBezTo>
                  <a:cubicBezTo>
                    <a:pt x="81280" y="8890"/>
                    <a:pt x="61722" y="0"/>
                    <a:pt x="40259" y="25019"/>
                  </a:cubicBezTo>
                  <a:close/>
                </a:path>
              </a:pathLst>
            </a:custGeom>
            <a:blipFill dpi="0" rotWithShape="0">
              <a:blip r:embed="rId5" cstate="screen"/>
              <a:srcRect/>
              <a:tile tx="-3435172.60500945" ty="-7325617.93730258"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PA-任意多边形 9"/>
            <p:cNvSpPr/>
            <p:nvPr>
              <p:custDataLst>
                <p:tags r:id="rId8"/>
              </p:custDataLst>
            </p:nvPr>
          </p:nvSpPr>
          <p:spPr>
            <a:xfrm>
              <a:off x="3553" y="2009"/>
              <a:ext cx="1199" cy="1701"/>
            </a:xfrm>
            <a:custGeom>
              <a:avLst/>
              <a:gdLst/>
              <a:ahLst/>
              <a:cxnLst/>
              <a:rect l="0" t="0" r="0" b="0"/>
              <a:pathLst>
                <a:path w="112650" h="159894">
                  <a:moveTo>
                    <a:pt x="96774" y="115189"/>
                  </a:moveTo>
                  <a:cubicBezTo>
                    <a:pt x="103342" y="93158"/>
                    <a:pt x="108642" y="70770"/>
                    <a:pt x="112649" y="48133"/>
                  </a:cubicBezTo>
                  <a:cubicBezTo>
                    <a:pt x="110649" y="36466"/>
                    <a:pt x="105261" y="25645"/>
                    <a:pt x="97155" y="17018"/>
                  </a:cubicBezTo>
                  <a:cubicBezTo>
                    <a:pt x="91440" y="11176"/>
                    <a:pt x="24638" y="0"/>
                    <a:pt x="18161" y="9398"/>
                  </a:cubicBezTo>
                  <a:cubicBezTo>
                    <a:pt x="10403" y="17358"/>
                    <a:pt x="4959" y="27280"/>
                    <a:pt x="2413" y="38100"/>
                  </a:cubicBezTo>
                  <a:cubicBezTo>
                    <a:pt x="2413" y="48768"/>
                    <a:pt x="0" y="106172"/>
                    <a:pt x="7239" y="131445"/>
                  </a:cubicBezTo>
                  <a:cubicBezTo>
                    <a:pt x="14477" y="156718"/>
                    <a:pt x="36957" y="159893"/>
                    <a:pt x="55880" y="153289"/>
                  </a:cubicBezTo>
                  <a:cubicBezTo>
                    <a:pt x="67114" y="154346"/>
                    <a:pt x="78102" y="149548"/>
                    <a:pt x="84963" y="140589"/>
                  </a:cubicBezTo>
                  <a:cubicBezTo>
                    <a:pt x="90499" y="132962"/>
                    <a:pt x="94510" y="124337"/>
                    <a:pt x="96774" y="115189"/>
                  </a:cubicBezTo>
                  <a:close/>
                </a:path>
              </a:pathLst>
            </a:custGeom>
            <a:blipFill dpi="0" rotWithShape="0">
              <a:blip r:embed="rId5" cstate="screen"/>
              <a:srcRect/>
              <a:tile tx="-3586911.07359247" ty="-1441971.3523941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5" name="PA-任意多边形 10"/>
            <p:cNvSpPr/>
            <p:nvPr>
              <p:custDataLst>
                <p:tags r:id="rId9"/>
              </p:custDataLst>
            </p:nvPr>
          </p:nvSpPr>
          <p:spPr>
            <a:xfrm>
              <a:off x="-1348" y="8389"/>
              <a:ext cx="1908" cy="1422"/>
            </a:xfrm>
            <a:custGeom>
              <a:avLst/>
              <a:gdLst/>
              <a:ahLst/>
              <a:cxnLst/>
              <a:rect l="0" t="0" r="0" b="0"/>
              <a:pathLst>
                <a:path w="179326" h="133730">
                  <a:moveTo>
                    <a:pt x="147320" y="7239"/>
                  </a:moveTo>
                  <a:cubicBezTo>
                    <a:pt x="116078" y="0"/>
                    <a:pt x="23622" y="27813"/>
                    <a:pt x="15621" y="39751"/>
                  </a:cubicBezTo>
                  <a:cubicBezTo>
                    <a:pt x="0" y="63246"/>
                    <a:pt x="26289" y="126873"/>
                    <a:pt x="62611" y="130302"/>
                  </a:cubicBezTo>
                  <a:cubicBezTo>
                    <a:pt x="98933" y="133729"/>
                    <a:pt x="176530" y="60579"/>
                    <a:pt x="177927" y="47879"/>
                  </a:cubicBezTo>
                  <a:cubicBezTo>
                    <a:pt x="179325" y="35179"/>
                    <a:pt x="178181" y="14478"/>
                    <a:pt x="147320" y="7239"/>
                  </a:cubicBezTo>
                  <a:close/>
                </a:path>
              </a:pathLst>
            </a:custGeom>
            <a:blipFill dpi="0" rotWithShape="0">
              <a:blip r:embed="rId5" cstate="screen"/>
              <a:srcRect/>
              <a:tile tx="-475076.972122908" ty="-5493631.9751605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PA-任意多边形 11"/>
            <p:cNvSpPr/>
            <p:nvPr>
              <p:custDataLst>
                <p:tags r:id="rId10"/>
              </p:custDataLst>
            </p:nvPr>
          </p:nvSpPr>
          <p:spPr>
            <a:xfrm>
              <a:off x="6071" y="11131"/>
              <a:ext cx="1032" cy="1470"/>
            </a:xfrm>
            <a:custGeom>
              <a:avLst/>
              <a:gdLst/>
              <a:ahLst/>
              <a:cxnLst/>
              <a:rect l="0" t="0" r="0" b="0"/>
              <a:pathLst>
                <a:path w="97032" h="138177">
                  <a:moveTo>
                    <a:pt x="1146" y="51689"/>
                  </a:moveTo>
                  <a:cubicBezTo>
                    <a:pt x="0" y="71569"/>
                    <a:pt x="0" y="91499"/>
                    <a:pt x="1146" y="111379"/>
                  </a:cubicBezTo>
                  <a:cubicBezTo>
                    <a:pt x="5437" y="120921"/>
                    <a:pt x="12522" y="128937"/>
                    <a:pt x="21466" y="134366"/>
                  </a:cubicBezTo>
                  <a:cubicBezTo>
                    <a:pt x="27562" y="138176"/>
                    <a:pt x="86109" y="134366"/>
                    <a:pt x="89665" y="124841"/>
                  </a:cubicBezTo>
                  <a:cubicBezTo>
                    <a:pt x="94453" y="116535"/>
                    <a:pt x="96992" y="107123"/>
                    <a:pt x="97031" y="97536"/>
                  </a:cubicBezTo>
                  <a:cubicBezTo>
                    <a:pt x="92352" y="70864"/>
                    <a:pt x="84595" y="44824"/>
                    <a:pt x="73917" y="19939"/>
                  </a:cubicBezTo>
                  <a:cubicBezTo>
                    <a:pt x="62614" y="0"/>
                    <a:pt x="43183" y="2032"/>
                    <a:pt x="28578" y="11303"/>
                  </a:cubicBezTo>
                  <a:cubicBezTo>
                    <a:pt x="18896" y="12646"/>
                    <a:pt x="10591" y="18887"/>
                    <a:pt x="6607" y="27813"/>
                  </a:cubicBezTo>
                  <a:cubicBezTo>
                    <a:pt x="3328" y="35366"/>
                    <a:pt x="1476" y="43461"/>
                    <a:pt x="1146" y="51689"/>
                  </a:cubicBezTo>
                  <a:close/>
                </a:path>
              </a:pathLst>
            </a:custGeom>
            <a:blipFill dpi="0" rotWithShape="0">
              <a:blip r:embed="rId5" cstate="screen"/>
              <a:srcRect/>
              <a:tile tx="-5186125.7426079" ty="-7234256.962475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PA-任意多边形 12"/>
            <p:cNvSpPr/>
            <p:nvPr>
              <p:custDataLst>
                <p:tags r:id="rId11"/>
              </p:custDataLst>
            </p:nvPr>
          </p:nvSpPr>
          <p:spPr>
            <a:xfrm>
              <a:off x="7786" y="4606"/>
              <a:ext cx="1683" cy="1609"/>
            </a:xfrm>
            <a:custGeom>
              <a:avLst/>
              <a:gdLst/>
              <a:ahLst/>
              <a:cxnLst/>
              <a:rect l="0" t="0" r="0" b="0"/>
              <a:pathLst>
                <a:path w="158118" h="151258">
                  <a:moveTo>
                    <a:pt x="86616" y="140208"/>
                  </a:moveTo>
                  <a:cubicBezTo>
                    <a:pt x="107103" y="129774"/>
                    <a:pt x="126989" y="118199"/>
                    <a:pt x="146179" y="105537"/>
                  </a:cubicBezTo>
                  <a:cubicBezTo>
                    <a:pt x="153211" y="96174"/>
                    <a:pt x="157360" y="84964"/>
                    <a:pt x="158117" y="73279"/>
                  </a:cubicBezTo>
                  <a:cubicBezTo>
                    <a:pt x="158117" y="65151"/>
                    <a:pt x="111381" y="0"/>
                    <a:pt x="85727" y="8255"/>
                  </a:cubicBezTo>
                  <a:cubicBezTo>
                    <a:pt x="60073" y="16511"/>
                    <a:pt x="26672" y="64008"/>
                    <a:pt x="13337" y="86741"/>
                  </a:cubicBezTo>
                  <a:cubicBezTo>
                    <a:pt x="0" y="109473"/>
                    <a:pt x="27307" y="151257"/>
                    <a:pt x="59946" y="149606"/>
                  </a:cubicBezTo>
                  <a:cubicBezTo>
                    <a:pt x="69489" y="148784"/>
                    <a:pt x="78666" y="145550"/>
                    <a:pt x="86616" y="140208"/>
                  </a:cubicBezTo>
                  <a:close/>
                </a:path>
              </a:pathLst>
            </a:custGeom>
            <a:blipFill dpi="0" rotWithShape="0">
              <a:blip r:embed="rId5" cstate="screen"/>
              <a:srcRect/>
              <a:tile tx="-6275307.25724276" ty="-3091235.6073268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8" name="PA-任意多边形 13"/>
            <p:cNvSpPr/>
            <p:nvPr>
              <p:custDataLst>
                <p:tags r:id="rId12"/>
              </p:custDataLst>
            </p:nvPr>
          </p:nvSpPr>
          <p:spPr>
            <a:xfrm>
              <a:off x="6299" y="1995"/>
              <a:ext cx="2027" cy="2305"/>
            </a:xfrm>
            <a:custGeom>
              <a:avLst/>
              <a:gdLst/>
              <a:ahLst/>
              <a:cxnLst/>
              <a:rect l="0" t="0" r="0" b="0"/>
              <a:pathLst>
                <a:path w="190501" h="216553">
                  <a:moveTo>
                    <a:pt x="177800" y="118872"/>
                  </a:moveTo>
                  <a:cubicBezTo>
                    <a:pt x="190500" y="58420"/>
                    <a:pt x="137668" y="4699"/>
                    <a:pt x="79375" y="1270"/>
                  </a:cubicBezTo>
                  <a:cubicBezTo>
                    <a:pt x="56769" y="0"/>
                    <a:pt x="1397" y="143256"/>
                    <a:pt x="0" y="156845"/>
                  </a:cubicBezTo>
                  <a:cubicBezTo>
                    <a:pt x="127" y="181772"/>
                    <a:pt x="16190" y="203820"/>
                    <a:pt x="39878" y="211582"/>
                  </a:cubicBezTo>
                  <a:cubicBezTo>
                    <a:pt x="59229" y="216552"/>
                    <a:pt x="79769" y="213435"/>
                    <a:pt x="96774" y="202946"/>
                  </a:cubicBezTo>
                  <a:cubicBezTo>
                    <a:pt x="109220" y="196469"/>
                    <a:pt x="172847" y="144272"/>
                    <a:pt x="177800" y="118872"/>
                  </a:cubicBezTo>
                  <a:close/>
                </a:path>
              </a:pathLst>
            </a:custGeom>
            <a:blipFill dpi="0" rotWithShape="0">
              <a:blip r:embed="rId5" cstate="screen"/>
              <a:srcRect/>
              <a:tile tx="-5330714.02790075" ty="-1433232.48866337"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PA-任意多边形 14"/>
            <p:cNvSpPr/>
            <p:nvPr>
              <p:custDataLst>
                <p:tags r:id="rId13"/>
              </p:custDataLst>
            </p:nvPr>
          </p:nvSpPr>
          <p:spPr>
            <a:xfrm>
              <a:off x="235" y="10420"/>
              <a:ext cx="2088" cy="2302"/>
            </a:xfrm>
            <a:custGeom>
              <a:avLst/>
              <a:gdLst/>
              <a:ahLst/>
              <a:cxnLst/>
              <a:rect l="0" t="0" r="0" b="0"/>
              <a:pathLst>
                <a:path w="196289" h="216338">
                  <a:moveTo>
                    <a:pt x="15367" y="91242"/>
                  </a:moveTo>
                  <a:cubicBezTo>
                    <a:pt x="0" y="150932"/>
                    <a:pt x="49530" y="207447"/>
                    <a:pt x="107569" y="213924"/>
                  </a:cubicBezTo>
                  <a:cubicBezTo>
                    <a:pt x="130048" y="216337"/>
                    <a:pt x="193040" y="76256"/>
                    <a:pt x="194945" y="62794"/>
                  </a:cubicBezTo>
                  <a:cubicBezTo>
                    <a:pt x="196288" y="37853"/>
                    <a:pt x="181419" y="14884"/>
                    <a:pt x="158115" y="5898"/>
                  </a:cubicBezTo>
                  <a:cubicBezTo>
                    <a:pt x="139033" y="0"/>
                    <a:pt x="118378" y="2061"/>
                    <a:pt x="100838" y="11613"/>
                  </a:cubicBezTo>
                  <a:cubicBezTo>
                    <a:pt x="88138" y="17328"/>
                    <a:pt x="21717" y="66096"/>
                    <a:pt x="15367" y="91242"/>
                  </a:cubicBezTo>
                  <a:close/>
                </a:path>
              </a:pathLst>
            </a:custGeom>
            <a:blipFill dpi="0" rotWithShape="0">
              <a:blip r:embed="rId5" cstate="screen"/>
              <a:srcRect/>
              <a:tile tx="-1480047.93766569" ty="-6783013.28813357"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PA-任意多边形 15"/>
            <p:cNvSpPr/>
            <p:nvPr>
              <p:custDataLst>
                <p:tags r:id="rId14"/>
              </p:custDataLst>
            </p:nvPr>
          </p:nvSpPr>
          <p:spPr>
            <a:xfrm>
              <a:off x="-2096" y="5800"/>
              <a:ext cx="2468" cy="1919"/>
            </a:xfrm>
            <a:custGeom>
              <a:avLst/>
              <a:gdLst/>
              <a:ahLst/>
              <a:cxnLst/>
              <a:rect l="0" t="0" r="0" b="0"/>
              <a:pathLst>
                <a:path w="232045" h="180341">
                  <a:moveTo>
                    <a:pt x="66421" y="11938"/>
                  </a:moveTo>
                  <a:cubicBezTo>
                    <a:pt x="11049" y="38862"/>
                    <a:pt x="0" y="113538"/>
                    <a:pt x="32639" y="161671"/>
                  </a:cubicBezTo>
                  <a:cubicBezTo>
                    <a:pt x="45339" y="180340"/>
                    <a:pt x="192786" y="137795"/>
                    <a:pt x="204343" y="130556"/>
                  </a:cubicBezTo>
                  <a:cubicBezTo>
                    <a:pt x="224163" y="115396"/>
                    <a:pt x="232044" y="89246"/>
                    <a:pt x="223901" y="65659"/>
                  </a:cubicBezTo>
                  <a:cubicBezTo>
                    <a:pt x="216289" y="46900"/>
                    <a:pt x="201327" y="32077"/>
                    <a:pt x="182499" y="24638"/>
                  </a:cubicBezTo>
                  <a:cubicBezTo>
                    <a:pt x="169926" y="19050"/>
                    <a:pt x="89789" y="0"/>
                    <a:pt x="66421" y="11938"/>
                  </a:cubicBezTo>
                  <a:close/>
                </a:path>
              </a:pathLst>
            </a:custGeom>
            <a:blipFill dpi="0" rotWithShape="0">
              <a:blip r:embed="rId5" cstate="screen"/>
              <a:srcRect/>
              <a:tile tx="0" ty="-3849134.42827301"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PA-任意多边形 16"/>
            <p:cNvSpPr/>
            <p:nvPr>
              <p:custDataLst>
                <p:tags r:id="rId15"/>
              </p:custDataLst>
            </p:nvPr>
          </p:nvSpPr>
          <p:spPr>
            <a:xfrm>
              <a:off x="8108" y="6630"/>
              <a:ext cx="2402" cy="1959"/>
            </a:xfrm>
            <a:custGeom>
              <a:avLst/>
              <a:gdLst/>
              <a:ahLst/>
              <a:cxnLst/>
              <a:rect l="0" t="0" r="0" b="0"/>
              <a:pathLst>
                <a:path w="225807" h="184151">
                  <a:moveTo>
                    <a:pt x="173863" y="169672"/>
                  </a:moveTo>
                  <a:cubicBezTo>
                    <a:pt x="224663" y="135509"/>
                    <a:pt x="225806" y="60325"/>
                    <a:pt x="186563" y="17272"/>
                  </a:cubicBezTo>
                  <a:cubicBezTo>
                    <a:pt x="171831" y="0"/>
                    <a:pt x="31496" y="62357"/>
                    <a:pt x="20447" y="71120"/>
                  </a:cubicBezTo>
                  <a:cubicBezTo>
                    <a:pt x="1778" y="86614"/>
                    <a:pt x="0" y="117729"/>
                    <a:pt x="10033" y="138049"/>
                  </a:cubicBezTo>
                  <a:cubicBezTo>
                    <a:pt x="20289" y="155186"/>
                    <a:pt x="37065" y="167424"/>
                    <a:pt x="56515" y="171958"/>
                  </a:cubicBezTo>
                  <a:cubicBezTo>
                    <a:pt x="70358" y="176149"/>
                    <a:pt x="152273" y="184150"/>
                    <a:pt x="173863" y="169672"/>
                  </a:cubicBezTo>
                  <a:close/>
                </a:path>
              </a:pathLst>
            </a:custGeom>
            <a:blipFill dpi="0" rotWithShape="0">
              <a:blip r:embed="rId5" cstate="screen"/>
              <a:srcRect/>
              <a:tile tx="-6479478.78698806" ty="-4376644.70400304"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PA-任意多边形 17"/>
            <p:cNvSpPr/>
            <p:nvPr>
              <p:custDataLst>
                <p:tags r:id="rId16"/>
              </p:custDataLst>
            </p:nvPr>
          </p:nvSpPr>
          <p:spPr>
            <a:xfrm>
              <a:off x="7531" y="9824"/>
              <a:ext cx="2310" cy="2248"/>
            </a:xfrm>
            <a:custGeom>
              <a:avLst/>
              <a:gdLst/>
              <a:ahLst/>
              <a:cxnLst/>
              <a:rect l="0" t="0" r="0" b="0"/>
              <a:pathLst>
                <a:path w="217082" h="211329">
                  <a:moveTo>
                    <a:pt x="84366" y="193675"/>
                  </a:moveTo>
                  <a:cubicBezTo>
                    <a:pt x="143421" y="211328"/>
                    <a:pt x="203238" y="160528"/>
                    <a:pt x="213271" y="99695"/>
                  </a:cubicBezTo>
                  <a:cubicBezTo>
                    <a:pt x="217081" y="76327"/>
                    <a:pt x="80048" y="6731"/>
                    <a:pt x="66586" y="4318"/>
                  </a:cubicBezTo>
                  <a:cubicBezTo>
                    <a:pt x="42583" y="0"/>
                    <a:pt x="16802" y="19812"/>
                    <a:pt x="7150" y="42418"/>
                  </a:cubicBezTo>
                  <a:cubicBezTo>
                    <a:pt x="0" y="62009"/>
                    <a:pt x="820" y="83623"/>
                    <a:pt x="9436" y="102616"/>
                  </a:cubicBezTo>
                  <a:cubicBezTo>
                    <a:pt x="14389" y="116205"/>
                    <a:pt x="59474" y="186309"/>
                    <a:pt x="84366" y="193675"/>
                  </a:cubicBezTo>
                  <a:close/>
                </a:path>
              </a:pathLst>
            </a:custGeom>
            <a:blipFill dpi="0" rotWithShape="0">
              <a:blip r:embed="rId5" cstate="screen"/>
              <a:srcRect/>
              <a:tile tx="-6113240.63837622" ty="-6404858.49063125" sx="90300" sy="90302"/>
            </a:blip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sp>
        <p:nvSpPr>
          <p:cNvPr id="36" name="矩形 35"/>
          <p:cNvSpPr/>
          <p:nvPr>
            <p:custDataLst>
              <p:tags r:id="rId17"/>
            </p:custDataLst>
          </p:nvPr>
        </p:nvSpPr>
        <p:spPr>
          <a:xfrm>
            <a:off x="5646420" y="2234565"/>
            <a:ext cx="5534025" cy="3452495"/>
          </a:xfrm>
          <a:prstGeom prst="rect">
            <a:avLst/>
          </a:prstGeom>
        </p:spPr>
        <p:txBody>
          <a:bodyPr/>
          <a:p>
            <a:pPr marL="0" marR="0" lvl="0" indent="4445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在这里要排除的不是环境的干扰，而是内心的干扰。环境可能很安静，但是，自己内心可能有一种骚动，有一种与学习不相关的干扰自己的情绪活动。</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a:p>
            <a:pPr marL="0" marR="0" lvl="0" indent="444500" algn="just" defTabSz="914400" rtl="0" fontAlgn="base">
              <a:lnSpc>
                <a:spcPct val="130000"/>
              </a:lnSpc>
              <a:spcBef>
                <a:spcPts val="800"/>
              </a:spcBef>
              <a:spcAft>
                <a:spcPts val="0"/>
              </a:spcAft>
              <a:buClrTx/>
              <a:buSzTx/>
              <a:buFont typeface="Wingdings" panose="05000000000000000000" pitchFamily="2" charset="2"/>
              <a:buNone/>
              <a:defRPr/>
              <a:extLst>
                <a:ext uri="{35155182-B16C-46BC-9424-99874614C6A1}">
                  <wpsdc:indentchars xmlns:wpsdc="http://www.wps.cn/officeDocument/2017/drawingmlCustomData" val="200" checksum="909944644"/>
                </a:ext>
              </a:extLst>
            </a:pPr>
            <a:r>
              <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rPr>
              <a:t>对各种各样的情绪活动，要善于将它们放下来，予以排除。比如你担心一位生病的朋友，你可以在开始学习前打电话去问候他，或者抽出时间去看望他。但是，等你坐下来开始学习的时候，就要百分百地投入。或者，你因为向往晚上的一场舞会而做起白日梦来。你可以在学习前安排 10分钟给自己尽情地畅想。时间到了，默念一遍你的学习目标和任务，马上开始投入学习。</a:t>
            </a:r>
            <a:endParaRPr kumimoji="0" lang="zh-CN" altLang="en-US" sz="1600" i="0" strike="noStrike" spc="150" baseline="0" noProof="1">
              <a:ln>
                <a:noFill/>
              </a:ln>
              <a:solidFill>
                <a:schemeClr val="tx1">
                  <a:lumMod val="75000"/>
                  <a:lumOff val="25000"/>
                </a:schemeClr>
              </a:solidFill>
              <a:effectLst/>
              <a:uLnTx/>
              <a:uFillTx/>
              <a:ea typeface="微软雅黑" panose="020B0503020204020204" charset="-122"/>
              <a:sym typeface="Arial" panose="020B0604020202020204" pitchFamily="34"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二、提高学习的专注程度</a:t>
            </a:r>
            <a:endParaRPr lang="zh-CN" altLang="en-US" sz="2400" b="1" spc="300" noProof="0" dirty="0">
              <a:ln>
                <a:noFill/>
              </a:ln>
              <a:solidFill>
                <a:srgbClr val="FCC301"/>
              </a:solidFill>
              <a:effectLst/>
              <a:uLnTx/>
              <a:sym typeface="+mn-ea"/>
            </a:endParaRPr>
          </a:p>
        </p:txBody>
      </p:sp>
      <p:sp>
        <p:nvSpPr>
          <p:cNvPr id="33" name="文本框 32"/>
          <p:cNvSpPr txBox="1"/>
          <p:nvPr>
            <p:custDataLst>
              <p:tags r:id="rId2"/>
            </p:custDataLst>
          </p:nvPr>
        </p:nvSpPr>
        <p:spPr>
          <a:xfrm>
            <a:off x="4154805" y="1337945"/>
            <a:ext cx="3882390" cy="506730"/>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（四）张弛有道，劳逸结合</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2" name="Title 6"/>
          <p:cNvSpPr txBox="1"/>
          <p:nvPr>
            <p:custDataLst>
              <p:tags r:id="rId3"/>
            </p:custDataLst>
          </p:nvPr>
        </p:nvSpPr>
        <p:spPr>
          <a:xfrm>
            <a:off x="669925" y="1760220"/>
            <a:ext cx="8709660"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marR="0" lvl="0" indent="-285750" algn="l" defTabSz="913765" rtl="0" eaLnBrk="1" fontAlgn="auto" latinLnBrk="0" hangingPunct="1">
              <a:lnSpc>
                <a:spcPct val="100000"/>
              </a:lnSpc>
              <a:spcBef>
                <a:spcPts val="0"/>
              </a:spcBef>
              <a:spcAft>
                <a:spcPts val="0"/>
              </a:spcAft>
              <a:buClrTx/>
              <a:buSzTx/>
              <a:buFont typeface="Wingdings" panose="05000000000000000000" charset="0"/>
              <a:buChar char="Ø"/>
              <a:defRPr/>
            </a:pPr>
            <a:r>
              <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在安排学习时要注意以下几点。</a:t>
            </a:r>
            <a:endPar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custDataLst>
              <p:tags r:id="rId4"/>
            </p:custDataLst>
          </p:nvPr>
        </p:nvSpPr>
        <p:spPr>
          <a:xfrm>
            <a:off x="851535" y="2387600"/>
            <a:ext cx="3420110" cy="3787140"/>
          </a:xfrm>
          <a:prstGeom prst="rect">
            <a:avLst/>
          </a:prstGeom>
          <a:solidFill>
            <a:schemeClr val="accent2">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5" name="矩形 4"/>
          <p:cNvSpPr/>
          <p:nvPr>
            <p:custDataLst>
              <p:tags r:id="rId5"/>
            </p:custDataLst>
          </p:nvPr>
        </p:nvSpPr>
        <p:spPr>
          <a:xfrm>
            <a:off x="851535" y="6120880"/>
            <a:ext cx="3420000" cy="54000"/>
          </a:xfrm>
          <a:prstGeom prst="rect">
            <a:avLst/>
          </a:prstGeom>
          <a:solidFill>
            <a:srgbClr val="4D576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6" name="文本框 5"/>
          <p:cNvSpPr txBox="1"/>
          <p:nvPr>
            <p:custDataLst>
              <p:tags r:id="rId6"/>
            </p:custDataLst>
          </p:nvPr>
        </p:nvSpPr>
        <p:spPr>
          <a:xfrm>
            <a:off x="954405" y="2689225"/>
            <a:ext cx="3176270" cy="1607820"/>
          </a:xfrm>
          <a:prstGeom prst="rect">
            <a:avLst/>
          </a:prstGeom>
          <a:noFill/>
        </p:spPr>
        <p:txBody>
          <a:bodyPr wrap="square" lIns="90000" tIns="0" rIns="90000" bIns="46800" rtlCol="0">
            <a:normAutofit lnSpcReduction="10000"/>
          </a:bodyPr>
          <a:lstStyle/>
          <a:p>
            <a:pPr fontAlgn="auto">
              <a:lnSpc>
                <a:spcPct val="130000"/>
              </a:lnSpc>
              <a:spcAft>
                <a:spcPts val="1000"/>
              </a:spcAft>
            </a:pPr>
            <a:r>
              <a:rPr lang="zh-CN" altLang="en-US" sz="1600" spc="150" dirty="0">
                <a:solidFill>
                  <a:srgbClr val="000000">
                    <a:lumMod val="65000"/>
                    <a:lumOff val="35000"/>
                  </a:srgbClr>
                </a:solidFill>
                <a:uFillTx/>
                <a:latin typeface="微软雅黑" panose="020B0503020204020204" charset="-122"/>
                <a:ea typeface="微软雅黑" panose="020B0503020204020204" charset="-122"/>
              </a:rPr>
              <a:t>要劳逸结合。在学习感到疲劳的时候，要适当休息，或去做一项其他活动，待恢复了良好的精神状态时再进行学习。</a:t>
            </a:r>
            <a:endParaRPr lang="zh-CN" altLang="en-US" sz="1600" spc="150" dirty="0">
              <a:solidFill>
                <a:srgbClr val="000000">
                  <a:lumMod val="65000"/>
                  <a:lumOff val="35000"/>
                </a:srgbClr>
              </a:solidFill>
              <a:uFillTx/>
              <a:latin typeface="微软雅黑" panose="020B0503020204020204" charset="-122"/>
              <a:ea typeface="微软雅黑" panose="020B0503020204020204" charset="-122"/>
            </a:endParaRPr>
          </a:p>
        </p:txBody>
      </p:sp>
      <p:sp>
        <p:nvSpPr>
          <p:cNvPr id="9" name="矩形 8"/>
          <p:cNvSpPr/>
          <p:nvPr>
            <p:custDataLst>
              <p:tags r:id="rId7"/>
            </p:custDataLst>
          </p:nvPr>
        </p:nvSpPr>
        <p:spPr>
          <a:xfrm>
            <a:off x="4385945" y="2388870"/>
            <a:ext cx="3420110" cy="3785870"/>
          </a:xfrm>
          <a:prstGeom prst="rect">
            <a:avLst/>
          </a:prstGeom>
          <a:solidFill>
            <a:schemeClr val="accent2">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0" name="矩形 9"/>
          <p:cNvSpPr/>
          <p:nvPr>
            <p:custDataLst>
              <p:tags r:id="rId8"/>
            </p:custDataLst>
          </p:nvPr>
        </p:nvSpPr>
        <p:spPr>
          <a:xfrm>
            <a:off x="4386000" y="6120880"/>
            <a:ext cx="3420000" cy="54000"/>
          </a:xfrm>
          <a:prstGeom prst="rect">
            <a:avLst/>
          </a:prstGeom>
          <a:solidFill>
            <a:srgbClr val="4D576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1" name="文本框 10"/>
          <p:cNvSpPr txBox="1"/>
          <p:nvPr>
            <p:custDataLst>
              <p:tags r:id="rId9"/>
            </p:custDataLst>
          </p:nvPr>
        </p:nvSpPr>
        <p:spPr>
          <a:xfrm>
            <a:off x="4488815" y="2689225"/>
            <a:ext cx="3176270" cy="1607820"/>
          </a:xfrm>
          <a:prstGeom prst="rect">
            <a:avLst/>
          </a:prstGeom>
          <a:noFill/>
        </p:spPr>
        <p:txBody>
          <a:bodyPr wrap="square" lIns="90000" tIns="0" rIns="90000" bIns="46800" rtlCol="0">
            <a:normAutofit lnSpcReduction="10000"/>
          </a:bodyPr>
          <a:lstStyle/>
          <a:p>
            <a:pPr fontAlgn="auto">
              <a:lnSpc>
                <a:spcPct val="130000"/>
              </a:lnSpc>
              <a:spcAft>
                <a:spcPts val="1000"/>
              </a:spcAft>
            </a:pPr>
            <a:r>
              <a:rPr lang="zh-CN" altLang="en-US" sz="1600" spc="150" dirty="0">
                <a:solidFill>
                  <a:srgbClr val="000000">
                    <a:lumMod val="65000"/>
                    <a:lumOff val="35000"/>
                  </a:srgbClr>
                </a:solidFill>
                <a:uFillTx/>
                <a:latin typeface="微软雅黑" panose="020B0503020204020204" charset="-122"/>
                <a:ea typeface="微软雅黑" panose="020B0503020204020204" charset="-122"/>
              </a:rPr>
              <a:t>要适当参加体育锻炼，提高身体素质。身体状况决定了专注程度。没人会指望一个醉醺醺的家伙百分百地投入工作。</a:t>
            </a:r>
            <a:endParaRPr lang="zh-CN" altLang="en-US" sz="1600" spc="150" dirty="0">
              <a:solidFill>
                <a:srgbClr val="000000">
                  <a:lumMod val="65000"/>
                  <a:lumOff val="35000"/>
                </a:srgbClr>
              </a:solidFill>
              <a:uFillTx/>
              <a:latin typeface="微软雅黑" panose="020B0503020204020204" charset="-122"/>
              <a:ea typeface="微软雅黑" panose="020B0503020204020204" charset="-122"/>
            </a:endParaRPr>
          </a:p>
        </p:txBody>
      </p:sp>
      <p:sp>
        <p:nvSpPr>
          <p:cNvPr id="14" name="矩形 13"/>
          <p:cNvSpPr/>
          <p:nvPr>
            <p:custDataLst>
              <p:tags r:id="rId10"/>
            </p:custDataLst>
          </p:nvPr>
        </p:nvSpPr>
        <p:spPr>
          <a:xfrm>
            <a:off x="7934325" y="2387600"/>
            <a:ext cx="3420110" cy="3787140"/>
          </a:xfrm>
          <a:prstGeom prst="rect">
            <a:avLst/>
          </a:prstGeom>
          <a:solidFill>
            <a:schemeClr val="accent2">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5" name="矩形 14"/>
          <p:cNvSpPr/>
          <p:nvPr>
            <p:custDataLst>
              <p:tags r:id="rId11"/>
            </p:custDataLst>
          </p:nvPr>
        </p:nvSpPr>
        <p:spPr>
          <a:xfrm>
            <a:off x="7934435" y="6120880"/>
            <a:ext cx="3418413" cy="54000"/>
          </a:xfrm>
          <a:prstGeom prst="rect">
            <a:avLst/>
          </a:prstGeom>
          <a:solidFill>
            <a:srgbClr val="4D576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6" name="文本框 15"/>
          <p:cNvSpPr txBox="1"/>
          <p:nvPr>
            <p:custDataLst>
              <p:tags r:id="rId12"/>
            </p:custDataLst>
          </p:nvPr>
        </p:nvSpPr>
        <p:spPr>
          <a:xfrm>
            <a:off x="8037195" y="2689225"/>
            <a:ext cx="3176270" cy="1607820"/>
          </a:xfrm>
          <a:prstGeom prst="rect">
            <a:avLst/>
          </a:prstGeom>
          <a:noFill/>
        </p:spPr>
        <p:txBody>
          <a:bodyPr wrap="square" lIns="90000" tIns="0" rIns="90000" bIns="46800" rtlCol="0">
            <a:normAutofit lnSpcReduction="10000"/>
          </a:bodyPr>
          <a:lstStyle/>
          <a:p>
            <a:pPr fontAlgn="auto">
              <a:lnSpc>
                <a:spcPct val="130000"/>
              </a:lnSpc>
              <a:spcAft>
                <a:spcPts val="1000"/>
              </a:spcAft>
            </a:pPr>
            <a:r>
              <a:rPr lang="zh-CN" altLang="en-US" sz="1600" spc="150" dirty="0">
                <a:solidFill>
                  <a:srgbClr val="000000">
                    <a:lumMod val="65000"/>
                    <a:lumOff val="35000"/>
                  </a:srgbClr>
                </a:solidFill>
                <a:uFillTx/>
                <a:latin typeface="微软雅黑" panose="020B0503020204020204" charset="-122"/>
                <a:ea typeface="微软雅黑" panose="020B0503020204020204" charset="-122"/>
              </a:rPr>
              <a:t>要保证学习过程精力充沛，不会饥饿。同学们普遍反映，上午任务四课精神状态不好，注意力容易分散。其原因是疲劳和饥饿。</a:t>
            </a:r>
            <a:endParaRPr lang="zh-CN" altLang="en-US" sz="1600" spc="150" dirty="0">
              <a:solidFill>
                <a:srgbClr val="000000">
                  <a:lumMod val="65000"/>
                  <a:lumOff val="35000"/>
                </a:srgbClr>
              </a:solidFill>
              <a:uFillTx/>
              <a:latin typeface="微软雅黑" panose="020B0503020204020204" charset="-122"/>
              <a:ea typeface="微软雅黑" panose="020B0503020204020204" charset="-122"/>
            </a:endParaRPr>
          </a:p>
        </p:txBody>
      </p:sp>
      <p:pic>
        <p:nvPicPr>
          <p:cNvPr id="20" name="图片 19"/>
          <p:cNvPicPr/>
          <p:nvPr>
            <p:custDataLst>
              <p:tags r:id="rId13"/>
            </p:custDataLst>
          </p:nvPr>
        </p:nvPicPr>
        <p:blipFill rotWithShape="1">
          <a:blip r:embed="rId14"/>
          <a:srcRect/>
          <a:stretch>
            <a:fillRect/>
          </a:stretch>
        </p:blipFill>
        <p:spPr>
          <a:xfrm>
            <a:off x="851534" y="4410879"/>
            <a:ext cx="3420000" cy="1710001"/>
          </a:xfrm>
          <a:prstGeom prst="rect">
            <a:avLst/>
          </a:prstGeom>
        </p:spPr>
      </p:pic>
      <p:pic>
        <p:nvPicPr>
          <p:cNvPr id="21" name="图片 20"/>
          <p:cNvPicPr/>
          <p:nvPr>
            <p:custDataLst>
              <p:tags r:id="rId15"/>
            </p:custDataLst>
          </p:nvPr>
        </p:nvPicPr>
        <p:blipFill rotWithShape="1">
          <a:blip r:embed="rId16"/>
          <a:srcRect/>
          <a:stretch>
            <a:fillRect/>
          </a:stretch>
        </p:blipFill>
        <p:spPr>
          <a:xfrm>
            <a:off x="7934435" y="4411673"/>
            <a:ext cx="3418413" cy="1709207"/>
          </a:xfrm>
          <a:prstGeom prst="rect">
            <a:avLst/>
          </a:prstGeom>
        </p:spPr>
      </p:pic>
      <p:pic>
        <p:nvPicPr>
          <p:cNvPr id="22" name="图片 21"/>
          <p:cNvPicPr/>
          <p:nvPr>
            <p:custDataLst>
              <p:tags r:id="rId17"/>
            </p:custDataLst>
          </p:nvPr>
        </p:nvPicPr>
        <p:blipFill rotWithShape="1">
          <a:blip r:embed="rId18"/>
          <a:srcRect/>
          <a:stretch>
            <a:fillRect/>
          </a:stretch>
        </p:blipFill>
        <p:spPr>
          <a:xfrm>
            <a:off x="4386000" y="4411979"/>
            <a:ext cx="3420000" cy="1708901"/>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椭圆 7"/>
          <p:cNvSpPr/>
          <p:nvPr>
            <p:custDataLst>
              <p:tags r:id="rId1"/>
            </p:custDataLst>
          </p:nvPr>
        </p:nvSpPr>
        <p:spPr>
          <a:xfrm>
            <a:off x="11387138" y="3700463"/>
            <a:ext cx="528638" cy="528638"/>
          </a:xfrm>
          <a:prstGeom prst="ellipse">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7" name="任意多边形: 形状 16"/>
          <p:cNvSpPr/>
          <p:nvPr>
            <p:custDataLst>
              <p:tags r:id="rId2"/>
            </p:custDataLst>
          </p:nvPr>
        </p:nvSpPr>
        <p:spPr>
          <a:xfrm>
            <a:off x="9663112" y="4708525"/>
            <a:ext cx="2528888" cy="2149475"/>
          </a:xfrm>
          <a:custGeom>
            <a:avLst/>
            <a:gdLst>
              <a:gd name="connsiteX0" fmla="*/ 1926431 w 2528887"/>
              <a:gd name="connsiteY0" fmla="*/ 0 h 2149475"/>
              <a:gd name="connsiteX1" fmla="*/ 2499293 w 2528887"/>
              <a:gd name="connsiteY1" fmla="*/ 86645 h 2149475"/>
              <a:gd name="connsiteX2" fmla="*/ 2528887 w 2528887"/>
              <a:gd name="connsiteY2" fmla="*/ 97481 h 2149475"/>
              <a:gd name="connsiteX3" fmla="*/ 2528887 w 2528887"/>
              <a:gd name="connsiteY3" fmla="*/ 2149475 h 2149475"/>
              <a:gd name="connsiteX4" fmla="*/ 13791 w 2528887"/>
              <a:gd name="connsiteY4" fmla="*/ 2149475 h 2149475"/>
              <a:gd name="connsiteX5" fmla="*/ 9946 w 2528887"/>
              <a:gd name="connsiteY5" fmla="*/ 2124273 h 2149475"/>
              <a:gd name="connsiteX6" fmla="*/ 0 w 2528887"/>
              <a:gd name="connsiteY6" fmla="*/ 1927225 h 2149475"/>
              <a:gd name="connsiteX7" fmla="*/ 1926431 w 2528887"/>
              <a:gd name="connsiteY7" fmla="*/ 0 h 214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8887" h="2149475">
                <a:moveTo>
                  <a:pt x="1926431" y="0"/>
                </a:moveTo>
                <a:cubicBezTo>
                  <a:pt x="2125919" y="0"/>
                  <a:pt x="2318326" y="30335"/>
                  <a:pt x="2499293" y="86645"/>
                </a:cubicBezTo>
                <a:lnTo>
                  <a:pt x="2528887" y="97481"/>
                </a:lnTo>
                <a:lnTo>
                  <a:pt x="2528887" y="2149475"/>
                </a:lnTo>
                <a:lnTo>
                  <a:pt x="13791" y="2149475"/>
                </a:lnTo>
                <a:lnTo>
                  <a:pt x="9946" y="2124273"/>
                </a:lnTo>
                <a:cubicBezTo>
                  <a:pt x="3369" y="2059485"/>
                  <a:pt x="0" y="1993749"/>
                  <a:pt x="0" y="1927225"/>
                </a:cubicBezTo>
                <a:cubicBezTo>
                  <a:pt x="0" y="862848"/>
                  <a:pt x="862493" y="0"/>
                  <a:pt x="1926431" y="0"/>
                </a:cubicBezTo>
                <a:close/>
              </a:path>
            </a:pathLst>
          </a:custGeom>
          <a:solidFill>
            <a:srgbClr val="7EA96D"/>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12" name="椭圆 11"/>
          <p:cNvSpPr/>
          <p:nvPr>
            <p:custDataLst>
              <p:tags r:id="rId3"/>
            </p:custDataLst>
          </p:nvPr>
        </p:nvSpPr>
        <p:spPr>
          <a:xfrm>
            <a:off x="517525" y="2681288"/>
            <a:ext cx="752475" cy="752475"/>
          </a:xfrm>
          <a:prstGeom prst="ellipse">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13" name="矩形 12"/>
          <p:cNvSpPr/>
          <p:nvPr>
            <p:custDataLst>
              <p:tags r:id="rId4"/>
            </p:custDataLst>
          </p:nvPr>
        </p:nvSpPr>
        <p:spPr>
          <a:xfrm>
            <a:off x="0" y="1441450"/>
            <a:ext cx="12192000" cy="4822825"/>
          </a:xfrm>
          <a:prstGeom prst="rect">
            <a:avLst/>
          </a:prstGeom>
          <a:solidFill>
            <a:schemeClr val="accent5">
              <a:lumMod val="20000"/>
              <a:lumOff val="80000"/>
            </a:schemeClr>
          </a:solidFill>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18" name="矩形 17"/>
          <p:cNvSpPr/>
          <p:nvPr>
            <p:custDataLst>
              <p:tags r:id="rId5"/>
            </p:custDataLst>
          </p:nvPr>
        </p:nvSpPr>
        <p:spPr>
          <a:xfrm>
            <a:off x="0" y="1684338"/>
            <a:ext cx="12192000" cy="4337050"/>
          </a:xfrm>
          <a:prstGeom prst="rect">
            <a:avLst/>
          </a:prstGeom>
          <a:solidFill>
            <a:sysClr val="window" lastClr="FFFFFF">
              <a:alpha val="90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17" name="文本占位符 16"/>
          <p:cNvSpPr>
            <a:spLocks noGrp="1"/>
          </p:cNvSpPr>
          <p:nvPr>
            <p:ph type="body" sz="quarter" idx="10"/>
            <p:custDataLst>
              <p:tags r:id="rId6"/>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三、提高记忆的效率</a:t>
            </a:r>
            <a:endParaRPr lang="zh-CN" altLang="en-US" sz="2400" b="1" spc="300" noProof="0" dirty="0">
              <a:ln>
                <a:noFill/>
              </a:ln>
              <a:solidFill>
                <a:srgbClr val="FCC301"/>
              </a:solidFill>
              <a:effectLst/>
              <a:uLnTx/>
              <a:sym typeface="+mn-ea"/>
            </a:endParaRPr>
          </a:p>
        </p:txBody>
      </p:sp>
      <p:sp>
        <p:nvSpPr>
          <p:cNvPr id="3" name="Title 6"/>
          <p:cNvSpPr txBox="1"/>
          <p:nvPr>
            <p:custDataLst>
              <p:tags r:id="rId7"/>
            </p:custDataLst>
          </p:nvPr>
        </p:nvSpPr>
        <p:spPr>
          <a:xfrm>
            <a:off x="1793240" y="2202180"/>
            <a:ext cx="8605520" cy="31292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60045" lvl="0" indent="-3600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记忆是智慧的仓库，人的一切知识都是依靠记忆保持着。一个人如果没有记忆，那就不可能进行学习，学习也没有意义。记忆力强的同学，学习效率高，能牢固掌握所学知识；而记忆力差的同学，学习效率低，学过的知识容易遗忘。</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60045" lvl="0" indent="-360045" algn="just" fontAlgn="auto">
              <a:lnSpc>
                <a:spcPct val="150000"/>
              </a:lnSpc>
              <a:spcBef>
                <a:spcPts val="800"/>
              </a:spcBef>
              <a:spcAft>
                <a:spcPts val="0"/>
              </a:spcAft>
              <a:buSzPct val="100000"/>
              <a:buFont typeface="Wingdings" panose="05000000000000000000" charset="0"/>
              <a:buChar char="p"/>
            </a:pPr>
            <a:r>
              <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尽可能动员多种感官参加学习活动。心理学研究表明，人在学习时，只听能记住60%，只看能记住 70%，而看、听、说能记住 86%。由此可见，学习时，光听的记忆效果最差，正所谓“耳闻不如眼见，更不如闻、看、说、写”。多种感官的调动，能动员脑的各部位协同合作，来接收和处理信息。这种方法在掌握各种语言文字的过程中效果显著。</a:t>
            </a:r>
            <a:endParaRPr lang="zh-CN" altLang="en-US" sz="1600" spc="16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strips(down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三、提高记忆的效率</a:t>
            </a:r>
            <a:endParaRPr lang="zh-CN" altLang="en-US" sz="2400" b="1" spc="300" noProof="0" dirty="0">
              <a:ln>
                <a:noFill/>
              </a:ln>
              <a:solidFill>
                <a:srgbClr val="FCC301"/>
              </a:solidFill>
              <a:effectLst/>
              <a:uLnTx/>
              <a:sym typeface="+mn-ea"/>
            </a:endParaRPr>
          </a:p>
        </p:txBody>
      </p:sp>
      <p:sp>
        <p:nvSpPr>
          <p:cNvPr id="118" name="矩形 117"/>
          <p:cNvSpPr/>
          <p:nvPr>
            <p:custDataLst>
              <p:tags r:id="rId2"/>
            </p:custDataLst>
          </p:nvPr>
        </p:nvSpPr>
        <p:spPr>
          <a:xfrm>
            <a:off x="-14605" y="1030605"/>
            <a:ext cx="309245" cy="5827395"/>
          </a:xfrm>
          <a:prstGeom prst="rect">
            <a:avLst/>
          </a:prstGeom>
          <a:solidFill>
            <a:srgbClr val="D5BE9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22" name="矩形 121"/>
          <p:cNvSpPr/>
          <p:nvPr>
            <p:custDataLst>
              <p:tags r:id="rId3"/>
            </p:custDataLst>
          </p:nvPr>
        </p:nvSpPr>
        <p:spPr>
          <a:xfrm>
            <a:off x="5022215" y="1842770"/>
            <a:ext cx="6249035" cy="386397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4191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658388224"/>
                </a:ext>
              </a:extLst>
            </a:pPr>
            <a:r>
              <a:rPr lang="zh-CN" sz="1500" b="1"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1. 及时复习：</a:t>
            </a:r>
            <a:r>
              <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德国心理学家艾宾浩斯对遗忘现象做了系统研究，发现了一条规律：遗忘进程是不均衡的，在识记后的短期内的遗忘速度比较快，而以后遗忘的速度逐渐缓慢，如图 7-1 所示。</a:t>
            </a:r>
            <a:endPar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a:p>
            <a:pPr lvl="0" indent="4191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658388224"/>
                </a:ext>
              </a:extLst>
            </a:pPr>
            <a:r>
              <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及时复习是战胜遗忘，提高记忆效率的根本方法。根据遗忘规律可知，刚学的知识头几天的遗忘速度很快，这几天应经常复习，以后遗忘的速度慢了，复习的次数就可以减少，时间间隔可以拉长。有一个日本人，在 20 分钟后就复习学过的知识，3 小时后再复习一次，第 2 天进行第 3 次复习，1 周后作第 4 次复习，1 个月后作第 5 次复习，此后隔更长一些时间再复习一次，一直复习到第 13 次为止。应用这种方法，他轻轻松松地牢记了 15000 个英语单词。</a:t>
            </a:r>
            <a:endParaRPr lang="zh-CN" sz="15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4"/>
            </p:custDataLst>
          </p:nvPr>
        </p:nvPicPr>
        <p:blipFill>
          <a:blip r:embed="rId5"/>
          <a:stretch>
            <a:fillRect/>
          </a:stretch>
        </p:blipFill>
        <p:spPr>
          <a:xfrm>
            <a:off x="596265" y="1772920"/>
            <a:ext cx="4255135" cy="400939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 name="组合 26"/>
          <p:cNvGrpSpPr/>
          <p:nvPr/>
        </p:nvGrpSpPr>
        <p:grpSpPr>
          <a:xfrm>
            <a:off x="1414780" y="1926272"/>
            <a:ext cx="9378315" cy="3454400"/>
            <a:chOff x="0" y="2170471"/>
            <a:chExt cx="5247967" cy="2517058"/>
          </a:xfrm>
          <a:solidFill>
            <a:schemeClr val="bg2">
              <a:lumMod val="75000"/>
            </a:schemeClr>
          </a:solidFill>
        </p:grpSpPr>
        <p:sp>
          <p:nvSpPr>
            <p:cNvPr id="11" name="矩形 10"/>
            <p:cNvSpPr/>
            <p:nvPr/>
          </p:nvSpPr>
          <p:spPr>
            <a:xfrm flipH="1">
              <a:off x="0" y="2170471"/>
              <a:ext cx="4591665" cy="2517058"/>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矩形 12"/>
            <p:cNvSpPr/>
            <p:nvPr/>
          </p:nvSpPr>
          <p:spPr>
            <a:xfrm flipH="1">
              <a:off x="4734234" y="2170471"/>
              <a:ext cx="260553"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矩形 13"/>
            <p:cNvSpPr/>
            <p:nvPr/>
          </p:nvSpPr>
          <p:spPr>
            <a:xfrm flipH="1">
              <a:off x="5137356" y="2170471"/>
              <a:ext cx="110611" cy="2517058"/>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4" name="文本框 3"/>
          <p:cNvSpPr txBox="1"/>
          <p:nvPr/>
        </p:nvSpPr>
        <p:spPr>
          <a:xfrm>
            <a:off x="2061845" y="2491740"/>
            <a:ext cx="7011670" cy="1953260"/>
          </a:xfrm>
          <a:prstGeom prst="rect">
            <a:avLst/>
          </a:prstGeom>
          <a:noFill/>
        </p:spPr>
        <p:txBody>
          <a:bodyPr wrap="square" rtlCol="0">
            <a:spAutoFit/>
          </a:bodyPr>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书到用时方恨少，事非经过不知难。</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——陆游</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未来的文盲不是不识字的人，而是没有学会学习的人。</a:t>
            </a:r>
            <a:endParaRPr lang="zh-CN" altLang="en-US" sz="1600" b="1" spc="200">
              <a:solidFill>
                <a:schemeClr val="bg1"/>
              </a:solidFill>
              <a:uFillTx/>
            </a:endParaRPr>
          </a:p>
          <a:p>
            <a:pPr indent="457200" algn="just" fontAlgn="auto">
              <a:lnSpc>
                <a:spcPct val="150000"/>
              </a:lnSpc>
              <a:spcBef>
                <a:spcPts val="1000"/>
              </a:spcBef>
              <a:extLst>
                <a:ext uri="{35155182-B16C-46BC-9424-99874614C6A1}">
                  <wpsdc:indentchars xmlns:wpsdc="http://www.wps.cn/officeDocument/2017/drawingmlCustomData" val="200" checksum="1519747147"/>
                </a:ext>
              </a:extLst>
            </a:pPr>
            <a:r>
              <a:rPr lang="zh-CN" altLang="en-US" sz="1600" b="1" spc="200">
                <a:solidFill>
                  <a:schemeClr val="bg1"/>
                </a:solidFill>
                <a:uFillTx/>
              </a:rPr>
              <a:t>                                                ——</a:t>
            </a:r>
            <a:r>
              <a:rPr lang="en-US" altLang="zh-CN" sz="1600" b="1" spc="200">
                <a:solidFill>
                  <a:schemeClr val="bg1"/>
                </a:solidFill>
                <a:uFillTx/>
              </a:rPr>
              <a:t>(</a:t>
            </a:r>
            <a:r>
              <a:rPr lang="zh-CN" altLang="zh-CN" sz="1600" b="1" spc="200">
                <a:solidFill>
                  <a:schemeClr val="bg1"/>
                </a:solidFill>
                <a:uFillTx/>
              </a:rPr>
              <a:t>美</a:t>
            </a:r>
            <a:r>
              <a:rPr lang="en-US" altLang="zh-CN" sz="1600" b="1" spc="200">
                <a:solidFill>
                  <a:schemeClr val="bg1"/>
                </a:solidFill>
                <a:uFillTx/>
              </a:rPr>
              <a:t>)</a:t>
            </a:r>
            <a:r>
              <a:rPr lang="zh-CN" altLang="en-US" sz="1600" b="1" spc="200">
                <a:solidFill>
                  <a:schemeClr val="bg1"/>
                </a:solidFill>
                <a:uFillTx/>
              </a:rPr>
              <a:t>阿尔温·托夫勒</a:t>
            </a:r>
            <a:endParaRPr lang="zh-CN" altLang="en-US" sz="1600" b="1" spc="200">
              <a:solidFill>
                <a:schemeClr val="bg1"/>
              </a:solidFill>
              <a:uFillTx/>
            </a:endParaRPr>
          </a:p>
        </p:txBody>
      </p:sp>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大学生学习心理与创造性思维培养</a:t>
            </a:r>
            <a:endParaRPr lang="zh-CN" altLang="en-US" sz="2400" b="1" spc="300" dirty="0">
              <a:solidFill>
                <a:srgbClr val="7EA96D"/>
              </a:solidFill>
              <a:uFillTx/>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5"/>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三、提高记忆的效率</a:t>
            </a:r>
            <a:endParaRPr lang="zh-CN" altLang="en-US" sz="2400" b="1" spc="300" noProof="0" dirty="0">
              <a:ln>
                <a:noFill/>
              </a:ln>
              <a:solidFill>
                <a:srgbClr val="FCC301"/>
              </a:solidFill>
              <a:effectLst/>
              <a:uLnTx/>
              <a:sym typeface="+mn-ea"/>
            </a:endParaRPr>
          </a:p>
        </p:txBody>
      </p:sp>
      <p:sp>
        <p:nvSpPr>
          <p:cNvPr id="93" name="椭圆 92"/>
          <p:cNvSpPr/>
          <p:nvPr>
            <p:custDataLst>
              <p:tags r:id="rId2"/>
            </p:custDataLst>
          </p:nvPr>
        </p:nvSpPr>
        <p:spPr>
          <a:xfrm>
            <a:off x="6013504" y="1879647"/>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94" name="椭圆 93"/>
          <p:cNvSpPr/>
          <p:nvPr>
            <p:custDataLst>
              <p:tags r:id="rId3"/>
            </p:custDataLst>
          </p:nvPr>
        </p:nvSpPr>
        <p:spPr>
          <a:xfrm>
            <a:off x="6544364" y="4419660"/>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11" name="矩形 110"/>
          <p:cNvSpPr/>
          <p:nvPr>
            <p:custDataLst>
              <p:tags r:id="rId4"/>
            </p:custDataLst>
          </p:nvPr>
        </p:nvSpPr>
        <p:spPr>
          <a:xfrm>
            <a:off x="1741170" y="1534160"/>
            <a:ext cx="8712200" cy="83947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50000"/>
              </a:lnSpc>
              <a:spcBef>
                <a:spcPts val="1000"/>
              </a:spcBef>
              <a:spcAft>
                <a:spcPts val="0"/>
              </a:spcAft>
              <a:buSzPct val="100000"/>
              <a:buFont typeface="Wingdings" panose="05000000000000000000" charset="0"/>
              <a:buNone/>
            </a:pPr>
            <a:r>
              <a:rPr lang="zh-CN" sz="1600" b="1"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2. 联想：</a:t>
            </a: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人脑如同一架联想的机器，通过联想将内容相近、相似、相反或有因果关系的材料联系起来记，能够大大提高记忆效率。</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4" name="矩形 113"/>
          <p:cNvSpPr/>
          <p:nvPr>
            <p:custDataLst>
              <p:tags r:id="rId5"/>
            </p:custDataLst>
          </p:nvPr>
        </p:nvSpPr>
        <p:spPr>
          <a:xfrm>
            <a:off x="1740535" y="2563495"/>
            <a:ext cx="8712835" cy="173101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50000"/>
              </a:lnSpc>
              <a:spcBef>
                <a:spcPts val="1000"/>
              </a:spcBef>
              <a:spcAft>
                <a:spcPts val="0"/>
              </a:spcAft>
              <a:buSzPct val="100000"/>
              <a:buFont typeface="Wingdings" panose="05000000000000000000" charset="0"/>
              <a:buNone/>
            </a:pPr>
            <a:r>
              <a:rPr lang="zh-CN" sz="1600" b="1"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3. 适当的超额学习：</a:t>
            </a: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超额学习是指记忆一种材料的学习次数超过那种刚好能回忆起来材料的次数。众所周知，学习分量越多，记忆越困难。因此，在选择学习分量时提倡适当的过度即超额。那么怎样的超额效果最佳呢？心理学研究证明，如果将刚能复述的学习材料的时间作为100%，那么最好的超额时间是 50%，其学习总时间为 150%。时间过短或过长都达不到较高的记忆效率。</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67" name="组合 266"/>
          <p:cNvGrpSpPr/>
          <p:nvPr/>
        </p:nvGrpSpPr>
        <p:grpSpPr>
          <a:xfrm>
            <a:off x="857885" y="5711190"/>
            <a:ext cx="10332085" cy="152400"/>
            <a:chOff x="714" y="2380"/>
            <a:chExt cx="16271" cy="240"/>
          </a:xfrm>
          <a:solidFill>
            <a:schemeClr val="accent1"/>
          </a:solidFill>
        </p:grpSpPr>
        <p:cxnSp>
          <p:nvCxnSpPr>
            <p:cNvPr id="254" name="直接连接符 253"/>
            <p:cNvCxnSpPr/>
            <p:nvPr>
              <p:custDataLst>
                <p:tags r:id="rId6"/>
              </p:custDataLst>
            </p:nvPr>
          </p:nvCxnSpPr>
          <p:spPr>
            <a:xfrm>
              <a:off x="714" y="2531"/>
              <a:ext cx="14343" cy="0"/>
            </a:xfrm>
            <a:prstGeom prst="line">
              <a:avLst/>
            </a:prstGeom>
            <a:grpFill/>
            <a:ln w="317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55" name="组合 254"/>
            <p:cNvGrpSpPr/>
            <p:nvPr>
              <p:custDataLst>
                <p:tags r:id="rId7"/>
              </p:custDataLst>
            </p:nvPr>
          </p:nvGrpSpPr>
          <p:grpSpPr>
            <a:xfrm rot="0">
              <a:off x="15378" y="2380"/>
              <a:ext cx="1607" cy="240"/>
              <a:chOff x="12103" y="3344"/>
              <a:chExt cx="1607" cy="240"/>
            </a:xfrm>
            <a:grpFill/>
          </p:grpSpPr>
          <p:sp>
            <p:nvSpPr>
              <p:cNvPr id="256" name="矩形 255"/>
              <p:cNvSpPr/>
              <p:nvPr>
                <p:custDataLst>
                  <p:tags r:id="rId8"/>
                </p:custDataLst>
              </p:nvPr>
            </p:nvSpPr>
            <p:spPr>
              <a:xfrm>
                <a:off x="12103"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7" name="矩形 256"/>
              <p:cNvSpPr/>
              <p:nvPr>
                <p:custDataLst>
                  <p:tags r:id="rId9"/>
                </p:custDataLst>
              </p:nvPr>
            </p:nvSpPr>
            <p:spPr>
              <a:xfrm>
                <a:off x="12548"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8" name="矩形 257"/>
              <p:cNvSpPr/>
              <p:nvPr>
                <p:custDataLst>
                  <p:tags r:id="rId10"/>
                </p:custDataLst>
              </p:nvPr>
            </p:nvSpPr>
            <p:spPr>
              <a:xfrm>
                <a:off x="13025"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9" name="矩形 258"/>
              <p:cNvSpPr/>
              <p:nvPr>
                <p:custDataLst>
                  <p:tags r:id="rId11"/>
                </p:custDataLst>
              </p:nvPr>
            </p:nvSpPr>
            <p:spPr>
              <a:xfrm>
                <a:off x="13470" y="3344"/>
                <a:ext cx="240" cy="2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 name="矩形 1"/>
          <p:cNvSpPr/>
          <p:nvPr>
            <p:custDataLst>
              <p:tags r:id="rId12"/>
            </p:custDataLst>
          </p:nvPr>
        </p:nvSpPr>
        <p:spPr>
          <a:xfrm>
            <a:off x="1741170" y="4417695"/>
            <a:ext cx="8712200" cy="108267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indent="0" algn="just" fontAlgn="ctr">
              <a:lnSpc>
                <a:spcPct val="150000"/>
              </a:lnSpc>
              <a:spcBef>
                <a:spcPts val="1000"/>
              </a:spcBef>
              <a:spcAft>
                <a:spcPts val="0"/>
              </a:spcAft>
              <a:buSzPct val="100000"/>
              <a:buFont typeface="Wingdings" panose="05000000000000000000" charset="0"/>
              <a:buNone/>
            </a:pPr>
            <a:r>
              <a:rPr lang="zh-CN" sz="1600" b="1"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4. 分散学习优于集中学习：</a:t>
            </a:r>
            <a:r>
              <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根据大脑生理活动和遗忘规律，人们如果长时间单一地学习一门课或一种材料，会产生催眠作用，引起人的睡眠。因此，提倡分散学习可以提高记忆效率。</a:t>
            </a:r>
            <a:endParaRPr lang="zh-CN" sz="1600" spc="15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大学生学习心理与创造性思维培养</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124835"/>
            <a:ext cx="6164580"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lnSpc>
                <a:spcPct val="140000"/>
              </a:lnSpc>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任务四　大学生常见的学习心理障碍</a:t>
            </a:r>
            <a:endParaRPr lang="zh-CN" altLang="en-US" sz="2400" b="1" spc="300" noProof="0" dirty="0">
              <a:ln>
                <a:noFill/>
              </a:ln>
              <a:solidFill>
                <a:schemeClr val="bg1"/>
              </a:solidFill>
              <a:effectLst/>
              <a:uLnTx/>
              <a:uFillTx/>
              <a:sym typeface="+mn-ea"/>
            </a:endParaRPr>
          </a:p>
          <a:p>
            <a:pPr marL="0" marR="0" lvl="0" indent="0" algn="ctr" defTabSz="913765" rtl="0" eaLnBrk="1" fontAlgn="auto" latinLnBrk="0" hangingPunct="1">
              <a:lnSpc>
                <a:spcPct val="140000"/>
              </a:lnSpc>
              <a:spcBef>
                <a:spcPct val="0"/>
              </a:spcBef>
              <a:spcAft>
                <a:spcPts val="0"/>
              </a:spcAft>
              <a:buClrTx/>
              <a:buSzTx/>
              <a:buFontTx/>
              <a:buNone/>
              <a:defRPr/>
            </a:pPr>
            <a:r>
              <a:rPr lang="zh-CN" altLang="en-US" sz="2400" b="1" spc="300" noProof="0" dirty="0">
                <a:ln>
                  <a:noFill/>
                </a:ln>
                <a:solidFill>
                  <a:schemeClr val="bg1"/>
                </a:solidFill>
                <a:effectLst/>
                <a:uLnTx/>
                <a:uFillTx/>
                <a:sym typeface="+mn-ea"/>
              </a:rPr>
              <a:t>及调适</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一、学习方式问题</a:t>
            </a:r>
            <a:endParaRPr lang="zh-CN" altLang="en-US" sz="2400" b="1" spc="300" noProof="0" dirty="0">
              <a:ln>
                <a:noFill/>
              </a:ln>
              <a:solidFill>
                <a:srgbClr val="FCC301"/>
              </a:solidFill>
              <a:effectLst/>
              <a:uLnTx/>
              <a:sym typeface="+mn-ea"/>
            </a:endParaRPr>
          </a:p>
        </p:txBody>
      </p:sp>
      <p:sp>
        <p:nvSpPr>
          <p:cNvPr id="5" name="矩形 4"/>
          <p:cNvSpPr/>
          <p:nvPr>
            <p:custDataLst>
              <p:tags r:id="rId2"/>
            </p:custDataLst>
          </p:nvPr>
        </p:nvSpPr>
        <p:spPr>
          <a:xfrm>
            <a:off x="0" y="1936115"/>
            <a:ext cx="12192000" cy="4921885"/>
          </a:xfrm>
          <a:prstGeom prst="rect">
            <a:avLst/>
          </a:prstGeom>
          <a:solidFill>
            <a:sysClr val="window" lastClr="FFFFFF">
              <a:lumMod val="95000"/>
              <a:alpha val="66000"/>
            </a:sysClr>
          </a:solidFill>
          <a:ln w="6350">
            <a:solidFill>
              <a:srgbClr val="DFE5E5"/>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矩形 5"/>
          <p:cNvSpPr/>
          <p:nvPr>
            <p:custDataLst>
              <p:tags r:id="rId3"/>
            </p:custDataLst>
          </p:nvPr>
        </p:nvSpPr>
        <p:spPr>
          <a:xfrm>
            <a:off x="728980" y="2382520"/>
            <a:ext cx="10727055" cy="3740150"/>
          </a:xfrm>
          <a:prstGeom prst="rect">
            <a:avLst/>
          </a:prstGeom>
          <a:solidFill>
            <a:srgbClr val="E4EEFE"/>
          </a:solidFill>
          <a:ln>
            <a:solidFill>
              <a:srgbClr val="7EA96D"/>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rgbClr val="44546A">
                  <a:lumMod val="40000"/>
                  <a:lumOff val="60000"/>
                </a:srgbClr>
              </a:solidFill>
            </a:endParaRPr>
          </a:p>
        </p:txBody>
      </p:sp>
      <p:sp>
        <p:nvSpPr>
          <p:cNvPr id="14" name="文本框 13"/>
          <p:cNvSpPr txBox="1"/>
          <p:nvPr>
            <p:custDataLst>
              <p:tags r:id="rId4"/>
            </p:custDataLst>
          </p:nvPr>
        </p:nvSpPr>
        <p:spPr>
          <a:xfrm>
            <a:off x="1288415" y="2925445"/>
            <a:ext cx="5793105" cy="265366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1" indent="444500" algn="just" defTabSz="913765" rtl="0" fontAlgn="auto">
              <a:lnSpc>
                <a:spcPct val="150000"/>
              </a:lnSpc>
              <a:spcBef>
                <a:spcPts val="0"/>
              </a:spcBef>
              <a:spcAft>
                <a:spcPts val="0"/>
              </a:spcAft>
              <a:buClrTx/>
              <a:buSzTx/>
              <a:buFont typeface="+mj-ea"/>
              <a:buNone/>
              <a:defRPr/>
              <a:extLst>
                <a:ext uri="{35155182-B16C-46BC-9424-99874614C6A1}">
                  <wpsdc:indentchars xmlns:wpsdc="http://www.wps.cn/officeDocument/2017/drawingmlCustomData" val="200" checksum="909944644"/>
                </a:ext>
              </a:extLst>
            </a:pPr>
            <a:r>
              <a:rPr lang="zh-CN" altLang="en-US" sz="1600" spc="150" dirty="0">
                <a:solidFill>
                  <a:sysClr val="windowText" lastClr="000000"/>
                </a:solidFill>
                <a:uFillTx/>
                <a:cs typeface="微软雅黑" panose="020B0503020204020204" charset="-122"/>
                <a:sym typeface="+mn-ea"/>
              </a:rPr>
              <a:t>习惯于填鸭式教学、死记硬背，等待老师划重点，以书本知识为中心的中学学习方式，难以适应大学学习中理论与实践并重，知识与能力同步发展，强调主动探索、参与的学习模式，这种冲突、矛盾造成学生学习中的困惑、不适、混乱，还会进一步造成学生与教师相互不理解，甚至相互责怪、批评，进入一个恶性循环。许多大学生在学习方式上面临着一个大的转型，需要从多方面加以适应。</a:t>
            </a:r>
            <a:endParaRPr lang="zh-CN" altLang="en-US" sz="1600" spc="150" dirty="0">
              <a:solidFill>
                <a:sysClr val="windowText" lastClr="000000"/>
              </a:solidFill>
              <a:uFillTx/>
              <a:cs typeface="微软雅黑" panose="020B0503020204020204" charset="-122"/>
              <a:sym typeface="+mn-ea"/>
            </a:endParaRPr>
          </a:p>
        </p:txBody>
      </p:sp>
      <p:sp>
        <p:nvSpPr>
          <p:cNvPr id="33" name="文本框 32"/>
          <p:cNvSpPr txBox="1"/>
          <p:nvPr>
            <p:custDataLst>
              <p:tags r:id="rId5"/>
            </p:custDataLst>
          </p:nvPr>
        </p:nvSpPr>
        <p:spPr>
          <a:xfrm>
            <a:off x="4154805" y="1321435"/>
            <a:ext cx="3882390" cy="506730"/>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（一）学习方式问题的原因</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pic>
        <p:nvPicPr>
          <p:cNvPr id="2" name="图片 1" descr="&amp;pky8719956494&amp;"/>
          <p:cNvPicPr>
            <a:picLocks noChangeAspect="1"/>
          </p:cNvPicPr>
          <p:nvPr/>
        </p:nvPicPr>
        <p:blipFill>
          <a:blip r:embed="rId6">
            <a:clrChange>
              <a:clrFrom>
                <a:srgbClr val="FFFFFF">
                  <a:alpha val="100000"/>
                </a:srgbClr>
              </a:clrFrom>
              <a:clrTo>
                <a:srgbClr val="FFFFFF">
                  <a:alpha val="100000"/>
                  <a:alpha val="0"/>
                </a:srgbClr>
              </a:clrTo>
            </a:clrChange>
          </a:blip>
          <a:srcRect l="19915" t="11615" r="18913" b="8620"/>
          <a:stretch>
            <a:fillRect/>
          </a:stretch>
        </p:blipFill>
        <p:spPr>
          <a:xfrm flipH="1">
            <a:off x="7824470" y="2664460"/>
            <a:ext cx="3546475" cy="3458210"/>
          </a:xfrm>
          <a:prstGeom prst="rect">
            <a:avLst/>
          </a:prstGeom>
          <a:ln>
            <a:noFill/>
          </a:ln>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checkerboard(down)">
                                      <p:cBhvr>
                                        <p:cTn id="7" dur="1000"/>
                                        <p:tgtEl>
                                          <p:spTgt spid="6"/>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checkerboard(down)">
                                      <p:cBhvr>
                                        <p:cTn id="1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一、学习方式问题</a:t>
            </a:r>
            <a:endParaRPr lang="zh-CN" altLang="en-US" sz="2400" b="1" spc="300" noProof="0" dirty="0">
              <a:ln>
                <a:noFill/>
              </a:ln>
              <a:solidFill>
                <a:srgbClr val="FCC301"/>
              </a:solidFill>
              <a:effectLst/>
              <a:uLnTx/>
              <a:sym typeface="+mn-ea"/>
            </a:endParaRPr>
          </a:p>
        </p:txBody>
      </p:sp>
      <p:sp>
        <p:nvSpPr>
          <p:cNvPr id="33" name="文本框 32"/>
          <p:cNvSpPr txBox="1"/>
          <p:nvPr>
            <p:custDataLst>
              <p:tags r:id="rId2"/>
            </p:custDataLst>
          </p:nvPr>
        </p:nvSpPr>
        <p:spPr>
          <a:xfrm>
            <a:off x="4154805" y="1321435"/>
            <a:ext cx="3882390" cy="506730"/>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（二）学习方式问题的解决方法</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grpSp>
        <p:nvGrpSpPr>
          <p:cNvPr id="125" name="组合 124"/>
          <p:cNvGrpSpPr/>
          <p:nvPr/>
        </p:nvGrpSpPr>
        <p:grpSpPr>
          <a:xfrm>
            <a:off x="5854065" y="2352675"/>
            <a:ext cx="5977890" cy="740410"/>
            <a:chOff x="7657" y="3811"/>
            <a:chExt cx="9414" cy="1166"/>
          </a:xfrm>
        </p:grpSpPr>
        <p:sp>
          <p:nvSpPr>
            <p:cNvPr id="103" name="任意多边形 102"/>
            <p:cNvSpPr/>
            <p:nvPr>
              <p:custDataLst>
                <p:tags r:id="rId3"/>
              </p:custDataLst>
            </p:nvPr>
          </p:nvSpPr>
          <p:spPr>
            <a:xfrm>
              <a:off x="7657" y="3984"/>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C00"/>
            </a:solidFill>
            <a:ln w="12700" cap="flat">
              <a:noFill/>
              <a:miter lim="400000"/>
            </a:ln>
            <a:effectLst/>
          </p:spPr>
          <p:txBody>
            <a:bodyPr anchor="ctr" anchorCtr="0"/>
            <a:lstStyle/>
            <a:p>
              <a:pPr algn="ctr">
                <a:lnSpc>
                  <a:spcPct val="130000"/>
                </a:lnSpc>
              </a:pPr>
              <a:r>
                <a:rPr lang="en-US" b="1" spc="100">
                  <a:solidFill>
                    <a:schemeClr val="bg1"/>
                  </a:solidFill>
                  <a:latin typeface="微软雅黑" panose="020B0503020204020204" charset="-122"/>
                  <a:ea typeface="微软雅黑" panose="020B0503020204020204" charset="-122"/>
                </a:rPr>
                <a:t>1</a:t>
              </a:r>
              <a:endParaRPr lang="en-US" b="1" spc="100">
                <a:solidFill>
                  <a:schemeClr val="bg1"/>
                </a:solidFill>
                <a:latin typeface="微软雅黑" panose="020B0503020204020204" charset="-122"/>
                <a:ea typeface="微软雅黑" panose="020B0503020204020204" charset="-122"/>
              </a:endParaRPr>
            </a:p>
          </p:txBody>
        </p:sp>
        <p:sp>
          <p:nvSpPr>
            <p:cNvPr id="106" name="矩形 105"/>
            <p:cNvSpPr/>
            <p:nvPr>
              <p:custDataLst>
                <p:tags r:id="rId4"/>
              </p:custDataLst>
            </p:nvPr>
          </p:nvSpPr>
          <p:spPr>
            <a:xfrm>
              <a:off x="8523" y="3811"/>
              <a:ext cx="8548" cy="1167"/>
            </a:xfrm>
            <a:prstGeom prst="rect">
              <a:avLst/>
            </a:prstGeom>
          </p:spPr>
          <p:txBody>
            <a:bodyPr wrap="square" lIns="90000" tIns="0" rIns="90000" bIns="46800" anchor="ctr" anchorCtr="0"/>
            <a:lstStyle/>
            <a:p>
              <a:pPr marL="0" lvl="0" indent="0" algn="just">
                <a:lnSpc>
                  <a:spcPct val="130000"/>
                </a:lnSpc>
                <a:spcBef>
                  <a:spcPts val="0"/>
                </a:spcBef>
                <a:spcAft>
                  <a:spcPts val="0"/>
                </a:spcAft>
                <a:buSzPct val="100000"/>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寻找新的学习动力，克服学习没有目标的状态。</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6" name="组合 125"/>
          <p:cNvGrpSpPr/>
          <p:nvPr/>
        </p:nvGrpSpPr>
        <p:grpSpPr>
          <a:xfrm>
            <a:off x="5854065" y="3089910"/>
            <a:ext cx="5986780" cy="740410"/>
            <a:chOff x="7657" y="4972"/>
            <a:chExt cx="9428" cy="1166"/>
          </a:xfrm>
        </p:grpSpPr>
        <p:sp>
          <p:nvSpPr>
            <p:cNvPr id="107" name="任意多边形 106"/>
            <p:cNvSpPr/>
            <p:nvPr>
              <p:custDataLst>
                <p:tags r:id="rId5"/>
              </p:custDataLst>
            </p:nvPr>
          </p:nvSpPr>
          <p:spPr>
            <a:xfrm>
              <a:off x="7657" y="520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ECC00"/>
            </a:solidFill>
            <a:ln w="12700" cap="flat">
              <a:noFill/>
              <a:miter lim="400000"/>
            </a:ln>
            <a:effectLst/>
          </p:spPr>
          <p:txBody>
            <a:bodyPr anchor="ctr" anchorCtr="0"/>
            <a:lstStyle/>
            <a:p>
              <a:pPr algn="ctr">
                <a:lnSpc>
                  <a:spcPct val="130000"/>
                </a:lnSpc>
              </a:pPr>
              <a:r>
                <a:rPr lang="en-US" b="1" spc="100">
                  <a:solidFill>
                    <a:schemeClr val="bg1"/>
                  </a:solidFill>
                  <a:latin typeface="微软雅黑" panose="020B0503020204020204" charset="-122"/>
                  <a:ea typeface="微软雅黑" panose="020B0503020204020204" charset="-122"/>
                </a:rPr>
                <a:t>2</a:t>
              </a:r>
              <a:endParaRPr lang="en-US" b="1" spc="100">
                <a:solidFill>
                  <a:schemeClr val="bg1"/>
                </a:solidFill>
                <a:latin typeface="微软雅黑" panose="020B0503020204020204" charset="-122"/>
                <a:ea typeface="微软雅黑" panose="020B0503020204020204" charset="-122"/>
              </a:endParaRPr>
            </a:p>
          </p:txBody>
        </p:sp>
        <p:sp>
          <p:nvSpPr>
            <p:cNvPr id="110" name="矩形 109"/>
            <p:cNvSpPr/>
            <p:nvPr>
              <p:custDataLst>
                <p:tags r:id="rId6"/>
              </p:custDataLst>
            </p:nvPr>
          </p:nvSpPr>
          <p:spPr>
            <a:xfrm>
              <a:off x="8537" y="4972"/>
              <a:ext cx="8548" cy="1167"/>
            </a:xfrm>
            <a:prstGeom prst="rect">
              <a:avLst/>
            </a:prstGeom>
          </p:spPr>
          <p:txBody>
            <a:bodyPr wrap="square" lIns="90000" tIns="0" rIns="90000" bIns="46800" anchor="ctr" anchorCtr="0"/>
            <a:lstStyle/>
            <a:p>
              <a:pPr marL="0" lvl="0" indent="0" algn="just">
                <a:lnSpc>
                  <a:spcPct val="130000"/>
                </a:lnSpc>
                <a:spcBef>
                  <a:spcPts val="0"/>
                </a:spcBef>
                <a:spcAft>
                  <a:spcPts val="0"/>
                </a:spcAft>
                <a:buSzPct val="100000"/>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摆脱应试学习方式的束缚，做自己学习的主人。</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7" name="组合 126"/>
          <p:cNvGrpSpPr/>
          <p:nvPr/>
        </p:nvGrpSpPr>
        <p:grpSpPr>
          <a:xfrm>
            <a:off x="5854065" y="3797300"/>
            <a:ext cx="5977890" cy="741045"/>
            <a:chOff x="7657" y="6086"/>
            <a:chExt cx="9414" cy="1167"/>
          </a:xfrm>
        </p:grpSpPr>
        <p:sp>
          <p:nvSpPr>
            <p:cNvPr id="111" name="任意多边形 110"/>
            <p:cNvSpPr/>
            <p:nvPr>
              <p:custDataLst>
                <p:tags r:id="rId7"/>
              </p:custDataLst>
            </p:nvPr>
          </p:nvSpPr>
          <p:spPr>
            <a:xfrm>
              <a:off x="7657" y="632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750F"/>
            </a:solidFill>
            <a:ln w="12700" cap="flat">
              <a:noFill/>
              <a:miter lim="400000"/>
            </a:ln>
            <a:effectLst/>
          </p:spPr>
          <p:txBody>
            <a:bodyPr anchor="ctr" anchorCtr="0"/>
            <a:lstStyle/>
            <a:p>
              <a:pPr algn="ctr">
                <a:lnSpc>
                  <a:spcPct val="130000"/>
                </a:lnSpc>
              </a:pPr>
              <a:r>
                <a:rPr lang="en-US" b="1" spc="100">
                  <a:solidFill>
                    <a:schemeClr val="bg1"/>
                  </a:solidFill>
                  <a:latin typeface="微软雅黑" panose="020B0503020204020204" charset="-122"/>
                  <a:ea typeface="微软雅黑" panose="020B0503020204020204" charset="-122"/>
                </a:rPr>
                <a:t>3</a:t>
              </a:r>
              <a:endParaRPr lang="en-US" b="1" spc="100">
                <a:solidFill>
                  <a:schemeClr val="bg1"/>
                </a:solidFill>
                <a:latin typeface="微软雅黑" panose="020B0503020204020204" charset="-122"/>
                <a:ea typeface="微软雅黑" panose="020B0503020204020204" charset="-122"/>
              </a:endParaRPr>
            </a:p>
          </p:txBody>
        </p:sp>
        <p:sp>
          <p:nvSpPr>
            <p:cNvPr id="114" name="矩形 113"/>
            <p:cNvSpPr/>
            <p:nvPr>
              <p:custDataLst>
                <p:tags r:id="rId8"/>
              </p:custDataLst>
            </p:nvPr>
          </p:nvSpPr>
          <p:spPr>
            <a:xfrm>
              <a:off x="8523" y="6086"/>
              <a:ext cx="8548" cy="1167"/>
            </a:xfrm>
            <a:prstGeom prst="rect">
              <a:avLst/>
            </a:prstGeom>
          </p:spPr>
          <p:txBody>
            <a:bodyPr wrap="square" lIns="90000" tIns="0" rIns="90000" bIns="46800" anchor="ctr" anchorCtr="0"/>
            <a:lstStyle/>
            <a:p>
              <a:pPr marL="0" lvl="0" algn="just">
                <a:lnSpc>
                  <a:spcPct val="130000"/>
                </a:lnSpc>
                <a:spcBef>
                  <a:spcPts val="0"/>
                </a:spcBef>
                <a:spcAft>
                  <a:spcPts val="0"/>
                </a:spcAft>
                <a:buClrTx/>
                <a:buSzTx/>
                <a:buFontTx/>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适应大学的师生关系，变“老师找”为“找老师”。</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8" name="组合 127"/>
          <p:cNvGrpSpPr/>
          <p:nvPr/>
        </p:nvGrpSpPr>
        <p:grpSpPr>
          <a:xfrm>
            <a:off x="5854065" y="4538345"/>
            <a:ext cx="5977890" cy="741045"/>
            <a:chOff x="7657" y="7253"/>
            <a:chExt cx="9414" cy="1167"/>
          </a:xfrm>
        </p:grpSpPr>
        <p:sp>
          <p:nvSpPr>
            <p:cNvPr id="115" name="任意多边形 114"/>
            <p:cNvSpPr/>
            <p:nvPr>
              <p:custDataLst>
                <p:tags r:id="rId9"/>
              </p:custDataLst>
            </p:nvPr>
          </p:nvSpPr>
          <p:spPr>
            <a:xfrm>
              <a:off x="7657" y="7473"/>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9A35B"/>
            </a:solidFill>
            <a:ln w="12700" cap="flat">
              <a:noFill/>
              <a:miter lim="400000"/>
            </a:ln>
            <a:effectLst/>
          </p:spPr>
          <p:txBody>
            <a:bodyPr anchor="ctr" anchorCtr="0"/>
            <a:lstStyle/>
            <a:p>
              <a:pPr algn="ctr">
                <a:lnSpc>
                  <a:spcPct val="130000"/>
                </a:lnSpc>
              </a:pPr>
              <a:r>
                <a:rPr lang="en-US" b="1" spc="100">
                  <a:solidFill>
                    <a:schemeClr val="bg1"/>
                  </a:solidFill>
                  <a:latin typeface="微软雅黑" panose="020B0503020204020204" charset="-122"/>
                  <a:ea typeface="微软雅黑" panose="020B0503020204020204" charset="-122"/>
                </a:rPr>
                <a:t>4</a:t>
              </a:r>
              <a:endParaRPr lang="en-US" b="1" spc="100">
                <a:solidFill>
                  <a:schemeClr val="bg1"/>
                </a:solidFill>
                <a:latin typeface="微软雅黑" panose="020B0503020204020204" charset="-122"/>
                <a:ea typeface="微软雅黑" panose="020B0503020204020204" charset="-122"/>
              </a:endParaRPr>
            </a:p>
          </p:txBody>
        </p:sp>
        <p:sp>
          <p:nvSpPr>
            <p:cNvPr id="118" name="矩形 117"/>
            <p:cNvSpPr/>
            <p:nvPr>
              <p:custDataLst>
                <p:tags r:id="rId10"/>
              </p:custDataLst>
            </p:nvPr>
          </p:nvSpPr>
          <p:spPr>
            <a:xfrm>
              <a:off x="8523" y="7253"/>
              <a:ext cx="8548" cy="1167"/>
            </a:xfrm>
            <a:prstGeom prst="rect">
              <a:avLst/>
            </a:prstGeom>
          </p:spPr>
          <p:txBody>
            <a:bodyPr wrap="square" lIns="90000" tIns="0" rIns="90000" bIns="46800" anchor="ctr" anchorCtr="0"/>
            <a:lstStyle/>
            <a:p>
              <a:pPr algn="just">
                <a:lnSpc>
                  <a:spcPct val="130000"/>
                </a:lnSpc>
                <a:spcBef>
                  <a:spcPts val="0"/>
                </a:spcBef>
                <a:spcAft>
                  <a:spcPts val="0"/>
                </a:spcAft>
                <a:buClrTx/>
                <a:buSzTx/>
                <a:buFontTx/>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学会时间运筹，合理安排学习活动。</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9" name="组合 128"/>
          <p:cNvGrpSpPr/>
          <p:nvPr/>
        </p:nvGrpSpPr>
        <p:grpSpPr>
          <a:xfrm>
            <a:off x="5854065" y="5251450"/>
            <a:ext cx="5977890" cy="741045"/>
            <a:chOff x="7657" y="8376"/>
            <a:chExt cx="9414" cy="1167"/>
          </a:xfrm>
        </p:grpSpPr>
        <p:sp>
          <p:nvSpPr>
            <p:cNvPr id="119" name="任意多边形 63"/>
            <p:cNvSpPr/>
            <p:nvPr>
              <p:custDataLst>
                <p:tags r:id="rId11"/>
              </p:custDataLst>
            </p:nvPr>
          </p:nvSpPr>
          <p:spPr>
            <a:xfrm>
              <a:off x="7657" y="8619"/>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BBB59"/>
            </a:solidFill>
            <a:ln w="12700" cap="flat">
              <a:noFill/>
              <a:miter lim="400000"/>
            </a:ln>
            <a:effectLst/>
          </p:spPr>
          <p:txBody>
            <a:bodyPr anchor="ctr" anchorCtr="0"/>
            <a:lstStyle/>
            <a:p>
              <a:pPr algn="ctr">
                <a:lnSpc>
                  <a:spcPct val="130000"/>
                </a:lnSpc>
              </a:pPr>
              <a:r>
                <a:rPr lang="en-US" b="1" spc="100">
                  <a:solidFill>
                    <a:schemeClr val="bg1"/>
                  </a:solidFill>
                  <a:latin typeface="微软雅黑" panose="020B0503020204020204" charset="-122"/>
                  <a:ea typeface="微软雅黑" panose="020B0503020204020204" charset="-122"/>
                </a:rPr>
                <a:t>5</a:t>
              </a:r>
              <a:endParaRPr lang="en-US" b="1" spc="100">
                <a:solidFill>
                  <a:schemeClr val="bg1"/>
                </a:solidFill>
                <a:latin typeface="微软雅黑" panose="020B0503020204020204" charset="-122"/>
                <a:ea typeface="微软雅黑" panose="020B0503020204020204" charset="-122"/>
              </a:endParaRPr>
            </a:p>
          </p:txBody>
        </p:sp>
        <p:sp>
          <p:nvSpPr>
            <p:cNvPr id="122" name="矩形 121"/>
            <p:cNvSpPr/>
            <p:nvPr>
              <p:custDataLst>
                <p:tags r:id="rId12"/>
              </p:custDataLst>
            </p:nvPr>
          </p:nvSpPr>
          <p:spPr>
            <a:xfrm>
              <a:off x="8523" y="8376"/>
              <a:ext cx="8548" cy="1167"/>
            </a:xfrm>
            <a:prstGeom prst="rect">
              <a:avLst/>
            </a:prstGeom>
          </p:spPr>
          <p:txBody>
            <a:bodyPr wrap="square" lIns="90000" tIns="0" rIns="90000" bIns="46800" anchor="ctr" anchorCtr="0"/>
            <a:lstStyle/>
            <a:p>
              <a:pPr algn="just">
                <a:lnSpc>
                  <a:spcPct val="130000"/>
                </a:lnSpc>
                <a:spcBef>
                  <a:spcPts val="0"/>
                </a:spcBef>
                <a:spcAft>
                  <a:spcPts val="0"/>
                </a:spcAft>
                <a:buClrTx/>
                <a:buSzTx/>
                <a:buFontTx/>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找到适合自己的学习方法。</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274" name="组合 273"/>
          <p:cNvGrpSpPr/>
          <p:nvPr/>
        </p:nvGrpSpPr>
        <p:grpSpPr>
          <a:xfrm>
            <a:off x="1485265" y="2247900"/>
            <a:ext cx="3314065" cy="4258310"/>
            <a:chOff x="7775" y="4234"/>
            <a:chExt cx="3650" cy="4802"/>
          </a:xfrm>
        </p:grpSpPr>
        <p:sp>
          <p:nvSpPr>
            <p:cNvPr id="262" name="任意多边形 261"/>
            <p:cNvSpPr/>
            <p:nvPr>
              <p:custDataLst>
                <p:tags r:id="rId13"/>
              </p:custDataLst>
            </p:nvPr>
          </p:nvSpPr>
          <p:spPr>
            <a:xfrm flipH="1">
              <a:off x="9694" y="5678"/>
              <a:ext cx="586" cy="600"/>
            </a:xfrm>
            <a:custGeom>
              <a:avLst/>
              <a:gdLst/>
              <a:ahLst/>
              <a:cxnLst/>
              <a:rect l="0" t="0" r="0" b="0"/>
              <a:pathLst>
                <a:path w="120000" h="120000" extrusionOk="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3" name="任意多边形 262"/>
            <p:cNvSpPr/>
            <p:nvPr>
              <p:custDataLst>
                <p:tags r:id="rId14"/>
              </p:custDataLst>
            </p:nvPr>
          </p:nvSpPr>
          <p:spPr>
            <a:xfrm flipH="1">
              <a:off x="8411" y="5746"/>
              <a:ext cx="2383" cy="3213"/>
            </a:xfrm>
            <a:custGeom>
              <a:avLst/>
              <a:gdLst/>
              <a:ahLst/>
              <a:cxnLst/>
              <a:rect l="0" t="0" r="0" b="0"/>
              <a:pathLst>
                <a:path w="120000" h="120000" extrusionOk="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4" name="任意多边形 263"/>
            <p:cNvSpPr/>
            <p:nvPr>
              <p:custDataLst>
                <p:tags r:id="rId15"/>
              </p:custDataLst>
            </p:nvPr>
          </p:nvSpPr>
          <p:spPr>
            <a:xfrm flipH="1">
              <a:off x="7775" y="6127"/>
              <a:ext cx="830" cy="849"/>
            </a:xfrm>
            <a:custGeom>
              <a:avLst/>
              <a:gdLst/>
              <a:ahLst/>
              <a:cxnLst/>
              <a:rect l="0" t="0" r="0" b="0"/>
              <a:pathLst>
                <a:path w="120000" h="120000" extrusionOk="0">
                  <a:moveTo>
                    <a:pt x="120000" y="60038"/>
                  </a:moveTo>
                  <a:lnTo>
                    <a:pt x="119923" y="63127"/>
                  </a:lnTo>
                  <a:lnTo>
                    <a:pt x="119693" y="66177"/>
                  </a:lnTo>
                  <a:lnTo>
                    <a:pt x="119309" y="69189"/>
                  </a:lnTo>
                  <a:lnTo>
                    <a:pt x="118772" y="72123"/>
                  </a:lnTo>
                  <a:lnTo>
                    <a:pt x="118120" y="75057"/>
                  </a:lnTo>
                  <a:lnTo>
                    <a:pt x="117276" y="77915"/>
                  </a:lnTo>
                  <a:lnTo>
                    <a:pt x="116355" y="80694"/>
                  </a:lnTo>
                  <a:lnTo>
                    <a:pt x="115281" y="83397"/>
                  </a:lnTo>
                  <a:lnTo>
                    <a:pt x="114053" y="86023"/>
                  </a:lnTo>
                  <a:lnTo>
                    <a:pt x="112749" y="88610"/>
                  </a:lnTo>
                  <a:lnTo>
                    <a:pt x="111329" y="91119"/>
                  </a:lnTo>
                  <a:lnTo>
                    <a:pt x="109718" y="93590"/>
                  </a:lnTo>
                  <a:lnTo>
                    <a:pt x="108069" y="95907"/>
                  </a:lnTo>
                  <a:lnTo>
                    <a:pt x="106304" y="98185"/>
                  </a:lnTo>
                  <a:lnTo>
                    <a:pt x="104424" y="100386"/>
                  </a:lnTo>
                  <a:lnTo>
                    <a:pt x="102429" y="102432"/>
                  </a:lnTo>
                  <a:lnTo>
                    <a:pt x="100319" y="104440"/>
                  </a:lnTo>
                  <a:lnTo>
                    <a:pt x="98171" y="106332"/>
                  </a:lnTo>
                  <a:lnTo>
                    <a:pt x="95907" y="108108"/>
                  </a:lnTo>
                  <a:lnTo>
                    <a:pt x="93529" y="109768"/>
                  </a:lnTo>
                  <a:lnTo>
                    <a:pt x="91112" y="111312"/>
                  </a:lnTo>
                  <a:lnTo>
                    <a:pt x="88618" y="112779"/>
                  </a:lnTo>
                  <a:lnTo>
                    <a:pt x="86010" y="114131"/>
                  </a:lnTo>
                  <a:lnTo>
                    <a:pt x="83363" y="115289"/>
                  </a:lnTo>
                  <a:lnTo>
                    <a:pt x="80639" y="116370"/>
                  </a:lnTo>
                  <a:lnTo>
                    <a:pt x="77838" y="117335"/>
                  </a:lnTo>
                  <a:lnTo>
                    <a:pt x="75000" y="118146"/>
                  </a:lnTo>
                  <a:lnTo>
                    <a:pt x="72084" y="118803"/>
                  </a:lnTo>
                  <a:lnTo>
                    <a:pt x="69168" y="119343"/>
                  </a:lnTo>
                  <a:lnTo>
                    <a:pt x="66138" y="119729"/>
                  </a:lnTo>
                  <a:lnTo>
                    <a:pt x="63107" y="119922"/>
                  </a:lnTo>
                  <a:lnTo>
                    <a:pt x="60000" y="119999"/>
                  </a:lnTo>
                  <a:lnTo>
                    <a:pt x="56930" y="119922"/>
                  </a:lnTo>
                  <a:lnTo>
                    <a:pt x="53861" y="119729"/>
                  </a:lnTo>
                  <a:lnTo>
                    <a:pt x="50869" y="119343"/>
                  </a:lnTo>
                  <a:lnTo>
                    <a:pt x="47915" y="118803"/>
                  </a:lnTo>
                  <a:lnTo>
                    <a:pt x="45038" y="118146"/>
                  </a:lnTo>
                  <a:lnTo>
                    <a:pt x="42161" y="117335"/>
                  </a:lnTo>
                  <a:lnTo>
                    <a:pt x="39360" y="116370"/>
                  </a:lnTo>
                  <a:lnTo>
                    <a:pt x="36636" y="115289"/>
                  </a:lnTo>
                  <a:lnTo>
                    <a:pt x="33951" y="114131"/>
                  </a:lnTo>
                  <a:lnTo>
                    <a:pt x="31381" y="112779"/>
                  </a:lnTo>
                  <a:lnTo>
                    <a:pt x="28887" y="111312"/>
                  </a:lnTo>
                  <a:lnTo>
                    <a:pt x="26432" y="109768"/>
                  </a:lnTo>
                  <a:lnTo>
                    <a:pt x="24053" y="108108"/>
                  </a:lnTo>
                  <a:lnTo>
                    <a:pt x="21828" y="106332"/>
                  </a:lnTo>
                  <a:lnTo>
                    <a:pt x="19641" y="104440"/>
                  </a:lnTo>
                  <a:lnTo>
                    <a:pt x="17570" y="102432"/>
                  </a:lnTo>
                  <a:lnTo>
                    <a:pt x="15537" y="100386"/>
                  </a:lnTo>
                  <a:lnTo>
                    <a:pt x="13657" y="98185"/>
                  </a:lnTo>
                  <a:lnTo>
                    <a:pt x="11930" y="95907"/>
                  </a:lnTo>
                  <a:lnTo>
                    <a:pt x="10242" y="93590"/>
                  </a:lnTo>
                  <a:lnTo>
                    <a:pt x="8670" y="91119"/>
                  </a:lnTo>
                  <a:lnTo>
                    <a:pt x="7212" y="88610"/>
                  </a:lnTo>
                  <a:lnTo>
                    <a:pt x="5907" y="86023"/>
                  </a:lnTo>
                  <a:lnTo>
                    <a:pt x="4680" y="83397"/>
                  </a:lnTo>
                  <a:lnTo>
                    <a:pt x="3606" y="80694"/>
                  </a:lnTo>
                  <a:lnTo>
                    <a:pt x="2685" y="77915"/>
                  </a:lnTo>
                  <a:lnTo>
                    <a:pt x="1879" y="75057"/>
                  </a:lnTo>
                  <a:lnTo>
                    <a:pt x="1189" y="72123"/>
                  </a:lnTo>
                  <a:lnTo>
                    <a:pt x="690" y="69189"/>
                  </a:lnTo>
                  <a:lnTo>
                    <a:pt x="268" y="66177"/>
                  </a:lnTo>
                  <a:lnTo>
                    <a:pt x="76" y="63127"/>
                  </a:lnTo>
                  <a:lnTo>
                    <a:pt x="0" y="60038"/>
                  </a:lnTo>
                  <a:lnTo>
                    <a:pt x="76" y="56949"/>
                  </a:lnTo>
                  <a:lnTo>
                    <a:pt x="268" y="53899"/>
                  </a:lnTo>
                  <a:lnTo>
                    <a:pt x="690" y="50888"/>
                  </a:lnTo>
                  <a:lnTo>
                    <a:pt x="1189" y="47953"/>
                  </a:lnTo>
                  <a:lnTo>
                    <a:pt x="1879" y="45057"/>
                  </a:lnTo>
                  <a:lnTo>
                    <a:pt x="2685" y="42200"/>
                  </a:lnTo>
                  <a:lnTo>
                    <a:pt x="3606" y="39420"/>
                  </a:lnTo>
                  <a:lnTo>
                    <a:pt x="4680" y="36718"/>
                  </a:lnTo>
                  <a:lnTo>
                    <a:pt x="5907" y="34015"/>
                  </a:lnTo>
                  <a:lnTo>
                    <a:pt x="7212" y="31428"/>
                  </a:lnTo>
                  <a:lnTo>
                    <a:pt x="8670" y="28957"/>
                  </a:lnTo>
                  <a:lnTo>
                    <a:pt x="10242" y="26486"/>
                  </a:lnTo>
                  <a:lnTo>
                    <a:pt x="11930" y="24131"/>
                  </a:lnTo>
                  <a:lnTo>
                    <a:pt x="13657" y="21891"/>
                  </a:lnTo>
                  <a:lnTo>
                    <a:pt x="15537" y="19729"/>
                  </a:lnTo>
                  <a:lnTo>
                    <a:pt x="17570" y="17644"/>
                  </a:lnTo>
                  <a:lnTo>
                    <a:pt x="19641" y="15637"/>
                  </a:lnTo>
                  <a:lnTo>
                    <a:pt x="21828" y="13745"/>
                  </a:lnTo>
                  <a:lnTo>
                    <a:pt x="24053" y="11969"/>
                  </a:lnTo>
                  <a:lnTo>
                    <a:pt x="26432" y="10270"/>
                  </a:lnTo>
                  <a:lnTo>
                    <a:pt x="28887" y="8725"/>
                  </a:lnTo>
                  <a:lnTo>
                    <a:pt x="31381" y="7297"/>
                  </a:lnTo>
                  <a:lnTo>
                    <a:pt x="33951" y="5945"/>
                  </a:lnTo>
                  <a:lnTo>
                    <a:pt x="36636" y="4749"/>
                  </a:lnTo>
                  <a:lnTo>
                    <a:pt x="39360" y="3706"/>
                  </a:lnTo>
                  <a:lnTo>
                    <a:pt x="42161" y="2741"/>
                  </a:lnTo>
                  <a:lnTo>
                    <a:pt x="45038" y="1930"/>
                  </a:lnTo>
                  <a:lnTo>
                    <a:pt x="47915" y="1274"/>
                  </a:lnTo>
                  <a:lnTo>
                    <a:pt x="50869" y="733"/>
                  </a:lnTo>
                  <a:lnTo>
                    <a:pt x="53861" y="347"/>
                  </a:lnTo>
                  <a:lnTo>
                    <a:pt x="56930" y="115"/>
                  </a:lnTo>
                  <a:lnTo>
                    <a:pt x="60000" y="0"/>
                  </a:lnTo>
                  <a:lnTo>
                    <a:pt x="63107" y="115"/>
                  </a:lnTo>
                  <a:lnTo>
                    <a:pt x="66138" y="347"/>
                  </a:lnTo>
                  <a:lnTo>
                    <a:pt x="69168" y="733"/>
                  </a:lnTo>
                  <a:lnTo>
                    <a:pt x="72084" y="1274"/>
                  </a:lnTo>
                  <a:lnTo>
                    <a:pt x="75000" y="1930"/>
                  </a:lnTo>
                  <a:lnTo>
                    <a:pt x="77838" y="2741"/>
                  </a:lnTo>
                  <a:lnTo>
                    <a:pt x="80639" y="3706"/>
                  </a:lnTo>
                  <a:lnTo>
                    <a:pt x="83363" y="4749"/>
                  </a:lnTo>
                  <a:lnTo>
                    <a:pt x="86010" y="5945"/>
                  </a:lnTo>
                  <a:lnTo>
                    <a:pt x="88618" y="7297"/>
                  </a:lnTo>
                  <a:lnTo>
                    <a:pt x="91112" y="8725"/>
                  </a:lnTo>
                  <a:lnTo>
                    <a:pt x="93529" y="10270"/>
                  </a:lnTo>
                  <a:lnTo>
                    <a:pt x="95907" y="11969"/>
                  </a:lnTo>
                  <a:lnTo>
                    <a:pt x="98171" y="13745"/>
                  </a:lnTo>
                  <a:lnTo>
                    <a:pt x="100319" y="15637"/>
                  </a:lnTo>
                  <a:lnTo>
                    <a:pt x="102429" y="17644"/>
                  </a:lnTo>
                  <a:lnTo>
                    <a:pt x="104424" y="19729"/>
                  </a:lnTo>
                  <a:lnTo>
                    <a:pt x="106304" y="21891"/>
                  </a:lnTo>
                  <a:lnTo>
                    <a:pt x="108069" y="24131"/>
                  </a:lnTo>
                  <a:lnTo>
                    <a:pt x="109718" y="26486"/>
                  </a:lnTo>
                  <a:lnTo>
                    <a:pt x="111329" y="28957"/>
                  </a:lnTo>
                  <a:lnTo>
                    <a:pt x="112749" y="31428"/>
                  </a:lnTo>
                  <a:lnTo>
                    <a:pt x="114053" y="34015"/>
                  </a:lnTo>
                  <a:lnTo>
                    <a:pt x="115281" y="36718"/>
                  </a:lnTo>
                  <a:lnTo>
                    <a:pt x="116355" y="39420"/>
                  </a:lnTo>
                  <a:lnTo>
                    <a:pt x="117276" y="42200"/>
                  </a:lnTo>
                  <a:lnTo>
                    <a:pt x="118120" y="45057"/>
                  </a:lnTo>
                  <a:lnTo>
                    <a:pt x="118772" y="47953"/>
                  </a:lnTo>
                  <a:lnTo>
                    <a:pt x="119309" y="50888"/>
                  </a:lnTo>
                  <a:lnTo>
                    <a:pt x="119693" y="53899"/>
                  </a:lnTo>
                  <a:lnTo>
                    <a:pt x="119923" y="56949"/>
                  </a:lnTo>
                  <a:lnTo>
                    <a:pt x="120000" y="60038"/>
                  </a:lnTo>
                  <a:close/>
                </a:path>
              </a:pathLst>
            </a:custGeom>
            <a:solidFill>
              <a:srgbClr val="A0BB0C"/>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5" name="任意多边形 264"/>
            <p:cNvSpPr/>
            <p:nvPr>
              <p:custDataLst>
                <p:tags r:id="rId16"/>
              </p:custDataLst>
            </p:nvPr>
          </p:nvSpPr>
          <p:spPr>
            <a:xfrm flipH="1">
              <a:off x="8424" y="5569"/>
              <a:ext cx="586" cy="600"/>
            </a:xfrm>
            <a:custGeom>
              <a:avLst/>
              <a:gdLst/>
              <a:ahLst/>
              <a:cxnLst/>
              <a:rect l="0" t="0" r="0" b="0"/>
              <a:pathLst>
                <a:path w="120000" h="120000" extrusionOk="0">
                  <a:moveTo>
                    <a:pt x="120000" y="59972"/>
                  </a:moveTo>
                  <a:lnTo>
                    <a:pt x="119945" y="63088"/>
                  </a:lnTo>
                  <a:lnTo>
                    <a:pt x="119674" y="66095"/>
                  </a:lnTo>
                  <a:lnTo>
                    <a:pt x="119294" y="69157"/>
                  </a:lnTo>
                  <a:lnTo>
                    <a:pt x="118751" y="72109"/>
                  </a:lnTo>
                  <a:lnTo>
                    <a:pt x="118100" y="75006"/>
                  </a:lnTo>
                  <a:lnTo>
                    <a:pt x="117286" y="77904"/>
                  </a:lnTo>
                  <a:lnTo>
                    <a:pt x="116309" y="80637"/>
                  </a:lnTo>
                  <a:lnTo>
                    <a:pt x="115278" y="83371"/>
                  </a:lnTo>
                  <a:lnTo>
                    <a:pt x="114084" y="86050"/>
                  </a:lnTo>
                  <a:lnTo>
                    <a:pt x="112727" y="88619"/>
                  </a:lnTo>
                  <a:lnTo>
                    <a:pt x="111316" y="91134"/>
                  </a:lnTo>
                  <a:lnTo>
                    <a:pt x="109687" y="93594"/>
                  </a:lnTo>
                  <a:lnTo>
                    <a:pt x="108059" y="95890"/>
                  </a:lnTo>
                  <a:lnTo>
                    <a:pt x="106268" y="98186"/>
                  </a:lnTo>
                  <a:lnTo>
                    <a:pt x="104369" y="100373"/>
                  </a:lnTo>
                  <a:lnTo>
                    <a:pt x="102360" y="102451"/>
                  </a:lnTo>
                  <a:lnTo>
                    <a:pt x="100298" y="104419"/>
                  </a:lnTo>
                  <a:lnTo>
                    <a:pt x="98127" y="106332"/>
                  </a:lnTo>
                  <a:lnTo>
                    <a:pt x="95902" y="108082"/>
                  </a:lnTo>
                  <a:lnTo>
                    <a:pt x="93514" y="109776"/>
                  </a:lnTo>
                  <a:lnTo>
                    <a:pt x="91126" y="111307"/>
                  </a:lnTo>
                  <a:lnTo>
                    <a:pt x="88575" y="112783"/>
                  </a:lnTo>
                  <a:lnTo>
                    <a:pt x="85970" y="114095"/>
                  </a:lnTo>
                  <a:lnTo>
                    <a:pt x="83310" y="115298"/>
                  </a:lnTo>
                  <a:lnTo>
                    <a:pt x="80597" y="116337"/>
                  </a:lnTo>
                  <a:lnTo>
                    <a:pt x="77829" y="117321"/>
                  </a:lnTo>
                  <a:lnTo>
                    <a:pt x="74952" y="118141"/>
                  </a:lnTo>
                  <a:lnTo>
                    <a:pt x="72075" y="118797"/>
                  </a:lnTo>
                  <a:lnTo>
                    <a:pt x="69145" y="119289"/>
                  </a:lnTo>
                  <a:lnTo>
                    <a:pt x="66105" y="119726"/>
                  </a:lnTo>
                  <a:lnTo>
                    <a:pt x="63066" y="119945"/>
                  </a:lnTo>
                  <a:lnTo>
                    <a:pt x="59972" y="120000"/>
                  </a:lnTo>
                  <a:lnTo>
                    <a:pt x="56933" y="119945"/>
                  </a:lnTo>
                  <a:lnTo>
                    <a:pt x="53839" y="119726"/>
                  </a:lnTo>
                  <a:lnTo>
                    <a:pt x="50800" y="119289"/>
                  </a:lnTo>
                  <a:lnTo>
                    <a:pt x="47869" y="118797"/>
                  </a:lnTo>
                  <a:lnTo>
                    <a:pt x="44993" y="118141"/>
                  </a:lnTo>
                  <a:lnTo>
                    <a:pt x="42116" y="117321"/>
                  </a:lnTo>
                  <a:lnTo>
                    <a:pt x="39348" y="116337"/>
                  </a:lnTo>
                  <a:lnTo>
                    <a:pt x="36635" y="115298"/>
                  </a:lnTo>
                  <a:lnTo>
                    <a:pt x="33921" y="114095"/>
                  </a:lnTo>
                  <a:lnTo>
                    <a:pt x="31370" y="112783"/>
                  </a:lnTo>
                  <a:lnTo>
                    <a:pt x="28873" y="111307"/>
                  </a:lnTo>
                  <a:lnTo>
                    <a:pt x="26431" y="109776"/>
                  </a:lnTo>
                  <a:lnTo>
                    <a:pt x="24097" y="108082"/>
                  </a:lnTo>
                  <a:lnTo>
                    <a:pt x="21818" y="106332"/>
                  </a:lnTo>
                  <a:lnTo>
                    <a:pt x="19647" y="104419"/>
                  </a:lnTo>
                  <a:lnTo>
                    <a:pt x="17584" y="102451"/>
                  </a:lnTo>
                  <a:lnTo>
                    <a:pt x="15576" y="100373"/>
                  </a:lnTo>
                  <a:lnTo>
                    <a:pt x="13677" y="98186"/>
                  </a:lnTo>
                  <a:lnTo>
                    <a:pt x="11886" y="95890"/>
                  </a:lnTo>
                  <a:lnTo>
                    <a:pt x="10257" y="93594"/>
                  </a:lnTo>
                  <a:lnTo>
                    <a:pt x="8629" y="91134"/>
                  </a:lnTo>
                  <a:lnTo>
                    <a:pt x="7218" y="88619"/>
                  </a:lnTo>
                  <a:lnTo>
                    <a:pt x="5861" y="86050"/>
                  </a:lnTo>
                  <a:lnTo>
                    <a:pt x="4721" y="83371"/>
                  </a:lnTo>
                  <a:lnTo>
                    <a:pt x="3636" y="80637"/>
                  </a:lnTo>
                  <a:lnTo>
                    <a:pt x="2713" y="77904"/>
                  </a:lnTo>
                  <a:lnTo>
                    <a:pt x="1845" y="75006"/>
                  </a:lnTo>
                  <a:lnTo>
                    <a:pt x="1194" y="72109"/>
                  </a:lnTo>
                  <a:lnTo>
                    <a:pt x="705" y="69157"/>
                  </a:lnTo>
                  <a:lnTo>
                    <a:pt x="271" y="66095"/>
                  </a:lnTo>
                  <a:lnTo>
                    <a:pt x="54" y="63088"/>
                  </a:lnTo>
                  <a:lnTo>
                    <a:pt x="0" y="59972"/>
                  </a:lnTo>
                  <a:lnTo>
                    <a:pt x="54" y="56911"/>
                  </a:lnTo>
                  <a:lnTo>
                    <a:pt x="271" y="53904"/>
                  </a:lnTo>
                  <a:lnTo>
                    <a:pt x="705" y="50897"/>
                  </a:lnTo>
                  <a:lnTo>
                    <a:pt x="1194" y="47945"/>
                  </a:lnTo>
                  <a:lnTo>
                    <a:pt x="1845" y="45047"/>
                  </a:lnTo>
                  <a:lnTo>
                    <a:pt x="2713" y="42150"/>
                  </a:lnTo>
                  <a:lnTo>
                    <a:pt x="3636" y="39362"/>
                  </a:lnTo>
                  <a:lnTo>
                    <a:pt x="4721" y="36628"/>
                  </a:lnTo>
                  <a:lnTo>
                    <a:pt x="5861" y="33949"/>
                  </a:lnTo>
                  <a:lnTo>
                    <a:pt x="7218" y="31380"/>
                  </a:lnTo>
                  <a:lnTo>
                    <a:pt x="8629" y="28865"/>
                  </a:lnTo>
                  <a:lnTo>
                    <a:pt x="10257" y="26460"/>
                  </a:lnTo>
                  <a:lnTo>
                    <a:pt x="11886" y="24109"/>
                  </a:lnTo>
                  <a:lnTo>
                    <a:pt x="13677" y="21813"/>
                  </a:lnTo>
                  <a:lnTo>
                    <a:pt x="15576" y="19681"/>
                  </a:lnTo>
                  <a:lnTo>
                    <a:pt x="17584" y="17548"/>
                  </a:lnTo>
                  <a:lnTo>
                    <a:pt x="19647" y="15580"/>
                  </a:lnTo>
                  <a:lnTo>
                    <a:pt x="21818" y="13722"/>
                  </a:lnTo>
                  <a:lnTo>
                    <a:pt x="24097" y="11917"/>
                  </a:lnTo>
                  <a:lnTo>
                    <a:pt x="26431" y="10223"/>
                  </a:lnTo>
                  <a:lnTo>
                    <a:pt x="28873" y="8692"/>
                  </a:lnTo>
                  <a:lnTo>
                    <a:pt x="31370" y="7216"/>
                  </a:lnTo>
                  <a:lnTo>
                    <a:pt x="33921" y="5904"/>
                  </a:lnTo>
                  <a:lnTo>
                    <a:pt x="36635" y="4701"/>
                  </a:lnTo>
                  <a:lnTo>
                    <a:pt x="39348" y="3662"/>
                  </a:lnTo>
                  <a:lnTo>
                    <a:pt x="42116" y="2733"/>
                  </a:lnTo>
                  <a:lnTo>
                    <a:pt x="44993" y="1913"/>
                  </a:lnTo>
                  <a:lnTo>
                    <a:pt x="47869" y="1257"/>
                  </a:lnTo>
                  <a:lnTo>
                    <a:pt x="50800" y="710"/>
                  </a:lnTo>
                  <a:lnTo>
                    <a:pt x="53839" y="273"/>
                  </a:lnTo>
                  <a:lnTo>
                    <a:pt x="56933" y="54"/>
                  </a:lnTo>
                  <a:lnTo>
                    <a:pt x="59972" y="0"/>
                  </a:lnTo>
                  <a:lnTo>
                    <a:pt x="63066" y="54"/>
                  </a:lnTo>
                  <a:lnTo>
                    <a:pt x="66105" y="273"/>
                  </a:lnTo>
                  <a:lnTo>
                    <a:pt x="69145" y="710"/>
                  </a:lnTo>
                  <a:lnTo>
                    <a:pt x="72075" y="1257"/>
                  </a:lnTo>
                  <a:lnTo>
                    <a:pt x="74952" y="1913"/>
                  </a:lnTo>
                  <a:lnTo>
                    <a:pt x="77829" y="2733"/>
                  </a:lnTo>
                  <a:lnTo>
                    <a:pt x="80597" y="3662"/>
                  </a:lnTo>
                  <a:lnTo>
                    <a:pt x="83310" y="4701"/>
                  </a:lnTo>
                  <a:lnTo>
                    <a:pt x="85970" y="5904"/>
                  </a:lnTo>
                  <a:lnTo>
                    <a:pt x="88575" y="7216"/>
                  </a:lnTo>
                  <a:lnTo>
                    <a:pt x="91126" y="8692"/>
                  </a:lnTo>
                  <a:lnTo>
                    <a:pt x="93514" y="10223"/>
                  </a:lnTo>
                  <a:lnTo>
                    <a:pt x="95902" y="11917"/>
                  </a:lnTo>
                  <a:lnTo>
                    <a:pt x="98127" y="13722"/>
                  </a:lnTo>
                  <a:lnTo>
                    <a:pt x="100298" y="15580"/>
                  </a:lnTo>
                  <a:lnTo>
                    <a:pt x="102360" y="17548"/>
                  </a:lnTo>
                  <a:lnTo>
                    <a:pt x="104369" y="19681"/>
                  </a:lnTo>
                  <a:lnTo>
                    <a:pt x="106268" y="21813"/>
                  </a:lnTo>
                  <a:lnTo>
                    <a:pt x="108059" y="24109"/>
                  </a:lnTo>
                  <a:lnTo>
                    <a:pt x="109687" y="26460"/>
                  </a:lnTo>
                  <a:lnTo>
                    <a:pt x="111316" y="28865"/>
                  </a:lnTo>
                  <a:lnTo>
                    <a:pt x="112727" y="31380"/>
                  </a:lnTo>
                  <a:lnTo>
                    <a:pt x="114084" y="33949"/>
                  </a:lnTo>
                  <a:lnTo>
                    <a:pt x="115278" y="36628"/>
                  </a:lnTo>
                  <a:lnTo>
                    <a:pt x="116309" y="39362"/>
                  </a:lnTo>
                  <a:lnTo>
                    <a:pt x="117286" y="42150"/>
                  </a:lnTo>
                  <a:lnTo>
                    <a:pt x="118100" y="45047"/>
                  </a:lnTo>
                  <a:lnTo>
                    <a:pt x="118751" y="47945"/>
                  </a:lnTo>
                  <a:lnTo>
                    <a:pt x="119294" y="50897"/>
                  </a:lnTo>
                  <a:lnTo>
                    <a:pt x="119674" y="53904"/>
                  </a:lnTo>
                  <a:lnTo>
                    <a:pt x="119945" y="56911"/>
                  </a:lnTo>
                  <a:lnTo>
                    <a:pt x="120000" y="59972"/>
                  </a:lnTo>
                  <a:close/>
                </a:path>
              </a:pathLst>
            </a:custGeom>
            <a:solidFill>
              <a:srgbClr val="06620A"/>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6" name="任意多边形 265"/>
            <p:cNvSpPr/>
            <p:nvPr>
              <p:custDataLst>
                <p:tags r:id="rId17"/>
              </p:custDataLst>
            </p:nvPr>
          </p:nvSpPr>
          <p:spPr>
            <a:xfrm flipH="1">
              <a:off x="8872" y="4234"/>
              <a:ext cx="1214" cy="1243"/>
            </a:xfrm>
            <a:custGeom>
              <a:avLst/>
              <a:gdLst/>
              <a:ahLst/>
              <a:cxnLst/>
              <a:rect l="0" t="0" r="0" b="0"/>
              <a:pathLst>
                <a:path w="120000" h="120000" extrusionOk="0">
                  <a:moveTo>
                    <a:pt x="120000" y="59973"/>
                  </a:moveTo>
                  <a:lnTo>
                    <a:pt x="119921" y="63059"/>
                  </a:lnTo>
                  <a:lnTo>
                    <a:pt x="119685" y="66118"/>
                  </a:lnTo>
                  <a:lnTo>
                    <a:pt x="119318" y="69098"/>
                  </a:lnTo>
                  <a:lnTo>
                    <a:pt x="118768" y="72079"/>
                  </a:lnTo>
                  <a:lnTo>
                    <a:pt x="118113" y="74980"/>
                  </a:lnTo>
                  <a:lnTo>
                    <a:pt x="117327" y="77828"/>
                  </a:lnTo>
                  <a:lnTo>
                    <a:pt x="116358" y="80624"/>
                  </a:lnTo>
                  <a:lnTo>
                    <a:pt x="115283" y="83340"/>
                  </a:lnTo>
                  <a:lnTo>
                    <a:pt x="114104" y="85978"/>
                  </a:lnTo>
                  <a:lnTo>
                    <a:pt x="112768" y="88562"/>
                  </a:lnTo>
                  <a:lnTo>
                    <a:pt x="111301" y="91094"/>
                  </a:lnTo>
                  <a:lnTo>
                    <a:pt x="109755" y="93547"/>
                  </a:lnTo>
                  <a:lnTo>
                    <a:pt x="108078" y="95868"/>
                  </a:lnTo>
                  <a:lnTo>
                    <a:pt x="106323" y="98162"/>
                  </a:lnTo>
                  <a:lnTo>
                    <a:pt x="104410" y="100325"/>
                  </a:lnTo>
                  <a:lnTo>
                    <a:pt x="102445" y="102408"/>
                  </a:lnTo>
                  <a:lnTo>
                    <a:pt x="100349" y="104386"/>
                  </a:lnTo>
                  <a:lnTo>
                    <a:pt x="98148" y="106285"/>
                  </a:lnTo>
                  <a:lnTo>
                    <a:pt x="95895" y="108079"/>
                  </a:lnTo>
                  <a:lnTo>
                    <a:pt x="93537" y="109740"/>
                  </a:lnTo>
                  <a:lnTo>
                    <a:pt x="91126" y="111296"/>
                  </a:lnTo>
                  <a:lnTo>
                    <a:pt x="88611" y="112747"/>
                  </a:lnTo>
                  <a:lnTo>
                    <a:pt x="86017" y="114065"/>
                  </a:lnTo>
                  <a:lnTo>
                    <a:pt x="83371" y="115252"/>
                  </a:lnTo>
                  <a:lnTo>
                    <a:pt x="80620" y="116334"/>
                  </a:lnTo>
                  <a:lnTo>
                    <a:pt x="77842" y="117283"/>
                  </a:lnTo>
                  <a:lnTo>
                    <a:pt x="75013" y="118074"/>
                  </a:lnTo>
                  <a:lnTo>
                    <a:pt x="72104" y="118760"/>
                  </a:lnTo>
                  <a:lnTo>
                    <a:pt x="69144" y="119287"/>
                  </a:lnTo>
                  <a:lnTo>
                    <a:pt x="66131" y="119683"/>
                  </a:lnTo>
                  <a:lnTo>
                    <a:pt x="63091" y="119894"/>
                  </a:lnTo>
                  <a:lnTo>
                    <a:pt x="60000" y="120000"/>
                  </a:lnTo>
                  <a:lnTo>
                    <a:pt x="56908" y="119894"/>
                  </a:lnTo>
                  <a:lnTo>
                    <a:pt x="53842" y="119683"/>
                  </a:lnTo>
                  <a:lnTo>
                    <a:pt x="50855" y="119287"/>
                  </a:lnTo>
                  <a:lnTo>
                    <a:pt x="47921" y="118760"/>
                  </a:lnTo>
                  <a:lnTo>
                    <a:pt x="45013" y="118074"/>
                  </a:lnTo>
                  <a:lnTo>
                    <a:pt x="42157" y="117283"/>
                  </a:lnTo>
                  <a:lnTo>
                    <a:pt x="39379" y="116334"/>
                  </a:lnTo>
                  <a:lnTo>
                    <a:pt x="36628" y="115252"/>
                  </a:lnTo>
                  <a:lnTo>
                    <a:pt x="33982" y="114065"/>
                  </a:lnTo>
                  <a:lnTo>
                    <a:pt x="31388" y="112747"/>
                  </a:lnTo>
                  <a:lnTo>
                    <a:pt x="28873" y="111296"/>
                  </a:lnTo>
                  <a:lnTo>
                    <a:pt x="26462" y="109740"/>
                  </a:lnTo>
                  <a:lnTo>
                    <a:pt x="24078" y="108079"/>
                  </a:lnTo>
                  <a:lnTo>
                    <a:pt x="21825" y="106285"/>
                  </a:lnTo>
                  <a:lnTo>
                    <a:pt x="19676" y="104386"/>
                  </a:lnTo>
                  <a:lnTo>
                    <a:pt x="17554" y="102408"/>
                  </a:lnTo>
                  <a:lnTo>
                    <a:pt x="15589" y="100325"/>
                  </a:lnTo>
                  <a:lnTo>
                    <a:pt x="13703" y="98162"/>
                  </a:lnTo>
                  <a:lnTo>
                    <a:pt x="11921" y="95868"/>
                  </a:lnTo>
                  <a:lnTo>
                    <a:pt x="10218" y="93547"/>
                  </a:lnTo>
                  <a:lnTo>
                    <a:pt x="8698" y="91094"/>
                  </a:lnTo>
                  <a:lnTo>
                    <a:pt x="7231" y="88562"/>
                  </a:lnTo>
                  <a:lnTo>
                    <a:pt x="5895" y="85978"/>
                  </a:lnTo>
                  <a:lnTo>
                    <a:pt x="4689" y="83340"/>
                  </a:lnTo>
                  <a:lnTo>
                    <a:pt x="3641" y="80624"/>
                  </a:lnTo>
                  <a:lnTo>
                    <a:pt x="2698" y="77828"/>
                  </a:lnTo>
                  <a:lnTo>
                    <a:pt x="1886" y="74980"/>
                  </a:lnTo>
                  <a:lnTo>
                    <a:pt x="1231" y="72079"/>
                  </a:lnTo>
                  <a:lnTo>
                    <a:pt x="681" y="69098"/>
                  </a:lnTo>
                  <a:lnTo>
                    <a:pt x="314" y="66118"/>
                  </a:lnTo>
                  <a:lnTo>
                    <a:pt x="78" y="63059"/>
                  </a:lnTo>
                  <a:lnTo>
                    <a:pt x="0" y="59973"/>
                  </a:lnTo>
                  <a:lnTo>
                    <a:pt x="78" y="56914"/>
                  </a:lnTo>
                  <a:lnTo>
                    <a:pt x="314" y="53854"/>
                  </a:lnTo>
                  <a:lnTo>
                    <a:pt x="681" y="50821"/>
                  </a:lnTo>
                  <a:lnTo>
                    <a:pt x="1231" y="47894"/>
                  </a:lnTo>
                  <a:lnTo>
                    <a:pt x="1886" y="44993"/>
                  </a:lnTo>
                  <a:lnTo>
                    <a:pt x="2698" y="42145"/>
                  </a:lnTo>
                  <a:lnTo>
                    <a:pt x="3641" y="39349"/>
                  </a:lnTo>
                  <a:lnTo>
                    <a:pt x="4689" y="36632"/>
                  </a:lnTo>
                  <a:lnTo>
                    <a:pt x="5895" y="33969"/>
                  </a:lnTo>
                  <a:lnTo>
                    <a:pt x="7231" y="31384"/>
                  </a:lnTo>
                  <a:lnTo>
                    <a:pt x="8698" y="28879"/>
                  </a:lnTo>
                  <a:lnTo>
                    <a:pt x="10218" y="26426"/>
                  </a:lnTo>
                  <a:lnTo>
                    <a:pt x="11921" y="24079"/>
                  </a:lnTo>
                  <a:lnTo>
                    <a:pt x="13703" y="21810"/>
                  </a:lnTo>
                  <a:lnTo>
                    <a:pt x="15589" y="19648"/>
                  </a:lnTo>
                  <a:lnTo>
                    <a:pt x="17554" y="17564"/>
                  </a:lnTo>
                  <a:lnTo>
                    <a:pt x="19650" y="15560"/>
                  </a:lnTo>
                  <a:lnTo>
                    <a:pt x="21825" y="13687"/>
                  </a:lnTo>
                  <a:lnTo>
                    <a:pt x="24078" y="11920"/>
                  </a:lnTo>
                  <a:lnTo>
                    <a:pt x="26462" y="10232"/>
                  </a:lnTo>
                  <a:lnTo>
                    <a:pt x="28873" y="8703"/>
                  </a:lnTo>
                  <a:lnTo>
                    <a:pt x="31388" y="7252"/>
                  </a:lnTo>
                  <a:lnTo>
                    <a:pt x="33982" y="5907"/>
                  </a:lnTo>
                  <a:lnTo>
                    <a:pt x="36628" y="4694"/>
                  </a:lnTo>
                  <a:lnTo>
                    <a:pt x="39379" y="3639"/>
                  </a:lnTo>
                  <a:lnTo>
                    <a:pt x="42157" y="2716"/>
                  </a:lnTo>
                  <a:lnTo>
                    <a:pt x="45013" y="1872"/>
                  </a:lnTo>
                  <a:lnTo>
                    <a:pt x="47921" y="1213"/>
                  </a:lnTo>
                  <a:lnTo>
                    <a:pt x="50855" y="685"/>
                  </a:lnTo>
                  <a:lnTo>
                    <a:pt x="53842" y="316"/>
                  </a:lnTo>
                  <a:lnTo>
                    <a:pt x="56908" y="79"/>
                  </a:lnTo>
                  <a:lnTo>
                    <a:pt x="60000" y="0"/>
                  </a:lnTo>
                  <a:lnTo>
                    <a:pt x="63091" y="79"/>
                  </a:lnTo>
                  <a:lnTo>
                    <a:pt x="66131" y="316"/>
                  </a:lnTo>
                  <a:lnTo>
                    <a:pt x="69144" y="685"/>
                  </a:lnTo>
                  <a:lnTo>
                    <a:pt x="72104" y="1213"/>
                  </a:lnTo>
                  <a:lnTo>
                    <a:pt x="75013" y="1872"/>
                  </a:lnTo>
                  <a:lnTo>
                    <a:pt x="77842" y="2716"/>
                  </a:lnTo>
                  <a:lnTo>
                    <a:pt x="80620" y="3639"/>
                  </a:lnTo>
                  <a:lnTo>
                    <a:pt x="83371" y="4694"/>
                  </a:lnTo>
                  <a:lnTo>
                    <a:pt x="86017" y="5907"/>
                  </a:lnTo>
                  <a:lnTo>
                    <a:pt x="88611" y="7252"/>
                  </a:lnTo>
                  <a:lnTo>
                    <a:pt x="91126" y="8703"/>
                  </a:lnTo>
                  <a:lnTo>
                    <a:pt x="93537" y="10232"/>
                  </a:lnTo>
                  <a:lnTo>
                    <a:pt x="95895" y="11920"/>
                  </a:lnTo>
                  <a:lnTo>
                    <a:pt x="98148" y="13687"/>
                  </a:lnTo>
                  <a:lnTo>
                    <a:pt x="100349" y="15560"/>
                  </a:lnTo>
                  <a:lnTo>
                    <a:pt x="102445" y="17564"/>
                  </a:lnTo>
                  <a:lnTo>
                    <a:pt x="104410" y="19648"/>
                  </a:lnTo>
                  <a:lnTo>
                    <a:pt x="106323" y="21810"/>
                  </a:lnTo>
                  <a:lnTo>
                    <a:pt x="108078" y="24079"/>
                  </a:lnTo>
                  <a:lnTo>
                    <a:pt x="109755" y="26426"/>
                  </a:lnTo>
                  <a:lnTo>
                    <a:pt x="111301" y="28879"/>
                  </a:lnTo>
                  <a:lnTo>
                    <a:pt x="112768" y="31384"/>
                  </a:lnTo>
                  <a:lnTo>
                    <a:pt x="114104" y="33969"/>
                  </a:lnTo>
                  <a:lnTo>
                    <a:pt x="115283" y="36632"/>
                  </a:lnTo>
                  <a:lnTo>
                    <a:pt x="116358" y="39349"/>
                  </a:lnTo>
                  <a:lnTo>
                    <a:pt x="117327" y="42145"/>
                  </a:lnTo>
                  <a:lnTo>
                    <a:pt x="118113" y="44993"/>
                  </a:lnTo>
                  <a:lnTo>
                    <a:pt x="118768" y="47894"/>
                  </a:lnTo>
                  <a:lnTo>
                    <a:pt x="119318" y="50821"/>
                  </a:lnTo>
                  <a:lnTo>
                    <a:pt x="119685" y="53854"/>
                  </a:lnTo>
                  <a:lnTo>
                    <a:pt x="119921" y="56914"/>
                  </a:lnTo>
                  <a:lnTo>
                    <a:pt x="120000" y="59973"/>
                  </a:lnTo>
                  <a:close/>
                </a:path>
              </a:pathLst>
            </a:custGeom>
            <a:solidFill>
              <a:srgbClr val="FFCC00"/>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7" name="任意多边形 266"/>
            <p:cNvSpPr/>
            <p:nvPr>
              <p:custDataLst>
                <p:tags r:id="rId18"/>
              </p:custDataLst>
            </p:nvPr>
          </p:nvSpPr>
          <p:spPr>
            <a:xfrm flipH="1">
              <a:off x="8177" y="4860"/>
              <a:ext cx="608" cy="622"/>
            </a:xfrm>
            <a:custGeom>
              <a:avLst/>
              <a:gdLst/>
              <a:ahLst/>
              <a:cxnLst/>
              <a:rect l="0" t="0" r="0" b="0"/>
              <a:pathLst>
                <a:path w="120000" h="120000" extrusionOk="0">
                  <a:moveTo>
                    <a:pt x="120000" y="60052"/>
                  </a:moveTo>
                  <a:lnTo>
                    <a:pt x="119895" y="63107"/>
                  </a:lnTo>
                  <a:lnTo>
                    <a:pt x="119686" y="66110"/>
                  </a:lnTo>
                  <a:lnTo>
                    <a:pt x="119267" y="69165"/>
                  </a:lnTo>
                  <a:lnTo>
                    <a:pt x="118744" y="72115"/>
                  </a:lnTo>
                  <a:lnTo>
                    <a:pt x="118063" y="75013"/>
                  </a:lnTo>
                  <a:lnTo>
                    <a:pt x="117278" y="77857"/>
                  </a:lnTo>
                  <a:lnTo>
                    <a:pt x="116336" y="80649"/>
                  </a:lnTo>
                  <a:lnTo>
                    <a:pt x="115290" y="83388"/>
                  </a:lnTo>
                  <a:lnTo>
                    <a:pt x="114086" y="86022"/>
                  </a:lnTo>
                  <a:lnTo>
                    <a:pt x="112725" y="88604"/>
                  </a:lnTo>
                  <a:lnTo>
                    <a:pt x="111312" y="91132"/>
                  </a:lnTo>
                  <a:lnTo>
                    <a:pt x="109742" y="93503"/>
                  </a:lnTo>
                  <a:lnTo>
                    <a:pt x="108068" y="95926"/>
                  </a:lnTo>
                  <a:lnTo>
                    <a:pt x="106288" y="98191"/>
                  </a:lnTo>
                  <a:lnTo>
                    <a:pt x="104404" y="100351"/>
                  </a:lnTo>
                  <a:lnTo>
                    <a:pt x="102416" y="102405"/>
                  </a:lnTo>
                  <a:lnTo>
                    <a:pt x="100322" y="104407"/>
                  </a:lnTo>
                  <a:lnTo>
                    <a:pt x="98124" y="106251"/>
                  </a:lnTo>
                  <a:lnTo>
                    <a:pt x="95874" y="108094"/>
                  </a:lnTo>
                  <a:lnTo>
                    <a:pt x="93519" y="109727"/>
                  </a:lnTo>
                  <a:lnTo>
                    <a:pt x="91059" y="111255"/>
                  </a:lnTo>
                  <a:lnTo>
                    <a:pt x="88547" y="112783"/>
                  </a:lnTo>
                  <a:lnTo>
                    <a:pt x="85983" y="114047"/>
                  </a:lnTo>
                  <a:lnTo>
                    <a:pt x="83314" y="115258"/>
                  </a:lnTo>
                  <a:lnTo>
                    <a:pt x="80593" y="116365"/>
                  </a:lnTo>
                  <a:lnTo>
                    <a:pt x="77819" y="117313"/>
                  </a:lnTo>
                  <a:lnTo>
                    <a:pt x="74941" y="118103"/>
                  </a:lnTo>
                  <a:lnTo>
                    <a:pt x="72062" y="118788"/>
                  </a:lnTo>
                  <a:lnTo>
                    <a:pt x="69132" y="119315"/>
                  </a:lnTo>
                  <a:lnTo>
                    <a:pt x="66149" y="119683"/>
                  </a:lnTo>
                  <a:lnTo>
                    <a:pt x="63061" y="119947"/>
                  </a:lnTo>
                  <a:lnTo>
                    <a:pt x="59973" y="120000"/>
                  </a:lnTo>
                  <a:lnTo>
                    <a:pt x="56886" y="119947"/>
                  </a:lnTo>
                  <a:lnTo>
                    <a:pt x="53850" y="119683"/>
                  </a:lnTo>
                  <a:lnTo>
                    <a:pt x="50867" y="119315"/>
                  </a:lnTo>
                  <a:lnTo>
                    <a:pt x="47937" y="118788"/>
                  </a:lnTo>
                  <a:lnTo>
                    <a:pt x="45006" y="118103"/>
                  </a:lnTo>
                  <a:lnTo>
                    <a:pt x="42180" y="117313"/>
                  </a:lnTo>
                  <a:lnTo>
                    <a:pt x="39354" y="116365"/>
                  </a:lnTo>
                  <a:lnTo>
                    <a:pt x="36633" y="115258"/>
                  </a:lnTo>
                  <a:lnTo>
                    <a:pt x="33964" y="114047"/>
                  </a:lnTo>
                  <a:lnTo>
                    <a:pt x="31399" y="112783"/>
                  </a:lnTo>
                  <a:lnTo>
                    <a:pt x="28887" y="111255"/>
                  </a:lnTo>
                  <a:lnTo>
                    <a:pt x="26428" y="109727"/>
                  </a:lnTo>
                  <a:lnTo>
                    <a:pt x="24125" y="108094"/>
                  </a:lnTo>
                  <a:lnTo>
                    <a:pt x="21822" y="106251"/>
                  </a:lnTo>
                  <a:lnTo>
                    <a:pt x="19677" y="104407"/>
                  </a:lnTo>
                  <a:lnTo>
                    <a:pt x="17583" y="102405"/>
                  </a:lnTo>
                  <a:lnTo>
                    <a:pt x="15542" y="100351"/>
                  </a:lnTo>
                  <a:lnTo>
                    <a:pt x="13711" y="98191"/>
                  </a:lnTo>
                  <a:lnTo>
                    <a:pt x="11931" y="95926"/>
                  </a:lnTo>
                  <a:lnTo>
                    <a:pt x="10257" y="93503"/>
                  </a:lnTo>
                  <a:lnTo>
                    <a:pt x="8687" y="91132"/>
                  </a:lnTo>
                  <a:lnTo>
                    <a:pt x="7274" y="88604"/>
                  </a:lnTo>
                  <a:lnTo>
                    <a:pt x="5965" y="86022"/>
                  </a:lnTo>
                  <a:lnTo>
                    <a:pt x="4762" y="83336"/>
                  </a:lnTo>
                  <a:lnTo>
                    <a:pt x="3663" y="80649"/>
                  </a:lnTo>
                  <a:lnTo>
                    <a:pt x="2721" y="77857"/>
                  </a:lnTo>
                  <a:lnTo>
                    <a:pt x="1883" y="75013"/>
                  </a:lnTo>
                  <a:lnTo>
                    <a:pt x="1203" y="72115"/>
                  </a:lnTo>
                  <a:lnTo>
                    <a:pt x="680" y="69165"/>
                  </a:lnTo>
                  <a:lnTo>
                    <a:pt x="366" y="66110"/>
                  </a:lnTo>
                  <a:lnTo>
                    <a:pt x="52" y="63107"/>
                  </a:lnTo>
                  <a:lnTo>
                    <a:pt x="0" y="60052"/>
                  </a:lnTo>
                  <a:lnTo>
                    <a:pt x="52" y="56944"/>
                  </a:lnTo>
                  <a:lnTo>
                    <a:pt x="366" y="53889"/>
                  </a:lnTo>
                  <a:lnTo>
                    <a:pt x="680" y="50886"/>
                  </a:lnTo>
                  <a:lnTo>
                    <a:pt x="1203" y="47884"/>
                  </a:lnTo>
                  <a:lnTo>
                    <a:pt x="1883" y="44986"/>
                  </a:lnTo>
                  <a:lnTo>
                    <a:pt x="2721" y="42142"/>
                  </a:lnTo>
                  <a:lnTo>
                    <a:pt x="3663" y="39402"/>
                  </a:lnTo>
                  <a:lnTo>
                    <a:pt x="4762" y="36663"/>
                  </a:lnTo>
                  <a:lnTo>
                    <a:pt x="5965" y="34029"/>
                  </a:lnTo>
                  <a:lnTo>
                    <a:pt x="7274" y="31448"/>
                  </a:lnTo>
                  <a:lnTo>
                    <a:pt x="8687" y="28867"/>
                  </a:lnTo>
                  <a:lnTo>
                    <a:pt x="10257" y="26496"/>
                  </a:lnTo>
                  <a:lnTo>
                    <a:pt x="11931" y="24126"/>
                  </a:lnTo>
                  <a:lnTo>
                    <a:pt x="13711" y="21861"/>
                  </a:lnTo>
                  <a:lnTo>
                    <a:pt x="15542" y="19648"/>
                  </a:lnTo>
                  <a:lnTo>
                    <a:pt x="17583" y="17594"/>
                  </a:lnTo>
                  <a:lnTo>
                    <a:pt x="19677" y="15592"/>
                  </a:lnTo>
                  <a:lnTo>
                    <a:pt x="21822" y="13748"/>
                  </a:lnTo>
                  <a:lnTo>
                    <a:pt x="24125" y="11957"/>
                  </a:lnTo>
                  <a:lnTo>
                    <a:pt x="26428" y="10272"/>
                  </a:lnTo>
                  <a:lnTo>
                    <a:pt x="28887" y="8744"/>
                  </a:lnTo>
                  <a:lnTo>
                    <a:pt x="31399" y="7269"/>
                  </a:lnTo>
                  <a:lnTo>
                    <a:pt x="33964" y="5952"/>
                  </a:lnTo>
                  <a:lnTo>
                    <a:pt x="36633" y="4741"/>
                  </a:lnTo>
                  <a:lnTo>
                    <a:pt x="39354" y="3634"/>
                  </a:lnTo>
                  <a:lnTo>
                    <a:pt x="42180" y="2739"/>
                  </a:lnTo>
                  <a:lnTo>
                    <a:pt x="45006" y="1896"/>
                  </a:lnTo>
                  <a:lnTo>
                    <a:pt x="47937" y="1264"/>
                  </a:lnTo>
                  <a:lnTo>
                    <a:pt x="50867" y="684"/>
                  </a:lnTo>
                  <a:lnTo>
                    <a:pt x="53850" y="368"/>
                  </a:lnTo>
                  <a:lnTo>
                    <a:pt x="56886" y="105"/>
                  </a:lnTo>
                  <a:lnTo>
                    <a:pt x="59973" y="0"/>
                  </a:lnTo>
                  <a:lnTo>
                    <a:pt x="63061" y="105"/>
                  </a:lnTo>
                  <a:lnTo>
                    <a:pt x="66149" y="368"/>
                  </a:lnTo>
                  <a:lnTo>
                    <a:pt x="69132" y="684"/>
                  </a:lnTo>
                  <a:lnTo>
                    <a:pt x="72062" y="1264"/>
                  </a:lnTo>
                  <a:lnTo>
                    <a:pt x="74941" y="1896"/>
                  </a:lnTo>
                  <a:lnTo>
                    <a:pt x="77819" y="2739"/>
                  </a:lnTo>
                  <a:lnTo>
                    <a:pt x="80593" y="3634"/>
                  </a:lnTo>
                  <a:lnTo>
                    <a:pt x="83314" y="4741"/>
                  </a:lnTo>
                  <a:lnTo>
                    <a:pt x="85983" y="5952"/>
                  </a:lnTo>
                  <a:lnTo>
                    <a:pt x="88547" y="7269"/>
                  </a:lnTo>
                  <a:lnTo>
                    <a:pt x="91059" y="8744"/>
                  </a:lnTo>
                  <a:lnTo>
                    <a:pt x="93519" y="10272"/>
                  </a:lnTo>
                  <a:lnTo>
                    <a:pt x="95874" y="11957"/>
                  </a:lnTo>
                  <a:lnTo>
                    <a:pt x="98124" y="13748"/>
                  </a:lnTo>
                  <a:lnTo>
                    <a:pt x="100322" y="15592"/>
                  </a:lnTo>
                  <a:lnTo>
                    <a:pt x="102416" y="17594"/>
                  </a:lnTo>
                  <a:lnTo>
                    <a:pt x="104404" y="19648"/>
                  </a:lnTo>
                  <a:lnTo>
                    <a:pt x="106288" y="21861"/>
                  </a:lnTo>
                  <a:lnTo>
                    <a:pt x="108068" y="24126"/>
                  </a:lnTo>
                  <a:lnTo>
                    <a:pt x="109742" y="26496"/>
                  </a:lnTo>
                  <a:lnTo>
                    <a:pt x="111312" y="28867"/>
                  </a:lnTo>
                  <a:lnTo>
                    <a:pt x="112725" y="31448"/>
                  </a:lnTo>
                  <a:lnTo>
                    <a:pt x="114086" y="34029"/>
                  </a:lnTo>
                  <a:lnTo>
                    <a:pt x="115290" y="36663"/>
                  </a:lnTo>
                  <a:lnTo>
                    <a:pt x="116336" y="39402"/>
                  </a:lnTo>
                  <a:lnTo>
                    <a:pt x="117278" y="42142"/>
                  </a:lnTo>
                  <a:lnTo>
                    <a:pt x="118063" y="44986"/>
                  </a:lnTo>
                  <a:lnTo>
                    <a:pt x="118744" y="47884"/>
                  </a:lnTo>
                  <a:lnTo>
                    <a:pt x="119267" y="50886"/>
                  </a:lnTo>
                  <a:lnTo>
                    <a:pt x="119686" y="53889"/>
                  </a:lnTo>
                  <a:lnTo>
                    <a:pt x="119895" y="56944"/>
                  </a:lnTo>
                  <a:lnTo>
                    <a:pt x="120000" y="60052"/>
                  </a:lnTo>
                  <a:close/>
                </a:path>
              </a:pathLst>
            </a:custGeom>
            <a:solidFill>
              <a:srgbClr val="44750F"/>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8" name="任意多边形 267"/>
            <p:cNvSpPr/>
            <p:nvPr>
              <p:custDataLst>
                <p:tags r:id="rId19"/>
              </p:custDataLst>
            </p:nvPr>
          </p:nvSpPr>
          <p:spPr>
            <a:xfrm flipH="1">
              <a:off x="10185" y="4364"/>
              <a:ext cx="535" cy="547"/>
            </a:xfrm>
            <a:custGeom>
              <a:avLst/>
              <a:gdLst/>
              <a:ahLst/>
              <a:cxnLst/>
              <a:rect l="0" t="0" r="0" b="0"/>
              <a:pathLst>
                <a:path w="120000" h="120000" extrusionOk="0">
                  <a:moveTo>
                    <a:pt x="120000" y="60029"/>
                  </a:moveTo>
                  <a:lnTo>
                    <a:pt x="119940" y="63085"/>
                  </a:lnTo>
                  <a:lnTo>
                    <a:pt x="119643" y="66140"/>
                  </a:lnTo>
                  <a:lnTo>
                    <a:pt x="119345" y="69136"/>
                  </a:lnTo>
                  <a:lnTo>
                    <a:pt x="118751" y="72131"/>
                  </a:lnTo>
                  <a:lnTo>
                    <a:pt x="118097" y="75007"/>
                  </a:lnTo>
                  <a:lnTo>
                    <a:pt x="117324" y="77883"/>
                  </a:lnTo>
                  <a:lnTo>
                    <a:pt x="116372" y="80639"/>
                  </a:lnTo>
                  <a:lnTo>
                    <a:pt x="115242" y="83394"/>
                  </a:lnTo>
                  <a:lnTo>
                    <a:pt x="114112" y="86030"/>
                  </a:lnTo>
                  <a:lnTo>
                    <a:pt x="112745" y="88607"/>
                  </a:lnTo>
                  <a:lnTo>
                    <a:pt x="111318" y="91063"/>
                  </a:lnTo>
                  <a:lnTo>
                    <a:pt x="109772" y="93579"/>
                  </a:lnTo>
                  <a:lnTo>
                    <a:pt x="108107" y="95856"/>
                  </a:lnTo>
                  <a:lnTo>
                    <a:pt x="106263" y="98132"/>
                  </a:lnTo>
                  <a:lnTo>
                    <a:pt x="104420" y="100349"/>
                  </a:lnTo>
                  <a:lnTo>
                    <a:pt x="102457" y="102446"/>
                  </a:lnTo>
                  <a:lnTo>
                    <a:pt x="100317" y="104423"/>
                  </a:lnTo>
                  <a:lnTo>
                    <a:pt x="98176" y="106280"/>
                  </a:lnTo>
                  <a:lnTo>
                    <a:pt x="95916" y="108137"/>
                  </a:lnTo>
                  <a:lnTo>
                    <a:pt x="93538" y="109755"/>
                  </a:lnTo>
                  <a:lnTo>
                    <a:pt x="91159" y="111313"/>
                  </a:lnTo>
                  <a:lnTo>
                    <a:pt x="88602" y="112810"/>
                  </a:lnTo>
                  <a:lnTo>
                    <a:pt x="86045" y="114068"/>
                  </a:lnTo>
                  <a:lnTo>
                    <a:pt x="83369" y="115327"/>
                  </a:lnTo>
                  <a:lnTo>
                    <a:pt x="80634" y="116345"/>
                  </a:lnTo>
                  <a:lnTo>
                    <a:pt x="77898" y="117304"/>
                  </a:lnTo>
                  <a:lnTo>
                    <a:pt x="75044" y="118082"/>
                  </a:lnTo>
                  <a:lnTo>
                    <a:pt x="72130" y="118801"/>
                  </a:lnTo>
                  <a:lnTo>
                    <a:pt x="69157" y="119340"/>
                  </a:lnTo>
                  <a:lnTo>
                    <a:pt x="66184" y="119700"/>
                  </a:lnTo>
                  <a:lnTo>
                    <a:pt x="63092" y="119880"/>
                  </a:lnTo>
                  <a:lnTo>
                    <a:pt x="60000" y="120000"/>
                  </a:lnTo>
                  <a:lnTo>
                    <a:pt x="56907" y="119880"/>
                  </a:lnTo>
                  <a:lnTo>
                    <a:pt x="53875" y="119700"/>
                  </a:lnTo>
                  <a:lnTo>
                    <a:pt x="50901" y="119340"/>
                  </a:lnTo>
                  <a:lnTo>
                    <a:pt x="47928" y="118801"/>
                  </a:lnTo>
                  <a:lnTo>
                    <a:pt x="45014" y="118082"/>
                  </a:lnTo>
                  <a:lnTo>
                    <a:pt x="42160" y="117304"/>
                  </a:lnTo>
                  <a:lnTo>
                    <a:pt x="39365" y="116345"/>
                  </a:lnTo>
                  <a:lnTo>
                    <a:pt x="36630" y="115327"/>
                  </a:lnTo>
                  <a:lnTo>
                    <a:pt x="34013" y="114068"/>
                  </a:lnTo>
                  <a:lnTo>
                    <a:pt x="31397" y="112810"/>
                  </a:lnTo>
                  <a:lnTo>
                    <a:pt x="28899" y="111313"/>
                  </a:lnTo>
                  <a:lnTo>
                    <a:pt x="26521" y="109755"/>
                  </a:lnTo>
                  <a:lnTo>
                    <a:pt x="24083" y="108137"/>
                  </a:lnTo>
                  <a:lnTo>
                    <a:pt x="21823" y="106280"/>
                  </a:lnTo>
                  <a:lnTo>
                    <a:pt x="19682" y="104423"/>
                  </a:lnTo>
                  <a:lnTo>
                    <a:pt x="17542" y="102446"/>
                  </a:lnTo>
                  <a:lnTo>
                    <a:pt x="15639" y="100349"/>
                  </a:lnTo>
                  <a:lnTo>
                    <a:pt x="13736" y="98132"/>
                  </a:lnTo>
                  <a:lnTo>
                    <a:pt x="11952" y="95856"/>
                  </a:lnTo>
                  <a:lnTo>
                    <a:pt x="10227" y="93579"/>
                  </a:lnTo>
                  <a:lnTo>
                    <a:pt x="8681" y="91063"/>
                  </a:lnTo>
                  <a:lnTo>
                    <a:pt x="7254" y="88607"/>
                  </a:lnTo>
                  <a:lnTo>
                    <a:pt x="5887" y="86030"/>
                  </a:lnTo>
                  <a:lnTo>
                    <a:pt x="4757" y="83394"/>
                  </a:lnTo>
                  <a:lnTo>
                    <a:pt x="3627" y="80639"/>
                  </a:lnTo>
                  <a:lnTo>
                    <a:pt x="2735" y="77883"/>
                  </a:lnTo>
                  <a:lnTo>
                    <a:pt x="1902" y="75007"/>
                  </a:lnTo>
                  <a:lnTo>
                    <a:pt x="1248" y="72131"/>
                  </a:lnTo>
                  <a:lnTo>
                    <a:pt x="713" y="69136"/>
                  </a:lnTo>
                  <a:lnTo>
                    <a:pt x="356" y="66140"/>
                  </a:lnTo>
                  <a:lnTo>
                    <a:pt x="118" y="63085"/>
                  </a:lnTo>
                  <a:lnTo>
                    <a:pt x="0" y="60029"/>
                  </a:lnTo>
                  <a:lnTo>
                    <a:pt x="118" y="56914"/>
                  </a:lnTo>
                  <a:lnTo>
                    <a:pt x="356" y="53859"/>
                  </a:lnTo>
                  <a:lnTo>
                    <a:pt x="713" y="50863"/>
                  </a:lnTo>
                  <a:lnTo>
                    <a:pt x="1248" y="47868"/>
                  </a:lnTo>
                  <a:lnTo>
                    <a:pt x="1902" y="44992"/>
                  </a:lnTo>
                  <a:lnTo>
                    <a:pt x="2735" y="42116"/>
                  </a:lnTo>
                  <a:lnTo>
                    <a:pt x="3627" y="39360"/>
                  </a:lnTo>
                  <a:lnTo>
                    <a:pt x="4757" y="36605"/>
                  </a:lnTo>
                  <a:lnTo>
                    <a:pt x="5887" y="33969"/>
                  </a:lnTo>
                  <a:lnTo>
                    <a:pt x="7254" y="31392"/>
                  </a:lnTo>
                  <a:lnTo>
                    <a:pt x="8681" y="28876"/>
                  </a:lnTo>
                  <a:lnTo>
                    <a:pt x="10227" y="26420"/>
                  </a:lnTo>
                  <a:lnTo>
                    <a:pt x="11952" y="24083"/>
                  </a:lnTo>
                  <a:lnTo>
                    <a:pt x="13736" y="21807"/>
                  </a:lnTo>
                  <a:lnTo>
                    <a:pt x="15639" y="19590"/>
                  </a:lnTo>
                  <a:lnTo>
                    <a:pt x="17542" y="17493"/>
                  </a:lnTo>
                  <a:lnTo>
                    <a:pt x="19682" y="15576"/>
                  </a:lnTo>
                  <a:lnTo>
                    <a:pt x="21823" y="13659"/>
                  </a:lnTo>
                  <a:lnTo>
                    <a:pt x="24083" y="11862"/>
                  </a:lnTo>
                  <a:lnTo>
                    <a:pt x="26521" y="10184"/>
                  </a:lnTo>
                  <a:lnTo>
                    <a:pt x="28899" y="8627"/>
                  </a:lnTo>
                  <a:lnTo>
                    <a:pt x="31397" y="7249"/>
                  </a:lnTo>
                  <a:lnTo>
                    <a:pt x="34013" y="5871"/>
                  </a:lnTo>
                  <a:lnTo>
                    <a:pt x="36630" y="4613"/>
                  </a:lnTo>
                  <a:lnTo>
                    <a:pt x="39365" y="3594"/>
                  </a:lnTo>
                  <a:lnTo>
                    <a:pt x="42160" y="2636"/>
                  </a:lnTo>
                  <a:lnTo>
                    <a:pt x="45014" y="1857"/>
                  </a:lnTo>
                  <a:lnTo>
                    <a:pt x="47928" y="1198"/>
                  </a:lnTo>
                  <a:lnTo>
                    <a:pt x="50901" y="599"/>
                  </a:lnTo>
                  <a:lnTo>
                    <a:pt x="53875" y="239"/>
                  </a:lnTo>
                  <a:lnTo>
                    <a:pt x="56907" y="59"/>
                  </a:lnTo>
                  <a:lnTo>
                    <a:pt x="60000" y="0"/>
                  </a:lnTo>
                  <a:lnTo>
                    <a:pt x="63092" y="59"/>
                  </a:lnTo>
                  <a:lnTo>
                    <a:pt x="66184" y="239"/>
                  </a:lnTo>
                  <a:lnTo>
                    <a:pt x="69157" y="599"/>
                  </a:lnTo>
                  <a:lnTo>
                    <a:pt x="72130" y="1198"/>
                  </a:lnTo>
                  <a:lnTo>
                    <a:pt x="75044" y="1857"/>
                  </a:lnTo>
                  <a:lnTo>
                    <a:pt x="77898" y="2636"/>
                  </a:lnTo>
                  <a:lnTo>
                    <a:pt x="80634" y="3594"/>
                  </a:lnTo>
                  <a:lnTo>
                    <a:pt x="83369" y="4613"/>
                  </a:lnTo>
                  <a:lnTo>
                    <a:pt x="86045" y="5871"/>
                  </a:lnTo>
                  <a:lnTo>
                    <a:pt x="88602" y="7249"/>
                  </a:lnTo>
                  <a:lnTo>
                    <a:pt x="91159" y="8627"/>
                  </a:lnTo>
                  <a:lnTo>
                    <a:pt x="93538" y="10184"/>
                  </a:lnTo>
                  <a:lnTo>
                    <a:pt x="95916" y="11862"/>
                  </a:lnTo>
                  <a:lnTo>
                    <a:pt x="98176" y="13659"/>
                  </a:lnTo>
                  <a:lnTo>
                    <a:pt x="100317" y="15576"/>
                  </a:lnTo>
                  <a:lnTo>
                    <a:pt x="102457" y="17493"/>
                  </a:lnTo>
                  <a:lnTo>
                    <a:pt x="104420" y="19590"/>
                  </a:lnTo>
                  <a:lnTo>
                    <a:pt x="106263" y="21807"/>
                  </a:lnTo>
                  <a:lnTo>
                    <a:pt x="108107" y="24083"/>
                  </a:lnTo>
                  <a:lnTo>
                    <a:pt x="109772" y="26420"/>
                  </a:lnTo>
                  <a:lnTo>
                    <a:pt x="111318" y="28876"/>
                  </a:lnTo>
                  <a:lnTo>
                    <a:pt x="112745" y="31392"/>
                  </a:lnTo>
                  <a:lnTo>
                    <a:pt x="114112" y="33969"/>
                  </a:lnTo>
                  <a:lnTo>
                    <a:pt x="115242" y="36605"/>
                  </a:lnTo>
                  <a:lnTo>
                    <a:pt x="116372" y="39360"/>
                  </a:lnTo>
                  <a:lnTo>
                    <a:pt x="117324" y="42116"/>
                  </a:lnTo>
                  <a:lnTo>
                    <a:pt x="118097" y="44992"/>
                  </a:lnTo>
                  <a:lnTo>
                    <a:pt x="118751" y="47868"/>
                  </a:lnTo>
                  <a:lnTo>
                    <a:pt x="119345" y="50863"/>
                  </a:lnTo>
                  <a:lnTo>
                    <a:pt x="119643" y="53859"/>
                  </a:lnTo>
                  <a:lnTo>
                    <a:pt x="119940" y="56914"/>
                  </a:lnTo>
                  <a:lnTo>
                    <a:pt x="120000" y="60029"/>
                  </a:lnTo>
                  <a:close/>
                </a:path>
              </a:pathLst>
            </a:custGeom>
            <a:solidFill>
              <a:srgbClr val="06620A"/>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9" name="任意多边形 268"/>
            <p:cNvSpPr/>
            <p:nvPr>
              <p:custDataLst>
                <p:tags r:id="rId20"/>
              </p:custDataLst>
            </p:nvPr>
          </p:nvSpPr>
          <p:spPr>
            <a:xfrm flipH="1">
              <a:off x="10467" y="4889"/>
              <a:ext cx="917" cy="938"/>
            </a:xfrm>
            <a:custGeom>
              <a:avLst/>
              <a:gdLst/>
              <a:ahLst/>
              <a:cxnLst/>
              <a:rect l="0" t="0" r="0" b="0"/>
              <a:pathLst>
                <a:path w="120000" h="120000" extrusionOk="0">
                  <a:moveTo>
                    <a:pt x="120000" y="60017"/>
                  </a:moveTo>
                  <a:lnTo>
                    <a:pt x="119930" y="63128"/>
                  </a:lnTo>
                  <a:lnTo>
                    <a:pt x="119687" y="66169"/>
                  </a:lnTo>
                  <a:lnTo>
                    <a:pt x="119270" y="69175"/>
                  </a:lnTo>
                  <a:lnTo>
                    <a:pt x="118784" y="72111"/>
                  </a:lnTo>
                  <a:lnTo>
                    <a:pt x="118125" y="75013"/>
                  </a:lnTo>
                  <a:lnTo>
                    <a:pt x="117291" y="77844"/>
                  </a:lnTo>
                  <a:lnTo>
                    <a:pt x="116319" y="80640"/>
                  </a:lnTo>
                  <a:lnTo>
                    <a:pt x="115277" y="83367"/>
                  </a:lnTo>
                  <a:lnTo>
                    <a:pt x="114062" y="86058"/>
                  </a:lnTo>
                  <a:lnTo>
                    <a:pt x="112743" y="88610"/>
                  </a:lnTo>
                  <a:lnTo>
                    <a:pt x="111319" y="91162"/>
                  </a:lnTo>
                  <a:lnTo>
                    <a:pt x="109756" y="93574"/>
                  </a:lnTo>
                  <a:lnTo>
                    <a:pt x="108055" y="95916"/>
                  </a:lnTo>
                  <a:lnTo>
                    <a:pt x="106284" y="98188"/>
                  </a:lnTo>
                  <a:lnTo>
                    <a:pt x="104409" y="100355"/>
                  </a:lnTo>
                  <a:lnTo>
                    <a:pt x="102430" y="102452"/>
                  </a:lnTo>
                  <a:lnTo>
                    <a:pt x="100347" y="104410"/>
                  </a:lnTo>
                  <a:lnTo>
                    <a:pt x="98159" y="106297"/>
                  </a:lnTo>
                  <a:lnTo>
                    <a:pt x="95902" y="108115"/>
                  </a:lnTo>
                  <a:lnTo>
                    <a:pt x="93541" y="109793"/>
                  </a:lnTo>
                  <a:lnTo>
                    <a:pt x="91111" y="111331"/>
                  </a:lnTo>
                  <a:lnTo>
                    <a:pt x="88611" y="112764"/>
                  </a:lnTo>
                  <a:lnTo>
                    <a:pt x="86006" y="114092"/>
                  </a:lnTo>
                  <a:lnTo>
                    <a:pt x="83333" y="115281"/>
                  </a:lnTo>
                  <a:lnTo>
                    <a:pt x="80625" y="116399"/>
                  </a:lnTo>
                  <a:lnTo>
                    <a:pt x="77847" y="117343"/>
                  </a:lnTo>
                  <a:lnTo>
                    <a:pt x="75000" y="118112"/>
                  </a:lnTo>
                  <a:lnTo>
                    <a:pt x="72083" y="118811"/>
                  </a:lnTo>
                  <a:lnTo>
                    <a:pt x="69131" y="119335"/>
                  </a:lnTo>
                  <a:lnTo>
                    <a:pt x="66111" y="119720"/>
                  </a:lnTo>
                  <a:lnTo>
                    <a:pt x="63090" y="119930"/>
                  </a:lnTo>
                  <a:lnTo>
                    <a:pt x="60000" y="120000"/>
                  </a:lnTo>
                  <a:lnTo>
                    <a:pt x="56909" y="119930"/>
                  </a:lnTo>
                  <a:lnTo>
                    <a:pt x="53888" y="119720"/>
                  </a:lnTo>
                  <a:lnTo>
                    <a:pt x="50868" y="119335"/>
                  </a:lnTo>
                  <a:lnTo>
                    <a:pt x="47916" y="118811"/>
                  </a:lnTo>
                  <a:lnTo>
                    <a:pt x="45000" y="118112"/>
                  </a:lnTo>
                  <a:lnTo>
                    <a:pt x="42152" y="117343"/>
                  </a:lnTo>
                  <a:lnTo>
                    <a:pt x="39375" y="116399"/>
                  </a:lnTo>
                  <a:lnTo>
                    <a:pt x="36666" y="115281"/>
                  </a:lnTo>
                  <a:lnTo>
                    <a:pt x="33958" y="114092"/>
                  </a:lnTo>
                  <a:lnTo>
                    <a:pt x="31388" y="112764"/>
                  </a:lnTo>
                  <a:lnTo>
                    <a:pt x="28854" y="111331"/>
                  </a:lnTo>
                  <a:lnTo>
                    <a:pt x="26458" y="109793"/>
                  </a:lnTo>
                  <a:lnTo>
                    <a:pt x="24097" y="108115"/>
                  </a:lnTo>
                  <a:lnTo>
                    <a:pt x="21840" y="106297"/>
                  </a:lnTo>
                  <a:lnTo>
                    <a:pt x="19652" y="104410"/>
                  </a:lnTo>
                  <a:lnTo>
                    <a:pt x="17569" y="102452"/>
                  </a:lnTo>
                  <a:lnTo>
                    <a:pt x="15555" y="100355"/>
                  </a:lnTo>
                  <a:lnTo>
                    <a:pt x="13680" y="98188"/>
                  </a:lnTo>
                  <a:lnTo>
                    <a:pt x="11909" y="95916"/>
                  </a:lnTo>
                  <a:lnTo>
                    <a:pt x="10243" y="93574"/>
                  </a:lnTo>
                  <a:lnTo>
                    <a:pt x="8680" y="91162"/>
                  </a:lnTo>
                  <a:lnTo>
                    <a:pt x="7256" y="88610"/>
                  </a:lnTo>
                  <a:lnTo>
                    <a:pt x="5902" y="86058"/>
                  </a:lnTo>
                  <a:lnTo>
                    <a:pt x="4722" y="83367"/>
                  </a:lnTo>
                  <a:lnTo>
                    <a:pt x="3611" y="80640"/>
                  </a:lnTo>
                  <a:lnTo>
                    <a:pt x="2673" y="77844"/>
                  </a:lnTo>
                  <a:lnTo>
                    <a:pt x="1875" y="75013"/>
                  </a:lnTo>
                  <a:lnTo>
                    <a:pt x="1215" y="72111"/>
                  </a:lnTo>
                  <a:lnTo>
                    <a:pt x="694" y="69175"/>
                  </a:lnTo>
                  <a:lnTo>
                    <a:pt x="312" y="66169"/>
                  </a:lnTo>
                  <a:lnTo>
                    <a:pt x="69" y="63128"/>
                  </a:lnTo>
                  <a:lnTo>
                    <a:pt x="0" y="60017"/>
                  </a:lnTo>
                  <a:lnTo>
                    <a:pt x="69" y="56941"/>
                  </a:lnTo>
                  <a:lnTo>
                    <a:pt x="312" y="53900"/>
                  </a:lnTo>
                  <a:lnTo>
                    <a:pt x="694" y="50859"/>
                  </a:lnTo>
                  <a:lnTo>
                    <a:pt x="1215" y="47923"/>
                  </a:lnTo>
                  <a:lnTo>
                    <a:pt x="1875" y="45021"/>
                  </a:lnTo>
                  <a:lnTo>
                    <a:pt x="2673" y="42190"/>
                  </a:lnTo>
                  <a:lnTo>
                    <a:pt x="3611" y="39394"/>
                  </a:lnTo>
                  <a:lnTo>
                    <a:pt x="4722" y="36667"/>
                  </a:lnTo>
                  <a:lnTo>
                    <a:pt x="5902" y="34011"/>
                  </a:lnTo>
                  <a:lnTo>
                    <a:pt x="7256" y="31424"/>
                  </a:lnTo>
                  <a:lnTo>
                    <a:pt x="8680" y="28907"/>
                  </a:lnTo>
                  <a:lnTo>
                    <a:pt x="10243" y="26460"/>
                  </a:lnTo>
                  <a:lnTo>
                    <a:pt x="11909" y="24118"/>
                  </a:lnTo>
                  <a:lnTo>
                    <a:pt x="13680" y="21846"/>
                  </a:lnTo>
                  <a:lnTo>
                    <a:pt x="15555" y="19644"/>
                  </a:lnTo>
                  <a:lnTo>
                    <a:pt x="17569" y="17582"/>
                  </a:lnTo>
                  <a:lnTo>
                    <a:pt x="19652" y="15624"/>
                  </a:lnTo>
                  <a:lnTo>
                    <a:pt x="21840" y="13737"/>
                  </a:lnTo>
                  <a:lnTo>
                    <a:pt x="24097" y="11954"/>
                  </a:lnTo>
                  <a:lnTo>
                    <a:pt x="26458" y="10241"/>
                  </a:lnTo>
                  <a:lnTo>
                    <a:pt x="28854" y="8703"/>
                  </a:lnTo>
                  <a:lnTo>
                    <a:pt x="31388" y="7270"/>
                  </a:lnTo>
                  <a:lnTo>
                    <a:pt x="33958" y="5942"/>
                  </a:lnTo>
                  <a:lnTo>
                    <a:pt x="36666" y="4753"/>
                  </a:lnTo>
                  <a:lnTo>
                    <a:pt x="39375" y="3635"/>
                  </a:lnTo>
                  <a:lnTo>
                    <a:pt x="42152" y="2691"/>
                  </a:lnTo>
                  <a:lnTo>
                    <a:pt x="45000" y="1887"/>
                  </a:lnTo>
                  <a:lnTo>
                    <a:pt x="47916" y="1223"/>
                  </a:lnTo>
                  <a:lnTo>
                    <a:pt x="50868" y="699"/>
                  </a:lnTo>
                  <a:lnTo>
                    <a:pt x="53888" y="314"/>
                  </a:lnTo>
                  <a:lnTo>
                    <a:pt x="56909" y="104"/>
                  </a:lnTo>
                  <a:lnTo>
                    <a:pt x="60000" y="0"/>
                  </a:lnTo>
                  <a:lnTo>
                    <a:pt x="63090" y="104"/>
                  </a:lnTo>
                  <a:lnTo>
                    <a:pt x="66111" y="314"/>
                  </a:lnTo>
                  <a:lnTo>
                    <a:pt x="69131" y="699"/>
                  </a:lnTo>
                  <a:lnTo>
                    <a:pt x="72083" y="1223"/>
                  </a:lnTo>
                  <a:lnTo>
                    <a:pt x="75000" y="1887"/>
                  </a:lnTo>
                  <a:lnTo>
                    <a:pt x="77847" y="2691"/>
                  </a:lnTo>
                  <a:lnTo>
                    <a:pt x="80625" y="3635"/>
                  </a:lnTo>
                  <a:lnTo>
                    <a:pt x="83333" y="4753"/>
                  </a:lnTo>
                  <a:lnTo>
                    <a:pt x="86006" y="5942"/>
                  </a:lnTo>
                  <a:lnTo>
                    <a:pt x="88611" y="7270"/>
                  </a:lnTo>
                  <a:lnTo>
                    <a:pt x="91111" y="8703"/>
                  </a:lnTo>
                  <a:lnTo>
                    <a:pt x="93541" y="10241"/>
                  </a:lnTo>
                  <a:lnTo>
                    <a:pt x="95902" y="11954"/>
                  </a:lnTo>
                  <a:lnTo>
                    <a:pt x="98159" y="13737"/>
                  </a:lnTo>
                  <a:lnTo>
                    <a:pt x="100347" y="15624"/>
                  </a:lnTo>
                  <a:lnTo>
                    <a:pt x="102430" y="17582"/>
                  </a:lnTo>
                  <a:lnTo>
                    <a:pt x="104409" y="19644"/>
                  </a:lnTo>
                  <a:lnTo>
                    <a:pt x="106284" y="21846"/>
                  </a:lnTo>
                  <a:lnTo>
                    <a:pt x="108055" y="24118"/>
                  </a:lnTo>
                  <a:lnTo>
                    <a:pt x="109756" y="26460"/>
                  </a:lnTo>
                  <a:lnTo>
                    <a:pt x="111319" y="28907"/>
                  </a:lnTo>
                  <a:lnTo>
                    <a:pt x="112743" y="31424"/>
                  </a:lnTo>
                  <a:lnTo>
                    <a:pt x="114062" y="34011"/>
                  </a:lnTo>
                  <a:lnTo>
                    <a:pt x="115277" y="36667"/>
                  </a:lnTo>
                  <a:lnTo>
                    <a:pt x="116319" y="39394"/>
                  </a:lnTo>
                  <a:lnTo>
                    <a:pt x="117291" y="42190"/>
                  </a:lnTo>
                  <a:lnTo>
                    <a:pt x="118125" y="45021"/>
                  </a:lnTo>
                  <a:lnTo>
                    <a:pt x="118784" y="47923"/>
                  </a:lnTo>
                  <a:lnTo>
                    <a:pt x="119270" y="50859"/>
                  </a:lnTo>
                  <a:lnTo>
                    <a:pt x="119687" y="53900"/>
                  </a:lnTo>
                  <a:lnTo>
                    <a:pt x="119930" y="56941"/>
                  </a:lnTo>
                  <a:lnTo>
                    <a:pt x="120000" y="60017"/>
                  </a:lnTo>
                  <a:close/>
                </a:path>
              </a:pathLst>
            </a:custGeom>
            <a:solidFill>
              <a:srgbClr val="DECC00"/>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70" name="任意多边形 269"/>
            <p:cNvSpPr/>
            <p:nvPr>
              <p:custDataLst>
                <p:tags r:id="rId21"/>
              </p:custDataLst>
            </p:nvPr>
          </p:nvSpPr>
          <p:spPr>
            <a:xfrm flipH="1">
              <a:off x="10964" y="5951"/>
              <a:ext cx="462" cy="472"/>
            </a:xfrm>
            <a:custGeom>
              <a:avLst/>
              <a:gdLst/>
              <a:ahLst/>
              <a:cxnLst/>
              <a:rect l="0" t="0" r="0" b="0"/>
              <a:pathLst>
                <a:path w="120000" h="120000" extrusionOk="0">
                  <a:moveTo>
                    <a:pt x="120000" y="60000"/>
                  </a:moveTo>
                  <a:lnTo>
                    <a:pt x="119930" y="63125"/>
                  </a:lnTo>
                  <a:lnTo>
                    <a:pt x="119723" y="66111"/>
                  </a:lnTo>
                  <a:lnTo>
                    <a:pt x="119309" y="69166"/>
                  </a:lnTo>
                  <a:lnTo>
                    <a:pt x="118826" y="72152"/>
                  </a:lnTo>
                  <a:lnTo>
                    <a:pt x="118136" y="75069"/>
                  </a:lnTo>
                  <a:lnTo>
                    <a:pt x="117308" y="77847"/>
                  </a:lnTo>
                  <a:lnTo>
                    <a:pt x="116342" y="80694"/>
                  </a:lnTo>
                  <a:lnTo>
                    <a:pt x="115238" y="83402"/>
                  </a:lnTo>
                  <a:lnTo>
                    <a:pt x="114065" y="85972"/>
                  </a:lnTo>
                  <a:lnTo>
                    <a:pt x="112823" y="88611"/>
                  </a:lnTo>
                  <a:lnTo>
                    <a:pt x="111305" y="91111"/>
                  </a:lnTo>
                  <a:lnTo>
                    <a:pt x="109787" y="93611"/>
                  </a:lnTo>
                  <a:lnTo>
                    <a:pt x="108062" y="95902"/>
                  </a:lnTo>
                  <a:lnTo>
                    <a:pt x="106336" y="98194"/>
                  </a:lnTo>
                  <a:lnTo>
                    <a:pt x="104404" y="100347"/>
                  </a:lnTo>
                  <a:lnTo>
                    <a:pt x="102403" y="102430"/>
                  </a:lnTo>
                  <a:lnTo>
                    <a:pt x="100333" y="104375"/>
                  </a:lnTo>
                  <a:lnTo>
                    <a:pt x="98125" y="106319"/>
                  </a:lnTo>
                  <a:lnTo>
                    <a:pt x="95917" y="108055"/>
                  </a:lnTo>
                  <a:lnTo>
                    <a:pt x="93571" y="109791"/>
                  </a:lnTo>
                  <a:lnTo>
                    <a:pt x="91086" y="111319"/>
                  </a:lnTo>
                  <a:lnTo>
                    <a:pt x="88602" y="112777"/>
                  </a:lnTo>
                  <a:lnTo>
                    <a:pt x="85980" y="114097"/>
                  </a:lnTo>
                  <a:lnTo>
                    <a:pt x="83358" y="115277"/>
                  </a:lnTo>
                  <a:lnTo>
                    <a:pt x="80667" y="116388"/>
                  </a:lnTo>
                  <a:lnTo>
                    <a:pt x="77906" y="117291"/>
                  </a:lnTo>
                  <a:lnTo>
                    <a:pt x="75008" y="118125"/>
                  </a:lnTo>
                  <a:lnTo>
                    <a:pt x="72110" y="118819"/>
                  </a:lnTo>
                  <a:lnTo>
                    <a:pt x="69143" y="119305"/>
                  </a:lnTo>
                  <a:lnTo>
                    <a:pt x="66175" y="119722"/>
                  </a:lnTo>
                  <a:lnTo>
                    <a:pt x="63070" y="119930"/>
                  </a:lnTo>
                  <a:lnTo>
                    <a:pt x="60034" y="120000"/>
                  </a:lnTo>
                  <a:lnTo>
                    <a:pt x="56929" y="119930"/>
                  </a:lnTo>
                  <a:lnTo>
                    <a:pt x="53824" y="119722"/>
                  </a:lnTo>
                  <a:lnTo>
                    <a:pt x="50856" y="119305"/>
                  </a:lnTo>
                  <a:lnTo>
                    <a:pt x="47889" y="118819"/>
                  </a:lnTo>
                  <a:lnTo>
                    <a:pt x="44991" y="118125"/>
                  </a:lnTo>
                  <a:lnTo>
                    <a:pt x="42162" y="117291"/>
                  </a:lnTo>
                  <a:lnTo>
                    <a:pt x="39332" y="116388"/>
                  </a:lnTo>
                  <a:lnTo>
                    <a:pt x="36641" y="115277"/>
                  </a:lnTo>
                  <a:lnTo>
                    <a:pt x="33950" y="114097"/>
                  </a:lnTo>
                  <a:lnTo>
                    <a:pt x="31397" y="112777"/>
                  </a:lnTo>
                  <a:lnTo>
                    <a:pt x="28844" y="111319"/>
                  </a:lnTo>
                  <a:lnTo>
                    <a:pt x="26428" y="109791"/>
                  </a:lnTo>
                  <a:lnTo>
                    <a:pt x="24082" y="108055"/>
                  </a:lnTo>
                  <a:lnTo>
                    <a:pt x="21805" y="106319"/>
                  </a:lnTo>
                  <a:lnTo>
                    <a:pt x="19597" y="104375"/>
                  </a:lnTo>
                  <a:lnTo>
                    <a:pt x="17596" y="102430"/>
                  </a:lnTo>
                  <a:lnTo>
                    <a:pt x="15526" y="100347"/>
                  </a:lnTo>
                  <a:lnTo>
                    <a:pt x="13663" y="98194"/>
                  </a:lnTo>
                  <a:lnTo>
                    <a:pt x="11868" y="95902"/>
                  </a:lnTo>
                  <a:lnTo>
                    <a:pt x="10212" y="93611"/>
                  </a:lnTo>
                  <a:lnTo>
                    <a:pt x="8625" y="91111"/>
                  </a:lnTo>
                  <a:lnTo>
                    <a:pt x="7245" y="88611"/>
                  </a:lnTo>
                  <a:lnTo>
                    <a:pt x="5865" y="85972"/>
                  </a:lnTo>
                  <a:lnTo>
                    <a:pt x="4761" y="83402"/>
                  </a:lnTo>
                  <a:lnTo>
                    <a:pt x="3588" y="80694"/>
                  </a:lnTo>
                  <a:lnTo>
                    <a:pt x="2691" y="77847"/>
                  </a:lnTo>
                  <a:lnTo>
                    <a:pt x="1863" y="75069"/>
                  </a:lnTo>
                  <a:lnTo>
                    <a:pt x="1242" y="72152"/>
                  </a:lnTo>
                  <a:lnTo>
                    <a:pt x="690" y="69166"/>
                  </a:lnTo>
                  <a:lnTo>
                    <a:pt x="276" y="66111"/>
                  </a:lnTo>
                  <a:lnTo>
                    <a:pt x="69" y="63125"/>
                  </a:lnTo>
                  <a:lnTo>
                    <a:pt x="0" y="60000"/>
                  </a:lnTo>
                  <a:lnTo>
                    <a:pt x="69" y="56944"/>
                  </a:lnTo>
                  <a:lnTo>
                    <a:pt x="276" y="53888"/>
                  </a:lnTo>
                  <a:lnTo>
                    <a:pt x="690" y="50902"/>
                  </a:lnTo>
                  <a:lnTo>
                    <a:pt x="1242" y="47916"/>
                  </a:lnTo>
                  <a:lnTo>
                    <a:pt x="1863" y="45000"/>
                  </a:lnTo>
                  <a:lnTo>
                    <a:pt x="2691" y="42152"/>
                  </a:lnTo>
                  <a:lnTo>
                    <a:pt x="3588" y="39375"/>
                  </a:lnTo>
                  <a:lnTo>
                    <a:pt x="4761" y="36666"/>
                  </a:lnTo>
                  <a:lnTo>
                    <a:pt x="5865" y="33958"/>
                  </a:lnTo>
                  <a:lnTo>
                    <a:pt x="7245" y="31458"/>
                  </a:lnTo>
                  <a:lnTo>
                    <a:pt x="8625" y="28888"/>
                  </a:lnTo>
                  <a:lnTo>
                    <a:pt x="10212" y="26458"/>
                  </a:lnTo>
                  <a:lnTo>
                    <a:pt x="11868" y="24097"/>
                  </a:lnTo>
                  <a:lnTo>
                    <a:pt x="13663" y="21805"/>
                  </a:lnTo>
                  <a:lnTo>
                    <a:pt x="15526" y="19652"/>
                  </a:lnTo>
                  <a:lnTo>
                    <a:pt x="17596" y="17569"/>
                  </a:lnTo>
                  <a:lnTo>
                    <a:pt x="19597" y="15625"/>
                  </a:lnTo>
                  <a:lnTo>
                    <a:pt x="21805" y="13750"/>
                  </a:lnTo>
                  <a:lnTo>
                    <a:pt x="24082" y="11944"/>
                  </a:lnTo>
                  <a:lnTo>
                    <a:pt x="26428" y="10277"/>
                  </a:lnTo>
                  <a:lnTo>
                    <a:pt x="28844" y="8680"/>
                  </a:lnTo>
                  <a:lnTo>
                    <a:pt x="31397" y="7291"/>
                  </a:lnTo>
                  <a:lnTo>
                    <a:pt x="33950" y="5902"/>
                  </a:lnTo>
                  <a:lnTo>
                    <a:pt x="36641" y="4722"/>
                  </a:lnTo>
                  <a:lnTo>
                    <a:pt x="39332" y="3680"/>
                  </a:lnTo>
                  <a:lnTo>
                    <a:pt x="42162" y="2708"/>
                  </a:lnTo>
                  <a:lnTo>
                    <a:pt x="44991" y="1875"/>
                  </a:lnTo>
                  <a:lnTo>
                    <a:pt x="47889" y="1180"/>
                  </a:lnTo>
                  <a:lnTo>
                    <a:pt x="50856" y="625"/>
                  </a:lnTo>
                  <a:lnTo>
                    <a:pt x="53824" y="277"/>
                  </a:lnTo>
                  <a:lnTo>
                    <a:pt x="56929" y="69"/>
                  </a:lnTo>
                  <a:lnTo>
                    <a:pt x="60034" y="0"/>
                  </a:lnTo>
                  <a:lnTo>
                    <a:pt x="63070" y="69"/>
                  </a:lnTo>
                  <a:lnTo>
                    <a:pt x="66175" y="277"/>
                  </a:lnTo>
                  <a:lnTo>
                    <a:pt x="69143" y="625"/>
                  </a:lnTo>
                  <a:lnTo>
                    <a:pt x="72110" y="1180"/>
                  </a:lnTo>
                  <a:lnTo>
                    <a:pt x="75008" y="1875"/>
                  </a:lnTo>
                  <a:lnTo>
                    <a:pt x="77906" y="2708"/>
                  </a:lnTo>
                  <a:lnTo>
                    <a:pt x="80667" y="3680"/>
                  </a:lnTo>
                  <a:lnTo>
                    <a:pt x="83358" y="4722"/>
                  </a:lnTo>
                  <a:lnTo>
                    <a:pt x="85980" y="5902"/>
                  </a:lnTo>
                  <a:lnTo>
                    <a:pt x="88602" y="7291"/>
                  </a:lnTo>
                  <a:lnTo>
                    <a:pt x="91086" y="8680"/>
                  </a:lnTo>
                  <a:lnTo>
                    <a:pt x="93571" y="10277"/>
                  </a:lnTo>
                  <a:lnTo>
                    <a:pt x="95917" y="11944"/>
                  </a:lnTo>
                  <a:lnTo>
                    <a:pt x="98125" y="13750"/>
                  </a:lnTo>
                  <a:lnTo>
                    <a:pt x="100333" y="15625"/>
                  </a:lnTo>
                  <a:lnTo>
                    <a:pt x="102403" y="17569"/>
                  </a:lnTo>
                  <a:lnTo>
                    <a:pt x="104404" y="19652"/>
                  </a:lnTo>
                  <a:lnTo>
                    <a:pt x="106336" y="21805"/>
                  </a:lnTo>
                  <a:lnTo>
                    <a:pt x="108062" y="24097"/>
                  </a:lnTo>
                  <a:lnTo>
                    <a:pt x="109787" y="26458"/>
                  </a:lnTo>
                  <a:lnTo>
                    <a:pt x="111305" y="28888"/>
                  </a:lnTo>
                  <a:lnTo>
                    <a:pt x="112823" y="31458"/>
                  </a:lnTo>
                  <a:lnTo>
                    <a:pt x="114065" y="33958"/>
                  </a:lnTo>
                  <a:lnTo>
                    <a:pt x="115238" y="36666"/>
                  </a:lnTo>
                  <a:lnTo>
                    <a:pt x="116342" y="39375"/>
                  </a:lnTo>
                  <a:lnTo>
                    <a:pt x="117308" y="42152"/>
                  </a:lnTo>
                  <a:lnTo>
                    <a:pt x="118136" y="45000"/>
                  </a:lnTo>
                  <a:lnTo>
                    <a:pt x="118826" y="47916"/>
                  </a:lnTo>
                  <a:lnTo>
                    <a:pt x="119309" y="50902"/>
                  </a:lnTo>
                  <a:lnTo>
                    <a:pt x="119723" y="53888"/>
                  </a:lnTo>
                  <a:lnTo>
                    <a:pt x="119930" y="56944"/>
                  </a:lnTo>
                  <a:lnTo>
                    <a:pt x="120000" y="60000"/>
                  </a:lnTo>
                  <a:close/>
                </a:path>
              </a:pathLst>
            </a:custGeom>
            <a:solidFill>
              <a:srgbClr val="44750F"/>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71" name="任意多边形 270"/>
            <p:cNvSpPr/>
            <p:nvPr>
              <p:custDataLst>
                <p:tags r:id="rId22"/>
              </p:custDataLst>
            </p:nvPr>
          </p:nvSpPr>
          <p:spPr bwMode="auto">
            <a:xfrm>
              <a:off x="10683" y="5125"/>
              <a:ext cx="508" cy="489"/>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a:latin typeface="微软雅黑" panose="020B0503020204020204" charset="-122"/>
                <a:ea typeface="微软雅黑" panose="020B0503020204020204" charset="-122"/>
              </a:endParaRPr>
            </a:p>
          </p:txBody>
        </p:sp>
        <p:sp>
          <p:nvSpPr>
            <p:cNvPr id="272" name="任意多边形 271"/>
            <p:cNvSpPr/>
            <p:nvPr>
              <p:custDataLst>
                <p:tags r:id="rId23"/>
              </p:custDataLst>
            </p:nvPr>
          </p:nvSpPr>
          <p:spPr bwMode="auto">
            <a:xfrm>
              <a:off x="9107" y="4482"/>
              <a:ext cx="741" cy="714"/>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ysClr val="window" lastClr="FFFFFF"/>
            </a:solidFill>
            <a:ln>
              <a:noFill/>
            </a:ln>
          </p:spPr>
          <p:txBody>
            <a:bodyPr vert="horz" wrap="square" lIns="91440" tIns="45720" rIns="91440" bIns="45720" numCol="1" anchor="t" anchorCtr="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zh-CN" altLang="en-US" dirty="0">
                <a:latin typeface="微软雅黑" panose="020B0503020204020204" charset="-122"/>
                <a:ea typeface="微软雅黑" panose="020B0503020204020204" charset="-122"/>
              </a:endParaRPr>
            </a:p>
          </p:txBody>
        </p:sp>
        <p:sp>
          <p:nvSpPr>
            <p:cNvPr id="273" name="任意多边形 272"/>
            <p:cNvSpPr/>
            <p:nvPr>
              <p:custDataLst>
                <p:tags r:id="rId24"/>
              </p:custDataLst>
            </p:nvPr>
          </p:nvSpPr>
          <p:spPr bwMode="auto">
            <a:xfrm>
              <a:off x="7973" y="6342"/>
              <a:ext cx="434" cy="418"/>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ysClr val="window" lastClr="FFFFFF"/>
            </a:solidFill>
            <a:ln>
              <a:noFill/>
            </a:ln>
            <a:effectLst/>
          </p:spPr>
          <p:txBody>
            <a:bodyPr lIns="121888" tIns="121888" rIns="121888" bIns="121888"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fontAlgn="base" hangingPunct="0">
                <a:lnSpc>
                  <a:spcPct val="120000"/>
                </a:lnSpc>
                <a:spcBef>
                  <a:spcPct val="0"/>
                </a:spcBef>
                <a:spcAft>
                  <a:spcPct val="0"/>
                </a:spcAft>
              </a:pPr>
              <a:endParaRPr lang="zh-CN" altLang="zh-CN" sz="6400">
                <a:solidFill>
                  <a:srgbClr val="000000"/>
                </a:solidFill>
                <a:latin typeface="微软雅黑" panose="020B0503020204020204" charset="-122"/>
                <a:ea typeface="微软雅黑" panose="020B0503020204020204" charset="-122"/>
              </a:endParaRPr>
            </a:p>
          </p:txBody>
        </p:sp>
        <p:sp>
          <p:nvSpPr>
            <p:cNvPr id="278" name="任意多边形 277"/>
            <p:cNvSpPr/>
            <p:nvPr>
              <p:custDataLst>
                <p:tags r:id="rId25"/>
              </p:custDataLst>
            </p:nvPr>
          </p:nvSpPr>
          <p:spPr>
            <a:xfrm flipH="1">
              <a:off x="9691" y="5755"/>
              <a:ext cx="586" cy="600"/>
            </a:xfrm>
            <a:custGeom>
              <a:avLst/>
              <a:gdLst/>
              <a:ahLst/>
              <a:cxnLst/>
              <a:rect l="0" t="0" r="0" b="0"/>
              <a:pathLst>
                <a:path w="120000" h="120000" extrusionOk="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lumMod val="85000"/>
              </a:schemeClr>
            </a:solidFill>
            <a:ln>
              <a:noFill/>
            </a:ln>
          </p:spPr>
          <p:txBody>
            <a:bodyPr lIns="60941" tIns="30462" rIns="60941" bIns="30462" anchor="t" anchorCtr="0">
              <a:noAutofit/>
            </a:bodyPr>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79" name="任意多边形 278"/>
            <p:cNvSpPr/>
            <p:nvPr>
              <p:custDataLst>
                <p:tags r:id="rId26"/>
              </p:custDataLst>
            </p:nvPr>
          </p:nvSpPr>
          <p:spPr>
            <a:xfrm flipH="1">
              <a:off x="8408" y="5823"/>
              <a:ext cx="2383" cy="3213"/>
            </a:xfrm>
            <a:custGeom>
              <a:avLst/>
              <a:gdLst/>
              <a:ahLst/>
              <a:cxnLst/>
              <a:rect l="0" t="0" r="0" b="0"/>
              <a:pathLst>
                <a:path w="120000" h="120000" extrusionOk="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lumMod val="85000"/>
              </a:schemeClr>
            </a:solidFill>
            <a:ln>
              <a:noFill/>
            </a:ln>
          </p:spPr>
          <p:txBody>
            <a:bodyPr lIns="60941" tIns="30462" rIns="60941" bIns="30462" anchor="t" anchorCtr="0">
              <a:noAutofit/>
            </a:bodyPr>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grpSp>
    </p:spTree>
    <p:custDataLst>
      <p:tags r:id="rId2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additive="base">
                                        <p:cTn id="7" dur="500" fill="hold"/>
                                        <p:tgtEl>
                                          <p:spTgt spid="125"/>
                                        </p:tgtEl>
                                        <p:attrNameLst>
                                          <p:attrName>ppt_x</p:attrName>
                                        </p:attrNameLst>
                                      </p:cBhvr>
                                      <p:tavLst>
                                        <p:tav tm="0">
                                          <p:val>
                                            <p:strVal val="#ppt_x"/>
                                          </p:val>
                                        </p:tav>
                                        <p:tav tm="100000">
                                          <p:val>
                                            <p:strVal val="#ppt_x"/>
                                          </p:val>
                                        </p:tav>
                                      </p:tavLst>
                                    </p:anim>
                                    <p:anim calcmode="lin" valueType="num">
                                      <p:cBhvr additive="base">
                                        <p:cTn id="8" dur="500" fill="hold"/>
                                        <p:tgtEl>
                                          <p:spTgt spid="1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6"/>
                                        </p:tgtEl>
                                        <p:attrNameLst>
                                          <p:attrName>style.visibility</p:attrName>
                                        </p:attrNameLst>
                                      </p:cBhvr>
                                      <p:to>
                                        <p:strVal val="visible"/>
                                      </p:to>
                                    </p:set>
                                    <p:anim calcmode="lin" valueType="num">
                                      <p:cBhvr additive="base">
                                        <p:cTn id="12" dur="500" fill="hold"/>
                                        <p:tgtEl>
                                          <p:spTgt spid="126"/>
                                        </p:tgtEl>
                                        <p:attrNameLst>
                                          <p:attrName>ppt_x</p:attrName>
                                        </p:attrNameLst>
                                      </p:cBhvr>
                                      <p:tavLst>
                                        <p:tav tm="0">
                                          <p:val>
                                            <p:strVal val="#ppt_x"/>
                                          </p:val>
                                        </p:tav>
                                        <p:tav tm="100000">
                                          <p:val>
                                            <p:strVal val="#ppt_x"/>
                                          </p:val>
                                        </p:tav>
                                      </p:tavLst>
                                    </p:anim>
                                    <p:anim calcmode="lin" valueType="num">
                                      <p:cBhvr additive="base">
                                        <p:cTn id="13" dur="500" fill="hold"/>
                                        <p:tgtEl>
                                          <p:spTgt spid="12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27"/>
                                        </p:tgtEl>
                                        <p:attrNameLst>
                                          <p:attrName>style.visibility</p:attrName>
                                        </p:attrNameLst>
                                      </p:cBhvr>
                                      <p:to>
                                        <p:strVal val="visible"/>
                                      </p:to>
                                    </p:set>
                                    <p:anim calcmode="lin" valueType="num">
                                      <p:cBhvr additive="base">
                                        <p:cTn id="17" dur="500" fill="hold"/>
                                        <p:tgtEl>
                                          <p:spTgt spid="127"/>
                                        </p:tgtEl>
                                        <p:attrNameLst>
                                          <p:attrName>ppt_x</p:attrName>
                                        </p:attrNameLst>
                                      </p:cBhvr>
                                      <p:tavLst>
                                        <p:tav tm="0">
                                          <p:val>
                                            <p:strVal val="#ppt_x"/>
                                          </p:val>
                                        </p:tav>
                                        <p:tav tm="100000">
                                          <p:val>
                                            <p:strVal val="#ppt_x"/>
                                          </p:val>
                                        </p:tav>
                                      </p:tavLst>
                                    </p:anim>
                                    <p:anim calcmode="lin" valueType="num">
                                      <p:cBhvr additive="base">
                                        <p:cTn id="18" dur="500" fill="hold"/>
                                        <p:tgtEl>
                                          <p:spTgt spid="12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28"/>
                                        </p:tgtEl>
                                        <p:attrNameLst>
                                          <p:attrName>style.visibility</p:attrName>
                                        </p:attrNameLst>
                                      </p:cBhvr>
                                      <p:to>
                                        <p:strVal val="visible"/>
                                      </p:to>
                                    </p:set>
                                    <p:anim calcmode="lin" valueType="num">
                                      <p:cBhvr additive="base">
                                        <p:cTn id="22" dur="500" fill="hold"/>
                                        <p:tgtEl>
                                          <p:spTgt spid="128"/>
                                        </p:tgtEl>
                                        <p:attrNameLst>
                                          <p:attrName>ppt_x</p:attrName>
                                        </p:attrNameLst>
                                      </p:cBhvr>
                                      <p:tavLst>
                                        <p:tav tm="0">
                                          <p:val>
                                            <p:strVal val="#ppt_x"/>
                                          </p:val>
                                        </p:tav>
                                        <p:tav tm="100000">
                                          <p:val>
                                            <p:strVal val="#ppt_x"/>
                                          </p:val>
                                        </p:tav>
                                      </p:tavLst>
                                    </p:anim>
                                    <p:anim calcmode="lin" valueType="num">
                                      <p:cBhvr additive="base">
                                        <p:cTn id="23" dur="500" fill="hold"/>
                                        <p:tgtEl>
                                          <p:spTgt spid="12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 calcmode="lin" valueType="num">
                                      <p:cBhvr additive="base">
                                        <p:cTn id="27" dur="500" fill="hold"/>
                                        <p:tgtEl>
                                          <p:spTgt spid="129"/>
                                        </p:tgtEl>
                                        <p:attrNameLst>
                                          <p:attrName>ppt_x</p:attrName>
                                        </p:attrNameLst>
                                      </p:cBhvr>
                                      <p:tavLst>
                                        <p:tav tm="0">
                                          <p:val>
                                            <p:strVal val="#ppt_x"/>
                                          </p:val>
                                        </p:tav>
                                        <p:tav tm="100000">
                                          <p:val>
                                            <p:strVal val="#ppt_x"/>
                                          </p:val>
                                        </p:tav>
                                      </p:tavLst>
                                    </p:anim>
                                    <p:anim calcmode="lin" valueType="num">
                                      <p:cBhvr additive="base">
                                        <p:cTn id="28" dur="500" fill="hold"/>
                                        <p:tgtEl>
                                          <p:spTgt spid="1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二、学习动机问题</a:t>
            </a:r>
            <a:endParaRPr lang="zh-CN" altLang="en-US" sz="2400" b="1" spc="300" noProof="0" dirty="0">
              <a:ln>
                <a:noFill/>
              </a:ln>
              <a:solidFill>
                <a:srgbClr val="FCC301"/>
              </a:solidFill>
              <a:effectLst/>
              <a:uLnTx/>
              <a:sym typeface="+mn-ea"/>
            </a:endParaRPr>
          </a:p>
        </p:txBody>
      </p:sp>
      <p:sp>
        <p:nvSpPr>
          <p:cNvPr id="8" name="矩形 7"/>
          <p:cNvSpPr/>
          <p:nvPr>
            <p:custDataLst>
              <p:tags r:id="rId2"/>
            </p:custDataLst>
          </p:nvPr>
        </p:nvSpPr>
        <p:spPr>
          <a:xfrm>
            <a:off x="926465" y="2167255"/>
            <a:ext cx="10008870" cy="3720465"/>
          </a:xfrm>
          <a:prstGeom prst="rect">
            <a:avLst/>
          </a:prstGeom>
          <a:solidFill>
            <a:srgbClr val="ECE9F0"/>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8" name="矩形 17"/>
          <p:cNvSpPr/>
          <p:nvPr>
            <p:custDataLst>
              <p:tags r:id="rId3"/>
            </p:custDataLst>
          </p:nvPr>
        </p:nvSpPr>
        <p:spPr>
          <a:xfrm>
            <a:off x="1226185" y="1891665"/>
            <a:ext cx="9990455" cy="3676015"/>
          </a:xfrm>
          <a:prstGeom prst="rect">
            <a:avLst/>
          </a:prstGeom>
          <a:noFill/>
          <a:ln w="38100">
            <a:solidFill>
              <a:srgbClr val="7EA96D"/>
            </a:solid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101379" name="文本框 25"/>
          <p:cNvSpPr txBox="1"/>
          <p:nvPr>
            <p:custDataLst>
              <p:tags r:id="rId4"/>
            </p:custDataLst>
          </p:nvPr>
        </p:nvSpPr>
        <p:spPr>
          <a:xfrm>
            <a:off x="1859915" y="2691765"/>
            <a:ext cx="8457565" cy="2339340"/>
          </a:xfrm>
          <a:prstGeom prst="rect">
            <a:avLst/>
          </a:prstGeom>
          <a:noFill/>
          <a:ln w="9525">
            <a:noFill/>
          </a:ln>
        </p:spPr>
        <p:txBody>
          <a:bodyPr lIns="101600" tIns="0" rIns="82550" bIns="0"/>
          <a:p>
            <a:pPr marL="285750" marR="0" indent="-285750" algn="just" defTabSz="914400" fontAlgn="ctr">
              <a:lnSpc>
                <a:spcPct val="150000"/>
              </a:lnSpc>
              <a:spcBef>
                <a:spcPts val="1000"/>
              </a:spcBef>
              <a:buClr>
                <a:srgbClr val="E34D4D"/>
              </a:buClr>
              <a:buSzPct val="80000"/>
              <a:buFont typeface="WPS-Bullets" pitchFamily="2" charset="0"/>
              <a:buChar char=""/>
              <a:defRPr/>
            </a:pPr>
            <a:r>
              <a:rPr lang="zh-CN" altLang="en-US" sz="1600" spc="150" dirty="0">
                <a:solidFill>
                  <a:sysClr val="windowText" lastClr="000000"/>
                </a:solidFill>
                <a:uFillTx/>
                <a:cs typeface="微软雅黑" panose="020B0503020204020204" charset="-122"/>
                <a:sym typeface="+mn-ea"/>
              </a:rPr>
              <a:t>学习动机是推动学生进行学习活动的内在原因，是激励、指引学生学习的强大动力。学习动机指的是学习活动的推动力，又称“学习的动力”。它并不是某种单一的结构。学生的学习活动是由各种不同的动力因素组成的整个系统所引起的。其心理因素包括：学习的需要，对学习的必要性的认识及信念；学习兴趣、爱好或习惯等。从事学习活动，除要有学习的需要外，还要有满足这种需要的学习目标。学习目标同学生的需要一起，成为学习动机的重要构成因素。</a:t>
            </a:r>
            <a:endParaRPr lang="zh-CN" altLang="en-US" sz="1600" spc="150" dirty="0">
              <a:solidFill>
                <a:sysClr val="windowText" lastClr="000000"/>
              </a:solidFill>
              <a:uFillTx/>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5080" y="1839595"/>
            <a:ext cx="7156450" cy="4096385"/>
          </a:xfrm>
          <a:prstGeom prst="rect">
            <a:avLst/>
          </a:prstGeom>
          <a:solidFill>
            <a:srgbClr val="ECE9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rgbClr val="FFFFFF"/>
              </a:solidFill>
              <a:latin typeface="微软雅黑" panose="020B0503020204020204" charset="-122"/>
              <a:ea typeface="微软雅黑" panose="020B0503020204020204" charset="-122"/>
            </a:endParaRPr>
          </a:p>
        </p:txBody>
      </p:sp>
      <p:grpSp>
        <p:nvGrpSpPr>
          <p:cNvPr id="21" name="组合 20"/>
          <p:cNvGrpSpPr/>
          <p:nvPr/>
        </p:nvGrpSpPr>
        <p:grpSpPr>
          <a:xfrm>
            <a:off x="5591175" y="1595755"/>
            <a:ext cx="1076960" cy="512445"/>
            <a:chOff x="8805" y="2848"/>
            <a:chExt cx="1248" cy="720"/>
          </a:xfrm>
        </p:grpSpPr>
        <p:sp>
          <p:nvSpPr>
            <p:cNvPr id="8" name="任意多边形: 形状 18"/>
            <p:cNvSpPr/>
            <p:nvPr>
              <p:custDataLst>
                <p:tags r:id="rId2"/>
              </p:custDataLst>
            </p:nvPr>
          </p:nvSpPr>
          <p:spPr>
            <a:xfrm rot="10800000">
              <a:off x="9465" y="2848"/>
              <a:ext cx="588"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sp>
          <p:nvSpPr>
            <p:cNvPr id="10" name="任意多边形: 形状 19"/>
            <p:cNvSpPr/>
            <p:nvPr>
              <p:custDataLst>
                <p:tags r:id="rId3"/>
              </p:custDataLst>
            </p:nvPr>
          </p:nvSpPr>
          <p:spPr>
            <a:xfrm rot="10800000">
              <a:off x="8805" y="2848"/>
              <a:ext cx="590" cy="72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微软雅黑" panose="020B0503020204020204" charset="-122"/>
                <a:ea typeface="微软雅黑" panose="020B0503020204020204" charset="-122"/>
              </a:endParaRPr>
            </a:p>
          </p:txBody>
        </p:sp>
      </p:grpSp>
      <p:sp>
        <p:nvSpPr>
          <p:cNvPr id="18" name="矩形 17"/>
          <p:cNvSpPr/>
          <p:nvPr>
            <p:custDataLst>
              <p:tags r:id="rId4"/>
            </p:custDataLst>
          </p:nvPr>
        </p:nvSpPr>
        <p:spPr>
          <a:xfrm>
            <a:off x="739140" y="2604770"/>
            <a:ext cx="6012815" cy="3123565"/>
          </a:xfrm>
          <a:prstGeom prst="rect">
            <a:avLst/>
          </a:prstGeom>
        </p:spPr>
        <p:txBody>
          <a:bodyPr/>
          <a:p>
            <a:pPr marL="720090" lvl="0" indent="-342900" defTabSz="913765" fontAlgn="base">
              <a:lnSpc>
                <a:spcPct val="130000"/>
              </a:lnSpc>
              <a:spcBef>
                <a:spcPts val="500"/>
              </a:spcBef>
              <a:buSzPct val="100000"/>
              <a:buFont typeface="+mj-lt"/>
              <a:buAutoNum type="arabicPeriod"/>
              <a:defRPr/>
            </a:pPr>
            <a:r>
              <a:rPr lang="en-US" altLang="zh-CN" sz="1600" b="1" spc="100">
                <a:uFillTx/>
                <a:latin typeface="微软雅黑" panose="020B0503020204020204" charset="-122"/>
                <a:ea typeface="微软雅黑" panose="020B0503020204020204" charset="-122"/>
                <a:cs typeface="微软雅黑" panose="020B0503020204020204" charset="-122"/>
                <a:sym typeface="+mn-ea"/>
              </a:rPr>
              <a:t>学习动机不足的原因</a:t>
            </a:r>
            <a:r>
              <a:rPr lang="zh-CN" altLang="en-US" sz="1600" b="1" spc="100">
                <a:uFillTx/>
                <a:latin typeface="微软雅黑" panose="020B0503020204020204" charset="-122"/>
                <a:ea typeface="微软雅黑" panose="020B0503020204020204" charset="-122"/>
                <a:cs typeface="微软雅黑" panose="020B0503020204020204" charset="-122"/>
                <a:sym typeface="+mn-ea"/>
              </a:rPr>
              <a:t>：</a:t>
            </a:r>
            <a:r>
              <a:rPr lang="en-US" altLang="zh-CN" sz="1600" spc="100">
                <a:uFillTx/>
                <a:latin typeface="微软雅黑" panose="020B0503020204020204" charset="-122"/>
                <a:ea typeface="微软雅黑" panose="020B0503020204020204" charset="-122"/>
                <a:cs typeface="微软雅黑" panose="020B0503020204020204" charset="-122"/>
                <a:sym typeface="+mn-ea"/>
              </a:rPr>
              <a:t>学习动机不足主要是学习动机不正确，学习态度不端正，学习毅力不强，对专业不感兴趣，对自我的学业期望不足，对学习没有信心等。</a:t>
            </a:r>
            <a:endParaRPr lang="en-US" altLang="zh-CN" sz="1600" spc="100">
              <a:uFillTx/>
              <a:latin typeface="微软雅黑" panose="020B0503020204020204" charset="-122"/>
              <a:ea typeface="微软雅黑" panose="020B0503020204020204" charset="-122"/>
              <a:cs typeface="微软雅黑" panose="020B0503020204020204" charset="-122"/>
              <a:sym typeface="+mn-ea"/>
            </a:endParaRPr>
          </a:p>
          <a:p>
            <a:pPr marL="720090" lvl="0" indent="-342900" defTabSz="913765" fontAlgn="base">
              <a:lnSpc>
                <a:spcPct val="130000"/>
              </a:lnSpc>
              <a:spcBef>
                <a:spcPts val="500"/>
              </a:spcBef>
              <a:buSzPct val="100000"/>
              <a:buFont typeface="+mj-lt"/>
              <a:buAutoNum type="arabicPeriod"/>
              <a:defRPr/>
            </a:pPr>
            <a:r>
              <a:rPr lang="en-US" altLang="zh-CN" sz="1600" b="1" spc="100">
                <a:uFillTx/>
                <a:latin typeface="微软雅黑" panose="020B0503020204020204" charset="-122"/>
                <a:ea typeface="微软雅黑" panose="020B0503020204020204" charset="-122"/>
                <a:cs typeface="微软雅黑" panose="020B0503020204020204" charset="-122"/>
                <a:sym typeface="+mn-ea"/>
              </a:rPr>
              <a:t>学习动机过强的原因</a:t>
            </a:r>
            <a:r>
              <a:rPr lang="zh-CN" altLang="en-US" sz="1600" b="1" spc="100">
                <a:uFillTx/>
                <a:latin typeface="微软雅黑" panose="020B0503020204020204" charset="-122"/>
                <a:ea typeface="微软雅黑" panose="020B0503020204020204" charset="-122"/>
                <a:cs typeface="微软雅黑" panose="020B0503020204020204" charset="-122"/>
                <a:sym typeface="+mn-ea"/>
              </a:rPr>
              <a:t>：</a:t>
            </a:r>
            <a:r>
              <a:rPr lang="en-US" altLang="zh-CN" sz="1600" spc="100">
                <a:uFillTx/>
                <a:latin typeface="微软雅黑" panose="020B0503020204020204" charset="-122"/>
                <a:ea typeface="微软雅黑" panose="020B0503020204020204" charset="-122"/>
                <a:cs typeface="微软雅黑" panose="020B0503020204020204" charset="-122"/>
                <a:sym typeface="+mn-ea"/>
              </a:rPr>
              <a:t>个体学业期望过高，自尊心强，对自己的学习能力缺乏恰当的估计，就会造成学业自我效能感下降，因而心理压力大；渴望学业成功而又担心学业失败，渴望外在的奖励与肯定，特别是由于学业优秀带来的心理满足使学生更看重自己的学习成绩，造成学习强度太大，从而引起心理的疲劳。</a:t>
            </a:r>
            <a:endParaRPr lang="en-US" altLang="zh-CN" sz="1600" spc="100">
              <a:uFillTx/>
              <a:latin typeface="微软雅黑" panose="020B0503020204020204" charset="-122"/>
              <a:ea typeface="微软雅黑" panose="020B0503020204020204" charset="-122"/>
              <a:cs typeface="微软雅黑" panose="020B0503020204020204" charset="-122"/>
              <a:sym typeface="+mn-ea"/>
            </a:endParaRPr>
          </a:p>
        </p:txBody>
      </p:sp>
      <p:pic>
        <p:nvPicPr>
          <p:cNvPr id="23" name="图片 22" descr="C:\Users\kingsoft\Desktop\资源\高清图\绿色\芭蕉叶\disjunct-fern-fern-leaf-2563742.jpgdisjunct-fern-fern-leaf-2563742"/>
          <p:cNvPicPr>
            <a:picLocks noChangeAspect="1"/>
          </p:cNvPicPr>
          <p:nvPr>
            <p:custDataLst>
              <p:tags r:id="rId5"/>
            </p:custDataLst>
          </p:nvPr>
        </p:nvPicPr>
        <p:blipFill rotWithShape="1">
          <a:blip r:embed="rId6"/>
          <a:srcRect/>
          <a:stretch>
            <a:fillRect/>
          </a:stretch>
        </p:blipFill>
        <p:spPr>
          <a:xfrm>
            <a:off x="7311390" y="1839595"/>
            <a:ext cx="4390390" cy="4096385"/>
          </a:xfrm>
          <a:prstGeom prst="rect">
            <a:avLst/>
          </a:prstGeom>
        </p:spPr>
      </p:pic>
      <p:sp>
        <p:nvSpPr>
          <p:cNvPr id="11" name="文本框 10"/>
          <p:cNvSpPr txBox="1"/>
          <p:nvPr>
            <p:custDataLst>
              <p:tags r:id="rId7"/>
            </p:custDataLst>
          </p:nvPr>
        </p:nvSpPr>
        <p:spPr>
          <a:xfrm>
            <a:off x="624205" y="2066290"/>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（一）学习动机不当的原因</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占位符 1"/>
          <p:cNvSpPr>
            <a:spLocks noGrp="1"/>
          </p:cNvSpPr>
          <p:nvPr>
            <p:ph type="body" sz="quarter" idx="10"/>
            <p:custDataLst>
              <p:tags r:id="rId8"/>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二、学习动机问题</a:t>
            </a:r>
            <a:endParaRPr lang="zh-CN" altLang="en-US" sz="2400" b="1" spc="300" noProof="0" dirty="0">
              <a:ln>
                <a:noFill/>
              </a:ln>
              <a:solidFill>
                <a:srgbClr val="FCC301"/>
              </a:solidFill>
              <a:effectLst/>
              <a:uLnTx/>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心理案例</a:t>
            </a:r>
            <a:endParaRPr lang="zh-CN" altLang="en-US" sz="2400" b="1" spc="300" noProof="0" dirty="0">
              <a:ln>
                <a:noFill/>
              </a:ln>
              <a:solidFill>
                <a:srgbClr val="FCC301"/>
              </a:solidFill>
              <a:effectLst/>
              <a:uLnTx/>
              <a:sym typeface="+mn-ea"/>
            </a:endParaRPr>
          </a:p>
        </p:txBody>
      </p:sp>
      <p:pic>
        <p:nvPicPr>
          <p:cNvPr id="47" name="图片 46" descr="摄图网_400275437"/>
          <p:cNvPicPr>
            <a:picLocks noChangeAspect="1"/>
          </p:cNvPicPr>
          <p:nvPr userDrawn="1">
            <p:custDataLst>
              <p:tags r:id="rId2"/>
            </p:custDataLst>
          </p:nvPr>
        </p:nvPicPr>
        <p:blipFill>
          <a:blip r:embed="rId3"/>
          <a:stretch>
            <a:fillRect/>
          </a:stretch>
        </p:blipFill>
        <p:spPr>
          <a:xfrm>
            <a:off x="822960" y="1379855"/>
            <a:ext cx="819150" cy="464820"/>
          </a:xfrm>
          <a:prstGeom prst="rect">
            <a:avLst/>
          </a:prstGeom>
        </p:spPr>
      </p:pic>
      <p:sp>
        <p:nvSpPr>
          <p:cNvPr id="49" name="文本框 48"/>
          <p:cNvSpPr txBox="1"/>
          <p:nvPr>
            <p:custDataLst>
              <p:tags r:id="rId4"/>
            </p:custDataLst>
          </p:nvPr>
        </p:nvSpPr>
        <p:spPr>
          <a:xfrm>
            <a:off x="1510030" y="1929130"/>
            <a:ext cx="9338945" cy="401256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indent="495300" algn="ctr" fontAlgn="ctr">
              <a:lnSpc>
                <a:spcPct val="13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sz="1800" b="1" dirty="0">
                <a:solidFill>
                  <a:schemeClr val="tx2">
                    <a:lumMod val="50000"/>
                  </a:schemeClr>
                </a:solidFill>
                <a:uFillTx/>
                <a:latin typeface="微软雅黑" panose="020B0503020204020204" charset="-122"/>
                <a:ea typeface="微软雅黑" panose="020B0503020204020204" charset="-122"/>
                <a:sym typeface="+mn-ea"/>
              </a:rPr>
              <a:t>动力在何方？</a:t>
            </a:r>
            <a:endParaRPr sz="1800" b="1" dirty="0">
              <a:solidFill>
                <a:schemeClr val="tx2">
                  <a:lumMod val="50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b="1" dirty="0">
                <a:solidFill>
                  <a:schemeClr val="tx1">
                    <a:lumMod val="95000"/>
                    <a:lumOff val="5000"/>
                  </a:schemeClr>
                </a:solidFill>
                <a:uFillTx/>
                <a:latin typeface="微软雅黑" panose="020B0503020204020204" charset="-122"/>
                <a:ea typeface="微软雅黑" panose="020B0503020204020204" charset="-122"/>
                <a:sym typeface="+mn-ea"/>
              </a:rPr>
              <a:t>案例描述：</a:t>
            </a:r>
            <a:endParaRPr b="1"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小田是一位来自山区、家庭经济困难的大学生，学业成绩一直优异。大学后，忽然感到心中茫然，学习没有动力，生活没有目标。每当想到辍学在家的妹妹和日益衰老的父母，小田心中极度愧疚，觉得自己不争气，但又找不到奋斗的方向和学习的动力。在学习上仍旧马马虎虎，盲无目的，上课打不起精神。后来渐渐迷上了上网聊天和网络游戏，以打发无聊空虚的时间。</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b="1" dirty="0">
                <a:solidFill>
                  <a:schemeClr val="tx1">
                    <a:lumMod val="95000"/>
                    <a:lumOff val="5000"/>
                  </a:schemeClr>
                </a:solidFill>
                <a:uFillTx/>
                <a:latin typeface="微软雅黑" panose="020B0503020204020204" charset="-122"/>
                <a:ea typeface="微软雅黑" panose="020B0503020204020204" charset="-122"/>
                <a:sym typeface="+mn-ea"/>
              </a:rPr>
              <a:t>案例分析：</a:t>
            </a:r>
            <a:endParaRPr b="1" dirty="0">
              <a:solidFill>
                <a:schemeClr val="tx1">
                  <a:lumMod val="95000"/>
                  <a:lumOff val="5000"/>
                </a:schemeClr>
              </a:solidFill>
              <a:uFillTx/>
              <a:latin typeface="微软雅黑" panose="020B0503020204020204" charset="-122"/>
              <a:ea typeface="微软雅黑" panose="020B0503020204020204" charset="-122"/>
              <a:sym typeface="+mn-ea"/>
            </a:endParaRPr>
          </a:p>
          <a:p>
            <a:pPr lvl="0" indent="444500" algn="just" fontAlgn="ctr">
              <a:lnSpc>
                <a:spcPct val="150000"/>
              </a:lnSpc>
              <a:spcBef>
                <a:spcPts val="5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dirty="0">
                <a:solidFill>
                  <a:schemeClr val="tx1">
                    <a:lumMod val="95000"/>
                    <a:lumOff val="5000"/>
                  </a:schemeClr>
                </a:solidFill>
                <a:uFillTx/>
                <a:latin typeface="微软雅黑" panose="020B0503020204020204" charset="-122"/>
                <a:ea typeface="微软雅黑" panose="020B0503020204020204" charset="-122"/>
                <a:sym typeface="+mn-ea"/>
              </a:rPr>
              <a:t>小田的学习困惑来源于学习动机不足。大学生学习动机不足一般表现为：无明确的学习目标，为学习而学习甚至厌倦学习和逃避学习。生活得过且过，空虚聊，甚至常常通过上网和网络游戏来打发时光。</a:t>
            </a:r>
            <a:endParaRPr dirty="0">
              <a:solidFill>
                <a:schemeClr val="tx1">
                  <a:lumMod val="95000"/>
                  <a:lumOff val="5000"/>
                </a:schemeClr>
              </a:solidFill>
              <a:uFillTx/>
              <a:latin typeface="微软雅黑" panose="020B0503020204020204" charset="-122"/>
              <a:ea typeface="微软雅黑" panose="020B0503020204020204" charset="-122"/>
              <a:sym typeface="+mn-ea"/>
            </a:endParaRPr>
          </a:p>
        </p:txBody>
      </p:sp>
      <p:grpSp>
        <p:nvGrpSpPr>
          <p:cNvPr id="2" name="组合 1"/>
          <p:cNvGrpSpPr/>
          <p:nvPr/>
        </p:nvGrpSpPr>
        <p:grpSpPr>
          <a:xfrm>
            <a:off x="9714865" y="1929130"/>
            <a:ext cx="1490980" cy="1311910"/>
            <a:chOff x="15669" y="2703"/>
            <a:chExt cx="2947" cy="2345"/>
          </a:xfrm>
        </p:grpSpPr>
        <p:sp>
          <p:nvSpPr>
            <p:cNvPr id="10" name="矩形 9"/>
            <p:cNvSpPr/>
            <p:nvPr>
              <p:custDataLst>
                <p:tags r:id="rId5"/>
              </p:custDataLst>
            </p:nvPr>
          </p:nvSpPr>
          <p:spPr>
            <a:xfrm>
              <a:off x="18310" y="2703"/>
              <a:ext cx="307" cy="307"/>
            </a:xfrm>
            <a:prstGeom prst="rect">
              <a:avLst/>
            </a:prstGeom>
            <a:solidFill>
              <a:srgbClr val="FED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3" name="直接连接符 2"/>
            <p:cNvCxnSpPr>
              <a:stCxn id="10" idx="1"/>
            </p:cNvCxnSpPr>
            <p:nvPr>
              <p:custDataLst>
                <p:tags r:id="rId6"/>
              </p:custDataLst>
            </p:nvPr>
          </p:nvCxnSpPr>
          <p:spPr>
            <a:xfrm flipH="1">
              <a:off x="15669" y="2857"/>
              <a:ext cx="2641" cy="1"/>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10" idx="2"/>
            </p:cNvCxnSpPr>
            <p:nvPr>
              <p:custDataLst>
                <p:tags r:id="rId7"/>
              </p:custDataLst>
            </p:nvPr>
          </p:nvCxnSpPr>
          <p:spPr>
            <a:xfrm>
              <a:off x="18464" y="3010"/>
              <a:ext cx="14" cy="2038"/>
            </a:xfrm>
            <a:prstGeom prst="line">
              <a:avLst/>
            </a:prstGeom>
            <a:ln>
              <a:solidFill>
                <a:srgbClr val="FEDC65"/>
              </a:solidFill>
              <a:prstDash val="dashDot"/>
            </a:ln>
          </p:spPr>
          <p:style>
            <a:lnRef idx="1">
              <a:schemeClr val="accent1"/>
            </a:lnRef>
            <a:fillRef idx="0">
              <a:schemeClr val="accent1"/>
            </a:fillRef>
            <a:effectRef idx="0">
              <a:schemeClr val="accent1"/>
            </a:effectRef>
            <a:fontRef idx="minor">
              <a:schemeClr val="tx1"/>
            </a:fontRef>
          </p:style>
        </p:cxnSp>
      </p:grpSp>
      <p:pic>
        <p:nvPicPr>
          <p:cNvPr id="7" name="图片 6" descr="摄图网_400275437"/>
          <p:cNvPicPr>
            <a:picLocks noChangeAspect="1"/>
          </p:cNvPicPr>
          <p:nvPr userDrawn="1">
            <p:custDataLst>
              <p:tags r:id="rId8"/>
            </p:custDataLst>
          </p:nvPr>
        </p:nvPicPr>
        <p:blipFill>
          <a:blip r:embed="rId9"/>
          <a:stretch>
            <a:fillRect/>
          </a:stretch>
        </p:blipFill>
        <p:spPr>
          <a:xfrm>
            <a:off x="9883140" y="5552440"/>
            <a:ext cx="2207895" cy="1282065"/>
          </a:xfrm>
          <a:prstGeom prst="rect">
            <a:avLst/>
          </a:prstGeom>
        </p:spPr>
      </p:pic>
      <p:grpSp>
        <p:nvGrpSpPr>
          <p:cNvPr id="8" name="组合 7"/>
          <p:cNvGrpSpPr/>
          <p:nvPr/>
        </p:nvGrpSpPr>
        <p:grpSpPr>
          <a:xfrm>
            <a:off x="962660" y="4963795"/>
            <a:ext cx="1477645" cy="1271270"/>
            <a:chOff x="276" y="8021"/>
            <a:chExt cx="2947" cy="2344"/>
          </a:xfrm>
        </p:grpSpPr>
        <p:sp>
          <p:nvSpPr>
            <p:cNvPr id="9" name="矩形 8"/>
            <p:cNvSpPr/>
            <p:nvPr>
              <p:custDataLst>
                <p:tags r:id="rId10"/>
              </p:custDataLst>
            </p:nvPr>
          </p:nvSpPr>
          <p:spPr>
            <a:xfrm rot="10800000">
              <a:off x="276" y="10059"/>
              <a:ext cx="307" cy="307"/>
            </a:xfrm>
            <a:prstGeom prst="rect">
              <a:avLst/>
            </a:prstGeom>
            <a:solidFill>
              <a:srgbClr val="7EA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a:stCxn id="9" idx="1"/>
            </p:cNvCxnSpPr>
            <p:nvPr>
              <p:custDataLst>
                <p:tags r:id="rId11"/>
              </p:custDataLst>
            </p:nvPr>
          </p:nvCxnSpPr>
          <p:spPr>
            <a:xfrm rot="10800000" flipH="1">
              <a:off x="583" y="10211"/>
              <a:ext cx="2641" cy="1"/>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9" idx="2"/>
            </p:cNvCxnSpPr>
            <p:nvPr>
              <p:custDataLst>
                <p:tags r:id="rId12"/>
              </p:custDataLst>
            </p:nvPr>
          </p:nvCxnSpPr>
          <p:spPr>
            <a:xfrm rot="10800000">
              <a:off x="416" y="8021"/>
              <a:ext cx="14" cy="2038"/>
            </a:xfrm>
            <a:prstGeom prst="line">
              <a:avLst/>
            </a:prstGeom>
            <a:ln>
              <a:solidFill>
                <a:srgbClr val="7EA96D"/>
              </a:solidFill>
              <a:prstDash val="dashDot"/>
            </a:ln>
          </p:spPr>
          <p:style>
            <a:lnRef idx="1">
              <a:schemeClr val="accent1"/>
            </a:lnRef>
            <a:fillRef idx="0">
              <a:schemeClr val="accent1"/>
            </a:fillRef>
            <a:effectRef idx="0">
              <a:schemeClr val="accent1"/>
            </a:effectRef>
            <a:fontRef idx="minor">
              <a:schemeClr val="tx1"/>
            </a:fontRef>
          </p:style>
        </p:cxnSp>
      </p:gr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3931285" y="1334135"/>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（二）学习动机不当的自我调节</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占位符 1"/>
          <p:cNvSpPr>
            <a:spLocks noGrp="1"/>
          </p:cNvSpPr>
          <p:nvPr>
            <p:ph type="body" sz="quarter" idx="10"/>
            <p:custDataLst>
              <p:tags r:id="rId2"/>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二、学习动机问题</a:t>
            </a:r>
            <a:endParaRPr lang="zh-CN" altLang="en-US" sz="2400" b="1" spc="300" noProof="0" dirty="0">
              <a:ln>
                <a:noFill/>
              </a:ln>
              <a:solidFill>
                <a:srgbClr val="FCC301"/>
              </a:solidFill>
              <a:effectLst/>
              <a:uLnTx/>
              <a:sym typeface="+mn-ea"/>
            </a:endParaRPr>
          </a:p>
        </p:txBody>
      </p:sp>
      <p:sp>
        <p:nvSpPr>
          <p:cNvPr id="127" name="Freeform 5"/>
          <p:cNvSpPr>
            <a:spLocks noEditPoints="1"/>
          </p:cNvSpPr>
          <p:nvPr>
            <p:custDataLst>
              <p:tags r:id="rId3"/>
            </p:custDataLst>
          </p:nvPr>
        </p:nvSpPr>
        <p:spPr bwMode="auto">
          <a:xfrm>
            <a:off x="1661654" y="3731843"/>
            <a:ext cx="2432554" cy="1657008"/>
          </a:xfrm>
          <a:custGeom>
            <a:avLst/>
            <a:gdLst>
              <a:gd name="T0" fmla="*/ 566 w 720"/>
              <a:gd name="T1" fmla="*/ 40 h 720"/>
              <a:gd name="T2" fmla="*/ 680 w 720"/>
              <a:gd name="T3" fmla="*/ 154 h 720"/>
              <a:gd name="T4" fmla="*/ 680 w 720"/>
              <a:gd name="T5" fmla="*/ 566 h 720"/>
              <a:gd name="T6" fmla="*/ 566 w 720"/>
              <a:gd name="T7" fmla="*/ 680 h 720"/>
              <a:gd name="T8" fmla="*/ 154 w 720"/>
              <a:gd name="T9" fmla="*/ 680 h 720"/>
              <a:gd name="T10" fmla="*/ 40 w 720"/>
              <a:gd name="T11" fmla="*/ 566 h 720"/>
              <a:gd name="T12" fmla="*/ 40 w 720"/>
              <a:gd name="T13" fmla="*/ 154 h 720"/>
              <a:gd name="T14" fmla="*/ 154 w 720"/>
              <a:gd name="T15" fmla="*/ 40 h 720"/>
              <a:gd name="T16" fmla="*/ 566 w 720"/>
              <a:gd name="T17" fmla="*/ 40 h 720"/>
              <a:gd name="T18" fmla="*/ 566 w 720"/>
              <a:gd name="T19" fmla="*/ 0 h 720"/>
              <a:gd name="T20" fmla="*/ 154 w 720"/>
              <a:gd name="T21" fmla="*/ 0 h 720"/>
              <a:gd name="T22" fmla="*/ 0 w 720"/>
              <a:gd name="T23" fmla="*/ 154 h 720"/>
              <a:gd name="T24" fmla="*/ 0 w 720"/>
              <a:gd name="T25" fmla="*/ 566 h 720"/>
              <a:gd name="T26" fmla="*/ 154 w 720"/>
              <a:gd name="T27" fmla="*/ 720 h 720"/>
              <a:gd name="T28" fmla="*/ 566 w 720"/>
              <a:gd name="T29" fmla="*/ 720 h 720"/>
              <a:gd name="T30" fmla="*/ 720 w 720"/>
              <a:gd name="T31" fmla="*/ 566 h 720"/>
              <a:gd name="T32" fmla="*/ 720 w 720"/>
              <a:gd name="T33" fmla="*/ 154 h 720"/>
              <a:gd name="T34" fmla="*/ 566 w 720"/>
              <a:gd name="T35" fmla="*/ 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720">
                <a:moveTo>
                  <a:pt x="566" y="40"/>
                </a:moveTo>
                <a:cubicBezTo>
                  <a:pt x="629" y="40"/>
                  <a:pt x="680" y="91"/>
                  <a:pt x="680" y="154"/>
                </a:cubicBezTo>
                <a:cubicBezTo>
                  <a:pt x="680" y="566"/>
                  <a:pt x="680" y="566"/>
                  <a:pt x="680" y="566"/>
                </a:cubicBezTo>
                <a:cubicBezTo>
                  <a:pt x="680" y="628"/>
                  <a:pt x="629" y="680"/>
                  <a:pt x="566" y="680"/>
                </a:cubicBezTo>
                <a:cubicBezTo>
                  <a:pt x="154" y="680"/>
                  <a:pt x="154" y="680"/>
                  <a:pt x="154" y="680"/>
                </a:cubicBezTo>
                <a:cubicBezTo>
                  <a:pt x="91" y="680"/>
                  <a:pt x="40" y="628"/>
                  <a:pt x="40" y="566"/>
                </a:cubicBezTo>
                <a:cubicBezTo>
                  <a:pt x="40" y="154"/>
                  <a:pt x="40" y="154"/>
                  <a:pt x="40" y="154"/>
                </a:cubicBezTo>
                <a:cubicBezTo>
                  <a:pt x="40" y="91"/>
                  <a:pt x="91" y="40"/>
                  <a:pt x="154" y="40"/>
                </a:cubicBezTo>
                <a:lnTo>
                  <a:pt x="566" y="40"/>
                </a:lnTo>
                <a:close/>
                <a:moveTo>
                  <a:pt x="566" y="0"/>
                </a:moveTo>
                <a:cubicBezTo>
                  <a:pt x="154" y="0"/>
                  <a:pt x="154" y="0"/>
                  <a:pt x="154" y="0"/>
                </a:cubicBezTo>
                <a:cubicBezTo>
                  <a:pt x="70" y="0"/>
                  <a:pt x="0" y="69"/>
                  <a:pt x="0" y="154"/>
                </a:cubicBezTo>
                <a:cubicBezTo>
                  <a:pt x="0" y="566"/>
                  <a:pt x="0" y="566"/>
                  <a:pt x="0" y="566"/>
                </a:cubicBezTo>
                <a:cubicBezTo>
                  <a:pt x="0" y="650"/>
                  <a:pt x="70" y="720"/>
                  <a:pt x="154" y="720"/>
                </a:cubicBezTo>
                <a:cubicBezTo>
                  <a:pt x="566" y="720"/>
                  <a:pt x="566" y="720"/>
                  <a:pt x="566" y="720"/>
                </a:cubicBezTo>
                <a:cubicBezTo>
                  <a:pt x="651" y="720"/>
                  <a:pt x="720" y="650"/>
                  <a:pt x="720" y="566"/>
                </a:cubicBezTo>
                <a:cubicBezTo>
                  <a:pt x="720" y="154"/>
                  <a:pt x="720" y="154"/>
                  <a:pt x="720" y="154"/>
                </a:cubicBezTo>
                <a:cubicBezTo>
                  <a:pt x="720" y="69"/>
                  <a:pt x="651" y="0"/>
                  <a:pt x="566" y="0"/>
                </a:cubicBezTo>
                <a:close/>
              </a:path>
            </a:pathLst>
          </a:custGeom>
          <a:solidFill>
            <a:srgbClr val="C4C81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8" name="Freeform 6"/>
          <p:cNvSpPr/>
          <p:nvPr>
            <p:custDataLst>
              <p:tags r:id="rId4"/>
            </p:custDataLst>
          </p:nvPr>
        </p:nvSpPr>
        <p:spPr bwMode="auto">
          <a:xfrm>
            <a:off x="1656080" y="3567396"/>
            <a:ext cx="2432554" cy="489855"/>
          </a:xfrm>
          <a:custGeom>
            <a:avLst/>
            <a:gdLst>
              <a:gd name="T0" fmla="*/ 656 w 720"/>
              <a:gd name="T1" fmla="*/ 240 h 240"/>
              <a:gd name="T2" fmla="*/ 64 w 720"/>
              <a:gd name="T3" fmla="*/ 240 h 240"/>
              <a:gd name="T4" fmla="*/ 0 w 720"/>
              <a:gd name="T5" fmla="*/ 176 h 240"/>
              <a:gd name="T6" fmla="*/ 0 w 720"/>
              <a:gd name="T7" fmla="*/ 64 h 240"/>
              <a:gd name="T8" fmla="*/ 64 w 720"/>
              <a:gd name="T9" fmla="*/ 0 h 240"/>
              <a:gd name="T10" fmla="*/ 656 w 720"/>
              <a:gd name="T11" fmla="*/ 0 h 240"/>
              <a:gd name="T12" fmla="*/ 720 w 720"/>
              <a:gd name="T13" fmla="*/ 64 h 240"/>
              <a:gd name="T14" fmla="*/ 720 w 720"/>
              <a:gd name="T15" fmla="*/ 176 h 240"/>
              <a:gd name="T16" fmla="*/ 656 w 720"/>
              <a:gd name="T17"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240">
                <a:moveTo>
                  <a:pt x="656" y="240"/>
                </a:moveTo>
                <a:cubicBezTo>
                  <a:pt x="64" y="240"/>
                  <a:pt x="64" y="240"/>
                  <a:pt x="64" y="240"/>
                </a:cubicBezTo>
                <a:cubicBezTo>
                  <a:pt x="29" y="240"/>
                  <a:pt x="0" y="211"/>
                  <a:pt x="0" y="176"/>
                </a:cubicBezTo>
                <a:cubicBezTo>
                  <a:pt x="0" y="64"/>
                  <a:pt x="0" y="64"/>
                  <a:pt x="0" y="64"/>
                </a:cubicBezTo>
                <a:cubicBezTo>
                  <a:pt x="0" y="29"/>
                  <a:pt x="29" y="0"/>
                  <a:pt x="64" y="0"/>
                </a:cubicBezTo>
                <a:cubicBezTo>
                  <a:pt x="656" y="0"/>
                  <a:pt x="656" y="0"/>
                  <a:pt x="656" y="0"/>
                </a:cubicBezTo>
                <a:cubicBezTo>
                  <a:pt x="691" y="0"/>
                  <a:pt x="720" y="29"/>
                  <a:pt x="720" y="64"/>
                </a:cubicBezTo>
                <a:cubicBezTo>
                  <a:pt x="720" y="176"/>
                  <a:pt x="720" y="176"/>
                  <a:pt x="720" y="176"/>
                </a:cubicBezTo>
                <a:cubicBezTo>
                  <a:pt x="720" y="211"/>
                  <a:pt x="691" y="240"/>
                  <a:pt x="656" y="240"/>
                </a:cubicBezTo>
                <a:close/>
              </a:path>
            </a:pathLst>
          </a:custGeom>
          <a:solidFill>
            <a:srgbClr val="C4C81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29" name="Freeform 7"/>
          <p:cNvSpPr/>
          <p:nvPr>
            <p:custDataLst>
              <p:tags r:id="rId5"/>
            </p:custDataLst>
          </p:nvPr>
        </p:nvSpPr>
        <p:spPr bwMode="auto">
          <a:xfrm>
            <a:off x="4515080" y="5144271"/>
            <a:ext cx="2429767" cy="489855"/>
          </a:xfrm>
          <a:custGeom>
            <a:avLst/>
            <a:gdLst>
              <a:gd name="T0" fmla="*/ 656 w 720"/>
              <a:gd name="T1" fmla="*/ 240 h 240"/>
              <a:gd name="T2" fmla="*/ 64 w 720"/>
              <a:gd name="T3" fmla="*/ 240 h 240"/>
              <a:gd name="T4" fmla="*/ 0 w 720"/>
              <a:gd name="T5" fmla="*/ 176 h 240"/>
              <a:gd name="T6" fmla="*/ 0 w 720"/>
              <a:gd name="T7" fmla="*/ 64 h 240"/>
              <a:gd name="T8" fmla="*/ 64 w 720"/>
              <a:gd name="T9" fmla="*/ 0 h 240"/>
              <a:gd name="T10" fmla="*/ 656 w 720"/>
              <a:gd name="T11" fmla="*/ 0 h 240"/>
              <a:gd name="T12" fmla="*/ 720 w 720"/>
              <a:gd name="T13" fmla="*/ 64 h 240"/>
              <a:gd name="T14" fmla="*/ 720 w 720"/>
              <a:gd name="T15" fmla="*/ 176 h 240"/>
              <a:gd name="T16" fmla="*/ 656 w 720"/>
              <a:gd name="T17"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240">
                <a:moveTo>
                  <a:pt x="656" y="240"/>
                </a:moveTo>
                <a:cubicBezTo>
                  <a:pt x="64" y="240"/>
                  <a:pt x="64" y="240"/>
                  <a:pt x="64" y="240"/>
                </a:cubicBezTo>
                <a:cubicBezTo>
                  <a:pt x="29" y="240"/>
                  <a:pt x="0" y="211"/>
                  <a:pt x="0" y="176"/>
                </a:cubicBezTo>
                <a:cubicBezTo>
                  <a:pt x="0" y="64"/>
                  <a:pt x="0" y="64"/>
                  <a:pt x="0" y="64"/>
                </a:cubicBezTo>
                <a:cubicBezTo>
                  <a:pt x="0" y="28"/>
                  <a:pt x="29" y="0"/>
                  <a:pt x="64" y="0"/>
                </a:cubicBezTo>
                <a:cubicBezTo>
                  <a:pt x="656" y="0"/>
                  <a:pt x="656" y="0"/>
                  <a:pt x="656" y="0"/>
                </a:cubicBezTo>
                <a:cubicBezTo>
                  <a:pt x="691" y="0"/>
                  <a:pt x="720" y="28"/>
                  <a:pt x="720" y="64"/>
                </a:cubicBezTo>
                <a:cubicBezTo>
                  <a:pt x="720" y="176"/>
                  <a:pt x="720" y="176"/>
                  <a:pt x="720" y="176"/>
                </a:cubicBezTo>
                <a:cubicBezTo>
                  <a:pt x="720" y="211"/>
                  <a:pt x="691" y="240"/>
                  <a:pt x="656" y="240"/>
                </a:cubicBezTo>
                <a:close/>
              </a:path>
            </a:pathLst>
          </a:custGeom>
          <a:solidFill>
            <a:srgbClr val="988C2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0" name="Freeform 8"/>
          <p:cNvSpPr/>
          <p:nvPr>
            <p:custDataLst>
              <p:tags r:id="rId6"/>
            </p:custDataLst>
          </p:nvPr>
        </p:nvSpPr>
        <p:spPr bwMode="auto">
          <a:xfrm>
            <a:off x="7397075" y="3567396"/>
            <a:ext cx="2432554" cy="489855"/>
          </a:xfrm>
          <a:custGeom>
            <a:avLst/>
            <a:gdLst>
              <a:gd name="T0" fmla="*/ 656 w 720"/>
              <a:gd name="T1" fmla="*/ 240 h 240"/>
              <a:gd name="T2" fmla="*/ 64 w 720"/>
              <a:gd name="T3" fmla="*/ 240 h 240"/>
              <a:gd name="T4" fmla="*/ 0 w 720"/>
              <a:gd name="T5" fmla="*/ 176 h 240"/>
              <a:gd name="T6" fmla="*/ 0 w 720"/>
              <a:gd name="T7" fmla="*/ 64 h 240"/>
              <a:gd name="T8" fmla="*/ 64 w 720"/>
              <a:gd name="T9" fmla="*/ 0 h 240"/>
              <a:gd name="T10" fmla="*/ 656 w 720"/>
              <a:gd name="T11" fmla="*/ 0 h 240"/>
              <a:gd name="T12" fmla="*/ 720 w 720"/>
              <a:gd name="T13" fmla="*/ 64 h 240"/>
              <a:gd name="T14" fmla="*/ 720 w 720"/>
              <a:gd name="T15" fmla="*/ 176 h 240"/>
              <a:gd name="T16" fmla="*/ 656 w 720"/>
              <a:gd name="T17"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240">
                <a:moveTo>
                  <a:pt x="656" y="240"/>
                </a:moveTo>
                <a:cubicBezTo>
                  <a:pt x="64" y="240"/>
                  <a:pt x="64" y="240"/>
                  <a:pt x="64" y="240"/>
                </a:cubicBezTo>
                <a:cubicBezTo>
                  <a:pt x="29" y="240"/>
                  <a:pt x="0" y="211"/>
                  <a:pt x="0" y="176"/>
                </a:cubicBezTo>
                <a:cubicBezTo>
                  <a:pt x="0" y="64"/>
                  <a:pt x="0" y="64"/>
                  <a:pt x="0" y="64"/>
                </a:cubicBezTo>
                <a:cubicBezTo>
                  <a:pt x="0" y="29"/>
                  <a:pt x="29" y="0"/>
                  <a:pt x="64" y="0"/>
                </a:cubicBezTo>
                <a:cubicBezTo>
                  <a:pt x="656" y="0"/>
                  <a:pt x="656" y="0"/>
                  <a:pt x="656" y="0"/>
                </a:cubicBezTo>
                <a:cubicBezTo>
                  <a:pt x="691" y="0"/>
                  <a:pt x="720" y="29"/>
                  <a:pt x="720" y="64"/>
                </a:cubicBezTo>
                <a:cubicBezTo>
                  <a:pt x="720" y="176"/>
                  <a:pt x="720" y="176"/>
                  <a:pt x="720" y="176"/>
                </a:cubicBezTo>
                <a:cubicBezTo>
                  <a:pt x="720" y="211"/>
                  <a:pt x="691" y="240"/>
                  <a:pt x="656" y="240"/>
                </a:cubicBezTo>
                <a:close/>
              </a:path>
            </a:pathLst>
          </a:custGeom>
          <a:solidFill>
            <a:srgbClr val="79AC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1" name="Freeform 10"/>
          <p:cNvSpPr>
            <a:spLocks noEditPoints="1"/>
          </p:cNvSpPr>
          <p:nvPr>
            <p:custDataLst>
              <p:tags r:id="rId7"/>
            </p:custDataLst>
          </p:nvPr>
        </p:nvSpPr>
        <p:spPr bwMode="auto">
          <a:xfrm>
            <a:off x="4506718" y="3625231"/>
            <a:ext cx="2432554" cy="1748986"/>
          </a:xfrm>
          <a:custGeom>
            <a:avLst/>
            <a:gdLst>
              <a:gd name="T0" fmla="*/ 566 w 720"/>
              <a:gd name="T1" fmla="*/ 40 h 720"/>
              <a:gd name="T2" fmla="*/ 680 w 720"/>
              <a:gd name="T3" fmla="*/ 154 h 720"/>
              <a:gd name="T4" fmla="*/ 680 w 720"/>
              <a:gd name="T5" fmla="*/ 566 h 720"/>
              <a:gd name="T6" fmla="*/ 566 w 720"/>
              <a:gd name="T7" fmla="*/ 680 h 720"/>
              <a:gd name="T8" fmla="*/ 154 w 720"/>
              <a:gd name="T9" fmla="*/ 680 h 720"/>
              <a:gd name="T10" fmla="*/ 40 w 720"/>
              <a:gd name="T11" fmla="*/ 566 h 720"/>
              <a:gd name="T12" fmla="*/ 40 w 720"/>
              <a:gd name="T13" fmla="*/ 154 h 720"/>
              <a:gd name="T14" fmla="*/ 154 w 720"/>
              <a:gd name="T15" fmla="*/ 40 h 720"/>
              <a:gd name="T16" fmla="*/ 566 w 720"/>
              <a:gd name="T17" fmla="*/ 40 h 720"/>
              <a:gd name="T18" fmla="*/ 566 w 720"/>
              <a:gd name="T19" fmla="*/ 0 h 720"/>
              <a:gd name="T20" fmla="*/ 154 w 720"/>
              <a:gd name="T21" fmla="*/ 0 h 720"/>
              <a:gd name="T22" fmla="*/ 0 w 720"/>
              <a:gd name="T23" fmla="*/ 154 h 720"/>
              <a:gd name="T24" fmla="*/ 0 w 720"/>
              <a:gd name="T25" fmla="*/ 566 h 720"/>
              <a:gd name="T26" fmla="*/ 154 w 720"/>
              <a:gd name="T27" fmla="*/ 720 h 720"/>
              <a:gd name="T28" fmla="*/ 566 w 720"/>
              <a:gd name="T29" fmla="*/ 720 h 720"/>
              <a:gd name="T30" fmla="*/ 720 w 720"/>
              <a:gd name="T31" fmla="*/ 566 h 720"/>
              <a:gd name="T32" fmla="*/ 720 w 720"/>
              <a:gd name="T33" fmla="*/ 154 h 720"/>
              <a:gd name="T34" fmla="*/ 566 w 720"/>
              <a:gd name="T35" fmla="*/ 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720">
                <a:moveTo>
                  <a:pt x="566" y="40"/>
                </a:moveTo>
                <a:cubicBezTo>
                  <a:pt x="629" y="40"/>
                  <a:pt x="680" y="91"/>
                  <a:pt x="680" y="154"/>
                </a:cubicBezTo>
                <a:cubicBezTo>
                  <a:pt x="680" y="566"/>
                  <a:pt x="680" y="566"/>
                  <a:pt x="680" y="566"/>
                </a:cubicBezTo>
                <a:cubicBezTo>
                  <a:pt x="680" y="628"/>
                  <a:pt x="629" y="680"/>
                  <a:pt x="566" y="680"/>
                </a:cubicBezTo>
                <a:cubicBezTo>
                  <a:pt x="154" y="680"/>
                  <a:pt x="154" y="680"/>
                  <a:pt x="154" y="680"/>
                </a:cubicBezTo>
                <a:cubicBezTo>
                  <a:pt x="91" y="680"/>
                  <a:pt x="40" y="628"/>
                  <a:pt x="40" y="566"/>
                </a:cubicBezTo>
                <a:cubicBezTo>
                  <a:pt x="40" y="154"/>
                  <a:pt x="40" y="154"/>
                  <a:pt x="40" y="154"/>
                </a:cubicBezTo>
                <a:cubicBezTo>
                  <a:pt x="40" y="91"/>
                  <a:pt x="91" y="40"/>
                  <a:pt x="154" y="40"/>
                </a:cubicBezTo>
                <a:lnTo>
                  <a:pt x="566" y="40"/>
                </a:lnTo>
                <a:close/>
                <a:moveTo>
                  <a:pt x="566" y="0"/>
                </a:moveTo>
                <a:cubicBezTo>
                  <a:pt x="154" y="0"/>
                  <a:pt x="154" y="0"/>
                  <a:pt x="154" y="0"/>
                </a:cubicBezTo>
                <a:cubicBezTo>
                  <a:pt x="70" y="0"/>
                  <a:pt x="0" y="69"/>
                  <a:pt x="0" y="154"/>
                </a:cubicBezTo>
                <a:cubicBezTo>
                  <a:pt x="0" y="566"/>
                  <a:pt x="0" y="566"/>
                  <a:pt x="0" y="566"/>
                </a:cubicBezTo>
                <a:cubicBezTo>
                  <a:pt x="0" y="650"/>
                  <a:pt x="70" y="720"/>
                  <a:pt x="154" y="720"/>
                </a:cubicBezTo>
                <a:cubicBezTo>
                  <a:pt x="566" y="720"/>
                  <a:pt x="566" y="720"/>
                  <a:pt x="566" y="720"/>
                </a:cubicBezTo>
                <a:cubicBezTo>
                  <a:pt x="651" y="720"/>
                  <a:pt x="720" y="650"/>
                  <a:pt x="720" y="566"/>
                </a:cubicBezTo>
                <a:cubicBezTo>
                  <a:pt x="720" y="154"/>
                  <a:pt x="720" y="154"/>
                  <a:pt x="720" y="154"/>
                </a:cubicBezTo>
                <a:cubicBezTo>
                  <a:pt x="720" y="69"/>
                  <a:pt x="651" y="0"/>
                  <a:pt x="566" y="0"/>
                </a:cubicBezTo>
                <a:close/>
              </a:path>
            </a:pathLst>
          </a:custGeom>
          <a:solidFill>
            <a:srgbClr val="988C2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2" name="Freeform 11"/>
          <p:cNvSpPr>
            <a:spLocks noEditPoints="1"/>
          </p:cNvSpPr>
          <p:nvPr>
            <p:custDataLst>
              <p:tags r:id="rId8"/>
            </p:custDataLst>
          </p:nvPr>
        </p:nvSpPr>
        <p:spPr bwMode="auto">
          <a:xfrm>
            <a:off x="7383139" y="3625231"/>
            <a:ext cx="2429767" cy="1748986"/>
          </a:xfrm>
          <a:custGeom>
            <a:avLst/>
            <a:gdLst>
              <a:gd name="T0" fmla="*/ 566 w 720"/>
              <a:gd name="T1" fmla="*/ 40 h 720"/>
              <a:gd name="T2" fmla="*/ 680 w 720"/>
              <a:gd name="T3" fmla="*/ 154 h 720"/>
              <a:gd name="T4" fmla="*/ 680 w 720"/>
              <a:gd name="T5" fmla="*/ 566 h 720"/>
              <a:gd name="T6" fmla="*/ 566 w 720"/>
              <a:gd name="T7" fmla="*/ 680 h 720"/>
              <a:gd name="T8" fmla="*/ 154 w 720"/>
              <a:gd name="T9" fmla="*/ 680 h 720"/>
              <a:gd name="T10" fmla="*/ 40 w 720"/>
              <a:gd name="T11" fmla="*/ 566 h 720"/>
              <a:gd name="T12" fmla="*/ 40 w 720"/>
              <a:gd name="T13" fmla="*/ 154 h 720"/>
              <a:gd name="T14" fmla="*/ 154 w 720"/>
              <a:gd name="T15" fmla="*/ 40 h 720"/>
              <a:gd name="T16" fmla="*/ 566 w 720"/>
              <a:gd name="T17" fmla="*/ 40 h 720"/>
              <a:gd name="T18" fmla="*/ 566 w 720"/>
              <a:gd name="T19" fmla="*/ 0 h 720"/>
              <a:gd name="T20" fmla="*/ 154 w 720"/>
              <a:gd name="T21" fmla="*/ 0 h 720"/>
              <a:gd name="T22" fmla="*/ 0 w 720"/>
              <a:gd name="T23" fmla="*/ 154 h 720"/>
              <a:gd name="T24" fmla="*/ 0 w 720"/>
              <a:gd name="T25" fmla="*/ 566 h 720"/>
              <a:gd name="T26" fmla="*/ 154 w 720"/>
              <a:gd name="T27" fmla="*/ 720 h 720"/>
              <a:gd name="T28" fmla="*/ 566 w 720"/>
              <a:gd name="T29" fmla="*/ 720 h 720"/>
              <a:gd name="T30" fmla="*/ 720 w 720"/>
              <a:gd name="T31" fmla="*/ 566 h 720"/>
              <a:gd name="T32" fmla="*/ 720 w 720"/>
              <a:gd name="T33" fmla="*/ 154 h 720"/>
              <a:gd name="T34" fmla="*/ 566 w 720"/>
              <a:gd name="T35" fmla="*/ 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720">
                <a:moveTo>
                  <a:pt x="566" y="40"/>
                </a:moveTo>
                <a:cubicBezTo>
                  <a:pt x="629" y="40"/>
                  <a:pt x="680" y="91"/>
                  <a:pt x="680" y="154"/>
                </a:cubicBezTo>
                <a:cubicBezTo>
                  <a:pt x="680" y="566"/>
                  <a:pt x="680" y="566"/>
                  <a:pt x="680" y="566"/>
                </a:cubicBezTo>
                <a:cubicBezTo>
                  <a:pt x="680" y="628"/>
                  <a:pt x="629" y="680"/>
                  <a:pt x="566" y="680"/>
                </a:cubicBezTo>
                <a:cubicBezTo>
                  <a:pt x="154" y="680"/>
                  <a:pt x="154" y="680"/>
                  <a:pt x="154" y="680"/>
                </a:cubicBezTo>
                <a:cubicBezTo>
                  <a:pt x="91" y="680"/>
                  <a:pt x="40" y="628"/>
                  <a:pt x="40" y="566"/>
                </a:cubicBezTo>
                <a:cubicBezTo>
                  <a:pt x="40" y="154"/>
                  <a:pt x="40" y="154"/>
                  <a:pt x="40" y="154"/>
                </a:cubicBezTo>
                <a:cubicBezTo>
                  <a:pt x="40" y="91"/>
                  <a:pt x="91" y="40"/>
                  <a:pt x="154" y="40"/>
                </a:cubicBezTo>
                <a:lnTo>
                  <a:pt x="566" y="40"/>
                </a:lnTo>
                <a:close/>
                <a:moveTo>
                  <a:pt x="566" y="0"/>
                </a:moveTo>
                <a:cubicBezTo>
                  <a:pt x="154" y="0"/>
                  <a:pt x="154" y="0"/>
                  <a:pt x="154" y="0"/>
                </a:cubicBezTo>
                <a:cubicBezTo>
                  <a:pt x="70" y="0"/>
                  <a:pt x="0" y="69"/>
                  <a:pt x="0" y="154"/>
                </a:cubicBezTo>
                <a:cubicBezTo>
                  <a:pt x="0" y="566"/>
                  <a:pt x="0" y="566"/>
                  <a:pt x="0" y="566"/>
                </a:cubicBezTo>
                <a:cubicBezTo>
                  <a:pt x="0" y="650"/>
                  <a:pt x="70" y="720"/>
                  <a:pt x="154" y="720"/>
                </a:cubicBezTo>
                <a:cubicBezTo>
                  <a:pt x="566" y="720"/>
                  <a:pt x="566" y="720"/>
                  <a:pt x="566" y="720"/>
                </a:cubicBezTo>
                <a:cubicBezTo>
                  <a:pt x="651" y="720"/>
                  <a:pt x="720" y="650"/>
                  <a:pt x="720" y="566"/>
                </a:cubicBezTo>
                <a:cubicBezTo>
                  <a:pt x="720" y="154"/>
                  <a:pt x="720" y="154"/>
                  <a:pt x="720" y="154"/>
                </a:cubicBezTo>
                <a:cubicBezTo>
                  <a:pt x="720" y="69"/>
                  <a:pt x="651" y="0"/>
                  <a:pt x="566" y="0"/>
                </a:cubicBezTo>
                <a:close/>
              </a:path>
            </a:pathLst>
          </a:custGeom>
          <a:solidFill>
            <a:srgbClr val="79AC4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3" name="Freeform 13"/>
          <p:cNvSpPr/>
          <p:nvPr>
            <p:custDataLst>
              <p:tags r:id="rId9"/>
            </p:custDataLst>
          </p:nvPr>
        </p:nvSpPr>
        <p:spPr bwMode="auto">
          <a:xfrm>
            <a:off x="2778636" y="2665031"/>
            <a:ext cx="2846458" cy="855679"/>
          </a:xfrm>
          <a:custGeom>
            <a:avLst/>
            <a:gdLst>
              <a:gd name="T0" fmla="*/ 909 w 909"/>
              <a:gd name="T1" fmla="*/ 408 h 458"/>
              <a:gd name="T2" fmla="*/ 860 w 909"/>
              <a:gd name="T3" fmla="*/ 458 h 458"/>
              <a:gd name="T4" fmla="*/ 811 w 909"/>
              <a:gd name="T5" fmla="*/ 408 h 458"/>
              <a:gd name="T6" fmla="*/ 841 w 909"/>
              <a:gd name="T7" fmla="*/ 408 h 458"/>
              <a:gd name="T8" fmla="*/ 439 w 909"/>
              <a:gd name="T9" fmla="*/ 36 h 458"/>
              <a:gd name="T10" fmla="*/ 37 w 909"/>
              <a:gd name="T11" fmla="*/ 439 h 458"/>
              <a:gd name="T12" fmla="*/ 0 w 909"/>
              <a:gd name="T13" fmla="*/ 439 h 458"/>
              <a:gd name="T14" fmla="*/ 439 w 909"/>
              <a:gd name="T15" fmla="*/ 0 h 458"/>
              <a:gd name="T16" fmla="*/ 877 w 909"/>
              <a:gd name="T17" fmla="*/ 408 h 458"/>
              <a:gd name="T18" fmla="*/ 909 w 909"/>
              <a:gd name="T19" fmla="*/ 40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9" h="458">
                <a:moveTo>
                  <a:pt x="909" y="408"/>
                </a:moveTo>
                <a:cubicBezTo>
                  <a:pt x="860" y="458"/>
                  <a:pt x="860" y="458"/>
                  <a:pt x="860" y="458"/>
                </a:cubicBezTo>
                <a:cubicBezTo>
                  <a:pt x="811" y="408"/>
                  <a:pt x="811" y="408"/>
                  <a:pt x="811" y="408"/>
                </a:cubicBezTo>
                <a:cubicBezTo>
                  <a:pt x="841" y="408"/>
                  <a:pt x="841" y="408"/>
                  <a:pt x="841" y="408"/>
                </a:cubicBezTo>
                <a:cubicBezTo>
                  <a:pt x="825" y="201"/>
                  <a:pt x="651" y="36"/>
                  <a:pt x="439" y="36"/>
                </a:cubicBezTo>
                <a:cubicBezTo>
                  <a:pt x="217" y="36"/>
                  <a:pt x="37" y="217"/>
                  <a:pt x="37" y="439"/>
                </a:cubicBezTo>
                <a:cubicBezTo>
                  <a:pt x="0" y="439"/>
                  <a:pt x="0" y="439"/>
                  <a:pt x="0" y="439"/>
                </a:cubicBezTo>
                <a:cubicBezTo>
                  <a:pt x="0" y="197"/>
                  <a:pt x="197" y="0"/>
                  <a:pt x="439" y="0"/>
                </a:cubicBezTo>
                <a:cubicBezTo>
                  <a:pt x="671" y="0"/>
                  <a:pt x="862" y="180"/>
                  <a:pt x="877" y="408"/>
                </a:cubicBezTo>
                <a:lnTo>
                  <a:pt x="909" y="408"/>
                </a:lnTo>
                <a:close/>
              </a:path>
            </a:pathLst>
          </a:custGeom>
          <a:solidFill>
            <a:srgbClr val="C4C81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34" name="Freeform 14"/>
          <p:cNvSpPr/>
          <p:nvPr>
            <p:custDataLst>
              <p:tags r:id="rId10"/>
            </p:custDataLst>
          </p:nvPr>
        </p:nvSpPr>
        <p:spPr bwMode="auto">
          <a:xfrm>
            <a:off x="5792328" y="5610435"/>
            <a:ext cx="2805346" cy="822233"/>
          </a:xfrm>
          <a:custGeom>
            <a:avLst/>
            <a:gdLst>
              <a:gd name="T0" fmla="*/ 909 w 909"/>
              <a:gd name="T1" fmla="*/ 49 h 458"/>
              <a:gd name="T2" fmla="*/ 860 w 909"/>
              <a:gd name="T3" fmla="*/ 0 h 458"/>
              <a:gd name="T4" fmla="*/ 811 w 909"/>
              <a:gd name="T5" fmla="*/ 49 h 458"/>
              <a:gd name="T6" fmla="*/ 841 w 909"/>
              <a:gd name="T7" fmla="*/ 49 h 458"/>
              <a:gd name="T8" fmla="*/ 439 w 909"/>
              <a:gd name="T9" fmla="*/ 421 h 458"/>
              <a:gd name="T10" fmla="*/ 37 w 909"/>
              <a:gd name="T11" fmla="*/ 19 h 458"/>
              <a:gd name="T12" fmla="*/ 0 w 909"/>
              <a:gd name="T13" fmla="*/ 19 h 458"/>
              <a:gd name="T14" fmla="*/ 439 w 909"/>
              <a:gd name="T15" fmla="*/ 458 h 458"/>
              <a:gd name="T16" fmla="*/ 877 w 909"/>
              <a:gd name="T17" fmla="*/ 49 h 458"/>
              <a:gd name="T18" fmla="*/ 909 w 909"/>
              <a:gd name="T19" fmla="*/ 49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9" h="458">
                <a:moveTo>
                  <a:pt x="909" y="49"/>
                </a:moveTo>
                <a:cubicBezTo>
                  <a:pt x="860" y="0"/>
                  <a:pt x="860" y="0"/>
                  <a:pt x="860" y="0"/>
                </a:cubicBezTo>
                <a:cubicBezTo>
                  <a:pt x="811" y="49"/>
                  <a:pt x="811" y="49"/>
                  <a:pt x="811" y="49"/>
                </a:cubicBezTo>
                <a:cubicBezTo>
                  <a:pt x="841" y="49"/>
                  <a:pt x="841" y="49"/>
                  <a:pt x="841" y="49"/>
                </a:cubicBezTo>
                <a:cubicBezTo>
                  <a:pt x="825" y="257"/>
                  <a:pt x="651" y="421"/>
                  <a:pt x="439" y="421"/>
                </a:cubicBezTo>
                <a:cubicBezTo>
                  <a:pt x="217" y="421"/>
                  <a:pt x="37" y="241"/>
                  <a:pt x="37" y="19"/>
                </a:cubicBezTo>
                <a:cubicBezTo>
                  <a:pt x="0" y="19"/>
                  <a:pt x="0" y="19"/>
                  <a:pt x="0" y="19"/>
                </a:cubicBezTo>
                <a:cubicBezTo>
                  <a:pt x="0" y="261"/>
                  <a:pt x="197" y="458"/>
                  <a:pt x="439" y="458"/>
                </a:cubicBezTo>
                <a:cubicBezTo>
                  <a:pt x="671" y="458"/>
                  <a:pt x="862" y="277"/>
                  <a:pt x="877" y="49"/>
                </a:cubicBezTo>
                <a:lnTo>
                  <a:pt x="909" y="4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nvGrpSpPr>
          <p:cNvPr id="151" name="组合 150"/>
          <p:cNvGrpSpPr/>
          <p:nvPr>
            <p:custDataLst>
              <p:tags r:id="rId11"/>
            </p:custDataLst>
          </p:nvPr>
        </p:nvGrpSpPr>
        <p:grpSpPr>
          <a:xfrm rot="0">
            <a:off x="6581140" y="2247900"/>
            <a:ext cx="1221105" cy="1092200"/>
            <a:chOff x="5176838" y="476250"/>
            <a:chExt cx="1195387" cy="1423988"/>
          </a:xfrm>
          <a:solidFill>
            <a:srgbClr val="C4C815"/>
          </a:solidFill>
        </p:grpSpPr>
        <p:sp>
          <p:nvSpPr>
            <p:cNvPr id="152" name="Rectangle 44"/>
            <p:cNvSpPr>
              <a:spLocks noChangeArrowheads="1"/>
            </p:cNvSpPr>
            <p:nvPr>
              <p:custDataLst>
                <p:tags r:id="rId12"/>
              </p:custDataLst>
            </p:nvPr>
          </p:nvSpPr>
          <p:spPr bwMode="auto">
            <a:xfrm>
              <a:off x="5759450" y="1069975"/>
              <a:ext cx="30162" cy="576263"/>
            </a:xfrm>
            <a:prstGeom prst="rect">
              <a:avLst/>
            </a:prstGeom>
            <a:grpFill/>
            <a:ln>
              <a:noFill/>
            </a:ln>
          </p:spPr>
          <p:txBody>
            <a:bodyPr vert="horz" wrap="square" lIns="68580" tIns="34290" rIns="68580" bIns="34290" numCol="1" anchor="t" anchorCtr="0" compatLnSpc="1"/>
            <a:p>
              <a:endParaRPr lang="zh-CN" altLang="en-US" sz="1350"/>
            </a:p>
          </p:txBody>
        </p:sp>
        <p:sp>
          <p:nvSpPr>
            <p:cNvPr id="153" name="Rectangle 45"/>
            <p:cNvSpPr>
              <a:spLocks noChangeArrowheads="1"/>
            </p:cNvSpPr>
            <p:nvPr>
              <p:custDataLst>
                <p:tags r:id="rId13"/>
              </p:custDataLst>
            </p:nvPr>
          </p:nvSpPr>
          <p:spPr bwMode="auto">
            <a:xfrm>
              <a:off x="5759450" y="1069975"/>
              <a:ext cx="30162" cy="576263"/>
            </a:xfrm>
            <a:prstGeom prst="rect">
              <a:avLst/>
            </a:prstGeom>
            <a:grpFill/>
            <a:ln>
              <a:noFill/>
            </a:ln>
          </p:spPr>
          <p:txBody>
            <a:bodyPr vert="horz" wrap="square" lIns="68580" tIns="34290" rIns="68580" bIns="34290" numCol="1" anchor="t" anchorCtr="0" compatLnSpc="1"/>
            <a:p>
              <a:endParaRPr lang="zh-CN" altLang="en-US" sz="1350"/>
            </a:p>
          </p:txBody>
        </p:sp>
        <p:sp>
          <p:nvSpPr>
            <p:cNvPr id="154" name="Freeform 46"/>
            <p:cNvSpPr/>
            <p:nvPr>
              <p:custDataLst>
                <p:tags r:id="rId14"/>
              </p:custDataLst>
            </p:nvPr>
          </p:nvSpPr>
          <p:spPr bwMode="auto">
            <a:xfrm>
              <a:off x="5559425" y="476250"/>
              <a:ext cx="433387" cy="609600"/>
            </a:xfrm>
            <a:custGeom>
              <a:avLst/>
              <a:gdLst>
                <a:gd name="T0" fmla="*/ 143 w 143"/>
                <a:gd name="T1" fmla="*/ 104 h 201"/>
                <a:gd name="T2" fmla="*/ 71 w 143"/>
                <a:gd name="T3" fmla="*/ 201 h 201"/>
                <a:gd name="T4" fmla="*/ 0 w 143"/>
                <a:gd name="T5" fmla="*/ 104 h 201"/>
                <a:gd name="T6" fmla="*/ 71 w 143"/>
                <a:gd name="T7" fmla="*/ 0 h 201"/>
                <a:gd name="T8" fmla="*/ 143 w 143"/>
                <a:gd name="T9" fmla="*/ 104 h 201"/>
              </a:gdLst>
              <a:ahLst/>
              <a:cxnLst>
                <a:cxn ang="0">
                  <a:pos x="T0" y="T1"/>
                </a:cxn>
                <a:cxn ang="0">
                  <a:pos x="T2" y="T3"/>
                </a:cxn>
                <a:cxn ang="0">
                  <a:pos x="T4" y="T5"/>
                </a:cxn>
                <a:cxn ang="0">
                  <a:pos x="T6" y="T7"/>
                </a:cxn>
                <a:cxn ang="0">
                  <a:pos x="T8" y="T9"/>
                </a:cxn>
              </a:cxnLst>
              <a:rect l="0" t="0" r="r" b="b"/>
              <a:pathLst>
                <a:path w="143" h="201">
                  <a:moveTo>
                    <a:pt x="143" y="104"/>
                  </a:moveTo>
                  <a:cubicBezTo>
                    <a:pt x="143" y="163"/>
                    <a:pt x="98" y="201"/>
                    <a:pt x="71" y="201"/>
                  </a:cubicBezTo>
                  <a:cubicBezTo>
                    <a:pt x="45" y="201"/>
                    <a:pt x="0" y="163"/>
                    <a:pt x="0" y="104"/>
                  </a:cubicBezTo>
                  <a:cubicBezTo>
                    <a:pt x="0" y="44"/>
                    <a:pt x="64" y="0"/>
                    <a:pt x="71" y="0"/>
                  </a:cubicBezTo>
                  <a:cubicBezTo>
                    <a:pt x="77" y="0"/>
                    <a:pt x="143" y="44"/>
                    <a:pt x="143" y="104"/>
                  </a:cubicBezTo>
                </a:path>
              </a:pathLst>
            </a:custGeom>
            <a:grpFill/>
            <a:ln>
              <a:noFill/>
            </a:ln>
          </p:spPr>
          <p:txBody>
            <a:bodyPr vert="horz" wrap="square" lIns="68580" tIns="34290" rIns="68580" bIns="34290" numCol="1" anchor="t" anchorCtr="0" compatLnSpc="1"/>
            <a:p>
              <a:endParaRPr lang="zh-CN" altLang="en-US" sz="1350"/>
            </a:p>
          </p:txBody>
        </p:sp>
        <p:sp>
          <p:nvSpPr>
            <p:cNvPr id="155" name="Rectangle 47"/>
            <p:cNvSpPr>
              <a:spLocks noChangeArrowheads="1"/>
            </p:cNvSpPr>
            <p:nvPr>
              <p:custDataLst>
                <p:tags r:id="rId15"/>
              </p:custDataLst>
            </p:nvPr>
          </p:nvSpPr>
          <p:spPr bwMode="auto">
            <a:xfrm>
              <a:off x="5559425" y="476250"/>
              <a:ext cx="211137" cy="314325"/>
            </a:xfrm>
            <a:prstGeom prst="rect">
              <a:avLst/>
            </a:prstGeom>
            <a:grpFill/>
            <a:ln>
              <a:noFill/>
            </a:ln>
          </p:spPr>
          <p:txBody>
            <a:bodyPr vert="horz" wrap="square" lIns="68580" tIns="34290" rIns="68580" bIns="34290" numCol="1" anchor="t" anchorCtr="0" compatLnSpc="1"/>
            <a:p>
              <a:endParaRPr lang="zh-CN" altLang="en-US" sz="1350"/>
            </a:p>
          </p:txBody>
        </p:sp>
        <p:sp>
          <p:nvSpPr>
            <p:cNvPr id="156" name="Freeform 48"/>
            <p:cNvSpPr/>
            <p:nvPr>
              <p:custDataLst>
                <p:tags r:id="rId16"/>
              </p:custDataLst>
            </p:nvPr>
          </p:nvSpPr>
          <p:spPr bwMode="auto">
            <a:xfrm>
              <a:off x="5559425" y="476250"/>
              <a:ext cx="214312" cy="609600"/>
            </a:xfrm>
            <a:custGeom>
              <a:avLst/>
              <a:gdLst>
                <a:gd name="T0" fmla="*/ 71 w 71"/>
                <a:gd name="T1" fmla="*/ 0 h 201"/>
                <a:gd name="T2" fmla="*/ 70 w 71"/>
                <a:gd name="T3" fmla="*/ 0 h 201"/>
                <a:gd name="T4" fmla="*/ 0 w 71"/>
                <a:gd name="T5" fmla="*/ 104 h 201"/>
                <a:gd name="T6" fmla="*/ 71 w 71"/>
                <a:gd name="T7" fmla="*/ 201 h 201"/>
                <a:gd name="T8" fmla="*/ 71 w 71"/>
                <a:gd name="T9" fmla="*/ 0 h 201"/>
                <a:gd name="T10" fmla="*/ 71 w 71"/>
                <a:gd name="T11" fmla="*/ 0 h 201"/>
                <a:gd name="T12" fmla="*/ 71 w 71"/>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71" h="201">
                  <a:moveTo>
                    <a:pt x="71" y="0"/>
                  </a:moveTo>
                  <a:cubicBezTo>
                    <a:pt x="71" y="0"/>
                    <a:pt x="71" y="0"/>
                    <a:pt x="70" y="0"/>
                  </a:cubicBezTo>
                  <a:cubicBezTo>
                    <a:pt x="61" y="2"/>
                    <a:pt x="0" y="46"/>
                    <a:pt x="0" y="104"/>
                  </a:cubicBezTo>
                  <a:cubicBezTo>
                    <a:pt x="0" y="163"/>
                    <a:pt x="45" y="201"/>
                    <a:pt x="71" y="201"/>
                  </a:cubicBezTo>
                  <a:cubicBezTo>
                    <a:pt x="71" y="0"/>
                    <a:pt x="71" y="0"/>
                    <a:pt x="71" y="0"/>
                  </a:cubicBezTo>
                  <a:cubicBezTo>
                    <a:pt x="71" y="0"/>
                    <a:pt x="71" y="0"/>
                    <a:pt x="71" y="0"/>
                  </a:cubicBezTo>
                  <a:cubicBezTo>
                    <a:pt x="71" y="0"/>
                    <a:pt x="71" y="0"/>
                    <a:pt x="71" y="0"/>
                  </a:cubicBezTo>
                </a:path>
              </a:pathLst>
            </a:custGeom>
            <a:grpFill/>
            <a:ln>
              <a:noFill/>
            </a:ln>
          </p:spPr>
          <p:txBody>
            <a:bodyPr vert="horz" wrap="square" lIns="68580" tIns="34290" rIns="68580" bIns="34290" numCol="1" anchor="t" anchorCtr="0" compatLnSpc="1"/>
            <a:p>
              <a:endParaRPr lang="zh-CN" altLang="en-US" sz="1350"/>
            </a:p>
          </p:txBody>
        </p:sp>
        <p:sp>
          <p:nvSpPr>
            <p:cNvPr id="157" name="Freeform 49"/>
            <p:cNvSpPr/>
            <p:nvPr>
              <p:custDataLst>
                <p:tags r:id="rId17"/>
              </p:custDataLst>
            </p:nvPr>
          </p:nvSpPr>
          <p:spPr bwMode="auto">
            <a:xfrm>
              <a:off x="5773738" y="1290638"/>
              <a:ext cx="252412" cy="406400"/>
            </a:xfrm>
            <a:custGeom>
              <a:avLst/>
              <a:gdLst>
                <a:gd name="T0" fmla="*/ 4 w 83"/>
                <a:gd name="T1" fmla="*/ 134 h 134"/>
                <a:gd name="T2" fmla="*/ 44 w 83"/>
                <a:gd name="T3" fmla="*/ 23 h 134"/>
                <a:gd name="T4" fmla="*/ 71 w 83"/>
                <a:gd name="T5" fmla="*/ 4 h 134"/>
                <a:gd name="T6" fmla="*/ 81 w 83"/>
                <a:gd name="T7" fmla="*/ 0 h 134"/>
                <a:gd name="T8" fmla="*/ 83 w 83"/>
                <a:gd name="T9" fmla="*/ 7 h 134"/>
                <a:gd name="T10" fmla="*/ 74 w 83"/>
                <a:gd name="T11" fmla="*/ 10 h 134"/>
                <a:gd name="T12" fmla="*/ 49 w 83"/>
                <a:gd name="T13" fmla="*/ 28 h 134"/>
                <a:gd name="T14" fmla="*/ 11 w 83"/>
                <a:gd name="T15" fmla="*/ 133 h 134"/>
                <a:gd name="T16" fmla="*/ 4 w 83"/>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134">
                  <a:moveTo>
                    <a:pt x="4" y="134"/>
                  </a:moveTo>
                  <a:cubicBezTo>
                    <a:pt x="0" y="94"/>
                    <a:pt x="15" y="52"/>
                    <a:pt x="44" y="23"/>
                  </a:cubicBezTo>
                  <a:cubicBezTo>
                    <a:pt x="53" y="14"/>
                    <a:pt x="62" y="8"/>
                    <a:pt x="71" y="4"/>
                  </a:cubicBezTo>
                  <a:cubicBezTo>
                    <a:pt x="74" y="2"/>
                    <a:pt x="78" y="1"/>
                    <a:pt x="81" y="0"/>
                  </a:cubicBezTo>
                  <a:cubicBezTo>
                    <a:pt x="83" y="7"/>
                    <a:pt x="83" y="7"/>
                    <a:pt x="83" y="7"/>
                  </a:cubicBezTo>
                  <a:cubicBezTo>
                    <a:pt x="80" y="8"/>
                    <a:pt x="77" y="9"/>
                    <a:pt x="74" y="10"/>
                  </a:cubicBezTo>
                  <a:cubicBezTo>
                    <a:pt x="65" y="14"/>
                    <a:pt x="57" y="20"/>
                    <a:pt x="49" y="28"/>
                  </a:cubicBezTo>
                  <a:cubicBezTo>
                    <a:pt x="22" y="56"/>
                    <a:pt x="8" y="95"/>
                    <a:pt x="11" y="133"/>
                  </a:cubicBezTo>
                  <a:cubicBezTo>
                    <a:pt x="4" y="134"/>
                    <a:pt x="4" y="134"/>
                    <a:pt x="4" y="134"/>
                  </a:cubicBezTo>
                </a:path>
              </a:pathLst>
            </a:custGeom>
            <a:grpFill/>
            <a:ln>
              <a:noFill/>
            </a:ln>
          </p:spPr>
          <p:txBody>
            <a:bodyPr vert="horz" wrap="square" lIns="68580" tIns="34290" rIns="68580" bIns="34290" numCol="1" anchor="t" anchorCtr="0" compatLnSpc="1"/>
            <a:p>
              <a:endParaRPr lang="zh-CN" altLang="en-US" sz="1350"/>
            </a:p>
          </p:txBody>
        </p:sp>
        <p:sp>
          <p:nvSpPr>
            <p:cNvPr id="158" name="Freeform 50"/>
            <p:cNvSpPr/>
            <p:nvPr>
              <p:custDataLst>
                <p:tags r:id="rId18"/>
              </p:custDataLst>
            </p:nvPr>
          </p:nvSpPr>
          <p:spPr bwMode="auto">
            <a:xfrm>
              <a:off x="5973763" y="1055688"/>
              <a:ext cx="398462" cy="334963"/>
            </a:xfrm>
            <a:custGeom>
              <a:avLst/>
              <a:gdLst>
                <a:gd name="T0" fmla="*/ 85 w 131"/>
                <a:gd name="T1" fmla="*/ 94 h 111"/>
                <a:gd name="T2" fmla="*/ 7 w 131"/>
                <a:gd name="T3" fmla="*/ 85 h 111"/>
                <a:gd name="T4" fmla="*/ 46 w 131"/>
                <a:gd name="T5" fmla="*/ 16 h 111"/>
                <a:gd name="T6" fmla="*/ 124 w 131"/>
                <a:gd name="T7" fmla="*/ 26 h 111"/>
                <a:gd name="T8" fmla="*/ 85 w 131"/>
                <a:gd name="T9" fmla="*/ 94 h 111"/>
              </a:gdLst>
              <a:ahLst/>
              <a:cxnLst>
                <a:cxn ang="0">
                  <a:pos x="T0" y="T1"/>
                </a:cxn>
                <a:cxn ang="0">
                  <a:pos x="T2" y="T3"/>
                </a:cxn>
                <a:cxn ang="0">
                  <a:pos x="T4" y="T5"/>
                </a:cxn>
                <a:cxn ang="0">
                  <a:pos x="T6" y="T7"/>
                </a:cxn>
                <a:cxn ang="0">
                  <a:pos x="T8" y="T9"/>
                </a:cxn>
              </a:cxnLst>
              <a:rect l="0" t="0" r="r" b="b"/>
              <a:pathLst>
                <a:path w="131" h="111">
                  <a:moveTo>
                    <a:pt x="85" y="94"/>
                  </a:moveTo>
                  <a:cubicBezTo>
                    <a:pt x="53" y="111"/>
                    <a:pt x="15" y="100"/>
                    <a:pt x="7" y="85"/>
                  </a:cubicBezTo>
                  <a:cubicBezTo>
                    <a:pt x="0" y="71"/>
                    <a:pt x="14" y="33"/>
                    <a:pt x="46" y="16"/>
                  </a:cubicBezTo>
                  <a:cubicBezTo>
                    <a:pt x="78" y="0"/>
                    <a:pt x="117" y="12"/>
                    <a:pt x="124" y="26"/>
                  </a:cubicBezTo>
                  <a:cubicBezTo>
                    <a:pt x="131" y="39"/>
                    <a:pt x="118" y="78"/>
                    <a:pt x="85" y="94"/>
                  </a:cubicBezTo>
                </a:path>
              </a:pathLst>
            </a:custGeom>
            <a:grpFill/>
            <a:ln>
              <a:noFill/>
            </a:ln>
          </p:spPr>
          <p:txBody>
            <a:bodyPr vert="horz" wrap="square" lIns="68580" tIns="34290" rIns="68580" bIns="34290" numCol="1" anchor="t" anchorCtr="0" compatLnSpc="1"/>
            <a:p>
              <a:endParaRPr lang="zh-CN" altLang="en-US" sz="1350"/>
            </a:p>
          </p:txBody>
        </p:sp>
        <p:sp>
          <p:nvSpPr>
            <p:cNvPr id="159" name="Freeform 51"/>
            <p:cNvSpPr/>
            <p:nvPr>
              <p:custDataLst>
                <p:tags r:id="rId19"/>
              </p:custDataLst>
            </p:nvPr>
          </p:nvSpPr>
          <p:spPr bwMode="auto">
            <a:xfrm>
              <a:off x="5992813" y="1082675"/>
              <a:ext cx="357187" cy="230188"/>
            </a:xfrm>
            <a:custGeom>
              <a:avLst/>
              <a:gdLst>
                <a:gd name="T0" fmla="*/ 74 w 118"/>
                <a:gd name="T1" fmla="*/ 0 h 76"/>
                <a:gd name="T2" fmla="*/ 40 w 118"/>
                <a:gd name="T3" fmla="*/ 7 h 76"/>
                <a:gd name="T4" fmla="*/ 0 w 118"/>
                <a:gd name="T5" fmla="*/ 66 h 76"/>
                <a:gd name="T6" fmla="*/ 1 w 118"/>
                <a:gd name="T7" fmla="*/ 76 h 76"/>
                <a:gd name="T8" fmla="*/ 118 w 118"/>
                <a:gd name="T9" fmla="*/ 17 h 76"/>
                <a:gd name="T10" fmla="*/ 74 w 118"/>
                <a:gd name="T11" fmla="*/ 0 h 76"/>
              </a:gdLst>
              <a:ahLst/>
              <a:cxnLst>
                <a:cxn ang="0">
                  <a:pos x="T0" y="T1"/>
                </a:cxn>
                <a:cxn ang="0">
                  <a:pos x="T2" y="T3"/>
                </a:cxn>
                <a:cxn ang="0">
                  <a:pos x="T4" y="T5"/>
                </a:cxn>
                <a:cxn ang="0">
                  <a:pos x="T6" y="T7"/>
                </a:cxn>
                <a:cxn ang="0">
                  <a:pos x="T8" y="T9"/>
                </a:cxn>
                <a:cxn ang="0">
                  <a:pos x="T10" y="T11"/>
                </a:cxn>
              </a:cxnLst>
              <a:rect l="0" t="0" r="r" b="b"/>
              <a:pathLst>
                <a:path w="118" h="76">
                  <a:moveTo>
                    <a:pt x="74" y="0"/>
                  </a:moveTo>
                  <a:cubicBezTo>
                    <a:pt x="63" y="0"/>
                    <a:pt x="51" y="2"/>
                    <a:pt x="40" y="7"/>
                  </a:cubicBezTo>
                  <a:cubicBezTo>
                    <a:pt x="13" y="21"/>
                    <a:pt x="0" y="49"/>
                    <a:pt x="0" y="66"/>
                  </a:cubicBezTo>
                  <a:cubicBezTo>
                    <a:pt x="0" y="70"/>
                    <a:pt x="0" y="73"/>
                    <a:pt x="1" y="76"/>
                  </a:cubicBezTo>
                  <a:cubicBezTo>
                    <a:pt x="118" y="17"/>
                    <a:pt x="118" y="17"/>
                    <a:pt x="118" y="17"/>
                  </a:cubicBezTo>
                  <a:cubicBezTo>
                    <a:pt x="113" y="8"/>
                    <a:pt x="95" y="0"/>
                    <a:pt x="74" y="0"/>
                  </a:cubicBezTo>
                </a:path>
              </a:pathLst>
            </a:custGeom>
            <a:grpFill/>
            <a:ln>
              <a:noFill/>
            </a:ln>
          </p:spPr>
          <p:txBody>
            <a:bodyPr vert="horz" wrap="square" lIns="68580" tIns="34290" rIns="68580" bIns="34290" numCol="1" anchor="t" anchorCtr="0" compatLnSpc="1"/>
            <a:p>
              <a:endParaRPr lang="zh-CN" altLang="en-US" sz="1350"/>
            </a:p>
          </p:txBody>
        </p:sp>
        <p:sp>
          <p:nvSpPr>
            <p:cNvPr id="160" name="Freeform 52"/>
            <p:cNvSpPr/>
            <p:nvPr>
              <p:custDataLst>
                <p:tags r:id="rId20"/>
              </p:custDataLst>
            </p:nvPr>
          </p:nvSpPr>
          <p:spPr bwMode="auto">
            <a:xfrm>
              <a:off x="5522913" y="1290638"/>
              <a:ext cx="250825" cy="406400"/>
            </a:xfrm>
            <a:custGeom>
              <a:avLst/>
              <a:gdLst>
                <a:gd name="T0" fmla="*/ 79 w 83"/>
                <a:gd name="T1" fmla="*/ 134 h 134"/>
                <a:gd name="T2" fmla="*/ 39 w 83"/>
                <a:gd name="T3" fmla="*/ 23 h 134"/>
                <a:gd name="T4" fmla="*/ 12 w 83"/>
                <a:gd name="T5" fmla="*/ 4 h 134"/>
                <a:gd name="T6" fmla="*/ 2 w 83"/>
                <a:gd name="T7" fmla="*/ 0 h 134"/>
                <a:gd name="T8" fmla="*/ 0 w 83"/>
                <a:gd name="T9" fmla="*/ 7 h 134"/>
                <a:gd name="T10" fmla="*/ 9 w 83"/>
                <a:gd name="T11" fmla="*/ 10 h 134"/>
                <a:gd name="T12" fmla="*/ 34 w 83"/>
                <a:gd name="T13" fmla="*/ 28 h 134"/>
                <a:gd name="T14" fmla="*/ 72 w 83"/>
                <a:gd name="T15" fmla="*/ 133 h 134"/>
                <a:gd name="T16" fmla="*/ 79 w 83"/>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134">
                  <a:moveTo>
                    <a:pt x="79" y="134"/>
                  </a:moveTo>
                  <a:cubicBezTo>
                    <a:pt x="83" y="94"/>
                    <a:pt x="68" y="52"/>
                    <a:pt x="39" y="23"/>
                  </a:cubicBezTo>
                  <a:cubicBezTo>
                    <a:pt x="30" y="14"/>
                    <a:pt x="21" y="8"/>
                    <a:pt x="12" y="4"/>
                  </a:cubicBezTo>
                  <a:cubicBezTo>
                    <a:pt x="8" y="2"/>
                    <a:pt x="5" y="1"/>
                    <a:pt x="2" y="0"/>
                  </a:cubicBezTo>
                  <a:cubicBezTo>
                    <a:pt x="0" y="7"/>
                    <a:pt x="0" y="7"/>
                    <a:pt x="0" y="7"/>
                  </a:cubicBezTo>
                  <a:cubicBezTo>
                    <a:pt x="3" y="8"/>
                    <a:pt x="6" y="9"/>
                    <a:pt x="9" y="10"/>
                  </a:cubicBezTo>
                  <a:cubicBezTo>
                    <a:pt x="17" y="14"/>
                    <a:pt x="26" y="20"/>
                    <a:pt x="34" y="28"/>
                  </a:cubicBezTo>
                  <a:cubicBezTo>
                    <a:pt x="61" y="56"/>
                    <a:pt x="75" y="95"/>
                    <a:pt x="72" y="133"/>
                  </a:cubicBezTo>
                  <a:cubicBezTo>
                    <a:pt x="79" y="134"/>
                    <a:pt x="79" y="134"/>
                    <a:pt x="79" y="134"/>
                  </a:cubicBezTo>
                </a:path>
              </a:pathLst>
            </a:custGeom>
            <a:grpFill/>
            <a:ln>
              <a:noFill/>
            </a:ln>
          </p:spPr>
          <p:txBody>
            <a:bodyPr vert="horz" wrap="square" lIns="68580" tIns="34290" rIns="68580" bIns="34290" numCol="1" anchor="t" anchorCtr="0" compatLnSpc="1"/>
            <a:p>
              <a:endParaRPr lang="zh-CN" altLang="en-US" sz="1350"/>
            </a:p>
          </p:txBody>
        </p:sp>
        <p:sp>
          <p:nvSpPr>
            <p:cNvPr id="161" name="Freeform 53"/>
            <p:cNvSpPr/>
            <p:nvPr>
              <p:custDataLst>
                <p:tags r:id="rId21"/>
              </p:custDataLst>
            </p:nvPr>
          </p:nvSpPr>
          <p:spPr bwMode="auto">
            <a:xfrm>
              <a:off x="5176838" y="1055688"/>
              <a:ext cx="396875" cy="334963"/>
            </a:xfrm>
            <a:custGeom>
              <a:avLst/>
              <a:gdLst>
                <a:gd name="T0" fmla="*/ 45 w 131"/>
                <a:gd name="T1" fmla="*/ 94 h 111"/>
                <a:gd name="T2" fmla="*/ 123 w 131"/>
                <a:gd name="T3" fmla="*/ 85 h 111"/>
                <a:gd name="T4" fmla="*/ 85 w 131"/>
                <a:gd name="T5" fmla="*/ 16 h 111"/>
                <a:gd name="T6" fmla="*/ 7 w 131"/>
                <a:gd name="T7" fmla="*/ 26 h 111"/>
                <a:gd name="T8" fmla="*/ 45 w 131"/>
                <a:gd name="T9" fmla="*/ 94 h 111"/>
              </a:gdLst>
              <a:ahLst/>
              <a:cxnLst>
                <a:cxn ang="0">
                  <a:pos x="T0" y="T1"/>
                </a:cxn>
                <a:cxn ang="0">
                  <a:pos x="T2" y="T3"/>
                </a:cxn>
                <a:cxn ang="0">
                  <a:pos x="T4" y="T5"/>
                </a:cxn>
                <a:cxn ang="0">
                  <a:pos x="T6" y="T7"/>
                </a:cxn>
                <a:cxn ang="0">
                  <a:pos x="T8" y="T9"/>
                </a:cxn>
              </a:cxnLst>
              <a:rect l="0" t="0" r="r" b="b"/>
              <a:pathLst>
                <a:path w="131" h="111">
                  <a:moveTo>
                    <a:pt x="45" y="94"/>
                  </a:moveTo>
                  <a:cubicBezTo>
                    <a:pt x="78" y="111"/>
                    <a:pt x="116" y="100"/>
                    <a:pt x="123" y="85"/>
                  </a:cubicBezTo>
                  <a:cubicBezTo>
                    <a:pt x="131" y="71"/>
                    <a:pt x="117" y="33"/>
                    <a:pt x="85" y="16"/>
                  </a:cubicBezTo>
                  <a:cubicBezTo>
                    <a:pt x="53" y="0"/>
                    <a:pt x="14" y="12"/>
                    <a:pt x="7" y="26"/>
                  </a:cubicBezTo>
                  <a:cubicBezTo>
                    <a:pt x="0" y="39"/>
                    <a:pt x="13" y="78"/>
                    <a:pt x="45" y="94"/>
                  </a:cubicBezTo>
                </a:path>
              </a:pathLst>
            </a:custGeom>
            <a:grpFill/>
            <a:ln>
              <a:noFill/>
            </a:ln>
          </p:spPr>
          <p:txBody>
            <a:bodyPr vert="horz" wrap="square" lIns="68580" tIns="34290" rIns="68580" bIns="34290" numCol="1" anchor="t" anchorCtr="0" compatLnSpc="1"/>
            <a:p>
              <a:endParaRPr lang="zh-CN" altLang="en-US" sz="1350"/>
            </a:p>
          </p:txBody>
        </p:sp>
        <p:sp>
          <p:nvSpPr>
            <p:cNvPr id="162" name="Freeform 54"/>
            <p:cNvSpPr/>
            <p:nvPr>
              <p:custDataLst>
                <p:tags r:id="rId22"/>
              </p:custDataLst>
            </p:nvPr>
          </p:nvSpPr>
          <p:spPr bwMode="auto">
            <a:xfrm>
              <a:off x="5197475" y="1082675"/>
              <a:ext cx="358775" cy="230188"/>
            </a:xfrm>
            <a:custGeom>
              <a:avLst/>
              <a:gdLst>
                <a:gd name="T0" fmla="*/ 44 w 118"/>
                <a:gd name="T1" fmla="*/ 0 h 76"/>
                <a:gd name="T2" fmla="*/ 0 w 118"/>
                <a:gd name="T3" fmla="*/ 17 h 76"/>
                <a:gd name="T4" fmla="*/ 116 w 118"/>
                <a:gd name="T5" fmla="*/ 76 h 76"/>
                <a:gd name="T6" fmla="*/ 118 w 118"/>
                <a:gd name="T7" fmla="*/ 66 h 76"/>
                <a:gd name="T8" fmla="*/ 78 w 118"/>
                <a:gd name="T9" fmla="*/ 7 h 76"/>
                <a:gd name="T10" fmla="*/ 44 w 118"/>
                <a:gd name="T11" fmla="*/ 0 h 76"/>
              </a:gdLst>
              <a:ahLst/>
              <a:cxnLst>
                <a:cxn ang="0">
                  <a:pos x="T0" y="T1"/>
                </a:cxn>
                <a:cxn ang="0">
                  <a:pos x="T2" y="T3"/>
                </a:cxn>
                <a:cxn ang="0">
                  <a:pos x="T4" y="T5"/>
                </a:cxn>
                <a:cxn ang="0">
                  <a:pos x="T6" y="T7"/>
                </a:cxn>
                <a:cxn ang="0">
                  <a:pos x="T8" y="T9"/>
                </a:cxn>
                <a:cxn ang="0">
                  <a:pos x="T10" y="T11"/>
                </a:cxn>
              </a:cxnLst>
              <a:rect l="0" t="0" r="r" b="b"/>
              <a:pathLst>
                <a:path w="118" h="76">
                  <a:moveTo>
                    <a:pt x="44" y="0"/>
                  </a:moveTo>
                  <a:cubicBezTo>
                    <a:pt x="23" y="0"/>
                    <a:pt x="5" y="8"/>
                    <a:pt x="0" y="17"/>
                  </a:cubicBezTo>
                  <a:cubicBezTo>
                    <a:pt x="116" y="76"/>
                    <a:pt x="116" y="76"/>
                    <a:pt x="116" y="76"/>
                  </a:cubicBezTo>
                  <a:cubicBezTo>
                    <a:pt x="118" y="73"/>
                    <a:pt x="118" y="70"/>
                    <a:pt x="118" y="66"/>
                  </a:cubicBezTo>
                  <a:cubicBezTo>
                    <a:pt x="118" y="49"/>
                    <a:pt x="105" y="21"/>
                    <a:pt x="78" y="7"/>
                  </a:cubicBezTo>
                  <a:cubicBezTo>
                    <a:pt x="67" y="2"/>
                    <a:pt x="55" y="0"/>
                    <a:pt x="44" y="0"/>
                  </a:cubicBezTo>
                </a:path>
              </a:pathLst>
            </a:custGeom>
            <a:grpFill/>
            <a:ln>
              <a:noFill/>
            </a:ln>
          </p:spPr>
          <p:txBody>
            <a:bodyPr vert="horz" wrap="square" lIns="68580" tIns="34290" rIns="68580" bIns="34290" numCol="1" anchor="t" anchorCtr="0" compatLnSpc="1"/>
            <a:p>
              <a:endParaRPr lang="zh-CN" altLang="en-US" sz="1350"/>
            </a:p>
          </p:txBody>
        </p:sp>
        <p:sp>
          <p:nvSpPr>
            <p:cNvPr id="163" name="Freeform 55"/>
            <p:cNvSpPr/>
            <p:nvPr>
              <p:custDataLst>
                <p:tags r:id="rId23"/>
              </p:custDataLst>
            </p:nvPr>
          </p:nvSpPr>
          <p:spPr bwMode="auto">
            <a:xfrm>
              <a:off x="5297488" y="1546225"/>
              <a:ext cx="982662" cy="354013"/>
            </a:xfrm>
            <a:custGeom>
              <a:avLst/>
              <a:gdLst>
                <a:gd name="T0" fmla="*/ 324 w 324"/>
                <a:gd name="T1" fmla="*/ 117 h 117"/>
                <a:gd name="T2" fmla="*/ 229 w 324"/>
                <a:gd name="T3" fmla="*/ 57 h 117"/>
                <a:gd name="T4" fmla="*/ 93 w 324"/>
                <a:gd name="T5" fmla="*/ 57 h 117"/>
                <a:gd name="T6" fmla="*/ 0 w 324"/>
                <a:gd name="T7" fmla="*/ 117 h 117"/>
                <a:gd name="T8" fmla="*/ 324 w 324"/>
                <a:gd name="T9" fmla="*/ 117 h 117"/>
              </a:gdLst>
              <a:ahLst/>
              <a:cxnLst>
                <a:cxn ang="0">
                  <a:pos x="T0" y="T1"/>
                </a:cxn>
                <a:cxn ang="0">
                  <a:pos x="T2" y="T3"/>
                </a:cxn>
                <a:cxn ang="0">
                  <a:pos x="T4" y="T5"/>
                </a:cxn>
                <a:cxn ang="0">
                  <a:pos x="T6" y="T7"/>
                </a:cxn>
                <a:cxn ang="0">
                  <a:pos x="T8" y="T9"/>
                </a:cxn>
              </a:cxnLst>
              <a:rect l="0" t="0" r="r" b="b"/>
              <a:pathLst>
                <a:path w="324" h="117">
                  <a:moveTo>
                    <a:pt x="324" y="117"/>
                  </a:moveTo>
                  <a:cubicBezTo>
                    <a:pt x="316" y="70"/>
                    <a:pt x="273" y="47"/>
                    <a:pt x="229" y="57"/>
                  </a:cubicBezTo>
                  <a:cubicBezTo>
                    <a:pt x="206" y="3"/>
                    <a:pt x="118" y="0"/>
                    <a:pt x="93" y="57"/>
                  </a:cubicBezTo>
                  <a:cubicBezTo>
                    <a:pt x="50" y="47"/>
                    <a:pt x="6" y="71"/>
                    <a:pt x="0" y="117"/>
                  </a:cubicBezTo>
                  <a:lnTo>
                    <a:pt x="324" y="117"/>
                  </a:lnTo>
                  <a:close/>
                </a:path>
              </a:pathLst>
            </a:custGeom>
            <a:grpFill/>
            <a:ln>
              <a:noFill/>
            </a:ln>
          </p:spPr>
          <p:txBody>
            <a:bodyPr vert="horz" wrap="square" lIns="68580" tIns="34290" rIns="68580" bIns="34290" numCol="1" anchor="t" anchorCtr="0" compatLnSpc="1"/>
            <a:p>
              <a:endParaRPr lang="zh-CN" altLang="en-US" sz="1350"/>
            </a:p>
          </p:txBody>
        </p:sp>
      </p:grpSp>
      <p:grpSp>
        <p:nvGrpSpPr>
          <p:cNvPr id="164" name="组合 163"/>
          <p:cNvGrpSpPr/>
          <p:nvPr>
            <p:custDataLst>
              <p:tags r:id="rId24"/>
            </p:custDataLst>
          </p:nvPr>
        </p:nvGrpSpPr>
        <p:grpSpPr>
          <a:xfrm rot="0">
            <a:off x="9787821" y="5314989"/>
            <a:ext cx="938599" cy="934419"/>
            <a:chOff x="8039100" y="4522788"/>
            <a:chExt cx="919162" cy="1387475"/>
          </a:xfrm>
        </p:grpSpPr>
        <p:sp>
          <p:nvSpPr>
            <p:cNvPr id="165" name="Rectangle 56"/>
            <p:cNvSpPr>
              <a:spLocks noChangeArrowheads="1"/>
            </p:cNvSpPr>
            <p:nvPr>
              <p:custDataLst>
                <p:tags r:id="rId25"/>
              </p:custDataLst>
            </p:nvPr>
          </p:nvSpPr>
          <p:spPr bwMode="auto">
            <a:xfrm>
              <a:off x="8485188" y="4827588"/>
              <a:ext cx="23812" cy="879475"/>
            </a:xfrm>
            <a:prstGeom prst="rect">
              <a:avLst/>
            </a:prstGeom>
            <a:solidFill>
              <a:srgbClr val="79AC44"/>
            </a:solidFill>
            <a:ln>
              <a:noFill/>
            </a:ln>
          </p:spPr>
          <p:txBody>
            <a:bodyPr vert="horz" wrap="square" lIns="68580" tIns="34290" rIns="68580" bIns="34290" numCol="1" anchor="t" anchorCtr="0" compatLnSpc="1"/>
            <a:p>
              <a:endParaRPr lang="zh-CN" altLang="en-US" sz="1350"/>
            </a:p>
          </p:txBody>
        </p:sp>
        <p:sp>
          <p:nvSpPr>
            <p:cNvPr id="166" name="Rectangle 57"/>
            <p:cNvSpPr>
              <a:spLocks noChangeArrowheads="1"/>
            </p:cNvSpPr>
            <p:nvPr>
              <p:custDataLst>
                <p:tags r:id="rId26"/>
              </p:custDataLst>
            </p:nvPr>
          </p:nvSpPr>
          <p:spPr bwMode="auto">
            <a:xfrm>
              <a:off x="8485188" y="4827588"/>
              <a:ext cx="23812" cy="879475"/>
            </a:xfrm>
            <a:prstGeom prst="rect">
              <a:avLst/>
            </a:prstGeom>
            <a:solidFill>
              <a:srgbClr val="79AC44"/>
            </a:solidFill>
            <a:ln>
              <a:noFill/>
            </a:ln>
          </p:spPr>
          <p:txBody>
            <a:bodyPr vert="horz" wrap="square" lIns="68580" tIns="34290" rIns="68580" bIns="34290" numCol="1" anchor="t" anchorCtr="0" compatLnSpc="1"/>
            <a:p>
              <a:endParaRPr lang="zh-CN" altLang="en-US" sz="1350"/>
            </a:p>
          </p:txBody>
        </p:sp>
        <p:sp>
          <p:nvSpPr>
            <p:cNvPr id="167" name="Freeform 58"/>
            <p:cNvSpPr/>
            <p:nvPr>
              <p:custDataLst>
                <p:tags r:id="rId27"/>
              </p:custDataLst>
            </p:nvPr>
          </p:nvSpPr>
          <p:spPr bwMode="auto">
            <a:xfrm>
              <a:off x="8331200" y="4522788"/>
              <a:ext cx="333375" cy="487363"/>
            </a:xfrm>
            <a:custGeom>
              <a:avLst/>
              <a:gdLst>
                <a:gd name="T0" fmla="*/ 110 w 110"/>
                <a:gd name="T1" fmla="*/ 83 h 161"/>
                <a:gd name="T2" fmla="*/ 55 w 110"/>
                <a:gd name="T3" fmla="*/ 161 h 161"/>
                <a:gd name="T4" fmla="*/ 0 w 110"/>
                <a:gd name="T5" fmla="*/ 83 h 161"/>
                <a:gd name="T6" fmla="*/ 55 w 110"/>
                <a:gd name="T7" fmla="*/ 0 h 161"/>
                <a:gd name="T8" fmla="*/ 110 w 110"/>
                <a:gd name="T9" fmla="*/ 83 h 161"/>
              </a:gdLst>
              <a:ahLst/>
              <a:cxnLst>
                <a:cxn ang="0">
                  <a:pos x="T0" y="T1"/>
                </a:cxn>
                <a:cxn ang="0">
                  <a:pos x="T2" y="T3"/>
                </a:cxn>
                <a:cxn ang="0">
                  <a:pos x="T4" y="T5"/>
                </a:cxn>
                <a:cxn ang="0">
                  <a:pos x="T6" y="T7"/>
                </a:cxn>
                <a:cxn ang="0">
                  <a:pos x="T8" y="T9"/>
                </a:cxn>
              </a:cxnLst>
              <a:rect l="0" t="0" r="r" b="b"/>
              <a:pathLst>
                <a:path w="110" h="161">
                  <a:moveTo>
                    <a:pt x="110" y="83"/>
                  </a:moveTo>
                  <a:cubicBezTo>
                    <a:pt x="110" y="131"/>
                    <a:pt x="76" y="161"/>
                    <a:pt x="55" y="161"/>
                  </a:cubicBezTo>
                  <a:cubicBezTo>
                    <a:pt x="35" y="161"/>
                    <a:pt x="0" y="131"/>
                    <a:pt x="0" y="83"/>
                  </a:cubicBezTo>
                  <a:cubicBezTo>
                    <a:pt x="0" y="36"/>
                    <a:pt x="50" y="0"/>
                    <a:pt x="55" y="0"/>
                  </a:cubicBezTo>
                  <a:cubicBezTo>
                    <a:pt x="60" y="0"/>
                    <a:pt x="110" y="36"/>
                    <a:pt x="110" y="83"/>
                  </a:cubicBezTo>
                </a:path>
              </a:pathLst>
            </a:custGeom>
            <a:solidFill>
              <a:srgbClr val="79AC44"/>
            </a:solidFill>
            <a:ln>
              <a:noFill/>
            </a:ln>
          </p:spPr>
          <p:txBody>
            <a:bodyPr vert="horz" wrap="square" lIns="68580" tIns="34290" rIns="68580" bIns="34290" numCol="1" anchor="t" anchorCtr="0" compatLnSpc="1"/>
            <a:p>
              <a:endParaRPr lang="zh-CN" altLang="en-US" sz="1350"/>
            </a:p>
          </p:txBody>
        </p:sp>
        <p:sp>
          <p:nvSpPr>
            <p:cNvPr id="168" name="Freeform 59"/>
            <p:cNvSpPr/>
            <p:nvPr>
              <p:custDataLst>
                <p:tags r:id="rId28"/>
              </p:custDataLst>
            </p:nvPr>
          </p:nvSpPr>
          <p:spPr bwMode="auto">
            <a:xfrm>
              <a:off x="8331200" y="4522788"/>
              <a:ext cx="166687" cy="250825"/>
            </a:xfrm>
            <a:custGeom>
              <a:avLst/>
              <a:gdLst>
                <a:gd name="T0" fmla="*/ 55 w 55"/>
                <a:gd name="T1" fmla="*/ 0 h 83"/>
                <a:gd name="T2" fmla="*/ 0 w 55"/>
                <a:gd name="T3" fmla="*/ 83 h 83"/>
                <a:gd name="T4" fmla="*/ 0 w 55"/>
                <a:gd name="T5" fmla="*/ 83 h 83"/>
                <a:gd name="T6" fmla="*/ 55 w 55"/>
                <a:gd name="T7" fmla="*/ 0 h 83"/>
              </a:gdLst>
              <a:ahLst/>
              <a:cxnLst>
                <a:cxn ang="0">
                  <a:pos x="T0" y="T1"/>
                </a:cxn>
                <a:cxn ang="0">
                  <a:pos x="T2" y="T3"/>
                </a:cxn>
                <a:cxn ang="0">
                  <a:pos x="T4" y="T5"/>
                </a:cxn>
                <a:cxn ang="0">
                  <a:pos x="T6" y="T7"/>
                </a:cxn>
              </a:cxnLst>
              <a:rect l="0" t="0" r="r" b="b"/>
              <a:pathLst>
                <a:path w="55" h="83">
                  <a:moveTo>
                    <a:pt x="55" y="0"/>
                  </a:moveTo>
                  <a:cubicBezTo>
                    <a:pt x="45" y="2"/>
                    <a:pt x="0" y="37"/>
                    <a:pt x="0" y="83"/>
                  </a:cubicBezTo>
                  <a:cubicBezTo>
                    <a:pt x="0" y="83"/>
                    <a:pt x="0" y="83"/>
                    <a:pt x="0" y="83"/>
                  </a:cubicBezTo>
                  <a:cubicBezTo>
                    <a:pt x="0" y="37"/>
                    <a:pt x="47" y="2"/>
                    <a:pt x="55" y="0"/>
                  </a:cubicBezTo>
                </a:path>
              </a:pathLst>
            </a:custGeom>
            <a:solidFill>
              <a:srgbClr val="79AC44"/>
            </a:solidFill>
            <a:ln>
              <a:noFill/>
            </a:ln>
          </p:spPr>
          <p:txBody>
            <a:bodyPr vert="horz" wrap="square" lIns="68580" tIns="34290" rIns="68580" bIns="34290" numCol="1" anchor="t" anchorCtr="0" compatLnSpc="1"/>
            <a:p>
              <a:endParaRPr lang="zh-CN" altLang="en-US" sz="1350"/>
            </a:p>
          </p:txBody>
        </p:sp>
        <p:sp>
          <p:nvSpPr>
            <p:cNvPr id="169" name="Freeform 60"/>
            <p:cNvSpPr/>
            <p:nvPr>
              <p:custDataLst>
                <p:tags r:id="rId29"/>
              </p:custDataLst>
            </p:nvPr>
          </p:nvSpPr>
          <p:spPr bwMode="auto">
            <a:xfrm>
              <a:off x="8331200" y="4522788"/>
              <a:ext cx="166687" cy="487363"/>
            </a:xfrm>
            <a:custGeom>
              <a:avLst/>
              <a:gdLst>
                <a:gd name="T0" fmla="*/ 55 w 55"/>
                <a:gd name="T1" fmla="*/ 0 h 161"/>
                <a:gd name="T2" fmla="*/ 55 w 55"/>
                <a:gd name="T3" fmla="*/ 0 h 161"/>
                <a:gd name="T4" fmla="*/ 55 w 55"/>
                <a:gd name="T5" fmla="*/ 0 h 161"/>
                <a:gd name="T6" fmla="*/ 0 w 55"/>
                <a:gd name="T7" fmla="*/ 83 h 161"/>
                <a:gd name="T8" fmla="*/ 55 w 55"/>
                <a:gd name="T9" fmla="*/ 161 h 161"/>
                <a:gd name="T10" fmla="*/ 55 w 55"/>
                <a:gd name="T11" fmla="*/ 0 h 161"/>
                <a:gd name="T12" fmla="*/ 55 w 55"/>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55" h="161">
                  <a:moveTo>
                    <a:pt x="55" y="0"/>
                  </a:moveTo>
                  <a:cubicBezTo>
                    <a:pt x="55" y="0"/>
                    <a:pt x="55" y="0"/>
                    <a:pt x="55" y="0"/>
                  </a:cubicBezTo>
                  <a:cubicBezTo>
                    <a:pt x="55" y="0"/>
                    <a:pt x="55" y="0"/>
                    <a:pt x="55" y="0"/>
                  </a:cubicBezTo>
                  <a:cubicBezTo>
                    <a:pt x="47" y="2"/>
                    <a:pt x="0" y="37"/>
                    <a:pt x="0" y="83"/>
                  </a:cubicBezTo>
                  <a:cubicBezTo>
                    <a:pt x="0" y="131"/>
                    <a:pt x="35" y="161"/>
                    <a:pt x="55" y="161"/>
                  </a:cubicBezTo>
                  <a:cubicBezTo>
                    <a:pt x="55" y="0"/>
                    <a:pt x="55" y="0"/>
                    <a:pt x="55" y="0"/>
                  </a:cubicBezTo>
                  <a:cubicBezTo>
                    <a:pt x="55" y="0"/>
                    <a:pt x="55" y="0"/>
                    <a:pt x="55" y="0"/>
                  </a:cubicBezTo>
                </a:path>
              </a:pathLst>
            </a:custGeom>
            <a:solidFill>
              <a:srgbClr val="79AC44"/>
            </a:solidFill>
            <a:ln>
              <a:noFill/>
            </a:ln>
          </p:spPr>
          <p:txBody>
            <a:bodyPr vert="horz" wrap="square" lIns="68580" tIns="34290" rIns="68580" bIns="34290" numCol="1" anchor="t" anchorCtr="0" compatLnSpc="1"/>
            <a:p>
              <a:endParaRPr lang="zh-CN" altLang="en-US" sz="1350"/>
            </a:p>
          </p:txBody>
        </p:sp>
        <p:sp>
          <p:nvSpPr>
            <p:cNvPr id="170" name="Freeform 61"/>
            <p:cNvSpPr/>
            <p:nvPr>
              <p:custDataLst>
                <p:tags r:id="rId30"/>
              </p:custDataLst>
            </p:nvPr>
          </p:nvSpPr>
          <p:spPr bwMode="auto">
            <a:xfrm>
              <a:off x="8497888" y="5422900"/>
              <a:ext cx="193675" cy="323850"/>
            </a:xfrm>
            <a:custGeom>
              <a:avLst/>
              <a:gdLst>
                <a:gd name="T0" fmla="*/ 3 w 64"/>
                <a:gd name="T1" fmla="*/ 107 h 107"/>
                <a:gd name="T2" fmla="*/ 34 w 64"/>
                <a:gd name="T3" fmla="*/ 19 h 107"/>
                <a:gd name="T4" fmla="*/ 55 w 64"/>
                <a:gd name="T5" fmla="*/ 3 h 107"/>
                <a:gd name="T6" fmla="*/ 62 w 64"/>
                <a:gd name="T7" fmla="*/ 0 h 107"/>
                <a:gd name="T8" fmla="*/ 64 w 64"/>
                <a:gd name="T9" fmla="*/ 6 h 107"/>
                <a:gd name="T10" fmla="*/ 57 w 64"/>
                <a:gd name="T11" fmla="*/ 8 h 107"/>
                <a:gd name="T12" fmla="*/ 38 w 64"/>
                <a:gd name="T13" fmla="*/ 23 h 107"/>
                <a:gd name="T14" fmla="*/ 9 w 64"/>
                <a:gd name="T15" fmla="*/ 107 h 107"/>
                <a:gd name="T16" fmla="*/ 3 w 64"/>
                <a:gd name="T17"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07">
                  <a:moveTo>
                    <a:pt x="3" y="107"/>
                  </a:moveTo>
                  <a:cubicBezTo>
                    <a:pt x="0" y="75"/>
                    <a:pt x="12" y="42"/>
                    <a:pt x="34" y="19"/>
                  </a:cubicBezTo>
                  <a:cubicBezTo>
                    <a:pt x="41" y="12"/>
                    <a:pt x="48" y="6"/>
                    <a:pt x="55" y="3"/>
                  </a:cubicBezTo>
                  <a:cubicBezTo>
                    <a:pt x="57" y="2"/>
                    <a:pt x="60" y="1"/>
                    <a:pt x="62" y="0"/>
                  </a:cubicBezTo>
                  <a:cubicBezTo>
                    <a:pt x="64" y="6"/>
                    <a:pt x="64" y="6"/>
                    <a:pt x="64" y="6"/>
                  </a:cubicBezTo>
                  <a:cubicBezTo>
                    <a:pt x="62" y="6"/>
                    <a:pt x="59" y="7"/>
                    <a:pt x="57" y="8"/>
                  </a:cubicBezTo>
                  <a:cubicBezTo>
                    <a:pt x="51" y="11"/>
                    <a:pt x="44" y="16"/>
                    <a:pt x="38" y="23"/>
                  </a:cubicBezTo>
                  <a:cubicBezTo>
                    <a:pt x="17" y="45"/>
                    <a:pt x="6" y="76"/>
                    <a:pt x="9" y="107"/>
                  </a:cubicBezTo>
                  <a:cubicBezTo>
                    <a:pt x="3" y="107"/>
                    <a:pt x="3" y="107"/>
                    <a:pt x="3" y="107"/>
                  </a:cubicBezTo>
                </a:path>
              </a:pathLst>
            </a:custGeom>
            <a:solidFill>
              <a:srgbClr val="79AC44"/>
            </a:solidFill>
            <a:ln>
              <a:noFill/>
            </a:ln>
          </p:spPr>
          <p:txBody>
            <a:bodyPr vert="horz" wrap="square" lIns="68580" tIns="34290" rIns="68580" bIns="34290" numCol="1" anchor="t" anchorCtr="0" compatLnSpc="1"/>
            <a:p>
              <a:endParaRPr lang="zh-CN" altLang="en-US" sz="1350"/>
            </a:p>
          </p:txBody>
        </p:sp>
        <p:sp>
          <p:nvSpPr>
            <p:cNvPr id="171" name="Freeform 62"/>
            <p:cNvSpPr/>
            <p:nvPr>
              <p:custDataLst>
                <p:tags r:id="rId31"/>
              </p:custDataLst>
            </p:nvPr>
          </p:nvSpPr>
          <p:spPr bwMode="auto">
            <a:xfrm>
              <a:off x="8651875" y="5233988"/>
              <a:ext cx="306387" cy="266700"/>
            </a:xfrm>
            <a:custGeom>
              <a:avLst/>
              <a:gdLst>
                <a:gd name="T0" fmla="*/ 66 w 101"/>
                <a:gd name="T1" fmla="*/ 75 h 88"/>
                <a:gd name="T2" fmla="*/ 6 w 101"/>
                <a:gd name="T3" fmla="*/ 68 h 88"/>
                <a:gd name="T4" fmla="*/ 35 w 101"/>
                <a:gd name="T5" fmla="*/ 13 h 88"/>
                <a:gd name="T6" fmla="*/ 95 w 101"/>
                <a:gd name="T7" fmla="*/ 20 h 88"/>
                <a:gd name="T8" fmla="*/ 66 w 101"/>
                <a:gd name="T9" fmla="*/ 75 h 88"/>
              </a:gdLst>
              <a:ahLst/>
              <a:cxnLst>
                <a:cxn ang="0">
                  <a:pos x="T0" y="T1"/>
                </a:cxn>
                <a:cxn ang="0">
                  <a:pos x="T2" y="T3"/>
                </a:cxn>
                <a:cxn ang="0">
                  <a:pos x="T4" y="T5"/>
                </a:cxn>
                <a:cxn ang="0">
                  <a:pos x="T6" y="T7"/>
                </a:cxn>
                <a:cxn ang="0">
                  <a:pos x="T8" y="T9"/>
                </a:cxn>
              </a:cxnLst>
              <a:rect l="0" t="0" r="r" b="b"/>
              <a:pathLst>
                <a:path w="101" h="88">
                  <a:moveTo>
                    <a:pt x="66" y="75"/>
                  </a:moveTo>
                  <a:cubicBezTo>
                    <a:pt x="41" y="88"/>
                    <a:pt x="11" y="79"/>
                    <a:pt x="6" y="68"/>
                  </a:cubicBezTo>
                  <a:cubicBezTo>
                    <a:pt x="0" y="56"/>
                    <a:pt x="11" y="26"/>
                    <a:pt x="35" y="13"/>
                  </a:cubicBezTo>
                  <a:cubicBezTo>
                    <a:pt x="60" y="0"/>
                    <a:pt x="90" y="10"/>
                    <a:pt x="95" y="20"/>
                  </a:cubicBezTo>
                  <a:cubicBezTo>
                    <a:pt x="101" y="31"/>
                    <a:pt x="90" y="62"/>
                    <a:pt x="66" y="75"/>
                  </a:cubicBezTo>
                </a:path>
              </a:pathLst>
            </a:custGeom>
            <a:solidFill>
              <a:srgbClr val="A0CC5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2" name="Freeform 63"/>
            <p:cNvSpPr/>
            <p:nvPr>
              <p:custDataLst>
                <p:tags r:id="rId32"/>
              </p:custDataLst>
            </p:nvPr>
          </p:nvSpPr>
          <p:spPr bwMode="auto">
            <a:xfrm>
              <a:off x="8664575" y="5256213"/>
              <a:ext cx="276225" cy="184150"/>
            </a:xfrm>
            <a:custGeom>
              <a:avLst/>
              <a:gdLst>
                <a:gd name="T0" fmla="*/ 57 w 91"/>
                <a:gd name="T1" fmla="*/ 0 h 61"/>
                <a:gd name="T2" fmla="*/ 31 w 91"/>
                <a:gd name="T3" fmla="*/ 6 h 61"/>
                <a:gd name="T4" fmla="*/ 0 w 91"/>
                <a:gd name="T5" fmla="*/ 53 h 61"/>
                <a:gd name="T6" fmla="*/ 2 w 91"/>
                <a:gd name="T7" fmla="*/ 61 h 61"/>
                <a:gd name="T8" fmla="*/ 91 w 91"/>
                <a:gd name="T9" fmla="*/ 13 h 61"/>
                <a:gd name="T10" fmla="*/ 57 w 91"/>
                <a:gd name="T11" fmla="*/ 0 h 61"/>
              </a:gdLst>
              <a:ahLst/>
              <a:cxnLst>
                <a:cxn ang="0">
                  <a:pos x="T0" y="T1"/>
                </a:cxn>
                <a:cxn ang="0">
                  <a:pos x="T2" y="T3"/>
                </a:cxn>
                <a:cxn ang="0">
                  <a:pos x="T4" y="T5"/>
                </a:cxn>
                <a:cxn ang="0">
                  <a:pos x="T6" y="T7"/>
                </a:cxn>
                <a:cxn ang="0">
                  <a:pos x="T8" y="T9"/>
                </a:cxn>
                <a:cxn ang="0">
                  <a:pos x="T10" y="T11"/>
                </a:cxn>
              </a:cxnLst>
              <a:rect l="0" t="0" r="r" b="b"/>
              <a:pathLst>
                <a:path w="91" h="61">
                  <a:moveTo>
                    <a:pt x="57" y="0"/>
                  </a:moveTo>
                  <a:cubicBezTo>
                    <a:pt x="49" y="0"/>
                    <a:pt x="40" y="1"/>
                    <a:pt x="31" y="6"/>
                  </a:cubicBezTo>
                  <a:cubicBezTo>
                    <a:pt x="11" y="17"/>
                    <a:pt x="0" y="39"/>
                    <a:pt x="0" y="53"/>
                  </a:cubicBezTo>
                  <a:cubicBezTo>
                    <a:pt x="0" y="56"/>
                    <a:pt x="1" y="59"/>
                    <a:pt x="2" y="61"/>
                  </a:cubicBezTo>
                  <a:cubicBezTo>
                    <a:pt x="91" y="13"/>
                    <a:pt x="91" y="13"/>
                    <a:pt x="91" y="13"/>
                  </a:cubicBezTo>
                  <a:cubicBezTo>
                    <a:pt x="88" y="6"/>
                    <a:pt x="74" y="0"/>
                    <a:pt x="57" y="0"/>
                  </a:cubicBezTo>
                </a:path>
              </a:pathLst>
            </a:custGeom>
            <a:solidFill>
              <a:srgbClr val="A0CC57">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3" name="Freeform 64"/>
            <p:cNvSpPr/>
            <p:nvPr>
              <p:custDataLst>
                <p:tags r:id="rId33"/>
              </p:custDataLst>
            </p:nvPr>
          </p:nvSpPr>
          <p:spPr bwMode="auto">
            <a:xfrm>
              <a:off x="8305800" y="5422900"/>
              <a:ext cx="192087" cy="323850"/>
            </a:xfrm>
            <a:custGeom>
              <a:avLst/>
              <a:gdLst>
                <a:gd name="T0" fmla="*/ 60 w 63"/>
                <a:gd name="T1" fmla="*/ 107 h 107"/>
                <a:gd name="T2" fmla="*/ 29 w 63"/>
                <a:gd name="T3" fmla="*/ 19 h 107"/>
                <a:gd name="T4" fmla="*/ 9 w 63"/>
                <a:gd name="T5" fmla="*/ 3 h 107"/>
                <a:gd name="T6" fmla="*/ 1 w 63"/>
                <a:gd name="T7" fmla="*/ 0 h 107"/>
                <a:gd name="T8" fmla="*/ 0 w 63"/>
                <a:gd name="T9" fmla="*/ 6 h 107"/>
                <a:gd name="T10" fmla="*/ 6 w 63"/>
                <a:gd name="T11" fmla="*/ 8 h 107"/>
                <a:gd name="T12" fmla="*/ 25 w 63"/>
                <a:gd name="T13" fmla="*/ 23 h 107"/>
                <a:gd name="T14" fmla="*/ 55 w 63"/>
                <a:gd name="T15" fmla="*/ 107 h 107"/>
                <a:gd name="T16" fmla="*/ 60 w 63"/>
                <a:gd name="T17"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07">
                  <a:moveTo>
                    <a:pt x="60" y="107"/>
                  </a:moveTo>
                  <a:cubicBezTo>
                    <a:pt x="63" y="75"/>
                    <a:pt x="51" y="42"/>
                    <a:pt x="29" y="19"/>
                  </a:cubicBezTo>
                  <a:cubicBezTo>
                    <a:pt x="22" y="12"/>
                    <a:pt x="16" y="6"/>
                    <a:pt x="9" y="3"/>
                  </a:cubicBezTo>
                  <a:cubicBezTo>
                    <a:pt x="6" y="2"/>
                    <a:pt x="3" y="1"/>
                    <a:pt x="1" y="0"/>
                  </a:cubicBezTo>
                  <a:cubicBezTo>
                    <a:pt x="0" y="6"/>
                    <a:pt x="0" y="6"/>
                    <a:pt x="0" y="6"/>
                  </a:cubicBezTo>
                  <a:cubicBezTo>
                    <a:pt x="2" y="6"/>
                    <a:pt x="4" y="7"/>
                    <a:pt x="6" y="8"/>
                  </a:cubicBezTo>
                  <a:cubicBezTo>
                    <a:pt x="13" y="11"/>
                    <a:pt x="19" y="16"/>
                    <a:pt x="25" y="23"/>
                  </a:cubicBezTo>
                  <a:cubicBezTo>
                    <a:pt x="46" y="45"/>
                    <a:pt x="57" y="76"/>
                    <a:pt x="55" y="107"/>
                  </a:cubicBezTo>
                  <a:cubicBezTo>
                    <a:pt x="60" y="107"/>
                    <a:pt x="60" y="107"/>
                    <a:pt x="60" y="107"/>
                  </a:cubicBezTo>
                </a:path>
              </a:pathLst>
            </a:custGeom>
            <a:solidFill>
              <a:srgbClr val="79AC44"/>
            </a:solidFill>
            <a:ln>
              <a:noFill/>
            </a:ln>
          </p:spPr>
          <p:txBody>
            <a:bodyPr vert="horz" wrap="square" lIns="68580" tIns="34290" rIns="68580" bIns="34290" numCol="1" anchor="t" anchorCtr="0" compatLnSpc="1"/>
            <a:p>
              <a:endParaRPr lang="zh-CN" altLang="en-US" sz="1350"/>
            </a:p>
          </p:txBody>
        </p:sp>
        <p:sp>
          <p:nvSpPr>
            <p:cNvPr id="174" name="Freeform 65"/>
            <p:cNvSpPr/>
            <p:nvPr>
              <p:custDataLst>
                <p:tags r:id="rId34"/>
              </p:custDataLst>
            </p:nvPr>
          </p:nvSpPr>
          <p:spPr bwMode="auto">
            <a:xfrm>
              <a:off x="8039100" y="5233988"/>
              <a:ext cx="303212" cy="266700"/>
            </a:xfrm>
            <a:custGeom>
              <a:avLst/>
              <a:gdLst>
                <a:gd name="T0" fmla="*/ 35 w 100"/>
                <a:gd name="T1" fmla="*/ 75 h 88"/>
                <a:gd name="T2" fmla="*/ 95 w 100"/>
                <a:gd name="T3" fmla="*/ 68 h 88"/>
                <a:gd name="T4" fmla="*/ 65 w 100"/>
                <a:gd name="T5" fmla="*/ 13 h 88"/>
                <a:gd name="T6" fmla="*/ 5 w 100"/>
                <a:gd name="T7" fmla="*/ 20 h 88"/>
                <a:gd name="T8" fmla="*/ 35 w 100"/>
                <a:gd name="T9" fmla="*/ 75 h 88"/>
              </a:gdLst>
              <a:ahLst/>
              <a:cxnLst>
                <a:cxn ang="0">
                  <a:pos x="T0" y="T1"/>
                </a:cxn>
                <a:cxn ang="0">
                  <a:pos x="T2" y="T3"/>
                </a:cxn>
                <a:cxn ang="0">
                  <a:pos x="T4" y="T5"/>
                </a:cxn>
                <a:cxn ang="0">
                  <a:pos x="T6" y="T7"/>
                </a:cxn>
                <a:cxn ang="0">
                  <a:pos x="T8" y="T9"/>
                </a:cxn>
              </a:cxnLst>
              <a:rect l="0" t="0" r="r" b="b"/>
              <a:pathLst>
                <a:path w="100" h="88">
                  <a:moveTo>
                    <a:pt x="35" y="75"/>
                  </a:moveTo>
                  <a:cubicBezTo>
                    <a:pt x="59" y="88"/>
                    <a:pt x="89" y="79"/>
                    <a:pt x="95" y="68"/>
                  </a:cubicBezTo>
                  <a:cubicBezTo>
                    <a:pt x="100" y="56"/>
                    <a:pt x="90" y="26"/>
                    <a:pt x="65" y="13"/>
                  </a:cubicBezTo>
                  <a:cubicBezTo>
                    <a:pt x="40" y="0"/>
                    <a:pt x="10" y="10"/>
                    <a:pt x="5" y="20"/>
                  </a:cubicBezTo>
                  <a:cubicBezTo>
                    <a:pt x="0" y="31"/>
                    <a:pt x="10" y="62"/>
                    <a:pt x="35" y="75"/>
                  </a:cubicBezTo>
                </a:path>
              </a:pathLst>
            </a:custGeom>
            <a:solidFill>
              <a:srgbClr val="79AC44"/>
            </a:solidFill>
            <a:ln>
              <a:noFill/>
            </a:ln>
          </p:spPr>
          <p:txBody>
            <a:bodyPr vert="horz" wrap="square" lIns="68580" tIns="34290" rIns="68580" bIns="34290" numCol="1" anchor="t" anchorCtr="0" compatLnSpc="1"/>
            <a:p>
              <a:endParaRPr lang="zh-CN" altLang="en-US" sz="1350"/>
            </a:p>
          </p:txBody>
        </p:sp>
        <p:sp>
          <p:nvSpPr>
            <p:cNvPr id="175" name="Freeform 66"/>
            <p:cNvSpPr/>
            <p:nvPr>
              <p:custDataLst>
                <p:tags r:id="rId35"/>
              </p:custDataLst>
            </p:nvPr>
          </p:nvSpPr>
          <p:spPr bwMode="auto">
            <a:xfrm>
              <a:off x="8054975" y="5256213"/>
              <a:ext cx="276225" cy="184150"/>
            </a:xfrm>
            <a:custGeom>
              <a:avLst/>
              <a:gdLst>
                <a:gd name="T0" fmla="*/ 34 w 91"/>
                <a:gd name="T1" fmla="*/ 0 h 61"/>
                <a:gd name="T2" fmla="*/ 0 w 91"/>
                <a:gd name="T3" fmla="*/ 13 h 61"/>
                <a:gd name="T4" fmla="*/ 90 w 91"/>
                <a:gd name="T5" fmla="*/ 61 h 61"/>
                <a:gd name="T6" fmla="*/ 91 w 91"/>
                <a:gd name="T7" fmla="*/ 53 h 61"/>
                <a:gd name="T8" fmla="*/ 60 w 91"/>
                <a:gd name="T9" fmla="*/ 6 h 61"/>
                <a:gd name="T10" fmla="*/ 34 w 91"/>
                <a:gd name="T11" fmla="*/ 0 h 61"/>
              </a:gdLst>
              <a:ahLst/>
              <a:cxnLst>
                <a:cxn ang="0">
                  <a:pos x="T0" y="T1"/>
                </a:cxn>
                <a:cxn ang="0">
                  <a:pos x="T2" y="T3"/>
                </a:cxn>
                <a:cxn ang="0">
                  <a:pos x="T4" y="T5"/>
                </a:cxn>
                <a:cxn ang="0">
                  <a:pos x="T6" y="T7"/>
                </a:cxn>
                <a:cxn ang="0">
                  <a:pos x="T8" y="T9"/>
                </a:cxn>
                <a:cxn ang="0">
                  <a:pos x="T10" y="T11"/>
                </a:cxn>
              </a:cxnLst>
              <a:rect l="0" t="0" r="r" b="b"/>
              <a:pathLst>
                <a:path w="91" h="61">
                  <a:moveTo>
                    <a:pt x="34" y="0"/>
                  </a:moveTo>
                  <a:cubicBezTo>
                    <a:pt x="18" y="0"/>
                    <a:pt x="3" y="6"/>
                    <a:pt x="0" y="13"/>
                  </a:cubicBezTo>
                  <a:cubicBezTo>
                    <a:pt x="90" y="61"/>
                    <a:pt x="90" y="61"/>
                    <a:pt x="90" y="61"/>
                  </a:cubicBezTo>
                  <a:cubicBezTo>
                    <a:pt x="91" y="59"/>
                    <a:pt x="91" y="56"/>
                    <a:pt x="91" y="53"/>
                  </a:cubicBezTo>
                  <a:cubicBezTo>
                    <a:pt x="91" y="39"/>
                    <a:pt x="80" y="17"/>
                    <a:pt x="60" y="6"/>
                  </a:cubicBezTo>
                  <a:cubicBezTo>
                    <a:pt x="52" y="1"/>
                    <a:pt x="43" y="0"/>
                    <a:pt x="34" y="0"/>
                  </a:cubicBezTo>
                </a:path>
              </a:pathLst>
            </a:custGeom>
            <a:solidFill>
              <a:srgbClr val="79AC44"/>
            </a:solidFill>
            <a:ln>
              <a:noFill/>
            </a:ln>
          </p:spPr>
          <p:txBody>
            <a:bodyPr vert="horz" wrap="square" lIns="68580" tIns="34290" rIns="68580" bIns="34290" numCol="1" anchor="t" anchorCtr="0" compatLnSpc="1"/>
            <a:p>
              <a:endParaRPr lang="zh-CN" altLang="en-US" sz="1350"/>
            </a:p>
          </p:txBody>
        </p:sp>
        <p:sp>
          <p:nvSpPr>
            <p:cNvPr id="176" name="Freeform 67"/>
            <p:cNvSpPr/>
            <p:nvPr>
              <p:custDataLst>
                <p:tags r:id="rId36"/>
              </p:custDataLst>
            </p:nvPr>
          </p:nvSpPr>
          <p:spPr bwMode="auto">
            <a:xfrm>
              <a:off x="8478838" y="5103813"/>
              <a:ext cx="192087" cy="327025"/>
            </a:xfrm>
            <a:custGeom>
              <a:avLst/>
              <a:gdLst>
                <a:gd name="T0" fmla="*/ 3 w 63"/>
                <a:gd name="T1" fmla="*/ 108 h 108"/>
                <a:gd name="T2" fmla="*/ 33 w 63"/>
                <a:gd name="T3" fmla="*/ 19 h 108"/>
                <a:gd name="T4" fmla="*/ 54 w 63"/>
                <a:gd name="T5" fmla="*/ 3 h 108"/>
                <a:gd name="T6" fmla="*/ 62 w 63"/>
                <a:gd name="T7" fmla="*/ 0 h 108"/>
                <a:gd name="T8" fmla="*/ 63 w 63"/>
                <a:gd name="T9" fmla="*/ 6 h 108"/>
                <a:gd name="T10" fmla="*/ 57 w 63"/>
                <a:gd name="T11" fmla="*/ 8 h 108"/>
                <a:gd name="T12" fmla="*/ 37 w 63"/>
                <a:gd name="T13" fmla="*/ 23 h 108"/>
                <a:gd name="T14" fmla="*/ 8 w 63"/>
                <a:gd name="T15" fmla="*/ 107 h 108"/>
                <a:gd name="T16" fmla="*/ 3 w 63"/>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08">
                  <a:moveTo>
                    <a:pt x="3" y="108"/>
                  </a:moveTo>
                  <a:cubicBezTo>
                    <a:pt x="0" y="75"/>
                    <a:pt x="11" y="42"/>
                    <a:pt x="33" y="19"/>
                  </a:cubicBezTo>
                  <a:cubicBezTo>
                    <a:pt x="40" y="12"/>
                    <a:pt x="47" y="7"/>
                    <a:pt x="54" y="3"/>
                  </a:cubicBezTo>
                  <a:cubicBezTo>
                    <a:pt x="57" y="2"/>
                    <a:pt x="59" y="1"/>
                    <a:pt x="62" y="0"/>
                  </a:cubicBezTo>
                  <a:cubicBezTo>
                    <a:pt x="63" y="6"/>
                    <a:pt x="63" y="6"/>
                    <a:pt x="63" y="6"/>
                  </a:cubicBezTo>
                  <a:cubicBezTo>
                    <a:pt x="61" y="7"/>
                    <a:pt x="59" y="7"/>
                    <a:pt x="57" y="8"/>
                  </a:cubicBezTo>
                  <a:cubicBezTo>
                    <a:pt x="50" y="12"/>
                    <a:pt x="44" y="16"/>
                    <a:pt x="37" y="23"/>
                  </a:cubicBezTo>
                  <a:cubicBezTo>
                    <a:pt x="17" y="45"/>
                    <a:pt x="6" y="76"/>
                    <a:pt x="8" y="107"/>
                  </a:cubicBezTo>
                  <a:cubicBezTo>
                    <a:pt x="3" y="108"/>
                    <a:pt x="3" y="108"/>
                    <a:pt x="3" y="108"/>
                  </a:cubicBezTo>
                </a:path>
              </a:pathLst>
            </a:custGeom>
            <a:solidFill>
              <a:srgbClr val="79AC44"/>
            </a:solidFill>
            <a:ln>
              <a:noFill/>
            </a:ln>
          </p:spPr>
          <p:txBody>
            <a:bodyPr vert="horz" wrap="square" lIns="68580" tIns="34290" rIns="68580" bIns="34290" numCol="1" anchor="t" anchorCtr="0" compatLnSpc="1"/>
            <a:p>
              <a:endParaRPr lang="zh-CN" altLang="en-US" sz="1350"/>
            </a:p>
          </p:txBody>
        </p:sp>
        <p:sp>
          <p:nvSpPr>
            <p:cNvPr id="177" name="Freeform 68"/>
            <p:cNvSpPr/>
            <p:nvPr>
              <p:custDataLst>
                <p:tags r:id="rId37"/>
              </p:custDataLst>
            </p:nvPr>
          </p:nvSpPr>
          <p:spPr bwMode="auto">
            <a:xfrm>
              <a:off x="8634413" y="4916488"/>
              <a:ext cx="303212" cy="266700"/>
            </a:xfrm>
            <a:custGeom>
              <a:avLst/>
              <a:gdLst>
                <a:gd name="T0" fmla="*/ 65 w 100"/>
                <a:gd name="T1" fmla="*/ 75 h 88"/>
                <a:gd name="T2" fmla="*/ 5 w 100"/>
                <a:gd name="T3" fmla="*/ 68 h 88"/>
                <a:gd name="T4" fmla="*/ 35 w 100"/>
                <a:gd name="T5" fmla="*/ 13 h 88"/>
                <a:gd name="T6" fmla="*/ 95 w 100"/>
                <a:gd name="T7" fmla="*/ 21 h 88"/>
                <a:gd name="T8" fmla="*/ 65 w 100"/>
                <a:gd name="T9" fmla="*/ 75 h 88"/>
              </a:gdLst>
              <a:ahLst/>
              <a:cxnLst>
                <a:cxn ang="0">
                  <a:pos x="T0" y="T1"/>
                </a:cxn>
                <a:cxn ang="0">
                  <a:pos x="T2" y="T3"/>
                </a:cxn>
                <a:cxn ang="0">
                  <a:pos x="T4" y="T5"/>
                </a:cxn>
                <a:cxn ang="0">
                  <a:pos x="T6" y="T7"/>
                </a:cxn>
                <a:cxn ang="0">
                  <a:pos x="T8" y="T9"/>
                </a:cxn>
              </a:cxnLst>
              <a:rect l="0" t="0" r="r" b="b"/>
              <a:pathLst>
                <a:path w="100" h="88">
                  <a:moveTo>
                    <a:pt x="65" y="75"/>
                  </a:moveTo>
                  <a:cubicBezTo>
                    <a:pt x="40" y="88"/>
                    <a:pt x="11" y="79"/>
                    <a:pt x="5" y="68"/>
                  </a:cubicBezTo>
                  <a:cubicBezTo>
                    <a:pt x="0" y="56"/>
                    <a:pt x="10" y="26"/>
                    <a:pt x="35" y="13"/>
                  </a:cubicBezTo>
                  <a:cubicBezTo>
                    <a:pt x="59" y="0"/>
                    <a:pt x="89" y="10"/>
                    <a:pt x="95" y="21"/>
                  </a:cubicBezTo>
                  <a:cubicBezTo>
                    <a:pt x="100" y="31"/>
                    <a:pt x="90" y="62"/>
                    <a:pt x="65" y="75"/>
                  </a:cubicBezTo>
                </a:path>
              </a:pathLst>
            </a:custGeom>
            <a:solidFill>
              <a:srgbClr val="A0CC5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8" name="Freeform 69"/>
            <p:cNvSpPr/>
            <p:nvPr>
              <p:custDataLst>
                <p:tags r:id="rId38"/>
              </p:custDataLst>
            </p:nvPr>
          </p:nvSpPr>
          <p:spPr bwMode="auto">
            <a:xfrm>
              <a:off x="8645525" y="4937125"/>
              <a:ext cx="276225" cy="185738"/>
            </a:xfrm>
            <a:custGeom>
              <a:avLst/>
              <a:gdLst>
                <a:gd name="T0" fmla="*/ 57 w 91"/>
                <a:gd name="T1" fmla="*/ 0 h 61"/>
                <a:gd name="T2" fmla="*/ 31 w 91"/>
                <a:gd name="T3" fmla="*/ 6 h 61"/>
                <a:gd name="T4" fmla="*/ 0 w 91"/>
                <a:gd name="T5" fmla="*/ 53 h 61"/>
                <a:gd name="T6" fmla="*/ 1 w 91"/>
                <a:gd name="T7" fmla="*/ 61 h 61"/>
                <a:gd name="T8" fmla="*/ 91 w 91"/>
                <a:gd name="T9" fmla="*/ 14 h 61"/>
                <a:gd name="T10" fmla="*/ 57 w 91"/>
                <a:gd name="T11" fmla="*/ 0 h 61"/>
              </a:gdLst>
              <a:ahLst/>
              <a:cxnLst>
                <a:cxn ang="0">
                  <a:pos x="T0" y="T1"/>
                </a:cxn>
                <a:cxn ang="0">
                  <a:pos x="T2" y="T3"/>
                </a:cxn>
                <a:cxn ang="0">
                  <a:pos x="T4" y="T5"/>
                </a:cxn>
                <a:cxn ang="0">
                  <a:pos x="T6" y="T7"/>
                </a:cxn>
                <a:cxn ang="0">
                  <a:pos x="T8" y="T9"/>
                </a:cxn>
                <a:cxn ang="0">
                  <a:pos x="T10" y="T11"/>
                </a:cxn>
              </a:cxnLst>
              <a:rect l="0" t="0" r="r" b="b"/>
              <a:pathLst>
                <a:path w="91" h="61">
                  <a:moveTo>
                    <a:pt x="57" y="0"/>
                  </a:moveTo>
                  <a:cubicBezTo>
                    <a:pt x="48" y="0"/>
                    <a:pt x="39" y="1"/>
                    <a:pt x="31" y="6"/>
                  </a:cubicBezTo>
                  <a:cubicBezTo>
                    <a:pt x="10" y="17"/>
                    <a:pt x="0" y="39"/>
                    <a:pt x="0" y="53"/>
                  </a:cubicBezTo>
                  <a:cubicBezTo>
                    <a:pt x="0" y="56"/>
                    <a:pt x="0" y="59"/>
                    <a:pt x="1" y="61"/>
                  </a:cubicBezTo>
                  <a:cubicBezTo>
                    <a:pt x="91" y="14"/>
                    <a:pt x="91" y="14"/>
                    <a:pt x="91" y="14"/>
                  </a:cubicBezTo>
                  <a:cubicBezTo>
                    <a:pt x="87" y="6"/>
                    <a:pt x="73" y="0"/>
                    <a:pt x="57" y="0"/>
                  </a:cubicBezTo>
                </a:path>
              </a:pathLst>
            </a:custGeom>
            <a:solidFill>
              <a:srgbClr val="A0CC57">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9" name="Freeform 70"/>
            <p:cNvSpPr/>
            <p:nvPr>
              <p:custDataLst>
                <p:tags r:id="rId39"/>
              </p:custDataLst>
            </p:nvPr>
          </p:nvSpPr>
          <p:spPr bwMode="auto">
            <a:xfrm>
              <a:off x="8321675" y="5103813"/>
              <a:ext cx="193675" cy="327025"/>
            </a:xfrm>
            <a:custGeom>
              <a:avLst/>
              <a:gdLst>
                <a:gd name="T0" fmla="*/ 61 w 64"/>
                <a:gd name="T1" fmla="*/ 108 h 108"/>
                <a:gd name="T2" fmla="*/ 30 w 64"/>
                <a:gd name="T3" fmla="*/ 19 h 108"/>
                <a:gd name="T4" fmla="*/ 9 w 64"/>
                <a:gd name="T5" fmla="*/ 3 h 108"/>
                <a:gd name="T6" fmla="*/ 2 w 64"/>
                <a:gd name="T7" fmla="*/ 0 h 108"/>
                <a:gd name="T8" fmla="*/ 0 w 64"/>
                <a:gd name="T9" fmla="*/ 6 h 108"/>
                <a:gd name="T10" fmla="*/ 7 w 64"/>
                <a:gd name="T11" fmla="*/ 8 h 108"/>
                <a:gd name="T12" fmla="*/ 26 w 64"/>
                <a:gd name="T13" fmla="*/ 23 h 108"/>
                <a:gd name="T14" fmla="*/ 55 w 64"/>
                <a:gd name="T15" fmla="*/ 107 h 108"/>
                <a:gd name="T16" fmla="*/ 61 w 64"/>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08">
                  <a:moveTo>
                    <a:pt x="61" y="108"/>
                  </a:moveTo>
                  <a:cubicBezTo>
                    <a:pt x="64" y="75"/>
                    <a:pt x="52" y="42"/>
                    <a:pt x="30" y="19"/>
                  </a:cubicBezTo>
                  <a:cubicBezTo>
                    <a:pt x="23" y="12"/>
                    <a:pt x="16" y="7"/>
                    <a:pt x="9" y="3"/>
                  </a:cubicBezTo>
                  <a:cubicBezTo>
                    <a:pt x="7" y="2"/>
                    <a:pt x="4" y="1"/>
                    <a:pt x="2" y="0"/>
                  </a:cubicBezTo>
                  <a:cubicBezTo>
                    <a:pt x="0" y="6"/>
                    <a:pt x="0" y="6"/>
                    <a:pt x="0" y="6"/>
                  </a:cubicBezTo>
                  <a:cubicBezTo>
                    <a:pt x="2" y="7"/>
                    <a:pt x="5" y="7"/>
                    <a:pt x="7" y="8"/>
                  </a:cubicBezTo>
                  <a:cubicBezTo>
                    <a:pt x="13" y="12"/>
                    <a:pt x="20" y="16"/>
                    <a:pt x="26" y="23"/>
                  </a:cubicBezTo>
                  <a:cubicBezTo>
                    <a:pt x="47" y="45"/>
                    <a:pt x="58" y="76"/>
                    <a:pt x="55" y="107"/>
                  </a:cubicBezTo>
                  <a:cubicBezTo>
                    <a:pt x="61" y="108"/>
                    <a:pt x="61" y="108"/>
                    <a:pt x="61" y="108"/>
                  </a:cubicBezTo>
                </a:path>
              </a:pathLst>
            </a:custGeom>
            <a:solidFill>
              <a:srgbClr val="79AC44"/>
            </a:solidFill>
            <a:ln>
              <a:noFill/>
            </a:ln>
          </p:spPr>
          <p:txBody>
            <a:bodyPr vert="horz" wrap="square" lIns="68580" tIns="34290" rIns="68580" bIns="34290" numCol="1" anchor="t" anchorCtr="0" compatLnSpc="1"/>
            <a:p>
              <a:endParaRPr lang="zh-CN" altLang="en-US" sz="1350"/>
            </a:p>
          </p:txBody>
        </p:sp>
        <p:sp>
          <p:nvSpPr>
            <p:cNvPr id="180" name="Freeform 71"/>
            <p:cNvSpPr/>
            <p:nvPr>
              <p:custDataLst>
                <p:tags r:id="rId40"/>
              </p:custDataLst>
            </p:nvPr>
          </p:nvSpPr>
          <p:spPr bwMode="auto">
            <a:xfrm>
              <a:off x="8054975" y="4916488"/>
              <a:ext cx="306387" cy="266700"/>
            </a:xfrm>
            <a:custGeom>
              <a:avLst/>
              <a:gdLst>
                <a:gd name="T0" fmla="*/ 35 w 101"/>
                <a:gd name="T1" fmla="*/ 75 h 88"/>
                <a:gd name="T2" fmla="*/ 95 w 101"/>
                <a:gd name="T3" fmla="*/ 68 h 88"/>
                <a:gd name="T4" fmla="*/ 66 w 101"/>
                <a:gd name="T5" fmla="*/ 13 h 88"/>
                <a:gd name="T6" fmla="*/ 6 w 101"/>
                <a:gd name="T7" fmla="*/ 21 h 88"/>
                <a:gd name="T8" fmla="*/ 35 w 101"/>
                <a:gd name="T9" fmla="*/ 75 h 88"/>
              </a:gdLst>
              <a:ahLst/>
              <a:cxnLst>
                <a:cxn ang="0">
                  <a:pos x="T0" y="T1"/>
                </a:cxn>
                <a:cxn ang="0">
                  <a:pos x="T2" y="T3"/>
                </a:cxn>
                <a:cxn ang="0">
                  <a:pos x="T4" y="T5"/>
                </a:cxn>
                <a:cxn ang="0">
                  <a:pos x="T6" y="T7"/>
                </a:cxn>
                <a:cxn ang="0">
                  <a:pos x="T8" y="T9"/>
                </a:cxn>
              </a:cxnLst>
              <a:rect l="0" t="0" r="r" b="b"/>
              <a:pathLst>
                <a:path w="101" h="88">
                  <a:moveTo>
                    <a:pt x="35" y="75"/>
                  </a:moveTo>
                  <a:cubicBezTo>
                    <a:pt x="60" y="88"/>
                    <a:pt x="90" y="79"/>
                    <a:pt x="95" y="68"/>
                  </a:cubicBezTo>
                  <a:cubicBezTo>
                    <a:pt x="101" y="56"/>
                    <a:pt x="90" y="26"/>
                    <a:pt x="66" y="13"/>
                  </a:cubicBezTo>
                  <a:cubicBezTo>
                    <a:pt x="41" y="0"/>
                    <a:pt x="11" y="10"/>
                    <a:pt x="6" y="21"/>
                  </a:cubicBezTo>
                  <a:cubicBezTo>
                    <a:pt x="0" y="31"/>
                    <a:pt x="11" y="62"/>
                    <a:pt x="35" y="75"/>
                  </a:cubicBezTo>
                </a:path>
              </a:pathLst>
            </a:custGeom>
            <a:solidFill>
              <a:srgbClr val="79AC44"/>
            </a:solidFill>
            <a:ln>
              <a:noFill/>
            </a:ln>
          </p:spPr>
          <p:txBody>
            <a:bodyPr vert="horz" wrap="square" lIns="68580" tIns="34290" rIns="68580" bIns="34290" numCol="1" anchor="t" anchorCtr="0" compatLnSpc="1"/>
            <a:p>
              <a:endParaRPr lang="zh-CN" altLang="en-US" sz="1350"/>
            </a:p>
          </p:txBody>
        </p:sp>
        <p:sp>
          <p:nvSpPr>
            <p:cNvPr id="181" name="Freeform 72"/>
            <p:cNvSpPr/>
            <p:nvPr>
              <p:custDataLst>
                <p:tags r:id="rId41"/>
              </p:custDataLst>
            </p:nvPr>
          </p:nvSpPr>
          <p:spPr bwMode="auto">
            <a:xfrm>
              <a:off x="8072438" y="4937125"/>
              <a:ext cx="276225" cy="185738"/>
            </a:xfrm>
            <a:custGeom>
              <a:avLst/>
              <a:gdLst>
                <a:gd name="T0" fmla="*/ 34 w 91"/>
                <a:gd name="T1" fmla="*/ 0 h 61"/>
                <a:gd name="T2" fmla="*/ 0 w 91"/>
                <a:gd name="T3" fmla="*/ 14 h 61"/>
                <a:gd name="T4" fmla="*/ 89 w 91"/>
                <a:gd name="T5" fmla="*/ 61 h 61"/>
                <a:gd name="T6" fmla="*/ 91 w 91"/>
                <a:gd name="T7" fmla="*/ 53 h 61"/>
                <a:gd name="T8" fmla="*/ 60 w 91"/>
                <a:gd name="T9" fmla="*/ 6 h 61"/>
                <a:gd name="T10" fmla="*/ 34 w 91"/>
                <a:gd name="T11" fmla="*/ 0 h 61"/>
              </a:gdLst>
              <a:ahLst/>
              <a:cxnLst>
                <a:cxn ang="0">
                  <a:pos x="T0" y="T1"/>
                </a:cxn>
                <a:cxn ang="0">
                  <a:pos x="T2" y="T3"/>
                </a:cxn>
                <a:cxn ang="0">
                  <a:pos x="T4" y="T5"/>
                </a:cxn>
                <a:cxn ang="0">
                  <a:pos x="T6" y="T7"/>
                </a:cxn>
                <a:cxn ang="0">
                  <a:pos x="T8" y="T9"/>
                </a:cxn>
                <a:cxn ang="0">
                  <a:pos x="T10" y="T11"/>
                </a:cxn>
              </a:cxnLst>
              <a:rect l="0" t="0" r="r" b="b"/>
              <a:pathLst>
                <a:path w="91" h="61">
                  <a:moveTo>
                    <a:pt x="34" y="0"/>
                  </a:moveTo>
                  <a:cubicBezTo>
                    <a:pt x="17" y="0"/>
                    <a:pt x="3" y="6"/>
                    <a:pt x="0" y="14"/>
                  </a:cubicBezTo>
                  <a:cubicBezTo>
                    <a:pt x="89" y="61"/>
                    <a:pt x="89" y="61"/>
                    <a:pt x="89" y="61"/>
                  </a:cubicBezTo>
                  <a:cubicBezTo>
                    <a:pt x="90" y="59"/>
                    <a:pt x="91" y="56"/>
                    <a:pt x="91" y="53"/>
                  </a:cubicBezTo>
                  <a:cubicBezTo>
                    <a:pt x="91" y="39"/>
                    <a:pt x="80" y="17"/>
                    <a:pt x="60" y="6"/>
                  </a:cubicBezTo>
                  <a:cubicBezTo>
                    <a:pt x="51" y="1"/>
                    <a:pt x="42" y="0"/>
                    <a:pt x="34" y="0"/>
                  </a:cubicBezTo>
                </a:path>
              </a:pathLst>
            </a:custGeom>
            <a:solidFill>
              <a:srgbClr val="79AC44"/>
            </a:solidFill>
            <a:ln>
              <a:noFill/>
            </a:ln>
          </p:spPr>
          <p:txBody>
            <a:bodyPr vert="horz" wrap="square" lIns="68580" tIns="34290" rIns="68580" bIns="34290" numCol="1" anchor="t" anchorCtr="0" compatLnSpc="1"/>
            <a:p>
              <a:endParaRPr lang="zh-CN" altLang="en-US" sz="1350"/>
            </a:p>
          </p:txBody>
        </p:sp>
        <p:sp>
          <p:nvSpPr>
            <p:cNvPr id="182" name="Freeform 73"/>
            <p:cNvSpPr/>
            <p:nvPr>
              <p:custDataLst>
                <p:tags r:id="rId42"/>
              </p:custDataLst>
            </p:nvPr>
          </p:nvSpPr>
          <p:spPr bwMode="auto">
            <a:xfrm>
              <a:off x="8131175" y="5626100"/>
              <a:ext cx="754062" cy="284163"/>
            </a:xfrm>
            <a:custGeom>
              <a:avLst/>
              <a:gdLst>
                <a:gd name="T0" fmla="*/ 249 w 249"/>
                <a:gd name="T1" fmla="*/ 94 h 94"/>
                <a:gd name="T2" fmla="*/ 176 w 249"/>
                <a:gd name="T3" fmla="*/ 46 h 94"/>
                <a:gd name="T4" fmla="*/ 72 w 249"/>
                <a:gd name="T5" fmla="*/ 46 h 94"/>
                <a:gd name="T6" fmla="*/ 0 w 249"/>
                <a:gd name="T7" fmla="*/ 94 h 94"/>
                <a:gd name="T8" fmla="*/ 249 w 249"/>
                <a:gd name="T9" fmla="*/ 94 h 94"/>
              </a:gdLst>
              <a:ahLst/>
              <a:cxnLst>
                <a:cxn ang="0">
                  <a:pos x="T0" y="T1"/>
                </a:cxn>
                <a:cxn ang="0">
                  <a:pos x="T2" y="T3"/>
                </a:cxn>
                <a:cxn ang="0">
                  <a:pos x="T4" y="T5"/>
                </a:cxn>
                <a:cxn ang="0">
                  <a:pos x="T6" y="T7"/>
                </a:cxn>
                <a:cxn ang="0">
                  <a:pos x="T8" y="T9"/>
                </a:cxn>
              </a:cxnLst>
              <a:rect l="0" t="0" r="r" b="b"/>
              <a:pathLst>
                <a:path w="249" h="94">
                  <a:moveTo>
                    <a:pt x="249" y="94"/>
                  </a:moveTo>
                  <a:cubicBezTo>
                    <a:pt x="243" y="57"/>
                    <a:pt x="210" y="38"/>
                    <a:pt x="176" y="46"/>
                  </a:cubicBezTo>
                  <a:cubicBezTo>
                    <a:pt x="159" y="2"/>
                    <a:pt x="91" y="0"/>
                    <a:pt x="72" y="46"/>
                  </a:cubicBezTo>
                  <a:cubicBezTo>
                    <a:pt x="39" y="38"/>
                    <a:pt x="5" y="57"/>
                    <a:pt x="0" y="94"/>
                  </a:cubicBezTo>
                  <a:lnTo>
                    <a:pt x="249" y="94"/>
                  </a:lnTo>
                  <a:close/>
                </a:path>
              </a:pathLst>
            </a:custGeom>
            <a:solidFill>
              <a:srgbClr val="79AC44"/>
            </a:solidFill>
            <a:ln>
              <a:noFill/>
            </a:ln>
          </p:spPr>
          <p:txBody>
            <a:bodyPr vert="horz" wrap="square" lIns="68580" tIns="34290" rIns="68580" bIns="34290" numCol="1" anchor="t" anchorCtr="0" compatLnSpc="1"/>
            <a:p>
              <a:endParaRPr lang="zh-CN" altLang="en-US" sz="1350"/>
            </a:p>
          </p:txBody>
        </p:sp>
      </p:grpSp>
      <p:grpSp>
        <p:nvGrpSpPr>
          <p:cNvPr id="183" name="组合 182"/>
          <p:cNvGrpSpPr/>
          <p:nvPr>
            <p:custDataLst>
              <p:tags r:id="rId43"/>
            </p:custDataLst>
          </p:nvPr>
        </p:nvGrpSpPr>
        <p:grpSpPr>
          <a:xfrm rot="0">
            <a:off x="3802246" y="5560962"/>
            <a:ext cx="916998" cy="812477"/>
            <a:chOff x="2579688" y="4776788"/>
            <a:chExt cx="898524" cy="1133475"/>
          </a:xfrm>
          <a:solidFill>
            <a:srgbClr val="988C24"/>
          </a:solidFill>
        </p:grpSpPr>
        <p:sp>
          <p:nvSpPr>
            <p:cNvPr id="184" name="Oval 74"/>
            <p:cNvSpPr>
              <a:spLocks noChangeArrowheads="1"/>
            </p:cNvSpPr>
            <p:nvPr>
              <p:custDataLst>
                <p:tags r:id="rId44"/>
              </p:custDataLst>
            </p:nvPr>
          </p:nvSpPr>
          <p:spPr bwMode="auto">
            <a:xfrm>
              <a:off x="3225800" y="5010150"/>
              <a:ext cx="252412" cy="252413"/>
            </a:xfrm>
            <a:prstGeom prst="ellipse">
              <a:avLst/>
            </a:prstGeom>
            <a:grpFill/>
            <a:ln>
              <a:noFill/>
            </a:ln>
          </p:spPr>
          <p:txBody>
            <a:bodyPr vert="horz" wrap="square" lIns="68580" tIns="34290" rIns="68580" bIns="34290" numCol="1" anchor="t" anchorCtr="0" compatLnSpc="1"/>
            <a:p>
              <a:endParaRPr lang="zh-CN" altLang="en-US" sz="1350"/>
            </a:p>
          </p:txBody>
        </p:sp>
        <p:sp>
          <p:nvSpPr>
            <p:cNvPr id="185" name="Oval 75"/>
            <p:cNvSpPr>
              <a:spLocks noChangeArrowheads="1"/>
            </p:cNvSpPr>
            <p:nvPr>
              <p:custDataLst>
                <p:tags r:id="rId45"/>
              </p:custDataLst>
            </p:nvPr>
          </p:nvSpPr>
          <p:spPr bwMode="auto">
            <a:xfrm>
              <a:off x="3251200" y="5037138"/>
              <a:ext cx="200025" cy="196850"/>
            </a:xfrm>
            <a:prstGeom prst="ellipse">
              <a:avLst/>
            </a:prstGeom>
            <a:grpFill/>
            <a:ln>
              <a:noFill/>
            </a:ln>
          </p:spPr>
          <p:txBody>
            <a:bodyPr vert="horz" wrap="square" lIns="68580" tIns="34290" rIns="68580" bIns="34290" numCol="1" anchor="t" anchorCtr="0" compatLnSpc="1"/>
            <a:p>
              <a:endParaRPr lang="zh-CN" altLang="en-US" sz="1350"/>
            </a:p>
          </p:txBody>
        </p:sp>
        <p:sp>
          <p:nvSpPr>
            <p:cNvPr id="186" name="Oval 76"/>
            <p:cNvSpPr>
              <a:spLocks noChangeArrowheads="1"/>
            </p:cNvSpPr>
            <p:nvPr>
              <p:custDataLst>
                <p:tags r:id="rId46"/>
              </p:custDataLst>
            </p:nvPr>
          </p:nvSpPr>
          <p:spPr bwMode="auto">
            <a:xfrm>
              <a:off x="3048000" y="4776788"/>
              <a:ext cx="150812" cy="150813"/>
            </a:xfrm>
            <a:prstGeom prst="ellipse">
              <a:avLst/>
            </a:prstGeom>
            <a:grpFill/>
            <a:ln>
              <a:noFill/>
            </a:ln>
          </p:spPr>
          <p:txBody>
            <a:bodyPr vert="horz" wrap="square" lIns="68580" tIns="34290" rIns="68580" bIns="34290" numCol="1" anchor="t" anchorCtr="0" compatLnSpc="1"/>
            <a:p>
              <a:endParaRPr lang="zh-CN" altLang="en-US" sz="1350"/>
            </a:p>
          </p:txBody>
        </p:sp>
        <p:sp>
          <p:nvSpPr>
            <p:cNvPr id="187" name="Freeform 77"/>
            <p:cNvSpPr/>
            <p:nvPr>
              <p:custDataLst>
                <p:tags r:id="rId47"/>
              </p:custDataLst>
            </p:nvPr>
          </p:nvSpPr>
          <p:spPr bwMode="auto">
            <a:xfrm>
              <a:off x="2579688" y="4970463"/>
              <a:ext cx="373062" cy="939800"/>
            </a:xfrm>
            <a:custGeom>
              <a:avLst/>
              <a:gdLst>
                <a:gd name="T0" fmla="*/ 123 w 123"/>
                <a:gd name="T1" fmla="*/ 0 h 310"/>
                <a:gd name="T2" fmla="*/ 123 w 123"/>
                <a:gd name="T3" fmla="*/ 310 h 310"/>
                <a:gd name="T4" fmla="*/ 0 w 123"/>
                <a:gd name="T5" fmla="*/ 180 h 310"/>
                <a:gd name="T6" fmla="*/ 123 w 123"/>
                <a:gd name="T7" fmla="*/ 0 h 310"/>
              </a:gdLst>
              <a:ahLst/>
              <a:cxnLst>
                <a:cxn ang="0">
                  <a:pos x="T0" y="T1"/>
                </a:cxn>
                <a:cxn ang="0">
                  <a:pos x="T2" y="T3"/>
                </a:cxn>
                <a:cxn ang="0">
                  <a:pos x="T4" y="T5"/>
                </a:cxn>
                <a:cxn ang="0">
                  <a:pos x="T6" y="T7"/>
                </a:cxn>
              </a:cxnLst>
              <a:rect l="0" t="0" r="r" b="b"/>
              <a:pathLst>
                <a:path w="123" h="310">
                  <a:moveTo>
                    <a:pt x="123" y="0"/>
                  </a:moveTo>
                  <a:cubicBezTo>
                    <a:pt x="123" y="310"/>
                    <a:pt x="123" y="310"/>
                    <a:pt x="123" y="310"/>
                  </a:cubicBezTo>
                  <a:cubicBezTo>
                    <a:pt x="55" y="310"/>
                    <a:pt x="0" y="266"/>
                    <a:pt x="0" y="180"/>
                  </a:cubicBezTo>
                  <a:cubicBezTo>
                    <a:pt x="0" y="95"/>
                    <a:pt x="123" y="0"/>
                    <a:pt x="123" y="0"/>
                  </a:cubicBezTo>
                  <a:close/>
                </a:path>
              </a:pathLst>
            </a:custGeom>
            <a:grpFill/>
            <a:ln>
              <a:noFill/>
            </a:ln>
          </p:spPr>
          <p:txBody>
            <a:bodyPr vert="horz" wrap="square" lIns="68580" tIns="34290" rIns="68580" bIns="34290" numCol="1" anchor="t" anchorCtr="0" compatLnSpc="1"/>
            <a:p>
              <a:endParaRPr lang="zh-CN" altLang="en-US" sz="1350"/>
            </a:p>
          </p:txBody>
        </p:sp>
        <p:sp>
          <p:nvSpPr>
            <p:cNvPr id="188" name="Freeform 78"/>
            <p:cNvSpPr/>
            <p:nvPr>
              <p:custDataLst>
                <p:tags r:id="rId48"/>
              </p:custDataLst>
            </p:nvPr>
          </p:nvSpPr>
          <p:spPr bwMode="auto">
            <a:xfrm>
              <a:off x="2952750" y="4970463"/>
              <a:ext cx="373062" cy="939800"/>
            </a:xfrm>
            <a:custGeom>
              <a:avLst/>
              <a:gdLst>
                <a:gd name="T0" fmla="*/ 123 w 123"/>
                <a:gd name="T1" fmla="*/ 180 h 310"/>
                <a:gd name="T2" fmla="*/ 0 w 123"/>
                <a:gd name="T3" fmla="*/ 310 h 310"/>
                <a:gd name="T4" fmla="*/ 0 w 123"/>
                <a:gd name="T5" fmla="*/ 0 h 310"/>
                <a:gd name="T6" fmla="*/ 123 w 123"/>
                <a:gd name="T7" fmla="*/ 180 h 310"/>
              </a:gdLst>
              <a:ahLst/>
              <a:cxnLst>
                <a:cxn ang="0">
                  <a:pos x="T0" y="T1"/>
                </a:cxn>
                <a:cxn ang="0">
                  <a:pos x="T2" y="T3"/>
                </a:cxn>
                <a:cxn ang="0">
                  <a:pos x="T4" y="T5"/>
                </a:cxn>
                <a:cxn ang="0">
                  <a:pos x="T6" y="T7"/>
                </a:cxn>
              </a:cxnLst>
              <a:rect l="0" t="0" r="r" b="b"/>
              <a:pathLst>
                <a:path w="123" h="310">
                  <a:moveTo>
                    <a:pt x="123" y="180"/>
                  </a:moveTo>
                  <a:cubicBezTo>
                    <a:pt x="123" y="266"/>
                    <a:pt x="68" y="310"/>
                    <a:pt x="0" y="310"/>
                  </a:cubicBezTo>
                  <a:cubicBezTo>
                    <a:pt x="0" y="0"/>
                    <a:pt x="0" y="0"/>
                    <a:pt x="0" y="0"/>
                  </a:cubicBezTo>
                  <a:cubicBezTo>
                    <a:pt x="0" y="0"/>
                    <a:pt x="123" y="95"/>
                    <a:pt x="123" y="180"/>
                  </a:cubicBezTo>
                  <a:close/>
                </a:path>
              </a:pathLst>
            </a:custGeom>
            <a:grpFill/>
            <a:ln>
              <a:noFill/>
            </a:ln>
          </p:spPr>
          <p:txBody>
            <a:bodyPr vert="horz" wrap="square" lIns="68580" tIns="34290" rIns="68580" bIns="34290" numCol="1" anchor="t" anchorCtr="0" compatLnSpc="1"/>
            <a:p>
              <a:endParaRPr lang="zh-CN" altLang="en-US" sz="1350"/>
            </a:p>
          </p:txBody>
        </p:sp>
        <p:sp>
          <p:nvSpPr>
            <p:cNvPr id="189" name="Freeform 79"/>
            <p:cNvSpPr/>
            <p:nvPr>
              <p:custDataLst>
                <p:tags r:id="rId49"/>
              </p:custDataLst>
            </p:nvPr>
          </p:nvSpPr>
          <p:spPr bwMode="auto">
            <a:xfrm>
              <a:off x="3028950" y="5589588"/>
              <a:ext cx="193675" cy="193675"/>
            </a:xfrm>
            <a:custGeom>
              <a:avLst/>
              <a:gdLst>
                <a:gd name="T0" fmla="*/ 56 w 64"/>
                <a:gd name="T1" fmla="*/ 46 h 64"/>
                <a:gd name="T2" fmla="*/ 18 w 64"/>
                <a:gd name="T3" fmla="*/ 57 h 64"/>
                <a:gd name="T4" fmla="*/ 8 w 64"/>
                <a:gd name="T5" fmla="*/ 19 h 64"/>
                <a:gd name="T6" fmla="*/ 45 w 64"/>
                <a:gd name="T7" fmla="*/ 8 h 64"/>
                <a:gd name="T8" fmla="*/ 56 w 64"/>
                <a:gd name="T9" fmla="*/ 46 h 64"/>
              </a:gdLst>
              <a:ahLst/>
              <a:cxnLst>
                <a:cxn ang="0">
                  <a:pos x="T0" y="T1"/>
                </a:cxn>
                <a:cxn ang="0">
                  <a:pos x="T2" y="T3"/>
                </a:cxn>
                <a:cxn ang="0">
                  <a:pos x="T4" y="T5"/>
                </a:cxn>
                <a:cxn ang="0">
                  <a:pos x="T6" y="T7"/>
                </a:cxn>
                <a:cxn ang="0">
                  <a:pos x="T8" y="T9"/>
                </a:cxn>
              </a:cxnLst>
              <a:rect l="0" t="0" r="r" b="b"/>
              <a:pathLst>
                <a:path w="64" h="64">
                  <a:moveTo>
                    <a:pt x="56" y="46"/>
                  </a:moveTo>
                  <a:cubicBezTo>
                    <a:pt x="49" y="59"/>
                    <a:pt x="32" y="64"/>
                    <a:pt x="18" y="57"/>
                  </a:cubicBezTo>
                  <a:cubicBezTo>
                    <a:pt x="5" y="49"/>
                    <a:pt x="0" y="32"/>
                    <a:pt x="8" y="19"/>
                  </a:cubicBezTo>
                  <a:cubicBezTo>
                    <a:pt x="15" y="5"/>
                    <a:pt x="32" y="0"/>
                    <a:pt x="45" y="8"/>
                  </a:cubicBezTo>
                  <a:cubicBezTo>
                    <a:pt x="59" y="16"/>
                    <a:pt x="64" y="33"/>
                    <a:pt x="56" y="46"/>
                  </a:cubicBezTo>
                  <a:close/>
                </a:path>
              </a:pathLst>
            </a:custGeom>
            <a:grpFill/>
            <a:ln>
              <a:noFill/>
            </a:ln>
          </p:spPr>
          <p:txBody>
            <a:bodyPr vert="horz" wrap="square" lIns="68580" tIns="34290" rIns="68580" bIns="34290" numCol="1" anchor="t" anchorCtr="0" compatLnSpc="1"/>
            <a:p>
              <a:endParaRPr lang="zh-CN" altLang="en-US" sz="1350"/>
            </a:p>
          </p:txBody>
        </p:sp>
        <p:sp>
          <p:nvSpPr>
            <p:cNvPr id="190" name="Freeform 80"/>
            <p:cNvSpPr/>
            <p:nvPr>
              <p:custDataLst>
                <p:tags r:id="rId50"/>
              </p:custDataLst>
            </p:nvPr>
          </p:nvSpPr>
          <p:spPr bwMode="auto">
            <a:xfrm>
              <a:off x="3344863" y="5056188"/>
              <a:ext cx="80962" cy="80963"/>
            </a:xfrm>
            <a:custGeom>
              <a:avLst/>
              <a:gdLst>
                <a:gd name="T0" fmla="*/ 24 w 27"/>
                <a:gd name="T1" fmla="*/ 19 h 27"/>
                <a:gd name="T2" fmla="*/ 7 w 27"/>
                <a:gd name="T3" fmla="*/ 24 h 27"/>
                <a:gd name="T4" fmla="*/ 3 w 27"/>
                <a:gd name="T5" fmla="*/ 8 h 27"/>
                <a:gd name="T6" fmla="*/ 19 w 27"/>
                <a:gd name="T7" fmla="*/ 3 h 27"/>
                <a:gd name="T8" fmla="*/ 24 w 27"/>
                <a:gd name="T9" fmla="*/ 19 h 27"/>
              </a:gdLst>
              <a:ahLst/>
              <a:cxnLst>
                <a:cxn ang="0">
                  <a:pos x="T0" y="T1"/>
                </a:cxn>
                <a:cxn ang="0">
                  <a:pos x="T2" y="T3"/>
                </a:cxn>
                <a:cxn ang="0">
                  <a:pos x="T4" y="T5"/>
                </a:cxn>
                <a:cxn ang="0">
                  <a:pos x="T6" y="T7"/>
                </a:cxn>
                <a:cxn ang="0">
                  <a:pos x="T8" y="T9"/>
                </a:cxn>
              </a:cxnLst>
              <a:rect l="0" t="0" r="r" b="b"/>
              <a:pathLst>
                <a:path w="27" h="27">
                  <a:moveTo>
                    <a:pt x="24" y="19"/>
                  </a:moveTo>
                  <a:cubicBezTo>
                    <a:pt x="21" y="25"/>
                    <a:pt x="13" y="27"/>
                    <a:pt x="7" y="24"/>
                  </a:cubicBezTo>
                  <a:cubicBezTo>
                    <a:pt x="2" y="21"/>
                    <a:pt x="0" y="13"/>
                    <a:pt x="3" y="8"/>
                  </a:cubicBezTo>
                  <a:cubicBezTo>
                    <a:pt x="6" y="2"/>
                    <a:pt x="13" y="0"/>
                    <a:pt x="19" y="3"/>
                  </a:cubicBezTo>
                  <a:cubicBezTo>
                    <a:pt x="25" y="6"/>
                    <a:pt x="27" y="14"/>
                    <a:pt x="24" y="19"/>
                  </a:cubicBezTo>
                  <a:close/>
                </a:path>
              </a:pathLst>
            </a:custGeom>
            <a:grpFill/>
            <a:ln>
              <a:noFill/>
            </a:ln>
          </p:spPr>
          <p:txBody>
            <a:bodyPr vert="horz" wrap="square" lIns="68580" tIns="34290" rIns="68580" bIns="34290" numCol="1" anchor="t" anchorCtr="0" compatLnSpc="1"/>
            <a:p>
              <a:endParaRPr lang="zh-CN" altLang="en-US" sz="1350"/>
            </a:p>
          </p:txBody>
        </p:sp>
        <p:sp>
          <p:nvSpPr>
            <p:cNvPr id="191" name="Freeform 81"/>
            <p:cNvSpPr/>
            <p:nvPr>
              <p:custDataLst>
                <p:tags r:id="rId51"/>
              </p:custDataLst>
            </p:nvPr>
          </p:nvSpPr>
          <p:spPr bwMode="auto">
            <a:xfrm>
              <a:off x="3125788" y="4806950"/>
              <a:ext cx="60325" cy="60325"/>
            </a:xfrm>
            <a:custGeom>
              <a:avLst/>
              <a:gdLst>
                <a:gd name="T0" fmla="*/ 17 w 20"/>
                <a:gd name="T1" fmla="*/ 14 h 20"/>
                <a:gd name="T2" fmla="*/ 5 w 20"/>
                <a:gd name="T3" fmla="*/ 18 h 20"/>
                <a:gd name="T4" fmla="*/ 2 w 20"/>
                <a:gd name="T5" fmla="*/ 6 h 20"/>
                <a:gd name="T6" fmla="*/ 14 w 20"/>
                <a:gd name="T7" fmla="*/ 2 h 20"/>
                <a:gd name="T8" fmla="*/ 17 w 20"/>
                <a:gd name="T9" fmla="*/ 14 h 20"/>
              </a:gdLst>
              <a:ahLst/>
              <a:cxnLst>
                <a:cxn ang="0">
                  <a:pos x="T0" y="T1"/>
                </a:cxn>
                <a:cxn ang="0">
                  <a:pos x="T2" y="T3"/>
                </a:cxn>
                <a:cxn ang="0">
                  <a:pos x="T4" y="T5"/>
                </a:cxn>
                <a:cxn ang="0">
                  <a:pos x="T6" y="T7"/>
                </a:cxn>
                <a:cxn ang="0">
                  <a:pos x="T8" y="T9"/>
                </a:cxn>
              </a:cxnLst>
              <a:rect l="0" t="0" r="r" b="b"/>
              <a:pathLst>
                <a:path w="20" h="20">
                  <a:moveTo>
                    <a:pt x="17" y="14"/>
                  </a:moveTo>
                  <a:cubicBezTo>
                    <a:pt x="15" y="18"/>
                    <a:pt x="10" y="20"/>
                    <a:pt x="5" y="18"/>
                  </a:cubicBezTo>
                  <a:cubicBezTo>
                    <a:pt x="1" y="15"/>
                    <a:pt x="0" y="10"/>
                    <a:pt x="2" y="6"/>
                  </a:cubicBezTo>
                  <a:cubicBezTo>
                    <a:pt x="4" y="1"/>
                    <a:pt x="10" y="0"/>
                    <a:pt x="14" y="2"/>
                  </a:cubicBezTo>
                  <a:cubicBezTo>
                    <a:pt x="18" y="5"/>
                    <a:pt x="20" y="10"/>
                    <a:pt x="17" y="14"/>
                  </a:cubicBezTo>
                  <a:close/>
                </a:path>
              </a:pathLst>
            </a:custGeom>
            <a:grpFill/>
            <a:ln>
              <a:noFill/>
            </a:ln>
          </p:spPr>
          <p:txBody>
            <a:bodyPr vert="horz" wrap="square" lIns="68580" tIns="34290" rIns="68580" bIns="34290" numCol="1" anchor="t" anchorCtr="0" compatLnSpc="1"/>
            <a:p>
              <a:endParaRPr lang="zh-CN" altLang="en-US" sz="1350"/>
            </a:p>
          </p:txBody>
        </p:sp>
        <p:sp>
          <p:nvSpPr>
            <p:cNvPr id="192" name="Freeform 82"/>
            <p:cNvSpPr/>
            <p:nvPr>
              <p:custDataLst>
                <p:tags r:id="rId52"/>
              </p:custDataLst>
            </p:nvPr>
          </p:nvSpPr>
          <p:spPr bwMode="auto">
            <a:xfrm>
              <a:off x="2668588" y="5626100"/>
              <a:ext cx="260350" cy="233363"/>
            </a:xfrm>
            <a:custGeom>
              <a:avLst/>
              <a:gdLst>
                <a:gd name="T0" fmla="*/ 0 w 86"/>
                <a:gd name="T1" fmla="*/ 0 h 77"/>
                <a:gd name="T2" fmla="*/ 86 w 86"/>
                <a:gd name="T3" fmla="*/ 77 h 77"/>
                <a:gd name="T4" fmla="*/ 86 w 86"/>
                <a:gd name="T5" fmla="*/ 0 h 77"/>
                <a:gd name="T6" fmla="*/ 0 w 86"/>
                <a:gd name="T7" fmla="*/ 0 h 77"/>
              </a:gdLst>
              <a:ahLst/>
              <a:cxnLst>
                <a:cxn ang="0">
                  <a:pos x="T0" y="T1"/>
                </a:cxn>
                <a:cxn ang="0">
                  <a:pos x="T2" y="T3"/>
                </a:cxn>
                <a:cxn ang="0">
                  <a:pos x="T4" y="T5"/>
                </a:cxn>
                <a:cxn ang="0">
                  <a:pos x="T6" y="T7"/>
                </a:cxn>
              </a:cxnLst>
              <a:rect l="0" t="0" r="r" b="b"/>
              <a:pathLst>
                <a:path w="86" h="77">
                  <a:moveTo>
                    <a:pt x="0" y="0"/>
                  </a:moveTo>
                  <a:cubicBezTo>
                    <a:pt x="6" y="51"/>
                    <a:pt x="42" y="77"/>
                    <a:pt x="86" y="77"/>
                  </a:cubicBezTo>
                  <a:cubicBezTo>
                    <a:pt x="86" y="0"/>
                    <a:pt x="86" y="0"/>
                    <a:pt x="86" y="0"/>
                  </a:cubicBezTo>
                  <a:lnTo>
                    <a:pt x="0" y="0"/>
                  </a:lnTo>
                  <a:close/>
                </a:path>
              </a:pathLst>
            </a:custGeom>
            <a:grpFill/>
            <a:ln>
              <a:noFill/>
            </a:ln>
          </p:spPr>
          <p:txBody>
            <a:bodyPr vert="horz" wrap="square" lIns="68580" tIns="34290" rIns="68580" bIns="34290" numCol="1" anchor="t" anchorCtr="0" compatLnSpc="1"/>
            <a:p>
              <a:endParaRPr lang="zh-CN" altLang="en-US" sz="1350"/>
            </a:p>
          </p:txBody>
        </p:sp>
      </p:grpSp>
      <p:sp>
        <p:nvSpPr>
          <p:cNvPr id="193" name="文本框 192"/>
          <p:cNvSpPr txBox="1"/>
          <p:nvPr>
            <p:custDataLst>
              <p:tags r:id="rId53"/>
            </p:custDataLst>
          </p:nvPr>
        </p:nvSpPr>
        <p:spPr>
          <a:xfrm>
            <a:off x="1821920" y="4154108"/>
            <a:ext cx="2095996" cy="866140"/>
          </a:xfrm>
          <a:prstGeom prst="rect">
            <a:avLst/>
          </a:prstGeom>
          <a:noFill/>
        </p:spPr>
        <p:txBody>
          <a:bodyPr wrap="square" rtlCol="0">
            <a:spAutoFit/>
          </a:bodyPr>
          <a:p>
            <a:pPr marL="0" lvl="0" indent="0" algn="ctr">
              <a:lnSpc>
                <a:spcPct val="120000"/>
              </a:lnSpc>
              <a:spcBef>
                <a:spcPts val="0"/>
              </a:spcBef>
              <a:spcAft>
                <a:spcPts val="0"/>
              </a:spcAft>
              <a:buSzPct val="100000"/>
            </a:pPr>
            <a:r>
              <a:rPr lang="zh-CN" altLang="en-US" sz="1400" b="1" spc="100" smtClean="0">
                <a:solidFill>
                  <a:srgbClr val="595959"/>
                </a:solidFill>
                <a:uFillTx/>
              </a:rPr>
              <a:t>正确认识学习的价值与大学的目标，要规划好自己的学业。</a:t>
            </a:r>
            <a:endParaRPr lang="zh-CN" altLang="en-US" sz="1400" b="1" spc="100" smtClean="0">
              <a:solidFill>
                <a:srgbClr val="595959"/>
              </a:solidFill>
              <a:uFillTx/>
            </a:endParaRPr>
          </a:p>
        </p:txBody>
      </p:sp>
      <p:sp>
        <p:nvSpPr>
          <p:cNvPr id="194" name="文本框 193"/>
          <p:cNvSpPr txBox="1"/>
          <p:nvPr>
            <p:custDataLst>
              <p:tags r:id="rId54"/>
            </p:custDataLst>
          </p:nvPr>
        </p:nvSpPr>
        <p:spPr>
          <a:xfrm>
            <a:off x="4714367" y="3853087"/>
            <a:ext cx="2031890" cy="1209675"/>
          </a:xfrm>
          <a:prstGeom prst="rect">
            <a:avLst/>
          </a:prstGeom>
          <a:noFill/>
        </p:spPr>
        <p:txBody>
          <a:bodyPr wrap="square" rtlCol="0">
            <a:spAutoFit/>
          </a:bodyPr>
          <a:p>
            <a:pPr marL="0" lvl="0" indent="0" algn="ctr">
              <a:lnSpc>
                <a:spcPct val="130000"/>
              </a:lnSpc>
              <a:spcBef>
                <a:spcPts val="0"/>
              </a:spcBef>
              <a:spcAft>
                <a:spcPts val="0"/>
              </a:spcAft>
              <a:buSzPct val="100000"/>
            </a:pPr>
            <a:r>
              <a:rPr lang="zh-CN" altLang="en-US" sz="1400" b="1" spc="100" smtClean="0">
                <a:solidFill>
                  <a:srgbClr val="595959"/>
                </a:solidFill>
                <a:uFillTx/>
              </a:rPr>
              <a:t>调整心态，以积极的心态对待学习，用自身的意志战胜学习的惰性。</a:t>
            </a:r>
            <a:endParaRPr lang="zh-CN" altLang="en-US" sz="1400" b="1" spc="100" smtClean="0">
              <a:solidFill>
                <a:srgbClr val="595959"/>
              </a:solidFill>
              <a:uFillTx/>
            </a:endParaRPr>
          </a:p>
        </p:txBody>
      </p:sp>
      <p:sp>
        <p:nvSpPr>
          <p:cNvPr id="195" name="文本框 194"/>
          <p:cNvSpPr txBox="1"/>
          <p:nvPr>
            <p:custDataLst>
              <p:tags r:id="rId55"/>
            </p:custDataLst>
          </p:nvPr>
        </p:nvSpPr>
        <p:spPr>
          <a:xfrm>
            <a:off x="7723878" y="4140172"/>
            <a:ext cx="1794975" cy="694055"/>
          </a:xfrm>
          <a:prstGeom prst="rect">
            <a:avLst/>
          </a:prstGeom>
          <a:noFill/>
        </p:spPr>
        <p:txBody>
          <a:bodyPr wrap="square" rtlCol="0">
            <a:spAutoFit/>
          </a:bodyPr>
          <a:p>
            <a:pPr algn="ctr">
              <a:lnSpc>
                <a:spcPct val="140000"/>
              </a:lnSpc>
            </a:pPr>
            <a:r>
              <a:rPr lang="zh-CN" altLang="en-US" sz="1400" b="1" spc="100" smtClean="0">
                <a:solidFill>
                  <a:srgbClr val="595959"/>
                </a:solidFill>
                <a:uFillTx/>
              </a:rPr>
              <a:t>改进学习方法，提高学习的效率。</a:t>
            </a:r>
            <a:endParaRPr lang="zh-CN" altLang="en-US" sz="1400" b="1" spc="100" smtClean="0">
              <a:solidFill>
                <a:srgbClr val="595959"/>
              </a:solidFill>
              <a:uFillTx/>
            </a:endParaRPr>
          </a:p>
        </p:txBody>
      </p:sp>
      <p:sp>
        <p:nvSpPr>
          <p:cNvPr id="196" name="矩形 195"/>
          <p:cNvSpPr/>
          <p:nvPr>
            <p:custDataLst>
              <p:tags r:id="rId56"/>
            </p:custDataLst>
          </p:nvPr>
        </p:nvSpPr>
        <p:spPr>
          <a:xfrm>
            <a:off x="1960585" y="3681673"/>
            <a:ext cx="1955938" cy="337185"/>
          </a:xfrm>
          <a:prstGeom prst="rect">
            <a:avLst/>
          </a:prstGeom>
        </p:spPr>
        <p:txBody>
          <a:bodyPr wrap="square">
            <a:spAutoFit/>
          </a:bodyPr>
          <a:p>
            <a:pPr marL="0" indent="0" algn="ctr">
              <a:lnSpc>
                <a:spcPct val="100000"/>
              </a:lnSpc>
              <a:spcBef>
                <a:spcPts val="0"/>
              </a:spcBef>
              <a:spcAft>
                <a:spcPts val="0"/>
              </a:spcAft>
              <a:buSzPct val="100000"/>
            </a:pPr>
            <a:r>
              <a:rPr sz="1600" b="1" spc="200" smtClean="0">
                <a:solidFill>
                  <a:sysClr val="window" lastClr="FFFFFF"/>
                </a:solidFill>
                <a:uFillTx/>
                <a:latin typeface="微软雅黑" panose="020B0503020204020204" charset="-122"/>
                <a:ea typeface="微软雅黑" panose="020B0503020204020204" charset="-122"/>
                <a:cs typeface="微软雅黑" panose="020B0503020204020204" charset="-122"/>
              </a:rPr>
              <a:t>（1）</a:t>
            </a:r>
            <a:endParaRPr sz="1600" b="1" spc="200" smtClean="0">
              <a:solidFill>
                <a:sysClr val="window" lastClr="FFFFFF"/>
              </a:solidFill>
              <a:uFillTx/>
              <a:latin typeface="微软雅黑" panose="020B0503020204020204" charset="-122"/>
              <a:ea typeface="微软雅黑" panose="020B0503020204020204" charset="-122"/>
              <a:cs typeface="微软雅黑" panose="020B0503020204020204" charset="-122"/>
            </a:endParaRPr>
          </a:p>
        </p:txBody>
      </p:sp>
      <p:sp>
        <p:nvSpPr>
          <p:cNvPr id="197" name="矩形 196"/>
          <p:cNvSpPr/>
          <p:nvPr>
            <p:custDataLst>
              <p:tags r:id="rId57"/>
            </p:custDataLst>
          </p:nvPr>
        </p:nvSpPr>
        <p:spPr>
          <a:xfrm>
            <a:off x="4782654" y="5205590"/>
            <a:ext cx="1955938" cy="337185"/>
          </a:xfrm>
          <a:prstGeom prst="rect">
            <a:avLst/>
          </a:prstGeom>
        </p:spPr>
        <p:txBody>
          <a:bodyPr wrap="square">
            <a:spAutoFit/>
          </a:bodyPr>
          <a:p>
            <a:pPr marL="0" indent="0" algn="ctr">
              <a:lnSpc>
                <a:spcPct val="100000"/>
              </a:lnSpc>
              <a:spcBef>
                <a:spcPts val="0"/>
              </a:spcBef>
              <a:spcAft>
                <a:spcPts val="0"/>
              </a:spcAft>
              <a:buSzPct val="100000"/>
            </a:pPr>
            <a:r>
              <a:rPr lang="en-US" altLang="zh-CN" sz="1600" b="1" spc="200" smtClean="0">
                <a:solidFill>
                  <a:sysClr val="window" lastClr="FFFFFF"/>
                </a:solidFill>
                <a:uFillTx/>
                <a:latin typeface="微软雅黑" panose="020B0503020204020204" charset="-122"/>
                <a:ea typeface="微软雅黑" panose="020B0503020204020204" charset="-122"/>
                <a:cs typeface="微软雅黑" panose="020B0503020204020204" charset="-122"/>
              </a:rPr>
              <a:t>（2）</a:t>
            </a:r>
            <a:endParaRPr lang="en-US" altLang="zh-CN" sz="1600" b="1" spc="200" smtClean="0">
              <a:solidFill>
                <a:sysClr val="window" lastClr="FFFFFF"/>
              </a:solidFill>
              <a:uFillTx/>
              <a:latin typeface="微软雅黑" panose="020B0503020204020204" charset="-122"/>
              <a:ea typeface="微软雅黑" panose="020B0503020204020204" charset="-122"/>
              <a:cs typeface="微软雅黑" panose="020B0503020204020204" charset="-122"/>
            </a:endParaRPr>
          </a:p>
        </p:txBody>
      </p:sp>
      <p:sp>
        <p:nvSpPr>
          <p:cNvPr id="198" name="矩形 197"/>
          <p:cNvSpPr/>
          <p:nvPr>
            <p:custDataLst>
              <p:tags r:id="rId58"/>
            </p:custDataLst>
          </p:nvPr>
        </p:nvSpPr>
        <p:spPr>
          <a:xfrm>
            <a:off x="7697399" y="3681673"/>
            <a:ext cx="1955938" cy="337185"/>
          </a:xfrm>
          <a:prstGeom prst="rect">
            <a:avLst/>
          </a:prstGeom>
        </p:spPr>
        <p:txBody>
          <a:bodyPr wrap="square">
            <a:spAutoFit/>
          </a:bodyPr>
          <a:p>
            <a:pPr marL="0" indent="0" algn="ctr">
              <a:lnSpc>
                <a:spcPct val="100000"/>
              </a:lnSpc>
              <a:spcBef>
                <a:spcPts val="0"/>
              </a:spcBef>
              <a:spcAft>
                <a:spcPts val="0"/>
              </a:spcAft>
              <a:buSzPct val="100000"/>
            </a:pPr>
            <a:r>
              <a:rPr sz="1600" b="1" spc="200" smtClean="0">
                <a:solidFill>
                  <a:sysClr val="window" lastClr="FFFFFF"/>
                </a:solidFill>
                <a:uFillTx/>
                <a:latin typeface="微软雅黑" panose="020B0503020204020204" charset="-122"/>
                <a:ea typeface="微软雅黑" panose="020B0503020204020204" charset="-122"/>
                <a:cs typeface="微软雅黑" panose="020B0503020204020204" charset="-122"/>
              </a:rPr>
              <a:t>（3）</a:t>
            </a:r>
            <a:endParaRPr sz="1600" b="1" spc="200" smtClean="0">
              <a:solidFill>
                <a:sysClr val="window" lastClr="FFFFFF"/>
              </a:solidFill>
              <a:uFillTx/>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59"/>
            </p:custDataLst>
          </p:nvPr>
        </p:nvSpPr>
        <p:spPr>
          <a:xfrm>
            <a:off x="1018540" y="1985645"/>
            <a:ext cx="3856355"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marR="0" lvl="0" indent="-285750" algn="l" defTabSz="913765" rtl="0" eaLnBrk="1" fontAlgn="auto" latinLnBrk="0" hangingPunct="1">
              <a:lnSpc>
                <a:spcPct val="100000"/>
              </a:lnSpc>
              <a:spcBef>
                <a:spcPts val="0"/>
              </a:spcBef>
              <a:spcAft>
                <a:spcPts val="0"/>
              </a:spcAft>
              <a:buClrTx/>
              <a:buSzTx/>
              <a:buFont typeface="Wingdings" panose="05000000000000000000" charset="0"/>
              <a:buChar char="Ø"/>
              <a:defRPr/>
            </a:pPr>
            <a:r>
              <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1. 学习动机不足的自我调整</a:t>
            </a:r>
            <a:endPar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0"/>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000" fill="hold">
                                          <p:stCondLst>
                                            <p:cond delay="0"/>
                                          </p:stCondLst>
                                        </p:cTn>
                                        <p:tgtEl>
                                          <p:spTgt spid="193"/>
                                        </p:tgtEl>
                                        <p:attrNameLst>
                                          <p:attrName>style.visibility</p:attrName>
                                        </p:attrNameLst>
                                      </p:cBhvr>
                                      <p:to>
                                        <p:strVal val="visible"/>
                                      </p:to>
                                    </p:set>
                                    <p:animEffect transition="in" filter="barn(inVertical)">
                                      <p:cBhvr>
                                        <p:cTn id="7" dur="1000"/>
                                        <p:tgtEl>
                                          <p:spTgt spid="193"/>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000" fill="hold">
                                          <p:stCondLst>
                                            <p:cond delay="0"/>
                                          </p:stCondLst>
                                        </p:cTn>
                                        <p:tgtEl>
                                          <p:spTgt spid="194"/>
                                        </p:tgtEl>
                                        <p:attrNameLst>
                                          <p:attrName>style.visibility</p:attrName>
                                        </p:attrNameLst>
                                      </p:cBhvr>
                                      <p:to>
                                        <p:strVal val="visible"/>
                                      </p:to>
                                    </p:set>
                                    <p:animEffect transition="in" filter="barn(inVertical)">
                                      <p:cBhvr>
                                        <p:cTn id="11" dur="1000"/>
                                        <p:tgtEl>
                                          <p:spTgt spid="194"/>
                                        </p:tgtEl>
                                      </p:cBhvr>
                                    </p:animEffect>
                                  </p:childTnLst>
                                </p:cTn>
                              </p:par>
                            </p:childTnLst>
                          </p:cTn>
                        </p:par>
                        <p:par>
                          <p:cTn id="12" fill="hold">
                            <p:stCondLst>
                              <p:cond delay="2000"/>
                            </p:stCondLst>
                            <p:childTnLst>
                              <p:par>
                                <p:cTn id="13" presetID="16" presetClass="entr" presetSubtype="21" fill="hold" grpId="0" nodeType="afterEffect">
                                  <p:stCondLst>
                                    <p:cond delay="0"/>
                                  </p:stCondLst>
                                  <p:childTnLst>
                                    <p:set>
                                      <p:cBhvr>
                                        <p:cTn id="14" dur="1000" fill="hold">
                                          <p:stCondLst>
                                            <p:cond delay="0"/>
                                          </p:stCondLst>
                                        </p:cTn>
                                        <p:tgtEl>
                                          <p:spTgt spid="195"/>
                                        </p:tgtEl>
                                        <p:attrNameLst>
                                          <p:attrName>style.visibility</p:attrName>
                                        </p:attrNameLst>
                                      </p:cBhvr>
                                      <p:to>
                                        <p:strVal val="visible"/>
                                      </p:to>
                                    </p:set>
                                    <p:animEffect transition="in" filter="barn(inVertical)">
                                      <p:cBhvr>
                                        <p:cTn id="15" dur="10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 grpId="0"/>
      <p:bldP spid="194" grpId="0"/>
      <p:bldP spid="19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二、学习动机问题</a:t>
            </a:r>
            <a:endParaRPr lang="zh-CN" altLang="en-US" sz="2400" b="1" spc="300" noProof="0" dirty="0">
              <a:ln>
                <a:noFill/>
              </a:ln>
              <a:solidFill>
                <a:srgbClr val="FCC301"/>
              </a:solidFill>
              <a:effectLst/>
              <a:uLnTx/>
              <a:sym typeface="+mn-ea"/>
            </a:endParaRPr>
          </a:p>
        </p:txBody>
      </p:sp>
      <p:sp>
        <p:nvSpPr>
          <p:cNvPr id="14" name="Title 6"/>
          <p:cNvSpPr txBox="1"/>
          <p:nvPr>
            <p:custDataLst>
              <p:tags r:id="rId2"/>
            </p:custDataLst>
          </p:nvPr>
        </p:nvSpPr>
        <p:spPr>
          <a:xfrm>
            <a:off x="1018540" y="1548130"/>
            <a:ext cx="3856355" cy="54292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marR="0" lvl="0" indent="-285750" algn="l" defTabSz="913765" rtl="0" eaLnBrk="1" fontAlgn="auto" latinLnBrk="0" hangingPunct="1">
              <a:lnSpc>
                <a:spcPct val="100000"/>
              </a:lnSpc>
              <a:spcBef>
                <a:spcPts val="0"/>
              </a:spcBef>
              <a:spcAft>
                <a:spcPts val="0"/>
              </a:spcAft>
              <a:buClrTx/>
              <a:buSzTx/>
              <a:buFont typeface="Wingdings" panose="05000000000000000000" charset="0"/>
              <a:buChar char="Ø"/>
              <a:defRPr/>
            </a:pPr>
            <a:r>
              <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2. 学习动机过强的自我调节</a:t>
            </a:r>
            <a:endParaRPr kumimoji="0" lang="en-US" sz="1600" b="1" i="0" spc="200" baseline="0" noProof="1" smtClean="0">
              <a:ln w="3175">
                <a:noFill/>
                <a:prstDash val="dash"/>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2" name="圆角矩形 11"/>
          <p:cNvSpPr/>
          <p:nvPr>
            <p:custDataLst>
              <p:tags r:id="rId3"/>
            </p:custDataLst>
          </p:nvPr>
        </p:nvSpPr>
        <p:spPr>
          <a:xfrm rot="21439215">
            <a:off x="3548126" y="5104535"/>
            <a:ext cx="858163" cy="842327"/>
          </a:xfrm>
          <a:prstGeom prst="roundRect">
            <a:avLst>
              <a:gd name="adj" fmla="val 18567"/>
            </a:avLst>
          </a:prstGeom>
          <a:solidFill>
            <a:srgbClr val="A0BB0C"/>
          </a:solidFill>
          <a:ln>
            <a:solidFill>
              <a:srgbClr val="A0BB0C">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altLang="zh-CN" sz="3200" b="1" dirty="0">
                <a:solidFill>
                  <a:sysClr val="window" lastClr="FFFFFF"/>
                </a:solidFill>
                <a:sym typeface="Arial" panose="020B0604020202020204" pitchFamily="34" charset="0"/>
              </a:rPr>
              <a:t>3</a:t>
            </a:r>
            <a:endParaRPr lang="en-US" altLang="zh-CN" sz="3200" b="1" dirty="0">
              <a:solidFill>
                <a:sysClr val="window" lastClr="FFFFFF"/>
              </a:solidFill>
              <a:sym typeface="Arial" panose="020B0604020202020204" pitchFamily="34" charset="0"/>
            </a:endParaRPr>
          </a:p>
        </p:txBody>
      </p:sp>
      <p:cxnSp>
        <p:nvCxnSpPr>
          <p:cNvPr id="21" name="直接箭头连接符 20"/>
          <p:cNvCxnSpPr/>
          <p:nvPr>
            <p:custDataLst>
              <p:tags r:id="rId4"/>
            </p:custDataLst>
          </p:nvPr>
        </p:nvCxnSpPr>
        <p:spPr>
          <a:xfrm>
            <a:off x="4773231" y="5355924"/>
            <a:ext cx="1383968"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2" name="标题 1"/>
          <p:cNvSpPr txBox="1"/>
          <p:nvPr>
            <p:custDataLst>
              <p:tags r:id="rId5"/>
            </p:custDataLst>
          </p:nvPr>
        </p:nvSpPr>
        <p:spPr>
          <a:xfrm>
            <a:off x="6256020" y="4881245"/>
            <a:ext cx="4986655" cy="941705"/>
          </a:xfrm>
          <a:prstGeom prst="rect">
            <a:avLst/>
          </a:prstGeom>
          <a:noFill/>
        </p:spPr>
        <p:txBody>
          <a:bodyPr wrap="square" bIns="0" rtlCol="0" anchor="ctr" anchorCtr="0">
            <a:normAutofit/>
          </a:bodyPr>
          <a:lstStyle>
            <a:defPPr>
              <a:defRPr lang="zh-CN"/>
            </a:defPPr>
            <a:lvl1pPr>
              <a:lnSpc>
                <a:spcPct val="130000"/>
              </a:lnSpc>
              <a:defRPr sz="1200"/>
            </a:lvl1pPr>
          </a:lstStyle>
          <a:p>
            <a:pPr algn="just">
              <a:lnSpc>
                <a:spcPct val="120000"/>
              </a:lnSpc>
            </a:pPr>
            <a:r>
              <a:rPr lang="zh-CN" altLang="en-US" sz="1600" b="1" spc="300">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端正学习态度，树立远大理想，保持旺盛的学习热情，坚持不懈，便会取得预期效果。</a:t>
            </a:r>
            <a:endParaRPr lang="zh-CN" altLang="en-US" sz="1600" b="1" spc="300">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p:txBody>
      </p:sp>
      <p:sp>
        <p:nvSpPr>
          <p:cNvPr id="3" name="圆角矩形 2"/>
          <p:cNvSpPr/>
          <p:nvPr>
            <p:custDataLst>
              <p:tags r:id="rId6"/>
            </p:custDataLst>
          </p:nvPr>
        </p:nvSpPr>
        <p:spPr>
          <a:xfrm rot="21439215">
            <a:off x="3627306" y="3831617"/>
            <a:ext cx="858163" cy="842327"/>
          </a:xfrm>
          <a:prstGeom prst="roundRect">
            <a:avLst>
              <a:gd name="adj" fmla="val 18567"/>
            </a:avLst>
          </a:prstGeom>
          <a:solidFill>
            <a:srgbClr val="DECC00"/>
          </a:solidFill>
          <a:ln>
            <a:solidFill>
              <a:srgbClr val="DECC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altLang="zh-CN" sz="3200" b="1" dirty="0">
                <a:solidFill>
                  <a:sysClr val="window" lastClr="FFFFFF"/>
                </a:solidFill>
                <a:sym typeface="Arial" panose="020B0604020202020204" pitchFamily="34" charset="0"/>
              </a:rPr>
              <a:t>2</a:t>
            </a:r>
            <a:endParaRPr lang="en-US" altLang="zh-CN" sz="3200" b="1" dirty="0">
              <a:solidFill>
                <a:sysClr val="window" lastClr="FFFFFF"/>
              </a:solidFill>
              <a:sym typeface="Arial" panose="020B0604020202020204" pitchFamily="34" charset="0"/>
            </a:endParaRPr>
          </a:p>
        </p:txBody>
      </p:sp>
      <p:grpSp>
        <p:nvGrpSpPr>
          <p:cNvPr id="16" name="组合 15"/>
          <p:cNvGrpSpPr/>
          <p:nvPr/>
        </p:nvGrpSpPr>
        <p:grpSpPr>
          <a:xfrm>
            <a:off x="1557655" y="2571750"/>
            <a:ext cx="2147570" cy="3962400"/>
            <a:chOff x="3522" y="4625"/>
            <a:chExt cx="2530" cy="5088"/>
          </a:xfrm>
        </p:grpSpPr>
        <p:sp>
          <p:nvSpPr>
            <p:cNvPr id="4" name="圆角矩形 3"/>
            <p:cNvSpPr/>
            <p:nvPr>
              <p:custDataLst>
                <p:tags r:id="rId7"/>
              </p:custDataLst>
            </p:nvPr>
          </p:nvSpPr>
          <p:spPr>
            <a:xfrm>
              <a:off x="3522" y="5778"/>
              <a:ext cx="986" cy="1910"/>
            </a:xfrm>
            <a:prstGeom prst="roundRect">
              <a:avLst/>
            </a:prstGeom>
            <a:solidFill>
              <a:srgbClr val="C4C81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5" name="圆角矩形 4"/>
            <p:cNvSpPr/>
            <p:nvPr>
              <p:custDataLst>
                <p:tags r:id="rId8"/>
              </p:custDataLst>
            </p:nvPr>
          </p:nvSpPr>
          <p:spPr>
            <a:xfrm>
              <a:off x="3533" y="7549"/>
              <a:ext cx="431" cy="2164"/>
            </a:xfrm>
            <a:prstGeom prst="roundRect">
              <a:avLst/>
            </a:prstGeom>
            <a:solidFill>
              <a:srgbClr val="C4C81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 name="圆角矩形 5"/>
            <p:cNvSpPr/>
            <p:nvPr>
              <p:custDataLst>
                <p:tags r:id="rId9"/>
              </p:custDataLst>
            </p:nvPr>
          </p:nvSpPr>
          <p:spPr>
            <a:xfrm rot="20318279">
              <a:off x="4171" y="7514"/>
              <a:ext cx="431" cy="650"/>
            </a:xfrm>
            <a:prstGeom prst="roundRect">
              <a:avLst>
                <a:gd name="adj" fmla="val 29625"/>
              </a:avLst>
            </a:prstGeom>
            <a:solidFill>
              <a:srgbClr val="C4C81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8" name="圆角矩形 7"/>
            <p:cNvSpPr/>
            <p:nvPr>
              <p:custDataLst>
                <p:tags r:id="rId10"/>
              </p:custDataLst>
            </p:nvPr>
          </p:nvSpPr>
          <p:spPr>
            <a:xfrm>
              <a:off x="4242" y="7917"/>
              <a:ext cx="442" cy="1780"/>
            </a:xfrm>
            <a:prstGeom prst="roundRect">
              <a:avLst/>
            </a:prstGeom>
            <a:solidFill>
              <a:srgbClr val="C4C81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9" name="圆角矩形 8"/>
            <p:cNvSpPr/>
            <p:nvPr>
              <p:custDataLst>
                <p:tags r:id="rId11"/>
              </p:custDataLst>
            </p:nvPr>
          </p:nvSpPr>
          <p:spPr>
            <a:xfrm rot="3224468">
              <a:off x="4513" y="4545"/>
              <a:ext cx="393" cy="1867"/>
            </a:xfrm>
            <a:prstGeom prst="roundRect">
              <a:avLst/>
            </a:prstGeom>
            <a:solidFill>
              <a:srgbClr val="C4C81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7" name="圆角矩形 6"/>
            <p:cNvSpPr/>
            <p:nvPr>
              <p:custDataLst>
                <p:tags r:id="rId12"/>
              </p:custDataLst>
            </p:nvPr>
          </p:nvSpPr>
          <p:spPr>
            <a:xfrm rot="3531662">
              <a:off x="4923" y="4773"/>
              <a:ext cx="393" cy="1867"/>
            </a:xfrm>
            <a:prstGeom prst="roundRect">
              <a:avLst/>
            </a:prstGeom>
            <a:solidFill>
              <a:srgbClr val="C4C81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15" name="椭圆 14"/>
            <p:cNvSpPr/>
            <p:nvPr>
              <p:custDataLst>
                <p:tags r:id="rId13"/>
              </p:custDataLst>
            </p:nvPr>
          </p:nvSpPr>
          <p:spPr>
            <a:xfrm>
              <a:off x="3526" y="4625"/>
              <a:ext cx="1105" cy="1105"/>
            </a:xfrm>
            <a:prstGeom prst="ellipse">
              <a:avLst/>
            </a:prstGeom>
            <a:solidFill>
              <a:srgbClr val="C4C81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grpSp>
      <p:cxnSp>
        <p:nvCxnSpPr>
          <p:cNvPr id="24" name="直接箭头连接符 23"/>
          <p:cNvCxnSpPr/>
          <p:nvPr>
            <p:custDataLst>
              <p:tags r:id="rId14"/>
            </p:custDataLst>
          </p:nvPr>
        </p:nvCxnSpPr>
        <p:spPr>
          <a:xfrm>
            <a:off x="4774739" y="4161423"/>
            <a:ext cx="1383968"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5" name="标题 1"/>
          <p:cNvSpPr txBox="1"/>
          <p:nvPr>
            <p:custDataLst>
              <p:tags r:id="rId15"/>
            </p:custDataLst>
          </p:nvPr>
        </p:nvSpPr>
        <p:spPr>
          <a:xfrm>
            <a:off x="6256134" y="3484535"/>
            <a:ext cx="4325506" cy="942622"/>
          </a:xfrm>
          <a:prstGeom prst="rect">
            <a:avLst/>
          </a:prstGeom>
          <a:noFill/>
        </p:spPr>
        <p:txBody>
          <a:bodyPr wrap="square" bIns="0" rtlCol="0" anchor="b" anchorCtr="0"/>
          <a:lstStyle>
            <a:defPPr>
              <a:defRPr lang="zh-CN"/>
            </a:defPPr>
            <a:lvl1pPr>
              <a:lnSpc>
                <a:spcPct val="130000"/>
              </a:lnSpc>
              <a:defRPr sz="1200"/>
            </a:lvl1pPr>
          </a:lstStyle>
          <a:p>
            <a:pPr algn="just">
              <a:lnSpc>
                <a:spcPct val="120000"/>
              </a:lnSpc>
            </a:pPr>
            <a:r>
              <a:rPr lang="zh-CN" altLang="en-US" sz="1400" b="1" spc="300">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要培养自己对于学习的兴趣，主动地能动地去学习；</a:t>
            </a:r>
            <a:endParaRPr lang="zh-CN" altLang="en-US" sz="1400" b="1" spc="300">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p:txBody>
      </p:sp>
      <p:sp>
        <p:nvSpPr>
          <p:cNvPr id="10" name="圆角矩形 9"/>
          <p:cNvSpPr/>
          <p:nvPr>
            <p:custDataLst>
              <p:tags r:id="rId16"/>
            </p:custDataLst>
          </p:nvPr>
        </p:nvSpPr>
        <p:spPr>
          <a:xfrm rot="21116664">
            <a:off x="3232159" y="2585643"/>
            <a:ext cx="858163" cy="842327"/>
          </a:xfrm>
          <a:prstGeom prst="roundRect">
            <a:avLst>
              <a:gd name="adj" fmla="val 18567"/>
            </a:avLst>
          </a:prstGeom>
          <a:solidFill>
            <a:schemeClr val="accent2">
              <a:lumMod val="75000"/>
            </a:schemeClr>
          </a:solidFill>
          <a:ln>
            <a:solidFill>
              <a:srgbClr val="FFCC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altLang="zh-CN" sz="2800" b="1" dirty="0">
                <a:solidFill>
                  <a:sysClr val="window" lastClr="FFFFFF"/>
                </a:solidFill>
                <a:sym typeface="Arial" panose="020B0604020202020204" pitchFamily="34" charset="0"/>
              </a:rPr>
              <a:t>01</a:t>
            </a:r>
            <a:endParaRPr lang="en-US" altLang="zh-CN" sz="2800" b="1" dirty="0">
              <a:solidFill>
                <a:sysClr val="window" lastClr="FFFFFF"/>
              </a:solidFill>
              <a:sym typeface="Arial" panose="020B0604020202020204" pitchFamily="34" charset="0"/>
            </a:endParaRPr>
          </a:p>
        </p:txBody>
      </p:sp>
      <p:cxnSp>
        <p:nvCxnSpPr>
          <p:cNvPr id="27" name="直接箭头连接符 26"/>
          <p:cNvCxnSpPr/>
          <p:nvPr>
            <p:custDataLst>
              <p:tags r:id="rId17"/>
            </p:custDataLst>
          </p:nvPr>
        </p:nvCxnSpPr>
        <p:spPr>
          <a:xfrm>
            <a:off x="4356216" y="2878348"/>
            <a:ext cx="1027081"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8" name="标题 1"/>
          <p:cNvSpPr txBox="1"/>
          <p:nvPr>
            <p:custDataLst>
              <p:tags r:id="rId18"/>
            </p:custDataLst>
          </p:nvPr>
        </p:nvSpPr>
        <p:spPr>
          <a:xfrm>
            <a:off x="5547995" y="2529840"/>
            <a:ext cx="5694680" cy="842645"/>
          </a:xfrm>
          <a:prstGeom prst="rect">
            <a:avLst/>
          </a:prstGeom>
          <a:noFill/>
        </p:spPr>
        <p:txBody>
          <a:bodyPr wrap="square" bIns="0" rtlCol="0" anchor="ctr" anchorCtr="0">
            <a:normAutofit/>
          </a:bodyPr>
          <a:lstStyle>
            <a:defPPr>
              <a:defRPr lang="zh-CN"/>
            </a:defPPr>
            <a:lvl1pPr>
              <a:lnSpc>
                <a:spcPct val="130000"/>
              </a:lnSpc>
              <a:defRPr sz="1200"/>
            </a:lvl1pPr>
          </a:lstStyle>
          <a:p>
            <a:pPr algn="just">
              <a:lnSpc>
                <a:spcPct val="160000"/>
              </a:lnSpc>
            </a:pPr>
            <a:r>
              <a:rPr lang="zh-CN" altLang="en-US" sz="1400" b="1" spc="300">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正确认识自己的潜质，制订恰当的学业目标，同时要脚踏实地，循序渐进，不好高骛远；</a:t>
            </a:r>
            <a:endParaRPr lang="zh-CN" altLang="en-US" sz="1400" b="1" spc="300">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ppt_x</p:attrName>
                                        </p:attrNameLst>
                                      </p:cBhvr>
                                      <p:tavLst>
                                        <p:tav tm="0">
                                          <p:val>
                                            <p:strVal val="#ppt_x-.2"/>
                                          </p:val>
                                        </p:tav>
                                        <p:tav tm="100000">
                                          <p:val>
                                            <p:strVal val="#ppt_x"/>
                                          </p:val>
                                        </p:tav>
                                      </p:tavLst>
                                    </p:anim>
                                    <p:anim calcmode="lin" valueType="num">
                                      <p:cBhvr>
                                        <p:cTn id="8"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9" dur="1000"/>
                                        <p:tgtEl>
                                          <p:spTgt spid="28"/>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1000" fill="hold"/>
                                        <p:tgtEl>
                                          <p:spTgt spid="25"/>
                                        </p:tgtEl>
                                        <p:attrNameLst>
                                          <p:attrName>ppt_x</p:attrName>
                                        </p:attrNameLst>
                                      </p:cBhvr>
                                      <p:tavLst>
                                        <p:tav tm="0">
                                          <p:val>
                                            <p:strVal val="#ppt_x-.2"/>
                                          </p:val>
                                        </p:tav>
                                        <p:tav tm="100000">
                                          <p:val>
                                            <p:strVal val="#ppt_x"/>
                                          </p:val>
                                        </p:tav>
                                      </p:tavLst>
                                    </p:anim>
                                    <p:anim calcmode="lin" valueType="num">
                                      <p:cBhvr>
                                        <p:cTn id="14"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5"/>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000" fill="hold"/>
                                        <p:tgtEl>
                                          <p:spTgt spid="22"/>
                                        </p:tgtEl>
                                        <p:attrNameLst>
                                          <p:attrName>ppt_x</p:attrName>
                                        </p:attrNameLst>
                                      </p:cBhvr>
                                      <p:tavLst>
                                        <p:tav tm="0">
                                          <p:val>
                                            <p:strVal val="#ppt_x-.2"/>
                                          </p:val>
                                        </p:tav>
                                        <p:tav tm="100000">
                                          <p:val>
                                            <p:strVal val="#ppt_x"/>
                                          </p:val>
                                        </p:tav>
                                      </p:tavLst>
                                    </p:anim>
                                    <p:anim calcmode="lin" valueType="num">
                                      <p:cBhvr>
                                        <p:cTn id="20"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5" grpId="0"/>
      <p:bldP spid="2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心理案例</a:t>
            </a:r>
            <a:endParaRPr lang="zh-CN" altLang="en-US" sz="2400" b="1" spc="300" noProof="0" dirty="0">
              <a:ln>
                <a:noFill/>
              </a:ln>
              <a:solidFill>
                <a:srgbClr val="FCC301"/>
              </a:solidFill>
              <a:effectLst/>
              <a:uLnTx/>
              <a:sym typeface="+mn-ea"/>
            </a:endParaRPr>
          </a:p>
        </p:txBody>
      </p:sp>
      <p:grpSp>
        <p:nvGrpSpPr>
          <p:cNvPr id="15" name="组合 14"/>
          <p:cNvGrpSpPr/>
          <p:nvPr/>
        </p:nvGrpSpPr>
        <p:grpSpPr>
          <a:xfrm>
            <a:off x="957580" y="1927860"/>
            <a:ext cx="10510520" cy="4410710"/>
            <a:chOff x="1774" y="3036"/>
            <a:chExt cx="15710" cy="6946"/>
          </a:xfrm>
        </p:grpSpPr>
        <p:sp>
          <p:nvSpPr>
            <p:cNvPr id="11" name="矩形 10"/>
            <p:cNvSpPr/>
            <p:nvPr>
              <p:custDataLst>
                <p:tags r:id="rId2"/>
              </p:custDataLst>
            </p:nvPr>
          </p:nvSpPr>
          <p:spPr>
            <a:xfrm>
              <a:off x="1774" y="3037"/>
              <a:ext cx="15710" cy="6944"/>
            </a:xfrm>
            <a:prstGeom prst="rect">
              <a:avLst/>
            </a:prstGeom>
            <a:solidFill>
              <a:srgbClr val="FCC301">
                <a:alpha val="15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2" name="文本框 1"/>
            <p:cNvSpPr txBox="1"/>
            <p:nvPr>
              <p:custDataLst>
                <p:tags r:id="rId3"/>
              </p:custDataLst>
            </p:nvPr>
          </p:nvSpPr>
          <p:spPr>
            <a:xfrm>
              <a:off x="2786" y="3527"/>
              <a:ext cx="13601" cy="6322"/>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0" algn="just" fontAlgn="ctr">
                <a:lnSpc>
                  <a:spcPct val="120000"/>
                </a:lnSpc>
                <a:spcBef>
                  <a:spcPts val="1000"/>
                </a:spcBef>
                <a:spcAft>
                  <a:spcPts val="0"/>
                </a:spcAft>
                <a:buClr>
                  <a:srgbClr val="00B050"/>
                </a:buClr>
                <a:buSzPct val="100000"/>
                <a:buFont typeface="Wingdings" panose="05000000000000000000" charset="0"/>
                <a:buNone/>
              </a:pPr>
              <a:r>
                <a:rPr b="1" dirty="0">
                  <a:solidFill>
                    <a:srgbClr val="00B050"/>
                  </a:solidFill>
                  <a:uFillTx/>
                  <a:latin typeface="微软雅黑" panose="020B0503020204020204" charset="-122"/>
                  <a:ea typeface="微软雅黑" panose="020B0503020204020204" charset="-122"/>
                  <a:sym typeface="+mn-ea"/>
                </a:rPr>
                <a:t>案例描述</a:t>
              </a:r>
              <a:r>
                <a:rPr lang="zh-CN" b="1" dirty="0">
                  <a:solidFill>
                    <a:srgbClr val="00B050"/>
                  </a:solidFill>
                  <a:uFillTx/>
                  <a:latin typeface="微软雅黑" panose="020B0503020204020204" charset="-122"/>
                  <a:ea typeface="微软雅黑" panose="020B0503020204020204" charset="-122"/>
                  <a:sym typeface="+mn-ea"/>
                </a:rPr>
                <a:t>：</a:t>
              </a:r>
              <a:endParaRPr lang="zh-CN" b="1" dirty="0">
                <a:solidFill>
                  <a:srgbClr val="00B050"/>
                </a:solidFill>
                <a:uFillTx/>
                <a:latin typeface="微软雅黑" panose="020B0503020204020204" charset="-122"/>
                <a:ea typeface="微软雅黑" panose="020B0503020204020204" charset="-122"/>
                <a:sym typeface="+mn-ea"/>
              </a:endParaRPr>
            </a:p>
            <a:p>
              <a:pPr lvl="0" indent="0" algn="just" fontAlgn="ctr">
                <a:lnSpc>
                  <a:spcPct val="150000"/>
                </a:lnSpc>
                <a:spcBef>
                  <a:spcPts val="1000"/>
                </a:spcBef>
                <a:spcAft>
                  <a:spcPts val="0"/>
                </a:spcAft>
                <a:buClr>
                  <a:srgbClr val="00B050"/>
                </a:buClr>
                <a:buSzPct val="100000"/>
                <a:buFont typeface="Wingdings" panose="05000000000000000000" charset="0"/>
                <a:buNone/>
              </a:pPr>
              <a:r>
                <a:rPr dirty="0">
                  <a:solidFill>
                    <a:schemeClr val="tx1">
                      <a:lumMod val="75000"/>
                      <a:lumOff val="25000"/>
                    </a:schemeClr>
                  </a:solidFill>
                  <a:uFillTx/>
                  <a:latin typeface="微软雅黑" panose="020B0503020204020204" charset="-122"/>
                  <a:ea typeface="微软雅黑" panose="020B0503020204020204" charset="-122"/>
                  <a:sym typeface="+mn-ea"/>
                </a:rPr>
                <a:t>小王高中时数学基础就比较薄弱，但他是文科生，数学差一点影响也没那么大。报考大学的时候，他本来报考的是文科系，可是由于分数问题被调剂到理科性的专业。这下子，数学不好的问题就暴露出来了。因为是理工科专业，数学要求较严，大一学习高数课，难度又比高中数学提升不少，小王学起来就分外吃力。听课听不太懂，作业做不出来，练习题也弄不明白，这些都给了小王很大的压力。临近期末考试，小王觉得压力很大。他整天都在考虑高数怎么考个像样的成绩，每天都花大量的时间复习高数，每次做错了题目或者做不出就会紧张、焦虑，一直担心高数不能及格。晚上失眠时，脑子里老是想高数要怎么复习才行。早上起来浑浑噩噩，上课也没有办法专心听讲。明知道自己这样不但高数考不好还会影响其他科目的考试，但是就是控制不住自己。小王很着急，我这到底是怎么了 ? 应该怎么办 ?</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234" name="斜纹 233"/>
            <p:cNvSpPr/>
            <p:nvPr>
              <p:custDataLst>
                <p:tags r:id="rId4"/>
              </p:custDataLst>
            </p:nvPr>
          </p:nvSpPr>
          <p:spPr>
            <a:xfrm rot="16200000" flipH="1" flipV="1">
              <a:off x="16095" y="3065"/>
              <a:ext cx="1417" cy="1361"/>
            </a:xfrm>
            <a:prstGeom prst="diagStripe">
              <a:avLst>
                <a:gd name="adj" fmla="val 3878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 name="斜纹 5"/>
            <p:cNvSpPr/>
            <p:nvPr>
              <p:custDataLst>
                <p:tags r:id="rId5"/>
              </p:custDataLst>
            </p:nvPr>
          </p:nvSpPr>
          <p:spPr>
            <a:xfrm rot="16200000">
              <a:off x="1746" y="8593"/>
              <a:ext cx="1417" cy="1361"/>
            </a:xfrm>
            <a:prstGeom prst="diagStripe">
              <a:avLst>
                <a:gd name="adj" fmla="val 3878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2" name="斜纹 11"/>
            <p:cNvSpPr/>
            <p:nvPr>
              <p:custDataLst>
                <p:tags r:id="rId6"/>
              </p:custDataLst>
            </p:nvPr>
          </p:nvSpPr>
          <p:spPr>
            <a:xfrm rot="16200000" flipH="1" flipV="1">
              <a:off x="16095" y="3064"/>
              <a:ext cx="1417" cy="1361"/>
            </a:xfrm>
            <a:prstGeom prst="diagStripe">
              <a:avLst>
                <a:gd name="adj" fmla="val 38783"/>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3" name="斜纹 12"/>
            <p:cNvSpPr/>
            <p:nvPr>
              <p:custDataLst>
                <p:tags r:id="rId7"/>
              </p:custDataLst>
            </p:nvPr>
          </p:nvSpPr>
          <p:spPr>
            <a:xfrm rot="16200000">
              <a:off x="1746" y="8592"/>
              <a:ext cx="1417" cy="1361"/>
            </a:xfrm>
            <a:prstGeom prst="diagStripe">
              <a:avLst>
                <a:gd name="adj" fmla="val 38783"/>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14" name="文本框 13"/>
          <p:cNvSpPr txBox="1"/>
          <p:nvPr>
            <p:custDataLst>
              <p:tags r:id="rId8"/>
            </p:custDataLst>
          </p:nvPr>
        </p:nvSpPr>
        <p:spPr>
          <a:xfrm>
            <a:off x="3931285" y="1275080"/>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考试焦虑</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sym typeface="+mn-ea"/>
              </a:rPr>
              <a:t>大学生学习心理与创造性思维培养</a:t>
            </a:r>
            <a:endParaRPr lang="zh-CN" altLang="en-US" sz="2400" b="1" spc="300" dirty="0">
              <a:solidFill>
                <a:srgbClr val="7EA96D"/>
              </a:solidFill>
              <a:sym typeface="+mn-ea"/>
            </a:endParaRPr>
          </a:p>
        </p:txBody>
      </p:sp>
      <p:grpSp>
        <p:nvGrpSpPr>
          <p:cNvPr id="4" name="组合 3"/>
          <p:cNvGrpSpPr/>
          <p:nvPr/>
        </p:nvGrpSpPr>
        <p:grpSpPr>
          <a:xfrm>
            <a:off x="1776095" y="1363980"/>
            <a:ext cx="8721090" cy="1440180"/>
            <a:chOff x="2797" y="3055"/>
            <a:chExt cx="13606" cy="2835"/>
          </a:xfrm>
        </p:grpSpPr>
        <p:sp>
          <p:nvSpPr>
            <p:cNvPr id="1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8" name="îsľîdé"/>
            <p:cNvSpPr/>
            <p:nvPr/>
          </p:nvSpPr>
          <p:spPr>
            <a:xfrm>
              <a:off x="2797" y="3055"/>
              <a:ext cx="13606" cy="2835"/>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9" name="î$ļídé"/>
            <p:cNvSpPr txBox="1"/>
            <p:nvPr/>
          </p:nvSpPr>
          <p:spPr bwMode="auto">
            <a:xfrm>
              <a:off x="3260"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【知识目标】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20" name="iṣļíḍê"/>
            <p:cNvSpPr txBox="1"/>
            <p:nvPr/>
          </p:nvSpPr>
          <p:spPr bwMode="auto">
            <a:xfrm>
              <a:off x="3416" y="3996"/>
              <a:ext cx="9528" cy="1618"/>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algn="just" fontAlgn="auto">
                <a:lnSpc>
                  <a:spcPct val="14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了解大学生学习特点。</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algn="just" fontAlgn="auto">
                <a:lnSpc>
                  <a:spcPct val="14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了解影响学习的非智力因素。</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grpSp>
        <p:nvGrpSpPr>
          <p:cNvPr id="5" name="组合 4"/>
          <p:cNvGrpSpPr/>
          <p:nvPr/>
        </p:nvGrpSpPr>
        <p:grpSpPr>
          <a:xfrm>
            <a:off x="1776095" y="4669155"/>
            <a:ext cx="8721090" cy="1488948"/>
            <a:chOff x="2797" y="3055"/>
            <a:chExt cx="13606" cy="2931"/>
          </a:xfrm>
        </p:grpSpPr>
        <p:sp>
          <p:nvSpPr>
            <p:cNvPr id="7" name="íṣlîdé"/>
            <p:cNvSpPr/>
            <p:nvPr/>
          </p:nvSpPr>
          <p:spPr bwMode="auto">
            <a:xfrm flipH="1">
              <a:off x="2866" y="3139"/>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8" name="îsľîdé"/>
            <p:cNvSpPr/>
            <p:nvPr/>
          </p:nvSpPr>
          <p:spPr>
            <a:xfrm>
              <a:off x="2797" y="3055"/>
              <a:ext cx="13606" cy="2931"/>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0" name="î$ļídé"/>
            <p:cNvSpPr txBox="1"/>
            <p:nvPr/>
          </p:nvSpPr>
          <p:spPr bwMode="auto">
            <a:xfrm>
              <a:off x="3218" y="3277"/>
              <a:ext cx="5992" cy="586"/>
            </a:xfrm>
            <a:prstGeom prst="rect">
              <a:avLst/>
            </a:prstGeom>
          </p:spPr>
          <p:txBody>
            <a:bodyPr wrap="none" lIns="120000" tIns="62400" rIns="120000" bIns="62400" anchor="ctr" anchorCtr="0">
              <a:noAutofit/>
              <a:scene3d>
                <a:camera prst="orthographicFront"/>
                <a:lightRig rig="threePt" dir="t"/>
              </a:scene3d>
              <a:sp3d>
                <a:bevelT w="0" h="0"/>
              </a:sp3d>
            </a:bodyPr>
            <a:p>
              <a:pPr algn="l">
                <a:defRPr/>
              </a:pPr>
              <a:r>
                <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rPr>
                <a:t>【心理素质目标】</a:t>
              </a:r>
              <a:endParaRPr lang="zh-CN" altLang="en-US" sz="2000" b="1" spc="300" dirty="0">
                <a:solidFill>
                  <a:schemeClr val="accent1"/>
                </a:solidFill>
                <a:latin typeface="方正黑体简体" charset="0"/>
                <a:ea typeface="方正黑体简体" panose="03000509000000000000" pitchFamily="2" charset="-122"/>
                <a:sym typeface="方正黑体简体" panose="03000509000000000000" pitchFamily="2" charset="-122"/>
              </a:endParaRPr>
            </a:p>
          </p:txBody>
        </p:sp>
        <p:sp>
          <p:nvSpPr>
            <p:cNvPr id="11" name="iṣļíḍê"/>
            <p:cNvSpPr txBox="1"/>
            <p:nvPr/>
          </p:nvSpPr>
          <p:spPr bwMode="auto">
            <a:xfrm>
              <a:off x="3409" y="3864"/>
              <a:ext cx="12216" cy="1906"/>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20000"/>
                </a:lnSpc>
                <a:buFont typeface="+mj-lt"/>
                <a:buAutoNum type="arabicPeriod"/>
              </a:pPr>
              <a:r>
                <a:rPr lang="zh-CN" altLang="en-US" sz="1600" spc="300" dirty="0">
                  <a:latin typeface="方正黑体简体" charset="0"/>
                  <a:ea typeface="方正黑体简体" panose="03000509000000000000" pitchFamily="2" charset="-122"/>
                  <a:sym typeface="方正黑体简体" panose="03000509000000000000" pitchFamily="2" charset="-122"/>
                </a:rPr>
                <a:t>能认识大学学习方式、特点的不同。</a:t>
              </a:r>
              <a:endParaRPr lang="zh-CN" altLang="en-US" sz="1600" spc="300" dirty="0">
                <a:latin typeface="方正黑体简体" charset="0"/>
                <a:ea typeface="方正黑体简体" panose="03000509000000000000" pitchFamily="2"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方正黑体简体" charset="0"/>
                  <a:ea typeface="方正黑体简体" panose="03000509000000000000" pitchFamily="2" charset="-122"/>
                  <a:sym typeface="方正黑体简体" panose="03000509000000000000" pitchFamily="2" charset="-122"/>
                </a:rPr>
                <a:t>消除学习上心理障碍，能有效应对考试焦虑、提高学习动机。</a:t>
              </a:r>
              <a:endParaRPr lang="zh-CN" altLang="en-US" sz="1600" spc="300" dirty="0">
                <a:latin typeface="方正黑体简体" charset="0"/>
                <a:ea typeface="方正黑体简体" panose="03000509000000000000" pitchFamily="2" charset="-122"/>
                <a:sym typeface="方正黑体简体" panose="03000509000000000000" pitchFamily="2" charset="-122"/>
              </a:endParaRPr>
            </a:p>
            <a:p>
              <a:pPr marL="342900" indent="-342900" fontAlgn="auto">
                <a:lnSpc>
                  <a:spcPct val="120000"/>
                </a:lnSpc>
                <a:buFont typeface="+mj-lt"/>
                <a:buAutoNum type="arabicPeriod"/>
              </a:pPr>
              <a:r>
                <a:rPr lang="zh-CN" altLang="en-US" sz="1600" spc="300" dirty="0">
                  <a:latin typeface="方正黑体简体" charset="0"/>
                  <a:ea typeface="方正黑体简体" panose="03000509000000000000" pitchFamily="2" charset="-122"/>
                  <a:sym typeface="方正黑体简体" panose="03000509000000000000" pitchFamily="2" charset="-122"/>
                </a:rPr>
                <a:t>提高学习能力，学会设定学习目标，提升学习的专注度、记忆效率等。</a:t>
              </a:r>
              <a:endParaRPr lang="zh-CN" altLang="en-US" sz="1600" spc="300" dirty="0">
                <a:latin typeface="方正黑体简体" charset="0"/>
                <a:ea typeface="方正黑体简体" panose="03000509000000000000" pitchFamily="2" charset="-122"/>
                <a:sym typeface="方正黑体简体" panose="03000509000000000000" pitchFamily="2" charset="-122"/>
              </a:endParaRPr>
            </a:p>
          </p:txBody>
        </p:sp>
      </p:grpSp>
      <p:grpSp>
        <p:nvGrpSpPr>
          <p:cNvPr id="6" name="组合 5"/>
          <p:cNvGrpSpPr/>
          <p:nvPr/>
        </p:nvGrpSpPr>
        <p:grpSpPr>
          <a:xfrm>
            <a:off x="1776095" y="3021330"/>
            <a:ext cx="8721090" cy="1440180"/>
            <a:chOff x="2797" y="4758"/>
            <a:chExt cx="13734" cy="2268"/>
          </a:xfrm>
        </p:grpSpPr>
        <p:grpSp>
          <p:nvGrpSpPr>
            <p:cNvPr id="3" name="组合 2"/>
            <p:cNvGrpSpPr/>
            <p:nvPr/>
          </p:nvGrpSpPr>
          <p:grpSpPr>
            <a:xfrm>
              <a:off x="2797" y="4758"/>
              <a:ext cx="13734" cy="2268"/>
              <a:chOff x="2797" y="6654"/>
              <a:chExt cx="13606" cy="2835"/>
            </a:xfrm>
          </p:grpSpPr>
          <p:sp>
            <p:nvSpPr>
              <p:cNvPr id="13" name="îṥ1ïďe"/>
              <p:cNvSpPr/>
              <p:nvPr/>
            </p:nvSpPr>
            <p:spPr bwMode="auto">
              <a:xfrm flipH="1">
                <a:off x="2866" y="6738"/>
                <a:ext cx="549" cy="4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lumMod val="75000"/>
                </a:schemeClr>
              </a:solidFill>
              <a:ln w="3175">
                <a:noFill/>
                <a:prstDash val="solid"/>
                <a:round/>
              </a:ln>
              <a:effectLst/>
            </p:spPr>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4" name="îṩḷiḑe"/>
              <p:cNvSpPr/>
              <p:nvPr/>
            </p:nvSpPr>
            <p:spPr>
              <a:xfrm>
                <a:off x="2797" y="6654"/>
                <a:ext cx="13606" cy="2835"/>
              </a:xfrm>
              <a:prstGeom prst="homePlate">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方正黑体简体" panose="03000509000000000000" pitchFamily="2" charset="-122"/>
                  <a:ea typeface="方正黑体简体" panose="03000509000000000000" pitchFamily="2" charset="-122"/>
                  <a:sym typeface="方正黑体简体" panose="03000509000000000000" pitchFamily="2" charset="-122"/>
                </a:endParaRPr>
              </a:p>
            </p:txBody>
          </p:sp>
          <p:sp>
            <p:nvSpPr>
              <p:cNvPr id="15" name="iş1ïďe"/>
              <p:cNvSpPr txBox="1"/>
              <p:nvPr/>
            </p:nvSpPr>
            <p:spPr bwMode="auto">
              <a:xfrm>
                <a:off x="3239" y="6867"/>
                <a:ext cx="11533" cy="586"/>
              </a:xfrm>
              <a:prstGeom prst="rect">
                <a:avLst/>
              </a:prstGeom>
            </p:spPr>
            <p:txBody>
              <a:bodyPr wrap="none" lIns="120000" tIns="62400" rIns="120000" bIns="62400" anchor="ctr">
                <a:noAutofit/>
                <a:scene3d>
                  <a:camera prst="orthographicFront"/>
                  <a:lightRig rig="threePt" dir="t"/>
                </a:scene3d>
                <a:sp3d>
                  <a:bevelT w="0" h="0"/>
                </a:sp3d>
              </a:bodyPr>
              <a:p>
                <a:pPr indent="0" algn="l">
                  <a:buFont typeface="+mj-lt"/>
                  <a:buNone/>
                  <a:defRPr/>
                </a:pPr>
                <a:r>
                  <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rPr>
                  <a:t>【能力目标】</a:t>
                </a:r>
                <a:endParaRPr lang="zh-CN" altLang="en-US" sz="2000" b="1" spc="300" dirty="0">
                  <a:solidFill>
                    <a:schemeClr val="accent6">
                      <a:lumMod val="75000"/>
                    </a:schemeClr>
                  </a:solidFill>
                  <a:latin typeface="方正黑体简体" charset="0"/>
                  <a:ea typeface="方正黑体简体" panose="03000509000000000000" pitchFamily="2" charset="-122"/>
                  <a:sym typeface="方正黑体简体" panose="03000509000000000000" pitchFamily="2" charset="-122"/>
                </a:endParaRPr>
              </a:p>
            </p:txBody>
          </p:sp>
        </p:grpSp>
        <p:sp>
          <p:nvSpPr>
            <p:cNvPr id="2" name="iṣļíḍê"/>
            <p:cNvSpPr txBox="1"/>
            <p:nvPr/>
          </p:nvSpPr>
          <p:spPr bwMode="auto">
            <a:xfrm>
              <a:off x="3421" y="5397"/>
              <a:ext cx="9618" cy="1294"/>
            </a:xfrm>
            <a:prstGeom prst="rect">
              <a:avLst/>
            </a:prstGeom>
          </p:spPr>
          <p:txBody>
            <a:bodyPr wrap="square" lIns="120000" tIns="62400" rIns="120000" bIns="62400" anchor="t" anchorCtr="0">
              <a:noAutofit/>
              <a:scene3d>
                <a:camera prst="orthographicFront"/>
                <a:lightRig rig="threePt" dir="t"/>
              </a:scene3d>
              <a:sp3d>
                <a:bevelT w="0" h="0"/>
              </a:sp3d>
            </a:bodyPr>
            <a:p>
              <a:pPr marL="342900" indent="-342900" fontAlgn="auto">
                <a:lnSpc>
                  <a:spcPct val="14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掌握当出现学习心理障碍时的调适方法。</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a:p>
              <a:pPr marL="342900" indent="-342900" fontAlgn="auto">
                <a:lnSpc>
                  <a:spcPct val="140000"/>
                </a:lnSpc>
                <a:buFont typeface="+mj-lt"/>
                <a:buAutoNum type="arabicPeriod"/>
              </a:pPr>
              <a:r>
                <a:rPr lang="zh-CN" altLang="en-US" sz="1600" spc="300" dirty="0">
                  <a:latin typeface="微软雅黑" panose="020B0503020204020204" charset="-122"/>
                  <a:ea typeface="微软雅黑" panose="020B0503020204020204" charset="-122"/>
                  <a:sym typeface="方正黑体简体" panose="03000509000000000000" pitchFamily="2" charset="-122"/>
                </a:rPr>
                <a:t>掌握大学生学习能力的培养方法。</a:t>
              </a:r>
              <a:endParaRPr lang="zh-CN" altLang="en-US" sz="1600" spc="300" dirty="0">
                <a:latin typeface="微软雅黑" panose="020B0503020204020204" charset="-122"/>
                <a:ea typeface="微软雅黑" panose="020B0503020204020204" charset="-122"/>
                <a:sym typeface="方正黑体简体" panose="03000509000000000000" pitchFamily="2"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心理案例</a:t>
            </a:r>
            <a:endParaRPr lang="zh-CN" altLang="en-US" sz="2400" b="1" spc="300" noProof="0" dirty="0">
              <a:ln>
                <a:noFill/>
              </a:ln>
              <a:solidFill>
                <a:srgbClr val="FCC301"/>
              </a:solidFill>
              <a:effectLst/>
              <a:uLnTx/>
              <a:sym typeface="+mn-ea"/>
            </a:endParaRPr>
          </a:p>
        </p:txBody>
      </p:sp>
      <p:grpSp>
        <p:nvGrpSpPr>
          <p:cNvPr id="15" name="组合 14"/>
          <p:cNvGrpSpPr/>
          <p:nvPr/>
        </p:nvGrpSpPr>
        <p:grpSpPr>
          <a:xfrm>
            <a:off x="957580" y="1927860"/>
            <a:ext cx="10510520" cy="4410710"/>
            <a:chOff x="1774" y="3036"/>
            <a:chExt cx="15710" cy="6946"/>
          </a:xfrm>
        </p:grpSpPr>
        <p:sp>
          <p:nvSpPr>
            <p:cNvPr id="11" name="矩形 10"/>
            <p:cNvSpPr/>
            <p:nvPr>
              <p:custDataLst>
                <p:tags r:id="rId2"/>
              </p:custDataLst>
            </p:nvPr>
          </p:nvSpPr>
          <p:spPr>
            <a:xfrm>
              <a:off x="1774" y="3037"/>
              <a:ext cx="15710" cy="6944"/>
            </a:xfrm>
            <a:prstGeom prst="rect">
              <a:avLst/>
            </a:prstGeom>
            <a:solidFill>
              <a:srgbClr val="FCC301">
                <a:alpha val="15000"/>
              </a:srgbClr>
            </a:solidFill>
            <a:ln w="63500">
              <a:noFill/>
            </a:ln>
          </p:spPr>
          <p:style>
            <a:lnRef idx="2">
              <a:srgbClr val="1E6BC5">
                <a:shade val="50000"/>
              </a:srgbClr>
            </a:lnRef>
            <a:fillRef idx="1">
              <a:srgbClr val="1E6BC5"/>
            </a:fillRef>
            <a:effectRef idx="0">
              <a:srgbClr val="1E6BC5"/>
            </a:effectRef>
            <a:fontRef idx="minor">
              <a:srgbClr val="FFFFFF"/>
            </a:fontRef>
          </p:style>
          <p:txBody>
            <a:bodyPr anchor="ctr"/>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Char char="l"/>
                <a:defRPr/>
              </a:pPr>
              <a:endParaRPr kumimoji="1" lang="zh-CN" altLang="en-US" sz="1600" b="1" i="0" u="none" strike="noStrike" kern="1200" cap="none" spc="0" normalizeH="0" baseline="0" noProof="1">
                <a:ln>
                  <a:noFill/>
                </a:ln>
                <a:solidFill>
                  <a:srgbClr val="FFFFFF"/>
                </a:solidFill>
                <a:effectLst/>
                <a:uLnTx/>
                <a:uFillTx/>
                <a:latin typeface="微软雅黑" panose="020B0503020204020204" charset="-122"/>
                <a:ea typeface="+mn-ea"/>
                <a:cs typeface="+mn-cs"/>
              </a:endParaRPr>
            </a:p>
          </p:txBody>
        </p:sp>
        <p:sp>
          <p:nvSpPr>
            <p:cNvPr id="2" name="文本框 1"/>
            <p:cNvSpPr txBox="1"/>
            <p:nvPr>
              <p:custDataLst>
                <p:tags r:id="rId3"/>
              </p:custDataLst>
            </p:nvPr>
          </p:nvSpPr>
          <p:spPr>
            <a:xfrm>
              <a:off x="2654" y="4308"/>
              <a:ext cx="13601" cy="3527"/>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0" algn="just" fontAlgn="ctr">
                <a:lnSpc>
                  <a:spcPct val="120000"/>
                </a:lnSpc>
                <a:spcBef>
                  <a:spcPts val="1000"/>
                </a:spcBef>
                <a:spcAft>
                  <a:spcPts val="0"/>
                </a:spcAft>
                <a:buClr>
                  <a:srgbClr val="00B050"/>
                </a:buClr>
                <a:buSzPct val="100000"/>
                <a:buFont typeface="Wingdings" panose="05000000000000000000" charset="0"/>
                <a:buNone/>
              </a:pPr>
              <a:r>
                <a:rPr b="1" dirty="0">
                  <a:solidFill>
                    <a:srgbClr val="00B050"/>
                  </a:solidFill>
                  <a:uFillTx/>
                  <a:latin typeface="微软雅黑" panose="020B0503020204020204" charset="-122"/>
                  <a:ea typeface="微软雅黑" panose="020B0503020204020204" charset="-122"/>
                  <a:sym typeface="+mn-ea"/>
                </a:rPr>
                <a:t>案例分析：</a:t>
              </a:r>
              <a:endParaRPr b="1" dirty="0">
                <a:solidFill>
                  <a:srgbClr val="00B050"/>
                </a:solidFill>
                <a:uFillTx/>
                <a:latin typeface="微软雅黑" panose="020B0503020204020204" charset="-122"/>
                <a:ea typeface="微软雅黑" panose="020B0503020204020204" charset="-122"/>
                <a:sym typeface="+mn-ea"/>
              </a:endParaRPr>
            </a:p>
            <a:p>
              <a:pPr lvl="0" indent="0" algn="just" fontAlgn="ctr">
                <a:lnSpc>
                  <a:spcPct val="150000"/>
                </a:lnSpc>
                <a:spcBef>
                  <a:spcPts val="1000"/>
                </a:spcBef>
                <a:spcAft>
                  <a:spcPts val="0"/>
                </a:spcAft>
                <a:buClr>
                  <a:srgbClr val="00B050"/>
                </a:buClr>
                <a:buSzPct val="100000"/>
                <a:buFont typeface="Wingdings" panose="05000000000000000000" charset="0"/>
                <a:buNone/>
              </a:pPr>
              <a:r>
                <a:rPr dirty="0">
                  <a:solidFill>
                    <a:schemeClr val="tx1">
                      <a:lumMod val="75000"/>
                      <a:lumOff val="25000"/>
                    </a:schemeClr>
                  </a:solidFill>
                  <a:uFillTx/>
                  <a:latin typeface="微软雅黑" panose="020B0503020204020204" charset="-122"/>
                  <a:ea typeface="微软雅黑" panose="020B0503020204020204" charset="-122"/>
                  <a:sym typeface="+mn-ea"/>
                </a:rPr>
                <a:t>在这种情况下，首先要杜绝用“我不行”“我一定考不好”等消极语言来暗示自己，相反要用“我有进步了”“这部分内容我会了”等积极语言来鼓励自己；其次，不要被一科的失利所困扰，不要以偏概全，认为自己能力不行，从而丧失信心，影响其他科目的成绩；最后，要学会给自己减压，通过睡眠消除法、运动消除法、情绪宣泄法、音乐疗法等方法来舒缓自己的紧张情绪，调节自己的心情，以健康的心理状态面对考试。</a:t>
              </a:r>
              <a:endParaRPr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234" name="斜纹 233"/>
            <p:cNvSpPr/>
            <p:nvPr>
              <p:custDataLst>
                <p:tags r:id="rId4"/>
              </p:custDataLst>
            </p:nvPr>
          </p:nvSpPr>
          <p:spPr>
            <a:xfrm rot="16200000" flipH="1" flipV="1">
              <a:off x="16095" y="3065"/>
              <a:ext cx="1417" cy="1361"/>
            </a:xfrm>
            <a:prstGeom prst="diagStripe">
              <a:avLst>
                <a:gd name="adj" fmla="val 3878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 name="斜纹 5"/>
            <p:cNvSpPr/>
            <p:nvPr>
              <p:custDataLst>
                <p:tags r:id="rId5"/>
              </p:custDataLst>
            </p:nvPr>
          </p:nvSpPr>
          <p:spPr>
            <a:xfrm rot="16200000">
              <a:off x="1746" y="8593"/>
              <a:ext cx="1417" cy="1361"/>
            </a:xfrm>
            <a:prstGeom prst="diagStripe">
              <a:avLst>
                <a:gd name="adj" fmla="val 3878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2" name="斜纹 11"/>
            <p:cNvSpPr/>
            <p:nvPr>
              <p:custDataLst>
                <p:tags r:id="rId6"/>
              </p:custDataLst>
            </p:nvPr>
          </p:nvSpPr>
          <p:spPr>
            <a:xfrm rot="16200000" flipH="1" flipV="1">
              <a:off x="16095" y="3064"/>
              <a:ext cx="1417" cy="1361"/>
            </a:xfrm>
            <a:prstGeom prst="diagStripe">
              <a:avLst>
                <a:gd name="adj" fmla="val 38783"/>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3" name="斜纹 12"/>
            <p:cNvSpPr/>
            <p:nvPr>
              <p:custDataLst>
                <p:tags r:id="rId7"/>
              </p:custDataLst>
            </p:nvPr>
          </p:nvSpPr>
          <p:spPr>
            <a:xfrm rot="16200000">
              <a:off x="1746" y="8592"/>
              <a:ext cx="1417" cy="1361"/>
            </a:xfrm>
            <a:prstGeom prst="diagStripe">
              <a:avLst>
                <a:gd name="adj" fmla="val 38783"/>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14" name="文本框 13"/>
          <p:cNvSpPr txBox="1"/>
          <p:nvPr>
            <p:custDataLst>
              <p:tags r:id="rId8"/>
            </p:custDataLst>
          </p:nvPr>
        </p:nvSpPr>
        <p:spPr>
          <a:xfrm>
            <a:off x="3931285" y="1275080"/>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考试焦虑</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custDataLst>
              <p:tags r:id="rId1"/>
            </p:custDataLst>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一、学习方式问题</a:t>
            </a:r>
            <a:endParaRPr lang="zh-CN" altLang="en-US" sz="2400" b="1" spc="300" noProof="0" dirty="0">
              <a:ln>
                <a:noFill/>
              </a:ln>
              <a:solidFill>
                <a:srgbClr val="FCC301"/>
              </a:solidFill>
              <a:effectLst/>
              <a:uLnTx/>
              <a:sym typeface="+mn-ea"/>
            </a:endParaRPr>
          </a:p>
        </p:txBody>
      </p:sp>
      <p:sp>
        <p:nvSpPr>
          <p:cNvPr id="33" name="文本框 32"/>
          <p:cNvSpPr txBox="1"/>
          <p:nvPr>
            <p:custDataLst>
              <p:tags r:id="rId2"/>
            </p:custDataLst>
          </p:nvPr>
        </p:nvSpPr>
        <p:spPr>
          <a:xfrm>
            <a:off x="4154805" y="1321435"/>
            <a:ext cx="3882390" cy="506730"/>
          </a:xfrm>
          <a:prstGeom prst="rect">
            <a:avLst/>
          </a:prstGeom>
          <a:noFill/>
        </p:spPr>
        <p:txBody>
          <a:bodyPr wrap="square" rtlCol="0">
            <a:spAutoFit/>
          </a:bodyPr>
          <a:p>
            <a:pPr indent="0" algn="ctr">
              <a:lnSpc>
                <a:spcPct val="150000"/>
              </a:lnSpc>
              <a:buSzPct val="105000"/>
              <a:buFont typeface="BatangChe" panose="02030609000101010101" charset="-127"/>
              <a:buNone/>
            </a:pPr>
            <a:r>
              <a:rPr lang="zh-CN" altLang="en-US" b="1" spc="200">
                <a:solidFill>
                  <a:schemeClr val="tx1">
                    <a:lumMod val="85000"/>
                    <a:lumOff val="15000"/>
                  </a:schemeClr>
                </a:solidFill>
                <a:uFillTx/>
                <a:latin typeface="微软雅黑" panose="020B0503020204020204" charset="-122"/>
                <a:ea typeface="微软雅黑" panose="020B0503020204020204" charset="-122"/>
                <a:sym typeface="+mn-ea"/>
              </a:rPr>
              <a:t>（一）大学生考试焦虑的原因</a:t>
            </a:r>
            <a:endParaRPr lang="zh-CN" altLang="en-US" b="1" spc="200">
              <a:solidFill>
                <a:schemeClr val="tx1">
                  <a:lumMod val="85000"/>
                  <a:lumOff val="15000"/>
                </a:schemeClr>
              </a:solidFill>
              <a:uFillTx/>
              <a:latin typeface="微软雅黑" panose="020B0503020204020204" charset="-122"/>
              <a:ea typeface="微软雅黑" panose="020B0503020204020204" charset="-122"/>
              <a:sym typeface="+mn-ea"/>
            </a:endParaRPr>
          </a:p>
        </p:txBody>
      </p:sp>
      <p:grpSp>
        <p:nvGrpSpPr>
          <p:cNvPr id="125" name="组合 124"/>
          <p:cNvGrpSpPr/>
          <p:nvPr/>
        </p:nvGrpSpPr>
        <p:grpSpPr>
          <a:xfrm>
            <a:off x="5854065" y="2352675"/>
            <a:ext cx="5977890" cy="740410"/>
            <a:chOff x="7657" y="3811"/>
            <a:chExt cx="9414" cy="1166"/>
          </a:xfrm>
        </p:grpSpPr>
        <p:sp>
          <p:nvSpPr>
            <p:cNvPr id="103" name="任意多边形 102"/>
            <p:cNvSpPr/>
            <p:nvPr>
              <p:custDataLst>
                <p:tags r:id="rId3"/>
              </p:custDataLst>
            </p:nvPr>
          </p:nvSpPr>
          <p:spPr>
            <a:xfrm>
              <a:off x="7657" y="3984"/>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C00"/>
            </a:solidFill>
            <a:ln w="12700" cap="flat">
              <a:noFill/>
              <a:miter lim="400000"/>
            </a:ln>
            <a:effectLst/>
          </p:spPr>
          <p:txBody>
            <a:bodyPr anchor="ctr" anchorCtr="0"/>
            <a:lstStyle/>
            <a:p>
              <a:pPr algn="ctr">
                <a:lnSpc>
                  <a:spcPct val="130000"/>
                </a:lnSpc>
              </a:pPr>
              <a:r>
                <a:rPr lang="en-US" b="1" spc="100">
                  <a:solidFill>
                    <a:schemeClr val="bg1"/>
                  </a:solidFill>
                  <a:latin typeface="微软雅黑" panose="020B0503020204020204" charset="-122"/>
                  <a:ea typeface="微软雅黑" panose="020B0503020204020204" charset="-122"/>
                </a:rPr>
                <a:t>1</a:t>
              </a:r>
              <a:endParaRPr lang="en-US" b="1" spc="100">
                <a:solidFill>
                  <a:schemeClr val="bg1"/>
                </a:solidFill>
                <a:latin typeface="微软雅黑" panose="020B0503020204020204" charset="-122"/>
                <a:ea typeface="微软雅黑" panose="020B0503020204020204" charset="-122"/>
              </a:endParaRPr>
            </a:p>
          </p:txBody>
        </p:sp>
        <p:sp>
          <p:nvSpPr>
            <p:cNvPr id="106" name="矩形 105"/>
            <p:cNvSpPr/>
            <p:nvPr>
              <p:custDataLst>
                <p:tags r:id="rId4"/>
              </p:custDataLst>
            </p:nvPr>
          </p:nvSpPr>
          <p:spPr>
            <a:xfrm>
              <a:off x="8523" y="3811"/>
              <a:ext cx="8548" cy="1167"/>
            </a:xfrm>
            <a:prstGeom prst="rect">
              <a:avLst/>
            </a:prstGeom>
          </p:spPr>
          <p:txBody>
            <a:bodyPr wrap="square" lIns="90000" tIns="0" rIns="90000" bIns="46800" anchor="ctr" anchorCtr="0"/>
            <a:lstStyle/>
            <a:p>
              <a:pPr marL="0" lvl="0" indent="0" algn="just">
                <a:lnSpc>
                  <a:spcPct val="130000"/>
                </a:lnSpc>
                <a:spcBef>
                  <a:spcPts val="0"/>
                </a:spcBef>
                <a:spcAft>
                  <a:spcPts val="0"/>
                </a:spcAft>
                <a:buSzPct val="100000"/>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（1）考试本身。</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6" name="组合 125"/>
          <p:cNvGrpSpPr/>
          <p:nvPr/>
        </p:nvGrpSpPr>
        <p:grpSpPr>
          <a:xfrm>
            <a:off x="5854065" y="3089910"/>
            <a:ext cx="5986780" cy="740410"/>
            <a:chOff x="7657" y="4972"/>
            <a:chExt cx="9428" cy="1166"/>
          </a:xfrm>
        </p:grpSpPr>
        <p:sp>
          <p:nvSpPr>
            <p:cNvPr id="107" name="任意多边形 106"/>
            <p:cNvSpPr/>
            <p:nvPr>
              <p:custDataLst>
                <p:tags r:id="rId5"/>
              </p:custDataLst>
            </p:nvPr>
          </p:nvSpPr>
          <p:spPr>
            <a:xfrm>
              <a:off x="7657" y="520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ECC00"/>
            </a:solidFill>
            <a:ln w="12700" cap="flat">
              <a:noFill/>
              <a:miter lim="400000"/>
            </a:ln>
            <a:effectLst/>
          </p:spPr>
          <p:txBody>
            <a:bodyPr anchor="ctr" anchorCtr="0"/>
            <a:lstStyle/>
            <a:p>
              <a:pPr algn="ctr">
                <a:lnSpc>
                  <a:spcPct val="130000"/>
                </a:lnSpc>
              </a:pPr>
              <a:r>
                <a:rPr lang="en-US" b="1" spc="100">
                  <a:solidFill>
                    <a:schemeClr val="bg1"/>
                  </a:solidFill>
                  <a:latin typeface="微软雅黑" panose="020B0503020204020204" charset="-122"/>
                  <a:ea typeface="微软雅黑" panose="020B0503020204020204" charset="-122"/>
                </a:rPr>
                <a:t>2</a:t>
              </a:r>
              <a:endParaRPr lang="en-US" b="1" spc="100">
                <a:solidFill>
                  <a:schemeClr val="bg1"/>
                </a:solidFill>
                <a:latin typeface="微软雅黑" panose="020B0503020204020204" charset="-122"/>
                <a:ea typeface="微软雅黑" panose="020B0503020204020204" charset="-122"/>
              </a:endParaRPr>
            </a:p>
          </p:txBody>
        </p:sp>
        <p:sp>
          <p:nvSpPr>
            <p:cNvPr id="110" name="矩形 109"/>
            <p:cNvSpPr/>
            <p:nvPr>
              <p:custDataLst>
                <p:tags r:id="rId6"/>
              </p:custDataLst>
            </p:nvPr>
          </p:nvSpPr>
          <p:spPr>
            <a:xfrm>
              <a:off x="8537" y="4972"/>
              <a:ext cx="8548" cy="1167"/>
            </a:xfrm>
            <a:prstGeom prst="rect">
              <a:avLst/>
            </a:prstGeom>
          </p:spPr>
          <p:txBody>
            <a:bodyPr wrap="square" lIns="90000" tIns="0" rIns="90000" bIns="46800" anchor="ctr" anchorCtr="0"/>
            <a:lstStyle/>
            <a:p>
              <a:pPr marL="0" lvl="0" indent="0" algn="just">
                <a:lnSpc>
                  <a:spcPct val="130000"/>
                </a:lnSpc>
                <a:spcBef>
                  <a:spcPts val="0"/>
                </a:spcBef>
                <a:spcAft>
                  <a:spcPts val="0"/>
                </a:spcAft>
                <a:buSzPct val="100000"/>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（2）学生的学业期望。</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7" name="组合 126"/>
          <p:cNvGrpSpPr/>
          <p:nvPr/>
        </p:nvGrpSpPr>
        <p:grpSpPr>
          <a:xfrm>
            <a:off x="5854065" y="3797300"/>
            <a:ext cx="5977890" cy="741045"/>
            <a:chOff x="7657" y="6086"/>
            <a:chExt cx="9414" cy="1167"/>
          </a:xfrm>
        </p:grpSpPr>
        <p:sp>
          <p:nvSpPr>
            <p:cNvPr id="111" name="任意多边形 110"/>
            <p:cNvSpPr/>
            <p:nvPr>
              <p:custDataLst>
                <p:tags r:id="rId7"/>
              </p:custDataLst>
            </p:nvPr>
          </p:nvSpPr>
          <p:spPr>
            <a:xfrm>
              <a:off x="7657" y="632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750F"/>
            </a:solidFill>
            <a:ln w="12700" cap="flat">
              <a:noFill/>
              <a:miter lim="400000"/>
            </a:ln>
            <a:effectLst/>
          </p:spPr>
          <p:txBody>
            <a:bodyPr anchor="ctr" anchorCtr="0"/>
            <a:lstStyle/>
            <a:p>
              <a:pPr algn="ctr">
                <a:lnSpc>
                  <a:spcPct val="130000"/>
                </a:lnSpc>
              </a:pPr>
              <a:r>
                <a:rPr lang="en-US" b="1" spc="100">
                  <a:solidFill>
                    <a:schemeClr val="bg1"/>
                  </a:solidFill>
                  <a:latin typeface="微软雅黑" panose="020B0503020204020204" charset="-122"/>
                  <a:ea typeface="微软雅黑" panose="020B0503020204020204" charset="-122"/>
                </a:rPr>
                <a:t>3</a:t>
              </a:r>
              <a:endParaRPr lang="en-US" b="1" spc="100">
                <a:solidFill>
                  <a:schemeClr val="bg1"/>
                </a:solidFill>
                <a:latin typeface="微软雅黑" panose="020B0503020204020204" charset="-122"/>
                <a:ea typeface="微软雅黑" panose="020B0503020204020204" charset="-122"/>
              </a:endParaRPr>
            </a:p>
          </p:txBody>
        </p:sp>
        <p:sp>
          <p:nvSpPr>
            <p:cNvPr id="114" name="矩形 113"/>
            <p:cNvSpPr/>
            <p:nvPr>
              <p:custDataLst>
                <p:tags r:id="rId8"/>
              </p:custDataLst>
            </p:nvPr>
          </p:nvSpPr>
          <p:spPr>
            <a:xfrm>
              <a:off x="8523" y="6086"/>
              <a:ext cx="8548" cy="1167"/>
            </a:xfrm>
            <a:prstGeom prst="rect">
              <a:avLst/>
            </a:prstGeom>
          </p:spPr>
          <p:txBody>
            <a:bodyPr wrap="square" lIns="90000" tIns="0" rIns="90000" bIns="46800" anchor="ctr" anchorCtr="0"/>
            <a:lstStyle/>
            <a:p>
              <a:pPr marL="0" lvl="0" algn="just">
                <a:lnSpc>
                  <a:spcPct val="130000"/>
                </a:lnSpc>
                <a:spcBef>
                  <a:spcPts val="0"/>
                </a:spcBef>
                <a:spcAft>
                  <a:spcPts val="0"/>
                </a:spcAft>
                <a:buClrTx/>
                <a:buSzTx/>
                <a:buFontTx/>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（3）知识掌握程度。</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8" name="组合 127"/>
          <p:cNvGrpSpPr/>
          <p:nvPr/>
        </p:nvGrpSpPr>
        <p:grpSpPr>
          <a:xfrm>
            <a:off x="5854065" y="4538345"/>
            <a:ext cx="5977890" cy="741045"/>
            <a:chOff x="7657" y="7253"/>
            <a:chExt cx="9414" cy="1167"/>
          </a:xfrm>
        </p:grpSpPr>
        <p:sp>
          <p:nvSpPr>
            <p:cNvPr id="115" name="任意多边形 114"/>
            <p:cNvSpPr/>
            <p:nvPr>
              <p:custDataLst>
                <p:tags r:id="rId9"/>
              </p:custDataLst>
            </p:nvPr>
          </p:nvSpPr>
          <p:spPr>
            <a:xfrm>
              <a:off x="7657" y="7473"/>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9A35B"/>
            </a:solidFill>
            <a:ln w="12700" cap="flat">
              <a:noFill/>
              <a:miter lim="400000"/>
            </a:ln>
            <a:effectLst/>
          </p:spPr>
          <p:txBody>
            <a:bodyPr anchor="ctr" anchorCtr="0"/>
            <a:lstStyle/>
            <a:p>
              <a:pPr algn="ctr">
                <a:lnSpc>
                  <a:spcPct val="130000"/>
                </a:lnSpc>
              </a:pPr>
              <a:r>
                <a:rPr lang="en-US" b="1" spc="100">
                  <a:solidFill>
                    <a:schemeClr val="bg1"/>
                  </a:solidFill>
                  <a:latin typeface="微软雅黑" panose="020B0503020204020204" charset="-122"/>
                  <a:ea typeface="微软雅黑" panose="020B0503020204020204" charset="-122"/>
                </a:rPr>
                <a:t>4</a:t>
              </a:r>
              <a:endParaRPr lang="en-US" b="1" spc="100">
                <a:solidFill>
                  <a:schemeClr val="bg1"/>
                </a:solidFill>
                <a:latin typeface="微软雅黑" panose="020B0503020204020204" charset="-122"/>
                <a:ea typeface="微软雅黑" panose="020B0503020204020204" charset="-122"/>
              </a:endParaRPr>
            </a:p>
          </p:txBody>
        </p:sp>
        <p:sp>
          <p:nvSpPr>
            <p:cNvPr id="118" name="矩形 117"/>
            <p:cNvSpPr/>
            <p:nvPr>
              <p:custDataLst>
                <p:tags r:id="rId10"/>
              </p:custDataLst>
            </p:nvPr>
          </p:nvSpPr>
          <p:spPr>
            <a:xfrm>
              <a:off x="8523" y="7253"/>
              <a:ext cx="8548" cy="1167"/>
            </a:xfrm>
            <a:prstGeom prst="rect">
              <a:avLst/>
            </a:prstGeom>
          </p:spPr>
          <p:txBody>
            <a:bodyPr wrap="square" lIns="90000" tIns="0" rIns="90000" bIns="46800" anchor="ctr" anchorCtr="0"/>
            <a:lstStyle/>
            <a:p>
              <a:pPr algn="just">
                <a:lnSpc>
                  <a:spcPct val="130000"/>
                </a:lnSpc>
                <a:spcBef>
                  <a:spcPts val="0"/>
                </a:spcBef>
                <a:spcAft>
                  <a:spcPts val="0"/>
                </a:spcAft>
                <a:buClrTx/>
                <a:buSzTx/>
                <a:buFontTx/>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（4）考试压力的传递。</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9" name="组合 128"/>
          <p:cNvGrpSpPr/>
          <p:nvPr/>
        </p:nvGrpSpPr>
        <p:grpSpPr>
          <a:xfrm>
            <a:off x="5854065" y="5251450"/>
            <a:ext cx="5977890" cy="741045"/>
            <a:chOff x="7657" y="8376"/>
            <a:chExt cx="9414" cy="1167"/>
          </a:xfrm>
        </p:grpSpPr>
        <p:sp>
          <p:nvSpPr>
            <p:cNvPr id="119" name="任意多边形 63"/>
            <p:cNvSpPr/>
            <p:nvPr>
              <p:custDataLst>
                <p:tags r:id="rId11"/>
              </p:custDataLst>
            </p:nvPr>
          </p:nvSpPr>
          <p:spPr>
            <a:xfrm>
              <a:off x="7657" y="8619"/>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BBB59"/>
            </a:solidFill>
            <a:ln w="12700" cap="flat">
              <a:noFill/>
              <a:miter lim="400000"/>
            </a:ln>
            <a:effectLst/>
          </p:spPr>
          <p:txBody>
            <a:bodyPr anchor="ctr" anchorCtr="0"/>
            <a:lstStyle/>
            <a:p>
              <a:pPr algn="ctr">
                <a:lnSpc>
                  <a:spcPct val="130000"/>
                </a:lnSpc>
              </a:pPr>
              <a:r>
                <a:rPr lang="en-US" b="1" spc="100">
                  <a:solidFill>
                    <a:schemeClr val="bg1"/>
                  </a:solidFill>
                  <a:latin typeface="微软雅黑" panose="020B0503020204020204" charset="-122"/>
                  <a:ea typeface="微软雅黑" panose="020B0503020204020204" charset="-122"/>
                </a:rPr>
                <a:t>5</a:t>
              </a:r>
              <a:endParaRPr lang="en-US" b="1" spc="100">
                <a:solidFill>
                  <a:schemeClr val="bg1"/>
                </a:solidFill>
                <a:latin typeface="微软雅黑" panose="020B0503020204020204" charset="-122"/>
                <a:ea typeface="微软雅黑" panose="020B0503020204020204" charset="-122"/>
              </a:endParaRPr>
            </a:p>
          </p:txBody>
        </p:sp>
        <p:sp>
          <p:nvSpPr>
            <p:cNvPr id="122" name="矩形 121"/>
            <p:cNvSpPr/>
            <p:nvPr>
              <p:custDataLst>
                <p:tags r:id="rId12"/>
              </p:custDataLst>
            </p:nvPr>
          </p:nvSpPr>
          <p:spPr>
            <a:xfrm>
              <a:off x="8523" y="8376"/>
              <a:ext cx="8548" cy="1167"/>
            </a:xfrm>
            <a:prstGeom prst="rect">
              <a:avLst/>
            </a:prstGeom>
          </p:spPr>
          <p:txBody>
            <a:bodyPr wrap="square" lIns="90000" tIns="0" rIns="90000" bIns="46800" anchor="ctr" anchorCtr="0"/>
            <a:lstStyle/>
            <a:p>
              <a:pPr algn="just">
                <a:lnSpc>
                  <a:spcPct val="130000"/>
                </a:lnSpc>
                <a:spcBef>
                  <a:spcPts val="0"/>
                </a:spcBef>
                <a:spcAft>
                  <a:spcPts val="0"/>
                </a:spcAft>
                <a:buClrTx/>
                <a:buSzTx/>
                <a:buFontTx/>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（5）学生对考试外在价值的过分重视，考试成绩与大学生学业荣誉如奖学金，政治前途如入党，学业前途如研究生保送等密切相关。</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274" name="组合 273"/>
          <p:cNvGrpSpPr/>
          <p:nvPr/>
        </p:nvGrpSpPr>
        <p:grpSpPr>
          <a:xfrm>
            <a:off x="1485265" y="2247900"/>
            <a:ext cx="3314065" cy="4258310"/>
            <a:chOff x="7775" y="4234"/>
            <a:chExt cx="3650" cy="4802"/>
          </a:xfrm>
        </p:grpSpPr>
        <p:sp>
          <p:nvSpPr>
            <p:cNvPr id="262" name="任意多边形 261"/>
            <p:cNvSpPr/>
            <p:nvPr>
              <p:custDataLst>
                <p:tags r:id="rId13"/>
              </p:custDataLst>
            </p:nvPr>
          </p:nvSpPr>
          <p:spPr>
            <a:xfrm flipH="1">
              <a:off x="9694" y="5678"/>
              <a:ext cx="586" cy="600"/>
            </a:xfrm>
            <a:custGeom>
              <a:avLst/>
              <a:gdLst/>
              <a:ahLst/>
              <a:cxnLst/>
              <a:rect l="0" t="0" r="0" b="0"/>
              <a:pathLst>
                <a:path w="120000" h="120000" extrusionOk="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3" name="任意多边形 262"/>
            <p:cNvSpPr/>
            <p:nvPr>
              <p:custDataLst>
                <p:tags r:id="rId14"/>
              </p:custDataLst>
            </p:nvPr>
          </p:nvSpPr>
          <p:spPr>
            <a:xfrm flipH="1">
              <a:off x="8411" y="5746"/>
              <a:ext cx="2383" cy="3213"/>
            </a:xfrm>
            <a:custGeom>
              <a:avLst/>
              <a:gdLst/>
              <a:ahLst/>
              <a:cxnLst/>
              <a:rect l="0" t="0" r="0" b="0"/>
              <a:pathLst>
                <a:path w="120000" h="120000" extrusionOk="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4" name="任意多边形 263"/>
            <p:cNvSpPr/>
            <p:nvPr>
              <p:custDataLst>
                <p:tags r:id="rId15"/>
              </p:custDataLst>
            </p:nvPr>
          </p:nvSpPr>
          <p:spPr>
            <a:xfrm flipH="1">
              <a:off x="7775" y="6127"/>
              <a:ext cx="830" cy="849"/>
            </a:xfrm>
            <a:custGeom>
              <a:avLst/>
              <a:gdLst/>
              <a:ahLst/>
              <a:cxnLst/>
              <a:rect l="0" t="0" r="0" b="0"/>
              <a:pathLst>
                <a:path w="120000" h="120000" extrusionOk="0">
                  <a:moveTo>
                    <a:pt x="120000" y="60038"/>
                  </a:moveTo>
                  <a:lnTo>
                    <a:pt x="119923" y="63127"/>
                  </a:lnTo>
                  <a:lnTo>
                    <a:pt x="119693" y="66177"/>
                  </a:lnTo>
                  <a:lnTo>
                    <a:pt x="119309" y="69189"/>
                  </a:lnTo>
                  <a:lnTo>
                    <a:pt x="118772" y="72123"/>
                  </a:lnTo>
                  <a:lnTo>
                    <a:pt x="118120" y="75057"/>
                  </a:lnTo>
                  <a:lnTo>
                    <a:pt x="117276" y="77915"/>
                  </a:lnTo>
                  <a:lnTo>
                    <a:pt x="116355" y="80694"/>
                  </a:lnTo>
                  <a:lnTo>
                    <a:pt x="115281" y="83397"/>
                  </a:lnTo>
                  <a:lnTo>
                    <a:pt x="114053" y="86023"/>
                  </a:lnTo>
                  <a:lnTo>
                    <a:pt x="112749" y="88610"/>
                  </a:lnTo>
                  <a:lnTo>
                    <a:pt x="111329" y="91119"/>
                  </a:lnTo>
                  <a:lnTo>
                    <a:pt x="109718" y="93590"/>
                  </a:lnTo>
                  <a:lnTo>
                    <a:pt x="108069" y="95907"/>
                  </a:lnTo>
                  <a:lnTo>
                    <a:pt x="106304" y="98185"/>
                  </a:lnTo>
                  <a:lnTo>
                    <a:pt x="104424" y="100386"/>
                  </a:lnTo>
                  <a:lnTo>
                    <a:pt x="102429" y="102432"/>
                  </a:lnTo>
                  <a:lnTo>
                    <a:pt x="100319" y="104440"/>
                  </a:lnTo>
                  <a:lnTo>
                    <a:pt x="98171" y="106332"/>
                  </a:lnTo>
                  <a:lnTo>
                    <a:pt x="95907" y="108108"/>
                  </a:lnTo>
                  <a:lnTo>
                    <a:pt x="93529" y="109768"/>
                  </a:lnTo>
                  <a:lnTo>
                    <a:pt x="91112" y="111312"/>
                  </a:lnTo>
                  <a:lnTo>
                    <a:pt x="88618" y="112779"/>
                  </a:lnTo>
                  <a:lnTo>
                    <a:pt x="86010" y="114131"/>
                  </a:lnTo>
                  <a:lnTo>
                    <a:pt x="83363" y="115289"/>
                  </a:lnTo>
                  <a:lnTo>
                    <a:pt x="80639" y="116370"/>
                  </a:lnTo>
                  <a:lnTo>
                    <a:pt x="77838" y="117335"/>
                  </a:lnTo>
                  <a:lnTo>
                    <a:pt x="75000" y="118146"/>
                  </a:lnTo>
                  <a:lnTo>
                    <a:pt x="72084" y="118803"/>
                  </a:lnTo>
                  <a:lnTo>
                    <a:pt x="69168" y="119343"/>
                  </a:lnTo>
                  <a:lnTo>
                    <a:pt x="66138" y="119729"/>
                  </a:lnTo>
                  <a:lnTo>
                    <a:pt x="63107" y="119922"/>
                  </a:lnTo>
                  <a:lnTo>
                    <a:pt x="60000" y="119999"/>
                  </a:lnTo>
                  <a:lnTo>
                    <a:pt x="56930" y="119922"/>
                  </a:lnTo>
                  <a:lnTo>
                    <a:pt x="53861" y="119729"/>
                  </a:lnTo>
                  <a:lnTo>
                    <a:pt x="50869" y="119343"/>
                  </a:lnTo>
                  <a:lnTo>
                    <a:pt x="47915" y="118803"/>
                  </a:lnTo>
                  <a:lnTo>
                    <a:pt x="45038" y="118146"/>
                  </a:lnTo>
                  <a:lnTo>
                    <a:pt x="42161" y="117335"/>
                  </a:lnTo>
                  <a:lnTo>
                    <a:pt x="39360" y="116370"/>
                  </a:lnTo>
                  <a:lnTo>
                    <a:pt x="36636" y="115289"/>
                  </a:lnTo>
                  <a:lnTo>
                    <a:pt x="33951" y="114131"/>
                  </a:lnTo>
                  <a:lnTo>
                    <a:pt x="31381" y="112779"/>
                  </a:lnTo>
                  <a:lnTo>
                    <a:pt x="28887" y="111312"/>
                  </a:lnTo>
                  <a:lnTo>
                    <a:pt x="26432" y="109768"/>
                  </a:lnTo>
                  <a:lnTo>
                    <a:pt x="24053" y="108108"/>
                  </a:lnTo>
                  <a:lnTo>
                    <a:pt x="21828" y="106332"/>
                  </a:lnTo>
                  <a:lnTo>
                    <a:pt x="19641" y="104440"/>
                  </a:lnTo>
                  <a:lnTo>
                    <a:pt x="17570" y="102432"/>
                  </a:lnTo>
                  <a:lnTo>
                    <a:pt x="15537" y="100386"/>
                  </a:lnTo>
                  <a:lnTo>
                    <a:pt x="13657" y="98185"/>
                  </a:lnTo>
                  <a:lnTo>
                    <a:pt x="11930" y="95907"/>
                  </a:lnTo>
                  <a:lnTo>
                    <a:pt x="10242" y="93590"/>
                  </a:lnTo>
                  <a:lnTo>
                    <a:pt x="8670" y="91119"/>
                  </a:lnTo>
                  <a:lnTo>
                    <a:pt x="7212" y="88610"/>
                  </a:lnTo>
                  <a:lnTo>
                    <a:pt x="5907" y="86023"/>
                  </a:lnTo>
                  <a:lnTo>
                    <a:pt x="4680" y="83397"/>
                  </a:lnTo>
                  <a:lnTo>
                    <a:pt x="3606" y="80694"/>
                  </a:lnTo>
                  <a:lnTo>
                    <a:pt x="2685" y="77915"/>
                  </a:lnTo>
                  <a:lnTo>
                    <a:pt x="1879" y="75057"/>
                  </a:lnTo>
                  <a:lnTo>
                    <a:pt x="1189" y="72123"/>
                  </a:lnTo>
                  <a:lnTo>
                    <a:pt x="690" y="69189"/>
                  </a:lnTo>
                  <a:lnTo>
                    <a:pt x="268" y="66177"/>
                  </a:lnTo>
                  <a:lnTo>
                    <a:pt x="76" y="63127"/>
                  </a:lnTo>
                  <a:lnTo>
                    <a:pt x="0" y="60038"/>
                  </a:lnTo>
                  <a:lnTo>
                    <a:pt x="76" y="56949"/>
                  </a:lnTo>
                  <a:lnTo>
                    <a:pt x="268" y="53899"/>
                  </a:lnTo>
                  <a:lnTo>
                    <a:pt x="690" y="50888"/>
                  </a:lnTo>
                  <a:lnTo>
                    <a:pt x="1189" y="47953"/>
                  </a:lnTo>
                  <a:lnTo>
                    <a:pt x="1879" y="45057"/>
                  </a:lnTo>
                  <a:lnTo>
                    <a:pt x="2685" y="42200"/>
                  </a:lnTo>
                  <a:lnTo>
                    <a:pt x="3606" y="39420"/>
                  </a:lnTo>
                  <a:lnTo>
                    <a:pt x="4680" y="36718"/>
                  </a:lnTo>
                  <a:lnTo>
                    <a:pt x="5907" y="34015"/>
                  </a:lnTo>
                  <a:lnTo>
                    <a:pt x="7212" y="31428"/>
                  </a:lnTo>
                  <a:lnTo>
                    <a:pt x="8670" y="28957"/>
                  </a:lnTo>
                  <a:lnTo>
                    <a:pt x="10242" y="26486"/>
                  </a:lnTo>
                  <a:lnTo>
                    <a:pt x="11930" y="24131"/>
                  </a:lnTo>
                  <a:lnTo>
                    <a:pt x="13657" y="21891"/>
                  </a:lnTo>
                  <a:lnTo>
                    <a:pt x="15537" y="19729"/>
                  </a:lnTo>
                  <a:lnTo>
                    <a:pt x="17570" y="17644"/>
                  </a:lnTo>
                  <a:lnTo>
                    <a:pt x="19641" y="15637"/>
                  </a:lnTo>
                  <a:lnTo>
                    <a:pt x="21828" y="13745"/>
                  </a:lnTo>
                  <a:lnTo>
                    <a:pt x="24053" y="11969"/>
                  </a:lnTo>
                  <a:lnTo>
                    <a:pt x="26432" y="10270"/>
                  </a:lnTo>
                  <a:lnTo>
                    <a:pt x="28887" y="8725"/>
                  </a:lnTo>
                  <a:lnTo>
                    <a:pt x="31381" y="7297"/>
                  </a:lnTo>
                  <a:lnTo>
                    <a:pt x="33951" y="5945"/>
                  </a:lnTo>
                  <a:lnTo>
                    <a:pt x="36636" y="4749"/>
                  </a:lnTo>
                  <a:lnTo>
                    <a:pt x="39360" y="3706"/>
                  </a:lnTo>
                  <a:lnTo>
                    <a:pt x="42161" y="2741"/>
                  </a:lnTo>
                  <a:lnTo>
                    <a:pt x="45038" y="1930"/>
                  </a:lnTo>
                  <a:lnTo>
                    <a:pt x="47915" y="1274"/>
                  </a:lnTo>
                  <a:lnTo>
                    <a:pt x="50869" y="733"/>
                  </a:lnTo>
                  <a:lnTo>
                    <a:pt x="53861" y="347"/>
                  </a:lnTo>
                  <a:lnTo>
                    <a:pt x="56930" y="115"/>
                  </a:lnTo>
                  <a:lnTo>
                    <a:pt x="60000" y="0"/>
                  </a:lnTo>
                  <a:lnTo>
                    <a:pt x="63107" y="115"/>
                  </a:lnTo>
                  <a:lnTo>
                    <a:pt x="66138" y="347"/>
                  </a:lnTo>
                  <a:lnTo>
                    <a:pt x="69168" y="733"/>
                  </a:lnTo>
                  <a:lnTo>
                    <a:pt x="72084" y="1274"/>
                  </a:lnTo>
                  <a:lnTo>
                    <a:pt x="75000" y="1930"/>
                  </a:lnTo>
                  <a:lnTo>
                    <a:pt x="77838" y="2741"/>
                  </a:lnTo>
                  <a:lnTo>
                    <a:pt x="80639" y="3706"/>
                  </a:lnTo>
                  <a:lnTo>
                    <a:pt x="83363" y="4749"/>
                  </a:lnTo>
                  <a:lnTo>
                    <a:pt x="86010" y="5945"/>
                  </a:lnTo>
                  <a:lnTo>
                    <a:pt x="88618" y="7297"/>
                  </a:lnTo>
                  <a:lnTo>
                    <a:pt x="91112" y="8725"/>
                  </a:lnTo>
                  <a:lnTo>
                    <a:pt x="93529" y="10270"/>
                  </a:lnTo>
                  <a:lnTo>
                    <a:pt x="95907" y="11969"/>
                  </a:lnTo>
                  <a:lnTo>
                    <a:pt x="98171" y="13745"/>
                  </a:lnTo>
                  <a:lnTo>
                    <a:pt x="100319" y="15637"/>
                  </a:lnTo>
                  <a:lnTo>
                    <a:pt x="102429" y="17644"/>
                  </a:lnTo>
                  <a:lnTo>
                    <a:pt x="104424" y="19729"/>
                  </a:lnTo>
                  <a:lnTo>
                    <a:pt x="106304" y="21891"/>
                  </a:lnTo>
                  <a:lnTo>
                    <a:pt x="108069" y="24131"/>
                  </a:lnTo>
                  <a:lnTo>
                    <a:pt x="109718" y="26486"/>
                  </a:lnTo>
                  <a:lnTo>
                    <a:pt x="111329" y="28957"/>
                  </a:lnTo>
                  <a:lnTo>
                    <a:pt x="112749" y="31428"/>
                  </a:lnTo>
                  <a:lnTo>
                    <a:pt x="114053" y="34015"/>
                  </a:lnTo>
                  <a:lnTo>
                    <a:pt x="115281" y="36718"/>
                  </a:lnTo>
                  <a:lnTo>
                    <a:pt x="116355" y="39420"/>
                  </a:lnTo>
                  <a:lnTo>
                    <a:pt x="117276" y="42200"/>
                  </a:lnTo>
                  <a:lnTo>
                    <a:pt x="118120" y="45057"/>
                  </a:lnTo>
                  <a:lnTo>
                    <a:pt x="118772" y="47953"/>
                  </a:lnTo>
                  <a:lnTo>
                    <a:pt x="119309" y="50888"/>
                  </a:lnTo>
                  <a:lnTo>
                    <a:pt x="119693" y="53899"/>
                  </a:lnTo>
                  <a:lnTo>
                    <a:pt x="119923" y="56949"/>
                  </a:lnTo>
                  <a:lnTo>
                    <a:pt x="120000" y="60038"/>
                  </a:lnTo>
                  <a:close/>
                </a:path>
              </a:pathLst>
            </a:custGeom>
            <a:solidFill>
              <a:srgbClr val="A0BB0C"/>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5" name="任意多边形 264"/>
            <p:cNvSpPr/>
            <p:nvPr>
              <p:custDataLst>
                <p:tags r:id="rId16"/>
              </p:custDataLst>
            </p:nvPr>
          </p:nvSpPr>
          <p:spPr>
            <a:xfrm flipH="1">
              <a:off x="8424" y="5569"/>
              <a:ext cx="586" cy="600"/>
            </a:xfrm>
            <a:custGeom>
              <a:avLst/>
              <a:gdLst/>
              <a:ahLst/>
              <a:cxnLst/>
              <a:rect l="0" t="0" r="0" b="0"/>
              <a:pathLst>
                <a:path w="120000" h="120000" extrusionOk="0">
                  <a:moveTo>
                    <a:pt x="120000" y="59972"/>
                  </a:moveTo>
                  <a:lnTo>
                    <a:pt x="119945" y="63088"/>
                  </a:lnTo>
                  <a:lnTo>
                    <a:pt x="119674" y="66095"/>
                  </a:lnTo>
                  <a:lnTo>
                    <a:pt x="119294" y="69157"/>
                  </a:lnTo>
                  <a:lnTo>
                    <a:pt x="118751" y="72109"/>
                  </a:lnTo>
                  <a:lnTo>
                    <a:pt x="118100" y="75006"/>
                  </a:lnTo>
                  <a:lnTo>
                    <a:pt x="117286" y="77904"/>
                  </a:lnTo>
                  <a:lnTo>
                    <a:pt x="116309" y="80637"/>
                  </a:lnTo>
                  <a:lnTo>
                    <a:pt x="115278" y="83371"/>
                  </a:lnTo>
                  <a:lnTo>
                    <a:pt x="114084" y="86050"/>
                  </a:lnTo>
                  <a:lnTo>
                    <a:pt x="112727" y="88619"/>
                  </a:lnTo>
                  <a:lnTo>
                    <a:pt x="111316" y="91134"/>
                  </a:lnTo>
                  <a:lnTo>
                    <a:pt x="109687" y="93594"/>
                  </a:lnTo>
                  <a:lnTo>
                    <a:pt x="108059" y="95890"/>
                  </a:lnTo>
                  <a:lnTo>
                    <a:pt x="106268" y="98186"/>
                  </a:lnTo>
                  <a:lnTo>
                    <a:pt x="104369" y="100373"/>
                  </a:lnTo>
                  <a:lnTo>
                    <a:pt x="102360" y="102451"/>
                  </a:lnTo>
                  <a:lnTo>
                    <a:pt x="100298" y="104419"/>
                  </a:lnTo>
                  <a:lnTo>
                    <a:pt x="98127" y="106332"/>
                  </a:lnTo>
                  <a:lnTo>
                    <a:pt x="95902" y="108082"/>
                  </a:lnTo>
                  <a:lnTo>
                    <a:pt x="93514" y="109776"/>
                  </a:lnTo>
                  <a:lnTo>
                    <a:pt x="91126" y="111307"/>
                  </a:lnTo>
                  <a:lnTo>
                    <a:pt x="88575" y="112783"/>
                  </a:lnTo>
                  <a:lnTo>
                    <a:pt x="85970" y="114095"/>
                  </a:lnTo>
                  <a:lnTo>
                    <a:pt x="83310" y="115298"/>
                  </a:lnTo>
                  <a:lnTo>
                    <a:pt x="80597" y="116337"/>
                  </a:lnTo>
                  <a:lnTo>
                    <a:pt x="77829" y="117321"/>
                  </a:lnTo>
                  <a:lnTo>
                    <a:pt x="74952" y="118141"/>
                  </a:lnTo>
                  <a:lnTo>
                    <a:pt x="72075" y="118797"/>
                  </a:lnTo>
                  <a:lnTo>
                    <a:pt x="69145" y="119289"/>
                  </a:lnTo>
                  <a:lnTo>
                    <a:pt x="66105" y="119726"/>
                  </a:lnTo>
                  <a:lnTo>
                    <a:pt x="63066" y="119945"/>
                  </a:lnTo>
                  <a:lnTo>
                    <a:pt x="59972" y="120000"/>
                  </a:lnTo>
                  <a:lnTo>
                    <a:pt x="56933" y="119945"/>
                  </a:lnTo>
                  <a:lnTo>
                    <a:pt x="53839" y="119726"/>
                  </a:lnTo>
                  <a:lnTo>
                    <a:pt x="50800" y="119289"/>
                  </a:lnTo>
                  <a:lnTo>
                    <a:pt x="47869" y="118797"/>
                  </a:lnTo>
                  <a:lnTo>
                    <a:pt x="44993" y="118141"/>
                  </a:lnTo>
                  <a:lnTo>
                    <a:pt x="42116" y="117321"/>
                  </a:lnTo>
                  <a:lnTo>
                    <a:pt x="39348" y="116337"/>
                  </a:lnTo>
                  <a:lnTo>
                    <a:pt x="36635" y="115298"/>
                  </a:lnTo>
                  <a:lnTo>
                    <a:pt x="33921" y="114095"/>
                  </a:lnTo>
                  <a:lnTo>
                    <a:pt x="31370" y="112783"/>
                  </a:lnTo>
                  <a:lnTo>
                    <a:pt x="28873" y="111307"/>
                  </a:lnTo>
                  <a:lnTo>
                    <a:pt x="26431" y="109776"/>
                  </a:lnTo>
                  <a:lnTo>
                    <a:pt x="24097" y="108082"/>
                  </a:lnTo>
                  <a:lnTo>
                    <a:pt x="21818" y="106332"/>
                  </a:lnTo>
                  <a:lnTo>
                    <a:pt x="19647" y="104419"/>
                  </a:lnTo>
                  <a:lnTo>
                    <a:pt x="17584" y="102451"/>
                  </a:lnTo>
                  <a:lnTo>
                    <a:pt x="15576" y="100373"/>
                  </a:lnTo>
                  <a:lnTo>
                    <a:pt x="13677" y="98186"/>
                  </a:lnTo>
                  <a:lnTo>
                    <a:pt x="11886" y="95890"/>
                  </a:lnTo>
                  <a:lnTo>
                    <a:pt x="10257" y="93594"/>
                  </a:lnTo>
                  <a:lnTo>
                    <a:pt x="8629" y="91134"/>
                  </a:lnTo>
                  <a:lnTo>
                    <a:pt x="7218" y="88619"/>
                  </a:lnTo>
                  <a:lnTo>
                    <a:pt x="5861" y="86050"/>
                  </a:lnTo>
                  <a:lnTo>
                    <a:pt x="4721" y="83371"/>
                  </a:lnTo>
                  <a:lnTo>
                    <a:pt x="3636" y="80637"/>
                  </a:lnTo>
                  <a:lnTo>
                    <a:pt x="2713" y="77904"/>
                  </a:lnTo>
                  <a:lnTo>
                    <a:pt x="1845" y="75006"/>
                  </a:lnTo>
                  <a:lnTo>
                    <a:pt x="1194" y="72109"/>
                  </a:lnTo>
                  <a:lnTo>
                    <a:pt x="705" y="69157"/>
                  </a:lnTo>
                  <a:lnTo>
                    <a:pt x="271" y="66095"/>
                  </a:lnTo>
                  <a:lnTo>
                    <a:pt x="54" y="63088"/>
                  </a:lnTo>
                  <a:lnTo>
                    <a:pt x="0" y="59972"/>
                  </a:lnTo>
                  <a:lnTo>
                    <a:pt x="54" y="56911"/>
                  </a:lnTo>
                  <a:lnTo>
                    <a:pt x="271" y="53904"/>
                  </a:lnTo>
                  <a:lnTo>
                    <a:pt x="705" y="50897"/>
                  </a:lnTo>
                  <a:lnTo>
                    <a:pt x="1194" y="47945"/>
                  </a:lnTo>
                  <a:lnTo>
                    <a:pt x="1845" y="45047"/>
                  </a:lnTo>
                  <a:lnTo>
                    <a:pt x="2713" y="42150"/>
                  </a:lnTo>
                  <a:lnTo>
                    <a:pt x="3636" y="39362"/>
                  </a:lnTo>
                  <a:lnTo>
                    <a:pt x="4721" y="36628"/>
                  </a:lnTo>
                  <a:lnTo>
                    <a:pt x="5861" y="33949"/>
                  </a:lnTo>
                  <a:lnTo>
                    <a:pt x="7218" y="31380"/>
                  </a:lnTo>
                  <a:lnTo>
                    <a:pt x="8629" y="28865"/>
                  </a:lnTo>
                  <a:lnTo>
                    <a:pt x="10257" y="26460"/>
                  </a:lnTo>
                  <a:lnTo>
                    <a:pt x="11886" y="24109"/>
                  </a:lnTo>
                  <a:lnTo>
                    <a:pt x="13677" y="21813"/>
                  </a:lnTo>
                  <a:lnTo>
                    <a:pt x="15576" y="19681"/>
                  </a:lnTo>
                  <a:lnTo>
                    <a:pt x="17584" y="17548"/>
                  </a:lnTo>
                  <a:lnTo>
                    <a:pt x="19647" y="15580"/>
                  </a:lnTo>
                  <a:lnTo>
                    <a:pt x="21818" y="13722"/>
                  </a:lnTo>
                  <a:lnTo>
                    <a:pt x="24097" y="11917"/>
                  </a:lnTo>
                  <a:lnTo>
                    <a:pt x="26431" y="10223"/>
                  </a:lnTo>
                  <a:lnTo>
                    <a:pt x="28873" y="8692"/>
                  </a:lnTo>
                  <a:lnTo>
                    <a:pt x="31370" y="7216"/>
                  </a:lnTo>
                  <a:lnTo>
                    <a:pt x="33921" y="5904"/>
                  </a:lnTo>
                  <a:lnTo>
                    <a:pt x="36635" y="4701"/>
                  </a:lnTo>
                  <a:lnTo>
                    <a:pt x="39348" y="3662"/>
                  </a:lnTo>
                  <a:lnTo>
                    <a:pt x="42116" y="2733"/>
                  </a:lnTo>
                  <a:lnTo>
                    <a:pt x="44993" y="1913"/>
                  </a:lnTo>
                  <a:lnTo>
                    <a:pt x="47869" y="1257"/>
                  </a:lnTo>
                  <a:lnTo>
                    <a:pt x="50800" y="710"/>
                  </a:lnTo>
                  <a:lnTo>
                    <a:pt x="53839" y="273"/>
                  </a:lnTo>
                  <a:lnTo>
                    <a:pt x="56933" y="54"/>
                  </a:lnTo>
                  <a:lnTo>
                    <a:pt x="59972" y="0"/>
                  </a:lnTo>
                  <a:lnTo>
                    <a:pt x="63066" y="54"/>
                  </a:lnTo>
                  <a:lnTo>
                    <a:pt x="66105" y="273"/>
                  </a:lnTo>
                  <a:lnTo>
                    <a:pt x="69145" y="710"/>
                  </a:lnTo>
                  <a:lnTo>
                    <a:pt x="72075" y="1257"/>
                  </a:lnTo>
                  <a:lnTo>
                    <a:pt x="74952" y="1913"/>
                  </a:lnTo>
                  <a:lnTo>
                    <a:pt x="77829" y="2733"/>
                  </a:lnTo>
                  <a:lnTo>
                    <a:pt x="80597" y="3662"/>
                  </a:lnTo>
                  <a:lnTo>
                    <a:pt x="83310" y="4701"/>
                  </a:lnTo>
                  <a:lnTo>
                    <a:pt x="85970" y="5904"/>
                  </a:lnTo>
                  <a:lnTo>
                    <a:pt x="88575" y="7216"/>
                  </a:lnTo>
                  <a:lnTo>
                    <a:pt x="91126" y="8692"/>
                  </a:lnTo>
                  <a:lnTo>
                    <a:pt x="93514" y="10223"/>
                  </a:lnTo>
                  <a:lnTo>
                    <a:pt x="95902" y="11917"/>
                  </a:lnTo>
                  <a:lnTo>
                    <a:pt x="98127" y="13722"/>
                  </a:lnTo>
                  <a:lnTo>
                    <a:pt x="100298" y="15580"/>
                  </a:lnTo>
                  <a:lnTo>
                    <a:pt x="102360" y="17548"/>
                  </a:lnTo>
                  <a:lnTo>
                    <a:pt x="104369" y="19681"/>
                  </a:lnTo>
                  <a:lnTo>
                    <a:pt x="106268" y="21813"/>
                  </a:lnTo>
                  <a:lnTo>
                    <a:pt x="108059" y="24109"/>
                  </a:lnTo>
                  <a:lnTo>
                    <a:pt x="109687" y="26460"/>
                  </a:lnTo>
                  <a:lnTo>
                    <a:pt x="111316" y="28865"/>
                  </a:lnTo>
                  <a:lnTo>
                    <a:pt x="112727" y="31380"/>
                  </a:lnTo>
                  <a:lnTo>
                    <a:pt x="114084" y="33949"/>
                  </a:lnTo>
                  <a:lnTo>
                    <a:pt x="115278" y="36628"/>
                  </a:lnTo>
                  <a:lnTo>
                    <a:pt x="116309" y="39362"/>
                  </a:lnTo>
                  <a:lnTo>
                    <a:pt x="117286" y="42150"/>
                  </a:lnTo>
                  <a:lnTo>
                    <a:pt x="118100" y="45047"/>
                  </a:lnTo>
                  <a:lnTo>
                    <a:pt x="118751" y="47945"/>
                  </a:lnTo>
                  <a:lnTo>
                    <a:pt x="119294" y="50897"/>
                  </a:lnTo>
                  <a:lnTo>
                    <a:pt x="119674" y="53904"/>
                  </a:lnTo>
                  <a:lnTo>
                    <a:pt x="119945" y="56911"/>
                  </a:lnTo>
                  <a:lnTo>
                    <a:pt x="120000" y="59972"/>
                  </a:lnTo>
                  <a:close/>
                </a:path>
              </a:pathLst>
            </a:custGeom>
            <a:solidFill>
              <a:srgbClr val="06620A"/>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6" name="任意多边形 265"/>
            <p:cNvSpPr/>
            <p:nvPr>
              <p:custDataLst>
                <p:tags r:id="rId17"/>
              </p:custDataLst>
            </p:nvPr>
          </p:nvSpPr>
          <p:spPr>
            <a:xfrm flipH="1">
              <a:off x="8872" y="4234"/>
              <a:ext cx="1214" cy="1243"/>
            </a:xfrm>
            <a:custGeom>
              <a:avLst/>
              <a:gdLst/>
              <a:ahLst/>
              <a:cxnLst/>
              <a:rect l="0" t="0" r="0" b="0"/>
              <a:pathLst>
                <a:path w="120000" h="120000" extrusionOk="0">
                  <a:moveTo>
                    <a:pt x="120000" y="59973"/>
                  </a:moveTo>
                  <a:lnTo>
                    <a:pt x="119921" y="63059"/>
                  </a:lnTo>
                  <a:lnTo>
                    <a:pt x="119685" y="66118"/>
                  </a:lnTo>
                  <a:lnTo>
                    <a:pt x="119318" y="69098"/>
                  </a:lnTo>
                  <a:lnTo>
                    <a:pt x="118768" y="72079"/>
                  </a:lnTo>
                  <a:lnTo>
                    <a:pt x="118113" y="74980"/>
                  </a:lnTo>
                  <a:lnTo>
                    <a:pt x="117327" y="77828"/>
                  </a:lnTo>
                  <a:lnTo>
                    <a:pt x="116358" y="80624"/>
                  </a:lnTo>
                  <a:lnTo>
                    <a:pt x="115283" y="83340"/>
                  </a:lnTo>
                  <a:lnTo>
                    <a:pt x="114104" y="85978"/>
                  </a:lnTo>
                  <a:lnTo>
                    <a:pt x="112768" y="88562"/>
                  </a:lnTo>
                  <a:lnTo>
                    <a:pt x="111301" y="91094"/>
                  </a:lnTo>
                  <a:lnTo>
                    <a:pt x="109755" y="93547"/>
                  </a:lnTo>
                  <a:lnTo>
                    <a:pt x="108078" y="95868"/>
                  </a:lnTo>
                  <a:lnTo>
                    <a:pt x="106323" y="98162"/>
                  </a:lnTo>
                  <a:lnTo>
                    <a:pt x="104410" y="100325"/>
                  </a:lnTo>
                  <a:lnTo>
                    <a:pt x="102445" y="102408"/>
                  </a:lnTo>
                  <a:lnTo>
                    <a:pt x="100349" y="104386"/>
                  </a:lnTo>
                  <a:lnTo>
                    <a:pt x="98148" y="106285"/>
                  </a:lnTo>
                  <a:lnTo>
                    <a:pt x="95895" y="108079"/>
                  </a:lnTo>
                  <a:lnTo>
                    <a:pt x="93537" y="109740"/>
                  </a:lnTo>
                  <a:lnTo>
                    <a:pt x="91126" y="111296"/>
                  </a:lnTo>
                  <a:lnTo>
                    <a:pt x="88611" y="112747"/>
                  </a:lnTo>
                  <a:lnTo>
                    <a:pt x="86017" y="114065"/>
                  </a:lnTo>
                  <a:lnTo>
                    <a:pt x="83371" y="115252"/>
                  </a:lnTo>
                  <a:lnTo>
                    <a:pt x="80620" y="116334"/>
                  </a:lnTo>
                  <a:lnTo>
                    <a:pt x="77842" y="117283"/>
                  </a:lnTo>
                  <a:lnTo>
                    <a:pt x="75013" y="118074"/>
                  </a:lnTo>
                  <a:lnTo>
                    <a:pt x="72104" y="118760"/>
                  </a:lnTo>
                  <a:lnTo>
                    <a:pt x="69144" y="119287"/>
                  </a:lnTo>
                  <a:lnTo>
                    <a:pt x="66131" y="119683"/>
                  </a:lnTo>
                  <a:lnTo>
                    <a:pt x="63091" y="119894"/>
                  </a:lnTo>
                  <a:lnTo>
                    <a:pt x="60000" y="120000"/>
                  </a:lnTo>
                  <a:lnTo>
                    <a:pt x="56908" y="119894"/>
                  </a:lnTo>
                  <a:lnTo>
                    <a:pt x="53842" y="119683"/>
                  </a:lnTo>
                  <a:lnTo>
                    <a:pt x="50855" y="119287"/>
                  </a:lnTo>
                  <a:lnTo>
                    <a:pt x="47921" y="118760"/>
                  </a:lnTo>
                  <a:lnTo>
                    <a:pt x="45013" y="118074"/>
                  </a:lnTo>
                  <a:lnTo>
                    <a:pt x="42157" y="117283"/>
                  </a:lnTo>
                  <a:lnTo>
                    <a:pt x="39379" y="116334"/>
                  </a:lnTo>
                  <a:lnTo>
                    <a:pt x="36628" y="115252"/>
                  </a:lnTo>
                  <a:lnTo>
                    <a:pt x="33982" y="114065"/>
                  </a:lnTo>
                  <a:lnTo>
                    <a:pt x="31388" y="112747"/>
                  </a:lnTo>
                  <a:lnTo>
                    <a:pt x="28873" y="111296"/>
                  </a:lnTo>
                  <a:lnTo>
                    <a:pt x="26462" y="109740"/>
                  </a:lnTo>
                  <a:lnTo>
                    <a:pt x="24078" y="108079"/>
                  </a:lnTo>
                  <a:lnTo>
                    <a:pt x="21825" y="106285"/>
                  </a:lnTo>
                  <a:lnTo>
                    <a:pt x="19676" y="104386"/>
                  </a:lnTo>
                  <a:lnTo>
                    <a:pt x="17554" y="102408"/>
                  </a:lnTo>
                  <a:lnTo>
                    <a:pt x="15589" y="100325"/>
                  </a:lnTo>
                  <a:lnTo>
                    <a:pt x="13703" y="98162"/>
                  </a:lnTo>
                  <a:lnTo>
                    <a:pt x="11921" y="95868"/>
                  </a:lnTo>
                  <a:lnTo>
                    <a:pt x="10218" y="93547"/>
                  </a:lnTo>
                  <a:lnTo>
                    <a:pt x="8698" y="91094"/>
                  </a:lnTo>
                  <a:lnTo>
                    <a:pt x="7231" y="88562"/>
                  </a:lnTo>
                  <a:lnTo>
                    <a:pt x="5895" y="85978"/>
                  </a:lnTo>
                  <a:lnTo>
                    <a:pt x="4689" y="83340"/>
                  </a:lnTo>
                  <a:lnTo>
                    <a:pt x="3641" y="80624"/>
                  </a:lnTo>
                  <a:lnTo>
                    <a:pt x="2698" y="77828"/>
                  </a:lnTo>
                  <a:lnTo>
                    <a:pt x="1886" y="74980"/>
                  </a:lnTo>
                  <a:lnTo>
                    <a:pt x="1231" y="72079"/>
                  </a:lnTo>
                  <a:lnTo>
                    <a:pt x="681" y="69098"/>
                  </a:lnTo>
                  <a:lnTo>
                    <a:pt x="314" y="66118"/>
                  </a:lnTo>
                  <a:lnTo>
                    <a:pt x="78" y="63059"/>
                  </a:lnTo>
                  <a:lnTo>
                    <a:pt x="0" y="59973"/>
                  </a:lnTo>
                  <a:lnTo>
                    <a:pt x="78" y="56914"/>
                  </a:lnTo>
                  <a:lnTo>
                    <a:pt x="314" y="53854"/>
                  </a:lnTo>
                  <a:lnTo>
                    <a:pt x="681" y="50821"/>
                  </a:lnTo>
                  <a:lnTo>
                    <a:pt x="1231" y="47894"/>
                  </a:lnTo>
                  <a:lnTo>
                    <a:pt x="1886" y="44993"/>
                  </a:lnTo>
                  <a:lnTo>
                    <a:pt x="2698" y="42145"/>
                  </a:lnTo>
                  <a:lnTo>
                    <a:pt x="3641" y="39349"/>
                  </a:lnTo>
                  <a:lnTo>
                    <a:pt x="4689" y="36632"/>
                  </a:lnTo>
                  <a:lnTo>
                    <a:pt x="5895" y="33969"/>
                  </a:lnTo>
                  <a:lnTo>
                    <a:pt x="7231" y="31384"/>
                  </a:lnTo>
                  <a:lnTo>
                    <a:pt x="8698" y="28879"/>
                  </a:lnTo>
                  <a:lnTo>
                    <a:pt x="10218" y="26426"/>
                  </a:lnTo>
                  <a:lnTo>
                    <a:pt x="11921" y="24079"/>
                  </a:lnTo>
                  <a:lnTo>
                    <a:pt x="13703" y="21810"/>
                  </a:lnTo>
                  <a:lnTo>
                    <a:pt x="15589" y="19648"/>
                  </a:lnTo>
                  <a:lnTo>
                    <a:pt x="17554" y="17564"/>
                  </a:lnTo>
                  <a:lnTo>
                    <a:pt x="19650" y="15560"/>
                  </a:lnTo>
                  <a:lnTo>
                    <a:pt x="21825" y="13687"/>
                  </a:lnTo>
                  <a:lnTo>
                    <a:pt x="24078" y="11920"/>
                  </a:lnTo>
                  <a:lnTo>
                    <a:pt x="26462" y="10232"/>
                  </a:lnTo>
                  <a:lnTo>
                    <a:pt x="28873" y="8703"/>
                  </a:lnTo>
                  <a:lnTo>
                    <a:pt x="31388" y="7252"/>
                  </a:lnTo>
                  <a:lnTo>
                    <a:pt x="33982" y="5907"/>
                  </a:lnTo>
                  <a:lnTo>
                    <a:pt x="36628" y="4694"/>
                  </a:lnTo>
                  <a:lnTo>
                    <a:pt x="39379" y="3639"/>
                  </a:lnTo>
                  <a:lnTo>
                    <a:pt x="42157" y="2716"/>
                  </a:lnTo>
                  <a:lnTo>
                    <a:pt x="45013" y="1872"/>
                  </a:lnTo>
                  <a:lnTo>
                    <a:pt x="47921" y="1213"/>
                  </a:lnTo>
                  <a:lnTo>
                    <a:pt x="50855" y="685"/>
                  </a:lnTo>
                  <a:lnTo>
                    <a:pt x="53842" y="316"/>
                  </a:lnTo>
                  <a:lnTo>
                    <a:pt x="56908" y="79"/>
                  </a:lnTo>
                  <a:lnTo>
                    <a:pt x="60000" y="0"/>
                  </a:lnTo>
                  <a:lnTo>
                    <a:pt x="63091" y="79"/>
                  </a:lnTo>
                  <a:lnTo>
                    <a:pt x="66131" y="316"/>
                  </a:lnTo>
                  <a:lnTo>
                    <a:pt x="69144" y="685"/>
                  </a:lnTo>
                  <a:lnTo>
                    <a:pt x="72104" y="1213"/>
                  </a:lnTo>
                  <a:lnTo>
                    <a:pt x="75013" y="1872"/>
                  </a:lnTo>
                  <a:lnTo>
                    <a:pt x="77842" y="2716"/>
                  </a:lnTo>
                  <a:lnTo>
                    <a:pt x="80620" y="3639"/>
                  </a:lnTo>
                  <a:lnTo>
                    <a:pt x="83371" y="4694"/>
                  </a:lnTo>
                  <a:lnTo>
                    <a:pt x="86017" y="5907"/>
                  </a:lnTo>
                  <a:lnTo>
                    <a:pt x="88611" y="7252"/>
                  </a:lnTo>
                  <a:lnTo>
                    <a:pt x="91126" y="8703"/>
                  </a:lnTo>
                  <a:lnTo>
                    <a:pt x="93537" y="10232"/>
                  </a:lnTo>
                  <a:lnTo>
                    <a:pt x="95895" y="11920"/>
                  </a:lnTo>
                  <a:lnTo>
                    <a:pt x="98148" y="13687"/>
                  </a:lnTo>
                  <a:lnTo>
                    <a:pt x="100349" y="15560"/>
                  </a:lnTo>
                  <a:lnTo>
                    <a:pt x="102445" y="17564"/>
                  </a:lnTo>
                  <a:lnTo>
                    <a:pt x="104410" y="19648"/>
                  </a:lnTo>
                  <a:lnTo>
                    <a:pt x="106323" y="21810"/>
                  </a:lnTo>
                  <a:lnTo>
                    <a:pt x="108078" y="24079"/>
                  </a:lnTo>
                  <a:lnTo>
                    <a:pt x="109755" y="26426"/>
                  </a:lnTo>
                  <a:lnTo>
                    <a:pt x="111301" y="28879"/>
                  </a:lnTo>
                  <a:lnTo>
                    <a:pt x="112768" y="31384"/>
                  </a:lnTo>
                  <a:lnTo>
                    <a:pt x="114104" y="33969"/>
                  </a:lnTo>
                  <a:lnTo>
                    <a:pt x="115283" y="36632"/>
                  </a:lnTo>
                  <a:lnTo>
                    <a:pt x="116358" y="39349"/>
                  </a:lnTo>
                  <a:lnTo>
                    <a:pt x="117327" y="42145"/>
                  </a:lnTo>
                  <a:lnTo>
                    <a:pt x="118113" y="44993"/>
                  </a:lnTo>
                  <a:lnTo>
                    <a:pt x="118768" y="47894"/>
                  </a:lnTo>
                  <a:lnTo>
                    <a:pt x="119318" y="50821"/>
                  </a:lnTo>
                  <a:lnTo>
                    <a:pt x="119685" y="53854"/>
                  </a:lnTo>
                  <a:lnTo>
                    <a:pt x="119921" y="56914"/>
                  </a:lnTo>
                  <a:lnTo>
                    <a:pt x="120000" y="59973"/>
                  </a:lnTo>
                  <a:close/>
                </a:path>
              </a:pathLst>
            </a:custGeom>
            <a:solidFill>
              <a:srgbClr val="FFCC00"/>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7" name="任意多边形 266"/>
            <p:cNvSpPr/>
            <p:nvPr>
              <p:custDataLst>
                <p:tags r:id="rId18"/>
              </p:custDataLst>
            </p:nvPr>
          </p:nvSpPr>
          <p:spPr>
            <a:xfrm flipH="1">
              <a:off x="8177" y="4860"/>
              <a:ext cx="608" cy="622"/>
            </a:xfrm>
            <a:custGeom>
              <a:avLst/>
              <a:gdLst/>
              <a:ahLst/>
              <a:cxnLst/>
              <a:rect l="0" t="0" r="0" b="0"/>
              <a:pathLst>
                <a:path w="120000" h="120000" extrusionOk="0">
                  <a:moveTo>
                    <a:pt x="120000" y="60052"/>
                  </a:moveTo>
                  <a:lnTo>
                    <a:pt x="119895" y="63107"/>
                  </a:lnTo>
                  <a:lnTo>
                    <a:pt x="119686" y="66110"/>
                  </a:lnTo>
                  <a:lnTo>
                    <a:pt x="119267" y="69165"/>
                  </a:lnTo>
                  <a:lnTo>
                    <a:pt x="118744" y="72115"/>
                  </a:lnTo>
                  <a:lnTo>
                    <a:pt x="118063" y="75013"/>
                  </a:lnTo>
                  <a:lnTo>
                    <a:pt x="117278" y="77857"/>
                  </a:lnTo>
                  <a:lnTo>
                    <a:pt x="116336" y="80649"/>
                  </a:lnTo>
                  <a:lnTo>
                    <a:pt x="115290" y="83388"/>
                  </a:lnTo>
                  <a:lnTo>
                    <a:pt x="114086" y="86022"/>
                  </a:lnTo>
                  <a:lnTo>
                    <a:pt x="112725" y="88604"/>
                  </a:lnTo>
                  <a:lnTo>
                    <a:pt x="111312" y="91132"/>
                  </a:lnTo>
                  <a:lnTo>
                    <a:pt x="109742" y="93503"/>
                  </a:lnTo>
                  <a:lnTo>
                    <a:pt x="108068" y="95926"/>
                  </a:lnTo>
                  <a:lnTo>
                    <a:pt x="106288" y="98191"/>
                  </a:lnTo>
                  <a:lnTo>
                    <a:pt x="104404" y="100351"/>
                  </a:lnTo>
                  <a:lnTo>
                    <a:pt x="102416" y="102405"/>
                  </a:lnTo>
                  <a:lnTo>
                    <a:pt x="100322" y="104407"/>
                  </a:lnTo>
                  <a:lnTo>
                    <a:pt x="98124" y="106251"/>
                  </a:lnTo>
                  <a:lnTo>
                    <a:pt x="95874" y="108094"/>
                  </a:lnTo>
                  <a:lnTo>
                    <a:pt x="93519" y="109727"/>
                  </a:lnTo>
                  <a:lnTo>
                    <a:pt x="91059" y="111255"/>
                  </a:lnTo>
                  <a:lnTo>
                    <a:pt x="88547" y="112783"/>
                  </a:lnTo>
                  <a:lnTo>
                    <a:pt x="85983" y="114047"/>
                  </a:lnTo>
                  <a:lnTo>
                    <a:pt x="83314" y="115258"/>
                  </a:lnTo>
                  <a:lnTo>
                    <a:pt x="80593" y="116365"/>
                  </a:lnTo>
                  <a:lnTo>
                    <a:pt x="77819" y="117313"/>
                  </a:lnTo>
                  <a:lnTo>
                    <a:pt x="74941" y="118103"/>
                  </a:lnTo>
                  <a:lnTo>
                    <a:pt x="72062" y="118788"/>
                  </a:lnTo>
                  <a:lnTo>
                    <a:pt x="69132" y="119315"/>
                  </a:lnTo>
                  <a:lnTo>
                    <a:pt x="66149" y="119683"/>
                  </a:lnTo>
                  <a:lnTo>
                    <a:pt x="63061" y="119947"/>
                  </a:lnTo>
                  <a:lnTo>
                    <a:pt x="59973" y="120000"/>
                  </a:lnTo>
                  <a:lnTo>
                    <a:pt x="56886" y="119947"/>
                  </a:lnTo>
                  <a:lnTo>
                    <a:pt x="53850" y="119683"/>
                  </a:lnTo>
                  <a:lnTo>
                    <a:pt x="50867" y="119315"/>
                  </a:lnTo>
                  <a:lnTo>
                    <a:pt x="47937" y="118788"/>
                  </a:lnTo>
                  <a:lnTo>
                    <a:pt x="45006" y="118103"/>
                  </a:lnTo>
                  <a:lnTo>
                    <a:pt x="42180" y="117313"/>
                  </a:lnTo>
                  <a:lnTo>
                    <a:pt x="39354" y="116365"/>
                  </a:lnTo>
                  <a:lnTo>
                    <a:pt x="36633" y="115258"/>
                  </a:lnTo>
                  <a:lnTo>
                    <a:pt x="33964" y="114047"/>
                  </a:lnTo>
                  <a:lnTo>
                    <a:pt x="31399" y="112783"/>
                  </a:lnTo>
                  <a:lnTo>
                    <a:pt x="28887" y="111255"/>
                  </a:lnTo>
                  <a:lnTo>
                    <a:pt x="26428" y="109727"/>
                  </a:lnTo>
                  <a:lnTo>
                    <a:pt x="24125" y="108094"/>
                  </a:lnTo>
                  <a:lnTo>
                    <a:pt x="21822" y="106251"/>
                  </a:lnTo>
                  <a:lnTo>
                    <a:pt x="19677" y="104407"/>
                  </a:lnTo>
                  <a:lnTo>
                    <a:pt x="17583" y="102405"/>
                  </a:lnTo>
                  <a:lnTo>
                    <a:pt x="15542" y="100351"/>
                  </a:lnTo>
                  <a:lnTo>
                    <a:pt x="13711" y="98191"/>
                  </a:lnTo>
                  <a:lnTo>
                    <a:pt x="11931" y="95926"/>
                  </a:lnTo>
                  <a:lnTo>
                    <a:pt x="10257" y="93503"/>
                  </a:lnTo>
                  <a:lnTo>
                    <a:pt x="8687" y="91132"/>
                  </a:lnTo>
                  <a:lnTo>
                    <a:pt x="7274" y="88604"/>
                  </a:lnTo>
                  <a:lnTo>
                    <a:pt x="5965" y="86022"/>
                  </a:lnTo>
                  <a:lnTo>
                    <a:pt x="4762" y="83336"/>
                  </a:lnTo>
                  <a:lnTo>
                    <a:pt x="3663" y="80649"/>
                  </a:lnTo>
                  <a:lnTo>
                    <a:pt x="2721" y="77857"/>
                  </a:lnTo>
                  <a:lnTo>
                    <a:pt x="1883" y="75013"/>
                  </a:lnTo>
                  <a:lnTo>
                    <a:pt x="1203" y="72115"/>
                  </a:lnTo>
                  <a:lnTo>
                    <a:pt x="680" y="69165"/>
                  </a:lnTo>
                  <a:lnTo>
                    <a:pt x="366" y="66110"/>
                  </a:lnTo>
                  <a:lnTo>
                    <a:pt x="52" y="63107"/>
                  </a:lnTo>
                  <a:lnTo>
                    <a:pt x="0" y="60052"/>
                  </a:lnTo>
                  <a:lnTo>
                    <a:pt x="52" y="56944"/>
                  </a:lnTo>
                  <a:lnTo>
                    <a:pt x="366" y="53889"/>
                  </a:lnTo>
                  <a:lnTo>
                    <a:pt x="680" y="50886"/>
                  </a:lnTo>
                  <a:lnTo>
                    <a:pt x="1203" y="47884"/>
                  </a:lnTo>
                  <a:lnTo>
                    <a:pt x="1883" y="44986"/>
                  </a:lnTo>
                  <a:lnTo>
                    <a:pt x="2721" y="42142"/>
                  </a:lnTo>
                  <a:lnTo>
                    <a:pt x="3663" y="39402"/>
                  </a:lnTo>
                  <a:lnTo>
                    <a:pt x="4762" y="36663"/>
                  </a:lnTo>
                  <a:lnTo>
                    <a:pt x="5965" y="34029"/>
                  </a:lnTo>
                  <a:lnTo>
                    <a:pt x="7274" y="31448"/>
                  </a:lnTo>
                  <a:lnTo>
                    <a:pt x="8687" y="28867"/>
                  </a:lnTo>
                  <a:lnTo>
                    <a:pt x="10257" y="26496"/>
                  </a:lnTo>
                  <a:lnTo>
                    <a:pt x="11931" y="24126"/>
                  </a:lnTo>
                  <a:lnTo>
                    <a:pt x="13711" y="21861"/>
                  </a:lnTo>
                  <a:lnTo>
                    <a:pt x="15542" y="19648"/>
                  </a:lnTo>
                  <a:lnTo>
                    <a:pt x="17583" y="17594"/>
                  </a:lnTo>
                  <a:lnTo>
                    <a:pt x="19677" y="15592"/>
                  </a:lnTo>
                  <a:lnTo>
                    <a:pt x="21822" y="13748"/>
                  </a:lnTo>
                  <a:lnTo>
                    <a:pt x="24125" y="11957"/>
                  </a:lnTo>
                  <a:lnTo>
                    <a:pt x="26428" y="10272"/>
                  </a:lnTo>
                  <a:lnTo>
                    <a:pt x="28887" y="8744"/>
                  </a:lnTo>
                  <a:lnTo>
                    <a:pt x="31399" y="7269"/>
                  </a:lnTo>
                  <a:lnTo>
                    <a:pt x="33964" y="5952"/>
                  </a:lnTo>
                  <a:lnTo>
                    <a:pt x="36633" y="4741"/>
                  </a:lnTo>
                  <a:lnTo>
                    <a:pt x="39354" y="3634"/>
                  </a:lnTo>
                  <a:lnTo>
                    <a:pt x="42180" y="2739"/>
                  </a:lnTo>
                  <a:lnTo>
                    <a:pt x="45006" y="1896"/>
                  </a:lnTo>
                  <a:lnTo>
                    <a:pt x="47937" y="1264"/>
                  </a:lnTo>
                  <a:lnTo>
                    <a:pt x="50867" y="684"/>
                  </a:lnTo>
                  <a:lnTo>
                    <a:pt x="53850" y="368"/>
                  </a:lnTo>
                  <a:lnTo>
                    <a:pt x="56886" y="105"/>
                  </a:lnTo>
                  <a:lnTo>
                    <a:pt x="59973" y="0"/>
                  </a:lnTo>
                  <a:lnTo>
                    <a:pt x="63061" y="105"/>
                  </a:lnTo>
                  <a:lnTo>
                    <a:pt x="66149" y="368"/>
                  </a:lnTo>
                  <a:lnTo>
                    <a:pt x="69132" y="684"/>
                  </a:lnTo>
                  <a:lnTo>
                    <a:pt x="72062" y="1264"/>
                  </a:lnTo>
                  <a:lnTo>
                    <a:pt x="74941" y="1896"/>
                  </a:lnTo>
                  <a:lnTo>
                    <a:pt x="77819" y="2739"/>
                  </a:lnTo>
                  <a:lnTo>
                    <a:pt x="80593" y="3634"/>
                  </a:lnTo>
                  <a:lnTo>
                    <a:pt x="83314" y="4741"/>
                  </a:lnTo>
                  <a:lnTo>
                    <a:pt x="85983" y="5952"/>
                  </a:lnTo>
                  <a:lnTo>
                    <a:pt x="88547" y="7269"/>
                  </a:lnTo>
                  <a:lnTo>
                    <a:pt x="91059" y="8744"/>
                  </a:lnTo>
                  <a:lnTo>
                    <a:pt x="93519" y="10272"/>
                  </a:lnTo>
                  <a:lnTo>
                    <a:pt x="95874" y="11957"/>
                  </a:lnTo>
                  <a:lnTo>
                    <a:pt x="98124" y="13748"/>
                  </a:lnTo>
                  <a:lnTo>
                    <a:pt x="100322" y="15592"/>
                  </a:lnTo>
                  <a:lnTo>
                    <a:pt x="102416" y="17594"/>
                  </a:lnTo>
                  <a:lnTo>
                    <a:pt x="104404" y="19648"/>
                  </a:lnTo>
                  <a:lnTo>
                    <a:pt x="106288" y="21861"/>
                  </a:lnTo>
                  <a:lnTo>
                    <a:pt x="108068" y="24126"/>
                  </a:lnTo>
                  <a:lnTo>
                    <a:pt x="109742" y="26496"/>
                  </a:lnTo>
                  <a:lnTo>
                    <a:pt x="111312" y="28867"/>
                  </a:lnTo>
                  <a:lnTo>
                    <a:pt x="112725" y="31448"/>
                  </a:lnTo>
                  <a:lnTo>
                    <a:pt x="114086" y="34029"/>
                  </a:lnTo>
                  <a:lnTo>
                    <a:pt x="115290" y="36663"/>
                  </a:lnTo>
                  <a:lnTo>
                    <a:pt x="116336" y="39402"/>
                  </a:lnTo>
                  <a:lnTo>
                    <a:pt x="117278" y="42142"/>
                  </a:lnTo>
                  <a:lnTo>
                    <a:pt x="118063" y="44986"/>
                  </a:lnTo>
                  <a:lnTo>
                    <a:pt x="118744" y="47884"/>
                  </a:lnTo>
                  <a:lnTo>
                    <a:pt x="119267" y="50886"/>
                  </a:lnTo>
                  <a:lnTo>
                    <a:pt x="119686" y="53889"/>
                  </a:lnTo>
                  <a:lnTo>
                    <a:pt x="119895" y="56944"/>
                  </a:lnTo>
                  <a:lnTo>
                    <a:pt x="120000" y="60052"/>
                  </a:lnTo>
                  <a:close/>
                </a:path>
              </a:pathLst>
            </a:custGeom>
            <a:solidFill>
              <a:srgbClr val="44750F"/>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8" name="任意多边形 267"/>
            <p:cNvSpPr/>
            <p:nvPr>
              <p:custDataLst>
                <p:tags r:id="rId19"/>
              </p:custDataLst>
            </p:nvPr>
          </p:nvSpPr>
          <p:spPr>
            <a:xfrm flipH="1">
              <a:off x="10185" y="4364"/>
              <a:ext cx="535" cy="547"/>
            </a:xfrm>
            <a:custGeom>
              <a:avLst/>
              <a:gdLst/>
              <a:ahLst/>
              <a:cxnLst/>
              <a:rect l="0" t="0" r="0" b="0"/>
              <a:pathLst>
                <a:path w="120000" h="120000" extrusionOk="0">
                  <a:moveTo>
                    <a:pt x="120000" y="60029"/>
                  </a:moveTo>
                  <a:lnTo>
                    <a:pt x="119940" y="63085"/>
                  </a:lnTo>
                  <a:lnTo>
                    <a:pt x="119643" y="66140"/>
                  </a:lnTo>
                  <a:lnTo>
                    <a:pt x="119345" y="69136"/>
                  </a:lnTo>
                  <a:lnTo>
                    <a:pt x="118751" y="72131"/>
                  </a:lnTo>
                  <a:lnTo>
                    <a:pt x="118097" y="75007"/>
                  </a:lnTo>
                  <a:lnTo>
                    <a:pt x="117324" y="77883"/>
                  </a:lnTo>
                  <a:lnTo>
                    <a:pt x="116372" y="80639"/>
                  </a:lnTo>
                  <a:lnTo>
                    <a:pt x="115242" y="83394"/>
                  </a:lnTo>
                  <a:lnTo>
                    <a:pt x="114112" y="86030"/>
                  </a:lnTo>
                  <a:lnTo>
                    <a:pt x="112745" y="88607"/>
                  </a:lnTo>
                  <a:lnTo>
                    <a:pt x="111318" y="91063"/>
                  </a:lnTo>
                  <a:lnTo>
                    <a:pt x="109772" y="93579"/>
                  </a:lnTo>
                  <a:lnTo>
                    <a:pt x="108107" y="95856"/>
                  </a:lnTo>
                  <a:lnTo>
                    <a:pt x="106263" y="98132"/>
                  </a:lnTo>
                  <a:lnTo>
                    <a:pt x="104420" y="100349"/>
                  </a:lnTo>
                  <a:lnTo>
                    <a:pt x="102457" y="102446"/>
                  </a:lnTo>
                  <a:lnTo>
                    <a:pt x="100317" y="104423"/>
                  </a:lnTo>
                  <a:lnTo>
                    <a:pt x="98176" y="106280"/>
                  </a:lnTo>
                  <a:lnTo>
                    <a:pt x="95916" y="108137"/>
                  </a:lnTo>
                  <a:lnTo>
                    <a:pt x="93538" y="109755"/>
                  </a:lnTo>
                  <a:lnTo>
                    <a:pt x="91159" y="111313"/>
                  </a:lnTo>
                  <a:lnTo>
                    <a:pt x="88602" y="112810"/>
                  </a:lnTo>
                  <a:lnTo>
                    <a:pt x="86045" y="114068"/>
                  </a:lnTo>
                  <a:lnTo>
                    <a:pt x="83369" y="115327"/>
                  </a:lnTo>
                  <a:lnTo>
                    <a:pt x="80634" y="116345"/>
                  </a:lnTo>
                  <a:lnTo>
                    <a:pt x="77898" y="117304"/>
                  </a:lnTo>
                  <a:lnTo>
                    <a:pt x="75044" y="118082"/>
                  </a:lnTo>
                  <a:lnTo>
                    <a:pt x="72130" y="118801"/>
                  </a:lnTo>
                  <a:lnTo>
                    <a:pt x="69157" y="119340"/>
                  </a:lnTo>
                  <a:lnTo>
                    <a:pt x="66184" y="119700"/>
                  </a:lnTo>
                  <a:lnTo>
                    <a:pt x="63092" y="119880"/>
                  </a:lnTo>
                  <a:lnTo>
                    <a:pt x="60000" y="120000"/>
                  </a:lnTo>
                  <a:lnTo>
                    <a:pt x="56907" y="119880"/>
                  </a:lnTo>
                  <a:lnTo>
                    <a:pt x="53875" y="119700"/>
                  </a:lnTo>
                  <a:lnTo>
                    <a:pt x="50901" y="119340"/>
                  </a:lnTo>
                  <a:lnTo>
                    <a:pt x="47928" y="118801"/>
                  </a:lnTo>
                  <a:lnTo>
                    <a:pt x="45014" y="118082"/>
                  </a:lnTo>
                  <a:lnTo>
                    <a:pt x="42160" y="117304"/>
                  </a:lnTo>
                  <a:lnTo>
                    <a:pt x="39365" y="116345"/>
                  </a:lnTo>
                  <a:lnTo>
                    <a:pt x="36630" y="115327"/>
                  </a:lnTo>
                  <a:lnTo>
                    <a:pt x="34013" y="114068"/>
                  </a:lnTo>
                  <a:lnTo>
                    <a:pt x="31397" y="112810"/>
                  </a:lnTo>
                  <a:lnTo>
                    <a:pt x="28899" y="111313"/>
                  </a:lnTo>
                  <a:lnTo>
                    <a:pt x="26521" y="109755"/>
                  </a:lnTo>
                  <a:lnTo>
                    <a:pt x="24083" y="108137"/>
                  </a:lnTo>
                  <a:lnTo>
                    <a:pt x="21823" y="106280"/>
                  </a:lnTo>
                  <a:lnTo>
                    <a:pt x="19682" y="104423"/>
                  </a:lnTo>
                  <a:lnTo>
                    <a:pt x="17542" y="102446"/>
                  </a:lnTo>
                  <a:lnTo>
                    <a:pt x="15639" y="100349"/>
                  </a:lnTo>
                  <a:lnTo>
                    <a:pt x="13736" y="98132"/>
                  </a:lnTo>
                  <a:lnTo>
                    <a:pt x="11952" y="95856"/>
                  </a:lnTo>
                  <a:lnTo>
                    <a:pt x="10227" y="93579"/>
                  </a:lnTo>
                  <a:lnTo>
                    <a:pt x="8681" y="91063"/>
                  </a:lnTo>
                  <a:lnTo>
                    <a:pt x="7254" y="88607"/>
                  </a:lnTo>
                  <a:lnTo>
                    <a:pt x="5887" y="86030"/>
                  </a:lnTo>
                  <a:lnTo>
                    <a:pt x="4757" y="83394"/>
                  </a:lnTo>
                  <a:lnTo>
                    <a:pt x="3627" y="80639"/>
                  </a:lnTo>
                  <a:lnTo>
                    <a:pt x="2735" y="77883"/>
                  </a:lnTo>
                  <a:lnTo>
                    <a:pt x="1902" y="75007"/>
                  </a:lnTo>
                  <a:lnTo>
                    <a:pt x="1248" y="72131"/>
                  </a:lnTo>
                  <a:lnTo>
                    <a:pt x="713" y="69136"/>
                  </a:lnTo>
                  <a:lnTo>
                    <a:pt x="356" y="66140"/>
                  </a:lnTo>
                  <a:lnTo>
                    <a:pt x="118" y="63085"/>
                  </a:lnTo>
                  <a:lnTo>
                    <a:pt x="0" y="60029"/>
                  </a:lnTo>
                  <a:lnTo>
                    <a:pt x="118" y="56914"/>
                  </a:lnTo>
                  <a:lnTo>
                    <a:pt x="356" y="53859"/>
                  </a:lnTo>
                  <a:lnTo>
                    <a:pt x="713" y="50863"/>
                  </a:lnTo>
                  <a:lnTo>
                    <a:pt x="1248" y="47868"/>
                  </a:lnTo>
                  <a:lnTo>
                    <a:pt x="1902" y="44992"/>
                  </a:lnTo>
                  <a:lnTo>
                    <a:pt x="2735" y="42116"/>
                  </a:lnTo>
                  <a:lnTo>
                    <a:pt x="3627" y="39360"/>
                  </a:lnTo>
                  <a:lnTo>
                    <a:pt x="4757" y="36605"/>
                  </a:lnTo>
                  <a:lnTo>
                    <a:pt x="5887" y="33969"/>
                  </a:lnTo>
                  <a:lnTo>
                    <a:pt x="7254" y="31392"/>
                  </a:lnTo>
                  <a:lnTo>
                    <a:pt x="8681" y="28876"/>
                  </a:lnTo>
                  <a:lnTo>
                    <a:pt x="10227" y="26420"/>
                  </a:lnTo>
                  <a:lnTo>
                    <a:pt x="11952" y="24083"/>
                  </a:lnTo>
                  <a:lnTo>
                    <a:pt x="13736" y="21807"/>
                  </a:lnTo>
                  <a:lnTo>
                    <a:pt x="15639" y="19590"/>
                  </a:lnTo>
                  <a:lnTo>
                    <a:pt x="17542" y="17493"/>
                  </a:lnTo>
                  <a:lnTo>
                    <a:pt x="19682" y="15576"/>
                  </a:lnTo>
                  <a:lnTo>
                    <a:pt x="21823" y="13659"/>
                  </a:lnTo>
                  <a:lnTo>
                    <a:pt x="24083" y="11862"/>
                  </a:lnTo>
                  <a:lnTo>
                    <a:pt x="26521" y="10184"/>
                  </a:lnTo>
                  <a:lnTo>
                    <a:pt x="28899" y="8627"/>
                  </a:lnTo>
                  <a:lnTo>
                    <a:pt x="31397" y="7249"/>
                  </a:lnTo>
                  <a:lnTo>
                    <a:pt x="34013" y="5871"/>
                  </a:lnTo>
                  <a:lnTo>
                    <a:pt x="36630" y="4613"/>
                  </a:lnTo>
                  <a:lnTo>
                    <a:pt x="39365" y="3594"/>
                  </a:lnTo>
                  <a:lnTo>
                    <a:pt x="42160" y="2636"/>
                  </a:lnTo>
                  <a:lnTo>
                    <a:pt x="45014" y="1857"/>
                  </a:lnTo>
                  <a:lnTo>
                    <a:pt x="47928" y="1198"/>
                  </a:lnTo>
                  <a:lnTo>
                    <a:pt x="50901" y="599"/>
                  </a:lnTo>
                  <a:lnTo>
                    <a:pt x="53875" y="239"/>
                  </a:lnTo>
                  <a:lnTo>
                    <a:pt x="56907" y="59"/>
                  </a:lnTo>
                  <a:lnTo>
                    <a:pt x="60000" y="0"/>
                  </a:lnTo>
                  <a:lnTo>
                    <a:pt x="63092" y="59"/>
                  </a:lnTo>
                  <a:lnTo>
                    <a:pt x="66184" y="239"/>
                  </a:lnTo>
                  <a:lnTo>
                    <a:pt x="69157" y="599"/>
                  </a:lnTo>
                  <a:lnTo>
                    <a:pt x="72130" y="1198"/>
                  </a:lnTo>
                  <a:lnTo>
                    <a:pt x="75044" y="1857"/>
                  </a:lnTo>
                  <a:lnTo>
                    <a:pt x="77898" y="2636"/>
                  </a:lnTo>
                  <a:lnTo>
                    <a:pt x="80634" y="3594"/>
                  </a:lnTo>
                  <a:lnTo>
                    <a:pt x="83369" y="4613"/>
                  </a:lnTo>
                  <a:lnTo>
                    <a:pt x="86045" y="5871"/>
                  </a:lnTo>
                  <a:lnTo>
                    <a:pt x="88602" y="7249"/>
                  </a:lnTo>
                  <a:lnTo>
                    <a:pt x="91159" y="8627"/>
                  </a:lnTo>
                  <a:lnTo>
                    <a:pt x="93538" y="10184"/>
                  </a:lnTo>
                  <a:lnTo>
                    <a:pt x="95916" y="11862"/>
                  </a:lnTo>
                  <a:lnTo>
                    <a:pt x="98176" y="13659"/>
                  </a:lnTo>
                  <a:lnTo>
                    <a:pt x="100317" y="15576"/>
                  </a:lnTo>
                  <a:lnTo>
                    <a:pt x="102457" y="17493"/>
                  </a:lnTo>
                  <a:lnTo>
                    <a:pt x="104420" y="19590"/>
                  </a:lnTo>
                  <a:lnTo>
                    <a:pt x="106263" y="21807"/>
                  </a:lnTo>
                  <a:lnTo>
                    <a:pt x="108107" y="24083"/>
                  </a:lnTo>
                  <a:lnTo>
                    <a:pt x="109772" y="26420"/>
                  </a:lnTo>
                  <a:lnTo>
                    <a:pt x="111318" y="28876"/>
                  </a:lnTo>
                  <a:lnTo>
                    <a:pt x="112745" y="31392"/>
                  </a:lnTo>
                  <a:lnTo>
                    <a:pt x="114112" y="33969"/>
                  </a:lnTo>
                  <a:lnTo>
                    <a:pt x="115242" y="36605"/>
                  </a:lnTo>
                  <a:lnTo>
                    <a:pt x="116372" y="39360"/>
                  </a:lnTo>
                  <a:lnTo>
                    <a:pt x="117324" y="42116"/>
                  </a:lnTo>
                  <a:lnTo>
                    <a:pt x="118097" y="44992"/>
                  </a:lnTo>
                  <a:lnTo>
                    <a:pt x="118751" y="47868"/>
                  </a:lnTo>
                  <a:lnTo>
                    <a:pt x="119345" y="50863"/>
                  </a:lnTo>
                  <a:lnTo>
                    <a:pt x="119643" y="53859"/>
                  </a:lnTo>
                  <a:lnTo>
                    <a:pt x="119940" y="56914"/>
                  </a:lnTo>
                  <a:lnTo>
                    <a:pt x="120000" y="60029"/>
                  </a:lnTo>
                  <a:close/>
                </a:path>
              </a:pathLst>
            </a:custGeom>
            <a:solidFill>
              <a:srgbClr val="06620A"/>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9" name="任意多边形 268"/>
            <p:cNvSpPr/>
            <p:nvPr>
              <p:custDataLst>
                <p:tags r:id="rId20"/>
              </p:custDataLst>
            </p:nvPr>
          </p:nvSpPr>
          <p:spPr>
            <a:xfrm flipH="1">
              <a:off x="10467" y="4889"/>
              <a:ext cx="917" cy="938"/>
            </a:xfrm>
            <a:custGeom>
              <a:avLst/>
              <a:gdLst/>
              <a:ahLst/>
              <a:cxnLst/>
              <a:rect l="0" t="0" r="0" b="0"/>
              <a:pathLst>
                <a:path w="120000" h="120000" extrusionOk="0">
                  <a:moveTo>
                    <a:pt x="120000" y="60017"/>
                  </a:moveTo>
                  <a:lnTo>
                    <a:pt x="119930" y="63128"/>
                  </a:lnTo>
                  <a:lnTo>
                    <a:pt x="119687" y="66169"/>
                  </a:lnTo>
                  <a:lnTo>
                    <a:pt x="119270" y="69175"/>
                  </a:lnTo>
                  <a:lnTo>
                    <a:pt x="118784" y="72111"/>
                  </a:lnTo>
                  <a:lnTo>
                    <a:pt x="118125" y="75013"/>
                  </a:lnTo>
                  <a:lnTo>
                    <a:pt x="117291" y="77844"/>
                  </a:lnTo>
                  <a:lnTo>
                    <a:pt x="116319" y="80640"/>
                  </a:lnTo>
                  <a:lnTo>
                    <a:pt x="115277" y="83367"/>
                  </a:lnTo>
                  <a:lnTo>
                    <a:pt x="114062" y="86058"/>
                  </a:lnTo>
                  <a:lnTo>
                    <a:pt x="112743" y="88610"/>
                  </a:lnTo>
                  <a:lnTo>
                    <a:pt x="111319" y="91162"/>
                  </a:lnTo>
                  <a:lnTo>
                    <a:pt x="109756" y="93574"/>
                  </a:lnTo>
                  <a:lnTo>
                    <a:pt x="108055" y="95916"/>
                  </a:lnTo>
                  <a:lnTo>
                    <a:pt x="106284" y="98188"/>
                  </a:lnTo>
                  <a:lnTo>
                    <a:pt x="104409" y="100355"/>
                  </a:lnTo>
                  <a:lnTo>
                    <a:pt x="102430" y="102452"/>
                  </a:lnTo>
                  <a:lnTo>
                    <a:pt x="100347" y="104410"/>
                  </a:lnTo>
                  <a:lnTo>
                    <a:pt x="98159" y="106297"/>
                  </a:lnTo>
                  <a:lnTo>
                    <a:pt x="95902" y="108115"/>
                  </a:lnTo>
                  <a:lnTo>
                    <a:pt x="93541" y="109793"/>
                  </a:lnTo>
                  <a:lnTo>
                    <a:pt x="91111" y="111331"/>
                  </a:lnTo>
                  <a:lnTo>
                    <a:pt x="88611" y="112764"/>
                  </a:lnTo>
                  <a:lnTo>
                    <a:pt x="86006" y="114092"/>
                  </a:lnTo>
                  <a:lnTo>
                    <a:pt x="83333" y="115281"/>
                  </a:lnTo>
                  <a:lnTo>
                    <a:pt x="80625" y="116399"/>
                  </a:lnTo>
                  <a:lnTo>
                    <a:pt x="77847" y="117343"/>
                  </a:lnTo>
                  <a:lnTo>
                    <a:pt x="75000" y="118112"/>
                  </a:lnTo>
                  <a:lnTo>
                    <a:pt x="72083" y="118811"/>
                  </a:lnTo>
                  <a:lnTo>
                    <a:pt x="69131" y="119335"/>
                  </a:lnTo>
                  <a:lnTo>
                    <a:pt x="66111" y="119720"/>
                  </a:lnTo>
                  <a:lnTo>
                    <a:pt x="63090" y="119930"/>
                  </a:lnTo>
                  <a:lnTo>
                    <a:pt x="60000" y="120000"/>
                  </a:lnTo>
                  <a:lnTo>
                    <a:pt x="56909" y="119930"/>
                  </a:lnTo>
                  <a:lnTo>
                    <a:pt x="53888" y="119720"/>
                  </a:lnTo>
                  <a:lnTo>
                    <a:pt x="50868" y="119335"/>
                  </a:lnTo>
                  <a:lnTo>
                    <a:pt x="47916" y="118811"/>
                  </a:lnTo>
                  <a:lnTo>
                    <a:pt x="45000" y="118112"/>
                  </a:lnTo>
                  <a:lnTo>
                    <a:pt x="42152" y="117343"/>
                  </a:lnTo>
                  <a:lnTo>
                    <a:pt x="39375" y="116399"/>
                  </a:lnTo>
                  <a:lnTo>
                    <a:pt x="36666" y="115281"/>
                  </a:lnTo>
                  <a:lnTo>
                    <a:pt x="33958" y="114092"/>
                  </a:lnTo>
                  <a:lnTo>
                    <a:pt x="31388" y="112764"/>
                  </a:lnTo>
                  <a:lnTo>
                    <a:pt x="28854" y="111331"/>
                  </a:lnTo>
                  <a:lnTo>
                    <a:pt x="26458" y="109793"/>
                  </a:lnTo>
                  <a:lnTo>
                    <a:pt x="24097" y="108115"/>
                  </a:lnTo>
                  <a:lnTo>
                    <a:pt x="21840" y="106297"/>
                  </a:lnTo>
                  <a:lnTo>
                    <a:pt x="19652" y="104410"/>
                  </a:lnTo>
                  <a:lnTo>
                    <a:pt x="17569" y="102452"/>
                  </a:lnTo>
                  <a:lnTo>
                    <a:pt x="15555" y="100355"/>
                  </a:lnTo>
                  <a:lnTo>
                    <a:pt x="13680" y="98188"/>
                  </a:lnTo>
                  <a:lnTo>
                    <a:pt x="11909" y="95916"/>
                  </a:lnTo>
                  <a:lnTo>
                    <a:pt x="10243" y="93574"/>
                  </a:lnTo>
                  <a:lnTo>
                    <a:pt x="8680" y="91162"/>
                  </a:lnTo>
                  <a:lnTo>
                    <a:pt x="7256" y="88610"/>
                  </a:lnTo>
                  <a:lnTo>
                    <a:pt x="5902" y="86058"/>
                  </a:lnTo>
                  <a:lnTo>
                    <a:pt x="4722" y="83367"/>
                  </a:lnTo>
                  <a:lnTo>
                    <a:pt x="3611" y="80640"/>
                  </a:lnTo>
                  <a:lnTo>
                    <a:pt x="2673" y="77844"/>
                  </a:lnTo>
                  <a:lnTo>
                    <a:pt x="1875" y="75013"/>
                  </a:lnTo>
                  <a:lnTo>
                    <a:pt x="1215" y="72111"/>
                  </a:lnTo>
                  <a:lnTo>
                    <a:pt x="694" y="69175"/>
                  </a:lnTo>
                  <a:lnTo>
                    <a:pt x="312" y="66169"/>
                  </a:lnTo>
                  <a:lnTo>
                    <a:pt x="69" y="63128"/>
                  </a:lnTo>
                  <a:lnTo>
                    <a:pt x="0" y="60017"/>
                  </a:lnTo>
                  <a:lnTo>
                    <a:pt x="69" y="56941"/>
                  </a:lnTo>
                  <a:lnTo>
                    <a:pt x="312" y="53900"/>
                  </a:lnTo>
                  <a:lnTo>
                    <a:pt x="694" y="50859"/>
                  </a:lnTo>
                  <a:lnTo>
                    <a:pt x="1215" y="47923"/>
                  </a:lnTo>
                  <a:lnTo>
                    <a:pt x="1875" y="45021"/>
                  </a:lnTo>
                  <a:lnTo>
                    <a:pt x="2673" y="42190"/>
                  </a:lnTo>
                  <a:lnTo>
                    <a:pt x="3611" y="39394"/>
                  </a:lnTo>
                  <a:lnTo>
                    <a:pt x="4722" y="36667"/>
                  </a:lnTo>
                  <a:lnTo>
                    <a:pt x="5902" y="34011"/>
                  </a:lnTo>
                  <a:lnTo>
                    <a:pt x="7256" y="31424"/>
                  </a:lnTo>
                  <a:lnTo>
                    <a:pt x="8680" y="28907"/>
                  </a:lnTo>
                  <a:lnTo>
                    <a:pt x="10243" y="26460"/>
                  </a:lnTo>
                  <a:lnTo>
                    <a:pt x="11909" y="24118"/>
                  </a:lnTo>
                  <a:lnTo>
                    <a:pt x="13680" y="21846"/>
                  </a:lnTo>
                  <a:lnTo>
                    <a:pt x="15555" y="19644"/>
                  </a:lnTo>
                  <a:lnTo>
                    <a:pt x="17569" y="17582"/>
                  </a:lnTo>
                  <a:lnTo>
                    <a:pt x="19652" y="15624"/>
                  </a:lnTo>
                  <a:lnTo>
                    <a:pt x="21840" y="13737"/>
                  </a:lnTo>
                  <a:lnTo>
                    <a:pt x="24097" y="11954"/>
                  </a:lnTo>
                  <a:lnTo>
                    <a:pt x="26458" y="10241"/>
                  </a:lnTo>
                  <a:lnTo>
                    <a:pt x="28854" y="8703"/>
                  </a:lnTo>
                  <a:lnTo>
                    <a:pt x="31388" y="7270"/>
                  </a:lnTo>
                  <a:lnTo>
                    <a:pt x="33958" y="5942"/>
                  </a:lnTo>
                  <a:lnTo>
                    <a:pt x="36666" y="4753"/>
                  </a:lnTo>
                  <a:lnTo>
                    <a:pt x="39375" y="3635"/>
                  </a:lnTo>
                  <a:lnTo>
                    <a:pt x="42152" y="2691"/>
                  </a:lnTo>
                  <a:lnTo>
                    <a:pt x="45000" y="1887"/>
                  </a:lnTo>
                  <a:lnTo>
                    <a:pt x="47916" y="1223"/>
                  </a:lnTo>
                  <a:lnTo>
                    <a:pt x="50868" y="699"/>
                  </a:lnTo>
                  <a:lnTo>
                    <a:pt x="53888" y="314"/>
                  </a:lnTo>
                  <a:lnTo>
                    <a:pt x="56909" y="104"/>
                  </a:lnTo>
                  <a:lnTo>
                    <a:pt x="60000" y="0"/>
                  </a:lnTo>
                  <a:lnTo>
                    <a:pt x="63090" y="104"/>
                  </a:lnTo>
                  <a:lnTo>
                    <a:pt x="66111" y="314"/>
                  </a:lnTo>
                  <a:lnTo>
                    <a:pt x="69131" y="699"/>
                  </a:lnTo>
                  <a:lnTo>
                    <a:pt x="72083" y="1223"/>
                  </a:lnTo>
                  <a:lnTo>
                    <a:pt x="75000" y="1887"/>
                  </a:lnTo>
                  <a:lnTo>
                    <a:pt x="77847" y="2691"/>
                  </a:lnTo>
                  <a:lnTo>
                    <a:pt x="80625" y="3635"/>
                  </a:lnTo>
                  <a:lnTo>
                    <a:pt x="83333" y="4753"/>
                  </a:lnTo>
                  <a:lnTo>
                    <a:pt x="86006" y="5942"/>
                  </a:lnTo>
                  <a:lnTo>
                    <a:pt x="88611" y="7270"/>
                  </a:lnTo>
                  <a:lnTo>
                    <a:pt x="91111" y="8703"/>
                  </a:lnTo>
                  <a:lnTo>
                    <a:pt x="93541" y="10241"/>
                  </a:lnTo>
                  <a:lnTo>
                    <a:pt x="95902" y="11954"/>
                  </a:lnTo>
                  <a:lnTo>
                    <a:pt x="98159" y="13737"/>
                  </a:lnTo>
                  <a:lnTo>
                    <a:pt x="100347" y="15624"/>
                  </a:lnTo>
                  <a:lnTo>
                    <a:pt x="102430" y="17582"/>
                  </a:lnTo>
                  <a:lnTo>
                    <a:pt x="104409" y="19644"/>
                  </a:lnTo>
                  <a:lnTo>
                    <a:pt x="106284" y="21846"/>
                  </a:lnTo>
                  <a:lnTo>
                    <a:pt x="108055" y="24118"/>
                  </a:lnTo>
                  <a:lnTo>
                    <a:pt x="109756" y="26460"/>
                  </a:lnTo>
                  <a:lnTo>
                    <a:pt x="111319" y="28907"/>
                  </a:lnTo>
                  <a:lnTo>
                    <a:pt x="112743" y="31424"/>
                  </a:lnTo>
                  <a:lnTo>
                    <a:pt x="114062" y="34011"/>
                  </a:lnTo>
                  <a:lnTo>
                    <a:pt x="115277" y="36667"/>
                  </a:lnTo>
                  <a:lnTo>
                    <a:pt x="116319" y="39394"/>
                  </a:lnTo>
                  <a:lnTo>
                    <a:pt x="117291" y="42190"/>
                  </a:lnTo>
                  <a:lnTo>
                    <a:pt x="118125" y="45021"/>
                  </a:lnTo>
                  <a:lnTo>
                    <a:pt x="118784" y="47923"/>
                  </a:lnTo>
                  <a:lnTo>
                    <a:pt x="119270" y="50859"/>
                  </a:lnTo>
                  <a:lnTo>
                    <a:pt x="119687" y="53900"/>
                  </a:lnTo>
                  <a:lnTo>
                    <a:pt x="119930" y="56941"/>
                  </a:lnTo>
                  <a:lnTo>
                    <a:pt x="120000" y="60017"/>
                  </a:lnTo>
                  <a:close/>
                </a:path>
              </a:pathLst>
            </a:custGeom>
            <a:solidFill>
              <a:srgbClr val="DECC00"/>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70" name="任意多边形 269"/>
            <p:cNvSpPr/>
            <p:nvPr>
              <p:custDataLst>
                <p:tags r:id="rId21"/>
              </p:custDataLst>
            </p:nvPr>
          </p:nvSpPr>
          <p:spPr>
            <a:xfrm flipH="1">
              <a:off x="10964" y="5951"/>
              <a:ext cx="462" cy="472"/>
            </a:xfrm>
            <a:custGeom>
              <a:avLst/>
              <a:gdLst/>
              <a:ahLst/>
              <a:cxnLst/>
              <a:rect l="0" t="0" r="0" b="0"/>
              <a:pathLst>
                <a:path w="120000" h="120000" extrusionOk="0">
                  <a:moveTo>
                    <a:pt x="120000" y="60000"/>
                  </a:moveTo>
                  <a:lnTo>
                    <a:pt x="119930" y="63125"/>
                  </a:lnTo>
                  <a:lnTo>
                    <a:pt x="119723" y="66111"/>
                  </a:lnTo>
                  <a:lnTo>
                    <a:pt x="119309" y="69166"/>
                  </a:lnTo>
                  <a:lnTo>
                    <a:pt x="118826" y="72152"/>
                  </a:lnTo>
                  <a:lnTo>
                    <a:pt x="118136" y="75069"/>
                  </a:lnTo>
                  <a:lnTo>
                    <a:pt x="117308" y="77847"/>
                  </a:lnTo>
                  <a:lnTo>
                    <a:pt x="116342" y="80694"/>
                  </a:lnTo>
                  <a:lnTo>
                    <a:pt x="115238" y="83402"/>
                  </a:lnTo>
                  <a:lnTo>
                    <a:pt x="114065" y="85972"/>
                  </a:lnTo>
                  <a:lnTo>
                    <a:pt x="112823" y="88611"/>
                  </a:lnTo>
                  <a:lnTo>
                    <a:pt x="111305" y="91111"/>
                  </a:lnTo>
                  <a:lnTo>
                    <a:pt x="109787" y="93611"/>
                  </a:lnTo>
                  <a:lnTo>
                    <a:pt x="108062" y="95902"/>
                  </a:lnTo>
                  <a:lnTo>
                    <a:pt x="106336" y="98194"/>
                  </a:lnTo>
                  <a:lnTo>
                    <a:pt x="104404" y="100347"/>
                  </a:lnTo>
                  <a:lnTo>
                    <a:pt x="102403" y="102430"/>
                  </a:lnTo>
                  <a:lnTo>
                    <a:pt x="100333" y="104375"/>
                  </a:lnTo>
                  <a:lnTo>
                    <a:pt x="98125" y="106319"/>
                  </a:lnTo>
                  <a:lnTo>
                    <a:pt x="95917" y="108055"/>
                  </a:lnTo>
                  <a:lnTo>
                    <a:pt x="93571" y="109791"/>
                  </a:lnTo>
                  <a:lnTo>
                    <a:pt x="91086" y="111319"/>
                  </a:lnTo>
                  <a:lnTo>
                    <a:pt x="88602" y="112777"/>
                  </a:lnTo>
                  <a:lnTo>
                    <a:pt x="85980" y="114097"/>
                  </a:lnTo>
                  <a:lnTo>
                    <a:pt x="83358" y="115277"/>
                  </a:lnTo>
                  <a:lnTo>
                    <a:pt x="80667" y="116388"/>
                  </a:lnTo>
                  <a:lnTo>
                    <a:pt x="77906" y="117291"/>
                  </a:lnTo>
                  <a:lnTo>
                    <a:pt x="75008" y="118125"/>
                  </a:lnTo>
                  <a:lnTo>
                    <a:pt x="72110" y="118819"/>
                  </a:lnTo>
                  <a:lnTo>
                    <a:pt x="69143" y="119305"/>
                  </a:lnTo>
                  <a:lnTo>
                    <a:pt x="66175" y="119722"/>
                  </a:lnTo>
                  <a:lnTo>
                    <a:pt x="63070" y="119930"/>
                  </a:lnTo>
                  <a:lnTo>
                    <a:pt x="60034" y="120000"/>
                  </a:lnTo>
                  <a:lnTo>
                    <a:pt x="56929" y="119930"/>
                  </a:lnTo>
                  <a:lnTo>
                    <a:pt x="53824" y="119722"/>
                  </a:lnTo>
                  <a:lnTo>
                    <a:pt x="50856" y="119305"/>
                  </a:lnTo>
                  <a:lnTo>
                    <a:pt x="47889" y="118819"/>
                  </a:lnTo>
                  <a:lnTo>
                    <a:pt x="44991" y="118125"/>
                  </a:lnTo>
                  <a:lnTo>
                    <a:pt x="42162" y="117291"/>
                  </a:lnTo>
                  <a:lnTo>
                    <a:pt x="39332" y="116388"/>
                  </a:lnTo>
                  <a:lnTo>
                    <a:pt x="36641" y="115277"/>
                  </a:lnTo>
                  <a:lnTo>
                    <a:pt x="33950" y="114097"/>
                  </a:lnTo>
                  <a:lnTo>
                    <a:pt x="31397" y="112777"/>
                  </a:lnTo>
                  <a:lnTo>
                    <a:pt x="28844" y="111319"/>
                  </a:lnTo>
                  <a:lnTo>
                    <a:pt x="26428" y="109791"/>
                  </a:lnTo>
                  <a:lnTo>
                    <a:pt x="24082" y="108055"/>
                  </a:lnTo>
                  <a:lnTo>
                    <a:pt x="21805" y="106319"/>
                  </a:lnTo>
                  <a:lnTo>
                    <a:pt x="19597" y="104375"/>
                  </a:lnTo>
                  <a:lnTo>
                    <a:pt x="17596" y="102430"/>
                  </a:lnTo>
                  <a:lnTo>
                    <a:pt x="15526" y="100347"/>
                  </a:lnTo>
                  <a:lnTo>
                    <a:pt x="13663" y="98194"/>
                  </a:lnTo>
                  <a:lnTo>
                    <a:pt x="11868" y="95902"/>
                  </a:lnTo>
                  <a:lnTo>
                    <a:pt x="10212" y="93611"/>
                  </a:lnTo>
                  <a:lnTo>
                    <a:pt x="8625" y="91111"/>
                  </a:lnTo>
                  <a:lnTo>
                    <a:pt x="7245" y="88611"/>
                  </a:lnTo>
                  <a:lnTo>
                    <a:pt x="5865" y="85972"/>
                  </a:lnTo>
                  <a:lnTo>
                    <a:pt x="4761" y="83402"/>
                  </a:lnTo>
                  <a:lnTo>
                    <a:pt x="3588" y="80694"/>
                  </a:lnTo>
                  <a:lnTo>
                    <a:pt x="2691" y="77847"/>
                  </a:lnTo>
                  <a:lnTo>
                    <a:pt x="1863" y="75069"/>
                  </a:lnTo>
                  <a:lnTo>
                    <a:pt x="1242" y="72152"/>
                  </a:lnTo>
                  <a:lnTo>
                    <a:pt x="690" y="69166"/>
                  </a:lnTo>
                  <a:lnTo>
                    <a:pt x="276" y="66111"/>
                  </a:lnTo>
                  <a:lnTo>
                    <a:pt x="69" y="63125"/>
                  </a:lnTo>
                  <a:lnTo>
                    <a:pt x="0" y="60000"/>
                  </a:lnTo>
                  <a:lnTo>
                    <a:pt x="69" y="56944"/>
                  </a:lnTo>
                  <a:lnTo>
                    <a:pt x="276" y="53888"/>
                  </a:lnTo>
                  <a:lnTo>
                    <a:pt x="690" y="50902"/>
                  </a:lnTo>
                  <a:lnTo>
                    <a:pt x="1242" y="47916"/>
                  </a:lnTo>
                  <a:lnTo>
                    <a:pt x="1863" y="45000"/>
                  </a:lnTo>
                  <a:lnTo>
                    <a:pt x="2691" y="42152"/>
                  </a:lnTo>
                  <a:lnTo>
                    <a:pt x="3588" y="39375"/>
                  </a:lnTo>
                  <a:lnTo>
                    <a:pt x="4761" y="36666"/>
                  </a:lnTo>
                  <a:lnTo>
                    <a:pt x="5865" y="33958"/>
                  </a:lnTo>
                  <a:lnTo>
                    <a:pt x="7245" y="31458"/>
                  </a:lnTo>
                  <a:lnTo>
                    <a:pt x="8625" y="28888"/>
                  </a:lnTo>
                  <a:lnTo>
                    <a:pt x="10212" y="26458"/>
                  </a:lnTo>
                  <a:lnTo>
                    <a:pt x="11868" y="24097"/>
                  </a:lnTo>
                  <a:lnTo>
                    <a:pt x="13663" y="21805"/>
                  </a:lnTo>
                  <a:lnTo>
                    <a:pt x="15526" y="19652"/>
                  </a:lnTo>
                  <a:lnTo>
                    <a:pt x="17596" y="17569"/>
                  </a:lnTo>
                  <a:lnTo>
                    <a:pt x="19597" y="15625"/>
                  </a:lnTo>
                  <a:lnTo>
                    <a:pt x="21805" y="13750"/>
                  </a:lnTo>
                  <a:lnTo>
                    <a:pt x="24082" y="11944"/>
                  </a:lnTo>
                  <a:lnTo>
                    <a:pt x="26428" y="10277"/>
                  </a:lnTo>
                  <a:lnTo>
                    <a:pt x="28844" y="8680"/>
                  </a:lnTo>
                  <a:lnTo>
                    <a:pt x="31397" y="7291"/>
                  </a:lnTo>
                  <a:lnTo>
                    <a:pt x="33950" y="5902"/>
                  </a:lnTo>
                  <a:lnTo>
                    <a:pt x="36641" y="4722"/>
                  </a:lnTo>
                  <a:lnTo>
                    <a:pt x="39332" y="3680"/>
                  </a:lnTo>
                  <a:lnTo>
                    <a:pt x="42162" y="2708"/>
                  </a:lnTo>
                  <a:lnTo>
                    <a:pt x="44991" y="1875"/>
                  </a:lnTo>
                  <a:lnTo>
                    <a:pt x="47889" y="1180"/>
                  </a:lnTo>
                  <a:lnTo>
                    <a:pt x="50856" y="625"/>
                  </a:lnTo>
                  <a:lnTo>
                    <a:pt x="53824" y="277"/>
                  </a:lnTo>
                  <a:lnTo>
                    <a:pt x="56929" y="69"/>
                  </a:lnTo>
                  <a:lnTo>
                    <a:pt x="60034" y="0"/>
                  </a:lnTo>
                  <a:lnTo>
                    <a:pt x="63070" y="69"/>
                  </a:lnTo>
                  <a:lnTo>
                    <a:pt x="66175" y="277"/>
                  </a:lnTo>
                  <a:lnTo>
                    <a:pt x="69143" y="625"/>
                  </a:lnTo>
                  <a:lnTo>
                    <a:pt x="72110" y="1180"/>
                  </a:lnTo>
                  <a:lnTo>
                    <a:pt x="75008" y="1875"/>
                  </a:lnTo>
                  <a:lnTo>
                    <a:pt x="77906" y="2708"/>
                  </a:lnTo>
                  <a:lnTo>
                    <a:pt x="80667" y="3680"/>
                  </a:lnTo>
                  <a:lnTo>
                    <a:pt x="83358" y="4722"/>
                  </a:lnTo>
                  <a:lnTo>
                    <a:pt x="85980" y="5902"/>
                  </a:lnTo>
                  <a:lnTo>
                    <a:pt x="88602" y="7291"/>
                  </a:lnTo>
                  <a:lnTo>
                    <a:pt x="91086" y="8680"/>
                  </a:lnTo>
                  <a:lnTo>
                    <a:pt x="93571" y="10277"/>
                  </a:lnTo>
                  <a:lnTo>
                    <a:pt x="95917" y="11944"/>
                  </a:lnTo>
                  <a:lnTo>
                    <a:pt x="98125" y="13750"/>
                  </a:lnTo>
                  <a:lnTo>
                    <a:pt x="100333" y="15625"/>
                  </a:lnTo>
                  <a:lnTo>
                    <a:pt x="102403" y="17569"/>
                  </a:lnTo>
                  <a:lnTo>
                    <a:pt x="104404" y="19652"/>
                  </a:lnTo>
                  <a:lnTo>
                    <a:pt x="106336" y="21805"/>
                  </a:lnTo>
                  <a:lnTo>
                    <a:pt x="108062" y="24097"/>
                  </a:lnTo>
                  <a:lnTo>
                    <a:pt x="109787" y="26458"/>
                  </a:lnTo>
                  <a:lnTo>
                    <a:pt x="111305" y="28888"/>
                  </a:lnTo>
                  <a:lnTo>
                    <a:pt x="112823" y="31458"/>
                  </a:lnTo>
                  <a:lnTo>
                    <a:pt x="114065" y="33958"/>
                  </a:lnTo>
                  <a:lnTo>
                    <a:pt x="115238" y="36666"/>
                  </a:lnTo>
                  <a:lnTo>
                    <a:pt x="116342" y="39375"/>
                  </a:lnTo>
                  <a:lnTo>
                    <a:pt x="117308" y="42152"/>
                  </a:lnTo>
                  <a:lnTo>
                    <a:pt x="118136" y="45000"/>
                  </a:lnTo>
                  <a:lnTo>
                    <a:pt x="118826" y="47916"/>
                  </a:lnTo>
                  <a:lnTo>
                    <a:pt x="119309" y="50902"/>
                  </a:lnTo>
                  <a:lnTo>
                    <a:pt x="119723" y="53888"/>
                  </a:lnTo>
                  <a:lnTo>
                    <a:pt x="119930" y="56944"/>
                  </a:lnTo>
                  <a:lnTo>
                    <a:pt x="120000" y="60000"/>
                  </a:lnTo>
                  <a:close/>
                </a:path>
              </a:pathLst>
            </a:custGeom>
            <a:solidFill>
              <a:srgbClr val="44750F"/>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71" name="任意多边形 270"/>
            <p:cNvSpPr/>
            <p:nvPr>
              <p:custDataLst>
                <p:tags r:id="rId22"/>
              </p:custDataLst>
            </p:nvPr>
          </p:nvSpPr>
          <p:spPr bwMode="auto">
            <a:xfrm>
              <a:off x="10683" y="5125"/>
              <a:ext cx="508" cy="489"/>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a:latin typeface="微软雅黑" panose="020B0503020204020204" charset="-122"/>
                <a:ea typeface="微软雅黑" panose="020B0503020204020204" charset="-122"/>
              </a:endParaRPr>
            </a:p>
          </p:txBody>
        </p:sp>
        <p:sp>
          <p:nvSpPr>
            <p:cNvPr id="272" name="任意多边形 271"/>
            <p:cNvSpPr/>
            <p:nvPr>
              <p:custDataLst>
                <p:tags r:id="rId23"/>
              </p:custDataLst>
            </p:nvPr>
          </p:nvSpPr>
          <p:spPr bwMode="auto">
            <a:xfrm>
              <a:off x="9107" y="4482"/>
              <a:ext cx="741" cy="714"/>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ysClr val="window" lastClr="FFFFFF"/>
            </a:solidFill>
            <a:ln>
              <a:noFill/>
            </a:ln>
          </p:spPr>
          <p:txBody>
            <a:bodyPr vert="horz" wrap="square" lIns="91440" tIns="45720" rIns="91440" bIns="45720" numCol="1" anchor="t" anchorCtr="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zh-CN" altLang="en-US" dirty="0">
                <a:latin typeface="微软雅黑" panose="020B0503020204020204" charset="-122"/>
                <a:ea typeface="微软雅黑" panose="020B0503020204020204" charset="-122"/>
              </a:endParaRPr>
            </a:p>
          </p:txBody>
        </p:sp>
        <p:sp>
          <p:nvSpPr>
            <p:cNvPr id="273" name="任意多边形 272"/>
            <p:cNvSpPr/>
            <p:nvPr>
              <p:custDataLst>
                <p:tags r:id="rId24"/>
              </p:custDataLst>
            </p:nvPr>
          </p:nvSpPr>
          <p:spPr bwMode="auto">
            <a:xfrm>
              <a:off x="7973" y="6342"/>
              <a:ext cx="434" cy="418"/>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ysClr val="window" lastClr="FFFFFF"/>
            </a:solidFill>
            <a:ln>
              <a:noFill/>
            </a:ln>
            <a:effectLst/>
          </p:spPr>
          <p:txBody>
            <a:bodyPr lIns="121888" tIns="121888" rIns="121888" bIns="121888"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fontAlgn="base" hangingPunct="0">
                <a:lnSpc>
                  <a:spcPct val="120000"/>
                </a:lnSpc>
                <a:spcBef>
                  <a:spcPct val="0"/>
                </a:spcBef>
                <a:spcAft>
                  <a:spcPct val="0"/>
                </a:spcAft>
              </a:pPr>
              <a:endParaRPr lang="zh-CN" altLang="zh-CN" sz="6400">
                <a:solidFill>
                  <a:srgbClr val="000000"/>
                </a:solidFill>
                <a:latin typeface="微软雅黑" panose="020B0503020204020204" charset="-122"/>
                <a:ea typeface="微软雅黑" panose="020B0503020204020204" charset="-122"/>
              </a:endParaRPr>
            </a:p>
          </p:txBody>
        </p:sp>
        <p:sp>
          <p:nvSpPr>
            <p:cNvPr id="278" name="任意多边形 277"/>
            <p:cNvSpPr/>
            <p:nvPr>
              <p:custDataLst>
                <p:tags r:id="rId25"/>
              </p:custDataLst>
            </p:nvPr>
          </p:nvSpPr>
          <p:spPr>
            <a:xfrm flipH="1">
              <a:off x="9691" y="5755"/>
              <a:ext cx="586" cy="600"/>
            </a:xfrm>
            <a:custGeom>
              <a:avLst/>
              <a:gdLst/>
              <a:ahLst/>
              <a:cxnLst/>
              <a:rect l="0" t="0" r="0" b="0"/>
              <a:pathLst>
                <a:path w="120000" h="120000" extrusionOk="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lumMod val="85000"/>
              </a:schemeClr>
            </a:solidFill>
            <a:ln>
              <a:noFill/>
            </a:ln>
          </p:spPr>
          <p:txBody>
            <a:bodyPr lIns="60941" tIns="30462" rIns="60941" bIns="30462" anchor="t" anchorCtr="0">
              <a:noAutofit/>
            </a:bodyPr>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79" name="任意多边形 278"/>
            <p:cNvSpPr/>
            <p:nvPr>
              <p:custDataLst>
                <p:tags r:id="rId26"/>
              </p:custDataLst>
            </p:nvPr>
          </p:nvSpPr>
          <p:spPr>
            <a:xfrm flipH="1">
              <a:off x="8408" y="5823"/>
              <a:ext cx="2383" cy="3213"/>
            </a:xfrm>
            <a:custGeom>
              <a:avLst/>
              <a:gdLst/>
              <a:ahLst/>
              <a:cxnLst/>
              <a:rect l="0" t="0" r="0" b="0"/>
              <a:pathLst>
                <a:path w="120000" h="120000" extrusionOk="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lumMod val="85000"/>
              </a:schemeClr>
            </a:solidFill>
            <a:ln>
              <a:noFill/>
            </a:ln>
          </p:spPr>
          <p:txBody>
            <a:bodyPr lIns="60941" tIns="30462" rIns="60941" bIns="30462" anchor="t" anchorCtr="0">
              <a:noAutofit/>
            </a:bodyPr>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grpSp>
    </p:spTree>
    <p:custDataLst>
      <p:tags r:id="rId2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additive="base">
                                        <p:cTn id="7" dur="500" fill="hold"/>
                                        <p:tgtEl>
                                          <p:spTgt spid="125"/>
                                        </p:tgtEl>
                                        <p:attrNameLst>
                                          <p:attrName>ppt_x</p:attrName>
                                        </p:attrNameLst>
                                      </p:cBhvr>
                                      <p:tavLst>
                                        <p:tav tm="0">
                                          <p:val>
                                            <p:strVal val="#ppt_x"/>
                                          </p:val>
                                        </p:tav>
                                        <p:tav tm="100000">
                                          <p:val>
                                            <p:strVal val="#ppt_x"/>
                                          </p:val>
                                        </p:tav>
                                      </p:tavLst>
                                    </p:anim>
                                    <p:anim calcmode="lin" valueType="num">
                                      <p:cBhvr additive="base">
                                        <p:cTn id="8" dur="500" fill="hold"/>
                                        <p:tgtEl>
                                          <p:spTgt spid="1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6"/>
                                        </p:tgtEl>
                                        <p:attrNameLst>
                                          <p:attrName>style.visibility</p:attrName>
                                        </p:attrNameLst>
                                      </p:cBhvr>
                                      <p:to>
                                        <p:strVal val="visible"/>
                                      </p:to>
                                    </p:set>
                                    <p:anim calcmode="lin" valueType="num">
                                      <p:cBhvr additive="base">
                                        <p:cTn id="12" dur="500" fill="hold"/>
                                        <p:tgtEl>
                                          <p:spTgt spid="126"/>
                                        </p:tgtEl>
                                        <p:attrNameLst>
                                          <p:attrName>ppt_x</p:attrName>
                                        </p:attrNameLst>
                                      </p:cBhvr>
                                      <p:tavLst>
                                        <p:tav tm="0">
                                          <p:val>
                                            <p:strVal val="#ppt_x"/>
                                          </p:val>
                                        </p:tav>
                                        <p:tav tm="100000">
                                          <p:val>
                                            <p:strVal val="#ppt_x"/>
                                          </p:val>
                                        </p:tav>
                                      </p:tavLst>
                                    </p:anim>
                                    <p:anim calcmode="lin" valueType="num">
                                      <p:cBhvr additive="base">
                                        <p:cTn id="13" dur="500" fill="hold"/>
                                        <p:tgtEl>
                                          <p:spTgt spid="12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27"/>
                                        </p:tgtEl>
                                        <p:attrNameLst>
                                          <p:attrName>style.visibility</p:attrName>
                                        </p:attrNameLst>
                                      </p:cBhvr>
                                      <p:to>
                                        <p:strVal val="visible"/>
                                      </p:to>
                                    </p:set>
                                    <p:anim calcmode="lin" valueType="num">
                                      <p:cBhvr additive="base">
                                        <p:cTn id="17" dur="500" fill="hold"/>
                                        <p:tgtEl>
                                          <p:spTgt spid="127"/>
                                        </p:tgtEl>
                                        <p:attrNameLst>
                                          <p:attrName>ppt_x</p:attrName>
                                        </p:attrNameLst>
                                      </p:cBhvr>
                                      <p:tavLst>
                                        <p:tav tm="0">
                                          <p:val>
                                            <p:strVal val="#ppt_x"/>
                                          </p:val>
                                        </p:tav>
                                        <p:tav tm="100000">
                                          <p:val>
                                            <p:strVal val="#ppt_x"/>
                                          </p:val>
                                        </p:tav>
                                      </p:tavLst>
                                    </p:anim>
                                    <p:anim calcmode="lin" valueType="num">
                                      <p:cBhvr additive="base">
                                        <p:cTn id="18" dur="500" fill="hold"/>
                                        <p:tgtEl>
                                          <p:spTgt spid="12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28"/>
                                        </p:tgtEl>
                                        <p:attrNameLst>
                                          <p:attrName>style.visibility</p:attrName>
                                        </p:attrNameLst>
                                      </p:cBhvr>
                                      <p:to>
                                        <p:strVal val="visible"/>
                                      </p:to>
                                    </p:set>
                                    <p:anim calcmode="lin" valueType="num">
                                      <p:cBhvr additive="base">
                                        <p:cTn id="22" dur="500" fill="hold"/>
                                        <p:tgtEl>
                                          <p:spTgt spid="128"/>
                                        </p:tgtEl>
                                        <p:attrNameLst>
                                          <p:attrName>ppt_x</p:attrName>
                                        </p:attrNameLst>
                                      </p:cBhvr>
                                      <p:tavLst>
                                        <p:tav tm="0">
                                          <p:val>
                                            <p:strVal val="#ppt_x"/>
                                          </p:val>
                                        </p:tav>
                                        <p:tav tm="100000">
                                          <p:val>
                                            <p:strVal val="#ppt_x"/>
                                          </p:val>
                                        </p:tav>
                                      </p:tavLst>
                                    </p:anim>
                                    <p:anim calcmode="lin" valueType="num">
                                      <p:cBhvr additive="base">
                                        <p:cTn id="23" dur="500" fill="hold"/>
                                        <p:tgtEl>
                                          <p:spTgt spid="12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 calcmode="lin" valueType="num">
                                      <p:cBhvr additive="base">
                                        <p:cTn id="27" dur="500" fill="hold"/>
                                        <p:tgtEl>
                                          <p:spTgt spid="129"/>
                                        </p:tgtEl>
                                        <p:attrNameLst>
                                          <p:attrName>ppt_x</p:attrName>
                                        </p:attrNameLst>
                                      </p:cBhvr>
                                      <p:tavLst>
                                        <p:tav tm="0">
                                          <p:val>
                                            <p:strVal val="#ppt_x"/>
                                          </p:val>
                                        </p:tav>
                                        <p:tav tm="100000">
                                          <p:val>
                                            <p:strVal val="#ppt_x"/>
                                          </p:val>
                                        </p:tav>
                                      </p:tavLst>
                                    </p:anim>
                                    <p:anim calcmode="lin" valueType="num">
                                      <p:cBhvr additive="base">
                                        <p:cTn id="28" dur="500" fill="hold"/>
                                        <p:tgtEl>
                                          <p:spTgt spid="1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占位符 16"/>
          <p:cNvSpPr>
            <a:spLocks noGrp="1"/>
          </p:cNvSpPr>
          <p:nvPr>
            <p:ph type="body" sz="quarter" idx="10"/>
            <p:custDataLst>
              <p:tags r:id="rId1"/>
            </p:custDataLst>
          </p:nvPr>
        </p:nvSpPr>
        <p:spPr>
          <a:xfrm>
            <a:off x="1510030" y="391160"/>
            <a:ext cx="5894070" cy="393700"/>
          </a:xfrm>
        </p:spPr>
        <p:txBody>
          <a:bodyPr>
            <a:noAutofit/>
          </a:bodyPr>
          <a:p>
            <a:pPr marL="0" algn="l">
              <a:buClrTx/>
              <a:buSzTx/>
              <a:buNone/>
            </a:pPr>
            <a:r>
              <a:rPr lang="zh-CN" altLang="en-US" sz="2400" b="1" spc="300" noProof="0" dirty="0">
                <a:ln>
                  <a:noFill/>
                </a:ln>
                <a:solidFill>
                  <a:srgbClr val="FCC301"/>
                </a:solidFill>
                <a:effectLst/>
                <a:uLnTx/>
                <a:sym typeface="+mn-ea"/>
              </a:rPr>
              <a:t>三、考试焦虑问题</a:t>
            </a:r>
            <a:endParaRPr lang="zh-CN" altLang="en-US" sz="2400" b="1" spc="300" noProof="0" dirty="0">
              <a:ln>
                <a:noFill/>
              </a:ln>
              <a:solidFill>
                <a:srgbClr val="FCC301"/>
              </a:solidFill>
              <a:effectLst/>
              <a:uLnTx/>
              <a:sym typeface="+mn-ea"/>
            </a:endParaRPr>
          </a:p>
        </p:txBody>
      </p:sp>
      <p:sp>
        <p:nvSpPr>
          <p:cNvPr id="14" name="文本框 13"/>
          <p:cNvSpPr txBox="1"/>
          <p:nvPr>
            <p:custDataLst>
              <p:tags r:id="rId2"/>
            </p:custDataLst>
          </p:nvPr>
        </p:nvSpPr>
        <p:spPr>
          <a:xfrm>
            <a:off x="3931285" y="1275080"/>
            <a:ext cx="4329430" cy="5524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lvl="0" algn="ctr" defTabSz="913765" fontAlgn="base">
              <a:buSzPct val="25000"/>
              <a:buNone/>
              <a:defRPr/>
            </a:pPr>
            <a:r>
              <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rPr>
              <a:t>（二）考试焦虑的调节</a:t>
            </a:r>
            <a:endParaRPr lang="en-US" altLang="zh-CN" sz="1800" b="1" spc="200">
              <a:solidFill>
                <a:schemeClr val="tx1">
                  <a:lumMod val="7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74" name="组合 273"/>
          <p:cNvGrpSpPr/>
          <p:nvPr/>
        </p:nvGrpSpPr>
        <p:grpSpPr>
          <a:xfrm>
            <a:off x="1038225" y="2150110"/>
            <a:ext cx="3314065" cy="4258310"/>
            <a:chOff x="7775" y="4234"/>
            <a:chExt cx="3650" cy="4802"/>
          </a:xfrm>
        </p:grpSpPr>
        <p:sp>
          <p:nvSpPr>
            <p:cNvPr id="262" name="任意多边形 261"/>
            <p:cNvSpPr/>
            <p:nvPr>
              <p:custDataLst>
                <p:tags r:id="rId3"/>
              </p:custDataLst>
            </p:nvPr>
          </p:nvSpPr>
          <p:spPr>
            <a:xfrm flipH="1">
              <a:off x="9694" y="5678"/>
              <a:ext cx="586" cy="600"/>
            </a:xfrm>
            <a:custGeom>
              <a:avLst/>
              <a:gdLst/>
              <a:ahLst/>
              <a:cxnLst/>
              <a:rect l="0" t="0" r="0" b="0"/>
              <a:pathLst>
                <a:path w="120000" h="120000" extrusionOk="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3" name="任意多边形 262"/>
            <p:cNvSpPr/>
            <p:nvPr>
              <p:custDataLst>
                <p:tags r:id="rId4"/>
              </p:custDataLst>
            </p:nvPr>
          </p:nvSpPr>
          <p:spPr>
            <a:xfrm flipH="1">
              <a:off x="8411" y="5746"/>
              <a:ext cx="2383" cy="3213"/>
            </a:xfrm>
            <a:custGeom>
              <a:avLst/>
              <a:gdLst/>
              <a:ahLst/>
              <a:cxnLst/>
              <a:rect l="0" t="0" r="0" b="0"/>
              <a:pathLst>
                <a:path w="120000" h="120000" extrusionOk="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4" name="任意多边形 263"/>
            <p:cNvSpPr/>
            <p:nvPr>
              <p:custDataLst>
                <p:tags r:id="rId5"/>
              </p:custDataLst>
            </p:nvPr>
          </p:nvSpPr>
          <p:spPr>
            <a:xfrm flipH="1">
              <a:off x="7775" y="6127"/>
              <a:ext cx="830" cy="849"/>
            </a:xfrm>
            <a:custGeom>
              <a:avLst/>
              <a:gdLst/>
              <a:ahLst/>
              <a:cxnLst/>
              <a:rect l="0" t="0" r="0" b="0"/>
              <a:pathLst>
                <a:path w="120000" h="120000" extrusionOk="0">
                  <a:moveTo>
                    <a:pt x="120000" y="60038"/>
                  </a:moveTo>
                  <a:lnTo>
                    <a:pt x="119923" y="63127"/>
                  </a:lnTo>
                  <a:lnTo>
                    <a:pt x="119693" y="66177"/>
                  </a:lnTo>
                  <a:lnTo>
                    <a:pt x="119309" y="69189"/>
                  </a:lnTo>
                  <a:lnTo>
                    <a:pt x="118772" y="72123"/>
                  </a:lnTo>
                  <a:lnTo>
                    <a:pt x="118120" y="75057"/>
                  </a:lnTo>
                  <a:lnTo>
                    <a:pt x="117276" y="77915"/>
                  </a:lnTo>
                  <a:lnTo>
                    <a:pt x="116355" y="80694"/>
                  </a:lnTo>
                  <a:lnTo>
                    <a:pt x="115281" y="83397"/>
                  </a:lnTo>
                  <a:lnTo>
                    <a:pt x="114053" y="86023"/>
                  </a:lnTo>
                  <a:lnTo>
                    <a:pt x="112749" y="88610"/>
                  </a:lnTo>
                  <a:lnTo>
                    <a:pt x="111329" y="91119"/>
                  </a:lnTo>
                  <a:lnTo>
                    <a:pt x="109718" y="93590"/>
                  </a:lnTo>
                  <a:lnTo>
                    <a:pt x="108069" y="95907"/>
                  </a:lnTo>
                  <a:lnTo>
                    <a:pt x="106304" y="98185"/>
                  </a:lnTo>
                  <a:lnTo>
                    <a:pt x="104424" y="100386"/>
                  </a:lnTo>
                  <a:lnTo>
                    <a:pt x="102429" y="102432"/>
                  </a:lnTo>
                  <a:lnTo>
                    <a:pt x="100319" y="104440"/>
                  </a:lnTo>
                  <a:lnTo>
                    <a:pt x="98171" y="106332"/>
                  </a:lnTo>
                  <a:lnTo>
                    <a:pt x="95907" y="108108"/>
                  </a:lnTo>
                  <a:lnTo>
                    <a:pt x="93529" y="109768"/>
                  </a:lnTo>
                  <a:lnTo>
                    <a:pt x="91112" y="111312"/>
                  </a:lnTo>
                  <a:lnTo>
                    <a:pt x="88618" y="112779"/>
                  </a:lnTo>
                  <a:lnTo>
                    <a:pt x="86010" y="114131"/>
                  </a:lnTo>
                  <a:lnTo>
                    <a:pt x="83363" y="115289"/>
                  </a:lnTo>
                  <a:lnTo>
                    <a:pt x="80639" y="116370"/>
                  </a:lnTo>
                  <a:lnTo>
                    <a:pt x="77838" y="117335"/>
                  </a:lnTo>
                  <a:lnTo>
                    <a:pt x="75000" y="118146"/>
                  </a:lnTo>
                  <a:lnTo>
                    <a:pt x="72084" y="118803"/>
                  </a:lnTo>
                  <a:lnTo>
                    <a:pt x="69168" y="119343"/>
                  </a:lnTo>
                  <a:lnTo>
                    <a:pt x="66138" y="119729"/>
                  </a:lnTo>
                  <a:lnTo>
                    <a:pt x="63107" y="119922"/>
                  </a:lnTo>
                  <a:lnTo>
                    <a:pt x="60000" y="119999"/>
                  </a:lnTo>
                  <a:lnTo>
                    <a:pt x="56930" y="119922"/>
                  </a:lnTo>
                  <a:lnTo>
                    <a:pt x="53861" y="119729"/>
                  </a:lnTo>
                  <a:lnTo>
                    <a:pt x="50869" y="119343"/>
                  </a:lnTo>
                  <a:lnTo>
                    <a:pt x="47915" y="118803"/>
                  </a:lnTo>
                  <a:lnTo>
                    <a:pt x="45038" y="118146"/>
                  </a:lnTo>
                  <a:lnTo>
                    <a:pt x="42161" y="117335"/>
                  </a:lnTo>
                  <a:lnTo>
                    <a:pt x="39360" y="116370"/>
                  </a:lnTo>
                  <a:lnTo>
                    <a:pt x="36636" y="115289"/>
                  </a:lnTo>
                  <a:lnTo>
                    <a:pt x="33951" y="114131"/>
                  </a:lnTo>
                  <a:lnTo>
                    <a:pt x="31381" y="112779"/>
                  </a:lnTo>
                  <a:lnTo>
                    <a:pt x="28887" y="111312"/>
                  </a:lnTo>
                  <a:lnTo>
                    <a:pt x="26432" y="109768"/>
                  </a:lnTo>
                  <a:lnTo>
                    <a:pt x="24053" y="108108"/>
                  </a:lnTo>
                  <a:lnTo>
                    <a:pt x="21828" y="106332"/>
                  </a:lnTo>
                  <a:lnTo>
                    <a:pt x="19641" y="104440"/>
                  </a:lnTo>
                  <a:lnTo>
                    <a:pt x="17570" y="102432"/>
                  </a:lnTo>
                  <a:lnTo>
                    <a:pt x="15537" y="100386"/>
                  </a:lnTo>
                  <a:lnTo>
                    <a:pt x="13657" y="98185"/>
                  </a:lnTo>
                  <a:lnTo>
                    <a:pt x="11930" y="95907"/>
                  </a:lnTo>
                  <a:lnTo>
                    <a:pt x="10242" y="93590"/>
                  </a:lnTo>
                  <a:lnTo>
                    <a:pt x="8670" y="91119"/>
                  </a:lnTo>
                  <a:lnTo>
                    <a:pt x="7212" y="88610"/>
                  </a:lnTo>
                  <a:lnTo>
                    <a:pt x="5907" y="86023"/>
                  </a:lnTo>
                  <a:lnTo>
                    <a:pt x="4680" y="83397"/>
                  </a:lnTo>
                  <a:lnTo>
                    <a:pt x="3606" y="80694"/>
                  </a:lnTo>
                  <a:lnTo>
                    <a:pt x="2685" y="77915"/>
                  </a:lnTo>
                  <a:lnTo>
                    <a:pt x="1879" y="75057"/>
                  </a:lnTo>
                  <a:lnTo>
                    <a:pt x="1189" y="72123"/>
                  </a:lnTo>
                  <a:lnTo>
                    <a:pt x="690" y="69189"/>
                  </a:lnTo>
                  <a:lnTo>
                    <a:pt x="268" y="66177"/>
                  </a:lnTo>
                  <a:lnTo>
                    <a:pt x="76" y="63127"/>
                  </a:lnTo>
                  <a:lnTo>
                    <a:pt x="0" y="60038"/>
                  </a:lnTo>
                  <a:lnTo>
                    <a:pt x="76" y="56949"/>
                  </a:lnTo>
                  <a:lnTo>
                    <a:pt x="268" y="53899"/>
                  </a:lnTo>
                  <a:lnTo>
                    <a:pt x="690" y="50888"/>
                  </a:lnTo>
                  <a:lnTo>
                    <a:pt x="1189" y="47953"/>
                  </a:lnTo>
                  <a:lnTo>
                    <a:pt x="1879" y="45057"/>
                  </a:lnTo>
                  <a:lnTo>
                    <a:pt x="2685" y="42200"/>
                  </a:lnTo>
                  <a:lnTo>
                    <a:pt x="3606" y="39420"/>
                  </a:lnTo>
                  <a:lnTo>
                    <a:pt x="4680" y="36718"/>
                  </a:lnTo>
                  <a:lnTo>
                    <a:pt x="5907" y="34015"/>
                  </a:lnTo>
                  <a:lnTo>
                    <a:pt x="7212" y="31428"/>
                  </a:lnTo>
                  <a:lnTo>
                    <a:pt x="8670" y="28957"/>
                  </a:lnTo>
                  <a:lnTo>
                    <a:pt x="10242" y="26486"/>
                  </a:lnTo>
                  <a:lnTo>
                    <a:pt x="11930" y="24131"/>
                  </a:lnTo>
                  <a:lnTo>
                    <a:pt x="13657" y="21891"/>
                  </a:lnTo>
                  <a:lnTo>
                    <a:pt x="15537" y="19729"/>
                  </a:lnTo>
                  <a:lnTo>
                    <a:pt x="17570" y="17644"/>
                  </a:lnTo>
                  <a:lnTo>
                    <a:pt x="19641" y="15637"/>
                  </a:lnTo>
                  <a:lnTo>
                    <a:pt x="21828" y="13745"/>
                  </a:lnTo>
                  <a:lnTo>
                    <a:pt x="24053" y="11969"/>
                  </a:lnTo>
                  <a:lnTo>
                    <a:pt x="26432" y="10270"/>
                  </a:lnTo>
                  <a:lnTo>
                    <a:pt x="28887" y="8725"/>
                  </a:lnTo>
                  <a:lnTo>
                    <a:pt x="31381" y="7297"/>
                  </a:lnTo>
                  <a:lnTo>
                    <a:pt x="33951" y="5945"/>
                  </a:lnTo>
                  <a:lnTo>
                    <a:pt x="36636" y="4749"/>
                  </a:lnTo>
                  <a:lnTo>
                    <a:pt x="39360" y="3706"/>
                  </a:lnTo>
                  <a:lnTo>
                    <a:pt x="42161" y="2741"/>
                  </a:lnTo>
                  <a:lnTo>
                    <a:pt x="45038" y="1930"/>
                  </a:lnTo>
                  <a:lnTo>
                    <a:pt x="47915" y="1274"/>
                  </a:lnTo>
                  <a:lnTo>
                    <a:pt x="50869" y="733"/>
                  </a:lnTo>
                  <a:lnTo>
                    <a:pt x="53861" y="347"/>
                  </a:lnTo>
                  <a:lnTo>
                    <a:pt x="56930" y="115"/>
                  </a:lnTo>
                  <a:lnTo>
                    <a:pt x="60000" y="0"/>
                  </a:lnTo>
                  <a:lnTo>
                    <a:pt x="63107" y="115"/>
                  </a:lnTo>
                  <a:lnTo>
                    <a:pt x="66138" y="347"/>
                  </a:lnTo>
                  <a:lnTo>
                    <a:pt x="69168" y="733"/>
                  </a:lnTo>
                  <a:lnTo>
                    <a:pt x="72084" y="1274"/>
                  </a:lnTo>
                  <a:lnTo>
                    <a:pt x="75000" y="1930"/>
                  </a:lnTo>
                  <a:lnTo>
                    <a:pt x="77838" y="2741"/>
                  </a:lnTo>
                  <a:lnTo>
                    <a:pt x="80639" y="3706"/>
                  </a:lnTo>
                  <a:lnTo>
                    <a:pt x="83363" y="4749"/>
                  </a:lnTo>
                  <a:lnTo>
                    <a:pt x="86010" y="5945"/>
                  </a:lnTo>
                  <a:lnTo>
                    <a:pt x="88618" y="7297"/>
                  </a:lnTo>
                  <a:lnTo>
                    <a:pt x="91112" y="8725"/>
                  </a:lnTo>
                  <a:lnTo>
                    <a:pt x="93529" y="10270"/>
                  </a:lnTo>
                  <a:lnTo>
                    <a:pt x="95907" y="11969"/>
                  </a:lnTo>
                  <a:lnTo>
                    <a:pt x="98171" y="13745"/>
                  </a:lnTo>
                  <a:lnTo>
                    <a:pt x="100319" y="15637"/>
                  </a:lnTo>
                  <a:lnTo>
                    <a:pt x="102429" y="17644"/>
                  </a:lnTo>
                  <a:lnTo>
                    <a:pt x="104424" y="19729"/>
                  </a:lnTo>
                  <a:lnTo>
                    <a:pt x="106304" y="21891"/>
                  </a:lnTo>
                  <a:lnTo>
                    <a:pt x="108069" y="24131"/>
                  </a:lnTo>
                  <a:lnTo>
                    <a:pt x="109718" y="26486"/>
                  </a:lnTo>
                  <a:lnTo>
                    <a:pt x="111329" y="28957"/>
                  </a:lnTo>
                  <a:lnTo>
                    <a:pt x="112749" y="31428"/>
                  </a:lnTo>
                  <a:lnTo>
                    <a:pt x="114053" y="34015"/>
                  </a:lnTo>
                  <a:lnTo>
                    <a:pt x="115281" y="36718"/>
                  </a:lnTo>
                  <a:lnTo>
                    <a:pt x="116355" y="39420"/>
                  </a:lnTo>
                  <a:lnTo>
                    <a:pt x="117276" y="42200"/>
                  </a:lnTo>
                  <a:lnTo>
                    <a:pt x="118120" y="45057"/>
                  </a:lnTo>
                  <a:lnTo>
                    <a:pt x="118772" y="47953"/>
                  </a:lnTo>
                  <a:lnTo>
                    <a:pt x="119309" y="50888"/>
                  </a:lnTo>
                  <a:lnTo>
                    <a:pt x="119693" y="53899"/>
                  </a:lnTo>
                  <a:lnTo>
                    <a:pt x="119923" y="56949"/>
                  </a:lnTo>
                  <a:lnTo>
                    <a:pt x="120000" y="60038"/>
                  </a:lnTo>
                  <a:close/>
                </a:path>
              </a:pathLst>
            </a:custGeom>
            <a:solidFill>
              <a:srgbClr val="A0BB0C"/>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5" name="任意多边形 264"/>
            <p:cNvSpPr/>
            <p:nvPr>
              <p:custDataLst>
                <p:tags r:id="rId6"/>
              </p:custDataLst>
            </p:nvPr>
          </p:nvSpPr>
          <p:spPr>
            <a:xfrm flipH="1">
              <a:off x="8424" y="5569"/>
              <a:ext cx="586" cy="600"/>
            </a:xfrm>
            <a:custGeom>
              <a:avLst/>
              <a:gdLst/>
              <a:ahLst/>
              <a:cxnLst/>
              <a:rect l="0" t="0" r="0" b="0"/>
              <a:pathLst>
                <a:path w="120000" h="120000" extrusionOk="0">
                  <a:moveTo>
                    <a:pt x="120000" y="59972"/>
                  </a:moveTo>
                  <a:lnTo>
                    <a:pt x="119945" y="63088"/>
                  </a:lnTo>
                  <a:lnTo>
                    <a:pt x="119674" y="66095"/>
                  </a:lnTo>
                  <a:lnTo>
                    <a:pt x="119294" y="69157"/>
                  </a:lnTo>
                  <a:lnTo>
                    <a:pt x="118751" y="72109"/>
                  </a:lnTo>
                  <a:lnTo>
                    <a:pt x="118100" y="75006"/>
                  </a:lnTo>
                  <a:lnTo>
                    <a:pt x="117286" y="77904"/>
                  </a:lnTo>
                  <a:lnTo>
                    <a:pt x="116309" y="80637"/>
                  </a:lnTo>
                  <a:lnTo>
                    <a:pt x="115278" y="83371"/>
                  </a:lnTo>
                  <a:lnTo>
                    <a:pt x="114084" y="86050"/>
                  </a:lnTo>
                  <a:lnTo>
                    <a:pt x="112727" y="88619"/>
                  </a:lnTo>
                  <a:lnTo>
                    <a:pt x="111316" y="91134"/>
                  </a:lnTo>
                  <a:lnTo>
                    <a:pt x="109687" y="93594"/>
                  </a:lnTo>
                  <a:lnTo>
                    <a:pt x="108059" y="95890"/>
                  </a:lnTo>
                  <a:lnTo>
                    <a:pt x="106268" y="98186"/>
                  </a:lnTo>
                  <a:lnTo>
                    <a:pt x="104369" y="100373"/>
                  </a:lnTo>
                  <a:lnTo>
                    <a:pt x="102360" y="102451"/>
                  </a:lnTo>
                  <a:lnTo>
                    <a:pt x="100298" y="104419"/>
                  </a:lnTo>
                  <a:lnTo>
                    <a:pt x="98127" y="106332"/>
                  </a:lnTo>
                  <a:lnTo>
                    <a:pt x="95902" y="108082"/>
                  </a:lnTo>
                  <a:lnTo>
                    <a:pt x="93514" y="109776"/>
                  </a:lnTo>
                  <a:lnTo>
                    <a:pt x="91126" y="111307"/>
                  </a:lnTo>
                  <a:lnTo>
                    <a:pt x="88575" y="112783"/>
                  </a:lnTo>
                  <a:lnTo>
                    <a:pt x="85970" y="114095"/>
                  </a:lnTo>
                  <a:lnTo>
                    <a:pt x="83310" y="115298"/>
                  </a:lnTo>
                  <a:lnTo>
                    <a:pt x="80597" y="116337"/>
                  </a:lnTo>
                  <a:lnTo>
                    <a:pt x="77829" y="117321"/>
                  </a:lnTo>
                  <a:lnTo>
                    <a:pt x="74952" y="118141"/>
                  </a:lnTo>
                  <a:lnTo>
                    <a:pt x="72075" y="118797"/>
                  </a:lnTo>
                  <a:lnTo>
                    <a:pt x="69145" y="119289"/>
                  </a:lnTo>
                  <a:lnTo>
                    <a:pt x="66105" y="119726"/>
                  </a:lnTo>
                  <a:lnTo>
                    <a:pt x="63066" y="119945"/>
                  </a:lnTo>
                  <a:lnTo>
                    <a:pt x="59972" y="120000"/>
                  </a:lnTo>
                  <a:lnTo>
                    <a:pt x="56933" y="119945"/>
                  </a:lnTo>
                  <a:lnTo>
                    <a:pt x="53839" y="119726"/>
                  </a:lnTo>
                  <a:lnTo>
                    <a:pt x="50800" y="119289"/>
                  </a:lnTo>
                  <a:lnTo>
                    <a:pt x="47869" y="118797"/>
                  </a:lnTo>
                  <a:lnTo>
                    <a:pt x="44993" y="118141"/>
                  </a:lnTo>
                  <a:lnTo>
                    <a:pt x="42116" y="117321"/>
                  </a:lnTo>
                  <a:lnTo>
                    <a:pt x="39348" y="116337"/>
                  </a:lnTo>
                  <a:lnTo>
                    <a:pt x="36635" y="115298"/>
                  </a:lnTo>
                  <a:lnTo>
                    <a:pt x="33921" y="114095"/>
                  </a:lnTo>
                  <a:lnTo>
                    <a:pt x="31370" y="112783"/>
                  </a:lnTo>
                  <a:lnTo>
                    <a:pt x="28873" y="111307"/>
                  </a:lnTo>
                  <a:lnTo>
                    <a:pt x="26431" y="109776"/>
                  </a:lnTo>
                  <a:lnTo>
                    <a:pt x="24097" y="108082"/>
                  </a:lnTo>
                  <a:lnTo>
                    <a:pt x="21818" y="106332"/>
                  </a:lnTo>
                  <a:lnTo>
                    <a:pt x="19647" y="104419"/>
                  </a:lnTo>
                  <a:lnTo>
                    <a:pt x="17584" y="102451"/>
                  </a:lnTo>
                  <a:lnTo>
                    <a:pt x="15576" y="100373"/>
                  </a:lnTo>
                  <a:lnTo>
                    <a:pt x="13677" y="98186"/>
                  </a:lnTo>
                  <a:lnTo>
                    <a:pt x="11886" y="95890"/>
                  </a:lnTo>
                  <a:lnTo>
                    <a:pt x="10257" y="93594"/>
                  </a:lnTo>
                  <a:lnTo>
                    <a:pt x="8629" y="91134"/>
                  </a:lnTo>
                  <a:lnTo>
                    <a:pt x="7218" y="88619"/>
                  </a:lnTo>
                  <a:lnTo>
                    <a:pt x="5861" y="86050"/>
                  </a:lnTo>
                  <a:lnTo>
                    <a:pt x="4721" y="83371"/>
                  </a:lnTo>
                  <a:lnTo>
                    <a:pt x="3636" y="80637"/>
                  </a:lnTo>
                  <a:lnTo>
                    <a:pt x="2713" y="77904"/>
                  </a:lnTo>
                  <a:lnTo>
                    <a:pt x="1845" y="75006"/>
                  </a:lnTo>
                  <a:lnTo>
                    <a:pt x="1194" y="72109"/>
                  </a:lnTo>
                  <a:lnTo>
                    <a:pt x="705" y="69157"/>
                  </a:lnTo>
                  <a:lnTo>
                    <a:pt x="271" y="66095"/>
                  </a:lnTo>
                  <a:lnTo>
                    <a:pt x="54" y="63088"/>
                  </a:lnTo>
                  <a:lnTo>
                    <a:pt x="0" y="59972"/>
                  </a:lnTo>
                  <a:lnTo>
                    <a:pt x="54" y="56911"/>
                  </a:lnTo>
                  <a:lnTo>
                    <a:pt x="271" y="53904"/>
                  </a:lnTo>
                  <a:lnTo>
                    <a:pt x="705" y="50897"/>
                  </a:lnTo>
                  <a:lnTo>
                    <a:pt x="1194" y="47945"/>
                  </a:lnTo>
                  <a:lnTo>
                    <a:pt x="1845" y="45047"/>
                  </a:lnTo>
                  <a:lnTo>
                    <a:pt x="2713" y="42150"/>
                  </a:lnTo>
                  <a:lnTo>
                    <a:pt x="3636" y="39362"/>
                  </a:lnTo>
                  <a:lnTo>
                    <a:pt x="4721" y="36628"/>
                  </a:lnTo>
                  <a:lnTo>
                    <a:pt x="5861" y="33949"/>
                  </a:lnTo>
                  <a:lnTo>
                    <a:pt x="7218" y="31380"/>
                  </a:lnTo>
                  <a:lnTo>
                    <a:pt x="8629" y="28865"/>
                  </a:lnTo>
                  <a:lnTo>
                    <a:pt x="10257" y="26460"/>
                  </a:lnTo>
                  <a:lnTo>
                    <a:pt x="11886" y="24109"/>
                  </a:lnTo>
                  <a:lnTo>
                    <a:pt x="13677" y="21813"/>
                  </a:lnTo>
                  <a:lnTo>
                    <a:pt x="15576" y="19681"/>
                  </a:lnTo>
                  <a:lnTo>
                    <a:pt x="17584" y="17548"/>
                  </a:lnTo>
                  <a:lnTo>
                    <a:pt x="19647" y="15580"/>
                  </a:lnTo>
                  <a:lnTo>
                    <a:pt x="21818" y="13722"/>
                  </a:lnTo>
                  <a:lnTo>
                    <a:pt x="24097" y="11917"/>
                  </a:lnTo>
                  <a:lnTo>
                    <a:pt x="26431" y="10223"/>
                  </a:lnTo>
                  <a:lnTo>
                    <a:pt x="28873" y="8692"/>
                  </a:lnTo>
                  <a:lnTo>
                    <a:pt x="31370" y="7216"/>
                  </a:lnTo>
                  <a:lnTo>
                    <a:pt x="33921" y="5904"/>
                  </a:lnTo>
                  <a:lnTo>
                    <a:pt x="36635" y="4701"/>
                  </a:lnTo>
                  <a:lnTo>
                    <a:pt x="39348" y="3662"/>
                  </a:lnTo>
                  <a:lnTo>
                    <a:pt x="42116" y="2733"/>
                  </a:lnTo>
                  <a:lnTo>
                    <a:pt x="44993" y="1913"/>
                  </a:lnTo>
                  <a:lnTo>
                    <a:pt x="47869" y="1257"/>
                  </a:lnTo>
                  <a:lnTo>
                    <a:pt x="50800" y="710"/>
                  </a:lnTo>
                  <a:lnTo>
                    <a:pt x="53839" y="273"/>
                  </a:lnTo>
                  <a:lnTo>
                    <a:pt x="56933" y="54"/>
                  </a:lnTo>
                  <a:lnTo>
                    <a:pt x="59972" y="0"/>
                  </a:lnTo>
                  <a:lnTo>
                    <a:pt x="63066" y="54"/>
                  </a:lnTo>
                  <a:lnTo>
                    <a:pt x="66105" y="273"/>
                  </a:lnTo>
                  <a:lnTo>
                    <a:pt x="69145" y="710"/>
                  </a:lnTo>
                  <a:lnTo>
                    <a:pt x="72075" y="1257"/>
                  </a:lnTo>
                  <a:lnTo>
                    <a:pt x="74952" y="1913"/>
                  </a:lnTo>
                  <a:lnTo>
                    <a:pt x="77829" y="2733"/>
                  </a:lnTo>
                  <a:lnTo>
                    <a:pt x="80597" y="3662"/>
                  </a:lnTo>
                  <a:lnTo>
                    <a:pt x="83310" y="4701"/>
                  </a:lnTo>
                  <a:lnTo>
                    <a:pt x="85970" y="5904"/>
                  </a:lnTo>
                  <a:lnTo>
                    <a:pt x="88575" y="7216"/>
                  </a:lnTo>
                  <a:lnTo>
                    <a:pt x="91126" y="8692"/>
                  </a:lnTo>
                  <a:lnTo>
                    <a:pt x="93514" y="10223"/>
                  </a:lnTo>
                  <a:lnTo>
                    <a:pt x="95902" y="11917"/>
                  </a:lnTo>
                  <a:lnTo>
                    <a:pt x="98127" y="13722"/>
                  </a:lnTo>
                  <a:lnTo>
                    <a:pt x="100298" y="15580"/>
                  </a:lnTo>
                  <a:lnTo>
                    <a:pt x="102360" y="17548"/>
                  </a:lnTo>
                  <a:lnTo>
                    <a:pt x="104369" y="19681"/>
                  </a:lnTo>
                  <a:lnTo>
                    <a:pt x="106268" y="21813"/>
                  </a:lnTo>
                  <a:lnTo>
                    <a:pt x="108059" y="24109"/>
                  </a:lnTo>
                  <a:lnTo>
                    <a:pt x="109687" y="26460"/>
                  </a:lnTo>
                  <a:lnTo>
                    <a:pt x="111316" y="28865"/>
                  </a:lnTo>
                  <a:lnTo>
                    <a:pt x="112727" y="31380"/>
                  </a:lnTo>
                  <a:lnTo>
                    <a:pt x="114084" y="33949"/>
                  </a:lnTo>
                  <a:lnTo>
                    <a:pt x="115278" y="36628"/>
                  </a:lnTo>
                  <a:lnTo>
                    <a:pt x="116309" y="39362"/>
                  </a:lnTo>
                  <a:lnTo>
                    <a:pt x="117286" y="42150"/>
                  </a:lnTo>
                  <a:lnTo>
                    <a:pt x="118100" y="45047"/>
                  </a:lnTo>
                  <a:lnTo>
                    <a:pt x="118751" y="47945"/>
                  </a:lnTo>
                  <a:lnTo>
                    <a:pt x="119294" y="50897"/>
                  </a:lnTo>
                  <a:lnTo>
                    <a:pt x="119674" y="53904"/>
                  </a:lnTo>
                  <a:lnTo>
                    <a:pt x="119945" y="56911"/>
                  </a:lnTo>
                  <a:lnTo>
                    <a:pt x="120000" y="59972"/>
                  </a:lnTo>
                  <a:close/>
                </a:path>
              </a:pathLst>
            </a:custGeom>
            <a:solidFill>
              <a:srgbClr val="06620A"/>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6" name="任意多边形 265"/>
            <p:cNvSpPr/>
            <p:nvPr>
              <p:custDataLst>
                <p:tags r:id="rId7"/>
              </p:custDataLst>
            </p:nvPr>
          </p:nvSpPr>
          <p:spPr>
            <a:xfrm flipH="1">
              <a:off x="8872" y="4234"/>
              <a:ext cx="1214" cy="1243"/>
            </a:xfrm>
            <a:custGeom>
              <a:avLst/>
              <a:gdLst/>
              <a:ahLst/>
              <a:cxnLst/>
              <a:rect l="0" t="0" r="0" b="0"/>
              <a:pathLst>
                <a:path w="120000" h="120000" extrusionOk="0">
                  <a:moveTo>
                    <a:pt x="120000" y="59973"/>
                  </a:moveTo>
                  <a:lnTo>
                    <a:pt x="119921" y="63059"/>
                  </a:lnTo>
                  <a:lnTo>
                    <a:pt x="119685" y="66118"/>
                  </a:lnTo>
                  <a:lnTo>
                    <a:pt x="119318" y="69098"/>
                  </a:lnTo>
                  <a:lnTo>
                    <a:pt x="118768" y="72079"/>
                  </a:lnTo>
                  <a:lnTo>
                    <a:pt x="118113" y="74980"/>
                  </a:lnTo>
                  <a:lnTo>
                    <a:pt x="117327" y="77828"/>
                  </a:lnTo>
                  <a:lnTo>
                    <a:pt x="116358" y="80624"/>
                  </a:lnTo>
                  <a:lnTo>
                    <a:pt x="115283" y="83340"/>
                  </a:lnTo>
                  <a:lnTo>
                    <a:pt x="114104" y="85978"/>
                  </a:lnTo>
                  <a:lnTo>
                    <a:pt x="112768" y="88562"/>
                  </a:lnTo>
                  <a:lnTo>
                    <a:pt x="111301" y="91094"/>
                  </a:lnTo>
                  <a:lnTo>
                    <a:pt x="109755" y="93547"/>
                  </a:lnTo>
                  <a:lnTo>
                    <a:pt x="108078" y="95868"/>
                  </a:lnTo>
                  <a:lnTo>
                    <a:pt x="106323" y="98162"/>
                  </a:lnTo>
                  <a:lnTo>
                    <a:pt x="104410" y="100325"/>
                  </a:lnTo>
                  <a:lnTo>
                    <a:pt x="102445" y="102408"/>
                  </a:lnTo>
                  <a:lnTo>
                    <a:pt x="100349" y="104386"/>
                  </a:lnTo>
                  <a:lnTo>
                    <a:pt x="98148" y="106285"/>
                  </a:lnTo>
                  <a:lnTo>
                    <a:pt x="95895" y="108079"/>
                  </a:lnTo>
                  <a:lnTo>
                    <a:pt x="93537" y="109740"/>
                  </a:lnTo>
                  <a:lnTo>
                    <a:pt x="91126" y="111296"/>
                  </a:lnTo>
                  <a:lnTo>
                    <a:pt x="88611" y="112747"/>
                  </a:lnTo>
                  <a:lnTo>
                    <a:pt x="86017" y="114065"/>
                  </a:lnTo>
                  <a:lnTo>
                    <a:pt x="83371" y="115252"/>
                  </a:lnTo>
                  <a:lnTo>
                    <a:pt x="80620" y="116334"/>
                  </a:lnTo>
                  <a:lnTo>
                    <a:pt x="77842" y="117283"/>
                  </a:lnTo>
                  <a:lnTo>
                    <a:pt x="75013" y="118074"/>
                  </a:lnTo>
                  <a:lnTo>
                    <a:pt x="72104" y="118760"/>
                  </a:lnTo>
                  <a:lnTo>
                    <a:pt x="69144" y="119287"/>
                  </a:lnTo>
                  <a:lnTo>
                    <a:pt x="66131" y="119683"/>
                  </a:lnTo>
                  <a:lnTo>
                    <a:pt x="63091" y="119894"/>
                  </a:lnTo>
                  <a:lnTo>
                    <a:pt x="60000" y="120000"/>
                  </a:lnTo>
                  <a:lnTo>
                    <a:pt x="56908" y="119894"/>
                  </a:lnTo>
                  <a:lnTo>
                    <a:pt x="53842" y="119683"/>
                  </a:lnTo>
                  <a:lnTo>
                    <a:pt x="50855" y="119287"/>
                  </a:lnTo>
                  <a:lnTo>
                    <a:pt x="47921" y="118760"/>
                  </a:lnTo>
                  <a:lnTo>
                    <a:pt x="45013" y="118074"/>
                  </a:lnTo>
                  <a:lnTo>
                    <a:pt x="42157" y="117283"/>
                  </a:lnTo>
                  <a:lnTo>
                    <a:pt x="39379" y="116334"/>
                  </a:lnTo>
                  <a:lnTo>
                    <a:pt x="36628" y="115252"/>
                  </a:lnTo>
                  <a:lnTo>
                    <a:pt x="33982" y="114065"/>
                  </a:lnTo>
                  <a:lnTo>
                    <a:pt x="31388" y="112747"/>
                  </a:lnTo>
                  <a:lnTo>
                    <a:pt x="28873" y="111296"/>
                  </a:lnTo>
                  <a:lnTo>
                    <a:pt x="26462" y="109740"/>
                  </a:lnTo>
                  <a:lnTo>
                    <a:pt x="24078" y="108079"/>
                  </a:lnTo>
                  <a:lnTo>
                    <a:pt x="21825" y="106285"/>
                  </a:lnTo>
                  <a:lnTo>
                    <a:pt x="19676" y="104386"/>
                  </a:lnTo>
                  <a:lnTo>
                    <a:pt x="17554" y="102408"/>
                  </a:lnTo>
                  <a:lnTo>
                    <a:pt x="15589" y="100325"/>
                  </a:lnTo>
                  <a:lnTo>
                    <a:pt x="13703" y="98162"/>
                  </a:lnTo>
                  <a:lnTo>
                    <a:pt x="11921" y="95868"/>
                  </a:lnTo>
                  <a:lnTo>
                    <a:pt x="10218" y="93547"/>
                  </a:lnTo>
                  <a:lnTo>
                    <a:pt x="8698" y="91094"/>
                  </a:lnTo>
                  <a:lnTo>
                    <a:pt x="7231" y="88562"/>
                  </a:lnTo>
                  <a:lnTo>
                    <a:pt x="5895" y="85978"/>
                  </a:lnTo>
                  <a:lnTo>
                    <a:pt x="4689" y="83340"/>
                  </a:lnTo>
                  <a:lnTo>
                    <a:pt x="3641" y="80624"/>
                  </a:lnTo>
                  <a:lnTo>
                    <a:pt x="2698" y="77828"/>
                  </a:lnTo>
                  <a:lnTo>
                    <a:pt x="1886" y="74980"/>
                  </a:lnTo>
                  <a:lnTo>
                    <a:pt x="1231" y="72079"/>
                  </a:lnTo>
                  <a:lnTo>
                    <a:pt x="681" y="69098"/>
                  </a:lnTo>
                  <a:lnTo>
                    <a:pt x="314" y="66118"/>
                  </a:lnTo>
                  <a:lnTo>
                    <a:pt x="78" y="63059"/>
                  </a:lnTo>
                  <a:lnTo>
                    <a:pt x="0" y="59973"/>
                  </a:lnTo>
                  <a:lnTo>
                    <a:pt x="78" y="56914"/>
                  </a:lnTo>
                  <a:lnTo>
                    <a:pt x="314" y="53854"/>
                  </a:lnTo>
                  <a:lnTo>
                    <a:pt x="681" y="50821"/>
                  </a:lnTo>
                  <a:lnTo>
                    <a:pt x="1231" y="47894"/>
                  </a:lnTo>
                  <a:lnTo>
                    <a:pt x="1886" y="44993"/>
                  </a:lnTo>
                  <a:lnTo>
                    <a:pt x="2698" y="42145"/>
                  </a:lnTo>
                  <a:lnTo>
                    <a:pt x="3641" y="39349"/>
                  </a:lnTo>
                  <a:lnTo>
                    <a:pt x="4689" y="36632"/>
                  </a:lnTo>
                  <a:lnTo>
                    <a:pt x="5895" y="33969"/>
                  </a:lnTo>
                  <a:lnTo>
                    <a:pt x="7231" y="31384"/>
                  </a:lnTo>
                  <a:lnTo>
                    <a:pt x="8698" y="28879"/>
                  </a:lnTo>
                  <a:lnTo>
                    <a:pt x="10218" y="26426"/>
                  </a:lnTo>
                  <a:lnTo>
                    <a:pt x="11921" y="24079"/>
                  </a:lnTo>
                  <a:lnTo>
                    <a:pt x="13703" y="21810"/>
                  </a:lnTo>
                  <a:lnTo>
                    <a:pt x="15589" y="19648"/>
                  </a:lnTo>
                  <a:lnTo>
                    <a:pt x="17554" y="17564"/>
                  </a:lnTo>
                  <a:lnTo>
                    <a:pt x="19650" y="15560"/>
                  </a:lnTo>
                  <a:lnTo>
                    <a:pt x="21825" y="13687"/>
                  </a:lnTo>
                  <a:lnTo>
                    <a:pt x="24078" y="11920"/>
                  </a:lnTo>
                  <a:lnTo>
                    <a:pt x="26462" y="10232"/>
                  </a:lnTo>
                  <a:lnTo>
                    <a:pt x="28873" y="8703"/>
                  </a:lnTo>
                  <a:lnTo>
                    <a:pt x="31388" y="7252"/>
                  </a:lnTo>
                  <a:lnTo>
                    <a:pt x="33982" y="5907"/>
                  </a:lnTo>
                  <a:lnTo>
                    <a:pt x="36628" y="4694"/>
                  </a:lnTo>
                  <a:lnTo>
                    <a:pt x="39379" y="3639"/>
                  </a:lnTo>
                  <a:lnTo>
                    <a:pt x="42157" y="2716"/>
                  </a:lnTo>
                  <a:lnTo>
                    <a:pt x="45013" y="1872"/>
                  </a:lnTo>
                  <a:lnTo>
                    <a:pt x="47921" y="1213"/>
                  </a:lnTo>
                  <a:lnTo>
                    <a:pt x="50855" y="685"/>
                  </a:lnTo>
                  <a:lnTo>
                    <a:pt x="53842" y="316"/>
                  </a:lnTo>
                  <a:lnTo>
                    <a:pt x="56908" y="79"/>
                  </a:lnTo>
                  <a:lnTo>
                    <a:pt x="60000" y="0"/>
                  </a:lnTo>
                  <a:lnTo>
                    <a:pt x="63091" y="79"/>
                  </a:lnTo>
                  <a:lnTo>
                    <a:pt x="66131" y="316"/>
                  </a:lnTo>
                  <a:lnTo>
                    <a:pt x="69144" y="685"/>
                  </a:lnTo>
                  <a:lnTo>
                    <a:pt x="72104" y="1213"/>
                  </a:lnTo>
                  <a:lnTo>
                    <a:pt x="75013" y="1872"/>
                  </a:lnTo>
                  <a:lnTo>
                    <a:pt x="77842" y="2716"/>
                  </a:lnTo>
                  <a:lnTo>
                    <a:pt x="80620" y="3639"/>
                  </a:lnTo>
                  <a:lnTo>
                    <a:pt x="83371" y="4694"/>
                  </a:lnTo>
                  <a:lnTo>
                    <a:pt x="86017" y="5907"/>
                  </a:lnTo>
                  <a:lnTo>
                    <a:pt x="88611" y="7252"/>
                  </a:lnTo>
                  <a:lnTo>
                    <a:pt x="91126" y="8703"/>
                  </a:lnTo>
                  <a:lnTo>
                    <a:pt x="93537" y="10232"/>
                  </a:lnTo>
                  <a:lnTo>
                    <a:pt x="95895" y="11920"/>
                  </a:lnTo>
                  <a:lnTo>
                    <a:pt x="98148" y="13687"/>
                  </a:lnTo>
                  <a:lnTo>
                    <a:pt x="100349" y="15560"/>
                  </a:lnTo>
                  <a:lnTo>
                    <a:pt x="102445" y="17564"/>
                  </a:lnTo>
                  <a:lnTo>
                    <a:pt x="104410" y="19648"/>
                  </a:lnTo>
                  <a:lnTo>
                    <a:pt x="106323" y="21810"/>
                  </a:lnTo>
                  <a:lnTo>
                    <a:pt x="108078" y="24079"/>
                  </a:lnTo>
                  <a:lnTo>
                    <a:pt x="109755" y="26426"/>
                  </a:lnTo>
                  <a:lnTo>
                    <a:pt x="111301" y="28879"/>
                  </a:lnTo>
                  <a:lnTo>
                    <a:pt x="112768" y="31384"/>
                  </a:lnTo>
                  <a:lnTo>
                    <a:pt x="114104" y="33969"/>
                  </a:lnTo>
                  <a:lnTo>
                    <a:pt x="115283" y="36632"/>
                  </a:lnTo>
                  <a:lnTo>
                    <a:pt x="116358" y="39349"/>
                  </a:lnTo>
                  <a:lnTo>
                    <a:pt x="117327" y="42145"/>
                  </a:lnTo>
                  <a:lnTo>
                    <a:pt x="118113" y="44993"/>
                  </a:lnTo>
                  <a:lnTo>
                    <a:pt x="118768" y="47894"/>
                  </a:lnTo>
                  <a:lnTo>
                    <a:pt x="119318" y="50821"/>
                  </a:lnTo>
                  <a:lnTo>
                    <a:pt x="119685" y="53854"/>
                  </a:lnTo>
                  <a:lnTo>
                    <a:pt x="119921" y="56914"/>
                  </a:lnTo>
                  <a:lnTo>
                    <a:pt x="120000" y="59973"/>
                  </a:lnTo>
                  <a:close/>
                </a:path>
              </a:pathLst>
            </a:custGeom>
            <a:solidFill>
              <a:srgbClr val="FFCC00"/>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7" name="任意多边形 266"/>
            <p:cNvSpPr/>
            <p:nvPr>
              <p:custDataLst>
                <p:tags r:id="rId8"/>
              </p:custDataLst>
            </p:nvPr>
          </p:nvSpPr>
          <p:spPr>
            <a:xfrm flipH="1">
              <a:off x="8177" y="4860"/>
              <a:ext cx="608" cy="622"/>
            </a:xfrm>
            <a:custGeom>
              <a:avLst/>
              <a:gdLst/>
              <a:ahLst/>
              <a:cxnLst/>
              <a:rect l="0" t="0" r="0" b="0"/>
              <a:pathLst>
                <a:path w="120000" h="120000" extrusionOk="0">
                  <a:moveTo>
                    <a:pt x="120000" y="60052"/>
                  </a:moveTo>
                  <a:lnTo>
                    <a:pt x="119895" y="63107"/>
                  </a:lnTo>
                  <a:lnTo>
                    <a:pt x="119686" y="66110"/>
                  </a:lnTo>
                  <a:lnTo>
                    <a:pt x="119267" y="69165"/>
                  </a:lnTo>
                  <a:lnTo>
                    <a:pt x="118744" y="72115"/>
                  </a:lnTo>
                  <a:lnTo>
                    <a:pt x="118063" y="75013"/>
                  </a:lnTo>
                  <a:lnTo>
                    <a:pt x="117278" y="77857"/>
                  </a:lnTo>
                  <a:lnTo>
                    <a:pt x="116336" y="80649"/>
                  </a:lnTo>
                  <a:lnTo>
                    <a:pt x="115290" y="83388"/>
                  </a:lnTo>
                  <a:lnTo>
                    <a:pt x="114086" y="86022"/>
                  </a:lnTo>
                  <a:lnTo>
                    <a:pt x="112725" y="88604"/>
                  </a:lnTo>
                  <a:lnTo>
                    <a:pt x="111312" y="91132"/>
                  </a:lnTo>
                  <a:lnTo>
                    <a:pt x="109742" y="93503"/>
                  </a:lnTo>
                  <a:lnTo>
                    <a:pt x="108068" y="95926"/>
                  </a:lnTo>
                  <a:lnTo>
                    <a:pt x="106288" y="98191"/>
                  </a:lnTo>
                  <a:lnTo>
                    <a:pt x="104404" y="100351"/>
                  </a:lnTo>
                  <a:lnTo>
                    <a:pt x="102416" y="102405"/>
                  </a:lnTo>
                  <a:lnTo>
                    <a:pt x="100322" y="104407"/>
                  </a:lnTo>
                  <a:lnTo>
                    <a:pt x="98124" y="106251"/>
                  </a:lnTo>
                  <a:lnTo>
                    <a:pt x="95874" y="108094"/>
                  </a:lnTo>
                  <a:lnTo>
                    <a:pt x="93519" y="109727"/>
                  </a:lnTo>
                  <a:lnTo>
                    <a:pt x="91059" y="111255"/>
                  </a:lnTo>
                  <a:lnTo>
                    <a:pt x="88547" y="112783"/>
                  </a:lnTo>
                  <a:lnTo>
                    <a:pt x="85983" y="114047"/>
                  </a:lnTo>
                  <a:lnTo>
                    <a:pt x="83314" y="115258"/>
                  </a:lnTo>
                  <a:lnTo>
                    <a:pt x="80593" y="116365"/>
                  </a:lnTo>
                  <a:lnTo>
                    <a:pt x="77819" y="117313"/>
                  </a:lnTo>
                  <a:lnTo>
                    <a:pt x="74941" y="118103"/>
                  </a:lnTo>
                  <a:lnTo>
                    <a:pt x="72062" y="118788"/>
                  </a:lnTo>
                  <a:lnTo>
                    <a:pt x="69132" y="119315"/>
                  </a:lnTo>
                  <a:lnTo>
                    <a:pt x="66149" y="119683"/>
                  </a:lnTo>
                  <a:lnTo>
                    <a:pt x="63061" y="119947"/>
                  </a:lnTo>
                  <a:lnTo>
                    <a:pt x="59973" y="120000"/>
                  </a:lnTo>
                  <a:lnTo>
                    <a:pt x="56886" y="119947"/>
                  </a:lnTo>
                  <a:lnTo>
                    <a:pt x="53850" y="119683"/>
                  </a:lnTo>
                  <a:lnTo>
                    <a:pt x="50867" y="119315"/>
                  </a:lnTo>
                  <a:lnTo>
                    <a:pt x="47937" y="118788"/>
                  </a:lnTo>
                  <a:lnTo>
                    <a:pt x="45006" y="118103"/>
                  </a:lnTo>
                  <a:lnTo>
                    <a:pt x="42180" y="117313"/>
                  </a:lnTo>
                  <a:lnTo>
                    <a:pt x="39354" y="116365"/>
                  </a:lnTo>
                  <a:lnTo>
                    <a:pt x="36633" y="115258"/>
                  </a:lnTo>
                  <a:lnTo>
                    <a:pt x="33964" y="114047"/>
                  </a:lnTo>
                  <a:lnTo>
                    <a:pt x="31399" y="112783"/>
                  </a:lnTo>
                  <a:lnTo>
                    <a:pt x="28887" y="111255"/>
                  </a:lnTo>
                  <a:lnTo>
                    <a:pt x="26428" y="109727"/>
                  </a:lnTo>
                  <a:lnTo>
                    <a:pt x="24125" y="108094"/>
                  </a:lnTo>
                  <a:lnTo>
                    <a:pt x="21822" y="106251"/>
                  </a:lnTo>
                  <a:lnTo>
                    <a:pt x="19677" y="104407"/>
                  </a:lnTo>
                  <a:lnTo>
                    <a:pt x="17583" y="102405"/>
                  </a:lnTo>
                  <a:lnTo>
                    <a:pt x="15542" y="100351"/>
                  </a:lnTo>
                  <a:lnTo>
                    <a:pt x="13711" y="98191"/>
                  </a:lnTo>
                  <a:lnTo>
                    <a:pt x="11931" y="95926"/>
                  </a:lnTo>
                  <a:lnTo>
                    <a:pt x="10257" y="93503"/>
                  </a:lnTo>
                  <a:lnTo>
                    <a:pt x="8687" y="91132"/>
                  </a:lnTo>
                  <a:lnTo>
                    <a:pt x="7274" y="88604"/>
                  </a:lnTo>
                  <a:lnTo>
                    <a:pt x="5965" y="86022"/>
                  </a:lnTo>
                  <a:lnTo>
                    <a:pt x="4762" y="83336"/>
                  </a:lnTo>
                  <a:lnTo>
                    <a:pt x="3663" y="80649"/>
                  </a:lnTo>
                  <a:lnTo>
                    <a:pt x="2721" y="77857"/>
                  </a:lnTo>
                  <a:lnTo>
                    <a:pt x="1883" y="75013"/>
                  </a:lnTo>
                  <a:lnTo>
                    <a:pt x="1203" y="72115"/>
                  </a:lnTo>
                  <a:lnTo>
                    <a:pt x="680" y="69165"/>
                  </a:lnTo>
                  <a:lnTo>
                    <a:pt x="366" y="66110"/>
                  </a:lnTo>
                  <a:lnTo>
                    <a:pt x="52" y="63107"/>
                  </a:lnTo>
                  <a:lnTo>
                    <a:pt x="0" y="60052"/>
                  </a:lnTo>
                  <a:lnTo>
                    <a:pt x="52" y="56944"/>
                  </a:lnTo>
                  <a:lnTo>
                    <a:pt x="366" y="53889"/>
                  </a:lnTo>
                  <a:lnTo>
                    <a:pt x="680" y="50886"/>
                  </a:lnTo>
                  <a:lnTo>
                    <a:pt x="1203" y="47884"/>
                  </a:lnTo>
                  <a:lnTo>
                    <a:pt x="1883" y="44986"/>
                  </a:lnTo>
                  <a:lnTo>
                    <a:pt x="2721" y="42142"/>
                  </a:lnTo>
                  <a:lnTo>
                    <a:pt x="3663" y="39402"/>
                  </a:lnTo>
                  <a:lnTo>
                    <a:pt x="4762" y="36663"/>
                  </a:lnTo>
                  <a:lnTo>
                    <a:pt x="5965" y="34029"/>
                  </a:lnTo>
                  <a:lnTo>
                    <a:pt x="7274" y="31448"/>
                  </a:lnTo>
                  <a:lnTo>
                    <a:pt x="8687" y="28867"/>
                  </a:lnTo>
                  <a:lnTo>
                    <a:pt x="10257" y="26496"/>
                  </a:lnTo>
                  <a:lnTo>
                    <a:pt x="11931" y="24126"/>
                  </a:lnTo>
                  <a:lnTo>
                    <a:pt x="13711" y="21861"/>
                  </a:lnTo>
                  <a:lnTo>
                    <a:pt x="15542" y="19648"/>
                  </a:lnTo>
                  <a:lnTo>
                    <a:pt x="17583" y="17594"/>
                  </a:lnTo>
                  <a:lnTo>
                    <a:pt x="19677" y="15592"/>
                  </a:lnTo>
                  <a:lnTo>
                    <a:pt x="21822" y="13748"/>
                  </a:lnTo>
                  <a:lnTo>
                    <a:pt x="24125" y="11957"/>
                  </a:lnTo>
                  <a:lnTo>
                    <a:pt x="26428" y="10272"/>
                  </a:lnTo>
                  <a:lnTo>
                    <a:pt x="28887" y="8744"/>
                  </a:lnTo>
                  <a:lnTo>
                    <a:pt x="31399" y="7269"/>
                  </a:lnTo>
                  <a:lnTo>
                    <a:pt x="33964" y="5952"/>
                  </a:lnTo>
                  <a:lnTo>
                    <a:pt x="36633" y="4741"/>
                  </a:lnTo>
                  <a:lnTo>
                    <a:pt x="39354" y="3634"/>
                  </a:lnTo>
                  <a:lnTo>
                    <a:pt x="42180" y="2739"/>
                  </a:lnTo>
                  <a:lnTo>
                    <a:pt x="45006" y="1896"/>
                  </a:lnTo>
                  <a:lnTo>
                    <a:pt x="47937" y="1264"/>
                  </a:lnTo>
                  <a:lnTo>
                    <a:pt x="50867" y="684"/>
                  </a:lnTo>
                  <a:lnTo>
                    <a:pt x="53850" y="368"/>
                  </a:lnTo>
                  <a:lnTo>
                    <a:pt x="56886" y="105"/>
                  </a:lnTo>
                  <a:lnTo>
                    <a:pt x="59973" y="0"/>
                  </a:lnTo>
                  <a:lnTo>
                    <a:pt x="63061" y="105"/>
                  </a:lnTo>
                  <a:lnTo>
                    <a:pt x="66149" y="368"/>
                  </a:lnTo>
                  <a:lnTo>
                    <a:pt x="69132" y="684"/>
                  </a:lnTo>
                  <a:lnTo>
                    <a:pt x="72062" y="1264"/>
                  </a:lnTo>
                  <a:lnTo>
                    <a:pt x="74941" y="1896"/>
                  </a:lnTo>
                  <a:lnTo>
                    <a:pt x="77819" y="2739"/>
                  </a:lnTo>
                  <a:lnTo>
                    <a:pt x="80593" y="3634"/>
                  </a:lnTo>
                  <a:lnTo>
                    <a:pt x="83314" y="4741"/>
                  </a:lnTo>
                  <a:lnTo>
                    <a:pt x="85983" y="5952"/>
                  </a:lnTo>
                  <a:lnTo>
                    <a:pt x="88547" y="7269"/>
                  </a:lnTo>
                  <a:lnTo>
                    <a:pt x="91059" y="8744"/>
                  </a:lnTo>
                  <a:lnTo>
                    <a:pt x="93519" y="10272"/>
                  </a:lnTo>
                  <a:lnTo>
                    <a:pt x="95874" y="11957"/>
                  </a:lnTo>
                  <a:lnTo>
                    <a:pt x="98124" y="13748"/>
                  </a:lnTo>
                  <a:lnTo>
                    <a:pt x="100322" y="15592"/>
                  </a:lnTo>
                  <a:lnTo>
                    <a:pt x="102416" y="17594"/>
                  </a:lnTo>
                  <a:lnTo>
                    <a:pt x="104404" y="19648"/>
                  </a:lnTo>
                  <a:lnTo>
                    <a:pt x="106288" y="21861"/>
                  </a:lnTo>
                  <a:lnTo>
                    <a:pt x="108068" y="24126"/>
                  </a:lnTo>
                  <a:lnTo>
                    <a:pt x="109742" y="26496"/>
                  </a:lnTo>
                  <a:lnTo>
                    <a:pt x="111312" y="28867"/>
                  </a:lnTo>
                  <a:lnTo>
                    <a:pt x="112725" y="31448"/>
                  </a:lnTo>
                  <a:lnTo>
                    <a:pt x="114086" y="34029"/>
                  </a:lnTo>
                  <a:lnTo>
                    <a:pt x="115290" y="36663"/>
                  </a:lnTo>
                  <a:lnTo>
                    <a:pt x="116336" y="39402"/>
                  </a:lnTo>
                  <a:lnTo>
                    <a:pt x="117278" y="42142"/>
                  </a:lnTo>
                  <a:lnTo>
                    <a:pt x="118063" y="44986"/>
                  </a:lnTo>
                  <a:lnTo>
                    <a:pt x="118744" y="47884"/>
                  </a:lnTo>
                  <a:lnTo>
                    <a:pt x="119267" y="50886"/>
                  </a:lnTo>
                  <a:lnTo>
                    <a:pt x="119686" y="53889"/>
                  </a:lnTo>
                  <a:lnTo>
                    <a:pt x="119895" y="56944"/>
                  </a:lnTo>
                  <a:lnTo>
                    <a:pt x="120000" y="60052"/>
                  </a:lnTo>
                  <a:close/>
                </a:path>
              </a:pathLst>
            </a:custGeom>
            <a:solidFill>
              <a:srgbClr val="44750F"/>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8" name="任意多边形 267"/>
            <p:cNvSpPr/>
            <p:nvPr>
              <p:custDataLst>
                <p:tags r:id="rId9"/>
              </p:custDataLst>
            </p:nvPr>
          </p:nvSpPr>
          <p:spPr>
            <a:xfrm flipH="1">
              <a:off x="10185" y="4364"/>
              <a:ext cx="535" cy="547"/>
            </a:xfrm>
            <a:custGeom>
              <a:avLst/>
              <a:gdLst/>
              <a:ahLst/>
              <a:cxnLst/>
              <a:rect l="0" t="0" r="0" b="0"/>
              <a:pathLst>
                <a:path w="120000" h="120000" extrusionOk="0">
                  <a:moveTo>
                    <a:pt x="120000" y="60029"/>
                  </a:moveTo>
                  <a:lnTo>
                    <a:pt x="119940" y="63085"/>
                  </a:lnTo>
                  <a:lnTo>
                    <a:pt x="119643" y="66140"/>
                  </a:lnTo>
                  <a:lnTo>
                    <a:pt x="119345" y="69136"/>
                  </a:lnTo>
                  <a:lnTo>
                    <a:pt x="118751" y="72131"/>
                  </a:lnTo>
                  <a:lnTo>
                    <a:pt x="118097" y="75007"/>
                  </a:lnTo>
                  <a:lnTo>
                    <a:pt x="117324" y="77883"/>
                  </a:lnTo>
                  <a:lnTo>
                    <a:pt x="116372" y="80639"/>
                  </a:lnTo>
                  <a:lnTo>
                    <a:pt x="115242" y="83394"/>
                  </a:lnTo>
                  <a:lnTo>
                    <a:pt x="114112" y="86030"/>
                  </a:lnTo>
                  <a:lnTo>
                    <a:pt x="112745" y="88607"/>
                  </a:lnTo>
                  <a:lnTo>
                    <a:pt x="111318" y="91063"/>
                  </a:lnTo>
                  <a:lnTo>
                    <a:pt x="109772" y="93579"/>
                  </a:lnTo>
                  <a:lnTo>
                    <a:pt x="108107" y="95856"/>
                  </a:lnTo>
                  <a:lnTo>
                    <a:pt x="106263" y="98132"/>
                  </a:lnTo>
                  <a:lnTo>
                    <a:pt x="104420" y="100349"/>
                  </a:lnTo>
                  <a:lnTo>
                    <a:pt x="102457" y="102446"/>
                  </a:lnTo>
                  <a:lnTo>
                    <a:pt x="100317" y="104423"/>
                  </a:lnTo>
                  <a:lnTo>
                    <a:pt x="98176" y="106280"/>
                  </a:lnTo>
                  <a:lnTo>
                    <a:pt x="95916" y="108137"/>
                  </a:lnTo>
                  <a:lnTo>
                    <a:pt x="93538" y="109755"/>
                  </a:lnTo>
                  <a:lnTo>
                    <a:pt x="91159" y="111313"/>
                  </a:lnTo>
                  <a:lnTo>
                    <a:pt x="88602" y="112810"/>
                  </a:lnTo>
                  <a:lnTo>
                    <a:pt x="86045" y="114068"/>
                  </a:lnTo>
                  <a:lnTo>
                    <a:pt x="83369" y="115327"/>
                  </a:lnTo>
                  <a:lnTo>
                    <a:pt x="80634" y="116345"/>
                  </a:lnTo>
                  <a:lnTo>
                    <a:pt x="77898" y="117304"/>
                  </a:lnTo>
                  <a:lnTo>
                    <a:pt x="75044" y="118082"/>
                  </a:lnTo>
                  <a:lnTo>
                    <a:pt x="72130" y="118801"/>
                  </a:lnTo>
                  <a:lnTo>
                    <a:pt x="69157" y="119340"/>
                  </a:lnTo>
                  <a:lnTo>
                    <a:pt x="66184" y="119700"/>
                  </a:lnTo>
                  <a:lnTo>
                    <a:pt x="63092" y="119880"/>
                  </a:lnTo>
                  <a:lnTo>
                    <a:pt x="60000" y="120000"/>
                  </a:lnTo>
                  <a:lnTo>
                    <a:pt x="56907" y="119880"/>
                  </a:lnTo>
                  <a:lnTo>
                    <a:pt x="53875" y="119700"/>
                  </a:lnTo>
                  <a:lnTo>
                    <a:pt x="50901" y="119340"/>
                  </a:lnTo>
                  <a:lnTo>
                    <a:pt x="47928" y="118801"/>
                  </a:lnTo>
                  <a:lnTo>
                    <a:pt x="45014" y="118082"/>
                  </a:lnTo>
                  <a:lnTo>
                    <a:pt x="42160" y="117304"/>
                  </a:lnTo>
                  <a:lnTo>
                    <a:pt x="39365" y="116345"/>
                  </a:lnTo>
                  <a:lnTo>
                    <a:pt x="36630" y="115327"/>
                  </a:lnTo>
                  <a:lnTo>
                    <a:pt x="34013" y="114068"/>
                  </a:lnTo>
                  <a:lnTo>
                    <a:pt x="31397" y="112810"/>
                  </a:lnTo>
                  <a:lnTo>
                    <a:pt x="28899" y="111313"/>
                  </a:lnTo>
                  <a:lnTo>
                    <a:pt x="26521" y="109755"/>
                  </a:lnTo>
                  <a:lnTo>
                    <a:pt x="24083" y="108137"/>
                  </a:lnTo>
                  <a:lnTo>
                    <a:pt x="21823" y="106280"/>
                  </a:lnTo>
                  <a:lnTo>
                    <a:pt x="19682" y="104423"/>
                  </a:lnTo>
                  <a:lnTo>
                    <a:pt x="17542" y="102446"/>
                  </a:lnTo>
                  <a:lnTo>
                    <a:pt x="15639" y="100349"/>
                  </a:lnTo>
                  <a:lnTo>
                    <a:pt x="13736" y="98132"/>
                  </a:lnTo>
                  <a:lnTo>
                    <a:pt x="11952" y="95856"/>
                  </a:lnTo>
                  <a:lnTo>
                    <a:pt x="10227" y="93579"/>
                  </a:lnTo>
                  <a:lnTo>
                    <a:pt x="8681" y="91063"/>
                  </a:lnTo>
                  <a:lnTo>
                    <a:pt x="7254" y="88607"/>
                  </a:lnTo>
                  <a:lnTo>
                    <a:pt x="5887" y="86030"/>
                  </a:lnTo>
                  <a:lnTo>
                    <a:pt x="4757" y="83394"/>
                  </a:lnTo>
                  <a:lnTo>
                    <a:pt x="3627" y="80639"/>
                  </a:lnTo>
                  <a:lnTo>
                    <a:pt x="2735" y="77883"/>
                  </a:lnTo>
                  <a:lnTo>
                    <a:pt x="1902" y="75007"/>
                  </a:lnTo>
                  <a:lnTo>
                    <a:pt x="1248" y="72131"/>
                  </a:lnTo>
                  <a:lnTo>
                    <a:pt x="713" y="69136"/>
                  </a:lnTo>
                  <a:lnTo>
                    <a:pt x="356" y="66140"/>
                  </a:lnTo>
                  <a:lnTo>
                    <a:pt x="118" y="63085"/>
                  </a:lnTo>
                  <a:lnTo>
                    <a:pt x="0" y="60029"/>
                  </a:lnTo>
                  <a:lnTo>
                    <a:pt x="118" y="56914"/>
                  </a:lnTo>
                  <a:lnTo>
                    <a:pt x="356" y="53859"/>
                  </a:lnTo>
                  <a:lnTo>
                    <a:pt x="713" y="50863"/>
                  </a:lnTo>
                  <a:lnTo>
                    <a:pt x="1248" y="47868"/>
                  </a:lnTo>
                  <a:lnTo>
                    <a:pt x="1902" y="44992"/>
                  </a:lnTo>
                  <a:lnTo>
                    <a:pt x="2735" y="42116"/>
                  </a:lnTo>
                  <a:lnTo>
                    <a:pt x="3627" y="39360"/>
                  </a:lnTo>
                  <a:lnTo>
                    <a:pt x="4757" y="36605"/>
                  </a:lnTo>
                  <a:lnTo>
                    <a:pt x="5887" y="33969"/>
                  </a:lnTo>
                  <a:lnTo>
                    <a:pt x="7254" y="31392"/>
                  </a:lnTo>
                  <a:lnTo>
                    <a:pt x="8681" y="28876"/>
                  </a:lnTo>
                  <a:lnTo>
                    <a:pt x="10227" y="26420"/>
                  </a:lnTo>
                  <a:lnTo>
                    <a:pt x="11952" y="24083"/>
                  </a:lnTo>
                  <a:lnTo>
                    <a:pt x="13736" y="21807"/>
                  </a:lnTo>
                  <a:lnTo>
                    <a:pt x="15639" y="19590"/>
                  </a:lnTo>
                  <a:lnTo>
                    <a:pt x="17542" y="17493"/>
                  </a:lnTo>
                  <a:lnTo>
                    <a:pt x="19682" y="15576"/>
                  </a:lnTo>
                  <a:lnTo>
                    <a:pt x="21823" y="13659"/>
                  </a:lnTo>
                  <a:lnTo>
                    <a:pt x="24083" y="11862"/>
                  </a:lnTo>
                  <a:lnTo>
                    <a:pt x="26521" y="10184"/>
                  </a:lnTo>
                  <a:lnTo>
                    <a:pt x="28899" y="8627"/>
                  </a:lnTo>
                  <a:lnTo>
                    <a:pt x="31397" y="7249"/>
                  </a:lnTo>
                  <a:lnTo>
                    <a:pt x="34013" y="5871"/>
                  </a:lnTo>
                  <a:lnTo>
                    <a:pt x="36630" y="4613"/>
                  </a:lnTo>
                  <a:lnTo>
                    <a:pt x="39365" y="3594"/>
                  </a:lnTo>
                  <a:lnTo>
                    <a:pt x="42160" y="2636"/>
                  </a:lnTo>
                  <a:lnTo>
                    <a:pt x="45014" y="1857"/>
                  </a:lnTo>
                  <a:lnTo>
                    <a:pt x="47928" y="1198"/>
                  </a:lnTo>
                  <a:lnTo>
                    <a:pt x="50901" y="599"/>
                  </a:lnTo>
                  <a:lnTo>
                    <a:pt x="53875" y="239"/>
                  </a:lnTo>
                  <a:lnTo>
                    <a:pt x="56907" y="59"/>
                  </a:lnTo>
                  <a:lnTo>
                    <a:pt x="60000" y="0"/>
                  </a:lnTo>
                  <a:lnTo>
                    <a:pt x="63092" y="59"/>
                  </a:lnTo>
                  <a:lnTo>
                    <a:pt x="66184" y="239"/>
                  </a:lnTo>
                  <a:lnTo>
                    <a:pt x="69157" y="599"/>
                  </a:lnTo>
                  <a:lnTo>
                    <a:pt x="72130" y="1198"/>
                  </a:lnTo>
                  <a:lnTo>
                    <a:pt x="75044" y="1857"/>
                  </a:lnTo>
                  <a:lnTo>
                    <a:pt x="77898" y="2636"/>
                  </a:lnTo>
                  <a:lnTo>
                    <a:pt x="80634" y="3594"/>
                  </a:lnTo>
                  <a:lnTo>
                    <a:pt x="83369" y="4613"/>
                  </a:lnTo>
                  <a:lnTo>
                    <a:pt x="86045" y="5871"/>
                  </a:lnTo>
                  <a:lnTo>
                    <a:pt x="88602" y="7249"/>
                  </a:lnTo>
                  <a:lnTo>
                    <a:pt x="91159" y="8627"/>
                  </a:lnTo>
                  <a:lnTo>
                    <a:pt x="93538" y="10184"/>
                  </a:lnTo>
                  <a:lnTo>
                    <a:pt x="95916" y="11862"/>
                  </a:lnTo>
                  <a:lnTo>
                    <a:pt x="98176" y="13659"/>
                  </a:lnTo>
                  <a:lnTo>
                    <a:pt x="100317" y="15576"/>
                  </a:lnTo>
                  <a:lnTo>
                    <a:pt x="102457" y="17493"/>
                  </a:lnTo>
                  <a:lnTo>
                    <a:pt x="104420" y="19590"/>
                  </a:lnTo>
                  <a:lnTo>
                    <a:pt x="106263" y="21807"/>
                  </a:lnTo>
                  <a:lnTo>
                    <a:pt x="108107" y="24083"/>
                  </a:lnTo>
                  <a:lnTo>
                    <a:pt x="109772" y="26420"/>
                  </a:lnTo>
                  <a:lnTo>
                    <a:pt x="111318" y="28876"/>
                  </a:lnTo>
                  <a:lnTo>
                    <a:pt x="112745" y="31392"/>
                  </a:lnTo>
                  <a:lnTo>
                    <a:pt x="114112" y="33969"/>
                  </a:lnTo>
                  <a:lnTo>
                    <a:pt x="115242" y="36605"/>
                  </a:lnTo>
                  <a:lnTo>
                    <a:pt x="116372" y="39360"/>
                  </a:lnTo>
                  <a:lnTo>
                    <a:pt x="117324" y="42116"/>
                  </a:lnTo>
                  <a:lnTo>
                    <a:pt x="118097" y="44992"/>
                  </a:lnTo>
                  <a:lnTo>
                    <a:pt x="118751" y="47868"/>
                  </a:lnTo>
                  <a:lnTo>
                    <a:pt x="119345" y="50863"/>
                  </a:lnTo>
                  <a:lnTo>
                    <a:pt x="119643" y="53859"/>
                  </a:lnTo>
                  <a:lnTo>
                    <a:pt x="119940" y="56914"/>
                  </a:lnTo>
                  <a:lnTo>
                    <a:pt x="120000" y="60029"/>
                  </a:lnTo>
                  <a:close/>
                </a:path>
              </a:pathLst>
            </a:custGeom>
            <a:solidFill>
              <a:srgbClr val="06620A"/>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69" name="任意多边形 268"/>
            <p:cNvSpPr/>
            <p:nvPr>
              <p:custDataLst>
                <p:tags r:id="rId10"/>
              </p:custDataLst>
            </p:nvPr>
          </p:nvSpPr>
          <p:spPr>
            <a:xfrm flipH="1">
              <a:off x="10467" y="4889"/>
              <a:ext cx="917" cy="938"/>
            </a:xfrm>
            <a:custGeom>
              <a:avLst/>
              <a:gdLst/>
              <a:ahLst/>
              <a:cxnLst/>
              <a:rect l="0" t="0" r="0" b="0"/>
              <a:pathLst>
                <a:path w="120000" h="120000" extrusionOk="0">
                  <a:moveTo>
                    <a:pt x="120000" y="60017"/>
                  </a:moveTo>
                  <a:lnTo>
                    <a:pt x="119930" y="63128"/>
                  </a:lnTo>
                  <a:lnTo>
                    <a:pt x="119687" y="66169"/>
                  </a:lnTo>
                  <a:lnTo>
                    <a:pt x="119270" y="69175"/>
                  </a:lnTo>
                  <a:lnTo>
                    <a:pt x="118784" y="72111"/>
                  </a:lnTo>
                  <a:lnTo>
                    <a:pt x="118125" y="75013"/>
                  </a:lnTo>
                  <a:lnTo>
                    <a:pt x="117291" y="77844"/>
                  </a:lnTo>
                  <a:lnTo>
                    <a:pt x="116319" y="80640"/>
                  </a:lnTo>
                  <a:lnTo>
                    <a:pt x="115277" y="83367"/>
                  </a:lnTo>
                  <a:lnTo>
                    <a:pt x="114062" y="86058"/>
                  </a:lnTo>
                  <a:lnTo>
                    <a:pt x="112743" y="88610"/>
                  </a:lnTo>
                  <a:lnTo>
                    <a:pt x="111319" y="91162"/>
                  </a:lnTo>
                  <a:lnTo>
                    <a:pt x="109756" y="93574"/>
                  </a:lnTo>
                  <a:lnTo>
                    <a:pt x="108055" y="95916"/>
                  </a:lnTo>
                  <a:lnTo>
                    <a:pt x="106284" y="98188"/>
                  </a:lnTo>
                  <a:lnTo>
                    <a:pt x="104409" y="100355"/>
                  </a:lnTo>
                  <a:lnTo>
                    <a:pt x="102430" y="102452"/>
                  </a:lnTo>
                  <a:lnTo>
                    <a:pt x="100347" y="104410"/>
                  </a:lnTo>
                  <a:lnTo>
                    <a:pt x="98159" y="106297"/>
                  </a:lnTo>
                  <a:lnTo>
                    <a:pt x="95902" y="108115"/>
                  </a:lnTo>
                  <a:lnTo>
                    <a:pt x="93541" y="109793"/>
                  </a:lnTo>
                  <a:lnTo>
                    <a:pt x="91111" y="111331"/>
                  </a:lnTo>
                  <a:lnTo>
                    <a:pt x="88611" y="112764"/>
                  </a:lnTo>
                  <a:lnTo>
                    <a:pt x="86006" y="114092"/>
                  </a:lnTo>
                  <a:lnTo>
                    <a:pt x="83333" y="115281"/>
                  </a:lnTo>
                  <a:lnTo>
                    <a:pt x="80625" y="116399"/>
                  </a:lnTo>
                  <a:lnTo>
                    <a:pt x="77847" y="117343"/>
                  </a:lnTo>
                  <a:lnTo>
                    <a:pt x="75000" y="118112"/>
                  </a:lnTo>
                  <a:lnTo>
                    <a:pt x="72083" y="118811"/>
                  </a:lnTo>
                  <a:lnTo>
                    <a:pt x="69131" y="119335"/>
                  </a:lnTo>
                  <a:lnTo>
                    <a:pt x="66111" y="119720"/>
                  </a:lnTo>
                  <a:lnTo>
                    <a:pt x="63090" y="119930"/>
                  </a:lnTo>
                  <a:lnTo>
                    <a:pt x="60000" y="120000"/>
                  </a:lnTo>
                  <a:lnTo>
                    <a:pt x="56909" y="119930"/>
                  </a:lnTo>
                  <a:lnTo>
                    <a:pt x="53888" y="119720"/>
                  </a:lnTo>
                  <a:lnTo>
                    <a:pt x="50868" y="119335"/>
                  </a:lnTo>
                  <a:lnTo>
                    <a:pt x="47916" y="118811"/>
                  </a:lnTo>
                  <a:lnTo>
                    <a:pt x="45000" y="118112"/>
                  </a:lnTo>
                  <a:lnTo>
                    <a:pt x="42152" y="117343"/>
                  </a:lnTo>
                  <a:lnTo>
                    <a:pt x="39375" y="116399"/>
                  </a:lnTo>
                  <a:lnTo>
                    <a:pt x="36666" y="115281"/>
                  </a:lnTo>
                  <a:lnTo>
                    <a:pt x="33958" y="114092"/>
                  </a:lnTo>
                  <a:lnTo>
                    <a:pt x="31388" y="112764"/>
                  </a:lnTo>
                  <a:lnTo>
                    <a:pt x="28854" y="111331"/>
                  </a:lnTo>
                  <a:lnTo>
                    <a:pt x="26458" y="109793"/>
                  </a:lnTo>
                  <a:lnTo>
                    <a:pt x="24097" y="108115"/>
                  </a:lnTo>
                  <a:lnTo>
                    <a:pt x="21840" y="106297"/>
                  </a:lnTo>
                  <a:lnTo>
                    <a:pt x="19652" y="104410"/>
                  </a:lnTo>
                  <a:lnTo>
                    <a:pt x="17569" y="102452"/>
                  </a:lnTo>
                  <a:lnTo>
                    <a:pt x="15555" y="100355"/>
                  </a:lnTo>
                  <a:lnTo>
                    <a:pt x="13680" y="98188"/>
                  </a:lnTo>
                  <a:lnTo>
                    <a:pt x="11909" y="95916"/>
                  </a:lnTo>
                  <a:lnTo>
                    <a:pt x="10243" y="93574"/>
                  </a:lnTo>
                  <a:lnTo>
                    <a:pt x="8680" y="91162"/>
                  </a:lnTo>
                  <a:lnTo>
                    <a:pt x="7256" y="88610"/>
                  </a:lnTo>
                  <a:lnTo>
                    <a:pt x="5902" y="86058"/>
                  </a:lnTo>
                  <a:lnTo>
                    <a:pt x="4722" y="83367"/>
                  </a:lnTo>
                  <a:lnTo>
                    <a:pt x="3611" y="80640"/>
                  </a:lnTo>
                  <a:lnTo>
                    <a:pt x="2673" y="77844"/>
                  </a:lnTo>
                  <a:lnTo>
                    <a:pt x="1875" y="75013"/>
                  </a:lnTo>
                  <a:lnTo>
                    <a:pt x="1215" y="72111"/>
                  </a:lnTo>
                  <a:lnTo>
                    <a:pt x="694" y="69175"/>
                  </a:lnTo>
                  <a:lnTo>
                    <a:pt x="312" y="66169"/>
                  </a:lnTo>
                  <a:lnTo>
                    <a:pt x="69" y="63128"/>
                  </a:lnTo>
                  <a:lnTo>
                    <a:pt x="0" y="60017"/>
                  </a:lnTo>
                  <a:lnTo>
                    <a:pt x="69" y="56941"/>
                  </a:lnTo>
                  <a:lnTo>
                    <a:pt x="312" y="53900"/>
                  </a:lnTo>
                  <a:lnTo>
                    <a:pt x="694" y="50859"/>
                  </a:lnTo>
                  <a:lnTo>
                    <a:pt x="1215" y="47923"/>
                  </a:lnTo>
                  <a:lnTo>
                    <a:pt x="1875" y="45021"/>
                  </a:lnTo>
                  <a:lnTo>
                    <a:pt x="2673" y="42190"/>
                  </a:lnTo>
                  <a:lnTo>
                    <a:pt x="3611" y="39394"/>
                  </a:lnTo>
                  <a:lnTo>
                    <a:pt x="4722" y="36667"/>
                  </a:lnTo>
                  <a:lnTo>
                    <a:pt x="5902" y="34011"/>
                  </a:lnTo>
                  <a:lnTo>
                    <a:pt x="7256" y="31424"/>
                  </a:lnTo>
                  <a:lnTo>
                    <a:pt x="8680" y="28907"/>
                  </a:lnTo>
                  <a:lnTo>
                    <a:pt x="10243" y="26460"/>
                  </a:lnTo>
                  <a:lnTo>
                    <a:pt x="11909" y="24118"/>
                  </a:lnTo>
                  <a:lnTo>
                    <a:pt x="13680" y="21846"/>
                  </a:lnTo>
                  <a:lnTo>
                    <a:pt x="15555" y="19644"/>
                  </a:lnTo>
                  <a:lnTo>
                    <a:pt x="17569" y="17582"/>
                  </a:lnTo>
                  <a:lnTo>
                    <a:pt x="19652" y="15624"/>
                  </a:lnTo>
                  <a:lnTo>
                    <a:pt x="21840" y="13737"/>
                  </a:lnTo>
                  <a:lnTo>
                    <a:pt x="24097" y="11954"/>
                  </a:lnTo>
                  <a:lnTo>
                    <a:pt x="26458" y="10241"/>
                  </a:lnTo>
                  <a:lnTo>
                    <a:pt x="28854" y="8703"/>
                  </a:lnTo>
                  <a:lnTo>
                    <a:pt x="31388" y="7270"/>
                  </a:lnTo>
                  <a:lnTo>
                    <a:pt x="33958" y="5942"/>
                  </a:lnTo>
                  <a:lnTo>
                    <a:pt x="36666" y="4753"/>
                  </a:lnTo>
                  <a:lnTo>
                    <a:pt x="39375" y="3635"/>
                  </a:lnTo>
                  <a:lnTo>
                    <a:pt x="42152" y="2691"/>
                  </a:lnTo>
                  <a:lnTo>
                    <a:pt x="45000" y="1887"/>
                  </a:lnTo>
                  <a:lnTo>
                    <a:pt x="47916" y="1223"/>
                  </a:lnTo>
                  <a:lnTo>
                    <a:pt x="50868" y="699"/>
                  </a:lnTo>
                  <a:lnTo>
                    <a:pt x="53888" y="314"/>
                  </a:lnTo>
                  <a:lnTo>
                    <a:pt x="56909" y="104"/>
                  </a:lnTo>
                  <a:lnTo>
                    <a:pt x="60000" y="0"/>
                  </a:lnTo>
                  <a:lnTo>
                    <a:pt x="63090" y="104"/>
                  </a:lnTo>
                  <a:lnTo>
                    <a:pt x="66111" y="314"/>
                  </a:lnTo>
                  <a:lnTo>
                    <a:pt x="69131" y="699"/>
                  </a:lnTo>
                  <a:lnTo>
                    <a:pt x="72083" y="1223"/>
                  </a:lnTo>
                  <a:lnTo>
                    <a:pt x="75000" y="1887"/>
                  </a:lnTo>
                  <a:lnTo>
                    <a:pt x="77847" y="2691"/>
                  </a:lnTo>
                  <a:lnTo>
                    <a:pt x="80625" y="3635"/>
                  </a:lnTo>
                  <a:lnTo>
                    <a:pt x="83333" y="4753"/>
                  </a:lnTo>
                  <a:lnTo>
                    <a:pt x="86006" y="5942"/>
                  </a:lnTo>
                  <a:lnTo>
                    <a:pt x="88611" y="7270"/>
                  </a:lnTo>
                  <a:lnTo>
                    <a:pt x="91111" y="8703"/>
                  </a:lnTo>
                  <a:lnTo>
                    <a:pt x="93541" y="10241"/>
                  </a:lnTo>
                  <a:lnTo>
                    <a:pt x="95902" y="11954"/>
                  </a:lnTo>
                  <a:lnTo>
                    <a:pt x="98159" y="13737"/>
                  </a:lnTo>
                  <a:lnTo>
                    <a:pt x="100347" y="15624"/>
                  </a:lnTo>
                  <a:lnTo>
                    <a:pt x="102430" y="17582"/>
                  </a:lnTo>
                  <a:lnTo>
                    <a:pt x="104409" y="19644"/>
                  </a:lnTo>
                  <a:lnTo>
                    <a:pt x="106284" y="21846"/>
                  </a:lnTo>
                  <a:lnTo>
                    <a:pt x="108055" y="24118"/>
                  </a:lnTo>
                  <a:lnTo>
                    <a:pt x="109756" y="26460"/>
                  </a:lnTo>
                  <a:lnTo>
                    <a:pt x="111319" y="28907"/>
                  </a:lnTo>
                  <a:lnTo>
                    <a:pt x="112743" y="31424"/>
                  </a:lnTo>
                  <a:lnTo>
                    <a:pt x="114062" y="34011"/>
                  </a:lnTo>
                  <a:lnTo>
                    <a:pt x="115277" y="36667"/>
                  </a:lnTo>
                  <a:lnTo>
                    <a:pt x="116319" y="39394"/>
                  </a:lnTo>
                  <a:lnTo>
                    <a:pt x="117291" y="42190"/>
                  </a:lnTo>
                  <a:lnTo>
                    <a:pt x="118125" y="45021"/>
                  </a:lnTo>
                  <a:lnTo>
                    <a:pt x="118784" y="47923"/>
                  </a:lnTo>
                  <a:lnTo>
                    <a:pt x="119270" y="50859"/>
                  </a:lnTo>
                  <a:lnTo>
                    <a:pt x="119687" y="53900"/>
                  </a:lnTo>
                  <a:lnTo>
                    <a:pt x="119930" y="56941"/>
                  </a:lnTo>
                  <a:lnTo>
                    <a:pt x="120000" y="60017"/>
                  </a:lnTo>
                  <a:close/>
                </a:path>
              </a:pathLst>
            </a:custGeom>
            <a:solidFill>
              <a:srgbClr val="DECC00"/>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70" name="任意多边形 269"/>
            <p:cNvSpPr/>
            <p:nvPr>
              <p:custDataLst>
                <p:tags r:id="rId11"/>
              </p:custDataLst>
            </p:nvPr>
          </p:nvSpPr>
          <p:spPr>
            <a:xfrm flipH="1">
              <a:off x="10964" y="5951"/>
              <a:ext cx="462" cy="472"/>
            </a:xfrm>
            <a:custGeom>
              <a:avLst/>
              <a:gdLst/>
              <a:ahLst/>
              <a:cxnLst/>
              <a:rect l="0" t="0" r="0" b="0"/>
              <a:pathLst>
                <a:path w="120000" h="120000" extrusionOk="0">
                  <a:moveTo>
                    <a:pt x="120000" y="60000"/>
                  </a:moveTo>
                  <a:lnTo>
                    <a:pt x="119930" y="63125"/>
                  </a:lnTo>
                  <a:lnTo>
                    <a:pt x="119723" y="66111"/>
                  </a:lnTo>
                  <a:lnTo>
                    <a:pt x="119309" y="69166"/>
                  </a:lnTo>
                  <a:lnTo>
                    <a:pt x="118826" y="72152"/>
                  </a:lnTo>
                  <a:lnTo>
                    <a:pt x="118136" y="75069"/>
                  </a:lnTo>
                  <a:lnTo>
                    <a:pt x="117308" y="77847"/>
                  </a:lnTo>
                  <a:lnTo>
                    <a:pt x="116342" y="80694"/>
                  </a:lnTo>
                  <a:lnTo>
                    <a:pt x="115238" y="83402"/>
                  </a:lnTo>
                  <a:lnTo>
                    <a:pt x="114065" y="85972"/>
                  </a:lnTo>
                  <a:lnTo>
                    <a:pt x="112823" y="88611"/>
                  </a:lnTo>
                  <a:lnTo>
                    <a:pt x="111305" y="91111"/>
                  </a:lnTo>
                  <a:lnTo>
                    <a:pt x="109787" y="93611"/>
                  </a:lnTo>
                  <a:lnTo>
                    <a:pt x="108062" y="95902"/>
                  </a:lnTo>
                  <a:lnTo>
                    <a:pt x="106336" y="98194"/>
                  </a:lnTo>
                  <a:lnTo>
                    <a:pt x="104404" y="100347"/>
                  </a:lnTo>
                  <a:lnTo>
                    <a:pt x="102403" y="102430"/>
                  </a:lnTo>
                  <a:lnTo>
                    <a:pt x="100333" y="104375"/>
                  </a:lnTo>
                  <a:lnTo>
                    <a:pt x="98125" y="106319"/>
                  </a:lnTo>
                  <a:lnTo>
                    <a:pt x="95917" y="108055"/>
                  </a:lnTo>
                  <a:lnTo>
                    <a:pt x="93571" y="109791"/>
                  </a:lnTo>
                  <a:lnTo>
                    <a:pt x="91086" y="111319"/>
                  </a:lnTo>
                  <a:lnTo>
                    <a:pt x="88602" y="112777"/>
                  </a:lnTo>
                  <a:lnTo>
                    <a:pt x="85980" y="114097"/>
                  </a:lnTo>
                  <a:lnTo>
                    <a:pt x="83358" y="115277"/>
                  </a:lnTo>
                  <a:lnTo>
                    <a:pt x="80667" y="116388"/>
                  </a:lnTo>
                  <a:lnTo>
                    <a:pt x="77906" y="117291"/>
                  </a:lnTo>
                  <a:lnTo>
                    <a:pt x="75008" y="118125"/>
                  </a:lnTo>
                  <a:lnTo>
                    <a:pt x="72110" y="118819"/>
                  </a:lnTo>
                  <a:lnTo>
                    <a:pt x="69143" y="119305"/>
                  </a:lnTo>
                  <a:lnTo>
                    <a:pt x="66175" y="119722"/>
                  </a:lnTo>
                  <a:lnTo>
                    <a:pt x="63070" y="119930"/>
                  </a:lnTo>
                  <a:lnTo>
                    <a:pt x="60034" y="120000"/>
                  </a:lnTo>
                  <a:lnTo>
                    <a:pt x="56929" y="119930"/>
                  </a:lnTo>
                  <a:lnTo>
                    <a:pt x="53824" y="119722"/>
                  </a:lnTo>
                  <a:lnTo>
                    <a:pt x="50856" y="119305"/>
                  </a:lnTo>
                  <a:lnTo>
                    <a:pt x="47889" y="118819"/>
                  </a:lnTo>
                  <a:lnTo>
                    <a:pt x="44991" y="118125"/>
                  </a:lnTo>
                  <a:lnTo>
                    <a:pt x="42162" y="117291"/>
                  </a:lnTo>
                  <a:lnTo>
                    <a:pt x="39332" y="116388"/>
                  </a:lnTo>
                  <a:lnTo>
                    <a:pt x="36641" y="115277"/>
                  </a:lnTo>
                  <a:lnTo>
                    <a:pt x="33950" y="114097"/>
                  </a:lnTo>
                  <a:lnTo>
                    <a:pt x="31397" y="112777"/>
                  </a:lnTo>
                  <a:lnTo>
                    <a:pt x="28844" y="111319"/>
                  </a:lnTo>
                  <a:lnTo>
                    <a:pt x="26428" y="109791"/>
                  </a:lnTo>
                  <a:lnTo>
                    <a:pt x="24082" y="108055"/>
                  </a:lnTo>
                  <a:lnTo>
                    <a:pt x="21805" y="106319"/>
                  </a:lnTo>
                  <a:lnTo>
                    <a:pt x="19597" y="104375"/>
                  </a:lnTo>
                  <a:lnTo>
                    <a:pt x="17596" y="102430"/>
                  </a:lnTo>
                  <a:lnTo>
                    <a:pt x="15526" y="100347"/>
                  </a:lnTo>
                  <a:lnTo>
                    <a:pt x="13663" y="98194"/>
                  </a:lnTo>
                  <a:lnTo>
                    <a:pt x="11868" y="95902"/>
                  </a:lnTo>
                  <a:lnTo>
                    <a:pt x="10212" y="93611"/>
                  </a:lnTo>
                  <a:lnTo>
                    <a:pt x="8625" y="91111"/>
                  </a:lnTo>
                  <a:lnTo>
                    <a:pt x="7245" y="88611"/>
                  </a:lnTo>
                  <a:lnTo>
                    <a:pt x="5865" y="85972"/>
                  </a:lnTo>
                  <a:lnTo>
                    <a:pt x="4761" y="83402"/>
                  </a:lnTo>
                  <a:lnTo>
                    <a:pt x="3588" y="80694"/>
                  </a:lnTo>
                  <a:lnTo>
                    <a:pt x="2691" y="77847"/>
                  </a:lnTo>
                  <a:lnTo>
                    <a:pt x="1863" y="75069"/>
                  </a:lnTo>
                  <a:lnTo>
                    <a:pt x="1242" y="72152"/>
                  </a:lnTo>
                  <a:lnTo>
                    <a:pt x="690" y="69166"/>
                  </a:lnTo>
                  <a:lnTo>
                    <a:pt x="276" y="66111"/>
                  </a:lnTo>
                  <a:lnTo>
                    <a:pt x="69" y="63125"/>
                  </a:lnTo>
                  <a:lnTo>
                    <a:pt x="0" y="60000"/>
                  </a:lnTo>
                  <a:lnTo>
                    <a:pt x="69" y="56944"/>
                  </a:lnTo>
                  <a:lnTo>
                    <a:pt x="276" y="53888"/>
                  </a:lnTo>
                  <a:lnTo>
                    <a:pt x="690" y="50902"/>
                  </a:lnTo>
                  <a:lnTo>
                    <a:pt x="1242" y="47916"/>
                  </a:lnTo>
                  <a:lnTo>
                    <a:pt x="1863" y="45000"/>
                  </a:lnTo>
                  <a:lnTo>
                    <a:pt x="2691" y="42152"/>
                  </a:lnTo>
                  <a:lnTo>
                    <a:pt x="3588" y="39375"/>
                  </a:lnTo>
                  <a:lnTo>
                    <a:pt x="4761" y="36666"/>
                  </a:lnTo>
                  <a:lnTo>
                    <a:pt x="5865" y="33958"/>
                  </a:lnTo>
                  <a:lnTo>
                    <a:pt x="7245" y="31458"/>
                  </a:lnTo>
                  <a:lnTo>
                    <a:pt x="8625" y="28888"/>
                  </a:lnTo>
                  <a:lnTo>
                    <a:pt x="10212" y="26458"/>
                  </a:lnTo>
                  <a:lnTo>
                    <a:pt x="11868" y="24097"/>
                  </a:lnTo>
                  <a:lnTo>
                    <a:pt x="13663" y="21805"/>
                  </a:lnTo>
                  <a:lnTo>
                    <a:pt x="15526" y="19652"/>
                  </a:lnTo>
                  <a:lnTo>
                    <a:pt x="17596" y="17569"/>
                  </a:lnTo>
                  <a:lnTo>
                    <a:pt x="19597" y="15625"/>
                  </a:lnTo>
                  <a:lnTo>
                    <a:pt x="21805" y="13750"/>
                  </a:lnTo>
                  <a:lnTo>
                    <a:pt x="24082" y="11944"/>
                  </a:lnTo>
                  <a:lnTo>
                    <a:pt x="26428" y="10277"/>
                  </a:lnTo>
                  <a:lnTo>
                    <a:pt x="28844" y="8680"/>
                  </a:lnTo>
                  <a:lnTo>
                    <a:pt x="31397" y="7291"/>
                  </a:lnTo>
                  <a:lnTo>
                    <a:pt x="33950" y="5902"/>
                  </a:lnTo>
                  <a:lnTo>
                    <a:pt x="36641" y="4722"/>
                  </a:lnTo>
                  <a:lnTo>
                    <a:pt x="39332" y="3680"/>
                  </a:lnTo>
                  <a:lnTo>
                    <a:pt x="42162" y="2708"/>
                  </a:lnTo>
                  <a:lnTo>
                    <a:pt x="44991" y="1875"/>
                  </a:lnTo>
                  <a:lnTo>
                    <a:pt x="47889" y="1180"/>
                  </a:lnTo>
                  <a:lnTo>
                    <a:pt x="50856" y="625"/>
                  </a:lnTo>
                  <a:lnTo>
                    <a:pt x="53824" y="277"/>
                  </a:lnTo>
                  <a:lnTo>
                    <a:pt x="56929" y="69"/>
                  </a:lnTo>
                  <a:lnTo>
                    <a:pt x="60034" y="0"/>
                  </a:lnTo>
                  <a:lnTo>
                    <a:pt x="63070" y="69"/>
                  </a:lnTo>
                  <a:lnTo>
                    <a:pt x="66175" y="277"/>
                  </a:lnTo>
                  <a:lnTo>
                    <a:pt x="69143" y="625"/>
                  </a:lnTo>
                  <a:lnTo>
                    <a:pt x="72110" y="1180"/>
                  </a:lnTo>
                  <a:lnTo>
                    <a:pt x="75008" y="1875"/>
                  </a:lnTo>
                  <a:lnTo>
                    <a:pt x="77906" y="2708"/>
                  </a:lnTo>
                  <a:lnTo>
                    <a:pt x="80667" y="3680"/>
                  </a:lnTo>
                  <a:lnTo>
                    <a:pt x="83358" y="4722"/>
                  </a:lnTo>
                  <a:lnTo>
                    <a:pt x="85980" y="5902"/>
                  </a:lnTo>
                  <a:lnTo>
                    <a:pt x="88602" y="7291"/>
                  </a:lnTo>
                  <a:lnTo>
                    <a:pt x="91086" y="8680"/>
                  </a:lnTo>
                  <a:lnTo>
                    <a:pt x="93571" y="10277"/>
                  </a:lnTo>
                  <a:lnTo>
                    <a:pt x="95917" y="11944"/>
                  </a:lnTo>
                  <a:lnTo>
                    <a:pt x="98125" y="13750"/>
                  </a:lnTo>
                  <a:lnTo>
                    <a:pt x="100333" y="15625"/>
                  </a:lnTo>
                  <a:lnTo>
                    <a:pt x="102403" y="17569"/>
                  </a:lnTo>
                  <a:lnTo>
                    <a:pt x="104404" y="19652"/>
                  </a:lnTo>
                  <a:lnTo>
                    <a:pt x="106336" y="21805"/>
                  </a:lnTo>
                  <a:lnTo>
                    <a:pt x="108062" y="24097"/>
                  </a:lnTo>
                  <a:lnTo>
                    <a:pt x="109787" y="26458"/>
                  </a:lnTo>
                  <a:lnTo>
                    <a:pt x="111305" y="28888"/>
                  </a:lnTo>
                  <a:lnTo>
                    <a:pt x="112823" y="31458"/>
                  </a:lnTo>
                  <a:lnTo>
                    <a:pt x="114065" y="33958"/>
                  </a:lnTo>
                  <a:lnTo>
                    <a:pt x="115238" y="36666"/>
                  </a:lnTo>
                  <a:lnTo>
                    <a:pt x="116342" y="39375"/>
                  </a:lnTo>
                  <a:lnTo>
                    <a:pt x="117308" y="42152"/>
                  </a:lnTo>
                  <a:lnTo>
                    <a:pt x="118136" y="45000"/>
                  </a:lnTo>
                  <a:lnTo>
                    <a:pt x="118826" y="47916"/>
                  </a:lnTo>
                  <a:lnTo>
                    <a:pt x="119309" y="50902"/>
                  </a:lnTo>
                  <a:lnTo>
                    <a:pt x="119723" y="53888"/>
                  </a:lnTo>
                  <a:lnTo>
                    <a:pt x="119930" y="56944"/>
                  </a:lnTo>
                  <a:lnTo>
                    <a:pt x="120000" y="60000"/>
                  </a:lnTo>
                  <a:close/>
                </a:path>
              </a:pathLst>
            </a:custGeom>
            <a:solidFill>
              <a:srgbClr val="44750F"/>
            </a:solidFill>
            <a:ln>
              <a:noFill/>
            </a:ln>
          </p:spPr>
          <p:txBody>
            <a:bodyPr lIns="60941" tIns="30462" rIns="60941" bIns="30462" anchor="t" anchorCtr="0">
              <a:noAutofit/>
            </a:bodyPr>
            <a:lstStyle/>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71" name="任意多边形 270"/>
            <p:cNvSpPr/>
            <p:nvPr>
              <p:custDataLst>
                <p:tags r:id="rId12"/>
              </p:custDataLst>
            </p:nvPr>
          </p:nvSpPr>
          <p:spPr bwMode="auto">
            <a:xfrm>
              <a:off x="10683" y="5125"/>
              <a:ext cx="508" cy="489"/>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a:latin typeface="微软雅黑" panose="020B0503020204020204" charset="-122"/>
                <a:ea typeface="微软雅黑" panose="020B0503020204020204" charset="-122"/>
              </a:endParaRPr>
            </a:p>
          </p:txBody>
        </p:sp>
        <p:sp>
          <p:nvSpPr>
            <p:cNvPr id="272" name="任意多边形 271"/>
            <p:cNvSpPr/>
            <p:nvPr>
              <p:custDataLst>
                <p:tags r:id="rId13"/>
              </p:custDataLst>
            </p:nvPr>
          </p:nvSpPr>
          <p:spPr bwMode="auto">
            <a:xfrm>
              <a:off x="9107" y="4482"/>
              <a:ext cx="741" cy="714"/>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ysClr val="window" lastClr="FFFFFF"/>
            </a:solidFill>
            <a:ln>
              <a:noFill/>
            </a:ln>
          </p:spPr>
          <p:txBody>
            <a:bodyPr vert="horz" wrap="square" lIns="91440" tIns="45720" rIns="91440" bIns="45720" numCol="1" anchor="t" anchorCtr="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zh-CN" altLang="en-US" dirty="0">
                <a:latin typeface="微软雅黑" panose="020B0503020204020204" charset="-122"/>
                <a:ea typeface="微软雅黑" panose="020B0503020204020204" charset="-122"/>
              </a:endParaRPr>
            </a:p>
          </p:txBody>
        </p:sp>
        <p:sp>
          <p:nvSpPr>
            <p:cNvPr id="273" name="任意多边形 272"/>
            <p:cNvSpPr/>
            <p:nvPr>
              <p:custDataLst>
                <p:tags r:id="rId14"/>
              </p:custDataLst>
            </p:nvPr>
          </p:nvSpPr>
          <p:spPr bwMode="auto">
            <a:xfrm>
              <a:off x="7973" y="6342"/>
              <a:ext cx="434" cy="418"/>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ysClr val="window" lastClr="FFFFFF"/>
            </a:solidFill>
            <a:ln>
              <a:noFill/>
            </a:ln>
            <a:effectLst/>
          </p:spPr>
          <p:txBody>
            <a:bodyPr lIns="121888" tIns="121888" rIns="121888" bIns="121888"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fontAlgn="base" hangingPunct="0">
                <a:lnSpc>
                  <a:spcPct val="120000"/>
                </a:lnSpc>
                <a:spcBef>
                  <a:spcPct val="0"/>
                </a:spcBef>
                <a:spcAft>
                  <a:spcPct val="0"/>
                </a:spcAft>
              </a:pPr>
              <a:endParaRPr lang="zh-CN" altLang="zh-CN" sz="6400">
                <a:solidFill>
                  <a:srgbClr val="000000"/>
                </a:solidFill>
                <a:latin typeface="微软雅黑" panose="020B0503020204020204" charset="-122"/>
                <a:ea typeface="微软雅黑" panose="020B0503020204020204" charset="-122"/>
              </a:endParaRPr>
            </a:p>
          </p:txBody>
        </p:sp>
        <p:sp>
          <p:nvSpPr>
            <p:cNvPr id="278" name="任意多边形 277"/>
            <p:cNvSpPr/>
            <p:nvPr>
              <p:custDataLst>
                <p:tags r:id="rId15"/>
              </p:custDataLst>
            </p:nvPr>
          </p:nvSpPr>
          <p:spPr>
            <a:xfrm flipH="1">
              <a:off x="9691" y="5755"/>
              <a:ext cx="586" cy="600"/>
            </a:xfrm>
            <a:custGeom>
              <a:avLst/>
              <a:gdLst/>
              <a:ahLst/>
              <a:cxnLst/>
              <a:rect l="0" t="0" r="0" b="0"/>
              <a:pathLst>
                <a:path w="120000" h="120000" extrusionOk="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lumMod val="85000"/>
              </a:schemeClr>
            </a:solidFill>
            <a:ln>
              <a:noFill/>
            </a:ln>
          </p:spPr>
          <p:txBody>
            <a:bodyPr lIns="60941" tIns="30462" rIns="60941" bIns="30462" anchor="t" anchorCtr="0">
              <a:noAutofit/>
            </a:bodyPr>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sp>
          <p:nvSpPr>
            <p:cNvPr id="279" name="任意多边形 278"/>
            <p:cNvSpPr/>
            <p:nvPr>
              <p:custDataLst>
                <p:tags r:id="rId16"/>
              </p:custDataLst>
            </p:nvPr>
          </p:nvSpPr>
          <p:spPr>
            <a:xfrm flipH="1">
              <a:off x="8408" y="5823"/>
              <a:ext cx="2383" cy="3213"/>
            </a:xfrm>
            <a:custGeom>
              <a:avLst/>
              <a:gdLst/>
              <a:ahLst/>
              <a:cxnLst/>
              <a:rect l="0" t="0" r="0" b="0"/>
              <a:pathLst>
                <a:path w="120000" h="120000" extrusionOk="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lumMod val="85000"/>
              </a:schemeClr>
            </a:solidFill>
            <a:ln>
              <a:noFill/>
            </a:ln>
          </p:spPr>
          <p:txBody>
            <a:bodyPr lIns="60941" tIns="30462" rIns="60941" bIns="30462" anchor="t" anchorCtr="0">
              <a:noAutofit/>
            </a:bodyPr>
            <a:p>
              <a:pPr>
                <a:lnSpc>
                  <a:spcPct val="120000"/>
                </a:lnSpc>
                <a:buClr>
                  <a:srgbClr val="000000"/>
                </a:buClr>
              </a:pPr>
              <a:endParaRPr sz="1200">
                <a:solidFill>
                  <a:srgbClr val="000000"/>
                </a:solidFill>
                <a:latin typeface="微软雅黑" panose="020B0503020204020204" charset="-122"/>
                <a:ea typeface="微软雅黑" panose="020B0503020204020204" charset="-122"/>
              </a:endParaRPr>
            </a:p>
          </p:txBody>
        </p:sp>
      </p:grpSp>
      <p:grpSp>
        <p:nvGrpSpPr>
          <p:cNvPr id="3" name="组合 2"/>
          <p:cNvGrpSpPr/>
          <p:nvPr/>
        </p:nvGrpSpPr>
        <p:grpSpPr>
          <a:xfrm>
            <a:off x="4862195" y="2408555"/>
            <a:ext cx="6892290" cy="3278505"/>
            <a:chOff x="7657" y="3507"/>
            <a:chExt cx="9428" cy="4540"/>
          </a:xfrm>
        </p:grpSpPr>
        <p:grpSp>
          <p:nvGrpSpPr>
            <p:cNvPr id="125" name="组合 124"/>
            <p:cNvGrpSpPr/>
            <p:nvPr/>
          </p:nvGrpSpPr>
          <p:grpSpPr>
            <a:xfrm>
              <a:off x="7657" y="3507"/>
              <a:ext cx="9414" cy="1166"/>
              <a:chOff x="7657" y="3811"/>
              <a:chExt cx="9414" cy="1166"/>
            </a:xfrm>
          </p:grpSpPr>
          <p:sp>
            <p:nvSpPr>
              <p:cNvPr id="103" name="任意多边形 102"/>
              <p:cNvSpPr/>
              <p:nvPr>
                <p:custDataLst>
                  <p:tags r:id="rId17"/>
                </p:custDataLst>
              </p:nvPr>
            </p:nvSpPr>
            <p:spPr>
              <a:xfrm>
                <a:off x="7657" y="3984"/>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C00"/>
              </a:solidFill>
              <a:ln w="12700" cap="flat">
                <a:noFill/>
                <a:miter lim="400000"/>
              </a:ln>
              <a:effectLst/>
            </p:spPr>
            <p:txBody>
              <a:bodyPr anchor="ctr" anchorCtr="0"/>
              <a:p>
                <a:pPr algn="ctr">
                  <a:lnSpc>
                    <a:spcPct val="130000"/>
                  </a:lnSpc>
                </a:pPr>
                <a:r>
                  <a:rPr lang="en-US" b="1" spc="100">
                    <a:solidFill>
                      <a:schemeClr val="bg1"/>
                    </a:solidFill>
                    <a:latin typeface="微软雅黑" panose="020B0503020204020204" charset="-122"/>
                    <a:ea typeface="微软雅黑" panose="020B0503020204020204" charset="-122"/>
                  </a:rPr>
                  <a:t>1</a:t>
                </a:r>
                <a:endParaRPr lang="en-US" b="1" spc="100">
                  <a:solidFill>
                    <a:schemeClr val="bg1"/>
                  </a:solidFill>
                  <a:latin typeface="微软雅黑" panose="020B0503020204020204" charset="-122"/>
                  <a:ea typeface="微软雅黑" panose="020B0503020204020204" charset="-122"/>
                </a:endParaRPr>
              </a:p>
            </p:txBody>
          </p:sp>
          <p:sp>
            <p:nvSpPr>
              <p:cNvPr id="106" name="矩形 105"/>
              <p:cNvSpPr/>
              <p:nvPr>
                <p:custDataLst>
                  <p:tags r:id="rId18"/>
                </p:custDataLst>
              </p:nvPr>
            </p:nvSpPr>
            <p:spPr>
              <a:xfrm>
                <a:off x="8523" y="3811"/>
                <a:ext cx="8548" cy="1167"/>
              </a:xfrm>
              <a:prstGeom prst="rect">
                <a:avLst/>
              </a:prstGeom>
            </p:spPr>
            <p:txBody>
              <a:bodyPr wrap="square" lIns="90000" tIns="0" rIns="90000" bIns="46800" anchor="ctr" anchorCtr="0"/>
              <a:p>
                <a:pPr marL="0" lvl="0" indent="0" algn="just">
                  <a:lnSpc>
                    <a:spcPct val="130000"/>
                  </a:lnSpc>
                  <a:spcBef>
                    <a:spcPts val="0"/>
                  </a:spcBef>
                  <a:spcAft>
                    <a:spcPts val="0"/>
                  </a:spcAft>
                  <a:buSzPct val="100000"/>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缓解考试焦虑最重要的是要对考试有正确、理性的态度。</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6" name="组合 125"/>
            <p:cNvGrpSpPr/>
            <p:nvPr/>
          </p:nvGrpSpPr>
          <p:grpSpPr>
            <a:xfrm>
              <a:off x="7657" y="4668"/>
              <a:ext cx="9428" cy="1166"/>
              <a:chOff x="7657" y="4972"/>
              <a:chExt cx="9428" cy="1166"/>
            </a:xfrm>
          </p:grpSpPr>
          <p:sp>
            <p:nvSpPr>
              <p:cNvPr id="107" name="任意多边形 106"/>
              <p:cNvSpPr/>
              <p:nvPr>
                <p:custDataLst>
                  <p:tags r:id="rId19"/>
                </p:custDataLst>
              </p:nvPr>
            </p:nvSpPr>
            <p:spPr>
              <a:xfrm>
                <a:off x="7657" y="520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ECC00"/>
              </a:solidFill>
              <a:ln w="12700" cap="flat">
                <a:noFill/>
                <a:miter lim="400000"/>
              </a:ln>
              <a:effectLst/>
            </p:spPr>
            <p:txBody>
              <a:bodyPr anchor="ctr" anchorCtr="0"/>
              <a:p>
                <a:pPr algn="ctr">
                  <a:lnSpc>
                    <a:spcPct val="130000"/>
                  </a:lnSpc>
                </a:pPr>
                <a:r>
                  <a:rPr lang="en-US" b="1" spc="100">
                    <a:solidFill>
                      <a:schemeClr val="bg1"/>
                    </a:solidFill>
                    <a:latin typeface="微软雅黑" panose="020B0503020204020204" charset="-122"/>
                    <a:ea typeface="微软雅黑" panose="020B0503020204020204" charset="-122"/>
                  </a:rPr>
                  <a:t>2</a:t>
                </a:r>
                <a:endParaRPr lang="en-US" b="1" spc="100">
                  <a:solidFill>
                    <a:schemeClr val="bg1"/>
                  </a:solidFill>
                  <a:latin typeface="微软雅黑" panose="020B0503020204020204" charset="-122"/>
                  <a:ea typeface="微软雅黑" panose="020B0503020204020204" charset="-122"/>
                </a:endParaRPr>
              </a:p>
            </p:txBody>
          </p:sp>
          <p:sp>
            <p:nvSpPr>
              <p:cNvPr id="110" name="矩形 109"/>
              <p:cNvSpPr/>
              <p:nvPr>
                <p:custDataLst>
                  <p:tags r:id="rId20"/>
                </p:custDataLst>
              </p:nvPr>
            </p:nvSpPr>
            <p:spPr>
              <a:xfrm>
                <a:off x="8537" y="4972"/>
                <a:ext cx="8548" cy="1167"/>
              </a:xfrm>
              <a:prstGeom prst="rect">
                <a:avLst/>
              </a:prstGeom>
            </p:spPr>
            <p:txBody>
              <a:bodyPr wrap="square" lIns="90000" tIns="0" rIns="90000" bIns="46800" anchor="ctr" anchorCtr="0"/>
              <a:p>
                <a:pPr marL="0" lvl="0" indent="0" algn="just">
                  <a:lnSpc>
                    <a:spcPct val="130000"/>
                  </a:lnSpc>
                  <a:spcBef>
                    <a:spcPts val="0"/>
                  </a:spcBef>
                  <a:spcAft>
                    <a:spcPts val="0"/>
                  </a:spcAft>
                  <a:buSzPct val="100000"/>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平时努力学习，考前对学过的知识进行全面、系统的复习。</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7" name="组合 126"/>
            <p:cNvGrpSpPr/>
            <p:nvPr/>
          </p:nvGrpSpPr>
          <p:grpSpPr>
            <a:xfrm>
              <a:off x="7657" y="6024"/>
              <a:ext cx="9414" cy="984"/>
              <a:chOff x="7657" y="6328"/>
              <a:chExt cx="9414" cy="984"/>
            </a:xfrm>
          </p:grpSpPr>
          <p:sp>
            <p:nvSpPr>
              <p:cNvPr id="111" name="任意多边形 110"/>
              <p:cNvSpPr/>
              <p:nvPr>
                <p:custDataLst>
                  <p:tags r:id="rId21"/>
                </p:custDataLst>
              </p:nvPr>
            </p:nvSpPr>
            <p:spPr>
              <a:xfrm>
                <a:off x="7657" y="632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750F"/>
              </a:solidFill>
              <a:ln w="12700" cap="flat">
                <a:noFill/>
                <a:miter lim="400000"/>
              </a:ln>
              <a:effectLst/>
            </p:spPr>
            <p:txBody>
              <a:bodyPr anchor="ctr" anchorCtr="0"/>
              <a:p>
                <a:pPr algn="ctr">
                  <a:lnSpc>
                    <a:spcPct val="130000"/>
                  </a:lnSpc>
                </a:pPr>
                <a:r>
                  <a:rPr lang="en-US" b="1" spc="100">
                    <a:solidFill>
                      <a:schemeClr val="bg1"/>
                    </a:solidFill>
                    <a:latin typeface="微软雅黑" panose="020B0503020204020204" charset="-122"/>
                    <a:ea typeface="微软雅黑" panose="020B0503020204020204" charset="-122"/>
                  </a:rPr>
                  <a:t>3</a:t>
                </a:r>
                <a:endParaRPr lang="en-US" b="1" spc="100">
                  <a:solidFill>
                    <a:schemeClr val="bg1"/>
                  </a:solidFill>
                  <a:latin typeface="微软雅黑" panose="020B0503020204020204" charset="-122"/>
                  <a:ea typeface="微软雅黑" panose="020B0503020204020204" charset="-122"/>
                </a:endParaRPr>
              </a:p>
            </p:txBody>
          </p:sp>
          <p:sp>
            <p:nvSpPr>
              <p:cNvPr id="114" name="矩形 113"/>
              <p:cNvSpPr/>
              <p:nvPr>
                <p:custDataLst>
                  <p:tags r:id="rId22"/>
                </p:custDataLst>
              </p:nvPr>
            </p:nvSpPr>
            <p:spPr>
              <a:xfrm>
                <a:off x="8523" y="6434"/>
                <a:ext cx="8548" cy="878"/>
              </a:xfrm>
              <a:prstGeom prst="rect">
                <a:avLst/>
              </a:prstGeom>
            </p:spPr>
            <p:txBody>
              <a:bodyPr wrap="square" lIns="90000" tIns="0" rIns="90000" bIns="46800" anchor="ctr" anchorCtr="0"/>
              <a:p>
                <a:pPr marL="0" lvl="0" algn="just">
                  <a:lnSpc>
                    <a:spcPct val="130000"/>
                  </a:lnSpc>
                  <a:spcBef>
                    <a:spcPts val="0"/>
                  </a:spcBef>
                  <a:spcAft>
                    <a:spcPts val="0"/>
                  </a:spcAft>
                  <a:buClrTx/>
                  <a:buSzTx/>
                  <a:buFontTx/>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学会放松，可学习一些腹式呼吸、放松训练等方法来放松神经。</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28" name="组合 127"/>
            <p:cNvGrpSpPr/>
            <p:nvPr/>
          </p:nvGrpSpPr>
          <p:grpSpPr>
            <a:xfrm>
              <a:off x="7657" y="7037"/>
              <a:ext cx="9414" cy="1010"/>
              <a:chOff x="7657" y="7341"/>
              <a:chExt cx="9414" cy="1010"/>
            </a:xfrm>
          </p:grpSpPr>
          <p:sp>
            <p:nvSpPr>
              <p:cNvPr id="115" name="任意多边形 114"/>
              <p:cNvSpPr/>
              <p:nvPr>
                <p:custDataLst>
                  <p:tags r:id="rId23"/>
                </p:custDataLst>
              </p:nvPr>
            </p:nvSpPr>
            <p:spPr>
              <a:xfrm>
                <a:off x="7657" y="7473"/>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9A35B"/>
              </a:solidFill>
              <a:ln w="12700" cap="flat">
                <a:noFill/>
                <a:miter lim="400000"/>
              </a:ln>
              <a:effectLst/>
            </p:spPr>
            <p:txBody>
              <a:bodyPr anchor="ctr" anchorCtr="0"/>
              <a:p>
                <a:pPr algn="ctr">
                  <a:lnSpc>
                    <a:spcPct val="130000"/>
                  </a:lnSpc>
                </a:pPr>
                <a:r>
                  <a:rPr lang="en-US" b="1" spc="100">
                    <a:solidFill>
                      <a:schemeClr val="bg1"/>
                    </a:solidFill>
                    <a:latin typeface="微软雅黑" panose="020B0503020204020204" charset="-122"/>
                    <a:ea typeface="微软雅黑" panose="020B0503020204020204" charset="-122"/>
                  </a:rPr>
                  <a:t>4</a:t>
                </a:r>
                <a:endParaRPr lang="en-US" b="1" spc="100">
                  <a:solidFill>
                    <a:schemeClr val="bg1"/>
                  </a:solidFill>
                  <a:latin typeface="微软雅黑" panose="020B0503020204020204" charset="-122"/>
                  <a:ea typeface="微软雅黑" panose="020B0503020204020204" charset="-122"/>
                </a:endParaRPr>
              </a:p>
            </p:txBody>
          </p:sp>
          <p:sp>
            <p:nvSpPr>
              <p:cNvPr id="118" name="矩形 117"/>
              <p:cNvSpPr/>
              <p:nvPr>
                <p:custDataLst>
                  <p:tags r:id="rId24"/>
                </p:custDataLst>
              </p:nvPr>
            </p:nvSpPr>
            <p:spPr>
              <a:xfrm>
                <a:off x="8523" y="7341"/>
                <a:ext cx="8548" cy="1010"/>
              </a:xfrm>
              <a:prstGeom prst="rect">
                <a:avLst/>
              </a:prstGeom>
            </p:spPr>
            <p:txBody>
              <a:bodyPr wrap="square" lIns="90000" tIns="0" rIns="90000" bIns="46800" anchor="ctr" anchorCtr="0"/>
              <a:p>
                <a:pPr algn="just">
                  <a:lnSpc>
                    <a:spcPct val="130000"/>
                  </a:lnSpc>
                </a:pPr>
                <a:r>
                  <a:rPr lang="zh-CN" altLang="en-US" sz="1400" b="1" spc="200">
                    <a:solidFill>
                      <a:schemeClr val="tx1">
                        <a:lumMod val="65000"/>
                        <a:lumOff val="35000"/>
                      </a:schemeClr>
                    </a:solidFill>
                    <a:uFillTx/>
                    <a:latin typeface="微软雅黑" panose="020B0503020204020204" charset="-122"/>
                    <a:ea typeface="微软雅黑" panose="020B0503020204020204" charset="-122"/>
                  </a:rPr>
                  <a:t>开展考前心理辅导。</a:t>
                </a:r>
                <a:endParaRPr lang="zh-CN" altLang="en-US" sz="1400" b="1" spc="200">
                  <a:solidFill>
                    <a:schemeClr val="tx1">
                      <a:lumMod val="65000"/>
                      <a:lumOff val="35000"/>
                    </a:schemeClr>
                  </a:solidFill>
                  <a:uFillTx/>
                  <a:latin typeface="微软雅黑" panose="020B0503020204020204" charset="-122"/>
                  <a:ea typeface="微软雅黑" panose="020B0503020204020204" charset="-122"/>
                </a:endParaRPr>
              </a:p>
            </p:txBody>
          </p:sp>
        </p:grpSp>
      </p:gr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custDataLst>
              <p:tags r:id="rId1"/>
            </p:custDataLst>
          </p:nvPr>
        </p:nvSpPr>
        <p:spPr>
          <a:xfrm>
            <a:off x="5615940"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19" name="椭圆 18"/>
          <p:cNvSpPr/>
          <p:nvPr>
            <p:custDataLst>
              <p:tags r:id="rId2"/>
            </p:custDataLst>
          </p:nvPr>
        </p:nvSpPr>
        <p:spPr>
          <a:xfrm>
            <a:off x="8322945"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0" name="椭圆 19"/>
          <p:cNvSpPr/>
          <p:nvPr>
            <p:custDataLst>
              <p:tags r:id="rId3"/>
            </p:custDataLst>
          </p:nvPr>
        </p:nvSpPr>
        <p:spPr>
          <a:xfrm>
            <a:off x="9676130" y="2376805"/>
            <a:ext cx="1200785" cy="1200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21" name="椭圆 20"/>
          <p:cNvSpPr/>
          <p:nvPr>
            <p:custDataLst>
              <p:tags r:id="rId4"/>
            </p:custDataLst>
          </p:nvPr>
        </p:nvSpPr>
        <p:spPr>
          <a:xfrm>
            <a:off x="6969125" y="2376805"/>
            <a:ext cx="1200785" cy="1200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叶根友毛笔行书简体-个人版" panose="02010601030101010101" charset="-122"/>
              <a:ea typeface="叶根友毛笔行书简体-个人版" panose="02010601030101010101" charset="-122"/>
            </a:endParaRPr>
          </a:p>
        </p:txBody>
      </p:sp>
      <p:sp>
        <p:nvSpPr>
          <p:cNvPr id="97" name="标题 96"/>
          <p:cNvSpPr/>
          <p:nvPr/>
        </p:nvSpPr>
        <p:spPr>
          <a:xfrm>
            <a:off x="5758180" y="2553970"/>
            <a:ext cx="920115" cy="9029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感</a:t>
            </a:r>
            <a:endParaRPr lang="zh-CN" altLang="zh-CN" sz="5400" spc="600">
              <a:solidFill>
                <a:schemeClr val="bg1"/>
              </a:solidFill>
              <a:ea typeface="汉仪旗黑-85S" panose="00020600040101010101" pitchFamily="18" charset="-122"/>
            </a:endParaRPr>
          </a:p>
        </p:txBody>
      </p:sp>
      <p:sp>
        <p:nvSpPr>
          <p:cNvPr id="8" name="标题 96"/>
          <p:cNvSpPr/>
          <p:nvPr/>
        </p:nvSpPr>
        <p:spPr>
          <a:xfrm>
            <a:off x="7143115" y="2604135"/>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谢</a:t>
            </a:r>
            <a:endParaRPr lang="zh-CN" altLang="zh-CN" sz="5400" spc="600">
              <a:solidFill>
                <a:schemeClr val="bg1"/>
              </a:solidFill>
              <a:ea typeface="汉仪旗黑-85S" panose="00020600040101010101" pitchFamily="18" charset="-122"/>
            </a:endParaRPr>
          </a:p>
        </p:txBody>
      </p:sp>
      <p:sp>
        <p:nvSpPr>
          <p:cNvPr id="9" name="标题 96"/>
          <p:cNvSpPr/>
          <p:nvPr/>
        </p:nvSpPr>
        <p:spPr>
          <a:xfrm>
            <a:off x="8496935" y="25539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观</a:t>
            </a:r>
            <a:endParaRPr lang="zh-CN" altLang="zh-CN" sz="5400" spc="600">
              <a:solidFill>
                <a:schemeClr val="bg1"/>
              </a:solidFill>
              <a:ea typeface="汉仪旗黑-85S" panose="00020600040101010101" pitchFamily="18" charset="-122"/>
            </a:endParaRPr>
          </a:p>
        </p:txBody>
      </p:sp>
      <p:sp>
        <p:nvSpPr>
          <p:cNvPr id="10" name="标题 96"/>
          <p:cNvSpPr/>
          <p:nvPr/>
        </p:nvSpPr>
        <p:spPr>
          <a:xfrm>
            <a:off x="9850120" y="2604770"/>
            <a:ext cx="852805" cy="852170"/>
          </a:xfrm>
          <a:prstGeom prst="rect">
            <a:avLst/>
          </a:prstGeo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r>
              <a:rPr lang="zh-CN" altLang="zh-CN" sz="5400" spc="600">
                <a:solidFill>
                  <a:schemeClr val="bg1"/>
                </a:solidFill>
                <a:ea typeface="汉仪旗黑-85S" panose="00020600040101010101" pitchFamily="18" charset="-122"/>
              </a:rPr>
              <a:t>看</a:t>
            </a:r>
            <a:endParaRPr lang="zh-CN" altLang="zh-CN" sz="5400" spc="600">
              <a:solidFill>
                <a:schemeClr val="bg1"/>
              </a:solidFill>
              <a:ea typeface="汉仪旗黑-85S" panose="00020600040101010101" pitchFamily="18"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500"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500"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500"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dirty="0">
                <a:solidFill>
                  <a:srgbClr val="7EA96D"/>
                </a:solidFill>
                <a:uFillTx/>
                <a:sym typeface="+mn-ea"/>
              </a:rPr>
              <a:t>大学生学习心理与创造性思维培养</a:t>
            </a:r>
            <a:endParaRPr lang="zh-CN" altLang="en-US" sz="2400" b="1" spc="300" dirty="0">
              <a:solidFill>
                <a:srgbClr val="7EA96D"/>
              </a:solidFill>
              <a:uFillTx/>
              <a:sym typeface="+mn-ea"/>
            </a:endParaRPr>
          </a:p>
        </p:txBody>
      </p:sp>
      <p:sp>
        <p:nvSpPr>
          <p:cNvPr id="2" name="矩形 1"/>
          <p:cNvSpPr/>
          <p:nvPr/>
        </p:nvSpPr>
        <p:spPr>
          <a:xfrm>
            <a:off x="5026660" y="1808480"/>
            <a:ext cx="7164070" cy="3780155"/>
          </a:xfrm>
          <a:prstGeom prst="rect">
            <a:avLst/>
          </a:prstGeom>
          <a:solidFill>
            <a:srgbClr val="FC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25" name="iSlíďè"/>
          <p:cNvSpPr txBox="1"/>
          <p:nvPr/>
        </p:nvSpPr>
        <p:spPr bwMode="auto">
          <a:xfrm>
            <a:off x="5474335" y="3236595"/>
            <a:ext cx="586803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chorCtr="0">
            <a:noAutofit/>
          </a:bodyPr>
          <a:p>
            <a:pPr marL="0" marR="0" lvl="0" indent="0" algn="l" defTabSz="913765" rtl="0" eaLnBrk="1" fontAlgn="auto" latinLnBrk="0" hangingPunct="1">
              <a:spcBef>
                <a:spcPct val="0"/>
              </a:spcBef>
              <a:spcAft>
                <a:spcPts val="0"/>
              </a:spcAft>
              <a:buClrTx/>
              <a:buSzTx/>
              <a:buFontTx/>
              <a:buNone/>
              <a:defRPr/>
            </a:pPr>
            <a:r>
              <a:rPr lang="zh-CN" altLang="en-US" sz="2400" b="1" spc="300" noProof="0" dirty="0">
                <a:ln>
                  <a:noFill/>
                </a:ln>
                <a:solidFill>
                  <a:schemeClr val="bg1"/>
                </a:solidFill>
                <a:effectLst/>
                <a:uLnTx/>
                <a:uFillTx/>
                <a:sym typeface="+mn-ea"/>
              </a:rPr>
              <a:t>任务一　大学生学习特点</a:t>
            </a:r>
            <a:endParaRPr lang="zh-CN" altLang="en-US" sz="2400" b="1" spc="300" noProof="0" dirty="0">
              <a:ln>
                <a:noFill/>
              </a:ln>
              <a:solidFill>
                <a:schemeClr val="bg1"/>
              </a:solidFill>
              <a:effectLst/>
              <a:uLnTx/>
              <a:uFillTx/>
              <a:sym typeface="+mn-ea"/>
            </a:endParaRPr>
          </a:p>
        </p:txBody>
      </p:sp>
      <p:pic>
        <p:nvPicPr>
          <p:cNvPr id="6" name="图片 5"/>
          <p:cNvPicPr/>
          <p:nvPr/>
        </p:nvPicPr>
        <p:blipFill rotWithShape="1">
          <a:blip r:embed="rId1">
            <a:extLst>
              <a:ext uri="{28A0092B-C50C-407E-A947-70E740481C1C}">
                <a14:useLocalDpi xmlns:a14="http://schemas.microsoft.com/office/drawing/2010/main" val="0"/>
              </a:ext>
            </a:extLst>
          </a:blip>
          <a:srcRect l="12518" r="12518"/>
          <a:stretch>
            <a:fillRect/>
          </a:stretch>
        </p:blipFill>
        <p:spPr>
          <a:xfrm>
            <a:off x="-8890" y="1809115"/>
            <a:ext cx="5039995" cy="3780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一、大学学习与中学的不同</a:t>
            </a:r>
            <a:endParaRPr lang="zh-CN" altLang="en-US" sz="2400" b="1" spc="300" noProof="0" dirty="0">
              <a:ln>
                <a:noFill/>
              </a:ln>
              <a:solidFill>
                <a:srgbClr val="FCC301"/>
              </a:solidFill>
              <a:effectLst/>
              <a:uLnTx/>
              <a:sym typeface="+mn-ea"/>
            </a:endParaRPr>
          </a:p>
        </p:txBody>
      </p:sp>
      <p:sp>
        <p:nvSpPr>
          <p:cNvPr id="66" name="Title 6"/>
          <p:cNvSpPr txBox="1"/>
          <p:nvPr>
            <p:custDataLst>
              <p:tags r:id="rId1"/>
            </p:custDataLst>
          </p:nvPr>
        </p:nvSpPr>
        <p:spPr>
          <a:xfrm>
            <a:off x="965200" y="1761490"/>
            <a:ext cx="10190480" cy="206565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296545" lvl="0" indent="-296545" algn="just" fontAlgn="ctr">
              <a:lnSpc>
                <a:spcPct val="140000"/>
              </a:lnSpc>
              <a:spcBef>
                <a:spcPts val="1200"/>
              </a:spcBef>
              <a:spcAft>
                <a:spcPts val="0"/>
              </a:spcAft>
              <a:buSzPct val="90000"/>
              <a:buFont typeface="WPS-Bullets" pitchFamily="2" charset="0"/>
              <a:buChar char=""/>
            </a:pPr>
            <a:r>
              <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rPr>
              <a:t>从课程来讲，大学课程门数相对比较多，每学期的科目可多达 7 门到 10 门，经常涉及边缘学科和高新技术；其次是内容多，概括性强，知识的量比中学要多得多；第三是知识内容深，理解起来较为困难。中学多是描述性的知识，而大学主要是半定量甚至是定量的公式（理科）或是诸多问题的内在联系（文科），揭示问题更本质甚至还有不少是尚无明确结论的东西，要求从不同角度去分析；第四是大学都设有多门选修和第二学位课，学生可以根据自己的兴趣和学习能力做出选择。上述四点决定了大学学习的困难程度要比中学高得多。</a:t>
            </a:r>
            <a:endPar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2" name="TextBox 53"/>
          <p:cNvSpPr txBox="1"/>
          <p:nvPr>
            <p:custDataLst>
              <p:tags r:id="rId2"/>
            </p:custDataLst>
          </p:nvPr>
        </p:nvSpPr>
        <p:spPr>
          <a:xfrm>
            <a:off x="3284191" y="1309132"/>
            <a:ext cx="5624195" cy="368300"/>
          </a:xfrm>
          <a:prstGeom prst="rect">
            <a:avLst/>
          </a:prstGeom>
          <a:noFill/>
        </p:spPr>
        <p:txBody>
          <a:bodyPr wrap="square" rtlCol="0">
            <a:spAutoFit/>
          </a:bodyPr>
          <a:p>
            <a:pPr algn="ctr" defTabSz="914400">
              <a:defRPr/>
            </a:pPr>
            <a:r>
              <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rPr>
              <a:t>（一）课程和知识的不同</a:t>
            </a:r>
            <a:endPar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endParaRPr>
          </a:p>
        </p:txBody>
      </p:sp>
      <p:pic>
        <p:nvPicPr>
          <p:cNvPr id="5" name="图片 4"/>
          <p:cNvPicPr>
            <a:picLocks noChangeAspect="1"/>
          </p:cNvPicPr>
          <p:nvPr>
            <p:custDataLst>
              <p:tags r:id="rId3"/>
            </p:custDataLst>
          </p:nvPr>
        </p:nvPicPr>
        <p:blipFill>
          <a:blip r:embed="rId4"/>
          <a:stretch>
            <a:fillRect/>
          </a:stretch>
        </p:blipFill>
        <p:spPr>
          <a:xfrm>
            <a:off x="1197610" y="3992880"/>
            <a:ext cx="9958070" cy="23336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ppt_y</p:attrName>
                                        </p:attrNameLst>
                                      </p:cBhvr>
                                      <p:tavLst>
                                        <p:tav tm="0">
                                          <p:val>
                                            <p:strVal val="#ppt_y-#ppt_h*1.125000"/>
                                          </p:val>
                                        </p:tav>
                                        <p:tav tm="100000">
                                          <p:val>
                                            <p:strVal val="#ppt_y"/>
                                          </p:val>
                                        </p:tav>
                                      </p:tavLst>
                                    </p:anim>
                                    <p:animEffect transition="in" filter="wipe(down)">
                                      <p:cBhvr>
                                        <p:cTn id="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一、大学学习与中学的不同</a:t>
            </a:r>
            <a:endParaRPr lang="zh-CN" altLang="en-US" sz="2400" b="1" spc="300" noProof="0" dirty="0">
              <a:ln>
                <a:noFill/>
              </a:ln>
              <a:solidFill>
                <a:srgbClr val="FCC301"/>
              </a:solidFill>
              <a:effectLst/>
              <a:uLnTx/>
              <a:sym typeface="+mn-ea"/>
            </a:endParaRPr>
          </a:p>
        </p:txBody>
      </p:sp>
      <p:sp>
        <p:nvSpPr>
          <p:cNvPr id="66" name="Title 6"/>
          <p:cNvSpPr txBox="1"/>
          <p:nvPr>
            <p:custDataLst>
              <p:tags r:id="rId1"/>
            </p:custDataLst>
          </p:nvPr>
        </p:nvSpPr>
        <p:spPr>
          <a:xfrm>
            <a:off x="965200" y="1733550"/>
            <a:ext cx="10190480" cy="223964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296545" lvl="0" indent="-296545" algn="just" fontAlgn="ctr">
              <a:lnSpc>
                <a:spcPct val="130000"/>
              </a:lnSpc>
              <a:spcBef>
                <a:spcPts val="1200"/>
              </a:spcBef>
              <a:spcAft>
                <a:spcPts val="0"/>
              </a:spcAft>
              <a:buSzPct val="90000"/>
              <a:buFont typeface="WPS-Bullets" pitchFamily="2" charset="0"/>
              <a:buChar char=""/>
            </a:pPr>
            <a:r>
              <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rPr>
              <a:t>中学教学讲究 45 分钟堂堂清，小班上课当面提问，或许还有板书，每章有小结课，期中有复习，期末还有总复习，一步一步都有教师领着走，几乎是天天见老师，有了问题找老师很方便，甚至还有老师找学生问问题检查学习，晚自习有老师巡视或在办公室答疑，这些由中学生的年龄特征和学科知识水平所决定。然而进入大学课堂，多是老师滔滔不绝，两节课讲下来，可以有数十页的教案，中间没有提问，没有答疑，学生既要听讲，还要抽空做笔记，上课时的紧张程度与中学不可同日而语。同时还不存在什么晚自习教师巡视或办公室答疑，这是因为大学教师除教学外，还有科研任务。大学的学习更多要求学生自己去探究，学习任务主要靠学生自己来完成。</a:t>
            </a:r>
            <a:endParaRPr lang="zh-CN" altLang="en-US" spc="16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2" name="TextBox 53"/>
          <p:cNvSpPr txBox="1"/>
          <p:nvPr>
            <p:custDataLst>
              <p:tags r:id="rId2"/>
            </p:custDataLst>
          </p:nvPr>
        </p:nvSpPr>
        <p:spPr>
          <a:xfrm>
            <a:off x="3284191" y="1309132"/>
            <a:ext cx="5624195" cy="368300"/>
          </a:xfrm>
          <a:prstGeom prst="rect">
            <a:avLst/>
          </a:prstGeom>
          <a:noFill/>
        </p:spPr>
        <p:txBody>
          <a:bodyPr wrap="square" rtlCol="0">
            <a:spAutoFit/>
          </a:bodyPr>
          <a:p>
            <a:pPr algn="ctr" defTabSz="914400">
              <a:defRPr/>
            </a:pPr>
            <a:r>
              <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rPr>
              <a:t>（二）教学模式的不同</a:t>
            </a:r>
            <a:endParaRPr lang="en-US" altLang="zh-CN" b="1" kern="0" spc="200" dirty="0">
              <a:solidFill>
                <a:srgbClr val="B07C49"/>
              </a:solidFill>
              <a:uFillTx/>
              <a:latin typeface="微软雅黑" panose="020B0503020204020204" charset="-122"/>
              <a:ea typeface="微软雅黑" panose="020B0503020204020204" charset="-122"/>
              <a:sym typeface="思源黑体旧字形 Normal" panose="020B0400000000000000" pitchFamily="34" charset="-128"/>
            </a:endParaRPr>
          </a:p>
        </p:txBody>
      </p:sp>
      <p:pic>
        <p:nvPicPr>
          <p:cNvPr id="5" name="图片 4"/>
          <p:cNvPicPr>
            <a:picLocks noChangeAspect="1"/>
          </p:cNvPicPr>
          <p:nvPr>
            <p:custDataLst>
              <p:tags r:id="rId3"/>
            </p:custDataLst>
          </p:nvPr>
        </p:nvPicPr>
        <p:blipFill>
          <a:blip r:embed="rId4"/>
          <a:stretch>
            <a:fillRect/>
          </a:stretch>
        </p:blipFill>
        <p:spPr>
          <a:xfrm>
            <a:off x="1197610" y="4048760"/>
            <a:ext cx="9958070" cy="23336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ppt_y</p:attrName>
                                        </p:attrNameLst>
                                      </p:cBhvr>
                                      <p:tavLst>
                                        <p:tav tm="0">
                                          <p:val>
                                            <p:strVal val="#ppt_y-#ppt_h*1.125000"/>
                                          </p:val>
                                        </p:tav>
                                        <p:tav tm="100000">
                                          <p:val>
                                            <p:strVal val="#ppt_y"/>
                                          </p:val>
                                        </p:tav>
                                      </p:tavLst>
                                    </p:anim>
                                    <p:animEffect transition="in" filter="wipe(down)">
                                      <p:cBhvr>
                                        <p:cTn id="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a:spLocks noGrp="1"/>
          </p:cNvSpPr>
          <p:nvPr>
            <p:ph type="body" sz="quarter" idx="10"/>
          </p:nvPr>
        </p:nvSpPr>
        <p:spPr>
          <a:xfrm>
            <a:off x="1510030" y="391160"/>
            <a:ext cx="5894070" cy="393700"/>
          </a:xfrm>
        </p:spPr>
        <p:txBody>
          <a:bodyPr>
            <a:noAutofit/>
          </a:bodyPr>
          <a:p>
            <a:pPr marL="0" indent="0">
              <a:buNone/>
            </a:pPr>
            <a:r>
              <a:rPr lang="zh-CN" altLang="en-US" sz="2400" b="1" spc="300" noProof="0" dirty="0">
                <a:ln>
                  <a:noFill/>
                </a:ln>
                <a:solidFill>
                  <a:srgbClr val="FCC301"/>
                </a:solidFill>
                <a:effectLst/>
                <a:uLnTx/>
                <a:sym typeface="+mn-ea"/>
              </a:rPr>
              <a:t>一、大学学习与中学的不同</a:t>
            </a:r>
            <a:endParaRPr lang="zh-CN" altLang="en-US" sz="2400" b="1" spc="300" noProof="0" dirty="0">
              <a:ln>
                <a:noFill/>
              </a:ln>
              <a:solidFill>
                <a:srgbClr val="FCC301"/>
              </a:solidFill>
              <a:effectLst/>
              <a:uLnTx/>
              <a:sym typeface="+mn-ea"/>
            </a:endParaRPr>
          </a:p>
        </p:txBody>
      </p:sp>
      <p:sp>
        <p:nvSpPr>
          <p:cNvPr id="30" name="任意多边形 29"/>
          <p:cNvSpPr/>
          <p:nvPr>
            <p:custDataLst>
              <p:tags r:id="rId1"/>
            </p:custDataLst>
          </p:nvPr>
        </p:nvSpPr>
        <p:spPr>
          <a:xfrm>
            <a:off x="8681085" y="6330950"/>
            <a:ext cx="400050" cy="505460"/>
          </a:xfrm>
          <a:custGeom>
            <a:avLst/>
            <a:gdLst/>
            <a:ahLst/>
            <a:cxnLst/>
            <a:rect l="0" t="0" r="0" b="0"/>
            <a:pathLst>
              <a:path w="120000" h="120000" extrusionOk="0">
                <a:moveTo>
                  <a:pt x="70500" y="120000"/>
                </a:moveTo>
                <a:cubicBezTo>
                  <a:pt x="69750" y="120000"/>
                  <a:pt x="69750" y="120000"/>
                  <a:pt x="69750" y="120000"/>
                </a:cubicBezTo>
                <a:cubicBezTo>
                  <a:pt x="70500" y="120000"/>
                  <a:pt x="70500" y="120000"/>
                  <a:pt x="70500" y="120000"/>
                </a:cubicBezTo>
                <a:close/>
                <a:moveTo>
                  <a:pt x="112500" y="34455"/>
                </a:moveTo>
                <a:cubicBezTo>
                  <a:pt x="114750" y="24356"/>
                  <a:pt x="103500" y="24950"/>
                  <a:pt x="100500" y="23762"/>
                </a:cubicBezTo>
                <a:cubicBezTo>
                  <a:pt x="98250" y="19603"/>
                  <a:pt x="91500" y="18415"/>
                  <a:pt x="91500" y="18415"/>
                </a:cubicBezTo>
                <a:cubicBezTo>
                  <a:pt x="91500" y="7128"/>
                  <a:pt x="80250" y="8316"/>
                  <a:pt x="80250" y="8316"/>
                </a:cubicBezTo>
                <a:cubicBezTo>
                  <a:pt x="80250" y="8316"/>
                  <a:pt x="75000" y="0"/>
                  <a:pt x="63750" y="0"/>
                </a:cubicBezTo>
                <a:cubicBezTo>
                  <a:pt x="49500" y="594"/>
                  <a:pt x="48000" y="12475"/>
                  <a:pt x="48000" y="12475"/>
                </a:cubicBezTo>
                <a:cubicBezTo>
                  <a:pt x="39750" y="12475"/>
                  <a:pt x="38250" y="18415"/>
                  <a:pt x="38250" y="18415"/>
                </a:cubicBezTo>
                <a:cubicBezTo>
                  <a:pt x="24000" y="16039"/>
                  <a:pt x="21750" y="26732"/>
                  <a:pt x="21750" y="26732"/>
                </a:cubicBezTo>
                <a:cubicBezTo>
                  <a:pt x="16500" y="25544"/>
                  <a:pt x="0" y="33267"/>
                  <a:pt x="7500" y="43960"/>
                </a:cubicBezTo>
                <a:cubicBezTo>
                  <a:pt x="15000" y="55247"/>
                  <a:pt x="30750" y="52277"/>
                  <a:pt x="30750" y="52277"/>
                </a:cubicBezTo>
                <a:cubicBezTo>
                  <a:pt x="39000" y="65346"/>
                  <a:pt x="49500" y="57029"/>
                  <a:pt x="51750" y="58217"/>
                </a:cubicBezTo>
                <a:cubicBezTo>
                  <a:pt x="54000" y="60000"/>
                  <a:pt x="57000" y="59405"/>
                  <a:pt x="57000" y="59405"/>
                </a:cubicBezTo>
                <a:cubicBezTo>
                  <a:pt x="57000" y="59405"/>
                  <a:pt x="58500" y="68316"/>
                  <a:pt x="55500" y="75445"/>
                </a:cubicBezTo>
                <a:cubicBezTo>
                  <a:pt x="53250" y="82574"/>
                  <a:pt x="51000" y="92673"/>
                  <a:pt x="51000" y="92673"/>
                </a:cubicBezTo>
                <a:cubicBezTo>
                  <a:pt x="51000" y="92673"/>
                  <a:pt x="43500" y="90297"/>
                  <a:pt x="39750" y="87920"/>
                </a:cubicBezTo>
                <a:cubicBezTo>
                  <a:pt x="35250" y="85544"/>
                  <a:pt x="36000" y="80792"/>
                  <a:pt x="36000" y="80792"/>
                </a:cubicBezTo>
                <a:cubicBezTo>
                  <a:pt x="37500" y="80792"/>
                  <a:pt x="39000" y="78415"/>
                  <a:pt x="39000" y="78415"/>
                </a:cubicBezTo>
                <a:cubicBezTo>
                  <a:pt x="44250" y="81386"/>
                  <a:pt x="48750" y="77227"/>
                  <a:pt x="48750" y="72475"/>
                </a:cubicBezTo>
                <a:cubicBezTo>
                  <a:pt x="48750" y="67722"/>
                  <a:pt x="42750" y="67722"/>
                  <a:pt x="42750" y="67722"/>
                </a:cubicBezTo>
                <a:cubicBezTo>
                  <a:pt x="42750" y="67722"/>
                  <a:pt x="42750" y="65940"/>
                  <a:pt x="39750" y="65346"/>
                </a:cubicBezTo>
                <a:cubicBezTo>
                  <a:pt x="40500" y="61782"/>
                  <a:pt x="35250" y="61188"/>
                  <a:pt x="35250" y="61188"/>
                </a:cubicBezTo>
                <a:cubicBezTo>
                  <a:pt x="35250" y="61188"/>
                  <a:pt x="33000" y="58217"/>
                  <a:pt x="27750" y="58217"/>
                </a:cubicBezTo>
                <a:cubicBezTo>
                  <a:pt x="23250" y="57623"/>
                  <a:pt x="22500" y="62970"/>
                  <a:pt x="22500" y="62970"/>
                </a:cubicBezTo>
                <a:cubicBezTo>
                  <a:pt x="22500" y="62970"/>
                  <a:pt x="18750" y="62970"/>
                  <a:pt x="18000" y="65346"/>
                </a:cubicBezTo>
                <a:cubicBezTo>
                  <a:pt x="13500" y="64158"/>
                  <a:pt x="12000" y="68316"/>
                  <a:pt x="12000" y="68316"/>
                </a:cubicBezTo>
                <a:cubicBezTo>
                  <a:pt x="12000" y="68316"/>
                  <a:pt x="6750" y="68910"/>
                  <a:pt x="6000" y="72475"/>
                </a:cubicBezTo>
                <a:cubicBezTo>
                  <a:pt x="5250" y="77821"/>
                  <a:pt x="12750" y="79603"/>
                  <a:pt x="15000" y="78415"/>
                </a:cubicBezTo>
                <a:cubicBezTo>
                  <a:pt x="15000" y="81980"/>
                  <a:pt x="27000" y="82574"/>
                  <a:pt x="29250" y="81980"/>
                </a:cubicBezTo>
                <a:cubicBezTo>
                  <a:pt x="31500" y="87326"/>
                  <a:pt x="50250" y="96237"/>
                  <a:pt x="50250" y="96237"/>
                </a:cubicBezTo>
                <a:cubicBezTo>
                  <a:pt x="50250" y="96237"/>
                  <a:pt x="50250" y="103366"/>
                  <a:pt x="49500" y="108712"/>
                </a:cubicBezTo>
                <a:cubicBezTo>
                  <a:pt x="48750" y="113465"/>
                  <a:pt x="50250" y="115841"/>
                  <a:pt x="47250" y="117623"/>
                </a:cubicBezTo>
                <a:cubicBezTo>
                  <a:pt x="45000" y="119405"/>
                  <a:pt x="39750" y="119405"/>
                  <a:pt x="38250" y="120000"/>
                </a:cubicBezTo>
                <a:cubicBezTo>
                  <a:pt x="69750" y="120000"/>
                  <a:pt x="69750" y="120000"/>
                  <a:pt x="69750" y="120000"/>
                </a:cubicBezTo>
                <a:cubicBezTo>
                  <a:pt x="69000" y="118811"/>
                  <a:pt x="63000" y="112871"/>
                  <a:pt x="60750" y="101584"/>
                </a:cubicBezTo>
                <a:cubicBezTo>
                  <a:pt x="58500" y="89108"/>
                  <a:pt x="63750" y="79009"/>
                  <a:pt x="64500" y="77821"/>
                </a:cubicBezTo>
                <a:cubicBezTo>
                  <a:pt x="70500" y="70693"/>
                  <a:pt x="76500" y="58811"/>
                  <a:pt x="76500" y="58811"/>
                </a:cubicBezTo>
                <a:cubicBezTo>
                  <a:pt x="84750" y="57623"/>
                  <a:pt x="89250" y="51683"/>
                  <a:pt x="89250" y="51683"/>
                </a:cubicBezTo>
                <a:cubicBezTo>
                  <a:pt x="89250" y="51683"/>
                  <a:pt x="101250" y="56435"/>
                  <a:pt x="109500" y="51683"/>
                </a:cubicBezTo>
                <a:cubicBezTo>
                  <a:pt x="120000" y="43960"/>
                  <a:pt x="112500" y="34455"/>
                  <a:pt x="112500" y="34455"/>
                </a:cubicBezTo>
                <a:close/>
                <a:moveTo>
                  <a:pt x="30750" y="81386"/>
                </a:moveTo>
                <a:cubicBezTo>
                  <a:pt x="31500" y="81386"/>
                  <a:pt x="33750" y="81386"/>
                  <a:pt x="33750" y="81386"/>
                </a:cubicBezTo>
                <a:cubicBezTo>
                  <a:pt x="33000" y="83168"/>
                  <a:pt x="34500" y="84950"/>
                  <a:pt x="34500" y="84950"/>
                </a:cubicBezTo>
                <a:cubicBezTo>
                  <a:pt x="32250" y="83762"/>
                  <a:pt x="30750" y="81386"/>
                  <a:pt x="30750" y="81386"/>
                </a:cubicBezTo>
                <a:close/>
                <a:moveTo>
                  <a:pt x="62250" y="72475"/>
                </a:moveTo>
                <a:cubicBezTo>
                  <a:pt x="62250" y="72475"/>
                  <a:pt x="63750" y="64752"/>
                  <a:pt x="63000" y="60594"/>
                </a:cubicBezTo>
                <a:cubicBezTo>
                  <a:pt x="70500" y="61188"/>
                  <a:pt x="70500" y="61188"/>
                  <a:pt x="70500" y="61188"/>
                </a:cubicBezTo>
                <a:cubicBezTo>
                  <a:pt x="70500" y="61188"/>
                  <a:pt x="68250" y="67128"/>
                  <a:pt x="62250" y="72475"/>
                </a:cubicBezTo>
                <a:close/>
                <a:moveTo>
                  <a:pt x="38250" y="120000"/>
                </a:moveTo>
                <a:cubicBezTo>
                  <a:pt x="36750" y="120000"/>
                  <a:pt x="36750" y="120000"/>
                  <a:pt x="36750" y="120000"/>
                </a:cubicBezTo>
                <a:cubicBezTo>
                  <a:pt x="36750" y="120000"/>
                  <a:pt x="37500" y="120000"/>
                  <a:pt x="38250" y="1200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5" name="任意多边形 5"/>
          <p:cNvSpPr/>
          <p:nvPr>
            <p:custDataLst>
              <p:tags r:id="rId2"/>
            </p:custDataLst>
          </p:nvPr>
        </p:nvSpPr>
        <p:spPr>
          <a:xfrm>
            <a:off x="7936865" y="6313805"/>
            <a:ext cx="429895" cy="546100"/>
          </a:xfrm>
          <a:custGeom>
            <a:avLst/>
            <a:gdLst/>
            <a:ahLst/>
            <a:cxnLst/>
            <a:rect l="0" t="0" r="0" b="0"/>
            <a:pathLst>
              <a:path w="120000" h="120000" extrusionOk="0">
                <a:moveTo>
                  <a:pt x="112857" y="34366"/>
                </a:moveTo>
                <a:cubicBezTo>
                  <a:pt x="115000" y="24225"/>
                  <a:pt x="103571" y="25352"/>
                  <a:pt x="100714" y="23661"/>
                </a:cubicBezTo>
                <a:cubicBezTo>
                  <a:pt x="98571" y="19718"/>
                  <a:pt x="91428" y="18591"/>
                  <a:pt x="91428" y="18591"/>
                </a:cubicBezTo>
                <a:cubicBezTo>
                  <a:pt x="91428" y="7323"/>
                  <a:pt x="80000" y="8450"/>
                  <a:pt x="80000" y="8450"/>
                </a:cubicBezTo>
                <a:cubicBezTo>
                  <a:pt x="80000" y="8450"/>
                  <a:pt x="75714" y="0"/>
                  <a:pt x="64285" y="563"/>
                </a:cubicBezTo>
                <a:cubicBezTo>
                  <a:pt x="50000"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9285" y="65352"/>
                  <a:pt x="49285" y="56901"/>
                  <a:pt x="51428" y="58591"/>
                </a:cubicBezTo>
                <a:cubicBezTo>
                  <a:pt x="54285" y="60281"/>
                  <a:pt x="57142" y="59718"/>
                  <a:pt x="57142" y="59718"/>
                </a:cubicBezTo>
                <a:cubicBezTo>
                  <a:pt x="57142" y="59718"/>
                  <a:pt x="58571"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714" y="61971"/>
                  <a:pt x="35714" y="61408"/>
                  <a:pt x="35714" y="61408"/>
                </a:cubicBezTo>
                <a:cubicBezTo>
                  <a:pt x="35714" y="61408"/>
                  <a:pt x="32857" y="58591"/>
                  <a:pt x="27857" y="58028"/>
                </a:cubicBezTo>
                <a:cubicBezTo>
                  <a:pt x="22857" y="58028"/>
                  <a:pt x="22857" y="63098"/>
                  <a:pt x="22857" y="63098"/>
                </a:cubicBezTo>
                <a:cubicBezTo>
                  <a:pt x="22857" y="63098"/>
                  <a:pt x="18571" y="63098"/>
                  <a:pt x="18571"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9285" y="82253"/>
                </a:cubicBezTo>
                <a:cubicBezTo>
                  <a:pt x="31428" y="87323"/>
                  <a:pt x="50000" y="95774"/>
                  <a:pt x="50000" y="95774"/>
                </a:cubicBezTo>
                <a:cubicBezTo>
                  <a:pt x="50000" y="95774"/>
                  <a:pt x="50714" y="103661"/>
                  <a:pt x="50000" y="108732"/>
                </a:cubicBezTo>
                <a:cubicBezTo>
                  <a:pt x="49285" y="113802"/>
                  <a:pt x="50000" y="116056"/>
                  <a:pt x="47857" y="117746"/>
                </a:cubicBezTo>
                <a:cubicBezTo>
                  <a:pt x="45000" y="119436"/>
                  <a:pt x="40000" y="119436"/>
                  <a:pt x="37857" y="119999"/>
                </a:cubicBezTo>
                <a:cubicBezTo>
                  <a:pt x="70000" y="119999"/>
                  <a:pt x="70000" y="119999"/>
                  <a:pt x="70000" y="119999"/>
                </a:cubicBezTo>
                <a:cubicBezTo>
                  <a:pt x="69285"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2142" y="81690"/>
                  <a:pt x="33571" y="81690"/>
                  <a:pt x="33571" y="81690"/>
                </a:cubicBezTo>
                <a:cubicBezTo>
                  <a:pt x="33571"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moveTo>
                  <a:pt x="70714" y="119999"/>
                </a:moveTo>
                <a:cubicBezTo>
                  <a:pt x="70000" y="119999"/>
                  <a:pt x="70000" y="119999"/>
                  <a:pt x="70000" y="119999"/>
                </a:cubicBezTo>
                <a:cubicBezTo>
                  <a:pt x="70000" y="119999"/>
                  <a:pt x="70714" y="119999"/>
                  <a:pt x="70714" y="119999"/>
                </a:cubicBezTo>
                <a:close/>
                <a:moveTo>
                  <a:pt x="37857" y="119999"/>
                </a:moveTo>
                <a:cubicBezTo>
                  <a:pt x="37142" y="119999"/>
                  <a:pt x="37142" y="119999"/>
                  <a:pt x="37142" y="119999"/>
                </a:cubicBezTo>
                <a:cubicBezTo>
                  <a:pt x="37142" y="119999"/>
                  <a:pt x="37142" y="119999"/>
                  <a:pt x="37857" y="119999"/>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 name="任意多边形 7"/>
          <p:cNvSpPr/>
          <p:nvPr>
            <p:custDataLst>
              <p:tags r:id="rId3"/>
            </p:custDataLst>
          </p:nvPr>
        </p:nvSpPr>
        <p:spPr>
          <a:xfrm>
            <a:off x="1962150" y="6046470"/>
            <a:ext cx="624840" cy="789940"/>
          </a:xfrm>
          <a:custGeom>
            <a:avLst/>
            <a:gdLst/>
            <a:ahLst/>
            <a:cxnLst/>
            <a:rect l="0" t="0" r="0" b="0"/>
            <a:pathLst>
              <a:path w="120000" h="120000" extrusionOk="0">
                <a:moveTo>
                  <a:pt x="70560" y="119620"/>
                </a:moveTo>
                <a:cubicBezTo>
                  <a:pt x="70080" y="119620"/>
                  <a:pt x="70080" y="119620"/>
                  <a:pt x="70080" y="119620"/>
                </a:cubicBezTo>
                <a:cubicBezTo>
                  <a:pt x="70080" y="120000"/>
                  <a:pt x="70560" y="120000"/>
                  <a:pt x="70560" y="120000"/>
                </a:cubicBezTo>
                <a:lnTo>
                  <a:pt x="70560" y="119620"/>
                </a:lnTo>
                <a:close/>
                <a:moveTo>
                  <a:pt x="37920" y="119620"/>
                </a:moveTo>
                <a:cubicBezTo>
                  <a:pt x="36960" y="119620"/>
                  <a:pt x="36960" y="119620"/>
                  <a:pt x="36960" y="119620"/>
                </a:cubicBezTo>
                <a:cubicBezTo>
                  <a:pt x="3696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320" y="25822"/>
                  <a:pt x="0" y="33037"/>
                  <a:pt x="7680" y="44430"/>
                </a:cubicBezTo>
                <a:cubicBezTo>
                  <a:pt x="14880" y="55443"/>
                  <a:pt x="30720" y="52025"/>
                  <a:pt x="30720" y="52025"/>
                </a:cubicBezTo>
                <a:cubicBezTo>
                  <a:pt x="38880" y="65316"/>
                  <a:pt x="49440" y="56962"/>
                  <a:pt x="51840" y="58481"/>
                </a:cubicBezTo>
                <a:cubicBezTo>
                  <a:pt x="54240" y="60000"/>
                  <a:pt x="57600" y="59620"/>
                  <a:pt x="57600" y="59620"/>
                </a:cubicBezTo>
                <a:cubicBezTo>
                  <a:pt x="57600" y="59620"/>
                  <a:pt x="58080" y="68354"/>
                  <a:pt x="55680" y="75569"/>
                </a:cubicBezTo>
                <a:cubicBezTo>
                  <a:pt x="53280" y="82405"/>
                  <a:pt x="51360" y="93037"/>
                  <a:pt x="51360" y="93037"/>
                </a:cubicBezTo>
                <a:cubicBezTo>
                  <a:pt x="51360" y="93037"/>
                  <a:pt x="43680" y="90379"/>
                  <a:pt x="39840" y="88101"/>
                </a:cubicBezTo>
                <a:cubicBezTo>
                  <a:pt x="35520" y="85822"/>
                  <a:pt x="35520" y="80886"/>
                  <a:pt x="3552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32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000" y="68354"/>
                  <a:pt x="12000" y="68354"/>
                </a:cubicBezTo>
                <a:cubicBezTo>
                  <a:pt x="1200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40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360" y="79367"/>
                  <a:pt x="64800" y="77848"/>
                </a:cubicBezTo>
                <a:cubicBezTo>
                  <a:pt x="7008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0720" y="81645"/>
                </a:moveTo>
                <a:cubicBezTo>
                  <a:pt x="31680" y="81645"/>
                  <a:pt x="33600" y="81645"/>
                  <a:pt x="33600" y="81645"/>
                </a:cubicBezTo>
                <a:cubicBezTo>
                  <a:pt x="33600" y="83164"/>
                  <a:pt x="34560" y="85063"/>
                  <a:pt x="34560" y="85063"/>
                </a:cubicBezTo>
                <a:cubicBezTo>
                  <a:pt x="32640" y="83544"/>
                  <a:pt x="30720" y="81645"/>
                  <a:pt x="3072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 name="任意多边形 15"/>
          <p:cNvSpPr/>
          <p:nvPr>
            <p:custDataLst>
              <p:tags r:id="rId4"/>
            </p:custDataLst>
          </p:nvPr>
        </p:nvSpPr>
        <p:spPr>
          <a:xfrm>
            <a:off x="5902325" y="6116320"/>
            <a:ext cx="567055" cy="720090"/>
          </a:xfrm>
          <a:custGeom>
            <a:avLst/>
            <a:gdLst/>
            <a:ahLst/>
            <a:cxnLst/>
            <a:rect l="0" t="0" r="0" b="0"/>
            <a:pathLst>
              <a:path w="120000" h="120000" extrusionOk="0">
                <a:moveTo>
                  <a:pt x="49162" y="120000"/>
                </a:moveTo>
                <a:cubicBezTo>
                  <a:pt x="49162" y="120000"/>
                  <a:pt x="49691" y="120000"/>
                  <a:pt x="49691" y="119583"/>
                </a:cubicBezTo>
                <a:cubicBezTo>
                  <a:pt x="49162" y="119583"/>
                  <a:pt x="49162" y="119583"/>
                  <a:pt x="49162" y="119583"/>
                </a:cubicBezTo>
                <a:lnTo>
                  <a:pt x="49162" y="120000"/>
                </a:lnTo>
                <a:close/>
                <a:moveTo>
                  <a:pt x="107841" y="68333"/>
                </a:moveTo>
                <a:cubicBezTo>
                  <a:pt x="107841" y="68333"/>
                  <a:pt x="106255" y="64166"/>
                  <a:pt x="101497" y="65416"/>
                </a:cubicBezTo>
                <a:cubicBezTo>
                  <a:pt x="101497" y="62916"/>
                  <a:pt x="97268" y="63333"/>
                  <a:pt x="97268" y="63333"/>
                </a:cubicBezTo>
                <a:cubicBezTo>
                  <a:pt x="97268" y="63333"/>
                  <a:pt x="96740" y="57500"/>
                  <a:pt x="91982" y="57916"/>
                </a:cubicBezTo>
                <a:cubicBezTo>
                  <a:pt x="86696" y="58333"/>
                  <a:pt x="84581" y="61250"/>
                  <a:pt x="84581" y="61250"/>
                </a:cubicBezTo>
                <a:cubicBezTo>
                  <a:pt x="84581" y="61250"/>
                  <a:pt x="79295" y="61666"/>
                  <a:pt x="79823" y="65416"/>
                </a:cubicBezTo>
                <a:cubicBezTo>
                  <a:pt x="77180" y="65833"/>
                  <a:pt x="77180" y="67916"/>
                  <a:pt x="77180" y="67916"/>
                </a:cubicBezTo>
                <a:cubicBezTo>
                  <a:pt x="77180" y="67916"/>
                  <a:pt x="71365" y="67500"/>
                  <a:pt x="70837" y="72500"/>
                </a:cubicBezTo>
                <a:cubicBezTo>
                  <a:pt x="70837" y="77083"/>
                  <a:pt x="75594" y="81250"/>
                  <a:pt x="81409" y="78333"/>
                </a:cubicBezTo>
                <a:cubicBezTo>
                  <a:pt x="81409" y="78333"/>
                  <a:pt x="82466" y="80833"/>
                  <a:pt x="84052" y="80833"/>
                </a:cubicBezTo>
                <a:cubicBezTo>
                  <a:pt x="84052" y="80833"/>
                  <a:pt x="84581" y="85833"/>
                  <a:pt x="80352" y="87916"/>
                </a:cubicBezTo>
                <a:cubicBezTo>
                  <a:pt x="76123" y="90416"/>
                  <a:pt x="68722" y="92916"/>
                  <a:pt x="68722" y="92916"/>
                </a:cubicBezTo>
                <a:cubicBezTo>
                  <a:pt x="68722" y="92916"/>
                  <a:pt x="66607" y="82500"/>
                  <a:pt x="63964" y="75416"/>
                </a:cubicBezTo>
                <a:cubicBezTo>
                  <a:pt x="61321" y="68333"/>
                  <a:pt x="62378" y="59583"/>
                  <a:pt x="62378" y="59583"/>
                </a:cubicBezTo>
                <a:cubicBezTo>
                  <a:pt x="62378" y="59583"/>
                  <a:pt x="65550" y="60000"/>
                  <a:pt x="68193" y="58333"/>
                </a:cubicBezTo>
                <a:cubicBezTo>
                  <a:pt x="70837" y="57083"/>
                  <a:pt x="80881" y="65000"/>
                  <a:pt x="89339" y="52083"/>
                </a:cubicBezTo>
                <a:cubicBezTo>
                  <a:pt x="89339" y="52083"/>
                  <a:pt x="105198" y="55416"/>
                  <a:pt x="112599" y="44166"/>
                </a:cubicBezTo>
                <a:cubicBezTo>
                  <a:pt x="120000" y="32916"/>
                  <a:pt x="103612" y="25416"/>
                  <a:pt x="97797" y="26666"/>
                </a:cubicBezTo>
                <a:cubicBezTo>
                  <a:pt x="97797" y="26666"/>
                  <a:pt x="96211" y="16250"/>
                  <a:pt x="81409" y="18750"/>
                </a:cubicBezTo>
                <a:cubicBezTo>
                  <a:pt x="81409" y="18750"/>
                  <a:pt x="79823" y="12500"/>
                  <a:pt x="71894" y="12916"/>
                </a:cubicBezTo>
                <a:cubicBezTo>
                  <a:pt x="71894" y="12916"/>
                  <a:pt x="70308" y="833"/>
                  <a:pt x="55506" y="0"/>
                </a:cubicBezTo>
                <a:cubicBezTo>
                  <a:pt x="44405" y="0"/>
                  <a:pt x="39647" y="8333"/>
                  <a:pt x="39647" y="8333"/>
                </a:cubicBezTo>
                <a:cubicBezTo>
                  <a:pt x="39647" y="8333"/>
                  <a:pt x="28017" y="7083"/>
                  <a:pt x="28017" y="18333"/>
                </a:cubicBezTo>
                <a:cubicBezTo>
                  <a:pt x="28017" y="18333"/>
                  <a:pt x="21145" y="19583"/>
                  <a:pt x="19030" y="23750"/>
                </a:cubicBezTo>
                <a:cubicBezTo>
                  <a:pt x="16387" y="25000"/>
                  <a:pt x="4757" y="24166"/>
                  <a:pt x="6872" y="34166"/>
                </a:cubicBezTo>
                <a:cubicBezTo>
                  <a:pt x="6872" y="34166"/>
                  <a:pt x="0" y="44166"/>
                  <a:pt x="10044" y="51666"/>
                </a:cubicBezTo>
                <a:cubicBezTo>
                  <a:pt x="18502" y="56250"/>
                  <a:pt x="30132" y="51666"/>
                  <a:pt x="30132" y="51666"/>
                </a:cubicBezTo>
                <a:cubicBezTo>
                  <a:pt x="30132" y="51666"/>
                  <a:pt x="34889" y="57500"/>
                  <a:pt x="43348" y="59166"/>
                </a:cubicBezTo>
                <a:cubicBezTo>
                  <a:pt x="43348" y="59166"/>
                  <a:pt x="49691" y="70833"/>
                  <a:pt x="54977" y="77916"/>
                </a:cubicBezTo>
                <a:cubicBezTo>
                  <a:pt x="56035" y="79166"/>
                  <a:pt x="61321" y="89166"/>
                  <a:pt x="59207" y="101666"/>
                </a:cubicBezTo>
                <a:cubicBezTo>
                  <a:pt x="57092" y="112916"/>
                  <a:pt x="50748" y="118750"/>
                  <a:pt x="49691" y="119583"/>
                </a:cubicBezTo>
                <a:cubicBezTo>
                  <a:pt x="81938" y="119583"/>
                  <a:pt x="81938" y="119583"/>
                  <a:pt x="81938" y="119583"/>
                </a:cubicBezTo>
                <a:cubicBezTo>
                  <a:pt x="79823" y="119583"/>
                  <a:pt x="74537" y="119583"/>
                  <a:pt x="72422" y="117916"/>
                </a:cubicBezTo>
                <a:cubicBezTo>
                  <a:pt x="69779" y="115833"/>
                  <a:pt x="70837" y="113750"/>
                  <a:pt x="70308" y="108750"/>
                </a:cubicBezTo>
                <a:cubicBezTo>
                  <a:pt x="69251" y="103333"/>
                  <a:pt x="69779" y="95833"/>
                  <a:pt x="69779" y="95833"/>
                </a:cubicBezTo>
                <a:cubicBezTo>
                  <a:pt x="69779" y="95833"/>
                  <a:pt x="88281" y="87500"/>
                  <a:pt x="90925" y="82083"/>
                </a:cubicBezTo>
                <a:cubicBezTo>
                  <a:pt x="93039" y="82500"/>
                  <a:pt x="105198" y="82083"/>
                  <a:pt x="105198" y="78750"/>
                </a:cubicBezTo>
                <a:cubicBezTo>
                  <a:pt x="107312" y="79583"/>
                  <a:pt x="114713" y="77500"/>
                  <a:pt x="114185" y="72916"/>
                </a:cubicBezTo>
                <a:cubicBezTo>
                  <a:pt x="113127" y="68750"/>
                  <a:pt x="107841" y="68333"/>
                  <a:pt x="107841" y="68333"/>
                </a:cubicBezTo>
                <a:close/>
                <a:moveTo>
                  <a:pt x="49162" y="60833"/>
                </a:moveTo>
                <a:cubicBezTo>
                  <a:pt x="56563" y="60833"/>
                  <a:pt x="56563" y="60833"/>
                  <a:pt x="56563" y="60833"/>
                </a:cubicBezTo>
                <a:cubicBezTo>
                  <a:pt x="56035" y="65000"/>
                  <a:pt x="57092" y="72500"/>
                  <a:pt x="57092" y="72500"/>
                </a:cubicBezTo>
                <a:cubicBezTo>
                  <a:pt x="51277" y="67500"/>
                  <a:pt x="49162" y="60833"/>
                  <a:pt x="49162" y="60833"/>
                </a:cubicBezTo>
                <a:close/>
                <a:moveTo>
                  <a:pt x="85110" y="85000"/>
                </a:moveTo>
                <a:cubicBezTo>
                  <a:pt x="85110" y="85000"/>
                  <a:pt x="86696" y="83333"/>
                  <a:pt x="86167" y="81666"/>
                </a:cubicBezTo>
                <a:cubicBezTo>
                  <a:pt x="86167" y="81666"/>
                  <a:pt x="88281" y="81666"/>
                  <a:pt x="89339" y="81666"/>
                </a:cubicBezTo>
                <a:cubicBezTo>
                  <a:pt x="89339" y="81666"/>
                  <a:pt x="87224" y="83750"/>
                  <a:pt x="85110" y="85000"/>
                </a:cubicBezTo>
                <a:close/>
                <a:moveTo>
                  <a:pt x="82995" y="119583"/>
                </a:moveTo>
                <a:cubicBezTo>
                  <a:pt x="81938" y="119583"/>
                  <a:pt x="81938" y="119583"/>
                  <a:pt x="81938" y="119583"/>
                </a:cubicBezTo>
                <a:cubicBezTo>
                  <a:pt x="82466" y="119583"/>
                  <a:pt x="82995" y="119583"/>
                  <a:pt x="82995" y="1195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6" name="任意多边形 23"/>
          <p:cNvSpPr/>
          <p:nvPr>
            <p:custDataLst>
              <p:tags r:id="rId5"/>
            </p:custDataLst>
          </p:nvPr>
        </p:nvSpPr>
        <p:spPr>
          <a:xfrm>
            <a:off x="510857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411" y="59814"/>
                  <a:pt x="57411" y="59814"/>
                </a:cubicBezTo>
                <a:cubicBezTo>
                  <a:pt x="57411" y="59814"/>
                  <a:pt x="58352" y="68359"/>
                  <a:pt x="56000" y="75417"/>
                </a:cubicBezTo>
                <a:cubicBezTo>
                  <a:pt x="53176" y="82476"/>
                  <a:pt x="51294" y="92879"/>
                  <a:pt x="51294" y="92879"/>
                </a:cubicBezTo>
                <a:cubicBezTo>
                  <a:pt x="51294" y="92879"/>
                  <a:pt x="43764" y="90650"/>
                  <a:pt x="39529" y="88049"/>
                </a:cubicBezTo>
                <a:cubicBezTo>
                  <a:pt x="35764" y="85820"/>
                  <a:pt x="35764" y="80990"/>
                  <a:pt x="35764" y="80990"/>
                </a:cubicBezTo>
                <a:cubicBezTo>
                  <a:pt x="37647" y="80619"/>
                  <a:pt x="39058" y="78390"/>
                  <a:pt x="39058" y="78390"/>
                </a:cubicBezTo>
                <a:cubicBezTo>
                  <a:pt x="44235" y="81362"/>
                  <a:pt x="49411" y="77275"/>
                  <a:pt x="48941" y="72445"/>
                </a:cubicBezTo>
                <a:cubicBezTo>
                  <a:pt x="48470"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058" y="57956"/>
                  <a:pt x="23058" y="63529"/>
                  <a:pt x="23058" y="63529"/>
                </a:cubicBezTo>
                <a:cubicBezTo>
                  <a:pt x="23058" y="63529"/>
                  <a:pt x="18823" y="63157"/>
                  <a:pt x="18352" y="65758"/>
                </a:cubicBezTo>
                <a:cubicBezTo>
                  <a:pt x="14117" y="64272"/>
                  <a:pt x="12235" y="68359"/>
                  <a:pt x="12235" y="68359"/>
                </a:cubicBezTo>
                <a:cubicBezTo>
                  <a:pt x="12235" y="68359"/>
                  <a:pt x="7058"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8941" y="113684"/>
                  <a:pt x="50352" y="115913"/>
                  <a:pt x="47529" y="117770"/>
                </a:cubicBezTo>
                <a:cubicBezTo>
                  <a:pt x="45647" y="119628"/>
                  <a:pt x="40000" y="119628"/>
                  <a:pt x="38117" y="119628"/>
                </a:cubicBezTo>
                <a:cubicBezTo>
                  <a:pt x="70588" y="119628"/>
                  <a:pt x="70588" y="119628"/>
                  <a:pt x="70588" y="119628"/>
                </a:cubicBezTo>
                <a:cubicBezTo>
                  <a:pt x="69176" y="118885"/>
                  <a:pt x="63058" y="112941"/>
                  <a:pt x="60705" y="101424"/>
                </a:cubicBezTo>
                <a:cubicBezTo>
                  <a:pt x="58823" y="89164"/>
                  <a:pt x="63529"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0588" y="60928"/>
                  <a:pt x="70588" y="60928"/>
                  <a:pt x="70588" y="60928"/>
                </a:cubicBezTo>
                <a:cubicBezTo>
                  <a:pt x="7058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9" name="任意多边形 10"/>
          <p:cNvSpPr/>
          <p:nvPr>
            <p:custDataLst>
              <p:tags r:id="rId6"/>
            </p:custDataLst>
          </p:nvPr>
        </p:nvSpPr>
        <p:spPr>
          <a:xfrm>
            <a:off x="2555240" y="6304280"/>
            <a:ext cx="421005" cy="532130"/>
          </a:xfrm>
          <a:custGeom>
            <a:avLst/>
            <a:gdLst/>
            <a:ahLst/>
            <a:cxnLst/>
            <a:rect l="0" t="0" r="0" b="0"/>
            <a:pathLst>
              <a:path w="120000" h="120000" extrusionOk="0">
                <a:moveTo>
                  <a:pt x="37857" y="119999"/>
                </a:moveTo>
                <a:cubicBezTo>
                  <a:pt x="37142" y="119999"/>
                  <a:pt x="37142" y="119999"/>
                  <a:pt x="37142" y="119999"/>
                </a:cubicBezTo>
                <a:cubicBezTo>
                  <a:pt x="37142" y="119999"/>
                  <a:pt x="37142" y="119999"/>
                  <a:pt x="37857" y="119999"/>
                </a:cubicBezTo>
                <a:close/>
                <a:moveTo>
                  <a:pt x="70000" y="119999"/>
                </a:moveTo>
                <a:cubicBezTo>
                  <a:pt x="70000" y="119999"/>
                  <a:pt x="70000" y="119999"/>
                  <a:pt x="70000" y="119999"/>
                </a:cubicBezTo>
                <a:cubicBezTo>
                  <a:pt x="70000" y="119999"/>
                  <a:pt x="70000" y="119999"/>
                  <a:pt x="70000" y="119999"/>
                </a:cubicBezTo>
                <a:close/>
                <a:moveTo>
                  <a:pt x="112857" y="34366"/>
                </a:moveTo>
                <a:cubicBezTo>
                  <a:pt x="115000" y="24225"/>
                  <a:pt x="102857" y="25352"/>
                  <a:pt x="100714" y="23661"/>
                </a:cubicBezTo>
                <a:cubicBezTo>
                  <a:pt x="98571" y="19718"/>
                  <a:pt x="91428" y="18591"/>
                  <a:pt x="91428" y="18591"/>
                </a:cubicBezTo>
                <a:cubicBezTo>
                  <a:pt x="91428" y="7323"/>
                  <a:pt x="80000" y="8450"/>
                  <a:pt x="80000" y="8450"/>
                </a:cubicBezTo>
                <a:cubicBezTo>
                  <a:pt x="80000" y="8450"/>
                  <a:pt x="75000" y="0"/>
                  <a:pt x="64285" y="563"/>
                </a:cubicBezTo>
                <a:cubicBezTo>
                  <a:pt x="49285"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8571" y="65352"/>
                  <a:pt x="49285" y="56901"/>
                  <a:pt x="51428" y="58591"/>
                </a:cubicBezTo>
                <a:cubicBezTo>
                  <a:pt x="54285" y="60281"/>
                  <a:pt x="57142" y="59718"/>
                  <a:pt x="57142" y="59718"/>
                </a:cubicBezTo>
                <a:cubicBezTo>
                  <a:pt x="57142" y="59718"/>
                  <a:pt x="57857"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000" y="61971"/>
                  <a:pt x="35000" y="61408"/>
                  <a:pt x="35000" y="61408"/>
                </a:cubicBezTo>
                <a:cubicBezTo>
                  <a:pt x="35000" y="61408"/>
                  <a:pt x="32857" y="58591"/>
                  <a:pt x="27857" y="58028"/>
                </a:cubicBezTo>
                <a:cubicBezTo>
                  <a:pt x="22857" y="58028"/>
                  <a:pt x="22857" y="63098"/>
                  <a:pt x="22857" y="63098"/>
                </a:cubicBezTo>
                <a:cubicBezTo>
                  <a:pt x="22857" y="63098"/>
                  <a:pt x="18571" y="63098"/>
                  <a:pt x="17857"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8571" y="82253"/>
                </a:cubicBezTo>
                <a:cubicBezTo>
                  <a:pt x="31428" y="87323"/>
                  <a:pt x="50000" y="95774"/>
                  <a:pt x="50000" y="95774"/>
                </a:cubicBezTo>
                <a:cubicBezTo>
                  <a:pt x="50000" y="95774"/>
                  <a:pt x="50714" y="103661"/>
                  <a:pt x="50000" y="108732"/>
                </a:cubicBezTo>
                <a:cubicBezTo>
                  <a:pt x="48571" y="113802"/>
                  <a:pt x="50000" y="116056"/>
                  <a:pt x="47142" y="117746"/>
                </a:cubicBezTo>
                <a:cubicBezTo>
                  <a:pt x="45000" y="119436"/>
                  <a:pt x="40000" y="119436"/>
                  <a:pt x="37857" y="119999"/>
                </a:cubicBezTo>
                <a:cubicBezTo>
                  <a:pt x="70000" y="119999"/>
                  <a:pt x="70000" y="119999"/>
                  <a:pt x="70000" y="119999"/>
                </a:cubicBezTo>
                <a:cubicBezTo>
                  <a:pt x="68571"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1428" y="81690"/>
                  <a:pt x="33571" y="81690"/>
                  <a:pt x="33571" y="81690"/>
                </a:cubicBezTo>
                <a:cubicBezTo>
                  <a:pt x="32857"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8" name="任意多边形 6"/>
          <p:cNvSpPr/>
          <p:nvPr>
            <p:custDataLst>
              <p:tags r:id="rId7"/>
            </p:custDataLst>
          </p:nvPr>
        </p:nvSpPr>
        <p:spPr>
          <a:xfrm>
            <a:off x="6443980" y="6201410"/>
            <a:ext cx="501015" cy="635635"/>
          </a:xfrm>
          <a:custGeom>
            <a:avLst/>
            <a:gdLst/>
            <a:ahLst/>
            <a:cxnLst/>
            <a:rect l="0" t="0" r="0" b="0"/>
            <a:pathLst>
              <a:path w="120000" h="120000" extrusionOk="0">
                <a:moveTo>
                  <a:pt x="70447" y="119527"/>
                </a:moveTo>
                <a:cubicBezTo>
                  <a:pt x="70447" y="119527"/>
                  <a:pt x="70447" y="119527"/>
                  <a:pt x="70447" y="119527"/>
                </a:cubicBezTo>
                <a:cubicBezTo>
                  <a:pt x="70447" y="120000"/>
                  <a:pt x="70447" y="120000"/>
                  <a:pt x="70447" y="120000"/>
                </a:cubicBezTo>
                <a:lnTo>
                  <a:pt x="70447" y="119527"/>
                </a:lnTo>
                <a:close/>
                <a:moveTo>
                  <a:pt x="38208" y="119527"/>
                </a:moveTo>
                <a:cubicBezTo>
                  <a:pt x="37611" y="119527"/>
                  <a:pt x="37611" y="119527"/>
                  <a:pt x="37611" y="119527"/>
                </a:cubicBezTo>
                <a:cubicBezTo>
                  <a:pt x="37611" y="119527"/>
                  <a:pt x="37611" y="119527"/>
                  <a:pt x="38208" y="119527"/>
                </a:cubicBezTo>
                <a:close/>
                <a:moveTo>
                  <a:pt x="112835" y="34488"/>
                </a:moveTo>
                <a:cubicBezTo>
                  <a:pt x="114626" y="24094"/>
                  <a:pt x="103283" y="25039"/>
                  <a:pt x="100895" y="23622"/>
                </a:cubicBezTo>
                <a:cubicBezTo>
                  <a:pt x="98507" y="19842"/>
                  <a:pt x="91940" y="18425"/>
                  <a:pt x="91940" y="18425"/>
                </a:cubicBezTo>
                <a:cubicBezTo>
                  <a:pt x="91343" y="7086"/>
                  <a:pt x="80000" y="8503"/>
                  <a:pt x="80000" y="8503"/>
                </a:cubicBezTo>
                <a:cubicBezTo>
                  <a:pt x="80000" y="8503"/>
                  <a:pt x="75820" y="0"/>
                  <a:pt x="64477" y="472"/>
                </a:cubicBezTo>
                <a:cubicBezTo>
                  <a:pt x="50149" y="944"/>
                  <a:pt x="48358" y="12755"/>
                  <a:pt x="48358" y="12755"/>
                </a:cubicBezTo>
                <a:cubicBezTo>
                  <a:pt x="40000" y="12755"/>
                  <a:pt x="38805" y="18897"/>
                  <a:pt x="38805" y="18897"/>
                </a:cubicBezTo>
                <a:cubicBezTo>
                  <a:pt x="23880" y="16535"/>
                  <a:pt x="22089" y="26929"/>
                  <a:pt x="22089" y="26929"/>
                </a:cubicBezTo>
                <a:cubicBezTo>
                  <a:pt x="16716" y="25511"/>
                  <a:pt x="0" y="33070"/>
                  <a:pt x="7761" y="44409"/>
                </a:cubicBezTo>
                <a:cubicBezTo>
                  <a:pt x="15522" y="55748"/>
                  <a:pt x="31044" y="51968"/>
                  <a:pt x="31044" y="51968"/>
                </a:cubicBezTo>
                <a:cubicBezTo>
                  <a:pt x="39402" y="65196"/>
                  <a:pt x="49552" y="57165"/>
                  <a:pt x="51940" y="58582"/>
                </a:cubicBezTo>
                <a:cubicBezTo>
                  <a:pt x="54328" y="60000"/>
                  <a:pt x="57313" y="59527"/>
                  <a:pt x="57313" y="59527"/>
                </a:cubicBezTo>
                <a:cubicBezTo>
                  <a:pt x="57313" y="59527"/>
                  <a:pt x="58507" y="68503"/>
                  <a:pt x="56119" y="75590"/>
                </a:cubicBezTo>
                <a:cubicBezTo>
                  <a:pt x="53134" y="82677"/>
                  <a:pt x="51343" y="93070"/>
                  <a:pt x="51343" y="93070"/>
                </a:cubicBezTo>
                <a:cubicBezTo>
                  <a:pt x="51343" y="93070"/>
                  <a:pt x="43582" y="90708"/>
                  <a:pt x="40000" y="87874"/>
                </a:cubicBezTo>
                <a:cubicBezTo>
                  <a:pt x="35820" y="85511"/>
                  <a:pt x="35820" y="80787"/>
                  <a:pt x="35820" y="80787"/>
                </a:cubicBezTo>
                <a:cubicBezTo>
                  <a:pt x="37611" y="80787"/>
                  <a:pt x="38805" y="78425"/>
                  <a:pt x="38805" y="78425"/>
                </a:cubicBezTo>
                <a:cubicBezTo>
                  <a:pt x="44179" y="81259"/>
                  <a:pt x="49552" y="77007"/>
                  <a:pt x="48955" y="72283"/>
                </a:cubicBezTo>
                <a:cubicBezTo>
                  <a:pt x="48955" y="67559"/>
                  <a:pt x="42985" y="68031"/>
                  <a:pt x="42985" y="68031"/>
                </a:cubicBezTo>
                <a:cubicBezTo>
                  <a:pt x="42985" y="68031"/>
                  <a:pt x="42985" y="65669"/>
                  <a:pt x="40000" y="65669"/>
                </a:cubicBezTo>
                <a:cubicBezTo>
                  <a:pt x="40597" y="61889"/>
                  <a:pt x="35820" y="61417"/>
                  <a:pt x="35820" y="61417"/>
                </a:cubicBezTo>
                <a:cubicBezTo>
                  <a:pt x="35820" y="61417"/>
                  <a:pt x="33432" y="58582"/>
                  <a:pt x="28059" y="58110"/>
                </a:cubicBezTo>
                <a:cubicBezTo>
                  <a:pt x="23283" y="57637"/>
                  <a:pt x="23283" y="63307"/>
                  <a:pt x="23283" y="63307"/>
                </a:cubicBezTo>
                <a:cubicBezTo>
                  <a:pt x="23283" y="63307"/>
                  <a:pt x="19104" y="62834"/>
                  <a:pt x="18507" y="65669"/>
                </a:cubicBezTo>
                <a:cubicBezTo>
                  <a:pt x="14328"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2238" y="87401"/>
                  <a:pt x="50746" y="95905"/>
                  <a:pt x="50746" y="95905"/>
                </a:cubicBezTo>
                <a:cubicBezTo>
                  <a:pt x="50746" y="95905"/>
                  <a:pt x="50746" y="103464"/>
                  <a:pt x="50149" y="108661"/>
                </a:cubicBezTo>
                <a:cubicBezTo>
                  <a:pt x="48955" y="113385"/>
                  <a:pt x="50746"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5373" y="57637"/>
                  <a:pt x="89552" y="51968"/>
                  <a:pt x="89552" y="51968"/>
                </a:cubicBezTo>
                <a:cubicBezTo>
                  <a:pt x="89552" y="51968"/>
                  <a:pt x="101492" y="56220"/>
                  <a:pt x="109253" y="51496"/>
                </a:cubicBezTo>
                <a:cubicBezTo>
                  <a:pt x="120000" y="44409"/>
                  <a:pt x="112835" y="34488"/>
                  <a:pt x="112835" y="34488"/>
                </a:cubicBezTo>
                <a:close/>
                <a:moveTo>
                  <a:pt x="31044" y="81732"/>
                </a:moveTo>
                <a:cubicBezTo>
                  <a:pt x="32238"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1044" y="60944"/>
                  <a:pt x="71044" y="60944"/>
                  <a:pt x="71044" y="60944"/>
                </a:cubicBezTo>
                <a:cubicBezTo>
                  <a:pt x="71044" y="60944"/>
                  <a:pt x="68656" y="67559"/>
                  <a:pt x="62686" y="722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7" name="任意多边形 13"/>
          <p:cNvSpPr/>
          <p:nvPr>
            <p:custDataLst>
              <p:tags r:id="rId8"/>
            </p:custDataLst>
          </p:nvPr>
        </p:nvSpPr>
        <p:spPr>
          <a:xfrm>
            <a:off x="6841490" y="6046470"/>
            <a:ext cx="624840" cy="789940"/>
          </a:xfrm>
          <a:custGeom>
            <a:avLst/>
            <a:gdLst/>
            <a:ahLst/>
            <a:cxnLst/>
            <a:rect l="0" t="0" r="0" b="0"/>
            <a:pathLst>
              <a:path w="120000" h="120000" extrusionOk="0">
                <a:moveTo>
                  <a:pt x="70560" y="119620"/>
                </a:moveTo>
                <a:cubicBezTo>
                  <a:pt x="70080" y="119620"/>
                  <a:pt x="70080" y="119620"/>
                  <a:pt x="70080" y="119620"/>
                </a:cubicBezTo>
                <a:cubicBezTo>
                  <a:pt x="70560" y="120000"/>
                  <a:pt x="70560" y="120000"/>
                  <a:pt x="70560" y="120000"/>
                </a:cubicBezTo>
                <a:lnTo>
                  <a:pt x="70560" y="119620"/>
                </a:lnTo>
                <a:close/>
                <a:moveTo>
                  <a:pt x="37920" y="119620"/>
                </a:moveTo>
                <a:cubicBezTo>
                  <a:pt x="37440" y="119620"/>
                  <a:pt x="37440" y="119620"/>
                  <a:pt x="37440" y="119620"/>
                </a:cubicBezTo>
                <a:cubicBezTo>
                  <a:pt x="3744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800" y="25822"/>
                  <a:pt x="0" y="33037"/>
                  <a:pt x="7680" y="44430"/>
                </a:cubicBezTo>
                <a:cubicBezTo>
                  <a:pt x="15360" y="55443"/>
                  <a:pt x="30720" y="52025"/>
                  <a:pt x="30720" y="52025"/>
                </a:cubicBezTo>
                <a:cubicBezTo>
                  <a:pt x="39360" y="65316"/>
                  <a:pt x="49440" y="56962"/>
                  <a:pt x="51840" y="58481"/>
                </a:cubicBezTo>
                <a:cubicBezTo>
                  <a:pt x="54240" y="60000"/>
                  <a:pt x="57600" y="59620"/>
                  <a:pt x="57600" y="59620"/>
                </a:cubicBezTo>
                <a:cubicBezTo>
                  <a:pt x="57600" y="59620"/>
                  <a:pt x="58560" y="68354"/>
                  <a:pt x="55680" y="75569"/>
                </a:cubicBezTo>
                <a:cubicBezTo>
                  <a:pt x="53280" y="82405"/>
                  <a:pt x="51360" y="93037"/>
                  <a:pt x="51360" y="93037"/>
                </a:cubicBezTo>
                <a:cubicBezTo>
                  <a:pt x="51360" y="93037"/>
                  <a:pt x="43680" y="90379"/>
                  <a:pt x="39840" y="88101"/>
                </a:cubicBezTo>
                <a:cubicBezTo>
                  <a:pt x="35520" y="85822"/>
                  <a:pt x="36000" y="80886"/>
                  <a:pt x="3600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80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480" y="68354"/>
                  <a:pt x="12480" y="68354"/>
                </a:cubicBezTo>
                <a:cubicBezTo>
                  <a:pt x="1248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88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840" y="79367"/>
                  <a:pt x="64800" y="77848"/>
                </a:cubicBezTo>
                <a:cubicBezTo>
                  <a:pt x="7056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1200" y="81645"/>
                </a:moveTo>
                <a:cubicBezTo>
                  <a:pt x="32160" y="81645"/>
                  <a:pt x="34080" y="81645"/>
                  <a:pt x="34080" y="81645"/>
                </a:cubicBezTo>
                <a:cubicBezTo>
                  <a:pt x="33600" y="83164"/>
                  <a:pt x="34560" y="85063"/>
                  <a:pt x="34560" y="85063"/>
                </a:cubicBezTo>
                <a:cubicBezTo>
                  <a:pt x="32640" y="83544"/>
                  <a:pt x="31200" y="81645"/>
                  <a:pt x="3120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0" name="任意多边形 14"/>
          <p:cNvSpPr/>
          <p:nvPr>
            <p:custDataLst>
              <p:tags r:id="rId9"/>
            </p:custDataLst>
          </p:nvPr>
        </p:nvSpPr>
        <p:spPr>
          <a:xfrm>
            <a:off x="7346950" y="5767705"/>
            <a:ext cx="845820" cy="1068705"/>
          </a:xfrm>
          <a:custGeom>
            <a:avLst/>
            <a:gdLst/>
            <a:ahLst/>
            <a:cxnLst/>
            <a:rect l="0" t="0" r="0" b="0"/>
            <a:pathLst>
              <a:path w="120000" h="120000" extrusionOk="0">
                <a:moveTo>
                  <a:pt x="107573" y="68411"/>
                </a:moveTo>
                <a:cubicBezTo>
                  <a:pt x="107573" y="68411"/>
                  <a:pt x="106153" y="64205"/>
                  <a:pt x="101538" y="65607"/>
                </a:cubicBezTo>
                <a:cubicBezTo>
                  <a:pt x="101183" y="63084"/>
                  <a:pt x="96923" y="63364"/>
                  <a:pt x="96923" y="63364"/>
                </a:cubicBezTo>
                <a:cubicBezTo>
                  <a:pt x="96923" y="63364"/>
                  <a:pt x="96923" y="57757"/>
                  <a:pt x="91597" y="58317"/>
                </a:cubicBezTo>
                <a:cubicBezTo>
                  <a:pt x="86627" y="58598"/>
                  <a:pt x="84497" y="61401"/>
                  <a:pt x="84497" y="61401"/>
                </a:cubicBezTo>
                <a:cubicBezTo>
                  <a:pt x="84497" y="61401"/>
                  <a:pt x="79526"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946" y="65327"/>
                  <a:pt x="89112" y="52149"/>
                </a:cubicBezTo>
                <a:cubicBezTo>
                  <a:pt x="89112" y="52149"/>
                  <a:pt x="104733" y="55514"/>
                  <a:pt x="112544" y="44299"/>
                </a:cubicBezTo>
                <a:cubicBezTo>
                  <a:pt x="120000" y="33084"/>
                  <a:pt x="103313" y="25794"/>
                  <a:pt x="97988" y="26915"/>
                </a:cubicBezTo>
                <a:cubicBezTo>
                  <a:pt x="97988" y="26915"/>
                  <a:pt x="96213" y="16542"/>
                  <a:pt x="81301" y="18785"/>
                </a:cubicBezTo>
                <a:cubicBezTo>
                  <a:pt x="81301" y="18785"/>
                  <a:pt x="79881" y="12616"/>
                  <a:pt x="72071" y="12897"/>
                </a:cubicBezTo>
                <a:cubicBezTo>
                  <a:pt x="72071" y="12897"/>
                  <a:pt x="70295"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3313" y="59158"/>
                </a:cubicBezTo>
                <a:cubicBezTo>
                  <a:pt x="43313" y="59158"/>
                  <a:pt x="49349" y="70934"/>
                  <a:pt x="55029" y="77943"/>
                </a:cubicBezTo>
                <a:cubicBezTo>
                  <a:pt x="56094" y="79345"/>
                  <a:pt x="61420" y="89158"/>
                  <a:pt x="59289" y="101495"/>
                </a:cubicBezTo>
                <a:cubicBezTo>
                  <a:pt x="57159" y="112710"/>
                  <a:pt x="50769" y="118878"/>
                  <a:pt x="49704" y="119719"/>
                </a:cubicBezTo>
                <a:cubicBezTo>
                  <a:pt x="82011" y="119719"/>
                  <a:pt x="82011" y="119719"/>
                  <a:pt x="82011" y="119719"/>
                </a:cubicBezTo>
                <a:cubicBezTo>
                  <a:pt x="79881" y="119719"/>
                  <a:pt x="74556" y="119439"/>
                  <a:pt x="72426" y="118037"/>
                </a:cubicBezTo>
                <a:cubicBezTo>
                  <a:pt x="69585" y="115794"/>
                  <a:pt x="71005"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899" y="68691"/>
                  <a:pt x="107573" y="68411"/>
                  <a:pt x="107573" y="68411"/>
                </a:cubicBezTo>
                <a:close/>
                <a:moveTo>
                  <a:pt x="49349" y="61121"/>
                </a:moveTo>
                <a:cubicBezTo>
                  <a:pt x="56449" y="60841"/>
                  <a:pt x="56449" y="60841"/>
                  <a:pt x="56449" y="60841"/>
                </a:cubicBezTo>
                <a:cubicBezTo>
                  <a:pt x="56094" y="65046"/>
                  <a:pt x="57159" y="72616"/>
                  <a:pt x="57159" y="72616"/>
                </a:cubicBezTo>
                <a:cubicBezTo>
                  <a:pt x="51479" y="67570"/>
                  <a:pt x="49349" y="61121"/>
                  <a:pt x="49349" y="61121"/>
                </a:cubicBezTo>
                <a:close/>
                <a:moveTo>
                  <a:pt x="85207" y="85233"/>
                </a:moveTo>
                <a:cubicBezTo>
                  <a:pt x="85207" y="85233"/>
                  <a:pt x="86627" y="83271"/>
                  <a:pt x="86272" y="81588"/>
                </a:cubicBezTo>
                <a:cubicBezTo>
                  <a:pt x="86272" y="81588"/>
                  <a:pt x="88047" y="81588"/>
                  <a:pt x="89112" y="81869"/>
                </a:cubicBezTo>
                <a:cubicBezTo>
                  <a:pt x="89112" y="81869"/>
                  <a:pt x="87337" y="83831"/>
                  <a:pt x="85207" y="85233"/>
                </a:cubicBezTo>
                <a:close/>
                <a:moveTo>
                  <a:pt x="82721" y="119719"/>
                </a:moveTo>
                <a:cubicBezTo>
                  <a:pt x="82011" y="119719"/>
                  <a:pt x="82011" y="119719"/>
                  <a:pt x="82011"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1" name="任意多边形 24"/>
          <p:cNvSpPr/>
          <p:nvPr>
            <p:custDataLst>
              <p:tags r:id="rId10"/>
            </p:custDataLst>
          </p:nvPr>
        </p:nvSpPr>
        <p:spPr>
          <a:xfrm>
            <a:off x="8011160" y="5276850"/>
            <a:ext cx="1235710" cy="1559560"/>
          </a:xfrm>
          <a:custGeom>
            <a:avLst/>
            <a:gdLst/>
            <a:ahLst/>
            <a:cxnLst/>
            <a:rect l="0" t="0" r="0" b="0"/>
            <a:pathLst>
              <a:path w="120000" h="120000" extrusionOk="0">
                <a:moveTo>
                  <a:pt x="38137" y="119807"/>
                </a:moveTo>
                <a:cubicBezTo>
                  <a:pt x="37165" y="119807"/>
                  <a:pt x="37165" y="119807"/>
                  <a:pt x="37165" y="119807"/>
                </a:cubicBezTo>
                <a:cubicBezTo>
                  <a:pt x="37165" y="119807"/>
                  <a:pt x="37651" y="119807"/>
                  <a:pt x="38137" y="119807"/>
                </a:cubicBezTo>
                <a:close/>
                <a:moveTo>
                  <a:pt x="70445" y="119807"/>
                </a:moveTo>
                <a:cubicBezTo>
                  <a:pt x="70202" y="119807"/>
                  <a:pt x="70202" y="119807"/>
                  <a:pt x="70202" y="119807"/>
                </a:cubicBezTo>
                <a:cubicBezTo>
                  <a:pt x="70445" y="119807"/>
                  <a:pt x="70445" y="120000"/>
                  <a:pt x="70445" y="120000"/>
                </a:cubicBezTo>
                <a:lnTo>
                  <a:pt x="70445" y="119807"/>
                </a:lnTo>
                <a:close/>
                <a:moveTo>
                  <a:pt x="112712" y="34423"/>
                </a:moveTo>
                <a:cubicBezTo>
                  <a:pt x="114898" y="24230"/>
                  <a:pt x="103481" y="25000"/>
                  <a:pt x="101052" y="23846"/>
                </a:cubicBezTo>
                <a:cubicBezTo>
                  <a:pt x="98623" y="19807"/>
                  <a:pt x="91578" y="18653"/>
                  <a:pt x="91578" y="18653"/>
                </a:cubicBezTo>
                <a:cubicBezTo>
                  <a:pt x="91578" y="7115"/>
                  <a:pt x="80161" y="8269"/>
                  <a:pt x="80161" y="8269"/>
                </a:cubicBezTo>
                <a:cubicBezTo>
                  <a:pt x="80161" y="8269"/>
                  <a:pt x="75546" y="0"/>
                  <a:pt x="64129" y="192"/>
                </a:cubicBezTo>
                <a:cubicBezTo>
                  <a:pt x="49797" y="769"/>
                  <a:pt x="48097" y="12884"/>
                  <a:pt x="48097" y="12884"/>
                </a:cubicBezTo>
                <a:cubicBezTo>
                  <a:pt x="40080" y="12500"/>
                  <a:pt x="38866" y="18653"/>
                  <a:pt x="38866" y="18653"/>
                </a:cubicBezTo>
                <a:cubicBezTo>
                  <a:pt x="24048" y="16346"/>
                  <a:pt x="22105" y="26923"/>
                  <a:pt x="22105" y="26923"/>
                </a:cubicBezTo>
                <a:cubicBezTo>
                  <a:pt x="16518" y="25769"/>
                  <a:pt x="0" y="33076"/>
                  <a:pt x="7530" y="44423"/>
                </a:cubicBezTo>
                <a:cubicBezTo>
                  <a:pt x="15303" y="55576"/>
                  <a:pt x="30850" y="52115"/>
                  <a:pt x="30850" y="52115"/>
                </a:cubicBezTo>
                <a:cubicBezTo>
                  <a:pt x="39109" y="65192"/>
                  <a:pt x="49311" y="57115"/>
                  <a:pt x="51983" y="58461"/>
                </a:cubicBezTo>
                <a:cubicBezTo>
                  <a:pt x="54412" y="60000"/>
                  <a:pt x="57570" y="59807"/>
                  <a:pt x="57570" y="59807"/>
                </a:cubicBezTo>
                <a:cubicBezTo>
                  <a:pt x="57570" y="59807"/>
                  <a:pt x="58299" y="68461"/>
                  <a:pt x="55870" y="75384"/>
                </a:cubicBezTo>
                <a:cubicBezTo>
                  <a:pt x="53198" y="82500"/>
                  <a:pt x="51497" y="92884"/>
                  <a:pt x="51497" y="92884"/>
                </a:cubicBezTo>
                <a:cubicBezTo>
                  <a:pt x="51497" y="92884"/>
                  <a:pt x="43724" y="90576"/>
                  <a:pt x="39838" y="88076"/>
                </a:cubicBezTo>
                <a:cubicBezTo>
                  <a:pt x="35708" y="85769"/>
                  <a:pt x="35951" y="80961"/>
                  <a:pt x="35951" y="80961"/>
                </a:cubicBezTo>
                <a:cubicBezTo>
                  <a:pt x="37651" y="80769"/>
                  <a:pt x="38866" y="78461"/>
                  <a:pt x="38866" y="78461"/>
                </a:cubicBezTo>
                <a:cubicBezTo>
                  <a:pt x="44453" y="81538"/>
                  <a:pt x="49311" y="77307"/>
                  <a:pt x="48825" y="72500"/>
                </a:cubicBezTo>
                <a:cubicBezTo>
                  <a:pt x="48582" y="67692"/>
                  <a:pt x="43238" y="67884"/>
                  <a:pt x="43238" y="67884"/>
                </a:cubicBezTo>
                <a:cubicBezTo>
                  <a:pt x="43238" y="67884"/>
                  <a:pt x="42510" y="65961"/>
                  <a:pt x="40080" y="65384"/>
                </a:cubicBezTo>
                <a:cubicBezTo>
                  <a:pt x="40566" y="61730"/>
                  <a:pt x="35708" y="61346"/>
                  <a:pt x="35708" y="61346"/>
                </a:cubicBezTo>
                <a:cubicBezTo>
                  <a:pt x="35708" y="61346"/>
                  <a:pt x="33279" y="58461"/>
                  <a:pt x="28178" y="58076"/>
                </a:cubicBezTo>
                <a:cubicBezTo>
                  <a:pt x="23319" y="57692"/>
                  <a:pt x="23076" y="63269"/>
                  <a:pt x="23076" y="63269"/>
                </a:cubicBezTo>
                <a:cubicBezTo>
                  <a:pt x="23076" y="63269"/>
                  <a:pt x="18947" y="63076"/>
                  <a:pt x="18461" y="65576"/>
                </a:cubicBezTo>
                <a:cubicBezTo>
                  <a:pt x="14089" y="64038"/>
                  <a:pt x="12388" y="68461"/>
                  <a:pt x="12388" y="68461"/>
                </a:cubicBezTo>
                <a:cubicBezTo>
                  <a:pt x="12388" y="68461"/>
                  <a:pt x="7287" y="68846"/>
                  <a:pt x="6072" y="72884"/>
                </a:cubicBezTo>
                <a:cubicBezTo>
                  <a:pt x="5344" y="77692"/>
                  <a:pt x="12874" y="79615"/>
                  <a:pt x="15060" y="78653"/>
                </a:cubicBezTo>
                <a:cubicBezTo>
                  <a:pt x="15060" y="81923"/>
                  <a:pt x="27206" y="82692"/>
                  <a:pt x="29149" y="82115"/>
                </a:cubicBezTo>
                <a:cubicBezTo>
                  <a:pt x="31821" y="87500"/>
                  <a:pt x="50526" y="96153"/>
                  <a:pt x="50526" y="96153"/>
                </a:cubicBezTo>
                <a:cubicBezTo>
                  <a:pt x="50526" y="96153"/>
                  <a:pt x="50769" y="103653"/>
                  <a:pt x="49797" y="108653"/>
                </a:cubicBezTo>
                <a:cubicBezTo>
                  <a:pt x="49068" y="113653"/>
                  <a:pt x="50283" y="115961"/>
                  <a:pt x="47611" y="117884"/>
                </a:cubicBezTo>
                <a:cubicBezTo>
                  <a:pt x="45425" y="119615"/>
                  <a:pt x="40080" y="119807"/>
                  <a:pt x="38137" y="119807"/>
                </a:cubicBezTo>
                <a:cubicBezTo>
                  <a:pt x="70202" y="119807"/>
                  <a:pt x="70202" y="119807"/>
                  <a:pt x="70202" y="119807"/>
                </a:cubicBezTo>
                <a:cubicBezTo>
                  <a:pt x="69230" y="118846"/>
                  <a:pt x="62914" y="112884"/>
                  <a:pt x="60728" y="101538"/>
                </a:cubicBezTo>
                <a:cubicBezTo>
                  <a:pt x="58542" y="89038"/>
                  <a:pt x="63643" y="79230"/>
                  <a:pt x="65101" y="77884"/>
                </a:cubicBezTo>
                <a:cubicBezTo>
                  <a:pt x="70445" y="70961"/>
                  <a:pt x="76761" y="59230"/>
                  <a:pt x="76761" y="59230"/>
                </a:cubicBezTo>
                <a:cubicBezTo>
                  <a:pt x="85020" y="57692"/>
                  <a:pt x="89635" y="51730"/>
                  <a:pt x="89635" y="51730"/>
                </a:cubicBezTo>
                <a:cubicBezTo>
                  <a:pt x="89635" y="51730"/>
                  <a:pt x="101295" y="56346"/>
                  <a:pt x="109554" y="51538"/>
                </a:cubicBezTo>
                <a:cubicBezTo>
                  <a:pt x="120000" y="44423"/>
                  <a:pt x="112712" y="34423"/>
                  <a:pt x="112712" y="34423"/>
                </a:cubicBezTo>
                <a:close/>
                <a:moveTo>
                  <a:pt x="31093" y="81730"/>
                </a:moveTo>
                <a:cubicBezTo>
                  <a:pt x="32064" y="81730"/>
                  <a:pt x="33765" y="81538"/>
                  <a:pt x="33765" y="81538"/>
                </a:cubicBezTo>
                <a:cubicBezTo>
                  <a:pt x="33522" y="83269"/>
                  <a:pt x="34736" y="85192"/>
                  <a:pt x="34736" y="85192"/>
                </a:cubicBezTo>
                <a:cubicBezTo>
                  <a:pt x="32793" y="83653"/>
                  <a:pt x="31093" y="81730"/>
                  <a:pt x="31093" y="81730"/>
                </a:cubicBezTo>
                <a:close/>
                <a:moveTo>
                  <a:pt x="62914" y="72500"/>
                </a:moveTo>
                <a:cubicBezTo>
                  <a:pt x="62914" y="72500"/>
                  <a:pt x="63886" y="65192"/>
                  <a:pt x="63400" y="60961"/>
                </a:cubicBezTo>
                <a:cubicBezTo>
                  <a:pt x="70688" y="60961"/>
                  <a:pt x="70688" y="60961"/>
                  <a:pt x="70688" y="60961"/>
                </a:cubicBezTo>
                <a:cubicBezTo>
                  <a:pt x="70688" y="60961"/>
                  <a:pt x="68502" y="67500"/>
                  <a:pt x="62914" y="725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3" name="任意多边形 26"/>
          <p:cNvSpPr/>
          <p:nvPr>
            <p:custDataLst>
              <p:tags r:id="rId11"/>
            </p:custDataLst>
          </p:nvPr>
        </p:nvSpPr>
        <p:spPr>
          <a:xfrm>
            <a:off x="9595485" y="5937250"/>
            <a:ext cx="711835" cy="899160"/>
          </a:xfrm>
          <a:custGeom>
            <a:avLst/>
            <a:gdLst/>
            <a:ahLst/>
            <a:cxnLst/>
            <a:rect l="0" t="0" r="0" b="0"/>
            <a:pathLst>
              <a:path w="120000" h="120000" extrusionOk="0">
                <a:moveTo>
                  <a:pt x="82526" y="119666"/>
                </a:moveTo>
                <a:cubicBezTo>
                  <a:pt x="81684" y="119666"/>
                  <a:pt x="81684" y="119666"/>
                  <a:pt x="81684" y="119666"/>
                </a:cubicBezTo>
                <a:cubicBezTo>
                  <a:pt x="82105" y="119666"/>
                  <a:pt x="82526" y="119666"/>
                  <a:pt x="82526" y="119666"/>
                </a:cubicBezTo>
                <a:close/>
                <a:moveTo>
                  <a:pt x="107789" y="68333"/>
                </a:moveTo>
                <a:cubicBezTo>
                  <a:pt x="107789" y="68333"/>
                  <a:pt x="106105" y="64000"/>
                  <a:pt x="101473" y="65666"/>
                </a:cubicBezTo>
                <a:cubicBezTo>
                  <a:pt x="101052" y="63000"/>
                  <a:pt x="96842" y="63333"/>
                  <a:pt x="96842" y="63333"/>
                </a:cubicBezTo>
                <a:cubicBezTo>
                  <a:pt x="96842" y="63333"/>
                  <a:pt x="96842" y="57666"/>
                  <a:pt x="91789" y="58000"/>
                </a:cubicBezTo>
                <a:cubicBezTo>
                  <a:pt x="86736" y="58333"/>
                  <a:pt x="84210" y="61333"/>
                  <a:pt x="84210" y="61333"/>
                </a:cubicBezTo>
                <a:cubicBezTo>
                  <a:pt x="84210" y="61333"/>
                  <a:pt x="79157" y="61666"/>
                  <a:pt x="80000" y="65333"/>
                </a:cubicBezTo>
                <a:cubicBezTo>
                  <a:pt x="77473" y="65666"/>
                  <a:pt x="76631" y="67666"/>
                  <a:pt x="76631" y="67666"/>
                </a:cubicBezTo>
                <a:cubicBezTo>
                  <a:pt x="76631" y="67666"/>
                  <a:pt x="71157" y="67666"/>
                  <a:pt x="71157" y="72333"/>
                </a:cubicBezTo>
                <a:cubicBezTo>
                  <a:pt x="70736" y="77333"/>
                  <a:pt x="75368" y="81333"/>
                  <a:pt x="80842" y="78333"/>
                </a:cubicBezTo>
                <a:cubicBezTo>
                  <a:pt x="80842" y="78333"/>
                  <a:pt x="82105" y="80666"/>
                  <a:pt x="84210" y="81000"/>
                </a:cubicBezTo>
                <a:cubicBezTo>
                  <a:pt x="84210" y="81000"/>
                  <a:pt x="84210" y="85666"/>
                  <a:pt x="80000" y="88000"/>
                </a:cubicBezTo>
                <a:cubicBezTo>
                  <a:pt x="76210" y="90333"/>
                  <a:pt x="68631" y="92666"/>
                  <a:pt x="68631" y="92666"/>
                </a:cubicBezTo>
                <a:cubicBezTo>
                  <a:pt x="68631" y="92666"/>
                  <a:pt x="66526" y="82333"/>
                  <a:pt x="63999" y="75333"/>
                </a:cubicBezTo>
                <a:cubicBezTo>
                  <a:pt x="61473" y="68333"/>
                  <a:pt x="62315" y="59666"/>
                  <a:pt x="62315" y="59666"/>
                </a:cubicBezTo>
                <a:cubicBezTo>
                  <a:pt x="62315" y="59666"/>
                  <a:pt x="65684"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1263" y="18666"/>
                </a:cubicBezTo>
                <a:cubicBezTo>
                  <a:pt x="81263" y="18666"/>
                  <a:pt x="80000"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473" y="19666"/>
                  <a:pt x="18947" y="23666"/>
                </a:cubicBezTo>
                <a:cubicBezTo>
                  <a:pt x="16421" y="25000"/>
                  <a:pt x="5052" y="24000"/>
                  <a:pt x="7157" y="34333"/>
                </a:cubicBezTo>
                <a:cubicBezTo>
                  <a:pt x="7157" y="34333"/>
                  <a:pt x="0" y="44333"/>
                  <a:pt x="10105" y="51666"/>
                </a:cubicBezTo>
                <a:cubicBezTo>
                  <a:pt x="18526" y="56333"/>
                  <a:pt x="30315" y="51666"/>
                  <a:pt x="30315" y="51666"/>
                </a:cubicBezTo>
                <a:cubicBezTo>
                  <a:pt x="30315" y="51666"/>
                  <a:pt x="34947" y="57666"/>
                  <a:pt x="42947" y="59000"/>
                </a:cubicBezTo>
                <a:cubicBezTo>
                  <a:pt x="42947" y="59000"/>
                  <a:pt x="49263" y="71000"/>
                  <a:pt x="54736" y="77666"/>
                </a:cubicBezTo>
                <a:cubicBezTo>
                  <a:pt x="56000" y="79333"/>
                  <a:pt x="61473" y="89000"/>
                  <a:pt x="58947" y="101333"/>
                </a:cubicBezTo>
                <a:cubicBezTo>
                  <a:pt x="56842" y="112666"/>
                  <a:pt x="50526" y="118666"/>
                  <a:pt x="49684" y="119666"/>
                </a:cubicBezTo>
                <a:cubicBezTo>
                  <a:pt x="81684" y="119666"/>
                  <a:pt x="81684" y="119666"/>
                  <a:pt x="81684" y="119666"/>
                </a:cubicBezTo>
                <a:cubicBezTo>
                  <a:pt x="79578" y="119666"/>
                  <a:pt x="74526" y="119666"/>
                  <a:pt x="72421"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842" y="68666"/>
                  <a:pt x="107789" y="68333"/>
                  <a:pt x="107789" y="68333"/>
                </a:cubicBezTo>
                <a:close/>
                <a:moveTo>
                  <a:pt x="49263" y="61000"/>
                </a:moveTo>
                <a:cubicBezTo>
                  <a:pt x="56421" y="61000"/>
                  <a:pt x="56421" y="61000"/>
                  <a:pt x="56421" y="61000"/>
                </a:cubicBezTo>
                <a:cubicBezTo>
                  <a:pt x="56000" y="64999"/>
                  <a:pt x="57263" y="72333"/>
                  <a:pt x="57263" y="72333"/>
                </a:cubicBezTo>
                <a:cubicBezTo>
                  <a:pt x="51368" y="67333"/>
                  <a:pt x="49263" y="61000"/>
                  <a:pt x="49263"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49263" y="120000"/>
                </a:moveTo>
                <a:cubicBezTo>
                  <a:pt x="49263" y="120000"/>
                  <a:pt x="49263" y="120000"/>
                  <a:pt x="49684" y="119666"/>
                </a:cubicBezTo>
                <a:cubicBezTo>
                  <a:pt x="49263" y="119666"/>
                  <a:pt x="49263" y="119666"/>
                  <a:pt x="49263" y="119666"/>
                </a:cubicBezTo>
                <a:lnTo>
                  <a:pt x="49263"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4" name="任意多边形 27"/>
          <p:cNvSpPr/>
          <p:nvPr>
            <p:custDataLst>
              <p:tags r:id="rId12"/>
            </p:custDataLst>
          </p:nvPr>
        </p:nvSpPr>
        <p:spPr>
          <a:xfrm>
            <a:off x="10364470" y="6029960"/>
            <a:ext cx="637540" cy="806450"/>
          </a:xfrm>
          <a:custGeom>
            <a:avLst/>
            <a:gdLst/>
            <a:ahLst/>
            <a:cxnLst/>
            <a:rect l="0" t="0" r="0" b="0"/>
            <a:pathLst>
              <a:path w="120000" h="120000" extrusionOk="0">
                <a:moveTo>
                  <a:pt x="70588" y="119628"/>
                </a:moveTo>
                <a:cubicBezTo>
                  <a:pt x="70588" y="119628"/>
                  <a:pt x="70588" y="119628"/>
                  <a:pt x="70588" y="119628"/>
                </a:cubicBezTo>
                <a:cubicBezTo>
                  <a:pt x="70588" y="120000"/>
                  <a:pt x="70588" y="120000"/>
                  <a:pt x="70588" y="120000"/>
                </a:cubicBezTo>
                <a:lnTo>
                  <a:pt x="70588" y="119628"/>
                </a:lnTo>
                <a:close/>
                <a:moveTo>
                  <a:pt x="38117" y="119628"/>
                </a:moveTo>
                <a:cubicBezTo>
                  <a:pt x="37176" y="119628"/>
                  <a:pt x="37176" y="119628"/>
                  <a:pt x="37176" y="119628"/>
                </a:cubicBezTo>
                <a:cubicBezTo>
                  <a:pt x="37176" y="119628"/>
                  <a:pt x="37647" y="119628"/>
                  <a:pt x="38117" y="119628"/>
                </a:cubicBez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2235"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5" name="任意多边形 28"/>
          <p:cNvSpPr/>
          <p:nvPr>
            <p:custDataLst>
              <p:tags r:id="rId13"/>
            </p:custDataLst>
          </p:nvPr>
        </p:nvSpPr>
        <p:spPr>
          <a:xfrm>
            <a:off x="902398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5294"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470" y="12631"/>
                  <a:pt x="39058" y="18947"/>
                  <a:pt x="39058" y="18947"/>
                </a:cubicBezTo>
                <a:cubicBezTo>
                  <a:pt x="24000" y="16346"/>
                  <a:pt x="22117" y="27120"/>
                  <a:pt x="22117" y="27120"/>
                </a:cubicBezTo>
                <a:cubicBezTo>
                  <a:pt x="16941" y="25634"/>
                  <a:pt x="0" y="33065"/>
                  <a:pt x="7529" y="44582"/>
                </a:cubicBezTo>
                <a:cubicBezTo>
                  <a:pt x="15529" y="55727"/>
                  <a:pt x="31058" y="52383"/>
                  <a:pt x="31058" y="52383"/>
                </a:cubicBezTo>
                <a:cubicBezTo>
                  <a:pt x="39529" y="65386"/>
                  <a:pt x="49411" y="57213"/>
                  <a:pt x="52235" y="58699"/>
                </a:cubicBezTo>
                <a:cubicBezTo>
                  <a:pt x="54588" y="59814"/>
                  <a:pt x="57882" y="59814"/>
                  <a:pt x="57882" y="59814"/>
                </a:cubicBezTo>
                <a:cubicBezTo>
                  <a:pt x="57882" y="59814"/>
                  <a:pt x="58352" y="68359"/>
                  <a:pt x="56000" y="75417"/>
                </a:cubicBezTo>
                <a:cubicBezTo>
                  <a:pt x="53176" y="82476"/>
                  <a:pt x="51764" y="92879"/>
                  <a:pt x="51764" y="92879"/>
                </a:cubicBezTo>
                <a:cubicBezTo>
                  <a:pt x="5176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941"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3176"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8000"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7176" y="59071"/>
                  <a:pt x="77176"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6" name="任意多边形 17"/>
          <p:cNvSpPr/>
          <p:nvPr>
            <p:custDataLst>
              <p:tags r:id="rId14"/>
            </p:custDataLst>
          </p:nvPr>
        </p:nvSpPr>
        <p:spPr>
          <a:xfrm>
            <a:off x="-11430" y="5235575"/>
            <a:ext cx="1268730" cy="1600835"/>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662" y="34258"/>
                </a:moveTo>
                <a:cubicBezTo>
                  <a:pt x="114792" y="24149"/>
                  <a:pt x="103431" y="25085"/>
                  <a:pt x="101065" y="23775"/>
                </a:cubicBezTo>
                <a:cubicBezTo>
                  <a:pt x="98698" y="19656"/>
                  <a:pt x="91834" y="18533"/>
                  <a:pt x="91834" y="18533"/>
                </a:cubicBezTo>
                <a:cubicBezTo>
                  <a:pt x="91597" y="7113"/>
                  <a:pt x="80236" y="8237"/>
                  <a:pt x="80236" y="8237"/>
                </a:cubicBezTo>
                <a:cubicBezTo>
                  <a:pt x="80236" y="8237"/>
                  <a:pt x="75502"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0769" y="52230"/>
                  <a:pt x="30769" y="52230"/>
                </a:cubicBezTo>
                <a:cubicBezTo>
                  <a:pt x="39053"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520" y="67769"/>
                  <a:pt x="43076" y="67769"/>
                  <a:pt x="43076" y="67769"/>
                </a:cubicBezTo>
                <a:cubicBezTo>
                  <a:pt x="43076" y="67769"/>
                  <a:pt x="42603" y="65897"/>
                  <a:pt x="40000" y="65335"/>
                </a:cubicBezTo>
                <a:cubicBezTo>
                  <a:pt x="40473" y="61591"/>
                  <a:pt x="35502" y="61404"/>
                  <a:pt x="35502" y="61404"/>
                </a:cubicBezTo>
                <a:cubicBezTo>
                  <a:pt x="35502"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100" y="68705"/>
                  <a:pt x="6153" y="72823"/>
                </a:cubicBezTo>
                <a:cubicBezTo>
                  <a:pt x="5207" y="77691"/>
                  <a:pt x="12781" y="79563"/>
                  <a:pt x="14911"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686" y="59157"/>
                  <a:pt x="76686" y="59157"/>
                </a:cubicBezTo>
                <a:cubicBezTo>
                  <a:pt x="84970" y="57659"/>
                  <a:pt x="89704" y="51669"/>
                  <a:pt x="89704" y="51669"/>
                </a:cubicBezTo>
                <a:cubicBezTo>
                  <a:pt x="89704" y="51669"/>
                  <a:pt x="101301" y="56349"/>
                  <a:pt x="109585" y="51669"/>
                </a:cubicBezTo>
                <a:cubicBezTo>
                  <a:pt x="120000" y="44368"/>
                  <a:pt x="112662" y="34258"/>
                  <a:pt x="112662" y="34258"/>
                </a:cubicBezTo>
                <a:close/>
                <a:moveTo>
                  <a:pt x="31005" y="81809"/>
                </a:moveTo>
                <a:cubicBezTo>
                  <a:pt x="31952" y="81622"/>
                  <a:pt x="33846" y="81622"/>
                  <a:pt x="33846" y="81622"/>
                </a:cubicBezTo>
                <a:cubicBezTo>
                  <a:pt x="33372" y="83307"/>
                  <a:pt x="34792" y="85179"/>
                  <a:pt x="34792" y="85179"/>
                </a:cubicBezTo>
                <a:cubicBezTo>
                  <a:pt x="32662" y="83681"/>
                  <a:pt x="31005" y="81809"/>
                  <a:pt x="31005" y="81809"/>
                </a:cubicBezTo>
                <a:close/>
                <a:moveTo>
                  <a:pt x="62721" y="72449"/>
                </a:moveTo>
                <a:cubicBezTo>
                  <a:pt x="62721" y="72449"/>
                  <a:pt x="63905" y="65148"/>
                  <a:pt x="63431" y="60842"/>
                </a:cubicBezTo>
                <a:cubicBezTo>
                  <a:pt x="70769" y="61029"/>
                  <a:pt x="70769" y="61029"/>
                  <a:pt x="70769" y="61029"/>
                </a:cubicBezTo>
                <a:cubicBezTo>
                  <a:pt x="70769" y="61029"/>
                  <a:pt x="68639" y="67394"/>
                  <a:pt x="62721" y="72449"/>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2" name="任意多边形 18"/>
          <p:cNvSpPr/>
          <p:nvPr>
            <p:custDataLst>
              <p:tags r:id="rId15"/>
            </p:custDataLst>
          </p:nvPr>
        </p:nvSpPr>
        <p:spPr>
          <a:xfrm>
            <a:off x="2088515" y="5767705"/>
            <a:ext cx="845820" cy="1068705"/>
          </a:xfrm>
          <a:custGeom>
            <a:avLst/>
            <a:gdLst/>
            <a:ahLst/>
            <a:cxnLst/>
            <a:rect l="0" t="0" r="0" b="0"/>
            <a:pathLst>
              <a:path w="120000" h="120000" extrusionOk="0">
                <a:moveTo>
                  <a:pt x="82721" y="119719"/>
                </a:moveTo>
                <a:cubicBezTo>
                  <a:pt x="81656" y="119719"/>
                  <a:pt x="81656" y="119719"/>
                  <a:pt x="81656"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moveTo>
                  <a:pt x="107573" y="68411"/>
                </a:moveTo>
                <a:cubicBezTo>
                  <a:pt x="107573" y="68411"/>
                  <a:pt x="106153" y="64205"/>
                  <a:pt x="101538" y="65607"/>
                </a:cubicBezTo>
                <a:cubicBezTo>
                  <a:pt x="101183" y="63084"/>
                  <a:pt x="96923" y="63364"/>
                  <a:pt x="96923" y="63364"/>
                </a:cubicBezTo>
                <a:cubicBezTo>
                  <a:pt x="96923" y="63364"/>
                  <a:pt x="96568" y="57757"/>
                  <a:pt x="91597" y="58317"/>
                </a:cubicBezTo>
                <a:cubicBezTo>
                  <a:pt x="86627" y="58598"/>
                  <a:pt x="84142" y="61401"/>
                  <a:pt x="84142" y="61401"/>
                </a:cubicBezTo>
                <a:cubicBezTo>
                  <a:pt x="84142" y="61401"/>
                  <a:pt x="79171"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591" y="65327"/>
                  <a:pt x="89112" y="52149"/>
                </a:cubicBezTo>
                <a:cubicBezTo>
                  <a:pt x="89112" y="52149"/>
                  <a:pt x="104733" y="55514"/>
                  <a:pt x="112189" y="44299"/>
                </a:cubicBezTo>
                <a:cubicBezTo>
                  <a:pt x="120000" y="33084"/>
                  <a:pt x="103313" y="25794"/>
                  <a:pt x="97988" y="26915"/>
                </a:cubicBezTo>
                <a:cubicBezTo>
                  <a:pt x="97988" y="26915"/>
                  <a:pt x="95857" y="16542"/>
                  <a:pt x="80946" y="18785"/>
                </a:cubicBezTo>
                <a:cubicBezTo>
                  <a:pt x="80946" y="18785"/>
                  <a:pt x="79881" y="12616"/>
                  <a:pt x="72071" y="12897"/>
                </a:cubicBezTo>
                <a:cubicBezTo>
                  <a:pt x="72071" y="12897"/>
                  <a:pt x="69940"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2958" y="59158"/>
                </a:cubicBezTo>
                <a:cubicBezTo>
                  <a:pt x="42958" y="59158"/>
                  <a:pt x="49349" y="70934"/>
                  <a:pt x="54674" y="77943"/>
                </a:cubicBezTo>
                <a:cubicBezTo>
                  <a:pt x="56094" y="79345"/>
                  <a:pt x="61420" y="89158"/>
                  <a:pt x="59289" y="101495"/>
                </a:cubicBezTo>
                <a:cubicBezTo>
                  <a:pt x="56804" y="112710"/>
                  <a:pt x="50769" y="118878"/>
                  <a:pt x="49704" y="119719"/>
                </a:cubicBezTo>
                <a:cubicBezTo>
                  <a:pt x="81656" y="119719"/>
                  <a:pt x="81656" y="119719"/>
                  <a:pt x="81656" y="119719"/>
                </a:cubicBezTo>
                <a:cubicBezTo>
                  <a:pt x="79881" y="119719"/>
                  <a:pt x="74556" y="119439"/>
                  <a:pt x="72426" y="118037"/>
                </a:cubicBezTo>
                <a:cubicBezTo>
                  <a:pt x="69585" y="115794"/>
                  <a:pt x="70650"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544" y="68691"/>
                  <a:pt x="107573" y="68411"/>
                  <a:pt x="107573" y="68411"/>
                </a:cubicBezTo>
                <a:close/>
                <a:moveTo>
                  <a:pt x="48994" y="61121"/>
                </a:moveTo>
                <a:cubicBezTo>
                  <a:pt x="56449" y="60841"/>
                  <a:pt x="56449" y="60841"/>
                  <a:pt x="56449" y="60841"/>
                </a:cubicBezTo>
                <a:cubicBezTo>
                  <a:pt x="56094" y="65046"/>
                  <a:pt x="57159" y="72616"/>
                  <a:pt x="57159" y="72616"/>
                </a:cubicBezTo>
                <a:cubicBezTo>
                  <a:pt x="51479" y="67570"/>
                  <a:pt x="48994" y="61121"/>
                  <a:pt x="48994" y="61121"/>
                </a:cubicBezTo>
                <a:close/>
                <a:moveTo>
                  <a:pt x="85207" y="85233"/>
                </a:moveTo>
                <a:cubicBezTo>
                  <a:pt x="85207" y="85233"/>
                  <a:pt x="86272" y="83271"/>
                  <a:pt x="85917" y="81588"/>
                </a:cubicBezTo>
                <a:cubicBezTo>
                  <a:pt x="85917" y="81588"/>
                  <a:pt x="88047" y="81588"/>
                  <a:pt x="89112" y="81869"/>
                </a:cubicBezTo>
                <a:cubicBezTo>
                  <a:pt x="89112" y="81869"/>
                  <a:pt x="86982" y="83831"/>
                  <a:pt x="85207" y="8523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8" name="任意多边形 19"/>
          <p:cNvSpPr/>
          <p:nvPr>
            <p:custDataLst>
              <p:tags r:id="rId16"/>
            </p:custDataLst>
          </p:nvPr>
        </p:nvSpPr>
        <p:spPr>
          <a:xfrm>
            <a:off x="4337050" y="5937250"/>
            <a:ext cx="713740" cy="899160"/>
          </a:xfrm>
          <a:custGeom>
            <a:avLst/>
            <a:gdLst/>
            <a:ahLst/>
            <a:cxnLst/>
            <a:rect l="0" t="0" r="0" b="0"/>
            <a:pathLst>
              <a:path w="120000" h="120000" extrusionOk="0">
                <a:moveTo>
                  <a:pt x="49263" y="120000"/>
                </a:moveTo>
                <a:cubicBezTo>
                  <a:pt x="49263" y="120000"/>
                  <a:pt x="49263" y="120000"/>
                  <a:pt x="49684" y="119666"/>
                </a:cubicBezTo>
                <a:cubicBezTo>
                  <a:pt x="49263" y="119666"/>
                  <a:pt x="49263" y="119666"/>
                  <a:pt x="49263" y="119666"/>
                </a:cubicBezTo>
                <a:lnTo>
                  <a:pt x="49263" y="120000"/>
                </a:lnTo>
                <a:close/>
                <a:moveTo>
                  <a:pt x="107368" y="68333"/>
                </a:moveTo>
                <a:cubicBezTo>
                  <a:pt x="107368" y="68333"/>
                  <a:pt x="105684" y="64000"/>
                  <a:pt x="101473" y="65666"/>
                </a:cubicBezTo>
                <a:cubicBezTo>
                  <a:pt x="101052" y="63000"/>
                  <a:pt x="96842" y="63333"/>
                  <a:pt x="96842" y="63333"/>
                </a:cubicBezTo>
                <a:cubicBezTo>
                  <a:pt x="96842" y="63333"/>
                  <a:pt x="96421" y="57666"/>
                  <a:pt x="91368" y="58000"/>
                </a:cubicBezTo>
                <a:cubicBezTo>
                  <a:pt x="86736" y="58333"/>
                  <a:pt x="84210" y="61333"/>
                  <a:pt x="84210" y="61333"/>
                </a:cubicBezTo>
                <a:cubicBezTo>
                  <a:pt x="84210" y="61333"/>
                  <a:pt x="79157" y="61666"/>
                  <a:pt x="80000" y="65333"/>
                </a:cubicBezTo>
                <a:cubicBezTo>
                  <a:pt x="77052" y="65666"/>
                  <a:pt x="76631" y="67666"/>
                  <a:pt x="76631" y="67666"/>
                </a:cubicBezTo>
                <a:cubicBezTo>
                  <a:pt x="76631" y="67666"/>
                  <a:pt x="71157" y="67666"/>
                  <a:pt x="70736" y="72333"/>
                </a:cubicBezTo>
                <a:cubicBezTo>
                  <a:pt x="70736" y="77333"/>
                  <a:pt x="75368" y="81333"/>
                  <a:pt x="80842" y="78333"/>
                </a:cubicBezTo>
                <a:cubicBezTo>
                  <a:pt x="80842" y="78333"/>
                  <a:pt x="82105" y="80666"/>
                  <a:pt x="83789" y="81000"/>
                </a:cubicBezTo>
                <a:cubicBezTo>
                  <a:pt x="83789" y="81000"/>
                  <a:pt x="84210" y="85666"/>
                  <a:pt x="80000" y="88000"/>
                </a:cubicBezTo>
                <a:cubicBezTo>
                  <a:pt x="76210" y="90333"/>
                  <a:pt x="68210" y="92666"/>
                  <a:pt x="68210" y="92666"/>
                </a:cubicBezTo>
                <a:cubicBezTo>
                  <a:pt x="68210" y="92666"/>
                  <a:pt x="66526" y="82333"/>
                  <a:pt x="63999" y="75333"/>
                </a:cubicBezTo>
                <a:cubicBezTo>
                  <a:pt x="61473" y="68333"/>
                  <a:pt x="62315" y="59666"/>
                  <a:pt x="62315" y="59666"/>
                </a:cubicBezTo>
                <a:cubicBezTo>
                  <a:pt x="62315" y="59666"/>
                  <a:pt x="65263"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0842" y="18666"/>
                </a:cubicBezTo>
                <a:cubicBezTo>
                  <a:pt x="80842" y="18666"/>
                  <a:pt x="79578"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052" y="19666"/>
                  <a:pt x="18947" y="23666"/>
                </a:cubicBezTo>
                <a:cubicBezTo>
                  <a:pt x="16421" y="25000"/>
                  <a:pt x="5052" y="24000"/>
                  <a:pt x="7157" y="34333"/>
                </a:cubicBezTo>
                <a:cubicBezTo>
                  <a:pt x="7157" y="34333"/>
                  <a:pt x="0" y="44333"/>
                  <a:pt x="10105" y="51666"/>
                </a:cubicBezTo>
                <a:cubicBezTo>
                  <a:pt x="18526" y="56333"/>
                  <a:pt x="29894" y="51666"/>
                  <a:pt x="29894" y="51666"/>
                </a:cubicBezTo>
                <a:cubicBezTo>
                  <a:pt x="29894" y="51666"/>
                  <a:pt x="34526" y="57666"/>
                  <a:pt x="42947" y="59000"/>
                </a:cubicBezTo>
                <a:cubicBezTo>
                  <a:pt x="42947" y="59000"/>
                  <a:pt x="49263" y="71000"/>
                  <a:pt x="54736" y="77666"/>
                </a:cubicBezTo>
                <a:cubicBezTo>
                  <a:pt x="56000" y="79333"/>
                  <a:pt x="61052" y="89000"/>
                  <a:pt x="58947" y="101333"/>
                </a:cubicBezTo>
                <a:cubicBezTo>
                  <a:pt x="56842" y="112666"/>
                  <a:pt x="50526" y="118666"/>
                  <a:pt x="49684" y="119666"/>
                </a:cubicBezTo>
                <a:cubicBezTo>
                  <a:pt x="81684" y="119666"/>
                  <a:pt x="81684" y="119666"/>
                  <a:pt x="81684" y="119666"/>
                </a:cubicBezTo>
                <a:cubicBezTo>
                  <a:pt x="79578" y="119666"/>
                  <a:pt x="74526" y="119666"/>
                  <a:pt x="72000"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421" y="68666"/>
                  <a:pt x="107368" y="68333"/>
                  <a:pt x="107368" y="68333"/>
                </a:cubicBezTo>
                <a:close/>
                <a:moveTo>
                  <a:pt x="48842" y="61000"/>
                </a:moveTo>
                <a:cubicBezTo>
                  <a:pt x="56421" y="61000"/>
                  <a:pt x="56421" y="61000"/>
                  <a:pt x="56421" y="61000"/>
                </a:cubicBezTo>
                <a:cubicBezTo>
                  <a:pt x="56000" y="64999"/>
                  <a:pt x="56842" y="72333"/>
                  <a:pt x="56842" y="72333"/>
                </a:cubicBezTo>
                <a:cubicBezTo>
                  <a:pt x="51368" y="67333"/>
                  <a:pt x="48842" y="61000"/>
                  <a:pt x="48842"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82526" y="119666"/>
                </a:moveTo>
                <a:cubicBezTo>
                  <a:pt x="81684" y="119666"/>
                  <a:pt x="81684" y="119666"/>
                  <a:pt x="81684" y="119666"/>
                </a:cubicBezTo>
                <a:cubicBezTo>
                  <a:pt x="82105" y="119666"/>
                  <a:pt x="82526" y="119666"/>
                  <a:pt x="82526" y="119666"/>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9" name="任意多边形 20"/>
          <p:cNvSpPr/>
          <p:nvPr>
            <p:custDataLst>
              <p:tags r:id="rId17"/>
            </p:custDataLst>
          </p:nvPr>
        </p:nvSpPr>
        <p:spPr>
          <a:xfrm>
            <a:off x="376745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0" name="任意多边形 21"/>
          <p:cNvSpPr/>
          <p:nvPr>
            <p:custDataLst>
              <p:tags r:id="rId18"/>
            </p:custDataLst>
          </p:nvPr>
        </p:nvSpPr>
        <p:spPr>
          <a:xfrm>
            <a:off x="5244465" y="5235575"/>
            <a:ext cx="1268730" cy="1600835"/>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899" y="34258"/>
                </a:moveTo>
                <a:cubicBezTo>
                  <a:pt x="115029" y="24149"/>
                  <a:pt x="103431" y="25085"/>
                  <a:pt x="101065" y="23775"/>
                </a:cubicBezTo>
                <a:cubicBezTo>
                  <a:pt x="98698" y="19656"/>
                  <a:pt x="91834" y="18533"/>
                  <a:pt x="91834" y="18533"/>
                </a:cubicBezTo>
                <a:cubicBezTo>
                  <a:pt x="91597" y="7113"/>
                  <a:pt x="80236" y="8237"/>
                  <a:pt x="80236" y="8237"/>
                </a:cubicBezTo>
                <a:cubicBezTo>
                  <a:pt x="80236" y="8237"/>
                  <a:pt x="75739"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1005" y="52230"/>
                  <a:pt x="31005" y="52230"/>
                </a:cubicBezTo>
                <a:cubicBezTo>
                  <a:pt x="39289"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757" y="67769"/>
                  <a:pt x="43076" y="67769"/>
                  <a:pt x="43076" y="67769"/>
                </a:cubicBezTo>
                <a:cubicBezTo>
                  <a:pt x="43076" y="67769"/>
                  <a:pt x="42603" y="65897"/>
                  <a:pt x="40000" y="65335"/>
                </a:cubicBezTo>
                <a:cubicBezTo>
                  <a:pt x="40710" y="61591"/>
                  <a:pt x="35739" y="61404"/>
                  <a:pt x="35739" y="61404"/>
                </a:cubicBezTo>
                <a:cubicBezTo>
                  <a:pt x="35739"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337" y="68705"/>
                  <a:pt x="6153" y="72823"/>
                </a:cubicBezTo>
                <a:cubicBezTo>
                  <a:pt x="5207" y="77691"/>
                  <a:pt x="12781" y="79563"/>
                  <a:pt x="15147"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923" y="59157"/>
                  <a:pt x="76923" y="59157"/>
                </a:cubicBezTo>
                <a:cubicBezTo>
                  <a:pt x="85207" y="57659"/>
                  <a:pt x="89704" y="51669"/>
                  <a:pt x="89704" y="51669"/>
                </a:cubicBezTo>
                <a:cubicBezTo>
                  <a:pt x="89704" y="51669"/>
                  <a:pt x="101301" y="56349"/>
                  <a:pt x="109585" y="51669"/>
                </a:cubicBezTo>
                <a:cubicBezTo>
                  <a:pt x="120000" y="44368"/>
                  <a:pt x="112899" y="34258"/>
                  <a:pt x="112899" y="34258"/>
                </a:cubicBezTo>
                <a:close/>
                <a:moveTo>
                  <a:pt x="31005" y="81809"/>
                </a:moveTo>
                <a:cubicBezTo>
                  <a:pt x="31952" y="81622"/>
                  <a:pt x="33846" y="81622"/>
                  <a:pt x="33846" y="81622"/>
                </a:cubicBezTo>
                <a:cubicBezTo>
                  <a:pt x="33609" y="83307"/>
                  <a:pt x="34792" y="85179"/>
                  <a:pt x="34792" y="85179"/>
                </a:cubicBezTo>
                <a:cubicBezTo>
                  <a:pt x="32899" y="83681"/>
                  <a:pt x="31005" y="81809"/>
                  <a:pt x="31005" y="81809"/>
                </a:cubicBezTo>
                <a:close/>
                <a:moveTo>
                  <a:pt x="62958" y="72449"/>
                </a:moveTo>
                <a:cubicBezTo>
                  <a:pt x="62958" y="72449"/>
                  <a:pt x="63905" y="65148"/>
                  <a:pt x="63431" y="60842"/>
                </a:cubicBezTo>
                <a:cubicBezTo>
                  <a:pt x="70769" y="61029"/>
                  <a:pt x="70769" y="61029"/>
                  <a:pt x="70769" y="61029"/>
                </a:cubicBezTo>
                <a:cubicBezTo>
                  <a:pt x="70769" y="61029"/>
                  <a:pt x="68639" y="67394"/>
                  <a:pt x="62958" y="72449"/>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7" name="任意多边形 22"/>
          <p:cNvSpPr/>
          <p:nvPr>
            <p:custDataLst>
              <p:tags r:id="rId19"/>
            </p:custDataLst>
          </p:nvPr>
        </p:nvSpPr>
        <p:spPr>
          <a:xfrm>
            <a:off x="2754630" y="5276850"/>
            <a:ext cx="1233805" cy="1559560"/>
          </a:xfrm>
          <a:custGeom>
            <a:avLst/>
            <a:gdLst/>
            <a:ahLst/>
            <a:cxnLst/>
            <a:rect l="0" t="0" r="0" b="0"/>
            <a:pathLst>
              <a:path w="120000" h="120000" extrusionOk="0">
                <a:moveTo>
                  <a:pt x="70588" y="119807"/>
                </a:moveTo>
                <a:cubicBezTo>
                  <a:pt x="70344" y="119807"/>
                  <a:pt x="70344" y="119807"/>
                  <a:pt x="70344" y="119807"/>
                </a:cubicBezTo>
                <a:cubicBezTo>
                  <a:pt x="70588" y="119807"/>
                  <a:pt x="70588" y="120000"/>
                  <a:pt x="70588" y="120000"/>
                </a:cubicBezTo>
                <a:lnTo>
                  <a:pt x="70588" y="119807"/>
                </a:lnTo>
                <a:close/>
                <a:moveTo>
                  <a:pt x="38215" y="119807"/>
                </a:moveTo>
                <a:cubicBezTo>
                  <a:pt x="37241" y="119807"/>
                  <a:pt x="37241" y="119807"/>
                  <a:pt x="37241" y="119807"/>
                </a:cubicBezTo>
                <a:cubicBezTo>
                  <a:pt x="37241" y="119807"/>
                  <a:pt x="37728" y="119807"/>
                  <a:pt x="38215" y="119807"/>
                </a:cubicBezTo>
                <a:close/>
                <a:moveTo>
                  <a:pt x="112941" y="34423"/>
                </a:moveTo>
                <a:cubicBezTo>
                  <a:pt x="114888" y="24230"/>
                  <a:pt x="103448" y="25000"/>
                  <a:pt x="101014" y="23846"/>
                </a:cubicBezTo>
                <a:cubicBezTo>
                  <a:pt x="98823" y="19807"/>
                  <a:pt x="91764" y="18653"/>
                  <a:pt x="91764" y="18653"/>
                </a:cubicBezTo>
                <a:cubicBezTo>
                  <a:pt x="91764" y="7115"/>
                  <a:pt x="80324" y="8269"/>
                  <a:pt x="80324" y="8269"/>
                </a:cubicBezTo>
                <a:cubicBezTo>
                  <a:pt x="80324" y="8269"/>
                  <a:pt x="75699" y="0"/>
                  <a:pt x="64259" y="192"/>
                </a:cubicBezTo>
                <a:cubicBezTo>
                  <a:pt x="49898" y="769"/>
                  <a:pt x="47951" y="12884"/>
                  <a:pt x="47951" y="12884"/>
                </a:cubicBezTo>
                <a:cubicBezTo>
                  <a:pt x="40162" y="12500"/>
                  <a:pt x="38945" y="18653"/>
                  <a:pt x="38945" y="18653"/>
                </a:cubicBezTo>
                <a:cubicBezTo>
                  <a:pt x="23853" y="16346"/>
                  <a:pt x="22150" y="26923"/>
                  <a:pt x="22150" y="26923"/>
                </a:cubicBezTo>
                <a:cubicBezTo>
                  <a:pt x="16551" y="25769"/>
                  <a:pt x="0" y="33076"/>
                  <a:pt x="7545" y="44423"/>
                </a:cubicBezTo>
                <a:cubicBezTo>
                  <a:pt x="15091" y="55576"/>
                  <a:pt x="30912" y="52115"/>
                  <a:pt x="30912" y="52115"/>
                </a:cubicBezTo>
                <a:cubicBezTo>
                  <a:pt x="39188" y="65192"/>
                  <a:pt x="49411" y="57115"/>
                  <a:pt x="51845" y="58461"/>
                </a:cubicBezTo>
                <a:cubicBezTo>
                  <a:pt x="54523" y="60000"/>
                  <a:pt x="57687" y="59807"/>
                  <a:pt x="57687" y="59807"/>
                </a:cubicBezTo>
                <a:cubicBezTo>
                  <a:pt x="57687" y="59807"/>
                  <a:pt x="58417" y="68461"/>
                  <a:pt x="55740" y="75384"/>
                </a:cubicBezTo>
                <a:cubicBezTo>
                  <a:pt x="53306" y="82500"/>
                  <a:pt x="51359" y="92884"/>
                  <a:pt x="51359" y="92884"/>
                </a:cubicBezTo>
                <a:cubicBezTo>
                  <a:pt x="51359" y="92884"/>
                  <a:pt x="43813" y="90576"/>
                  <a:pt x="39675" y="88076"/>
                </a:cubicBezTo>
                <a:cubicBezTo>
                  <a:pt x="35780" y="85769"/>
                  <a:pt x="35780" y="80961"/>
                  <a:pt x="35780" y="80961"/>
                </a:cubicBezTo>
                <a:cubicBezTo>
                  <a:pt x="37728" y="80769"/>
                  <a:pt x="38945" y="78461"/>
                  <a:pt x="38945" y="78461"/>
                </a:cubicBezTo>
                <a:cubicBezTo>
                  <a:pt x="44543" y="81538"/>
                  <a:pt x="49168" y="77307"/>
                  <a:pt x="48924" y="72500"/>
                </a:cubicBezTo>
                <a:cubicBezTo>
                  <a:pt x="48681" y="67692"/>
                  <a:pt x="43083" y="67884"/>
                  <a:pt x="43083" y="67884"/>
                </a:cubicBezTo>
                <a:cubicBezTo>
                  <a:pt x="43083" y="67884"/>
                  <a:pt x="42596" y="65961"/>
                  <a:pt x="40162" y="65384"/>
                </a:cubicBezTo>
                <a:cubicBezTo>
                  <a:pt x="40649" y="61730"/>
                  <a:pt x="35537" y="61346"/>
                  <a:pt x="35537" y="61346"/>
                </a:cubicBezTo>
                <a:cubicBezTo>
                  <a:pt x="35537" y="61346"/>
                  <a:pt x="33346" y="58461"/>
                  <a:pt x="28235" y="58076"/>
                </a:cubicBezTo>
                <a:cubicBezTo>
                  <a:pt x="23367" y="57692"/>
                  <a:pt x="22880" y="63269"/>
                  <a:pt x="22880" y="63269"/>
                </a:cubicBezTo>
                <a:cubicBezTo>
                  <a:pt x="22880" y="63269"/>
                  <a:pt x="18742" y="63076"/>
                  <a:pt x="18498" y="65576"/>
                </a:cubicBezTo>
                <a:cubicBezTo>
                  <a:pt x="13874" y="64038"/>
                  <a:pt x="12170" y="68461"/>
                  <a:pt x="12170" y="68461"/>
                </a:cubicBezTo>
                <a:cubicBezTo>
                  <a:pt x="12170" y="68461"/>
                  <a:pt x="7302" y="68846"/>
                  <a:pt x="6085" y="72884"/>
                </a:cubicBezTo>
                <a:cubicBezTo>
                  <a:pt x="5354" y="77692"/>
                  <a:pt x="12900" y="79615"/>
                  <a:pt x="15091" y="78653"/>
                </a:cubicBezTo>
                <a:cubicBezTo>
                  <a:pt x="14847" y="81923"/>
                  <a:pt x="27261" y="82692"/>
                  <a:pt x="29208" y="82115"/>
                </a:cubicBezTo>
                <a:cubicBezTo>
                  <a:pt x="31886" y="87500"/>
                  <a:pt x="50628" y="96153"/>
                  <a:pt x="50628" y="96153"/>
                </a:cubicBezTo>
                <a:cubicBezTo>
                  <a:pt x="50628" y="96153"/>
                  <a:pt x="50628" y="103653"/>
                  <a:pt x="49898" y="108653"/>
                </a:cubicBezTo>
                <a:cubicBezTo>
                  <a:pt x="49168" y="113653"/>
                  <a:pt x="50385" y="115961"/>
                  <a:pt x="47707" y="117884"/>
                </a:cubicBezTo>
                <a:cubicBezTo>
                  <a:pt x="45517" y="119615"/>
                  <a:pt x="40162" y="119807"/>
                  <a:pt x="38215" y="119807"/>
                </a:cubicBezTo>
                <a:cubicBezTo>
                  <a:pt x="70344" y="119807"/>
                  <a:pt x="70344" y="119807"/>
                  <a:pt x="70344" y="119807"/>
                </a:cubicBezTo>
                <a:cubicBezTo>
                  <a:pt x="69371" y="118846"/>
                  <a:pt x="63042" y="112884"/>
                  <a:pt x="60851" y="101538"/>
                </a:cubicBezTo>
                <a:cubicBezTo>
                  <a:pt x="58661" y="89038"/>
                  <a:pt x="63772" y="79230"/>
                  <a:pt x="65233" y="77884"/>
                </a:cubicBezTo>
                <a:cubicBezTo>
                  <a:pt x="70588" y="70961"/>
                  <a:pt x="76916" y="59230"/>
                  <a:pt x="76916" y="59230"/>
                </a:cubicBezTo>
                <a:cubicBezTo>
                  <a:pt x="85192" y="57692"/>
                  <a:pt x="89817" y="51730"/>
                  <a:pt x="89817" y="51730"/>
                </a:cubicBezTo>
                <a:cubicBezTo>
                  <a:pt x="89817" y="51730"/>
                  <a:pt x="101501" y="56346"/>
                  <a:pt x="109776" y="51538"/>
                </a:cubicBezTo>
                <a:cubicBezTo>
                  <a:pt x="120000" y="44423"/>
                  <a:pt x="112941" y="34423"/>
                  <a:pt x="112941" y="34423"/>
                </a:cubicBezTo>
                <a:close/>
                <a:moveTo>
                  <a:pt x="30912" y="81730"/>
                </a:moveTo>
                <a:cubicBezTo>
                  <a:pt x="31886" y="81730"/>
                  <a:pt x="33833" y="81538"/>
                  <a:pt x="33833" y="81538"/>
                </a:cubicBezTo>
                <a:cubicBezTo>
                  <a:pt x="33590" y="83269"/>
                  <a:pt x="34807" y="85192"/>
                  <a:pt x="34807" y="85192"/>
                </a:cubicBezTo>
                <a:cubicBezTo>
                  <a:pt x="32860" y="83653"/>
                  <a:pt x="30912" y="81730"/>
                  <a:pt x="30912" y="81730"/>
                </a:cubicBezTo>
                <a:close/>
                <a:moveTo>
                  <a:pt x="62799" y="72500"/>
                </a:moveTo>
                <a:cubicBezTo>
                  <a:pt x="62799" y="72500"/>
                  <a:pt x="64016" y="65192"/>
                  <a:pt x="63529" y="60961"/>
                </a:cubicBezTo>
                <a:cubicBezTo>
                  <a:pt x="70831" y="60961"/>
                  <a:pt x="70831" y="60961"/>
                  <a:pt x="70831" y="60961"/>
                </a:cubicBezTo>
                <a:cubicBezTo>
                  <a:pt x="70831" y="60961"/>
                  <a:pt x="68640" y="67500"/>
                  <a:pt x="62799" y="725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2" name="任意多边形 11"/>
          <p:cNvSpPr/>
          <p:nvPr>
            <p:custDataLst>
              <p:tags r:id="rId20"/>
            </p:custDataLst>
          </p:nvPr>
        </p:nvSpPr>
        <p:spPr>
          <a:xfrm>
            <a:off x="1403985" y="6201410"/>
            <a:ext cx="503555" cy="635635"/>
          </a:xfrm>
          <a:custGeom>
            <a:avLst/>
            <a:gdLst/>
            <a:ahLst/>
            <a:cxnLst/>
            <a:rect l="0" t="0" r="0" b="0"/>
            <a:pathLst>
              <a:path w="120000" h="120000" extrusionOk="0">
                <a:moveTo>
                  <a:pt x="38208" y="119527"/>
                </a:moveTo>
                <a:cubicBezTo>
                  <a:pt x="37014" y="119527"/>
                  <a:pt x="37014" y="119527"/>
                  <a:pt x="37014" y="119527"/>
                </a:cubicBezTo>
                <a:cubicBezTo>
                  <a:pt x="37014" y="119527"/>
                  <a:pt x="37611" y="119527"/>
                  <a:pt x="38208" y="119527"/>
                </a:cubicBezTo>
                <a:close/>
                <a:moveTo>
                  <a:pt x="70447" y="119527"/>
                </a:moveTo>
                <a:cubicBezTo>
                  <a:pt x="70447" y="119527"/>
                  <a:pt x="70447" y="119527"/>
                  <a:pt x="70447" y="119527"/>
                </a:cubicBezTo>
                <a:cubicBezTo>
                  <a:pt x="70447" y="120000"/>
                  <a:pt x="70447" y="120000"/>
                  <a:pt x="70447" y="120000"/>
                </a:cubicBezTo>
                <a:lnTo>
                  <a:pt x="70447" y="119527"/>
                </a:lnTo>
                <a:close/>
                <a:moveTo>
                  <a:pt x="112835" y="34488"/>
                </a:moveTo>
                <a:cubicBezTo>
                  <a:pt x="114626" y="24094"/>
                  <a:pt x="103283" y="25039"/>
                  <a:pt x="100895" y="23622"/>
                </a:cubicBezTo>
                <a:cubicBezTo>
                  <a:pt x="98507" y="19842"/>
                  <a:pt x="91343" y="18425"/>
                  <a:pt x="91343" y="18425"/>
                </a:cubicBezTo>
                <a:cubicBezTo>
                  <a:pt x="91343" y="7086"/>
                  <a:pt x="80000" y="8503"/>
                  <a:pt x="80000" y="8503"/>
                </a:cubicBezTo>
                <a:cubicBezTo>
                  <a:pt x="80000" y="8503"/>
                  <a:pt x="75223" y="0"/>
                  <a:pt x="63880" y="472"/>
                </a:cubicBezTo>
                <a:cubicBezTo>
                  <a:pt x="49552" y="944"/>
                  <a:pt x="47761" y="12755"/>
                  <a:pt x="47761" y="12755"/>
                </a:cubicBezTo>
                <a:cubicBezTo>
                  <a:pt x="40000" y="12755"/>
                  <a:pt x="38805" y="18897"/>
                  <a:pt x="38805" y="18897"/>
                </a:cubicBezTo>
                <a:cubicBezTo>
                  <a:pt x="23880" y="16535"/>
                  <a:pt x="22089" y="26929"/>
                  <a:pt x="22089" y="26929"/>
                </a:cubicBezTo>
                <a:cubicBezTo>
                  <a:pt x="16716" y="25511"/>
                  <a:pt x="0" y="33070"/>
                  <a:pt x="7761" y="44409"/>
                </a:cubicBezTo>
                <a:cubicBezTo>
                  <a:pt x="14925" y="55748"/>
                  <a:pt x="31044" y="51968"/>
                  <a:pt x="31044" y="51968"/>
                </a:cubicBezTo>
                <a:cubicBezTo>
                  <a:pt x="39402" y="65196"/>
                  <a:pt x="49552" y="57165"/>
                  <a:pt x="51940" y="58582"/>
                </a:cubicBezTo>
                <a:cubicBezTo>
                  <a:pt x="54328" y="60000"/>
                  <a:pt x="57313" y="59527"/>
                  <a:pt x="57313" y="59527"/>
                </a:cubicBezTo>
                <a:cubicBezTo>
                  <a:pt x="57313" y="59527"/>
                  <a:pt x="58507" y="68503"/>
                  <a:pt x="55522" y="75590"/>
                </a:cubicBezTo>
                <a:cubicBezTo>
                  <a:pt x="53134" y="82677"/>
                  <a:pt x="51343" y="93070"/>
                  <a:pt x="51343" y="93070"/>
                </a:cubicBezTo>
                <a:cubicBezTo>
                  <a:pt x="51343" y="93070"/>
                  <a:pt x="43582" y="90708"/>
                  <a:pt x="39402" y="87874"/>
                </a:cubicBezTo>
                <a:cubicBezTo>
                  <a:pt x="35820" y="85511"/>
                  <a:pt x="35820" y="80787"/>
                  <a:pt x="35820" y="80787"/>
                </a:cubicBezTo>
                <a:cubicBezTo>
                  <a:pt x="37611" y="80787"/>
                  <a:pt x="38805" y="78425"/>
                  <a:pt x="38805" y="78425"/>
                </a:cubicBezTo>
                <a:cubicBezTo>
                  <a:pt x="44179" y="81259"/>
                  <a:pt x="48955" y="77007"/>
                  <a:pt x="48955" y="72283"/>
                </a:cubicBezTo>
                <a:cubicBezTo>
                  <a:pt x="48358" y="67559"/>
                  <a:pt x="42985" y="68031"/>
                  <a:pt x="42985" y="68031"/>
                </a:cubicBezTo>
                <a:cubicBezTo>
                  <a:pt x="42985" y="68031"/>
                  <a:pt x="42388" y="65669"/>
                  <a:pt x="40000" y="65669"/>
                </a:cubicBezTo>
                <a:cubicBezTo>
                  <a:pt x="40597" y="61889"/>
                  <a:pt x="35820" y="61417"/>
                  <a:pt x="35820" y="61417"/>
                </a:cubicBezTo>
                <a:cubicBezTo>
                  <a:pt x="35820" y="61417"/>
                  <a:pt x="33432" y="58582"/>
                  <a:pt x="28059" y="58110"/>
                </a:cubicBezTo>
                <a:cubicBezTo>
                  <a:pt x="23283" y="57637"/>
                  <a:pt x="22686" y="63307"/>
                  <a:pt x="22686" y="63307"/>
                </a:cubicBezTo>
                <a:cubicBezTo>
                  <a:pt x="22686" y="63307"/>
                  <a:pt x="19104" y="62834"/>
                  <a:pt x="18507" y="65669"/>
                </a:cubicBezTo>
                <a:cubicBezTo>
                  <a:pt x="13731"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1641" y="87401"/>
                  <a:pt x="50149" y="95905"/>
                  <a:pt x="50149" y="95905"/>
                </a:cubicBezTo>
                <a:cubicBezTo>
                  <a:pt x="50149" y="95905"/>
                  <a:pt x="50746" y="103464"/>
                  <a:pt x="50149" y="108661"/>
                </a:cubicBezTo>
                <a:cubicBezTo>
                  <a:pt x="48955" y="113385"/>
                  <a:pt x="50149"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4776" y="57637"/>
                  <a:pt x="89552" y="51968"/>
                  <a:pt x="89552" y="51968"/>
                </a:cubicBezTo>
                <a:cubicBezTo>
                  <a:pt x="89552" y="51968"/>
                  <a:pt x="101492" y="56220"/>
                  <a:pt x="109253" y="51496"/>
                </a:cubicBezTo>
                <a:cubicBezTo>
                  <a:pt x="120000" y="44409"/>
                  <a:pt x="112835" y="34488"/>
                  <a:pt x="112835" y="34488"/>
                </a:cubicBezTo>
                <a:close/>
                <a:moveTo>
                  <a:pt x="31044" y="81732"/>
                </a:moveTo>
                <a:cubicBezTo>
                  <a:pt x="31641"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0447" y="60944"/>
                  <a:pt x="70447" y="60944"/>
                  <a:pt x="70447" y="60944"/>
                </a:cubicBezTo>
                <a:cubicBezTo>
                  <a:pt x="70447" y="60944"/>
                  <a:pt x="68656" y="67559"/>
                  <a:pt x="62686" y="722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3" name="任意多边形 12"/>
          <p:cNvSpPr/>
          <p:nvPr>
            <p:custDataLst>
              <p:tags r:id="rId21"/>
            </p:custDataLst>
          </p:nvPr>
        </p:nvSpPr>
        <p:spPr>
          <a:xfrm>
            <a:off x="804545" y="6116320"/>
            <a:ext cx="569595" cy="720090"/>
          </a:xfrm>
          <a:custGeom>
            <a:avLst/>
            <a:gdLst/>
            <a:ahLst/>
            <a:cxnLst/>
            <a:rect l="0" t="0" r="0" b="0"/>
            <a:pathLst>
              <a:path w="120000" h="120000" extrusionOk="0">
                <a:moveTo>
                  <a:pt x="107894" y="68333"/>
                </a:moveTo>
                <a:cubicBezTo>
                  <a:pt x="107894" y="68333"/>
                  <a:pt x="106315" y="64166"/>
                  <a:pt x="101578" y="65416"/>
                </a:cubicBezTo>
                <a:cubicBezTo>
                  <a:pt x="101052" y="62916"/>
                  <a:pt x="97368" y="63333"/>
                  <a:pt x="97368" y="63333"/>
                </a:cubicBezTo>
                <a:cubicBezTo>
                  <a:pt x="97368" y="63333"/>
                  <a:pt x="96842" y="57500"/>
                  <a:pt x="92105" y="57916"/>
                </a:cubicBezTo>
                <a:cubicBezTo>
                  <a:pt x="86842" y="58333"/>
                  <a:pt x="84736" y="61250"/>
                  <a:pt x="84736" y="61250"/>
                </a:cubicBezTo>
                <a:cubicBezTo>
                  <a:pt x="84736" y="61250"/>
                  <a:pt x="79473" y="61666"/>
                  <a:pt x="80000" y="65416"/>
                </a:cubicBezTo>
                <a:cubicBezTo>
                  <a:pt x="77368" y="65833"/>
                  <a:pt x="76842" y="67916"/>
                  <a:pt x="76842" y="67916"/>
                </a:cubicBezTo>
                <a:cubicBezTo>
                  <a:pt x="76842" y="67916"/>
                  <a:pt x="71578" y="67500"/>
                  <a:pt x="71052" y="72500"/>
                </a:cubicBezTo>
                <a:cubicBezTo>
                  <a:pt x="71052" y="77083"/>
                  <a:pt x="75789" y="81250"/>
                  <a:pt x="81052" y="78333"/>
                </a:cubicBezTo>
                <a:cubicBezTo>
                  <a:pt x="81052" y="78333"/>
                  <a:pt x="82631" y="80833"/>
                  <a:pt x="84210" y="80833"/>
                </a:cubicBezTo>
                <a:cubicBezTo>
                  <a:pt x="84210" y="80833"/>
                  <a:pt x="84210" y="85833"/>
                  <a:pt x="80526" y="87916"/>
                </a:cubicBezTo>
                <a:cubicBezTo>
                  <a:pt x="76315" y="90416"/>
                  <a:pt x="68947" y="92916"/>
                  <a:pt x="68947" y="92916"/>
                </a:cubicBezTo>
                <a:cubicBezTo>
                  <a:pt x="68947" y="92916"/>
                  <a:pt x="66842" y="82500"/>
                  <a:pt x="64210" y="75416"/>
                </a:cubicBezTo>
                <a:cubicBezTo>
                  <a:pt x="61578" y="68333"/>
                  <a:pt x="62631" y="59583"/>
                  <a:pt x="62631" y="59583"/>
                </a:cubicBezTo>
                <a:cubicBezTo>
                  <a:pt x="62631" y="59583"/>
                  <a:pt x="65789" y="60000"/>
                  <a:pt x="68421" y="58333"/>
                </a:cubicBezTo>
                <a:cubicBezTo>
                  <a:pt x="70526" y="57083"/>
                  <a:pt x="81052" y="65000"/>
                  <a:pt x="89473" y="52083"/>
                </a:cubicBezTo>
                <a:cubicBezTo>
                  <a:pt x="89473" y="52083"/>
                  <a:pt x="104736" y="55416"/>
                  <a:pt x="112631" y="44166"/>
                </a:cubicBezTo>
                <a:cubicBezTo>
                  <a:pt x="119999" y="32916"/>
                  <a:pt x="103684" y="25416"/>
                  <a:pt x="97894" y="26666"/>
                </a:cubicBezTo>
                <a:cubicBezTo>
                  <a:pt x="97894" y="26666"/>
                  <a:pt x="96315" y="16250"/>
                  <a:pt x="81578" y="18750"/>
                </a:cubicBezTo>
                <a:cubicBezTo>
                  <a:pt x="81578" y="18750"/>
                  <a:pt x="80000" y="12500"/>
                  <a:pt x="72105" y="12916"/>
                </a:cubicBezTo>
                <a:cubicBezTo>
                  <a:pt x="72105" y="12916"/>
                  <a:pt x="70526" y="833"/>
                  <a:pt x="55789" y="0"/>
                </a:cubicBezTo>
                <a:cubicBezTo>
                  <a:pt x="44736" y="0"/>
                  <a:pt x="40000" y="8333"/>
                  <a:pt x="40000" y="8333"/>
                </a:cubicBezTo>
                <a:cubicBezTo>
                  <a:pt x="40000" y="8333"/>
                  <a:pt x="28421" y="7083"/>
                  <a:pt x="28421" y="18333"/>
                </a:cubicBezTo>
                <a:cubicBezTo>
                  <a:pt x="28421" y="18333"/>
                  <a:pt x="21578" y="19583"/>
                  <a:pt x="18947" y="23750"/>
                </a:cubicBezTo>
                <a:cubicBezTo>
                  <a:pt x="16842" y="25000"/>
                  <a:pt x="5263" y="24166"/>
                  <a:pt x="7368" y="34166"/>
                </a:cubicBezTo>
                <a:cubicBezTo>
                  <a:pt x="7368" y="34166"/>
                  <a:pt x="0" y="44166"/>
                  <a:pt x="10526" y="51666"/>
                </a:cubicBezTo>
                <a:cubicBezTo>
                  <a:pt x="18947" y="56250"/>
                  <a:pt x="30526" y="51666"/>
                  <a:pt x="30526" y="51666"/>
                </a:cubicBezTo>
                <a:cubicBezTo>
                  <a:pt x="30526" y="51666"/>
                  <a:pt x="35263" y="57500"/>
                  <a:pt x="43157" y="59166"/>
                </a:cubicBezTo>
                <a:cubicBezTo>
                  <a:pt x="43157" y="59166"/>
                  <a:pt x="49473" y="70833"/>
                  <a:pt x="55263" y="77916"/>
                </a:cubicBezTo>
                <a:cubicBezTo>
                  <a:pt x="56315" y="79166"/>
                  <a:pt x="61578" y="89166"/>
                  <a:pt x="59473" y="101666"/>
                </a:cubicBezTo>
                <a:cubicBezTo>
                  <a:pt x="57368" y="112916"/>
                  <a:pt x="51052" y="118750"/>
                  <a:pt x="49999" y="119583"/>
                </a:cubicBezTo>
                <a:cubicBezTo>
                  <a:pt x="82105" y="119583"/>
                  <a:pt x="82105" y="119583"/>
                  <a:pt x="82105" y="119583"/>
                </a:cubicBezTo>
                <a:cubicBezTo>
                  <a:pt x="80000" y="119583"/>
                  <a:pt x="74736" y="119583"/>
                  <a:pt x="72631" y="117916"/>
                </a:cubicBezTo>
                <a:cubicBezTo>
                  <a:pt x="69473" y="115833"/>
                  <a:pt x="71052" y="113750"/>
                  <a:pt x="70000" y="108750"/>
                </a:cubicBezTo>
                <a:cubicBezTo>
                  <a:pt x="69473" y="103333"/>
                  <a:pt x="69473" y="95833"/>
                  <a:pt x="69473" y="95833"/>
                </a:cubicBezTo>
                <a:cubicBezTo>
                  <a:pt x="69473" y="95833"/>
                  <a:pt x="88421" y="87500"/>
                  <a:pt x="91052" y="82083"/>
                </a:cubicBezTo>
                <a:cubicBezTo>
                  <a:pt x="93157" y="82500"/>
                  <a:pt x="105263" y="82083"/>
                  <a:pt x="105263" y="78750"/>
                </a:cubicBezTo>
                <a:cubicBezTo>
                  <a:pt x="107368" y="79583"/>
                  <a:pt x="114736" y="77500"/>
                  <a:pt x="114210" y="72916"/>
                </a:cubicBezTo>
                <a:cubicBezTo>
                  <a:pt x="112631" y="68750"/>
                  <a:pt x="107894" y="68333"/>
                  <a:pt x="107894" y="68333"/>
                </a:cubicBezTo>
                <a:close/>
                <a:moveTo>
                  <a:pt x="49473" y="60833"/>
                </a:moveTo>
                <a:cubicBezTo>
                  <a:pt x="56842" y="60833"/>
                  <a:pt x="56842" y="60833"/>
                  <a:pt x="56842" y="60833"/>
                </a:cubicBezTo>
                <a:cubicBezTo>
                  <a:pt x="56315" y="65000"/>
                  <a:pt x="57368" y="72500"/>
                  <a:pt x="57368" y="72500"/>
                </a:cubicBezTo>
                <a:cubicBezTo>
                  <a:pt x="51578" y="67500"/>
                  <a:pt x="49473" y="60833"/>
                  <a:pt x="49473" y="60833"/>
                </a:cubicBezTo>
                <a:close/>
                <a:moveTo>
                  <a:pt x="85263" y="85000"/>
                </a:moveTo>
                <a:cubicBezTo>
                  <a:pt x="85263" y="85000"/>
                  <a:pt x="86842" y="83333"/>
                  <a:pt x="86315" y="81666"/>
                </a:cubicBezTo>
                <a:cubicBezTo>
                  <a:pt x="86315" y="81666"/>
                  <a:pt x="88421" y="81666"/>
                  <a:pt x="88947" y="81666"/>
                </a:cubicBezTo>
                <a:cubicBezTo>
                  <a:pt x="88947" y="81666"/>
                  <a:pt x="87368" y="83750"/>
                  <a:pt x="85263" y="85000"/>
                </a:cubicBezTo>
                <a:close/>
                <a:moveTo>
                  <a:pt x="82631" y="119583"/>
                </a:moveTo>
                <a:cubicBezTo>
                  <a:pt x="82105" y="119583"/>
                  <a:pt x="82105" y="119583"/>
                  <a:pt x="82105" y="119583"/>
                </a:cubicBezTo>
                <a:cubicBezTo>
                  <a:pt x="82631" y="119583"/>
                  <a:pt x="82631" y="119583"/>
                  <a:pt x="82631" y="119583"/>
                </a:cubicBezTo>
                <a:close/>
                <a:moveTo>
                  <a:pt x="49473" y="120000"/>
                </a:moveTo>
                <a:cubicBezTo>
                  <a:pt x="49473" y="120000"/>
                  <a:pt x="49473" y="120000"/>
                  <a:pt x="49999" y="119583"/>
                </a:cubicBezTo>
                <a:cubicBezTo>
                  <a:pt x="49473" y="119583"/>
                  <a:pt x="49473" y="119583"/>
                  <a:pt x="49473" y="119583"/>
                </a:cubicBezTo>
                <a:lnTo>
                  <a:pt x="49473"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4" name="任意多边形 8"/>
          <p:cNvSpPr/>
          <p:nvPr>
            <p:custDataLst>
              <p:tags r:id="rId22"/>
            </p:custDataLst>
          </p:nvPr>
        </p:nvSpPr>
        <p:spPr>
          <a:xfrm>
            <a:off x="3510915" y="6330950"/>
            <a:ext cx="398145" cy="505460"/>
          </a:xfrm>
          <a:custGeom>
            <a:avLst/>
            <a:gdLst/>
            <a:ahLst/>
            <a:cxnLst/>
            <a:rect l="0" t="0" r="0" b="0"/>
            <a:pathLst>
              <a:path w="120000" h="120000" extrusionOk="0">
                <a:moveTo>
                  <a:pt x="37735" y="120000"/>
                </a:moveTo>
                <a:cubicBezTo>
                  <a:pt x="36981" y="120000"/>
                  <a:pt x="36981" y="120000"/>
                  <a:pt x="36981" y="120000"/>
                </a:cubicBezTo>
                <a:cubicBezTo>
                  <a:pt x="36981" y="120000"/>
                  <a:pt x="37735" y="120000"/>
                  <a:pt x="37735" y="120000"/>
                </a:cubicBezTo>
                <a:close/>
                <a:moveTo>
                  <a:pt x="70943" y="120000"/>
                </a:moveTo>
                <a:cubicBezTo>
                  <a:pt x="70188" y="120000"/>
                  <a:pt x="70188" y="120000"/>
                  <a:pt x="70188" y="120000"/>
                </a:cubicBezTo>
                <a:cubicBezTo>
                  <a:pt x="70188" y="120000"/>
                  <a:pt x="70943" y="120000"/>
                  <a:pt x="70943" y="120000"/>
                </a:cubicBezTo>
                <a:close/>
                <a:moveTo>
                  <a:pt x="113207" y="34455"/>
                </a:moveTo>
                <a:cubicBezTo>
                  <a:pt x="115471" y="24356"/>
                  <a:pt x="103396" y="24950"/>
                  <a:pt x="101132" y="23762"/>
                </a:cubicBezTo>
                <a:cubicBezTo>
                  <a:pt x="98867" y="19603"/>
                  <a:pt x="92075" y="18415"/>
                  <a:pt x="92075" y="18415"/>
                </a:cubicBezTo>
                <a:cubicBezTo>
                  <a:pt x="92075" y="7128"/>
                  <a:pt x="80000" y="8316"/>
                  <a:pt x="80000" y="8316"/>
                </a:cubicBezTo>
                <a:cubicBezTo>
                  <a:pt x="80000" y="8316"/>
                  <a:pt x="75471" y="0"/>
                  <a:pt x="64150" y="0"/>
                </a:cubicBezTo>
                <a:cubicBezTo>
                  <a:pt x="49811" y="594"/>
                  <a:pt x="48301" y="12475"/>
                  <a:pt x="48301" y="12475"/>
                </a:cubicBezTo>
                <a:cubicBezTo>
                  <a:pt x="40000" y="12475"/>
                  <a:pt x="38490" y="18415"/>
                  <a:pt x="38490" y="18415"/>
                </a:cubicBezTo>
                <a:cubicBezTo>
                  <a:pt x="24150" y="16039"/>
                  <a:pt x="21886" y="26732"/>
                  <a:pt x="21886" y="26732"/>
                </a:cubicBezTo>
                <a:cubicBezTo>
                  <a:pt x="16603" y="25544"/>
                  <a:pt x="0" y="33267"/>
                  <a:pt x="7547" y="43960"/>
                </a:cubicBezTo>
                <a:cubicBezTo>
                  <a:pt x="15094" y="55247"/>
                  <a:pt x="30943" y="52277"/>
                  <a:pt x="30943" y="52277"/>
                </a:cubicBezTo>
                <a:cubicBezTo>
                  <a:pt x="39245" y="65346"/>
                  <a:pt x="49056" y="57029"/>
                  <a:pt x="52075" y="58217"/>
                </a:cubicBezTo>
                <a:cubicBezTo>
                  <a:pt x="54339" y="60000"/>
                  <a:pt x="57358" y="59405"/>
                  <a:pt x="57358" y="59405"/>
                </a:cubicBezTo>
                <a:cubicBezTo>
                  <a:pt x="57358" y="59405"/>
                  <a:pt x="58113" y="68316"/>
                  <a:pt x="55849" y="75445"/>
                </a:cubicBezTo>
                <a:cubicBezTo>
                  <a:pt x="52830" y="82574"/>
                  <a:pt x="51320" y="92673"/>
                  <a:pt x="51320" y="92673"/>
                </a:cubicBezTo>
                <a:cubicBezTo>
                  <a:pt x="51320" y="92673"/>
                  <a:pt x="43773" y="90297"/>
                  <a:pt x="40000" y="87920"/>
                </a:cubicBezTo>
                <a:cubicBezTo>
                  <a:pt x="35471" y="85544"/>
                  <a:pt x="35471" y="80792"/>
                  <a:pt x="35471" y="80792"/>
                </a:cubicBezTo>
                <a:cubicBezTo>
                  <a:pt x="37735" y="80792"/>
                  <a:pt x="38490" y="78415"/>
                  <a:pt x="38490" y="78415"/>
                </a:cubicBezTo>
                <a:cubicBezTo>
                  <a:pt x="44528" y="81386"/>
                  <a:pt x="49056" y="77227"/>
                  <a:pt x="49056" y="72475"/>
                </a:cubicBezTo>
                <a:cubicBezTo>
                  <a:pt x="48301" y="67722"/>
                  <a:pt x="43018" y="67722"/>
                  <a:pt x="43018" y="67722"/>
                </a:cubicBezTo>
                <a:cubicBezTo>
                  <a:pt x="43018" y="67722"/>
                  <a:pt x="42264" y="65940"/>
                  <a:pt x="40000" y="65346"/>
                </a:cubicBezTo>
                <a:cubicBezTo>
                  <a:pt x="40754" y="61782"/>
                  <a:pt x="35471" y="61188"/>
                  <a:pt x="35471" y="61188"/>
                </a:cubicBezTo>
                <a:cubicBezTo>
                  <a:pt x="35471" y="61188"/>
                  <a:pt x="33207" y="58217"/>
                  <a:pt x="27924" y="58217"/>
                </a:cubicBezTo>
                <a:cubicBezTo>
                  <a:pt x="23396" y="57623"/>
                  <a:pt x="22641" y="62970"/>
                  <a:pt x="22641" y="62970"/>
                </a:cubicBezTo>
                <a:cubicBezTo>
                  <a:pt x="22641" y="62970"/>
                  <a:pt x="18867" y="62970"/>
                  <a:pt x="18113" y="65346"/>
                </a:cubicBezTo>
                <a:cubicBezTo>
                  <a:pt x="13584" y="64158"/>
                  <a:pt x="12075" y="68316"/>
                  <a:pt x="12075" y="68316"/>
                </a:cubicBezTo>
                <a:cubicBezTo>
                  <a:pt x="12075" y="68316"/>
                  <a:pt x="6792" y="68910"/>
                  <a:pt x="6037" y="72475"/>
                </a:cubicBezTo>
                <a:cubicBezTo>
                  <a:pt x="5283" y="77821"/>
                  <a:pt x="12830" y="79603"/>
                  <a:pt x="15094" y="78415"/>
                </a:cubicBezTo>
                <a:cubicBezTo>
                  <a:pt x="15094" y="81980"/>
                  <a:pt x="27169" y="82574"/>
                  <a:pt x="28679" y="81980"/>
                </a:cubicBezTo>
                <a:cubicBezTo>
                  <a:pt x="31698" y="87326"/>
                  <a:pt x="50566" y="96237"/>
                  <a:pt x="50566" y="96237"/>
                </a:cubicBezTo>
                <a:cubicBezTo>
                  <a:pt x="50566" y="96237"/>
                  <a:pt x="50566" y="103366"/>
                  <a:pt x="49811" y="108712"/>
                </a:cubicBezTo>
                <a:cubicBezTo>
                  <a:pt x="49056" y="113465"/>
                  <a:pt x="50566" y="115841"/>
                  <a:pt x="47547" y="117623"/>
                </a:cubicBezTo>
                <a:cubicBezTo>
                  <a:pt x="45283" y="119405"/>
                  <a:pt x="40000" y="119405"/>
                  <a:pt x="37735" y="120000"/>
                </a:cubicBezTo>
                <a:cubicBezTo>
                  <a:pt x="70188" y="120000"/>
                  <a:pt x="70188" y="120000"/>
                  <a:pt x="70188" y="120000"/>
                </a:cubicBezTo>
                <a:cubicBezTo>
                  <a:pt x="69433" y="118811"/>
                  <a:pt x="62641" y="112871"/>
                  <a:pt x="61132" y="101584"/>
                </a:cubicBezTo>
                <a:cubicBezTo>
                  <a:pt x="58867" y="89108"/>
                  <a:pt x="63396" y="79009"/>
                  <a:pt x="64905" y="77821"/>
                </a:cubicBezTo>
                <a:cubicBezTo>
                  <a:pt x="70188" y="70693"/>
                  <a:pt x="76981" y="58811"/>
                  <a:pt x="76981" y="58811"/>
                </a:cubicBezTo>
                <a:cubicBezTo>
                  <a:pt x="85283" y="57623"/>
                  <a:pt x="89811" y="51683"/>
                  <a:pt x="89811" y="51683"/>
                </a:cubicBezTo>
                <a:cubicBezTo>
                  <a:pt x="89811" y="51683"/>
                  <a:pt x="101886" y="56435"/>
                  <a:pt x="110188" y="51683"/>
                </a:cubicBezTo>
                <a:cubicBezTo>
                  <a:pt x="120000" y="43960"/>
                  <a:pt x="113207" y="34455"/>
                  <a:pt x="113207" y="34455"/>
                </a:cubicBezTo>
                <a:close/>
                <a:moveTo>
                  <a:pt x="30943" y="81386"/>
                </a:moveTo>
                <a:cubicBezTo>
                  <a:pt x="31698" y="81386"/>
                  <a:pt x="33962" y="81386"/>
                  <a:pt x="33962" y="81386"/>
                </a:cubicBezTo>
                <a:cubicBezTo>
                  <a:pt x="33207" y="83168"/>
                  <a:pt x="34716" y="84950"/>
                  <a:pt x="34716" y="84950"/>
                </a:cubicBezTo>
                <a:cubicBezTo>
                  <a:pt x="32452" y="83762"/>
                  <a:pt x="30943" y="81386"/>
                  <a:pt x="30943" y="81386"/>
                </a:cubicBezTo>
                <a:close/>
                <a:moveTo>
                  <a:pt x="62641" y="72475"/>
                </a:moveTo>
                <a:cubicBezTo>
                  <a:pt x="62641" y="72475"/>
                  <a:pt x="64150" y="64752"/>
                  <a:pt x="63396" y="60594"/>
                </a:cubicBezTo>
                <a:cubicBezTo>
                  <a:pt x="70943" y="61188"/>
                  <a:pt x="70943" y="61188"/>
                  <a:pt x="70943" y="61188"/>
                </a:cubicBezTo>
                <a:cubicBezTo>
                  <a:pt x="70943" y="61188"/>
                  <a:pt x="68679" y="67128"/>
                  <a:pt x="62641" y="7247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86" name="矩形 85"/>
          <p:cNvSpPr/>
          <p:nvPr>
            <p:custDataLst>
              <p:tags r:id="rId23"/>
            </p:custDataLst>
          </p:nvPr>
        </p:nvSpPr>
        <p:spPr bwMode="auto">
          <a:xfrm>
            <a:off x="6419215" y="1922780"/>
            <a:ext cx="5050790" cy="2186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296545" lvl="0" indent="-296545" algn="l" fontAlgn="ctr">
              <a:lnSpc>
                <a:spcPct val="160000"/>
              </a:lnSpc>
              <a:spcBef>
                <a:spcPts val="1200"/>
              </a:spcBef>
              <a:spcAft>
                <a:spcPts val="0"/>
              </a:spcAft>
              <a:buSzPct val="90000"/>
              <a:buFont typeface="WPS-Bullets" pitchFamily="2" charset="0"/>
              <a:buChar char=""/>
            </a:pPr>
            <a:r>
              <a:rPr lang="zh-CN" altLang="en-US" sz="1400" spc="200" dirty="0">
                <a:solidFill>
                  <a:schemeClr val="tx1">
                    <a:lumMod val="75000"/>
                    <a:lumOff val="25000"/>
                  </a:schemeClr>
                </a:solidFill>
                <a:uFillTx/>
                <a:latin typeface="微软雅黑" panose="020B0503020204020204" charset="-122"/>
                <a:ea typeface="微软雅黑" panose="020B0503020204020204" charset="-122"/>
                <a:sym typeface="+mn-ea"/>
              </a:rPr>
              <a:t>大学平时练习作业是否自己独立完成全靠自觉，教师很难干预；不存在单元检测和章节复习。考前的复习主要由学生自己完成，考试不及格必须进行重修或补考；既要额外交费，又耗时。而且不及格科目达到几门，毕业时则不能获取学位。因此，大学的学期考试比中学的要严峻得多。</a:t>
            </a:r>
            <a:endParaRPr lang="zh-CN" altLang="en-US" sz="1400" spc="20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87" name="文本框 86"/>
          <p:cNvSpPr txBox="1"/>
          <p:nvPr>
            <p:custDataLst>
              <p:tags r:id="rId24"/>
            </p:custDataLst>
          </p:nvPr>
        </p:nvSpPr>
        <p:spPr bwMode="auto">
          <a:xfrm>
            <a:off x="6419218" y="1436162"/>
            <a:ext cx="5161277" cy="4863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914400">
              <a:defRPr/>
            </a:pPr>
            <a:r>
              <a:rPr lang="zh-CN" altLang="en-US" b="1" dirty="0">
                <a:solidFill>
                  <a:schemeClr val="tx1">
                    <a:lumMod val="75000"/>
                    <a:lumOff val="25000"/>
                  </a:schemeClr>
                </a:solidFill>
                <a:uFillTx/>
                <a:latin typeface="Arial" panose="020B0604020202020204" pitchFamily="34" charset="0"/>
                <a:ea typeface="微软雅黑" panose="020B0503020204020204" charset="-122"/>
                <a:sym typeface="思源黑体旧字形 Normal" panose="020B0400000000000000" pitchFamily="34" charset="-128"/>
              </a:rPr>
              <a:t>（四）考试方式和要求的不同</a:t>
            </a:r>
            <a:endParaRPr lang="zh-CN" altLang="en-US" b="1" dirty="0">
              <a:solidFill>
                <a:schemeClr val="tx1">
                  <a:lumMod val="75000"/>
                  <a:lumOff val="25000"/>
                </a:schemeClr>
              </a:solidFill>
              <a:uFillTx/>
              <a:latin typeface="Arial" panose="020B0604020202020204" pitchFamily="34" charset="0"/>
              <a:ea typeface="微软雅黑" panose="020B0503020204020204" charset="-122"/>
              <a:sym typeface="思源黑体旧字形 Normal" panose="020B0400000000000000" pitchFamily="34" charset="-128"/>
            </a:endParaRPr>
          </a:p>
        </p:txBody>
      </p:sp>
      <p:sp>
        <p:nvSpPr>
          <p:cNvPr id="98" name="矩形 97"/>
          <p:cNvSpPr/>
          <p:nvPr>
            <p:custDataLst>
              <p:tags r:id="rId25"/>
            </p:custDataLst>
          </p:nvPr>
        </p:nvSpPr>
        <p:spPr bwMode="auto">
          <a:xfrm>
            <a:off x="732790" y="1894840"/>
            <a:ext cx="5155565" cy="2186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296545" lvl="0" indent="-296545" algn="just" fontAlgn="ctr">
              <a:lnSpc>
                <a:spcPct val="150000"/>
              </a:lnSpc>
              <a:spcBef>
                <a:spcPts val="1200"/>
              </a:spcBef>
              <a:spcAft>
                <a:spcPts val="0"/>
              </a:spcAft>
              <a:buSzPct val="90000"/>
              <a:buFont typeface="WPS-Bullets" pitchFamily="2" charset="0"/>
              <a:buChar char=""/>
            </a:pPr>
            <a:r>
              <a:rPr lang="zh-CN" altLang="en-US" sz="1400" spc="100" dirty="0">
                <a:solidFill>
                  <a:schemeClr val="tx1">
                    <a:lumMod val="75000"/>
                    <a:lumOff val="25000"/>
                  </a:schemeClr>
                </a:solidFill>
                <a:uFillTx/>
                <a:latin typeface="微软雅黑" panose="020B0503020204020204" charset="-122"/>
                <a:ea typeface="微软雅黑" panose="020B0503020204020204" charset="-122"/>
                <a:sym typeface="+mn-ea"/>
              </a:rPr>
              <a:t>大学由于涉及的知识广且深，教师往往在课本之外介绍一些参考书甚至期刊，购买这些参考书或期刊是不现实的，主要是到学校图书馆借阅，因此大学学习还应包括到图书馆去查阅资料。中学生的课后学习，是统一上自习。而大学生是个人选择自己认为合适的地点，或是图书馆，或是教室，还可以是宿舍。至于课后的学习时间和具体安排，大学生也有充分的自由支配权。</a:t>
            </a:r>
            <a:endParaRPr lang="zh-CN" altLang="en-US" sz="1400" spc="100" dirty="0">
              <a:solidFill>
                <a:schemeClr val="tx1">
                  <a:lumMod val="75000"/>
                  <a:lumOff val="25000"/>
                </a:schemeClr>
              </a:solidFill>
              <a:uFillTx/>
              <a:latin typeface="微软雅黑" panose="020B0503020204020204" charset="-122"/>
              <a:ea typeface="微软雅黑" panose="020B0503020204020204" charset="-122"/>
              <a:sym typeface="+mn-ea"/>
            </a:endParaRPr>
          </a:p>
        </p:txBody>
      </p:sp>
      <p:sp>
        <p:nvSpPr>
          <p:cNvPr id="99" name="文本框 98"/>
          <p:cNvSpPr txBox="1"/>
          <p:nvPr>
            <p:custDataLst>
              <p:tags r:id="rId26"/>
            </p:custDataLst>
          </p:nvPr>
        </p:nvSpPr>
        <p:spPr bwMode="auto">
          <a:xfrm>
            <a:off x="646430" y="1408222"/>
            <a:ext cx="5161277" cy="4863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913765">
              <a:spcBef>
                <a:spcPts val="0"/>
              </a:spcBef>
              <a:spcAft>
                <a:spcPts val="0"/>
              </a:spcAft>
              <a:buClrTx/>
              <a:buSzTx/>
              <a:buFontTx/>
            </a:pPr>
            <a:r>
              <a:rPr lang="zh-CN" altLang="en-US" b="1" dirty="0">
                <a:solidFill>
                  <a:schemeClr val="tx1">
                    <a:lumMod val="75000"/>
                    <a:lumOff val="25000"/>
                  </a:schemeClr>
                </a:solidFill>
                <a:uFillTx/>
                <a:latin typeface="Arial" panose="020B0604020202020204" pitchFamily="34" charset="0"/>
                <a:ea typeface="微软雅黑" panose="020B0503020204020204" charset="-122"/>
                <a:sym typeface="思源黑体旧字形 Normal" panose="020B0400000000000000" pitchFamily="34" charset="-128"/>
              </a:rPr>
              <a:t>（三）学习方式的不同</a:t>
            </a:r>
            <a:endParaRPr lang="zh-CN" altLang="en-US" b="1" dirty="0">
              <a:solidFill>
                <a:schemeClr val="tx1">
                  <a:lumMod val="75000"/>
                  <a:lumOff val="25000"/>
                </a:schemeClr>
              </a:solidFill>
              <a:uFillTx/>
              <a:latin typeface="Arial" panose="020B0604020202020204" pitchFamily="34" charset="0"/>
              <a:ea typeface="微软雅黑" panose="020B0503020204020204" charset="-122"/>
              <a:sym typeface="思源黑体旧字形 Normal" panose="020B0400000000000000" pitchFamily="34" charset="-128"/>
            </a:endParaRPr>
          </a:p>
        </p:txBody>
      </p:sp>
      <p:cxnSp>
        <p:nvCxnSpPr>
          <p:cNvPr id="100" name="直接连接符 99"/>
          <p:cNvCxnSpPr/>
          <p:nvPr>
            <p:custDataLst>
              <p:tags r:id="rId27"/>
            </p:custDataLst>
          </p:nvPr>
        </p:nvCxnSpPr>
        <p:spPr>
          <a:xfrm>
            <a:off x="6082030" y="1711606"/>
            <a:ext cx="0" cy="227470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3" name="任意多边形 30"/>
          <p:cNvSpPr/>
          <p:nvPr>
            <p:custDataLst>
              <p:tags r:id="rId28"/>
            </p:custDataLst>
          </p:nvPr>
        </p:nvSpPr>
        <p:spPr>
          <a:xfrm>
            <a:off x="2230120" y="4324350"/>
            <a:ext cx="1979930" cy="2541270"/>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chemeClr val="accent1"/>
          </a:solidFill>
          <a:ln>
            <a:solidFill>
              <a:srgbClr val="B07C49"/>
            </a:solid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4" name="任意多边形 59"/>
          <p:cNvSpPr/>
          <p:nvPr>
            <p:custDataLst>
              <p:tags r:id="rId29"/>
            </p:custDataLst>
          </p:nvPr>
        </p:nvSpPr>
        <p:spPr>
          <a:xfrm flipH="1">
            <a:off x="8101330" y="4324350"/>
            <a:ext cx="1979930" cy="2541270"/>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rgbClr val="92D050"/>
          </a:solidFill>
          <a:ln>
            <a:solidFill>
              <a:srgbClr val="F6CDAD"/>
            </a:solid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1" name="任意多边形 25"/>
          <p:cNvSpPr/>
          <p:nvPr>
            <p:custDataLst>
              <p:tags r:id="rId30"/>
            </p:custDataLst>
          </p:nvPr>
        </p:nvSpPr>
        <p:spPr>
          <a:xfrm>
            <a:off x="10643235" y="5019040"/>
            <a:ext cx="1437640" cy="1817370"/>
          </a:xfrm>
          <a:custGeom>
            <a:avLst/>
            <a:gdLst/>
            <a:ahLst/>
            <a:cxnLst/>
            <a:rect l="0" t="0" r="0" b="0"/>
            <a:pathLst>
              <a:path w="120000" h="120000" extrusionOk="0">
                <a:moveTo>
                  <a:pt x="49460" y="120000"/>
                </a:moveTo>
                <a:cubicBezTo>
                  <a:pt x="49460" y="120000"/>
                  <a:pt x="49669" y="119834"/>
                  <a:pt x="49669" y="119834"/>
                </a:cubicBezTo>
                <a:cubicBezTo>
                  <a:pt x="49460" y="119834"/>
                  <a:pt x="49460" y="119834"/>
                  <a:pt x="49460" y="119834"/>
                </a:cubicBezTo>
                <a:lnTo>
                  <a:pt x="49460" y="120000"/>
                </a:lnTo>
                <a:close/>
                <a:moveTo>
                  <a:pt x="82852" y="119834"/>
                </a:moveTo>
                <a:cubicBezTo>
                  <a:pt x="82017" y="119834"/>
                  <a:pt x="82017" y="119834"/>
                  <a:pt x="82017" y="119834"/>
                </a:cubicBezTo>
                <a:cubicBezTo>
                  <a:pt x="82434" y="119834"/>
                  <a:pt x="82852" y="119834"/>
                  <a:pt x="82852" y="119834"/>
                </a:cubicBezTo>
                <a:close/>
                <a:moveTo>
                  <a:pt x="107686" y="68335"/>
                </a:moveTo>
                <a:cubicBezTo>
                  <a:pt x="107686" y="68335"/>
                  <a:pt x="106017" y="64044"/>
                  <a:pt x="101634" y="65529"/>
                </a:cubicBezTo>
                <a:cubicBezTo>
                  <a:pt x="101217" y="63053"/>
                  <a:pt x="97043" y="63218"/>
                  <a:pt x="97043" y="63218"/>
                </a:cubicBezTo>
                <a:cubicBezTo>
                  <a:pt x="97043" y="63218"/>
                  <a:pt x="96834" y="57771"/>
                  <a:pt x="91826" y="58101"/>
                </a:cubicBezTo>
                <a:cubicBezTo>
                  <a:pt x="86817" y="58596"/>
                  <a:pt x="84313" y="61403"/>
                  <a:pt x="84313" y="61403"/>
                </a:cubicBezTo>
                <a:cubicBezTo>
                  <a:pt x="84313" y="61403"/>
                  <a:pt x="79513" y="61733"/>
                  <a:pt x="79930" y="65364"/>
                </a:cubicBezTo>
                <a:cubicBezTo>
                  <a:pt x="77426" y="65859"/>
                  <a:pt x="77008" y="67840"/>
                  <a:pt x="77008" y="67840"/>
                </a:cubicBezTo>
                <a:cubicBezTo>
                  <a:pt x="77008" y="67840"/>
                  <a:pt x="71373" y="67675"/>
                  <a:pt x="71165" y="72462"/>
                </a:cubicBezTo>
                <a:cubicBezTo>
                  <a:pt x="70747" y="77248"/>
                  <a:pt x="75547" y="81375"/>
                  <a:pt x="81182" y="78404"/>
                </a:cubicBezTo>
                <a:cubicBezTo>
                  <a:pt x="81182" y="78404"/>
                  <a:pt x="82434" y="80715"/>
                  <a:pt x="84104" y="81045"/>
                </a:cubicBezTo>
                <a:cubicBezTo>
                  <a:pt x="84104" y="81045"/>
                  <a:pt x="84313" y="85667"/>
                  <a:pt x="80347" y="88143"/>
                </a:cubicBezTo>
                <a:cubicBezTo>
                  <a:pt x="76173" y="90453"/>
                  <a:pt x="68660" y="92929"/>
                  <a:pt x="68660" y="92929"/>
                </a:cubicBezTo>
                <a:cubicBezTo>
                  <a:pt x="68660" y="92929"/>
                  <a:pt x="66782" y="82530"/>
                  <a:pt x="64278" y="75433"/>
                </a:cubicBezTo>
                <a:cubicBezTo>
                  <a:pt x="61565" y="68335"/>
                  <a:pt x="62400" y="59752"/>
                  <a:pt x="62400" y="59752"/>
                </a:cubicBezTo>
                <a:cubicBezTo>
                  <a:pt x="62400" y="59752"/>
                  <a:pt x="65739" y="59917"/>
                  <a:pt x="68034" y="58431"/>
                </a:cubicBezTo>
                <a:cubicBezTo>
                  <a:pt x="70539" y="56946"/>
                  <a:pt x="80765" y="65199"/>
                  <a:pt x="89113" y="52159"/>
                </a:cubicBezTo>
                <a:cubicBezTo>
                  <a:pt x="89113" y="52159"/>
                  <a:pt x="104973" y="55460"/>
                  <a:pt x="112486" y="44236"/>
                </a:cubicBezTo>
                <a:cubicBezTo>
                  <a:pt x="120000" y="33177"/>
                  <a:pt x="103513" y="25584"/>
                  <a:pt x="97878" y="26905"/>
                </a:cubicBezTo>
                <a:cubicBezTo>
                  <a:pt x="97878" y="26905"/>
                  <a:pt x="96000" y="16341"/>
                  <a:pt x="81182" y="18651"/>
                </a:cubicBezTo>
                <a:cubicBezTo>
                  <a:pt x="81182" y="18651"/>
                  <a:pt x="79930" y="12379"/>
                  <a:pt x="72000" y="12709"/>
                </a:cubicBezTo>
                <a:cubicBezTo>
                  <a:pt x="72000" y="12709"/>
                  <a:pt x="70121" y="825"/>
                  <a:pt x="55721" y="165"/>
                </a:cubicBezTo>
                <a:cubicBezTo>
                  <a:pt x="44452" y="0"/>
                  <a:pt x="39860" y="8253"/>
                  <a:pt x="39860" y="8253"/>
                </a:cubicBezTo>
                <a:cubicBezTo>
                  <a:pt x="39860" y="8253"/>
                  <a:pt x="28382" y="7097"/>
                  <a:pt x="28173" y="18486"/>
                </a:cubicBezTo>
                <a:cubicBezTo>
                  <a:pt x="28173" y="18486"/>
                  <a:pt x="21495" y="19807"/>
                  <a:pt x="18991" y="23768"/>
                </a:cubicBezTo>
                <a:cubicBezTo>
                  <a:pt x="16486" y="25089"/>
                  <a:pt x="5217" y="24264"/>
                  <a:pt x="7304" y="34332"/>
                </a:cubicBezTo>
                <a:cubicBezTo>
                  <a:pt x="7304" y="34332"/>
                  <a:pt x="0" y="44236"/>
                  <a:pt x="10434" y="51664"/>
                </a:cubicBezTo>
                <a:cubicBezTo>
                  <a:pt x="18573" y="56451"/>
                  <a:pt x="30260" y="51829"/>
                  <a:pt x="30260" y="51829"/>
                </a:cubicBezTo>
                <a:cubicBezTo>
                  <a:pt x="30260" y="51829"/>
                  <a:pt x="34852" y="57771"/>
                  <a:pt x="43200" y="59092"/>
                </a:cubicBezTo>
                <a:cubicBezTo>
                  <a:pt x="43200" y="59092"/>
                  <a:pt x="49669" y="70976"/>
                  <a:pt x="54886" y="77909"/>
                </a:cubicBezTo>
                <a:cubicBezTo>
                  <a:pt x="56347" y="79229"/>
                  <a:pt x="61356" y="89133"/>
                  <a:pt x="59269" y="101513"/>
                </a:cubicBezTo>
                <a:cubicBezTo>
                  <a:pt x="57182" y="112737"/>
                  <a:pt x="50921" y="118679"/>
                  <a:pt x="49669" y="119834"/>
                </a:cubicBezTo>
                <a:cubicBezTo>
                  <a:pt x="82017" y="119834"/>
                  <a:pt x="82017" y="119834"/>
                  <a:pt x="82017" y="119834"/>
                </a:cubicBezTo>
                <a:cubicBezTo>
                  <a:pt x="79930" y="119834"/>
                  <a:pt x="74504" y="119504"/>
                  <a:pt x="72417" y="118019"/>
                </a:cubicBezTo>
                <a:cubicBezTo>
                  <a:pt x="69704" y="115873"/>
                  <a:pt x="70956" y="113562"/>
                  <a:pt x="70121" y="108610"/>
                </a:cubicBezTo>
                <a:cubicBezTo>
                  <a:pt x="69286" y="103493"/>
                  <a:pt x="69495" y="96066"/>
                  <a:pt x="69495" y="96066"/>
                </a:cubicBezTo>
                <a:cubicBezTo>
                  <a:pt x="69495" y="96066"/>
                  <a:pt x="88069" y="87482"/>
                  <a:pt x="90782" y="82035"/>
                </a:cubicBezTo>
                <a:cubicBezTo>
                  <a:pt x="92869" y="82696"/>
                  <a:pt x="105182" y="81870"/>
                  <a:pt x="104973" y="78734"/>
                </a:cubicBezTo>
                <a:cubicBezTo>
                  <a:pt x="107269" y="79559"/>
                  <a:pt x="114782" y="77744"/>
                  <a:pt x="113947" y="72792"/>
                </a:cubicBezTo>
                <a:cubicBezTo>
                  <a:pt x="112904" y="68830"/>
                  <a:pt x="107686" y="68335"/>
                  <a:pt x="107686" y="68335"/>
                </a:cubicBezTo>
                <a:close/>
                <a:moveTo>
                  <a:pt x="49252" y="61072"/>
                </a:moveTo>
                <a:cubicBezTo>
                  <a:pt x="56765" y="60907"/>
                  <a:pt x="56765" y="60907"/>
                  <a:pt x="56765" y="60907"/>
                </a:cubicBezTo>
                <a:cubicBezTo>
                  <a:pt x="56139" y="65034"/>
                  <a:pt x="57182" y="72462"/>
                  <a:pt x="57182" y="72462"/>
                </a:cubicBezTo>
                <a:cubicBezTo>
                  <a:pt x="51339" y="67510"/>
                  <a:pt x="49252" y="61072"/>
                  <a:pt x="49252" y="61072"/>
                </a:cubicBezTo>
                <a:close/>
                <a:moveTo>
                  <a:pt x="85356" y="85171"/>
                </a:moveTo>
                <a:cubicBezTo>
                  <a:pt x="85356" y="85171"/>
                  <a:pt x="86608" y="83191"/>
                  <a:pt x="86191" y="81540"/>
                </a:cubicBezTo>
                <a:cubicBezTo>
                  <a:pt x="86191" y="81540"/>
                  <a:pt x="88069" y="81705"/>
                  <a:pt x="89113" y="81705"/>
                </a:cubicBezTo>
                <a:cubicBezTo>
                  <a:pt x="89113" y="81705"/>
                  <a:pt x="87234" y="83686"/>
                  <a:pt x="85356" y="85171"/>
                </a:cubicBezTo>
                <a:close/>
              </a:path>
            </a:pathLst>
          </a:custGeom>
          <a:solidFill>
            <a:schemeClr val="bg1">
              <a:lumMod val="95000"/>
            </a:schemeClr>
          </a:solidFill>
          <a:ln>
            <a:noFill/>
          </a:ln>
        </p:spPr>
        <p:txBody>
          <a:bodyPr wrap="square" lIns="91440" tIns="45720" rIns="91440" bIns="45720" anchor="ctr">
            <a:normAutofit fontScale="25000" lnSpcReduction="20000"/>
          </a:bodyPr>
          <a:p>
            <a:pPr algn="ctr"/>
            <a:endParaRPr>
              <a:latin typeface="Arial" panose="020B0604020202020204" pitchFamily="34" charset="0"/>
              <a:ea typeface="微软雅黑" panose="020B0503020204020204" charset="-122"/>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heel(1)">
                                      <p:cBhvr>
                                        <p:cTn id="7" dur="2000"/>
                                        <p:tgtEl>
                                          <p:spTgt spid="98"/>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wheel(1)">
                                      <p:cBhvr>
                                        <p:cTn id="11" dur="20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8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00.xml><?xml version="1.0" encoding="utf-8"?>
<p:tagLst xmlns:p="http://schemas.openxmlformats.org/presentationml/2006/main">
  <p:tag name="KSO_WM_TEMPLATE_CATEGORY" val="diagram"/>
  <p:tag name="KSO_WM_TEMPLATE_INDEX" val="20188740"/>
  <p:tag name="KSO_WM_UNIT_TYPE" val="n_h_h_i"/>
  <p:tag name="KSO_WM_UNIT_INDEX" val="1_2_3_1"/>
  <p:tag name="KSO_WM_UNIT_ID" val="diagram20188740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
  <p:tag name="KSO_WM_UNIT_TEXT_FILL_TYPE" val="1"/>
  <p:tag name="KSO_WM_UNIT_USESOURCEFORMAT_APPLY" val="1"/>
  <p:tag name="KSO_WM_UNIT_DIAGRAM_SCHEMECOLOR_ID" val="4"/>
</p:tagLst>
</file>

<file path=ppt/tags/tag1001.xml><?xml version="1.0" encoding="utf-8"?>
<p:tagLst xmlns:p="http://schemas.openxmlformats.org/presentationml/2006/main">
  <p:tag name="KSO_WM_TEMPLATE_CATEGORY" val="diagram"/>
  <p:tag name="KSO_WM_TEMPLATE_INDEX" val="20188740"/>
  <p:tag name="KSO_WM_UNIT_TYPE" val="n_i"/>
  <p:tag name="KSO_WM_UNIT_INDEX" val="1_10"/>
  <p:tag name="KSO_WM_UNIT_ID" val="diagram20188740_2*n_i*1_10"/>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4"/>
</p:tagLst>
</file>

<file path=ppt/tags/tag1002.xml><?xml version="1.0" encoding="utf-8"?>
<p:tagLst xmlns:p="http://schemas.openxmlformats.org/presentationml/2006/main">
  <p:tag name="KSO_WM_TEMPLATE_CATEGORY" val="diagram"/>
  <p:tag name="KSO_WM_TEMPLATE_INDEX" val="20188740"/>
  <p:tag name="KSO_WM_UNIT_TYPE" val="n_h_h_i"/>
  <p:tag name="KSO_WM_UNIT_INDEX" val="1_2_3_2"/>
  <p:tag name="KSO_WM_UNIT_ID" val="diagram20188740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1003.xml><?xml version="1.0" encoding="utf-8"?>
<p:tagLst xmlns:p="http://schemas.openxmlformats.org/presentationml/2006/main">
  <p:tag name="KSO_WM_TEMPLATE_CATEGORY" val="diagram"/>
  <p:tag name="KSO_WM_TEMPLATE_INDEX" val="20188740"/>
  <p:tag name="KSO_WM_UNIT_TYPE" val="n_h_h_i"/>
  <p:tag name="KSO_WM_UNIT_INDEX" val="1_2_1_2"/>
  <p:tag name="KSO_WM_UNIT_ID" val="diagram20188740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1004.xml><?xml version="1.0" encoding="utf-8"?>
<p:tagLst xmlns:p="http://schemas.openxmlformats.org/presentationml/2006/main">
  <p:tag name="KSO_WM_TEMPLATE_CATEGORY" val="diagram"/>
  <p:tag name="KSO_WM_TEMPLATE_INDEX" val="20188740"/>
  <p:tag name="KSO_WM_UNIT_TYPE" val="n_h_h_i"/>
  <p:tag name="KSO_WM_UNIT_INDEX" val="1_2_2_2"/>
  <p:tag name="KSO_WM_UNIT_ID" val="diagram20188740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USESOURCEFORMAT_APPLY" val="1"/>
  <p:tag name="KSO_WM_UNIT_DIAGRAM_SCHEMECOLOR_ID" val="4"/>
</p:tagLst>
</file>

<file path=ppt/tags/tag1005.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1006.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1007.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008.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1009.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0.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1011.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1012.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1013.xml><?xml version="1.0" encoding="utf-8"?>
<p:tagLst xmlns:p="http://schemas.openxmlformats.org/presentationml/2006/main">
  <p:tag name="KSO_WM_TEMPLATE_CATEGORY" val="diagram"/>
  <p:tag name="KSO_WM_TEMPLATE_INDEX" val="20188729"/>
  <p:tag name="KSO_WM_UNIT_TYPE" val="n_h_h_i"/>
  <p:tag name="KSO_WM_UNIT_INDEX" val="1_2_4_1"/>
  <p:tag name="KSO_WM_UNIT_ID" val="diagram20188729_4*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Lst>
</file>

<file path=ppt/tags/tag1014.xml><?xml version="1.0" encoding="utf-8"?>
<p:tagLst xmlns:p="http://schemas.openxmlformats.org/presentationml/2006/main">
  <p:tag name="KSO_WM_TEMPLATE_CATEGORY" val="diagram"/>
  <p:tag name="KSO_WM_TEMPLATE_INDEX" val="20188729"/>
  <p:tag name="KSO_WM_UNIT_TYPE" val="n_h_h_f"/>
  <p:tag name="KSO_WM_UNIT_INDEX" val="1_2_4_1"/>
  <p:tag name="KSO_WM_UNIT_ID" val="diagram20188729_4*n_h_h_f*1_2_4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1015.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0.xml><?xml version="1.0" encoding="utf-8"?>
<p:tagLst xmlns:p="http://schemas.openxmlformats.org/presentationml/2006/main">
  <p:tag name="KSO_WM_SLIDE_ID" val="custom20203704_22"/>
  <p:tag name="KSO_WM_TEMPLATE_SUBCATEGORY" val="0"/>
  <p:tag name="KSO_WM_TEMPLATE_MASTER_TYPE" val="1"/>
  <p:tag name="KSO_WM_TEMPLATE_COLOR_TYPE" val="1"/>
  <p:tag name="KSO_WM_SLIDE_ITEM_CNT" val="0"/>
  <p:tag name="KSO_WM_SLIDE_INDEX" val="22"/>
  <p:tag name="KSO_WM_TAG_VERSION" val="1.0"/>
  <p:tag name="KSO_WM_BEAUTIFY_FLAG" val="#wm#"/>
  <p:tag name="KSO_WM_TEMPLATE_CATEGORY" val="custom"/>
  <p:tag name="KSO_WM_TEMPLATE_INDEX" val="20203704"/>
  <p:tag name="KSO_WM_SLIDE_TYPE" val="endPage"/>
  <p:tag name="KSO_WM_SLIDE_SUBTYPE" val="pureTxt"/>
  <p:tag name="KSO_WM_SLIDE_LAYOUT" val="a_b"/>
  <p:tag name="KSO_WM_SLIDE_LAYOUT_CNT" val="1_1"/>
  <p:tag name="KSO_WM_TEMPLATE_THUMBS_INDEX" val="1、2、3、6、8、10、11、12、15"/>
  <p:tag name="KSO_WM_SPECIAL_SOURCE" val="bdnull"/>
</p:tagLst>
</file>

<file path=ppt/tags/tag1021.xml><?xml version="1.0" encoding="utf-8"?>
<p:tagLst xmlns:p="http://schemas.openxmlformats.org/presentationml/2006/main">
  <p:tag name="KSO_DOCER_TEMPLATE_OPEN_ONCE_MARK"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0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p="http://schemas.openxmlformats.org/presentationml/2006/main">
  <p:tag name="KSO_WM_TEMPLATE_THUMBS_INDEX" val="1、4、7、9、10、11、12、15、20、21、22"/>
  <p:tag name="KSO_WM_TEMPLATE_SUBCATEGORY" val="0"/>
  <p:tag name="KSO_WM_TAG_VERSION" val="1.0"/>
  <p:tag name="KSO_WM_BEAUTIFY_FLAG" val="#wm#"/>
  <p:tag name="KSO_WM_TEMPLATE_CATEGORY" val="custom"/>
  <p:tag name="KSO_WM_TEMPLATE_INDEX" val="20203704"/>
  <p:tag name="KSO_WM_TEMPLATE_MASTER_TYPE" val="1"/>
  <p:tag name="KSO_WM_TEMPLATE_COLOR_TYPE" val="1"/>
  <p:tag name="KSO_WM_TEMPLATE_MASTER_THUMB_INDEX" val="1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00.xml><?xml version="1.0" encoding="utf-8"?>
<p:tagLst xmlns:p="http://schemas.openxmlformats.org/presentationml/2006/main">
  <p:tag name="KSO_WM_SLIDE_ID" val="custom20202616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04"/>
  <p:tag name="KSO_WM_SLIDE_LAYOUT" val="a_b"/>
  <p:tag name="KSO_WM_SLIDE_LAYOUT_CNT" val="1_2"/>
  <p:tag name="KSO_WM_TEMPLATE_THUMBS_INDEX" val="1、4、6、14"/>
  <p:tag name="KSO_WM_SLIDE_ANIMATION_ID" val="3126320"/>
  <p:tag name="KSO_WM_SLIDE_ANIMATION_TYPE" val="0_8_2"/>
  <p:tag name="KSO_WM_SLIDE_MODEL_TYPE" val="cover"/>
  <p:tag name="KSO_WM_SPECIAL_SOURCE" val="bdnull"/>
</p:tagLst>
</file>

<file path=ppt/tags/tag30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16_4*l_h_a*1_1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16_4*i*1"/>
  <p:tag name="KSO_WM_TEMPLATE_CATEGORY" val="custom"/>
  <p:tag name="KSO_WM_TEMPLATE_INDEX" val="20202616"/>
  <p:tag name="KSO_WM_UNIT_LAYERLEVEL" val="1"/>
  <p:tag name="KSO_WM_TAG_VERSION" val="1.0"/>
  <p:tag name="KSO_WM_BEAUTIFY_FLAG" val="#wm#"/>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16_4*l_h_i*1_1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16_4*l_h_i*1_1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616_4*l_h_i*1_1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616_4*l_h_a*1_2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616_4*i*2"/>
  <p:tag name="KSO_WM_TEMPLATE_CATEGORY" val="custom"/>
  <p:tag name="KSO_WM_TEMPLATE_INDEX" val="20202616"/>
  <p:tag name="KSO_WM_UNIT_LAYERLEVEL" val="1"/>
  <p:tag name="KSO_WM_TAG_VERSION" val="1.0"/>
  <p:tag name="KSO_WM_BEAUTIFY_FLAG" val="#wm#"/>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16_4*l_h_i*1_2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16_4*l_h_i*1_2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616_4*l_h_i*1_2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616_4*l_h_a*1_3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616_4*i*3"/>
  <p:tag name="KSO_WM_TEMPLATE_CATEGORY" val="custom"/>
  <p:tag name="KSO_WM_TEMPLATE_INDEX" val="20202616"/>
  <p:tag name="KSO_WM_UNIT_LAYERLEVEL" val="1"/>
  <p:tag name="KSO_WM_TAG_VERSION" val="1.0"/>
  <p:tag name="KSO_WM_BEAUTIFY_FLAG" val="#wm#"/>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16_4*l_h_i*1_3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16_4*l_h_i*1_3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616_4*l_h_i*1_3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616_4*l_h_a*1_4_1"/>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616_4*i*4"/>
  <p:tag name="KSO_WM_TEMPLATE_CATEGORY" val="custom"/>
  <p:tag name="KSO_WM_TEMPLATE_INDEX" val="20202616"/>
  <p:tag name="KSO_WM_UNIT_LAYERLEVEL" val="1"/>
  <p:tag name="KSO_WM_TAG_VERSION" val="1.0"/>
  <p:tag name="KSO_WM_BEAUTIFY_FLAG" val="#wm#"/>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616_4*l_h_i*1_4_1"/>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616_4*l_h_i*1_4_2"/>
  <p:tag name="KSO_WM_TEMPLATE_CATEGORY" val="custom"/>
  <p:tag name="KSO_WM_TEMPLATE_INDEX" val="202026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616_4*l_h_i*1_4_3"/>
  <p:tag name="KSO_WM_TEMPLATE_CATEGORY" val="custom"/>
  <p:tag name="KSO_WM_TEMPLATE_INDEX" val="20202616"/>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UNIT_ISCONTENTSTITLE" val="1"/>
  <p:tag name="KSO_WM_UNIT_PRESET_TEXT" val="CONTENT"/>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16_4*a*1"/>
  <p:tag name="KSO_WM_TEMPLATE_CATEGORY" val="custom"/>
  <p:tag name="KSO_WM_TEMPLATE_INDEX" val="2020261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TEMPLATE_THUMBS_INDEX" val="1、2、3、6、8、10、11、12、15"/>
  <p:tag name="KSO_WM_SLIDE_ID" val="custom20203704_2"/>
  <p:tag name="KSO_WM_TEMPLATE_SUBCATEGORY" val="0"/>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03704"/>
  <p:tag name="KSO_WM_SLIDE_LAYOUT" val="a_b_l"/>
  <p:tag name="KSO_WM_SLIDE_LAYOUT_CNT" val="1_1_1"/>
  <p:tag name="KSO_WM_TEMPLATE_MASTER_TYPE" val="1"/>
  <p:tag name="KSO_WM_TEMPLATE_COLOR_TYPE" val="1"/>
  <p:tag name="KSO_WM_DIAGRAM_GROUP_CODE" val="l1-1"/>
  <p:tag name="KSO_WM_SLIDE_DIAGTYPE" val="l"/>
  <p:tag name="KSO_WM_SPECIAL_SOURCE" val="bdnull"/>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a*1"/>
  <p:tag name="KSO_WM_TEMPLATE_CATEGORY" val="custom"/>
  <p:tag name="KSO_WM_TEMPLATE_INDEX" val="20203704"/>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1"/>
  <p:tag name="KSO_WM_TEMPLATE_CATEGORY" val="custom"/>
  <p:tag name="KSO_WM_TEMPLATE_INDEX" val="20203704"/>
  <p:tag name="KSO_WM_UNIT_LAYERLEVEL" val="1"/>
  <p:tag name="KSO_WM_TAG_VERSION" val="1.0"/>
  <p:tag name="KSO_WM_BEAUTIFY_FLAG" val="#wm#"/>
  <p:tag name="KSO_WM_UNIT_TYPE" val="i"/>
  <p:tag name="KSO_WM_UNIT_INDEX" val="1"/>
</p:tagLst>
</file>

<file path=ppt/tags/tag36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2"/>
  <p:tag name="KSO_WM_TEMPLATE_CATEGORY" val="custom"/>
  <p:tag name="KSO_WM_TEMPLATE_INDEX" val="20203704"/>
  <p:tag name="KSO_WM_UNIT_LAYERLEVEL" val="1"/>
  <p:tag name="KSO_WM_TAG_VERSION" val="1.0"/>
  <p:tag name="KSO_WM_BEAUTIFY_FLAG" val="#wm#"/>
  <p:tag name="KSO_WM_UNIT_TYPE" val="i"/>
  <p:tag name="KSO_WM_UNIT_INDEX" val="2"/>
</p:tagLst>
</file>

<file path=ppt/tags/tag36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04_7*i*3"/>
  <p:tag name="KSO_WM_TEMPLATE_CATEGORY" val="custom"/>
  <p:tag name="KSO_WM_TEMPLATE_INDEX" val="20203704"/>
  <p:tag name="KSO_WM_UNIT_LAYERLEVEL" val="1"/>
  <p:tag name="KSO_WM_TAG_VERSION" val="1.0"/>
  <p:tag name="KSO_WM_BEAUTIFY_FLAG" val="#wm#"/>
  <p:tag name="KSO_WM_UNIT_TYPE" val="i"/>
  <p:tag name="KSO_WM_UNIT_INDEX" val="3"/>
</p:tagLst>
</file>

<file path=ppt/tags/tag36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704_7*e*1"/>
  <p:tag name="KSO_WM_TEMPLATE_CATEGORY" val="custom"/>
  <p:tag name="KSO_WM_TEMPLATE_INDEX" val="20203704"/>
  <p:tag name="KSO_WM_UNIT_LAYERLEVEL" val="1"/>
  <p:tag name="KSO_WM_TAG_VERSION" val="1.0"/>
  <p:tag name="KSO_WM_BEAUTIFY_FLAG" val="#wm#"/>
  <p:tag name="KSO_WM_UNIT_NOCLEAR" val="0"/>
  <p:tag name="KSO_WM_UNIT_VALUE" val="5"/>
  <p:tag name="KSO_WM_UNIT_TYPE" val="e"/>
  <p:tag name="KSO_WM_UNIT_INDEX" val="1"/>
  <p:tag name="KSO_WM_UNIT_PRESET_TEXT" val="第一章"/>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70.xml><?xml version="1.0" encoding="utf-8"?>
<p:tagLst xmlns:p="http://schemas.openxmlformats.org/presentationml/2006/main">
  <p:tag name="KSO_WM_TEMPLATE_THUMBS_INDEX" val="1、2、3、6、8、10、11、12、15"/>
  <p:tag name="KSO_WM_SLIDE_ID" val="custom20203704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704"/>
  <p:tag name="KSO_WM_SLIDE_LAYOUT" val="a_b_e"/>
  <p:tag name="KSO_WM_SLIDE_LAYOUT_CNT" val="1_1_1"/>
  <p:tag name="KSO_WM_TEMPLATE_MASTER_TYPE" val="1"/>
  <p:tag name="KSO_WM_TEMPLATE_COLOR_TYPE" val="1"/>
  <p:tag name="KSO_WM_SLIDE_ANIMATION_ID" val="3127456"/>
  <p:tag name="KSO_WM_SLIDE_ANIMATION_TYPE" val="0_9_1"/>
  <p:tag name="KSO_WM_SPECIAL_SOURCE" val="bdnull"/>
</p:tagLst>
</file>

<file path=ppt/tags/tag37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点击此处添加正文，文字是您思想的提炼，为了演示发布的良好效果，请言简意赅的阐述您的观点。"/>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47_79*f*1"/>
  <p:tag name="KSO_WM_TEMPLATE_CATEGORY" val="mixed"/>
  <p:tag name="KSO_WM_TEMPLATE_INDEX" val="20201947"/>
  <p:tag name="KSO_WM_UNIT_LAYERLEVEL" val="1"/>
  <p:tag name="KSO_WM_TAG_VERSION" val="1.0"/>
  <p:tag name="KSO_WM_BEAUTIFY_FLAG" val="#wm#"/>
  <p:tag name="KSO_WM_UNIT_TEXTBOXSTYLE_GUID" val="{bc409418-9d42-497c-817b-75082a1e9822}"/>
  <p:tag name="KSO_WM_UNIT_TEXTBOXSTYLE_TEMPLATEID" val="3132651"/>
  <p:tag name="KSO_WM_UNIT_TEXTBOXSTYLE_TYPE" val="8"/>
</p:tagLst>
</file>

<file path=ppt/tags/tag375.xml><?xml version="1.0" encoding="utf-8"?>
<p:tagLst xmlns:p="http://schemas.openxmlformats.org/presentationml/2006/main">
  <p:tag name="REFSHAPE" val="933838844"/>
</p:tagLst>
</file>

<file path=ppt/tags/tag376.xml><?xml version="1.0" encoding="utf-8"?>
<p:tagLst xmlns:p="http://schemas.openxmlformats.org/presentationml/2006/main">
  <p:tag name="REFSHAPE" val="933838980"/>
  <p:tag name="KSO_WM_UNIT_PLACING_PICTURE_USER_VIEWPORT" val="{&quot;height&quot;:3675,&quot;width&quot;:15360}"/>
</p:tagLst>
</file>

<file path=ppt/tags/tag37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7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点击此处添加正文，文字是您思想的提炼，为了演示发布的良好效果，请言简意赅的阐述您的观点。"/>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47_79*f*1"/>
  <p:tag name="KSO_WM_TEMPLATE_CATEGORY" val="mixed"/>
  <p:tag name="KSO_WM_TEMPLATE_INDEX" val="20201947"/>
  <p:tag name="KSO_WM_UNIT_LAYERLEVEL" val="1"/>
  <p:tag name="KSO_WM_TAG_VERSION" val="1.0"/>
  <p:tag name="KSO_WM_BEAUTIFY_FLAG" val="#wm#"/>
  <p:tag name="KSO_WM_UNIT_TEXTBOXSTYLE_GUID" val="{bc409418-9d42-497c-817b-75082a1e9822}"/>
  <p:tag name="KSO_WM_UNIT_TEXTBOXSTYLE_TEMPLATEID" val="3132651"/>
  <p:tag name="KSO_WM_UNIT_TEXTBOXSTYLE_TYPE" val="8"/>
</p:tagLst>
</file>

<file path=ppt/tags/tag379.xml><?xml version="1.0" encoding="utf-8"?>
<p:tagLst xmlns:p="http://schemas.openxmlformats.org/presentationml/2006/main">
  <p:tag name="REFSHAPE" val="933838844"/>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0.xml><?xml version="1.0" encoding="utf-8"?>
<p:tagLst xmlns:p="http://schemas.openxmlformats.org/presentationml/2006/main">
  <p:tag name="REFSHAPE" val="933838980"/>
  <p:tag name="KSO_WM_UNIT_PLACING_PICTURE_USER_VIEWPORT" val="{&quot;height&quot;:3675,&quot;width&quot;:15360}"/>
</p:tagLst>
</file>

<file path=ppt/tags/tag381.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382.xml><?xml version="1.0" encoding="utf-8"?>
<p:tagLst xmlns:p="http://schemas.openxmlformats.org/presentationml/2006/main">
  <p:tag name="KSO_WM_UNIT_HIGHLIGHT" val="0"/>
  <p:tag name="KSO_WM_UNIT_COMPATIBLE" val="0"/>
  <p:tag name="KSO_WM_UNIT_ID" val="custom20187428_2*i*12"/>
  <p:tag name="KSO_WM_UNIT_LAYERLEVEL" val="1"/>
  <p:tag name="KSO_WM_TAG_VERSION" val="1.0"/>
  <p:tag name="KSO_WM_BEAUTIFY_FLAG" val="#wm#"/>
  <p:tag name="KSO_WM_UNIT_COLOR_SCHEME_SHAPE_ID" val="3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2"/>
  <p:tag name="KSO_WM_UNIT_FILL_FORE_SCHEMECOLOR_INDEX" val="14"/>
  <p:tag name="KSO_WM_UNIT_FILL_TYPE" val="1"/>
  <p:tag name="KSO_WM_UNIT_TEXT_FILL_FORE_SCHEMECOLOR_INDEX" val="13"/>
  <p:tag name="KSO_WM_UNIT_TEXT_FILL_TYPE" val="1"/>
  <p:tag name="KSO_WM_UNIT_USESOURCEFORMAT_APPLY" val="1"/>
</p:tagLst>
</file>

<file path=ppt/tags/tag383.xml><?xml version="1.0" encoding="utf-8"?>
<p:tagLst xmlns:p="http://schemas.openxmlformats.org/presentationml/2006/main">
  <p:tag name="KSO_WM_UNIT_HIGHLIGHT" val="0"/>
  <p:tag name="KSO_WM_UNIT_COMPATIBLE" val="0"/>
  <p:tag name="KSO_WM_UNIT_ID" val="custom20187428_2*i*24"/>
  <p:tag name="KSO_WM_UNIT_LAYERLEVEL" val="1"/>
  <p:tag name="KSO_WM_TAG_VERSION" val="1.0"/>
  <p:tag name="KSO_WM_BEAUTIFY_FLAG" val="#wm#"/>
  <p:tag name="KSO_WM_UNIT_COLOR_SCHEME_SHAPE_ID" val="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4"/>
  <p:tag name="KSO_WM_UNIT_FILL_FORE_SCHEMECOLOR_INDEX" val="15"/>
  <p:tag name="KSO_WM_UNIT_FILL_TYPE" val="1"/>
  <p:tag name="KSO_WM_UNIT_TEXT_FILL_FORE_SCHEMECOLOR_INDEX" val="13"/>
  <p:tag name="KSO_WM_UNIT_TEXT_FILL_TYPE" val="1"/>
  <p:tag name="KSO_WM_UNIT_USESOURCEFORMAT_APPLY" val="1"/>
</p:tagLst>
</file>

<file path=ppt/tags/tag384.xml><?xml version="1.0" encoding="utf-8"?>
<p:tagLst xmlns:p="http://schemas.openxmlformats.org/presentationml/2006/main">
  <p:tag name="KSO_WM_UNIT_HIGHLIGHT" val="0"/>
  <p:tag name="KSO_WM_UNIT_COMPATIBLE" val="0"/>
  <p:tag name="KSO_WM_UNIT_ID" val="custom20187428_2*i*25"/>
  <p:tag name="KSO_WM_UNIT_LAYERLEVEL" val="1"/>
  <p:tag name="KSO_WM_TAG_VERSION" val="1.0"/>
  <p:tag name="KSO_WM_BEAUTIFY_FLAG" val="#wm#"/>
  <p:tag name="KSO_WM_UNIT_COLOR_SCHEME_SHAPE_ID" val="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5"/>
  <p:tag name="KSO_WM_UNIT_FILL_FORE_SCHEMECOLOR_INDEX" val="14"/>
  <p:tag name="KSO_WM_UNIT_FILL_TYPE" val="1"/>
  <p:tag name="KSO_WM_UNIT_TEXT_FILL_FORE_SCHEMECOLOR_INDEX" val="13"/>
  <p:tag name="KSO_WM_UNIT_TEXT_FILL_TYPE" val="1"/>
  <p:tag name="KSO_WM_UNIT_USESOURCEFORMAT_APPLY" val="1"/>
</p:tagLst>
</file>

<file path=ppt/tags/tag385.xml><?xml version="1.0" encoding="utf-8"?>
<p:tagLst xmlns:p="http://schemas.openxmlformats.org/presentationml/2006/main">
  <p:tag name="KSO_WM_UNIT_HIGHLIGHT" val="0"/>
  <p:tag name="KSO_WM_UNIT_COMPATIBLE" val="0"/>
  <p:tag name="KSO_WM_UNIT_ID" val="custom20187428_2*i*14"/>
  <p:tag name="KSO_WM_UNIT_LAYERLEVEL" val="1"/>
  <p:tag name="KSO_WM_TAG_VERSION" val="1.0"/>
  <p:tag name="KSO_WM_BEAUTIFY_FLAG" val="#wm#"/>
  <p:tag name="KSO_WM_UNIT_COLOR_SCHEME_SHAPE_ID" val="16"/>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4"/>
  <p:tag name="KSO_WM_UNIT_FILL_FORE_SCHEMECOLOR_INDEX" val="14"/>
  <p:tag name="KSO_WM_UNIT_FILL_TYPE" val="1"/>
  <p:tag name="KSO_WM_UNIT_TEXT_FILL_FORE_SCHEMECOLOR_INDEX" val="13"/>
  <p:tag name="KSO_WM_UNIT_TEXT_FILL_TYPE" val="1"/>
  <p:tag name="KSO_WM_UNIT_USESOURCEFORMAT_APPLY" val="1"/>
</p:tagLst>
</file>

<file path=ppt/tags/tag386.xml><?xml version="1.0" encoding="utf-8"?>
<p:tagLst xmlns:p="http://schemas.openxmlformats.org/presentationml/2006/main">
  <p:tag name="KSO_WM_UNIT_HIGHLIGHT" val="0"/>
  <p:tag name="KSO_WM_UNIT_COMPATIBLE" val="0"/>
  <p:tag name="KSO_WM_UNIT_ID" val="custom20187428_2*i*26"/>
  <p:tag name="KSO_WM_UNIT_LAYERLEVEL" val="1"/>
  <p:tag name="KSO_WM_TAG_VERSION" val="1.0"/>
  <p:tag name="KSO_WM_BEAUTIFY_FLAG" val="#wm#"/>
  <p:tag name="KSO_WM_UNIT_COLOR_SCHEME_SHAPE_ID" val="2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6"/>
  <p:tag name="KSO_WM_UNIT_FILL_FORE_SCHEMECOLOR_INDEX" val="14"/>
  <p:tag name="KSO_WM_UNIT_FILL_TYPE" val="1"/>
  <p:tag name="KSO_WM_UNIT_TEXT_FILL_FORE_SCHEMECOLOR_INDEX" val="13"/>
  <p:tag name="KSO_WM_UNIT_TEXT_FILL_TYPE" val="1"/>
  <p:tag name="KSO_WM_UNIT_USESOURCEFORMAT_APPLY" val="1"/>
</p:tagLst>
</file>

<file path=ppt/tags/tag387.xml><?xml version="1.0" encoding="utf-8"?>
<p:tagLst xmlns:p="http://schemas.openxmlformats.org/presentationml/2006/main">
  <p:tag name="KSO_WM_UNIT_HIGHLIGHT" val="0"/>
  <p:tag name="KSO_WM_UNIT_COMPATIBLE" val="0"/>
  <p:tag name="KSO_WM_UNIT_ID" val="custom20187428_2*i*22"/>
  <p:tag name="KSO_WM_UNIT_LAYERLEVEL" val="1"/>
  <p:tag name="KSO_WM_TAG_VERSION" val="1.0"/>
  <p:tag name="KSO_WM_BEAUTIFY_FLAG" val="#wm#"/>
  <p:tag name="KSO_WM_UNIT_COLOR_SCHEME_SHAPE_ID" val="1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2"/>
  <p:tag name="KSO_WM_UNIT_FILL_FORE_SCHEMECOLOR_INDEX" val="14"/>
  <p:tag name="KSO_WM_UNIT_FILL_TYPE" val="1"/>
  <p:tag name="KSO_WM_UNIT_TEXT_FILL_FORE_SCHEMECOLOR_INDEX" val="13"/>
  <p:tag name="KSO_WM_UNIT_TEXT_FILL_TYPE" val="1"/>
  <p:tag name="KSO_WM_UNIT_USESOURCEFORMAT_APPLY" val="1"/>
</p:tagLst>
</file>

<file path=ppt/tags/tag388.xml><?xml version="1.0" encoding="utf-8"?>
<p:tagLst xmlns:p="http://schemas.openxmlformats.org/presentationml/2006/main">
  <p:tag name="KSO_WM_UNIT_HIGHLIGHT" val="0"/>
  <p:tag name="KSO_WM_UNIT_COMPATIBLE" val="0"/>
  <p:tag name="KSO_WM_UNIT_ID" val="custom20187428_2*i*27"/>
  <p:tag name="KSO_WM_UNIT_LAYERLEVEL" val="1"/>
  <p:tag name="KSO_WM_TAG_VERSION" val="1.0"/>
  <p:tag name="KSO_WM_BEAUTIFY_FLAG" val="#wm#"/>
  <p:tag name="KSO_WM_UNIT_COLOR_SCHEME_SHAPE_ID" val="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7"/>
  <p:tag name="KSO_WM_UNIT_FILL_FORE_SCHEMECOLOR_INDEX" val="14"/>
  <p:tag name="KSO_WM_UNIT_FILL_TYPE" val="1"/>
  <p:tag name="KSO_WM_UNIT_TEXT_FILL_FORE_SCHEMECOLOR_INDEX" val="13"/>
  <p:tag name="KSO_WM_UNIT_TEXT_FILL_TYPE" val="1"/>
  <p:tag name="KSO_WM_UNIT_USESOURCEFORMAT_APPLY" val="1"/>
</p:tagLst>
</file>

<file path=ppt/tags/tag389.xml><?xml version="1.0" encoding="utf-8"?>
<p:tagLst xmlns:p="http://schemas.openxmlformats.org/presentationml/2006/main">
  <p:tag name="KSO_WM_UNIT_HIGHLIGHT" val="0"/>
  <p:tag name="KSO_WM_UNIT_COMPATIBLE" val="0"/>
  <p:tag name="KSO_WM_UNIT_ID" val="custom20187428_2*i*28"/>
  <p:tag name="KSO_WM_UNIT_LAYERLEVEL" val="1"/>
  <p:tag name="KSO_WM_TAG_VERSION" val="1.0"/>
  <p:tag name="KSO_WM_BEAUTIFY_FLAG" val="#wm#"/>
  <p:tag name="KSO_WM_UNIT_COLOR_SCHEME_SHAPE_ID" val="1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8"/>
  <p:tag name="KSO_WM_UNIT_FILL_FORE_SCHEMECOLOR_INDEX" val="14"/>
  <p:tag name="KSO_WM_UNIT_FILL_TYPE"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0.xml><?xml version="1.0" encoding="utf-8"?>
<p:tagLst xmlns:p="http://schemas.openxmlformats.org/presentationml/2006/main">
  <p:tag name="KSO_WM_UNIT_HIGHLIGHT" val="0"/>
  <p:tag name="KSO_WM_UNIT_COMPATIBLE" val="0"/>
  <p:tag name="KSO_WM_UNIT_ID" val="custom20187428_2*i*2"/>
  <p:tag name="KSO_WM_UNIT_LAYERLEVEL" val="1"/>
  <p:tag name="KSO_WM_TAG_VERSION" val="1.0"/>
  <p:tag name="KSO_WM_BEAUTIFY_FLAG" val="#wm#"/>
  <p:tag name="KSO_WM_UNIT_COLOR_SCHEME_SHAPE_ID" val="15"/>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
  <p:tag name="KSO_WM_UNIT_FILL_FORE_SCHEMECOLOR_INDEX" val="14"/>
  <p:tag name="KSO_WM_UNIT_FILL_TYPE" val="1"/>
  <p:tag name="KSO_WM_UNIT_TEXT_FILL_FORE_SCHEMECOLOR_INDEX" val="13"/>
  <p:tag name="KSO_WM_UNIT_TEXT_FILL_TYPE" val="1"/>
  <p:tag name="KSO_WM_UNIT_USESOURCEFORMAT_APPLY" val="1"/>
</p:tagLst>
</file>

<file path=ppt/tags/tag391.xml><?xml version="1.0" encoding="utf-8"?>
<p:tagLst xmlns:p="http://schemas.openxmlformats.org/presentationml/2006/main">
  <p:tag name="KSO_WM_UNIT_HIGHLIGHT" val="0"/>
  <p:tag name="KSO_WM_UNIT_COMPATIBLE" val="0"/>
  <p:tag name="KSO_WM_UNIT_ID" val="custom20187428_2*i*3"/>
  <p:tag name="KSO_WM_UNIT_LAYERLEVEL" val="1"/>
  <p:tag name="KSO_WM_TAG_VERSION" val="1.0"/>
  <p:tag name="KSO_WM_BEAUTIFY_FLAG" val="#wm#"/>
  <p:tag name="KSO_WM_UNIT_COLOR_SCHEME_SHAPE_ID" val="25"/>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3"/>
  <p:tag name="KSO_WM_UNIT_FILL_FORE_SCHEMECOLOR_INDEX" val="14"/>
  <p:tag name="KSO_WM_UNIT_FILL_TYPE" val="1"/>
  <p:tag name="KSO_WM_UNIT_TEXT_FILL_FORE_SCHEMECOLOR_INDEX" val="13"/>
  <p:tag name="KSO_WM_UNIT_TEXT_FILL_TYPE" val="1"/>
  <p:tag name="KSO_WM_UNIT_USESOURCEFORMAT_APPLY" val="1"/>
</p:tagLst>
</file>

<file path=ppt/tags/tag392.xml><?xml version="1.0" encoding="utf-8"?>
<p:tagLst xmlns:p="http://schemas.openxmlformats.org/presentationml/2006/main">
  <p:tag name="KSO_WM_UNIT_HIGHLIGHT" val="0"/>
  <p:tag name="KSO_WM_UNIT_COMPATIBLE" val="0"/>
  <p:tag name="KSO_WM_UNIT_ID" val="custom20187428_2*i*4"/>
  <p:tag name="KSO_WM_UNIT_LAYERLEVEL" val="1"/>
  <p:tag name="KSO_WM_TAG_VERSION" val="1.0"/>
  <p:tag name="KSO_WM_BEAUTIFY_FLAG" val="#wm#"/>
  <p:tag name="KSO_WM_UNIT_COLOR_SCHEME_SHAPE_ID" val="27"/>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4"/>
  <p:tag name="KSO_WM_UNIT_FILL_FORE_SCHEMECOLOR_INDEX" val="14"/>
  <p:tag name="KSO_WM_UNIT_FILL_TYPE" val="1"/>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UNIT_HIGHLIGHT" val="0"/>
  <p:tag name="KSO_WM_UNIT_COMPATIBLE" val="0"/>
  <p:tag name="KSO_WM_UNIT_ID" val="custom20187428_2*i*5"/>
  <p:tag name="KSO_WM_UNIT_LAYERLEVEL" val="1"/>
  <p:tag name="KSO_WM_TAG_VERSION" val="1.0"/>
  <p:tag name="KSO_WM_BEAUTIFY_FLAG" val="#wm#"/>
  <p:tag name="KSO_WM_UNIT_COLOR_SCHEME_SHAPE_ID" val="2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5"/>
  <p:tag name="KSO_WM_UNIT_FILL_FORE_SCHEMECOLOR_INDEX" val="14"/>
  <p:tag name="KSO_WM_UNIT_FILL_TYPE" val="1"/>
  <p:tag name="KSO_WM_UNIT_TEXT_FILL_FORE_SCHEMECOLOR_INDEX" val="13"/>
  <p:tag name="KSO_WM_UNIT_TEXT_FILL_TYPE" val="1"/>
  <p:tag name="KSO_WM_UNIT_USESOURCEFORMAT_APPLY" val="1"/>
</p:tagLst>
</file>

<file path=ppt/tags/tag394.xml><?xml version="1.0" encoding="utf-8"?>
<p:tagLst xmlns:p="http://schemas.openxmlformats.org/presentationml/2006/main">
  <p:tag name="KSO_WM_UNIT_HIGHLIGHT" val="0"/>
  <p:tag name="KSO_WM_UNIT_COMPATIBLE" val="0"/>
  <p:tag name="KSO_WM_UNIT_ID" val="custom20187428_2*i*6"/>
  <p:tag name="KSO_WM_UNIT_LAYERLEVEL" val="1"/>
  <p:tag name="KSO_WM_TAG_VERSION" val="1.0"/>
  <p:tag name="KSO_WM_BEAUTIFY_FLAG" val="#wm#"/>
  <p:tag name="KSO_WM_UNIT_COLOR_SCHEME_SHAPE_ID" val="29"/>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6"/>
  <p:tag name="KSO_WM_UNIT_FILL_FORE_SCHEMECOLOR_INDEX" val="14"/>
  <p:tag name="KSO_WM_UNIT_FILL_TYPE" val="1"/>
  <p:tag name="KSO_WM_UNIT_TEXT_FILL_FORE_SCHEMECOLOR_INDEX" val="13"/>
  <p:tag name="KSO_WM_UNIT_TEXT_FILL_TYPE" val="1"/>
  <p:tag name="KSO_WM_UNIT_USESOURCEFORMAT_APPLY" val="1"/>
</p:tagLst>
</file>

<file path=ppt/tags/tag395.xml><?xml version="1.0" encoding="utf-8"?>
<p:tagLst xmlns:p="http://schemas.openxmlformats.org/presentationml/2006/main">
  <p:tag name="KSO_WM_UNIT_HIGHLIGHT" val="0"/>
  <p:tag name="KSO_WM_UNIT_COMPATIBLE" val="0"/>
  <p:tag name="KSO_WM_UNIT_ID" val="custom20187428_2*i*7"/>
  <p:tag name="KSO_WM_UNIT_LAYERLEVEL" val="1"/>
  <p:tag name="KSO_WM_TAG_VERSION" val="1.0"/>
  <p:tag name="KSO_WM_BEAUTIFY_FLAG" val="#wm#"/>
  <p:tag name="KSO_WM_UNIT_COLOR_SCHEME_SHAPE_ID" val="1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7"/>
  <p:tag name="KSO_WM_UNIT_FILL_FORE_SCHEMECOLOR_INDEX" val="14"/>
  <p:tag name="KSO_WM_UNIT_FILL_TYPE" val="1"/>
  <p:tag name="KSO_WM_UNIT_TEXT_FILL_FORE_SCHEMECOLOR_INDEX" val="13"/>
  <p:tag name="KSO_WM_UNIT_TEXT_FILL_TYPE" val="1"/>
  <p:tag name="KSO_WM_UNIT_USESOURCEFORMAT_APPLY" val="1"/>
</p:tagLst>
</file>

<file path=ppt/tags/tag396.xml><?xml version="1.0" encoding="utf-8"?>
<p:tagLst xmlns:p="http://schemas.openxmlformats.org/presentationml/2006/main">
  <p:tag name="KSO_WM_UNIT_HIGHLIGHT" val="0"/>
  <p:tag name="KSO_WM_UNIT_COMPATIBLE" val="0"/>
  <p:tag name="KSO_WM_UNIT_ID" val="custom20187428_2*i*8"/>
  <p:tag name="KSO_WM_UNIT_LAYERLEVEL" val="1"/>
  <p:tag name="KSO_WM_TAG_VERSION" val="1.0"/>
  <p:tag name="KSO_WM_BEAUTIFY_FLAG" val="#wm#"/>
  <p:tag name="KSO_WM_UNIT_COLOR_SCHEME_SHAPE_ID" val="19"/>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8"/>
  <p:tag name="KSO_WM_UNIT_FILL_FORE_SCHEMECOLOR_INDEX" val="14"/>
  <p:tag name="KSO_WM_UNIT_FILL_TYPE" val="1"/>
  <p:tag name="KSO_WM_UNIT_TEXT_FILL_FORE_SCHEMECOLOR_INDEX" val="13"/>
  <p:tag name="KSO_WM_UNIT_TEXT_FILL_TYPE" val="1"/>
  <p:tag name="KSO_WM_UNIT_USESOURCEFORMAT_APPLY" val="1"/>
</p:tagLst>
</file>

<file path=ppt/tags/tag397.xml><?xml version="1.0" encoding="utf-8"?>
<p:tagLst xmlns:p="http://schemas.openxmlformats.org/presentationml/2006/main">
  <p:tag name="KSO_WM_UNIT_HIGHLIGHT" val="0"/>
  <p:tag name="KSO_WM_UNIT_COMPATIBLE" val="0"/>
  <p:tag name="KSO_WM_UNIT_ID" val="custom20187428_2*i*9"/>
  <p:tag name="KSO_WM_UNIT_LAYERLEVEL" val="1"/>
  <p:tag name="KSO_WM_TAG_VERSION" val="1.0"/>
  <p:tag name="KSO_WM_BEAUTIFY_FLAG" val="#wm#"/>
  <p:tag name="KSO_WM_UNIT_COLOR_SCHEME_SHAPE_ID" val="2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9"/>
  <p:tag name="KSO_WM_UNIT_FILL_FORE_SCHEMECOLOR_INDEX" val="14"/>
  <p:tag name="KSO_WM_UNIT_FILL_TYPE" val="1"/>
  <p:tag name="KSO_WM_UNIT_TEXT_FILL_FORE_SCHEMECOLOR_INDEX" val="13"/>
  <p:tag name="KSO_WM_UNIT_TEXT_FILL_TYPE" val="1"/>
  <p:tag name="KSO_WM_UNIT_USESOURCEFORMAT_APPLY" val="1"/>
</p:tagLst>
</file>

<file path=ppt/tags/tag398.xml><?xml version="1.0" encoding="utf-8"?>
<p:tagLst xmlns:p="http://schemas.openxmlformats.org/presentationml/2006/main">
  <p:tag name="KSO_WM_UNIT_HIGHLIGHT" val="0"/>
  <p:tag name="KSO_WM_UNIT_COMPATIBLE" val="0"/>
  <p:tag name="KSO_WM_UNIT_ID" val="custom20187428_2*i*10"/>
  <p:tag name="KSO_WM_UNIT_LAYERLEVEL" val="1"/>
  <p:tag name="KSO_WM_TAG_VERSION" val="1.0"/>
  <p:tag name="KSO_WM_BEAUTIFY_FLAG" val="#wm#"/>
  <p:tag name="KSO_WM_UNIT_COLOR_SCHEME_SHAPE_ID" val="2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0"/>
  <p:tag name="KSO_WM_UNIT_FILL_FORE_SCHEMECOLOR_INDEX" val="14"/>
  <p:tag name="KSO_WM_UNIT_FILL_TYPE" val="1"/>
  <p:tag name="KSO_WM_UNIT_TEXT_FILL_FORE_SCHEMECOLOR_INDEX" val="13"/>
  <p:tag name="KSO_WM_UNIT_TEXT_FILL_TYPE" val="1"/>
  <p:tag name="KSO_WM_UNIT_USESOURCEFORMAT_APPLY" val="1"/>
</p:tagLst>
</file>

<file path=ppt/tags/tag399.xml><?xml version="1.0" encoding="utf-8"?>
<p:tagLst xmlns:p="http://schemas.openxmlformats.org/presentationml/2006/main">
  <p:tag name="KSO_WM_UNIT_HIGHLIGHT" val="0"/>
  <p:tag name="KSO_WM_UNIT_COMPATIBLE" val="0"/>
  <p:tag name="KSO_WM_UNIT_ID" val="custom20187428_2*i*11"/>
  <p:tag name="KSO_WM_UNIT_LAYERLEVEL" val="1"/>
  <p:tag name="KSO_WM_TAG_VERSION" val="1.0"/>
  <p:tag name="KSO_WM_BEAUTIFY_FLAG" val="#wm#"/>
  <p:tag name="KSO_WM_UNIT_COLOR_SCHEME_SHAPE_ID" val="2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1"/>
  <p:tag name="KSO_WM_UNIT_FILL_FORE_SCHEMECOLOR_INDEX" val="14"/>
  <p:tag name="KSO_WM_UNIT_FILL_TYPE" val="1"/>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00.xml><?xml version="1.0" encoding="utf-8"?>
<p:tagLst xmlns:p="http://schemas.openxmlformats.org/presentationml/2006/main">
  <p:tag name="KSO_WM_UNIT_HIGHLIGHT" val="0"/>
  <p:tag name="KSO_WM_UNIT_COMPATIBLE" val="0"/>
  <p:tag name="KSO_WM_UNIT_ID" val="custom20187428_2*i*13"/>
  <p:tag name="KSO_WM_UNIT_LAYERLEVEL" val="1"/>
  <p:tag name="KSO_WM_TAG_VERSION" val="1.0"/>
  <p:tag name="KSO_WM_BEAUTIFY_FLAG" val="#wm#"/>
  <p:tag name="KSO_WM_UNIT_COLOR_SCHEME_SHAPE_ID" val="23"/>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3"/>
  <p:tag name="KSO_WM_UNIT_FILL_FORE_SCHEMECOLOR_INDEX" val="14"/>
  <p:tag name="KSO_WM_UNIT_FILL_TYPE" val="1"/>
  <p:tag name="KSO_WM_UNIT_TEXT_FILL_FORE_SCHEMECOLOR_INDEX" val="13"/>
  <p:tag name="KSO_WM_UNIT_TEXT_FILL_TYPE" val="1"/>
  <p:tag name="KSO_WM_UNIT_USESOURCEFORMAT_APPLY" val="1"/>
</p:tagLst>
</file>

<file path=ppt/tags/tag401.xml><?xml version="1.0" encoding="utf-8"?>
<p:tagLst xmlns:p="http://schemas.openxmlformats.org/presentationml/2006/main">
  <p:tag name="KSO_WM_UNIT_HIGHLIGHT" val="0"/>
  <p:tag name="KSO_WM_UNIT_COMPATIBLE" val="0"/>
  <p:tag name="KSO_WM_UNIT_ID" val="custom20187428_2*i*15"/>
  <p:tag name="KSO_WM_UNIT_LAYERLEVEL" val="1"/>
  <p:tag name="KSO_WM_TAG_VERSION" val="1.0"/>
  <p:tag name="KSO_WM_BEAUTIFY_FLAG" val="#wm#"/>
  <p:tag name="KSO_WM_UNIT_COLOR_SCHEME_SHAPE_ID" val="1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5"/>
  <p:tag name="KSO_WM_UNIT_FILL_FORE_SCHEMECOLOR_INDEX" val="14"/>
  <p:tag name="KSO_WM_UNIT_FILL_TYPE" val="1"/>
  <p:tag name="KSO_WM_UNIT_TEXT_FILL_FORE_SCHEMECOLOR_INDEX" val="13"/>
  <p:tag name="KSO_WM_UNIT_TEXT_FILL_TYPE" val="1"/>
  <p:tag name="KSO_WM_UNIT_USESOURCEFORMAT_APPLY" val="1"/>
</p:tagLst>
</file>

<file path=ppt/tags/tag402.xml><?xml version="1.0" encoding="utf-8"?>
<p:tagLst xmlns:p="http://schemas.openxmlformats.org/presentationml/2006/main">
  <p:tag name="KSO_WM_UNIT_HIGHLIGHT" val="0"/>
  <p:tag name="KSO_WM_UNIT_COMPATIBLE" val="0"/>
  <p:tag name="KSO_WM_UNIT_ID" val="custom20187428_2*i*16"/>
  <p:tag name="KSO_WM_UNIT_LAYERLEVEL" val="1"/>
  <p:tag name="KSO_WM_TAG_VERSION" val="1.0"/>
  <p:tag name="KSO_WM_BEAUTIFY_FLAG" val="#wm#"/>
  <p:tag name="KSO_WM_UNIT_COLOR_SCHEME_SHAPE_ID" val="13"/>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6"/>
  <p:tag name="KSO_WM_UNIT_FILL_FORE_SCHEMECOLOR_INDEX" val="14"/>
  <p:tag name="KSO_WM_UNIT_FILL_TYPE" val="1"/>
  <p:tag name="KSO_WM_UNIT_TEXT_FILL_FORE_SCHEMECOLOR_INDEX" val="13"/>
  <p:tag name="KSO_WM_UNIT_TEXT_FILL_TYPE" val="1"/>
  <p:tag name="KSO_WM_UNIT_USESOURCEFORMAT_APPLY" val="1"/>
</p:tagLst>
</file>

<file path=ppt/tags/tag403.xml><?xml version="1.0" encoding="utf-8"?>
<p:tagLst xmlns:p="http://schemas.openxmlformats.org/presentationml/2006/main">
  <p:tag name="KSO_WM_UNIT_HIGHLIGHT" val="0"/>
  <p:tag name="KSO_WM_UNIT_COMPATIBLE" val="0"/>
  <p:tag name="KSO_WM_UNIT_ID" val="custom20187428_2*i*18"/>
  <p:tag name="KSO_WM_UNIT_LAYERLEVEL" val="1"/>
  <p:tag name="KSO_WM_TAG_VERSION" val="1.0"/>
  <p:tag name="KSO_WM_BEAUTIFY_FLAG" val="#wm#"/>
  <p:tag name="KSO_WM_UNIT_COLOR_SCHEME_SHAPE_ID" val="7"/>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8"/>
  <p:tag name="KSO_WM_UNIT_FILL_FORE_SCHEMECOLOR_INDEX" val="14"/>
  <p:tag name="KSO_WM_UNIT_FILL_TYPE" val="1"/>
  <p:tag name="KSO_WM_UNIT_TEXT_FILL_FORE_SCHEMECOLOR_INDEX" val="13"/>
  <p:tag name="KSO_WM_UNIT_TEXT_FILL_TYPE" val="1"/>
  <p:tag name="KSO_WM_UNIT_USESOURCEFORMAT_APPLY" val="1"/>
</p:tagLst>
</file>

<file path=ppt/tags/tag404.xml><?xml version="1.0" encoding="utf-8"?>
<p:tagLst xmlns:p="http://schemas.openxmlformats.org/presentationml/2006/main">
  <p:tag name="KSO_WM_UNIT_PRESET_TEXT" val="单击此处添加文本具体内容，简明扼要的阐述您的观点。"/>
  <p:tag name="KSO_WM_UNIT_VALUE" val="140"/>
  <p:tag name="KSO_WM_UNIT_HIGHLIGHT" val="0"/>
  <p:tag name="KSO_WM_UNIT_COMPATIBLE" val="0"/>
  <p:tag name="KSO_WM_DIAGRAM_GROUP_CODE" val="l1-1"/>
  <p:tag name="KSO_WM_UNIT_TYPE" val="l_h_f"/>
  <p:tag name="KSO_WM_UNIT_INDEX" val="1_2_1"/>
  <p:tag name="KSO_WM_UNIT_ID" val="custom20187428_2*l_h_f*1_2_1"/>
  <p:tag name="KSO_WM_TEMPLATE_CATEGORY" val="custom"/>
  <p:tag name="KSO_WM_TEMPLATE_INDEX" val="20187428"/>
  <p:tag name="KSO_WM_UNIT_LAYERLEVEL" val="1_1_1"/>
  <p:tag name="KSO_WM_TAG_VERSION" val="1.0"/>
  <p:tag name="KSO_WM_BEAUTIFY_FLAG" val="#wm#"/>
  <p:tag name="KSO_WM_UNIT_COLOR_SCHEME_SHAPE_ID" val="86"/>
  <p:tag name="KSO_WM_UNIT_COLOR_SCHEME_PARENT_PAGE" val="0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05.xml><?xml version="1.0" encoding="utf-8"?>
<p:tagLst xmlns:p="http://schemas.openxmlformats.org/presentationml/2006/main">
  <p:tag name="KSO_WM_UNIT_ISCONTENTSTITLE" val="0"/>
  <p:tag name="KSO_WM_UNIT_PRESET_TEXT" val="添加标题"/>
  <p:tag name="KSO_WM_UNIT_VALUE" val="24"/>
  <p:tag name="KSO_WM_UNIT_HIGHLIGHT" val="0"/>
  <p:tag name="KSO_WM_UNIT_COMPATIBLE" val="0"/>
  <p:tag name="KSO_WM_DIAGRAM_GROUP_CODE" val="l1-1"/>
  <p:tag name="KSO_WM_UNIT_TYPE" val="l_h_a"/>
  <p:tag name="KSO_WM_UNIT_INDEX" val="1_2_1"/>
  <p:tag name="KSO_WM_UNIT_ID" val="custom20187428_2*l_h_a*1_2_1"/>
  <p:tag name="KSO_WM_TEMPLATE_CATEGORY" val="custom"/>
  <p:tag name="KSO_WM_TEMPLATE_INDEX" val="20187428"/>
  <p:tag name="KSO_WM_UNIT_LAYERLEVEL" val="1_1_1"/>
  <p:tag name="KSO_WM_TAG_VERSION" val="1.0"/>
  <p:tag name="KSO_WM_BEAUTIFY_FLAG" val="#wm#"/>
  <p:tag name="KSO_WM_UNIT_COLOR_SCHEME_SHAPE_ID" val="87"/>
  <p:tag name="KSO_WM_UNIT_COLOR_SCHEME_PARENT_PAGE" val="0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06.xml><?xml version="1.0" encoding="utf-8"?>
<p:tagLst xmlns:p="http://schemas.openxmlformats.org/presentationml/2006/main">
  <p:tag name="KSO_WM_UNIT_PRESET_TEXT" val="单击此处添加文本具体内容，简明扼要的阐述您的观点。"/>
  <p:tag name="KSO_WM_UNIT_VALUE" val="140"/>
  <p:tag name="KSO_WM_UNIT_HIGHLIGHT" val="0"/>
  <p:tag name="KSO_WM_UNIT_COMPATIBLE" val="0"/>
  <p:tag name="KSO_WM_DIAGRAM_GROUP_CODE" val="l1-1"/>
  <p:tag name="KSO_WM_UNIT_TYPE" val="l_h_f"/>
  <p:tag name="KSO_WM_UNIT_INDEX" val="1_1_1"/>
  <p:tag name="KSO_WM_UNIT_ID" val="custom20187428_2*l_h_f*1_1_1"/>
  <p:tag name="KSO_WM_TEMPLATE_CATEGORY" val="custom"/>
  <p:tag name="KSO_WM_TEMPLATE_INDEX" val="20187428"/>
  <p:tag name="KSO_WM_UNIT_LAYERLEVEL" val="1_1_1"/>
  <p:tag name="KSO_WM_TAG_VERSION" val="1.0"/>
  <p:tag name="KSO_WM_BEAUTIFY_FLAG" val="#wm#"/>
  <p:tag name="KSO_WM_UNIT_COLOR_SCHEME_SHAPE_ID" val="98"/>
  <p:tag name="KSO_WM_UNIT_COLOR_SCHEME_PARENT_PAGE" val="0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07.xml><?xml version="1.0" encoding="utf-8"?>
<p:tagLst xmlns:p="http://schemas.openxmlformats.org/presentationml/2006/main">
  <p:tag name="KSO_WM_UNIT_ISCONTENTSTITLE" val="0"/>
  <p:tag name="KSO_WM_UNIT_PRESET_TEXT" val="添加标题"/>
  <p:tag name="KSO_WM_UNIT_VALUE" val="24"/>
  <p:tag name="KSO_WM_UNIT_HIGHLIGHT" val="0"/>
  <p:tag name="KSO_WM_UNIT_COMPATIBLE" val="0"/>
  <p:tag name="KSO_WM_DIAGRAM_GROUP_CODE" val="l1-1"/>
  <p:tag name="KSO_WM_UNIT_TYPE" val="l_h_a"/>
  <p:tag name="KSO_WM_UNIT_INDEX" val="1_1_1"/>
  <p:tag name="KSO_WM_UNIT_ID" val="custom20187428_2*l_h_a*1_1_1"/>
  <p:tag name="KSO_WM_TEMPLATE_CATEGORY" val="custom"/>
  <p:tag name="KSO_WM_TEMPLATE_INDEX" val="20187428"/>
  <p:tag name="KSO_WM_UNIT_LAYERLEVEL" val="1_1_1"/>
  <p:tag name="KSO_WM_TAG_VERSION" val="1.0"/>
  <p:tag name="KSO_WM_BEAUTIFY_FLAG" val="#wm#"/>
  <p:tag name="KSO_WM_UNIT_COLOR_SCHEME_SHAPE_ID" val="99"/>
  <p:tag name="KSO_WM_UNIT_COLOR_SCHEME_PARENT_PAGE" val="0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08.xml><?xml version="1.0" encoding="utf-8"?>
<p:tagLst xmlns:p="http://schemas.openxmlformats.org/presentationml/2006/main">
  <p:tag name="KSO_WM_UNIT_HIGHLIGHT" val="0"/>
  <p:tag name="KSO_WM_UNIT_COMPATIBLE" val="0"/>
  <p:tag name="KSO_WM_DIAGRAM_GROUP_CODE" val="l1-1"/>
  <p:tag name="KSO_WM_UNIT_ID" val="custom20187428_2*l_h_i*1_2_1"/>
  <p:tag name="KSO_WM_TEMPLATE_CATEGORY" val="custom"/>
  <p:tag name="KSO_WM_TEMPLATE_INDEX" val="20187428"/>
  <p:tag name="KSO_WM_UNIT_LAYERLEVEL" val="1_1_1"/>
  <p:tag name="KSO_WM_TAG_VERSION" val="1.0"/>
  <p:tag name="KSO_WM_BEAUTIFY_FLAG" val="#wm#"/>
  <p:tag name="KSO_WM_UNIT_COLOR_SCHEME_SHAPE_ID" val="100"/>
  <p:tag name="KSO_WM_UNIT_COLOR_SCHEME_PARENT_PAGE" val="0_1"/>
  <p:tag name="KSO_WM_UNIT_ABSOLUTE_COLOR" val="1"/>
  <p:tag name="KSO_WM_UNIT_DIAGRAM_ISNUMVISUAL" val="0"/>
  <p:tag name="KSO_WM_UNIT_DIAGRAM_ISREFERUNIT" val="0"/>
  <p:tag name="KSO_WM_UNIT_TYPE" val="l_h_i"/>
  <p:tag name="KSO_WM_UNIT_INDEX" val="1_2_1"/>
  <p:tag name="KSO_WM_UNIT_LINE_FORE_SCHEMECOLOR_INDEX" val="14"/>
  <p:tag name="KSO_WM_UNIT_LINE_FILL_TYPE" val="2"/>
  <p:tag name="KSO_WM_UNIT_USESOURCEFORMAT_APPLY" val="1"/>
</p:tagLst>
</file>

<file path=ppt/tags/tag409.xml><?xml version="1.0" encoding="utf-8"?>
<p:tagLst xmlns:p="http://schemas.openxmlformats.org/presentationml/2006/main">
  <p:tag name="KSO_WM_UNIT_HIGHLIGHT" val="0"/>
  <p:tag name="KSO_WM_UNIT_COMPATIBLE" val="0"/>
  <p:tag name="KSO_WM_UNIT_TYPE" val="i"/>
  <p:tag name="KSO_WM_UNIT_INDEX" val="17"/>
  <p:tag name="KSO_WM_UNIT_ID" val="custom20187428_2*i*17"/>
  <p:tag name="KSO_WM_UNIT_LAYERLEVEL" val="1"/>
  <p:tag name="KSO_WM_TAG_VERSION" val="1.0"/>
  <p:tag name="KSO_WM_BEAUTIFY_FLAG" val="#wm#"/>
  <p:tag name="KSO_WM_UNIT_COLOR_SCHEME_SHAPE_ID" val="3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FILL_FORE_SCHEMECOLOR_INDEX" val="5"/>
  <p:tag name="KSO_WM_UNIT_FILL_TYPE" val="1"/>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TYPE" val="i"/>
  <p:tag name="KSO_WM_UNIT_INDEX" val="23"/>
  <p:tag name="KSO_WM_UNIT_ID" val="custom20187428_2*i*23"/>
  <p:tag name="KSO_WM_UNIT_LAYERLEVEL" val="1"/>
  <p:tag name="KSO_WM_TAG_VERSION" val="1.0"/>
  <p:tag name="KSO_WM_BEAUTIFY_FLAG" val="#wm#"/>
  <p:tag name="KSO_WM_UNIT_COLOR_SCHEME_SHAPE_ID" val="6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FILL_FORE_SCHEMECOLOR_INDEX" val="6"/>
  <p:tag name="KSO_WM_UNIT_FILL_TYPE" val="1"/>
  <p:tag name="KSO_WM_UNIT_TEXT_FILL_FORE_SCHEMECOLOR_INDEX" val="13"/>
  <p:tag name="KSO_WM_UNIT_TEXT_FILL_TYPE" val="1"/>
  <p:tag name="KSO_WM_UNIT_USESOURCEFORMAT_APPLY" val="1"/>
</p:tagLst>
</file>

<file path=ppt/tags/tag411.xml><?xml version="1.0" encoding="utf-8"?>
<p:tagLst xmlns:p="http://schemas.openxmlformats.org/presentationml/2006/main">
  <p:tag name="KSO_WM_UNIT_HIGHLIGHT" val="0"/>
  <p:tag name="KSO_WM_UNIT_COMPATIBLE" val="0"/>
  <p:tag name="KSO_WM_UNIT_ID" val="custom20187428_2*i*20"/>
  <p:tag name="KSO_WM_UNIT_LAYERLEVEL" val="1"/>
  <p:tag name="KSO_WM_TAG_VERSION" val="1.0"/>
  <p:tag name="KSO_WM_BEAUTIFY_FLAG" val="#wm#"/>
  <p:tag name="KSO_WM_UNIT_COLOR_SCHEME_SHAPE_ID" val="26"/>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0"/>
  <p:tag name="KSO_WM_UNIT_FILL_FORE_SCHEMECOLOR_INDEX" val="14"/>
  <p:tag name="KSO_WM_UNIT_FILL_TYPE" val="1"/>
  <p:tag name="KSO_WM_UNIT_TEXT_FILL_FORE_SCHEMECOLOR_INDEX" val="13"/>
  <p:tag name="KSO_WM_UNIT_TEXT_FILL_TYPE" val="1"/>
  <p:tag name="KSO_WM_UNIT_USESOURCEFORMAT_APPLY" val="1"/>
</p:tagLst>
</file>

<file path=ppt/tags/tag41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91995_1*i*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91995_1*r_i*1_1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REFSHAPE" val="1494949684"/>
  <p:tag name="KSO_WM_UNIT_DIAGRAM_SCHEMECOLOR_ID" val="0"/>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91995_1*r_i*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REFSHAPE" val="1494950364"/>
  <p:tag name="KSO_WM_UNIT_DIAGRAM_SCHEMECOLOR_ID" val="0"/>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91995_1*i*2"/>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91995_1*r_i*1_10"/>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REFSHAPE" val="1494950500"/>
  <p:tag name="KSO_WM_UNIT_DIAGRAM_SCHEMECOLOR_ID" val="0"/>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91995_1*r_i*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 name="REFSHAPE" val="1494949004"/>
  <p:tag name="KSO_WM_UNIT_DIAGRAM_SCHEMECOLOR_ID" val="0"/>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91995_1*i*3"/>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91995_1*r_i*1_9"/>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REFSHAPE" val="1494951860"/>
  <p:tag name="KSO_WM_UNIT_DIAGRAM_SCHEMECOLOR_ID" val="0"/>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91995_1*r_i*1_3"/>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 name="REFSHAPE" val="1494951044"/>
  <p:tag name="KSO_WM_UNIT_DIAGRAM_SCHEMECOLOR_ID" val="0"/>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91995_1*r_i*1_4"/>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USESOURCEFORMAT_APPLY" val="1"/>
  <p:tag name="KSO_WM_UNIT_DIAGRAM_SCHEMECOLOR_ID" val="0"/>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91995_1*r_i*1_8"/>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REFSHAPE" val="1494950636"/>
  <p:tag name="KSO_WM_UNIT_DIAGRAM_SCHEMECOLOR_ID" val="0"/>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91995_1*r_i*1_5"/>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REFSHAPE" val="1494950772"/>
  <p:tag name="KSO_WM_UNIT_DIAGRAM_SCHEMECOLOR_ID" val="0"/>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91995_1*r_i*1_6"/>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REFSHAPE" val="1494951180"/>
  <p:tag name="KSO_WM_UNIT_DIAGRAM_SCHEMECOLOR_ID" val="0"/>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91995_1*r_i*1_7"/>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REFSHAPE" val="1494951588"/>
  <p:tag name="KSO_WM_UNIT_DIAGRAM_SCHEMECOLOR_ID" val="0"/>
</p:tagLst>
</file>

<file path=ppt/tags/tag427.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91995_3*r_v*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REFSHAPE" val="1494949412"/>
  <p:tag name="KSO_WM_UNIT_DIAGRAM_SCHEMECOLOR_ID" val="0"/>
</p:tagLst>
</file>

<file path=ppt/tags/tag428.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91995_3*r_v*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REFSHAPE" val="1494952132"/>
  <p:tag name="KSO_WM_UNIT_DIAGRAM_SCHEMECOLOR_ID" val="0"/>
</p:tagLst>
</file>

<file path=ppt/tags/tag429.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4"/>
  <p:tag name="KSO_WM_UNIT_ID" val="diagram20203761_1*i*4"/>
  <p:tag name="KSO_WM_TEMPLATE_CATEGORY" val="diagram"/>
  <p:tag name="KSO_WM_TEMPLATE_INDEX" val="20203761"/>
  <p:tag name="KSO_WM_UNIT_LAYERLEVEL" val="1"/>
  <p:tag name="KSO_WM_TAG_VERSION" val="1.0"/>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2"/>
  <p:tag name="KSO_WM_UNIT_ID" val="diagram20203761_1*i*2"/>
  <p:tag name="KSO_WM_TEMPLATE_CATEGORY" val="diagram"/>
  <p:tag name="KSO_WM_TEMPLATE_INDEX" val="20203761"/>
  <p:tag name="KSO_WM_UNIT_LAYERLEVEL" val="1"/>
  <p:tag name="KSO_WM_TAG_VERSION" val="1.0"/>
  <p:tag name="KSO_WM_BEAUTIFY_FLAG" val="#w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61_1*i*1"/>
  <p:tag name="KSO_WM_TEMPLATE_CATEGORY" val="diagram"/>
  <p:tag name="KSO_WM_TEMPLATE_INDEX" val="20203761"/>
  <p:tag name="KSO_WM_UNIT_LAYERLEVEL" val="1"/>
  <p:tag name="KSO_WM_TAG_VERSION" val="1.0"/>
  <p:tag name="KSO_WM_BEAUTIFY_FLAG" val="#wm#"/>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5"/>
  <p:tag name="KSO_WM_UNIT_ID" val="diagram20203761_1*i*5"/>
  <p:tag name="KSO_WM_TEMPLATE_CATEGORY" val="diagram"/>
  <p:tag name="KSO_WM_TEMPLATE_INDEX" val="20203761"/>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3"/>
  <p:tag name="KSO_WM_UNIT_ID" val="diagram20203761_1*i*3"/>
  <p:tag name="KSO_WM_TEMPLATE_CATEGORY" val="diagram"/>
  <p:tag name="KSO_WM_TEMPLATE_INDEX" val="20203761"/>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6"/>
  <p:tag name="KSO_WM_UNIT_ID" val="diagram20203761_1*i*6"/>
  <p:tag name="KSO_WM_TEMPLATE_CATEGORY" val="diagram"/>
  <p:tag name="KSO_WM_TEMPLATE_INDEX" val="20203761"/>
  <p:tag name="KSO_WM_UNIT_LAYERLEVEL" val="1"/>
  <p:tag name="KSO_WM_TAG_VERSION" val="1.0"/>
  <p:tag name="KSO_WM_BEAUTIFY_FLAG" val="#wm#"/>
</p:tagLst>
</file>

<file path=ppt/tags/tag437.xml><?xml version="1.0" encoding="utf-8"?>
<p:tagLst xmlns:p="http://schemas.openxmlformats.org/presentationml/2006/main">
  <p:tag name="KSO_WM_UNIT_TEXTBOXSTYLE_SHAPETYPE" val="0"/>
  <p:tag name="KSO_WM_UNIT_TEXTBOXSTYLE_TEMPLATETYPE" val="1"/>
  <p:tag name="KSO_WM_UNIT_PRESET_TEXT" val="点击此处添加标题：&#13;点击此处添加正文。&#13;点击此处添加正文。&#13;点击此处添加正文。&#13;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77*f*1"/>
  <p:tag name="KSO_WM_TEMPLATE_CATEGORY" val="mixed"/>
  <p:tag name="KSO_WM_TEMPLATE_INDEX" val="20201907"/>
  <p:tag name="KSO_WM_UNIT_LAYERLEVEL" val="1"/>
  <p:tag name="KSO_WM_TAG_VERSION" val="1.0"/>
  <p:tag name="KSO_WM_BEAUTIFY_FLAG" val="#wm#"/>
  <p:tag name="KSO_WM_UNIT_TEXTBOXSTYLE_GUID" val="{6223c772-1059-4350-93b5-f849e9979278}"/>
  <p:tag name="KSO_WM_UNIT_TEXTBOXSTYLE_TEMPLATEID" val="3134316"/>
  <p:tag name="KSO_WM_UNIT_TEXTBOXSTYLE_TYPE" val="9"/>
</p:tagLst>
</file>

<file path=ppt/tags/tag438.xml><?xml version="1.0" encoding="utf-8"?>
<p:tagLst xmlns:p="http://schemas.openxmlformats.org/presentationml/2006/main">
  <p:tag name="REFSHAPE" val="933838844"/>
</p:tagLst>
</file>

<file path=ppt/tags/tag43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4"/>
  <p:tag name="KSO_WM_UNIT_ID" val="diagram20203761_1*i*4"/>
  <p:tag name="KSO_WM_TEMPLATE_CATEGORY" val="diagram"/>
  <p:tag name="KSO_WM_TEMPLATE_INDEX" val="20203761"/>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2"/>
  <p:tag name="KSO_WM_UNIT_ID" val="diagram20203761_1*i*2"/>
  <p:tag name="KSO_WM_TEMPLATE_CATEGORY" val="diagram"/>
  <p:tag name="KSO_WM_TEMPLATE_INDEX" val="20203761"/>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61_1*i*1"/>
  <p:tag name="KSO_WM_TEMPLATE_CATEGORY" val="diagram"/>
  <p:tag name="KSO_WM_TEMPLATE_INDEX" val="20203761"/>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5"/>
  <p:tag name="KSO_WM_UNIT_ID" val="diagram20203761_1*i*5"/>
  <p:tag name="KSO_WM_TEMPLATE_CATEGORY" val="diagram"/>
  <p:tag name="KSO_WM_TEMPLATE_INDEX" val="20203761"/>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3"/>
  <p:tag name="KSO_WM_UNIT_ID" val="diagram20203761_1*i*3"/>
  <p:tag name="KSO_WM_TEMPLATE_CATEGORY" val="diagram"/>
  <p:tag name="KSO_WM_TEMPLATE_INDEX" val="20203761"/>
  <p:tag name="KSO_WM_UNIT_LAYERLEVEL" val="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6"/>
  <p:tag name="KSO_WM_UNIT_ID" val="diagram20203761_1*i*6"/>
  <p:tag name="KSO_WM_TEMPLATE_CATEGORY" val="diagram"/>
  <p:tag name="KSO_WM_TEMPLATE_INDEX" val="20203761"/>
  <p:tag name="KSO_WM_UNIT_LAYERLEVEL" val="1"/>
  <p:tag name="KSO_WM_TAG_VERSION" val="1.0"/>
  <p:tag name="KSO_WM_BEAUTIFY_FLAG" val="#wm#"/>
</p:tagLst>
</file>

<file path=ppt/tags/tag446.xml><?xml version="1.0" encoding="utf-8"?>
<p:tagLst xmlns:p="http://schemas.openxmlformats.org/presentationml/2006/main">
  <p:tag name="KSO_WM_UNIT_TEXTBOXSTYLE_SHAPETYPE" val="0"/>
  <p:tag name="KSO_WM_UNIT_TEXTBOXSTYLE_TEMPLATETYPE" val="1"/>
  <p:tag name="KSO_WM_UNIT_PRESET_TEXT" val="点击此处添加标题：&#13;点击此处添加正文。&#13;点击此处添加正文。&#13;点击此处添加正文。&#13;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77*f*1"/>
  <p:tag name="KSO_WM_TEMPLATE_CATEGORY" val="mixed"/>
  <p:tag name="KSO_WM_TEMPLATE_INDEX" val="20201907"/>
  <p:tag name="KSO_WM_UNIT_LAYERLEVEL" val="1"/>
  <p:tag name="KSO_WM_TAG_VERSION" val="1.0"/>
  <p:tag name="KSO_WM_BEAUTIFY_FLAG" val="#wm#"/>
  <p:tag name="KSO_WM_UNIT_TEXTBOXSTYLE_GUID" val="{6223c772-1059-4350-93b5-f849e9979278}"/>
  <p:tag name="KSO_WM_UNIT_TEXTBOXSTYLE_TEMPLATEID" val="3134316"/>
  <p:tag name="KSO_WM_UNIT_TEXTBOXSTYLE_TYPE" val="9"/>
</p:tagLst>
</file>

<file path=ppt/tags/tag447.xml><?xml version="1.0" encoding="utf-8"?>
<p:tagLst xmlns:p="http://schemas.openxmlformats.org/presentationml/2006/main">
  <p:tag name="REFSHAPE" val="933838844"/>
</p:tagLst>
</file>

<file path=ppt/tags/tag44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451.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249_1*i*3"/>
  <p:tag name="KSO_WM_TEMPLATE_CATEGORY" val="diagram"/>
  <p:tag name="KSO_WM_TEMPLATE_INDEX" val="20198249"/>
  <p:tag name="KSO_WM_UNIT_LAYERLEVEL" val="1"/>
  <p:tag name="KSO_WM_TAG_VERSION" val="1.0"/>
  <p:tag name="KSO_WM_BEAUTIFY_FLAG" val="#wm#"/>
  <p:tag name="KSO_WM_UNIT_ADJUSTLAYOUT_ID" val="1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249_1*i*5"/>
  <p:tag name="KSO_WM_TEMPLATE_CATEGORY" val="diagram"/>
  <p:tag name="KSO_WM_TEMPLATE_INDEX" val="20198249"/>
  <p:tag name="KSO_WM_UNIT_LAYERLEVEL" val="1"/>
  <p:tag name="KSO_WM_TAG_VERSION" val="1.0"/>
  <p:tag name="KSO_WM_BEAUTIFY_FLAG" val="#wm#"/>
  <p:tag name="KSO_WM_UNIT_ADJUSTLAYOUT_ID" val="15"/>
</p:tagLst>
</file>

<file path=ppt/tags/tag454.xml><?xml version="1.0" encoding="utf-8"?>
<p:tagLst xmlns:p="http://schemas.openxmlformats.org/presentationml/2006/main">
  <p:tag name="REFSHAPE" val="933838844"/>
</p:tagLst>
</file>

<file path=ppt/tags/tag455.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458.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249_1*i*3"/>
  <p:tag name="KSO_WM_TEMPLATE_CATEGORY" val="diagram"/>
  <p:tag name="KSO_WM_TEMPLATE_INDEX" val="20198249"/>
  <p:tag name="KSO_WM_UNIT_LAYERLEVEL" val="1"/>
  <p:tag name="KSO_WM_TAG_VERSION" val="1.0"/>
  <p:tag name="KSO_WM_BEAUTIFY_FLAG" val="#wm#"/>
  <p:tag name="KSO_WM_UNIT_ADJUSTLAYOUT_ID" val="1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249_1*i*5"/>
  <p:tag name="KSO_WM_TEMPLATE_CATEGORY" val="diagram"/>
  <p:tag name="KSO_WM_TEMPLATE_INDEX" val="20198249"/>
  <p:tag name="KSO_WM_UNIT_LAYERLEVEL" val="1"/>
  <p:tag name="KSO_WM_TAG_VERSION" val="1.0"/>
  <p:tag name="KSO_WM_BEAUTIFY_FLAG" val="#wm#"/>
  <p:tag name="KSO_WM_UNIT_ADJUSTLAYOUT_ID" val="15"/>
</p:tagLst>
</file>

<file path=ppt/tags/tag461.xml><?xml version="1.0" encoding="utf-8"?>
<p:tagLst xmlns:p="http://schemas.openxmlformats.org/presentationml/2006/main">
  <p:tag name="REFSHAPE" val="933838844"/>
</p:tagLst>
</file>

<file path=ppt/tags/tag462.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63.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7.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68.xml><?xml version="1.0" encoding="utf-8"?>
<p:tagLst xmlns:p="http://schemas.openxmlformats.org/presentationml/2006/main">
  <p:tag name="KSO_WM_UNIT_VALUE" val="1567*1566"/>
  <p:tag name="KSO_WM_UNIT_HIGHLIGHT" val="0"/>
  <p:tag name="KSO_WM_UNIT_COMPATIBLE" val="0"/>
  <p:tag name="KSO_WM_UNIT_DIAGRAM_ISNUMVISUAL" val="0"/>
  <p:tag name="KSO_WM_UNIT_DIAGRAM_ISREFERUNIT" val="0"/>
  <p:tag name="KSO_WM_UNIT_TYPE" val="d"/>
  <p:tag name="KSO_WM_UNIT_INDEX" val="1"/>
  <p:tag name="KSO_WM_UNIT_ID" val="custom20203704_11*d*1"/>
  <p:tag name="KSO_WM_TEMPLATE_CATEGORY" val="custom"/>
  <p:tag name="KSO_WM_TEMPLATE_INDEX" val="20203704"/>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l&quot;,&quot;m&quot;,&quot;n&quot;,&quot;o&quot;,&quot;p&quot;,&quot;q&quot;,&quot;r&quot;,&quot;α&quot;,&quot;β&quot;,&quot;δ&quot;]"/>
  <p:tag name="KSO_WM_UNIT_BLOCK" val="0"/>
  <p:tag name="KSO_WM_UNIT_SM_LIMIT_TYPE" val="2"/>
  <p:tag name="KSO_WM_UNIT_DECORATE_INFO" val="{&quot;pDecorateInfoX&quot;:{&quot;IsLeft&quot;:true,&quot;IsRight&quot;:false,&quot;IsRatio&quot;:false},&quot;pDecorateInfoY&quot;:{&quot;IsTop&quot;:true,&quot;IsBottom&quot;:false,&quot;IsRatio&quot;:false}}"/>
</p:tagLst>
</file>

<file path=ppt/tags/tag46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70.xml><?xml version="1.0" encoding="utf-8"?>
<p:tagLst xmlns:p="http://schemas.openxmlformats.org/presentationml/2006/main">
  <p:tag name="REFSHAPE" val="678797316"/>
</p:tagLst>
</file>

<file path=ppt/tags/tag47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72.xml><?xml version="1.0" encoding="utf-8"?>
<p:tagLst xmlns:p="http://schemas.openxmlformats.org/presentationml/2006/main">
  <p:tag name="REFSHAPE" val="678797316"/>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47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8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48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8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83.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48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85.xml><?xml version="1.0" encoding="utf-8"?>
<p:tagLst xmlns:p="http://schemas.openxmlformats.org/presentationml/2006/main">
  <p:tag name="KSO_WM_UNIT_VALUE" val="1403*1865"/>
  <p:tag name="KSO_WM_UNIT_HIGHLIGHT" val="0"/>
  <p:tag name="KSO_WM_UNIT_COMPATIBLE" val="0"/>
  <p:tag name="KSO_WM_UNIT_DIAGRAM_ISNUMVISUAL" val="0"/>
  <p:tag name="KSO_WM_UNIT_DIAGRAM_ISREFERUNIT" val="0"/>
  <p:tag name="KSO_WM_UNIT_TYPE" val="d"/>
  <p:tag name="KSO_WM_UNIT_INDEX" val="1"/>
  <p:tag name="KSO_WM_UNIT_ID" val="diagram20200753_1*d*1"/>
  <p:tag name="KSO_WM_TEMPLATE_CATEGORY" val="diagram"/>
  <p:tag name="KSO_WM_TEMPLATE_INDEX" val="20200753"/>
  <p:tag name="KSO_WM_UNIT_SUPPORT_UNIT_TYPE" val="[&quot;all&quot;]"/>
  <p:tag name="KSO_WM_UNIT_LAYERLEVEL" val="1"/>
  <p:tag name="KSO_WM_TAG_VERSION" val="1.0"/>
  <p:tag name="KSO_WM_BEAUTIFY_FLAG" val="#wm#"/>
  <p:tag name="KSO_WM_UNIT_PLACING_PICTURE_USER_VIEWPORT" val="{&quot;height&quot;:7358,&quot;width&quot;:10583}"/>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753_1*h_i*1_1"/>
  <p:tag name="KSO_WM_TEMPLATE_CATEGORY" val="diagram"/>
  <p:tag name="KSO_WM_TEMPLATE_INDEX" val="20200753"/>
  <p:tag name="KSO_WM_UNIT_LAYERLEVEL" val="1_1"/>
  <p:tag name="KSO_WM_TAG_VERSION" val="1.0"/>
  <p:tag name="KSO_WM_BEAUTIFY_FLAG" val="#wm#"/>
</p:tagLst>
</file>

<file path=ppt/tags/tag487.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488.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8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90.xml><?xml version="1.0" encoding="utf-8"?>
<p:tagLst xmlns:p="http://schemas.openxmlformats.org/presentationml/2006/main">
  <p:tag name="KSO_WM_UNIT_VALUE" val="1403*1865"/>
  <p:tag name="KSO_WM_UNIT_HIGHLIGHT" val="0"/>
  <p:tag name="KSO_WM_UNIT_COMPATIBLE" val="0"/>
  <p:tag name="KSO_WM_UNIT_DIAGRAM_ISNUMVISUAL" val="0"/>
  <p:tag name="KSO_WM_UNIT_DIAGRAM_ISREFERUNIT" val="0"/>
  <p:tag name="KSO_WM_UNIT_TYPE" val="d"/>
  <p:tag name="KSO_WM_UNIT_INDEX" val="1"/>
  <p:tag name="KSO_WM_UNIT_ID" val="diagram20200753_1*d*1"/>
  <p:tag name="KSO_WM_TEMPLATE_CATEGORY" val="diagram"/>
  <p:tag name="KSO_WM_TEMPLATE_INDEX" val="20200753"/>
  <p:tag name="KSO_WM_UNIT_SUPPORT_UNIT_TYPE" val="[&quot;all&quot;]"/>
  <p:tag name="KSO_WM_UNIT_LAYERLEVEL" val="1"/>
  <p:tag name="KSO_WM_TAG_VERSION" val="1.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753_1*h_i*1_1"/>
  <p:tag name="KSO_WM_TEMPLATE_CATEGORY" val="diagram"/>
  <p:tag name="KSO_WM_TEMPLATE_INDEX" val="20200753"/>
  <p:tag name="KSO_WM_UNIT_LAYERLEVEL" val="1_1"/>
  <p:tag name="KSO_WM_TAG_VERSION" val="1.0"/>
  <p:tag name="KSO_WM_BEAUTIFY_FLAG" val="#wm#"/>
</p:tagLst>
</file>

<file path=ppt/tags/tag492.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493.xml><?xml version="1.0" encoding="utf-8"?>
<p:tagLst xmlns:p="http://schemas.openxmlformats.org/presentationml/2006/main">
  <p:tag name="REFSHAPE" val="678797316"/>
</p:tagLst>
</file>

<file path=ppt/tags/tag494.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495.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3077_1*f*1"/>
  <p:tag name="KSO_WM_TEMPLATE_CATEGORY" val="diagram"/>
  <p:tag name="KSO_WM_TEMPLATE_INDEX" val="20193077"/>
  <p:tag name="KSO_WM_UNIT_LAYERLEVEL" val="1"/>
  <p:tag name="KSO_WM_TAG_VERSION" val="1.0"/>
  <p:tag name="KSO_WM_BEAUTIFY_FLAG" val="#wm#"/>
  <p:tag name="KSO_WM_UNIT_COLOR_SCHEME_SHAPE_ID" val="34"/>
  <p:tag name="KSO_WM_UNIT_COLOR_SCHEME_PARENT_PAGE" val="0_1"/>
  <p:tag name="KSO_WM_UNIT_ADJUSTLAYOUT_ID" val="34"/>
  <p:tag name="KSO_WM_UNIT_TEXT_PART_ID_V2" val="d-2-1"/>
</p:tagLst>
</file>

<file path=ppt/tags/tag496.xml><?xml version="1.0" encoding="utf-8"?>
<p:tagLst xmlns:p="http://schemas.openxmlformats.org/presentationml/2006/main">
  <p:tag name="KSO_WM_UNIT_VALUE" val="958*1277"/>
  <p:tag name="KSO_WM_UNIT_HIGHLIGHT" val="0"/>
  <p:tag name="KSO_WM_UNIT_COMPATIBLE" val="0"/>
  <p:tag name="KSO_WM_UNIT_DIAGRAM_ISNUMVISUAL" val="0"/>
  <p:tag name="KSO_WM_UNIT_DIAGRAM_ISREFERUNIT" val="0"/>
  <p:tag name="KSO_WM_UNIT_TYPE" val="d"/>
  <p:tag name="KSO_WM_UNIT_INDEX" val="1"/>
  <p:tag name="KSO_WM_UNIT_ID" val="diagram20193077_1*d*1"/>
  <p:tag name="KSO_WM_TEMPLATE_CATEGORY" val="diagram"/>
  <p:tag name="KSO_WM_TEMPLATE_INDEX" val="20193077"/>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 name="REFSHAPE" val="195545716"/>
</p:tagLst>
</file>

<file path=ppt/tags/tag497.xml><?xml version="1.0" encoding="utf-8"?>
<p:tagLst xmlns:p="http://schemas.openxmlformats.org/presentationml/2006/main">
  <p:tag name="KSO_WM_UNIT_PRESET_TEXT" val="点击此处添加正文。"/>
  <p:tag name="KSO_WM_UNIT_TEXT_PART_ID" val="1-a"/>
  <p:tag name="KSO_WM_UNIT_TEXT_PART_SIZE" val="24.96*224.5"/>
  <p:tag name="KSO_WM_UNIT_VALUE" val="13"/>
  <p:tag name="KSO_WM_UNIT_HIGHLIGHT" val="0"/>
  <p:tag name="KSO_WM_UNIT_COMPATIBLE" val="0"/>
  <p:tag name="KSO_WM_UNIT_DIAGRAM_ISNUMVISUAL" val="0"/>
  <p:tag name="KSO_WM_UNIT_DIAGRAM_ISREFERUNIT" val="0"/>
  <p:tag name="KSO_WM_UNIT_TYPE" val="f"/>
  <p:tag name="KSO_WM_UNIT_INDEX" val="2"/>
  <p:tag name="KSO_WM_UNIT_ID" val="diagram20193077_1*f*2"/>
  <p:tag name="KSO_WM_TEMPLATE_CATEGORY" val="diagram"/>
  <p:tag name="KSO_WM_TEMPLATE_INDEX" val="20193077"/>
  <p:tag name="KSO_WM_UNIT_LAYERLEVEL" val="1"/>
  <p:tag name="KSO_WM_TAG_VERSION" val="1.0"/>
  <p:tag name="KSO_WM_BEAUTIFY_FLAG" val="#wm#"/>
  <p:tag name="KSO_WM_UNIT_COLOR_SCHEME_SHAPE_ID" val="38"/>
  <p:tag name="KSO_WM_UNIT_COLOR_SCHEME_PARENT_PAGE" val="0_1"/>
  <p:tag name="KSO_WM_UNIT_ADJUSTLAYOUT_ID" val="38"/>
  <p:tag name="KSO_WM_UNIT_TEXT_PART_ID_V2" val="d-1-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077_1*i*21"/>
  <p:tag name="KSO_WM_TEMPLATE_CATEGORY" val="diagram"/>
  <p:tag name="KSO_WM_TEMPLATE_INDEX" val="20193077"/>
  <p:tag name="KSO_WM_UNIT_LAYERLEVEL" val="1"/>
  <p:tag name="KSO_WM_TAG_VERSION" val="1.0"/>
  <p:tag name="KSO_WM_BEAUTIFY_FLAG" val="#wm#"/>
  <p:tag name="KSO_WM_UNIT_COLOR_SCHEME_SHAPE_ID" val="65"/>
  <p:tag name="KSO_WM_UNIT_COLOR_SCHEME_PARENT_PAGE" val="0_1"/>
  <p:tag name="KSO_WM_UNIT_ADJUSTLAYOUT_ID" val="65"/>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077_1*i*22"/>
  <p:tag name="KSO_WM_TEMPLATE_CATEGORY" val="diagram"/>
  <p:tag name="KSO_WM_TEMPLATE_INDEX" val="20193077"/>
  <p:tag name="KSO_WM_UNIT_LAYERLEVEL" val="1"/>
  <p:tag name="KSO_WM_TAG_VERSION" val="1.0"/>
  <p:tag name="KSO_WM_BEAUTIFY_FLAG" val="#wm#"/>
  <p:tag name="KSO_WM_UNIT_COLOR_SCHEME_SHAPE_ID" val="90"/>
  <p:tag name="KSO_WM_UNIT_COLOR_SCHEME_PARENT_PAGE" val="0_1"/>
  <p:tag name="KSO_WM_UNIT_DECOLORIZATION" val="1"/>
  <p:tag name="KSO_WM_UNIT_ADJUSTLAYOUT_ID" val="9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00.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3077_1*f*1"/>
  <p:tag name="KSO_WM_TEMPLATE_CATEGORY" val="diagram"/>
  <p:tag name="KSO_WM_TEMPLATE_INDEX" val="20193077"/>
  <p:tag name="KSO_WM_UNIT_LAYERLEVEL" val="1"/>
  <p:tag name="KSO_WM_TAG_VERSION" val="1.0"/>
  <p:tag name="KSO_WM_BEAUTIFY_FLAG" val="#wm#"/>
  <p:tag name="KSO_WM_UNIT_COLOR_SCHEME_SHAPE_ID" val="34"/>
  <p:tag name="KSO_WM_UNIT_COLOR_SCHEME_PARENT_PAGE" val="0_1"/>
  <p:tag name="KSO_WM_UNIT_ADJUSTLAYOUT_ID" val="34"/>
  <p:tag name="KSO_WM_UNIT_TEXT_PART_ID_V2" val="d-2-1"/>
</p:tagLst>
</file>

<file path=ppt/tags/tag501.xml><?xml version="1.0" encoding="utf-8"?>
<p:tagLst xmlns:p="http://schemas.openxmlformats.org/presentationml/2006/main">
  <p:tag name="REFSHAPE" val="678797316"/>
</p:tagLst>
</file>

<file path=ppt/tags/tag502.xml><?xml version="1.0" encoding="utf-8"?>
<p:tagLst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BEAUTIFY_FLAG" val="#wm#"/>
  <p:tag name="KSO_WM_SLIDE_TYPE" val="text"/>
  <p:tag name="KSO_WM_SLIDE_LAYOUT_CNT" val="1_1_2"/>
  <p:tag name="KSO_WM_SLIDE_LAYOUT" val="a_d_f"/>
  <p:tag name="KSO_WM_SLIDE_ITEM_CNT" val="0"/>
  <p:tag name="KSO_WM_SLIDE_INDEX" val="1"/>
  <p:tag name="KSO_WM_SLIDE_ID" val="diagram20193077_1"/>
  <p:tag name="KSO_WM_TAG_VERSION" val="1.0"/>
  <p:tag name="KSO_WM_TEMPLATE_INDEX" val="20193077"/>
  <p:tag name="KSO_WM_TEMPLATE_CATEGORY" val="diagram"/>
  <p:tag name="KSO_WM_TEMPLATE_THUMBS_INDEX" val="1、6、10、14、20、26、27、28、29、31"/>
  <p:tag name="KSO_WM_SLIDE_SIZE" val="835*425"/>
  <p:tag name="KSO_WM_SLIDE_POSITION" val="64*54"/>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 name="KSO_WM_SPECIAL_SOURCE" val="bdnull"/>
</p:tagLst>
</file>

<file path=ppt/tags/tag503.xml><?xml version="1.0" encoding="utf-8"?>
<p:tagLst xmlns:p="http://schemas.openxmlformats.org/presentationml/2006/main">
  <p:tag name="REFSHAPE" val="678797316"/>
</p:tagLst>
</file>

<file path=ppt/tags/tag504.xml><?xml version="1.0" encoding="utf-8"?>
<p:tagLst xmlns:p="http://schemas.openxmlformats.org/presentationml/2006/main">
  <p:tag name="KSO_WM_UNIT_TEXTBOXSTYLE_GUID" val="{b2e162c4-1ea3-41b1-8dba-86d0450d224e}"/>
</p:tagLst>
</file>

<file path=ppt/tags/tag505.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506.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50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51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511.xml><?xml version="1.0" encoding="utf-8"?>
<p:tagLst xmlns:p="http://schemas.openxmlformats.org/presentationml/2006/main">
  <p:tag name="REFSHAPE" val="678797316"/>
</p:tagLst>
</file>

<file path=ppt/tags/tag512.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3*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26948"/>
</p:tagLst>
</file>

<file path=ppt/tags/tag513.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3*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8972"/>
</p:tagLst>
</file>

<file path=ppt/tags/tag514.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3*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8156"/>
</p:tagLst>
</file>

<file path=ppt/tags/tag515.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3*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9924"/>
</p:tagLst>
</file>

<file path=ppt/tags/tag516.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3*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8564"/>
</p:tagLst>
</file>

<file path=ppt/tags/tag517.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3*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9652"/>
</p:tagLst>
</file>

<file path=ppt/tags/tag518.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3*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6796"/>
</p:tagLst>
</file>

<file path=ppt/tags/tag519.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3*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652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20.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3*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6932"/>
</p:tagLst>
</file>

<file path=ppt/tags/tag521.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3*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8292"/>
</p:tagLst>
</file>

<file path=ppt/tags/tag522.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3*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9788"/>
</p:tagLst>
</file>

<file path=ppt/tags/tag523.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3*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7204"/>
</p:tagLst>
</file>

<file path=ppt/tags/tag524.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3*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9244"/>
</p:tagLst>
</file>

<file path=ppt/tags/tag525.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3*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7748"/>
</p:tagLst>
</file>

<file path=ppt/tags/tag526.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3*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8428"/>
</p:tagLst>
</file>

<file path=ppt/tags/tag527.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3*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0060"/>
</p:tagLst>
</file>

<file path=ppt/tags/tag528.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3*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8700"/>
</p:tagLst>
</file>

<file path=ppt/tags/tag529.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3*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7068"/>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30.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3*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9380"/>
</p:tagLst>
</file>

<file path=ppt/tags/tag531.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3*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0196"/>
</p:tagLst>
</file>

<file path=ppt/tags/tag532.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3*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7884"/>
</p:tagLst>
</file>

<file path=ppt/tags/tag533.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3*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0332"/>
</p:tagLst>
</file>

<file path=ppt/tags/tag534.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3*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9516"/>
</p:tagLst>
</file>

<file path=ppt/tags/tag535.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3*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0468"/>
</p:tagLst>
</file>

<file path=ppt/tags/tag536.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3*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66252"/>
</p:tagLst>
</file>

<file path=ppt/tags/tag537.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3*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4684"/>
</p:tagLst>
</file>

<file path=ppt/tags/tag538.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3*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1828"/>
</p:tagLst>
</file>

<file path=ppt/tags/tag539.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3*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223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40.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3*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0604"/>
</p:tagLst>
</file>

<file path=ppt/tags/tag541.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3*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2508"/>
</p:tagLst>
</file>

<file path=ppt/tags/tag542.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3*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2916"/>
</p:tagLst>
</file>

<file path=ppt/tags/tag543.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3*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2644"/>
</p:tagLst>
</file>

<file path=ppt/tags/tag544.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3*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4820"/>
</p:tagLst>
</file>

<file path=ppt/tags/tag545.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3*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3868"/>
</p:tagLst>
</file>

<file path=ppt/tags/tag546.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3*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0740"/>
</p:tagLst>
</file>

<file path=ppt/tags/tag547.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3*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1420"/>
</p:tagLst>
</file>

<file path=ppt/tags/tag548.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3*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4004"/>
</p:tagLst>
</file>

<file path=ppt/tags/tag549.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3*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087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50.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3*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2100"/>
</p:tagLst>
</file>

<file path=ppt/tags/tag551.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3*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1556"/>
</p:tagLst>
</file>

<file path=ppt/tags/tag552.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3*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1012"/>
</p:tagLst>
</file>

<file path=ppt/tags/tag553.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3*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3188"/>
</p:tagLst>
</file>

<file path=ppt/tags/tag554.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3*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2780"/>
</p:tagLst>
</file>

<file path=ppt/tags/tag555.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3*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3324"/>
</p:tagLst>
</file>

<file path=ppt/tags/tag556.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3*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2372"/>
</p:tagLst>
</file>

<file path=ppt/tags/tag557.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3*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1148"/>
</p:tagLst>
</file>

<file path=ppt/tags/tag558.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3*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1964"/>
</p:tagLst>
</file>

<file path=ppt/tags/tag559.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3*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346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60.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3*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1284"/>
</p:tagLst>
</file>

<file path=ppt/tags/tag561.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3*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4140"/>
</p:tagLst>
</file>

<file path=ppt/tags/tag562.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3*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3052"/>
</p:tagLst>
</file>

<file path=ppt/tags/tag563.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3*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4276"/>
</p:tagLst>
</file>

<file path=ppt/tags/tag564.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3*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3596"/>
</p:tagLst>
</file>

<file path=ppt/tags/tag565.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3*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3732"/>
</p:tagLst>
</file>

<file path=ppt/tags/tag566.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3*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4412"/>
</p:tagLst>
</file>

<file path=ppt/tags/tag567.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3*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4548"/>
</p:tagLst>
</file>

<file path=ppt/tags/tag568.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3*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8764"/>
</p:tagLst>
</file>

<file path=ppt/tags/tag569.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3*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713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570.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3*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5636"/>
</p:tagLst>
</file>

<file path=ppt/tags/tag571.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3*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5908"/>
</p:tagLst>
</file>

<file path=ppt/tags/tag572.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3*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8220"/>
</p:tagLst>
</file>

<file path=ppt/tags/tag573.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3*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6452"/>
</p:tagLst>
</file>

<file path=ppt/tags/tag574.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3*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7268"/>
</p:tagLst>
</file>

<file path=ppt/tags/tag575.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3*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7404"/>
</p:tagLst>
</file>

<file path=ppt/tags/tag576.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3*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8900"/>
</p:tagLst>
</file>

<file path=ppt/tags/tag577.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3*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5772"/>
</p:tagLst>
</file>

<file path=ppt/tags/tag578.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3*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7540"/>
</p:tagLst>
</file>

<file path=ppt/tags/tag579.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3*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522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80.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3*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 name="REFSHAPE" val="1393677676"/>
</p:tagLst>
</file>

<file path=ppt/tags/tag581.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3*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1393676044"/>
</p:tagLst>
</file>

<file path=ppt/tags/tag582.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3*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 name="REFSHAPE" val="1393676180"/>
</p:tagLst>
</file>

<file path=ppt/tags/tag583.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3*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1393679036"/>
</p:tagLst>
</file>

<file path=ppt/tags/tag584.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3*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7812"/>
</p:tagLst>
</file>

<file path=ppt/tags/tag585.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3*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6316"/>
</p:tagLst>
</file>

<file path=ppt/tags/tag586.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3*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6860"/>
</p:tagLst>
</file>

<file path=ppt/tags/tag587.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3*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9172"/>
</p:tagLst>
</file>

<file path=ppt/tags/tag588.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3*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7948"/>
</p:tagLst>
</file>

<file path=ppt/tags/tag589.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3*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849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590.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3*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REFSHAPE" val="1393674956"/>
</p:tagLst>
</file>

<file path=ppt/tags/tag59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3*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REFSHAPE" val="1393678084"/>
</p:tagLst>
</file>

<file path=ppt/tags/tag592.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3*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1393675092"/>
</p:tagLst>
</file>

<file path=ppt/tags/tag593.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3*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1393678628"/>
</p:tagLst>
</file>

<file path=ppt/tags/tag594.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3*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 name="REFSHAPE" val="1393675364"/>
</p:tagLst>
</file>

<file path=ppt/tags/tag595.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3*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 name="REFSHAPE" val="1393679852"/>
</p:tagLst>
</file>

<file path=ppt/tags/tag596.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3*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 name="REFSHAPE" val="1393682436"/>
</p:tagLst>
</file>

<file path=ppt/tags/tag597.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3*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1393682164"/>
</p:tagLst>
</file>

<file path=ppt/tags/tag598.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3*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REFSHAPE" val="1393680260"/>
</p:tagLst>
</file>

<file path=ppt/tags/tag599.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3*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1393679988"/>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0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3*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1393681212"/>
</p:tagLst>
</file>

<file path=ppt/tags/tag601.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3*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REFSHAPE" val="1393680532"/>
</p:tagLst>
</file>

<file path=ppt/tags/tag60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3*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REFSHAPE" val="1393682708"/>
</p:tagLst>
</file>

<file path=ppt/tags/tag60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04.xml><?xml version="1.0" encoding="utf-8"?>
<p:tagLst xmlns:p="http://schemas.openxmlformats.org/presentationml/2006/main">
  <p:tag name="REFSHAPE" val="678797316"/>
</p:tagLst>
</file>

<file path=ppt/tags/tag605.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4_3"/>
  <p:tag name="KSO_WM_UNIT_ID" val="diagram20181229_3*l_h_i*1_4_3"/>
  <p:tag name="KSO_WM_UNIT_LAYERLEVEL" val="1_1_1"/>
  <p:tag name="KSO_WM_BEAUTIFY_FLAG" val="#wm#"/>
  <p:tag name="KSO_WM_DIAGRAM_GROUP_CODE" val="l1-1"/>
  <p:tag name="KSO_WM_UNIT_FILL_FORE_SCHEMECOLOR_INDEX" val="6"/>
  <p:tag name="KSO_WM_UNIT_FILL_TYPE" val="1"/>
  <p:tag name="KSO_WM_UNIT_USESOURCEFORMAT_APPLY" val="0"/>
</p:tagLst>
</file>

<file path=ppt/tags/tag606.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3_4"/>
  <p:tag name="KSO_WM_UNIT_ID" val="diagram20181229_3*l_h_i*1_3_4"/>
  <p:tag name="KSO_WM_UNIT_LAYERLEVEL" val="1_1_1"/>
  <p:tag name="KSO_WM_BEAUTIFY_FLAG" val="#wm#"/>
  <p:tag name="KSO_WM_DIAGRAM_GROUP_CODE" val="l1-1"/>
  <p:tag name="KSO_WM_UNIT_FILL_FORE_SCHEMECOLOR_INDEX" val="7"/>
  <p:tag name="KSO_WM_UNIT_FILL_TYPE" val="1"/>
  <p:tag name="KSO_WM_UNIT_USESOURCEFORMAT_APPLY" val="0"/>
</p:tagLst>
</file>

<file path=ppt/tags/tag607.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2_3"/>
  <p:tag name="KSO_WM_UNIT_ID" val="diagram20181229_3*l_h_i*1_2_3"/>
  <p:tag name="KSO_WM_UNIT_LAYERLEVEL" val="1_1_1"/>
  <p:tag name="KSO_WM_BEAUTIFY_FLAG" val="#wm#"/>
  <p:tag name="KSO_WM_DIAGRAM_GROUP_CODE" val="l1-1"/>
  <p:tag name="KSO_WM_UNIT_FILL_FORE_SCHEMECOLOR_INDEX" val="8"/>
  <p:tag name="KSO_WM_UNIT_FILL_TYPE" val="1"/>
  <p:tag name="KSO_WM_UNIT_USESOURCEFORMAT_APPLY" val="0"/>
</p:tagLst>
</file>

<file path=ppt/tags/tag608.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1_6"/>
  <p:tag name="KSO_WM_UNIT_ID" val="diagram20181229_3*l_h_i*1_1_6"/>
  <p:tag name="KSO_WM_UNIT_LAYERLEVEL" val="1_1_1"/>
  <p:tag name="KSO_WM_BEAUTIFY_FLAG" val="#wm#"/>
  <p:tag name="KSO_WM_DIAGRAM_GROUP_CODE" val="l1-1"/>
  <p:tag name="KSO_WM_UNIT_FILL_FORE_SCHEMECOLOR_INDEX" val="9"/>
  <p:tag name="KSO_WM_UNIT_FILL_TYPE" val="1"/>
  <p:tag name="KSO_WM_UNIT_USESOURCEFORMAT_APPLY" val="0"/>
</p:tagLst>
</file>

<file path=ppt/tags/tag609.xml><?xml version="1.0" encoding="utf-8"?>
<p:tagLst xmlns:p="http://schemas.openxmlformats.org/presentationml/2006/main">
  <p:tag name="KSO_WM_TAG_VERSION" val="1.0"/>
  <p:tag name="KSO_WM_BEAUTIFY_FLAG" val="#wm#"/>
  <p:tag name="KSO_WM_UNIT_TYPE" val="i"/>
  <p:tag name="KSO_WM_UNIT_ID" val="diagram20181229_3*i*8"/>
  <p:tag name="KSO_WM_TEMPLATE_CATEGORY" val="diagram"/>
  <p:tag name="KSO_WM_TEMPLATE_INDEX" val="20181229"/>
  <p:tag name="KSO_WM_UNIT_INDEX" val="8"/>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10.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1_1"/>
  <p:tag name="KSO_WM_UNIT_ID" val="diagram20181229_3*l_h_i*1_1_1"/>
  <p:tag name="KSO_WM_UNIT_LAYERLEVEL" val="1_1_1"/>
  <p:tag name="KSO_WM_BEAUTIFY_FLAG" val="#wm#"/>
  <p:tag name="KSO_WM_DIAGRAM_GROUP_CODE" val="l1-1"/>
  <p:tag name="KSO_WM_UNIT_FILL_FORE_SCHEMECOLOR_INDEX" val="9"/>
  <p:tag name="KSO_WM_UNIT_FILL_TYPE" val="1"/>
  <p:tag name="KSO_WM_UNIT_USESOURCEFORMAT_APPLY" val="0"/>
</p:tagLst>
</file>

<file path=ppt/tags/tag611.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1_2"/>
  <p:tag name="KSO_WM_UNIT_ID" val="diagram20181229_3*l_h_i*1_1_2"/>
  <p:tag name="KSO_WM_UNIT_LAYERLEVEL" val="1_1_1"/>
  <p:tag name="KSO_WM_BEAUTIFY_FLAG" val="#wm#"/>
  <p:tag name="KSO_WM_DIAGRAM_GROUP_CODE" val="l1-1"/>
  <p:tag name="KSO_WM_UNIT_USESOURCEFORMAT_APPLY" val="0"/>
</p:tagLst>
</file>

<file path=ppt/tags/tag612.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1_3"/>
  <p:tag name="KSO_WM_UNIT_ID" val="diagram20181229_3*l_h_i*1_1_3"/>
  <p:tag name="KSO_WM_UNIT_LAYERLEVEL" val="1_1_1"/>
  <p:tag name="KSO_WM_BEAUTIFY_FLAG" val="#wm#"/>
  <p:tag name="KSO_WM_DIAGRAM_GROUP_CODE" val="l1-1"/>
  <p:tag name="KSO_WM_UNIT_USESOURCEFORMAT_APPLY" val="0"/>
</p:tagLst>
</file>

<file path=ppt/tags/tag613.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1_4"/>
  <p:tag name="KSO_WM_UNIT_ID" val="diagram20181229_3*l_h_i*1_1_4"/>
  <p:tag name="KSO_WM_UNIT_LAYERLEVEL" val="1_1_1"/>
  <p:tag name="KSO_WM_BEAUTIFY_FLAG" val="#wm#"/>
  <p:tag name="KSO_WM_DIAGRAM_GROUP_CODE" val="l1-1"/>
  <p:tag name="KSO_WM_UNIT_USESOURCEFORMAT_APPLY" val="0"/>
</p:tagLst>
</file>

<file path=ppt/tags/tag614.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1_5"/>
  <p:tag name="KSO_WM_UNIT_ID" val="diagram20181229_3*l_h_i*1_1_5"/>
  <p:tag name="KSO_WM_UNIT_LAYERLEVEL" val="1_1_1"/>
  <p:tag name="KSO_WM_BEAUTIFY_FLAG" val="#wm#"/>
  <p:tag name="KSO_WM_DIAGRAM_GROUP_CODE" val="l1-1"/>
  <p:tag name="KSO_WM_UNIT_USESOURCEFORMAT_APPLY" val="0"/>
</p:tagLst>
</file>

<file path=ppt/tags/tag615.xml><?xml version="1.0" encoding="utf-8"?>
<p:tagLst xmlns:p="http://schemas.openxmlformats.org/presentationml/2006/main">
  <p:tag name="KSO_WM_TAG_VERSION" val="1.0"/>
  <p:tag name="KSO_WM_BEAUTIFY_FLAG" val="#wm#"/>
  <p:tag name="KSO_WM_UNIT_TYPE" val="i"/>
  <p:tag name="KSO_WM_UNIT_ID" val="diagram20181229_3*i*19"/>
  <p:tag name="KSO_WM_TEMPLATE_CATEGORY" val="diagram"/>
  <p:tag name="KSO_WM_TEMPLATE_INDEX" val="20181229"/>
  <p:tag name="KSO_WM_UNIT_INDEX" val="19"/>
</p:tagLst>
</file>

<file path=ppt/tags/tag616.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2_1"/>
  <p:tag name="KSO_WM_UNIT_ID" val="diagram20181229_3*l_h_i*1_2_1"/>
  <p:tag name="KSO_WM_UNIT_LAYERLEVEL" val="1_1_1"/>
  <p:tag name="KSO_WM_BEAUTIFY_FLAG" val="#wm#"/>
  <p:tag name="KSO_WM_DIAGRAM_GROUP_CODE" val="l1-1"/>
  <p:tag name="KSO_WM_UNIT_FILL_FORE_SCHEMECOLOR_INDEX" val="8"/>
  <p:tag name="KSO_WM_UNIT_FILL_TYPE" val="1"/>
  <p:tag name="KSO_WM_UNIT_USESOURCEFORMAT_APPLY" val="0"/>
</p:tagLst>
</file>

<file path=ppt/tags/tag617.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2_2"/>
  <p:tag name="KSO_WM_UNIT_ID" val="diagram20181229_3*l_h_i*1_2_2"/>
  <p:tag name="KSO_WM_UNIT_LAYERLEVEL" val="1_1_1"/>
  <p:tag name="KSO_WM_BEAUTIFY_FLAG" val="#wm#"/>
  <p:tag name="KSO_WM_DIAGRAM_GROUP_CODE" val="l1-1"/>
  <p:tag name="KSO_WM_UNIT_USESOURCEFORMAT_APPLY" val="0"/>
</p:tagLst>
</file>

<file path=ppt/tags/tag618.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2_2"/>
  <p:tag name="KSO_WM_UNIT_ID" val="diagram20181229_3*l_h_i*1_2_2"/>
  <p:tag name="KSO_WM_UNIT_LAYERLEVEL" val="1_1_1"/>
  <p:tag name="KSO_WM_BEAUTIFY_FLAG" val="#wm#"/>
  <p:tag name="KSO_WM_DIAGRAM_GROUP_CODE" val="l1-1"/>
  <p:tag name="KSO_WM_UNIT_USESOURCEFORMAT_APPLY" val="0"/>
</p:tagLst>
</file>

<file path=ppt/tags/tag619.xml><?xml version="1.0" encoding="utf-8"?>
<p:tagLst xmlns:p="http://schemas.openxmlformats.org/presentationml/2006/main">
  <p:tag name="KSO_WM_TAG_VERSION" val="1.0"/>
  <p:tag name="KSO_WM_BEAUTIFY_FLAG" val="#wm#"/>
  <p:tag name="KSO_WM_UNIT_TYPE" val="i"/>
  <p:tag name="KSO_WM_UNIT_ID" val="diagram20181229_3*i*24"/>
  <p:tag name="KSO_WM_TEMPLATE_CATEGORY" val="diagram"/>
  <p:tag name="KSO_WM_TEMPLATE_INDEX" val="20181229"/>
  <p:tag name="KSO_WM_UNIT_INDEX" val="24"/>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620.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3_1"/>
  <p:tag name="KSO_WM_UNIT_ID" val="diagram20181229_3*l_h_i*1_3_1"/>
  <p:tag name="KSO_WM_UNIT_LAYERLEVEL" val="1_1_1"/>
  <p:tag name="KSO_WM_BEAUTIFY_FLAG" val="#wm#"/>
  <p:tag name="KSO_WM_DIAGRAM_GROUP_CODE" val="l1-1"/>
  <p:tag name="KSO_WM_UNIT_FILL_FORE_SCHEMECOLOR_INDEX" val="7"/>
  <p:tag name="KSO_WM_UNIT_FILL_TYPE" val="1"/>
  <p:tag name="KSO_WM_UNIT_USESOURCEFORMAT_APPLY" val="0"/>
</p:tagLst>
</file>

<file path=ppt/tags/tag621.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3_2"/>
  <p:tag name="KSO_WM_UNIT_ID" val="diagram20181229_3*l_h_i*1_3_2"/>
  <p:tag name="KSO_WM_UNIT_LAYERLEVEL" val="1_1_1"/>
  <p:tag name="KSO_WM_BEAUTIFY_FLAG" val="#wm#"/>
  <p:tag name="KSO_WM_DIAGRAM_GROUP_CODE" val="l1-1"/>
  <p:tag name="KSO_WM_UNIT_USESOURCEFORMAT_APPLY" val="0"/>
</p:tagLst>
</file>

<file path=ppt/tags/tag622.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3_3"/>
  <p:tag name="KSO_WM_UNIT_ID" val="diagram20181229_3*l_h_i*1_3_3"/>
  <p:tag name="KSO_WM_UNIT_LAYERLEVEL" val="1_1_1"/>
  <p:tag name="KSO_WM_BEAUTIFY_FLAG" val="#wm#"/>
  <p:tag name="KSO_WM_DIAGRAM_GROUP_CODE" val="l1-1"/>
  <p:tag name="KSO_WM_UNIT_USESOURCEFORMAT_APPLY" val="0"/>
</p:tagLst>
</file>

<file path=ppt/tags/tag623.xml><?xml version="1.0" encoding="utf-8"?>
<p:tagLst xmlns:p="http://schemas.openxmlformats.org/presentationml/2006/main">
  <p:tag name="KSO_WM_TAG_VERSION" val="1.0"/>
  <p:tag name="KSO_WM_BEAUTIFY_FLAG" val="#wm#"/>
  <p:tag name="KSO_WM_UNIT_TYPE" val="i"/>
  <p:tag name="KSO_WM_UNIT_ID" val="diagram20181229_3*i*31"/>
  <p:tag name="KSO_WM_TEMPLATE_CATEGORY" val="diagram"/>
  <p:tag name="KSO_WM_TEMPLATE_INDEX" val="20181229"/>
  <p:tag name="KSO_WM_UNIT_INDEX" val="31"/>
</p:tagLst>
</file>

<file path=ppt/tags/tag624.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4_1"/>
  <p:tag name="KSO_WM_UNIT_ID" val="diagram20181229_3*l_h_i*1_4_1"/>
  <p:tag name="KSO_WM_UNIT_LAYERLEVEL" val="1_1_1"/>
  <p:tag name="KSO_WM_BEAUTIFY_FLAG" val="#wm#"/>
  <p:tag name="KSO_WM_DIAGRAM_GROUP_CODE" val="l1-1"/>
  <p:tag name="KSO_WM_UNIT_FILL_FORE_SCHEMECOLOR_INDEX" val="6"/>
  <p:tag name="KSO_WM_UNIT_FILL_TYPE" val="1"/>
  <p:tag name="KSO_WM_UNIT_USESOURCEFORMAT_APPLY" val="0"/>
</p:tagLst>
</file>

<file path=ppt/tags/tag625.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4_2"/>
  <p:tag name="KSO_WM_UNIT_ID" val="diagram20181229_3*l_h_i*1_4_2"/>
  <p:tag name="KSO_WM_UNIT_LAYERLEVEL" val="1_1_1"/>
  <p:tag name="KSO_WM_BEAUTIFY_FLAG" val="#wm#"/>
  <p:tag name="KSO_WM_DIAGRAM_GROUP_CODE" val="l1-1"/>
  <p:tag name="KSO_WM_UNIT_USESOURCEFORMAT_APPLY" val="0"/>
</p:tagLst>
</file>

<file path=ppt/tags/tag626.xml><?xml version="1.0" encoding="utf-8"?>
<p:tagLst xmlns:p="http://schemas.openxmlformats.org/presentationml/2006/main">
  <p:tag name="KSO_WM_TEMPLATE_CATEGORY" val="diagram"/>
  <p:tag name="KSO_WM_TEMPLATE_INDEX" val="20181229"/>
  <p:tag name="KSO_WM_TAG_VERSION" val="1.0"/>
  <p:tag name="KSO_WM_UNIT_TYPE" val="l_h_i"/>
  <p:tag name="KSO_WM_UNIT_INDEX" val="1_4_2"/>
  <p:tag name="KSO_WM_UNIT_ID" val="diagram20181229_3*l_h_i*1_4_2"/>
  <p:tag name="KSO_WM_UNIT_LAYERLEVEL" val="1_1_1"/>
  <p:tag name="KSO_WM_BEAUTIFY_FLAG" val="#wm#"/>
  <p:tag name="KSO_WM_DIAGRAM_GROUP_CODE" val="l1-1"/>
  <p:tag name="KSO_WM_UNIT_USESOURCEFORMAT_APPLY" val="0"/>
</p:tagLst>
</file>

<file path=ppt/tags/tag627.xml><?xml version="1.0" encoding="utf-8"?>
<p:tagLst xmlns:p="http://schemas.openxmlformats.org/presentationml/2006/main">
  <p:tag name="KSO_WM_TEMPLATE_CATEGORY" val="diagram"/>
  <p:tag name="KSO_WM_TEMPLATE_INDEX" val="20181229"/>
  <p:tag name="KSO_WM_TAG_VERSION" val="1.0"/>
  <p:tag name="KSO_WM_UNIT_TYPE" val="l_h_f"/>
  <p:tag name="KSO_WM_UNIT_INDEX" val="1_1_1"/>
  <p:tag name="KSO_WM_UNIT_ID" val="diagram20181229_3*l_h_f*1_1_1"/>
  <p:tag name="KSO_WM_UNIT_LAYERLEVEL" val="1_1_1"/>
  <p:tag name="KSO_WM_UNIT_VALUE" val="24"/>
  <p:tag name="KSO_WM_UNIT_HIGHLIGHT" val="0"/>
  <p:tag name="KSO_WM_UNIT_COMPATIBLE" val="0"/>
  <p:tag name="KSO_WM_UNIT_CLEAR" val="0"/>
  <p:tag name="KSO_WM_BEAUTIFY_FLAG" val="#wm#"/>
  <p:tag name="KSO_WM_DIAGRAM_GROUP_CODE" val="l1-1"/>
  <p:tag name="KSO_WM_UNIT_PRESET_TEXT" val="请在这里输入您的内容文字请在这里输入您的内容文字"/>
  <p:tag name="KSO_WM_UNIT_TEXT_FILL_FORE_SCHEMECOLOR_INDEX" val="1"/>
  <p:tag name="KSO_WM_UNIT_TEXT_FILL_TYPE" val="1"/>
  <p:tag name="KSO_WM_UNIT_USESOURCEFORMAT_APPLY" val="0"/>
</p:tagLst>
</file>

<file path=ppt/tags/tag628.xml><?xml version="1.0" encoding="utf-8"?>
<p:tagLst xmlns:p="http://schemas.openxmlformats.org/presentationml/2006/main">
  <p:tag name="KSO_WM_TEMPLATE_CATEGORY" val="diagram"/>
  <p:tag name="KSO_WM_TEMPLATE_INDEX" val="20181229"/>
  <p:tag name="KSO_WM_TAG_VERSION" val="1.0"/>
  <p:tag name="KSO_WM_UNIT_TYPE" val="l_h_f"/>
  <p:tag name="KSO_WM_UNIT_INDEX" val="1_2_1"/>
  <p:tag name="KSO_WM_UNIT_ID" val="diagram20181229_3*l_h_f*1_2_1"/>
  <p:tag name="KSO_WM_UNIT_LAYERLEVEL" val="1_1_1"/>
  <p:tag name="KSO_WM_UNIT_VALUE" val="24"/>
  <p:tag name="KSO_WM_UNIT_HIGHLIGHT" val="0"/>
  <p:tag name="KSO_WM_UNIT_COMPATIBLE" val="0"/>
  <p:tag name="KSO_WM_UNIT_CLEAR" val="0"/>
  <p:tag name="KSO_WM_BEAUTIFY_FLAG" val="#wm#"/>
  <p:tag name="KSO_WM_DIAGRAM_GROUP_CODE" val="l1-1"/>
  <p:tag name="KSO_WM_UNIT_PRESET_TEXT" val="请在这里输入您的内容文字请在这里输入您的内容文字"/>
  <p:tag name="KSO_WM_UNIT_TEXT_FILL_FORE_SCHEMECOLOR_INDEX" val="1"/>
  <p:tag name="KSO_WM_UNIT_TEXT_FILL_TYPE" val="1"/>
  <p:tag name="KSO_WM_UNIT_USESOURCEFORMAT_APPLY" val="0"/>
</p:tagLst>
</file>

<file path=ppt/tags/tag629.xml><?xml version="1.0" encoding="utf-8"?>
<p:tagLst xmlns:p="http://schemas.openxmlformats.org/presentationml/2006/main">
  <p:tag name="KSO_WM_TEMPLATE_CATEGORY" val="diagram"/>
  <p:tag name="KSO_WM_TEMPLATE_INDEX" val="20181229"/>
  <p:tag name="KSO_WM_TAG_VERSION" val="1.0"/>
  <p:tag name="KSO_WM_UNIT_TYPE" val="l_h_f"/>
  <p:tag name="KSO_WM_UNIT_INDEX" val="1_3_1"/>
  <p:tag name="KSO_WM_UNIT_ID" val="diagram20181229_3*l_h_f*1_3_1"/>
  <p:tag name="KSO_WM_UNIT_LAYERLEVEL" val="1_1_1"/>
  <p:tag name="KSO_WM_UNIT_VALUE" val="24"/>
  <p:tag name="KSO_WM_UNIT_HIGHLIGHT" val="0"/>
  <p:tag name="KSO_WM_UNIT_COMPATIBLE" val="0"/>
  <p:tag name="KSO_WM_UNIT_CLEAR" val="0"/>
  <p:tag name="KSO_WM_BEAUTIFY_FLAG" val="#wm#"/>
  <p:tag name="KSO_WM_DIAGRAM_GROUP_CODE" val="l1-1"/>
  <p:tag name="KSO_WM_UNIT_PRESET_TEXT" val="请在这里输入您的内容文字请在这里输入您的内容文字"/>
  <p:tag name="KSO_WM_UNIT_TEXT_FILL_FORE_SCHEMECOLOR_INDEX" val="1"/>
  <p:tag name="KSO_WM_UNIT_TEXT_FILL_TYPE" val="1"/>
  <p:tag name="KSO_WM_UNIT_USESOURCEFORMAT_APPLY" val="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p="http://schemas.openxmlformats.org/presentationml/2006/main">
  <p:tag name="KSO_WM_TEMPLATE_CATEGORY" val="diagram"/>
  <p:tag name="KSO_WM_TEMPLATE_INDEX" val="20181229"/>
  <p:tag name="KSO_WM_TAG_VERSION" val="1.0"/>
  <p:tag name="KSO_WM_UNIT_TYPE" val="l_h_f"/>
  <p:tag name="KSO_WM_UNIT_INDEX" val="1_3_1"/>
  <p:tag name="KSO_WM_UNIT_ID" val="diagram20181229_3*l_h_f*1_3_1"/>
  <p:tag name="KSO_WM_UNIT_LAYERLEVEL" val="1_1_1"/>
  <p:tag name="KSO_WM_UNIT_VALUE" val="24"/>
  <p:tag name="KSO_WM_UNIT_HIGHLIGHT" val="0"/>
  <p:tag name="KSO_WM_UNIT_COMPATIBLE" val="0"/>
  <p:tag name="KSO_WM_UNIT_CLEAR" val="0"/>
  <p:tag name="KSO_WM_BEAUTIFY_FLAG" val="#wm#"/>
  <p:tag name="KSO_WM_DIAGRAM_GROUP_CODE" val="l1-1"/>
  <p:tag name="KSO_WM_UNIT_PRESET_TEXT" val="请在这里输入您的内容文字请在这里输入您的内容文字"/>
  <p:tag name="KSO_WM_UNIT_TEXT_FILL_FORE_SCHEMECOLOR_INDEX" val="1"/>
  <p:tag name="KSO_WM_UNIT_TEXT_FILL_TYPE" val="1"/>
  <p:tag name="KSO_WM_UNIT_USESOURCEFORMAT_APPLY" val="0"/>
</p:tagLst>
</file>

<file path=ppt/tags/tag631.xml><?xml version="1.0" encoding="utf-8"?>
<p:tagLst xmlns:p="http://schemas.openxmlformats.org/presentationml/2006/main">
  <p:tag name="KSO_WM_TAG_VERSION" val="1.0"/>
  <p:tag name="KSO_WM_TEMPLATE_CATEGORY" val="diagram"/>
  <p:tag name="KSO_WM_TEMPLATE_INDEX" val="20187904"/>
  <p:tag name="KSO_WM_UNIT_TYPE" val="i"/>
  <p:tag name="KSO_WM_UNIT_INDEX" val="1"/>
  <p:tag name="KSO_WM_UNIT_ID" val="diagram20187904_4*i*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3"/>
  <p:tag name="KSO_WM_UNIT_LINE_FILL_TYPE" val="2"/>
  <p:tag name="KSO_WM_UNIT_USESOURCEFORMAT_APPLY" val="1"/>
  <p:tag name="REFSHAPE" val="666980700"/>
</p:tagLst>
</file>

<file path=ppt/tags/tag632.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633.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34.xml><?xml version="1.0" encoding="utf-8"?>
<p:tagLst xmlns:p="http://schemas.openxmlformats.org/presentationml/2006/main">
  <p:tag name="REFSHAPE" val="678797316"/>
</p:tagLst>
</file>

<file path=ppt/tags/tag635.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636.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637.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38.xml><?xml version="1.0" encoding="utf-8"?>
<p:tagLst xmlns:p="http://schemas.openxmlformats.org/presentationml/2006/main">
  <p:tag name="REFSHAPE" val="678797316"/>
</p:tagLst>
</file>

<file path=ppt/tags/tag639.xml><?xml version="1.0" encoding="utf-8"?>
<p:tagLst xmlns:p="http://schemas.openxmlformats.org/presentationml/2006/main">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204628_1*f*1"/>
  <p:tag name="KSO_WM_TEMPLATE_CATEGORY" val="diagram"/>
  <p:tag name="KSO_WM_TEMPLATE_INDEX" val="2020462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
  <p:tag name="KSO_WM_UNIT_TEXT_FILL_FORE_SCHEMECOLOR_INDEX_BRIGHTNESS" val="0.25"/>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diagram20204628_1*y*2"/>
  <p:tag name="KSO_WM_TEMPLATE_CATEGORY" val="diagram"/>
  <p:tag name="KSO_WM_TEMPLATE_INDEX" val="2020462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64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43.xml><?xml version="1.0" encoding="utf-8"?>
<p:tagLst xmlns:p="http://schemas.openxmlformats.org/presentationml/2006/main">
  <p:tag name="REFSHAPE" val="678797316"/>
</p:tagLst>
</file>

<file path=ppt/tags/tag64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45.xml><?xml version="1.0" encoding="utf-8"?>
<p:tagLst xmlns:p="http://schemas.openxmlformats.org/presentationml/2006/main">
  <p:tag name="REFSHAPE" val="678797316"/>
</p:tagLst>
</file>

<file path=ppt/tags/tag646.xml><?xml version="1.0" encoding="utf-8"?>
<p:tagLst xmlns:p="http://schemas.openxmlformats.org/presentationml/2006/main">
  <p:tag name="KSO_WM_UNIT_TEXTBOXSTYLE_SHAPETYPE" val="0"/>
  <p:tag name="KSO_WM_UNIT_TEXTBOXSTYLE_TEMPLATETYPE" val="1"/>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07_313*f*1"/>
  <p:tag name="KSO_WM_TEMPLATE_CATEGORY" val="mixed"/>
  <p:tag name="KSO_WM_TEMPLATE_INDEX" val="20201907"/>
  <p:tag name="KSO_WM_UNIT_LAYERLEVEL" val="1"/>
  <p:tag name="KSO_WM_TAG_VERSION" val="1.0"/>
  <p:tag name="KSO_WM_BEAUTIFY_FLAG" val="#wm#"/>
  <p:tag name="KSO_WM_UNIT_PRESET_TEXT" val="点击此处添加标题：&#13;点击此处添加正文。&#13;点击此处添加正文。&#13;点击此处添加正文。&#13;点击此处添加正文。"/>
  <p:tag name="KSO_WM_UNIT_TEXTBOXSTYLE_GUID" val="{702a7a56-5303-4bff-9890-fab0e67ccc80}"/>
  <p:tag name="KSO_WM_UNIT_TEXTBOXSTYLE_TEMPLATEID" val="3134352"/>
  <p:tag name="KSO_WM_UNIT_TEXTBOXSTYLE_TYPE" val="9"/>
  <p:tag name="REFSHAPE" val="1011300396"/>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0"/>
  <p:tag name="KSO_WM_UNIT_ID" val="diagram20188038_2*r_i*1_6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2"/>
  <p:tag name="KSO_WM_UNIT_TEXT_FILL_TYPE" val="1"/>
  <p:tag name="KSO_WM_UNIT_USESOURCEFORMAT_APPLY"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1"/>
  <p:tag name="KSO_WM_UNIT_ID" val="diagram20188038_2*r_i*1_6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2"/>
  <p:tag name="KSO_WM_UNIT_TEXT_FILL_TYPE" val="1"/>
  <p:tag name="KSO_WM_UNIT_USESOURCEFORMAT_APPLY" val="1"/>
</p:tagLst>
</file>

<file path=ppt/tags/tag649.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651.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07_313*i*1"/>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652.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07_313*i*2"/>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653.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07_313*i*3"/>
  <p:tag name="KSO_WM_TEMPLATE_CATEGORY" val="mixed"/>
  <p:tag name="KSO_WM_TEMPLATE_INDEX" val="20201907"/>
  <p:tag name="KSO_WM_UNIT_LAYERLEVEL" val="1"/>
  <p:tag name="KSO_WM_TAG_VERSION" val="1.0"/>
  <p:tag name="KSO_WM_BEAUTIFY_FLAG" val="#wm#"/>
</p:tagLst>
</file>

<file path=ppt/tags/tag654.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07_313*i*4"/>
  <p:tag name="KSO_WM_TEMPLATE_CATEGORY" val="mixed"/>
  <p:tag name="KSO_WM_TEMPLATE_INDEX" val="20201907"/>
  <p:tag name="KSO_WM_UNIT_LAYERLEVEL" val="1"/>
  <p:tag name="KSO_WM_TAG_VERSION" val="1.0"/>
  <p:tag name="KSO_WM_BEAUTIFY_FLAG" val="#wm#"/>
</p:tagLst>
</file>

<file path=ppt/tags/tag655.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07_313*i*5"/>
  <p:tag name="KSO_WM_TEMPLATE_CATEGORY" val="mixed"/>
  <p:tag name="KSO_WM_TEMPLATE_INDEX" val="20201907"/>
  <p:tag name="KSO_WM_UNIT_LAYERLEVEL" val="1"/>
  <p:tag name="KSO_WM_TAG_VERSION" val="1.0"/>
  <p:tag name="KSO_WM_BEAUTIFY_FLAG" val="#wm#"/>
</p:tagLst>
</file>

<file path=ppt/tags/tag656.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07_313*i*6"/>
  <p:tag name="KSO_WM_TEMPLATE_CATEGORY" val="mixed"/>
  <p:tag name="KSO_WM_TEMPLATE_INDEX" val="20201907"/>
  <p:tag name="KSO_WM_UNIT_LAYERLEVEL" val="1"/>
  <p:tag name="KSO_WM_TAG_VERSION" val="1.0"/>
  <p:tag name="KSO_WM_BEAUTIFY_FLAG" val="#wm#"/>
</p:tagLst>
</file>

<file path=ppt/tags/tag65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5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659.xml><?xml version="1.0" encoding="utf-8"?>
<p:tagLst xmlns:p="http://schemas.openxmlformats.org/presentationml/2006/main">
  <p:tag name="REFSHAPE" val="678797316"/>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TEXTBOXSTYLE_GUID" val="{b2e162c4-1ea3-41b1-8dba-86d0450d224e}"/>
</p:tagLst>
</file>

<file path=ppt/tags/tag661.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662.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66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666.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67.xml><?xml version="1.0" encoding="utf-8"?>
<p:tagLst xmlns:p="http://schemas.openxmlformats.org/presentationml/2006/main">
  <p:tag name="REFSHAPE" val="678797316"/>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669.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671.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672.xml><?xml version="1.0" encoding="utf-8"?>
<p:tagLst xmlns:p="http://schemas.openxmlformats.org/presentationml/2006/main">
  <p:tag name="REFSHAPE" val="678797316"/>
</p:tagLst>
</file>

<file path=ppt/tags/tag67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2_1_1"/>
  <p:tag name="KSO_WM_UNIT_ID" val="diagram20187822_4*l_h_h_i*1_2_1_1"/>
  <p:tag name="KSO_WM_TEMPLATE_CATEGORY" val="diagram"/>
  <p:tag name="KSO_WM_TEMPLATE_INDEX" val="20187822"/>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 name="REFSHAPE" val="978585628"/>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3_1_1"/>
  <p:tag name="KSO_WM_UNIT_ID" val="diagram20187822_4*l_h_h_i*1_3_1_1"/>
  <p:tag name="KSO_WM_TEMPLATE_CATEGORY" val="diagram"/>
  <p:tag name="KSO_WM_TEMPLATE_INDEX" val="20187822"/>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 name="REFSHAPE" val="978503348"/>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5_1_1"/>
  <p:tag name="KSO_WM_UNIT_ID" val="diagram20187822_4*l_h_h_i*1_5_1_1"/>
  <p:tag name="KSO_WM_TEMPLATE_CATEGORY" val="diagram"/>
  <p:tag name="KSO_WM_TEMPLATE_INDEX" val="20187822"/>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 name="REFSHAPE" val="978502940"/>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1_1_2"/>
  <p:tag name="KSO_WM_UNIT_ID" val="diagram20187822_4*l_h_h_i*1_1_1_2"/>
  <p:tag name="KSO_WM_TEMPLATE_CATEGORY" val="diagram"/>
  <p:tag name="KSO_WM_TEMPLATE_INDEX" val="20187822"/>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REFSHAPE" val="978503892"/>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4_1_2"/>
  <p:tag name="KSO_WM_UNIT_ID" val="diagram20187822_4*l_h_h_i*1_4_1_2"/>
  <p:tag name="KSO_WM_TEMPLATE_CATEGORY" val="diagram"/>
  <p:tag name="KSO_WM_TEMPLATE_INDEX" val="20187822"/>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REFSHAPE" val="978504028"/>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3_1_2"/>
  <p:tag name="KSO_WM_UNIT_ID" val="diagram20187822_4*l_h_h_i*1_3_1_2"/>
  <p:tag name="KSO_WM_TEMPLATE_CATEGORY" val="diagram"/>
  <p:tag name="KSO_WM_TEMPLATE_INDEX" val="20187822"/>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REFSHAPE" val="978513276"/>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822_4*l_h_i*1_1_1"/>
  <p:tag name="KSO_WM_TEMPLATE_CATEGORY" val="diagram"/>
  <p:tag name="KSO_WM_TEMPLATE_INDEX" val="2018782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13412"/>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822_4*l_h_i*1_2_1"/>
  <p:tag name="KSO_WM_TEMPLATE_CATEGORY" val="diagram"/>
  <p:tag name="KSO_WM_TEMPLATE_INDEX" val="2018782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11372"/>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822_4*l_h_i*1_3_1"/>
  <p:tag name="KSO_WM_TEMPLATE_CATEGORY" val="diagram"/>
  <p:tag name="KSO_WM_TEMPLATE_INDEX" val="2018782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10964"/>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7822_4*l_i*1_2"/>
  <p:tag name="KSO_WM_TEMPLATE_CATEGORY" val="diagram"/>
  <p:tag name="KSO_WM_TEMPLATE_INDEX" val="20187822"/>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12188"/>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87822_4*l_i*1_3"/>
  <p:tag name="KSO_WM_TEMPLATE_CATEGORY" val="diagram"/>
  <p:tag name="KSO_WM_TEMPLATE_INDEX" val="20187822"/>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09740"/>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87822_4*l_i*1_4"/>
  <p:tag name="KSO_WM_TEMPLATE_CATEGORY" val="diagram"/>
  <p:tag name="KSO_WM_TEMPLATE_INDEX" val="20187822"/>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13684"/>
</p:tagLst>
</file>

<file path=ppt/tags/tag686.xml><?xml version="1.0" encoding="utf-8"?>
<p:tagLst xmlns:p="http://schemas.openxmlformats.org/presentationml/2006/main">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822_4*l_h_a*1_1_1"/>
  <p:tag name="KSO_WM_TEMPLATE_CATEGORY" val="diagram"/>
  <p:tag name="KSO_WM_TEMPLATE_INDEX" val="20187822"/>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REFSHAPE" val="978510420"/>
</p:tagLst>
</file>

<file path=ppt/tags/tag687.xml><?xml version="1.0" encoding="utf-8"?>
<p:tagLst xmlns:p="http://schemas.openxmlformats.org/presentationml/2006/main">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822_4*l_h_a*1_2_1"/>
  <p:tag name="KSO_WM_TEMPLATE_CATEGORY" val="diagram"/>
  <p:tag name="KSO_WM_TEMPLATE_INDEX" val="20187822"/>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REFSHAPE" val="978513820"/>
</p:tagLst>
</file>

<file path=ppt/tags/tag688.xml><?xml version="1.0" encoding="utf-8"?>
<p:tagLst xmlns:p="http://schemas.openxmlformats.org/presentationml/2006/main">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822_4*l_h_a*1_3_1"/>
  <p:tag name="KSO_WM_TEMPLATE_CATEGORY" val="diagram"/>
  <p:tag name="KSO_WM_TEMPLATE_INDEX" val="20187822"/>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REFSHAPE" val="978509876"/>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2_1_2"/>
  <p:tag name="KSO_WM_UNIT_ID" val="diagram20187822_4*l_h_h_i*1_2_1_2"/>
  <p:tag name="KSO_WM_TEMPLATE_CATEGORY" val="diagram"/>
  <p:tag name="KSO_WM_TEMPLATE_INDEX" val="20187822"/>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REFSHAPE" val="97851069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5_1_2"/>
  <p:tag name="KSO_WM_UNIT_ID" val="diagram20187822_4*l_h_h_i*1_5_1_2"/>
  <p:tag name="KSO_WM_TEMPLATE_CATEGORY" val="diagram"/>
  <p:tag name="KSO_WM_TEMPLATE_INDEX" val="20187822"/>
  <p:tag name="KSO_WM_UNIT_LAYERLEVEL" val="1_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REFSHAPE" val="978510556"/>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822_4*l_h_i*1_4_1"/>
  <p:tag name="KSO_WM_TEMPLATE_CATEGORY" val="diagram"/>
  <p:tag name="KSO_WM_TEMPLATE_INDEX" val="2018782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11508"/>
</p:tagLst>
</file>

<file path=ppt/tags/tag692.xml><?xml version="1.0" encoding="utf-8"?>
<p:tagLst xmlns:p="http://schemas.openxmlformats.org/presentationml/2006/main">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822_4*l_h_a*1_4_1"/>
  <p:tag name="KSO_WM_TEMPLATE_CATEGORY" val="diagram"/>
  <p:tag name="KSO_WM_TEMPLATE_INDEX" val="20187822"/>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REFSHAPE" val="978511100"/>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7822_4*l_h_i*1_5_1"/>
  <p:tag name="KSO_WM_TEMPLATE_CATEGORY" val="diagram"/>
  <p:tag name="KSO_WM_TEMPLATE_INDEX" val="2018782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27148"/>
</p:tagLst>
</file>

<file path=ppt/tags/tag694.xml><?xml version="1.0" encoding="utf-8"?>
<p:tagLst xmlns:p="http://schemas.openxmlformats.org/presentationml/2006/main">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822_4*l_h_a*1_5_1"/>
  <p:tag name="KSO_WM_TEMPLATE_CATEGORY" val="diagram"/>
  <p:tag name="KSO_WM_TEMPLATE_INDEX" val="20187822"/>
  <p:tag name="KSO_WM_UNIT_LAYERLEVEL" val="1_1_1"/>
  <p:tag name="KSO_WM_TAG_VERSION" val="1.0"/>
  <p:tag name="KSO_WM_BEAUTIFY_FLAG" val="#wm#"/>
  <p:tag name="KSO_WM_UNIT_PRESET_TEXT" val="关键词"/>
  <p:tag name="KSO_WM_UNIT_TEXT_FILL_FORE_SCHEMECOLOR_INDEX" val="13"/>
  <p:tag name="KSO_WM_UNIT_TEXT_FILL_TYPE" val="1"/>
  <p:tag name="KSO_WM_UNIT_USESOURCEFORMAT_APPLY" val="1"/>
  <p:tag name="REFSHAPE" val="978533812"/>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22_4*l_i*1_1"/>
  <p:tag name="KSO_WM_TEMPLATE_CATEGORY" val="diagram"/>
  <p:tag name="KSO_WM_TEMPLATE_INDEX" val="20187822"/>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REFSHAPE" val="978534628"/>
</p:tagLst>
</file>

<file path=ppt/tags/tag69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h_f"/>
  <p:tag name="KSO_WM_UNIT_INDEX" val="1_1_1_1"/>
  <p:tag name="KSO_WM_UNIT_ID" val="diagram20187822_4*l_h_h_f*1_1_1_1"/>
  <p:tag name="KSO_WM_TEMPLATE_CATEGORY" val="diagram"/>
  <p:tag name="KSO_WM_TEMPLATE_INDEX" val="2018782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REFSHAPE" val="978532180"/>
</p:tagLst>
</file>

<file path=ppt/tags/tag69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h_f"/>
  <p:tag name="KSO_WM_UNIT_INDEX" val="1_2_1_1"/>
  <p:tag name="KSO_WM_UNIT_ID" val="diagram20187822_4*l_h_h_f*1_2_1_1"/>
  <p:tag name="KSO_WM_TEMPLATE_CATEGORY" val="diagram"/>
  <p:tag name="KSO_WM_TEMPLATE_INDEX" val="2018782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REFSHAPE" val="978532860"/>
</p:tagLst>
</file>

<file path=ppt/tags/tag69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h_f"/>
  <p:tag name="KSO_WM_UNIT_INDEX" val="1_3_1_1"/>
  <p:tag name="KSO_WM_UNIT_ID" val="diagram20187822_4*l_h_h_f*1_3_1_1"/>
  <p:tag name="KSO_WM_TEMPLATE_CATEGORY" val="diagram"/>
  <p:tag name="KSO_WM_TEMPLATE_INDEX" val="2018782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REFSHAPE" val="978535036"/>
</p:tagLst>
</file>

<file path=ppt/tags/tag69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h_f"/>
  <p:tag name="KSO_WM_UNIT_INDEX" val="1_4_1_1"/>
  <p:tag name="KSO_WM_UNIT_ID" val="diagram20187822_4*l_h_h_f*1_4_1_1"/>
  <p:tag name="KSO_WM_TEMPLATE_CATEGORY" val="diagram"/>
  <p:tag name="KSO_WM_TEMPLATE_INDEX" val="2018782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REFSHAPE" val="97853422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4_1_1"/>
  <p:tag name="KSO_WM_UNIT_ID" val="diagram20187822_4*l_h_h_i*1_4_1_1"/>
  <p:tag name="KSO_WM_TEMPLATE_CATEGORY" val="diagram"/>
  <p:tag name="KSO_WM_TEMPLATE_INDEX" val="20187822"/>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 name="REFSHAPE" val="978534492"/>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70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6.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707.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708.xml><?xml version="1.0" encoding="utf-8"?>
<p:tagLst xmlns:p="http://schemas.openxmlformats.org/presentationml/2006/main">
  <p:tag name="KSO_WM_UNIT_TEXTBOXSTYLE_GUID" val="{b2e162c4-1ea3-41b1-8dba-86d0450d224e}"/>
</p:tagLst>
</file>

<file path=ppt/tags/tag709.xml><?xml version="1.0" encoding="utf-8"?>
<p:tagLst xmlns:p="http://schemas.openxmlformats.org/presentationml/2006/main">
  <p:tag name="KSO_WM_UNIT_TEXTBOXSTYLE_SHAPETYPE" val="1"/>
  <p:tag name="KSO_WM_UNIT_TEXTBOXSTYLE_ADJUSTLEFT" val="0_-37.75"/>
  <p:tag name="KSO_WM_UNIT_TEXTBOXSTYLE_ADJUSTTOP" val="0_-19.70001"/>
  <p:tag name="KSO_WM_UNIT_TEXTBOXSTYLE_ADJUSTWIDTH" val="100_75.45001"/>
  <p:tag name="KSO_WM_UNIT_TEXTBOXSTYLE_ADJUSTHEIGTH" val="100_39.35001"/>
  <p:tag name="KSO_WM_UNIT_HIGHLIGHT" val="0"/>
  <p:tag name="KSO_WM_UNIT_COMPATIBLE" val="0"/>
  <p:tag name="KSO_WM_UNIT_DIAGRAM_ISNUMVISUAL" val="0"/>
  <p:tag name="KSO_WM_UNIT_DIAGRAM_ISREFERUNIT" val="0"/>
  <p:tag name="KSO_WM_UNIT_TYPE" val="i"/>
  <p:tag name="KSO_WM_UNIT_INDEX" val="1"/>
  <p:tag name="KSO_WM_UNIT_ID" val="mixed20201941_118*i*1"/>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0.xml><?xml version="1.0" encoding="utf-8"?>
<p:tagLst xmlns:p="http://schemas.openxmlformats.org/presentationml/2006/main">
  <p:tag name="KSO_WM_UNIT_TEXTBOXSTYLE_SHAPETYPE" val="1"/>
  <p:tag name="KSO_WM_UNIT_TEXTBOXSTYLE_ADJUSTLEFT" val="0_-53.5451"/>
  <p:tag name="KSO_WM_UNIT_TEXTBOXSTYLE_ADJUSTTOP" val="4.335529_0"/>
  <p:tag name="KSO_WM_UNIT_HIGHLIGHT" val="0"/>
  <p:tag name="KSO_WM_UNIT_COMPATIBLE" val="0"/>
  <p:tag name="KSO_WM_UNIT_DIAGRAM_ISNUMVISUAL" val="0"/>
  <p:tag name="KSO_WM_UNIT_DIAGRAM_ISREFERUNIT" val="0"/>
  <p:tag name="KSO_WM_UNIT_TYPE" val="i"/>
  <p:tag name="KSO_WM_UNIT_INDEX" val="2"/>
  <p:tag name="KSO_WM_UNIT_ID" val="mixed20201941_118*i*2"/>
  <p:tag name="KSO_WM_TEMPLATE_CATEGORY" val="mixed"/>
  <p:tag name="KSO_WM_TEMPLATE_INDEX" val="20201941"/>
  <p:tag name="KSO_WM_UNIT_LAYERLEVEL" val="1"/>
  <p:tag name="KSO_WM_TAG_VERSION" val="1.0"/>
  <p:tag name="KSO_WM_BEAUTIFY_FLAG" val="#wm#"/>
  <p:tag name="KSO_WM_UNIT_TEXTBOXSTYLE_GUID" val="{b2e162c4-1ea3-41b1-8dba-86d0450d224e}"/>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mixed20201941_118*i*3"/>
  <p:tag name="KSO_WM_TEMPLATE_CATEGORY" val="mixed"/>
  <p:tag name="KSO_WM_TEMPLATE_INDEX" val="20201941"/>
  <p:tag name="KSO_WM_UNIT_LAYERLEVEL" val="1"/>
  <p:tag name="KSO_WM_TAG_VERSION" val="1.0"/>
  <p:tag name="KSO_WM_BEAUTIFY_FLAG" val="#wm#"/>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mixed20201941_118*i*4"/>
  <p:tag name="KSO_WM_TEMPLATE_CATEGORY" val="mixed"/>
  <p:tag name="KSO_WM_TEMPLATE_INDEX" val="20201941"/>
  <p:tag name="KSO_WM_UNIT_LAYERLEVEL" val="1"/>
  <p:tag name="KSO_WM_TAG_VERSION" val="1.0"/>
  <p:tag name="KSO_WM_BEAUTIFY_FLAG" val="#wm#"/>
</p:tagLst>
</file>

<file path=ppt/tags/tag71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714.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715.xml><?xml version="1.0" encoding="utf-8"?>
<p:tagLst xmlns:p="http://schemas.openxmlformats.org/presentationml/2006/main">
  <p:tag name="REFSHAPE" val="678797316"/>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5009_1*i*1"/>
  <p:tag name="KSO_WM_TEMPLATE_CATEGORY" val="crop"/>
  <p:tag name="KSO_WM_TEMPLATE_INDEX" val="20195009"/>
  <p:tag name="KSO_WM_UNIT_LAYERLEVEL" val="1"/>
  <p:tag name="KSO_WM_TAG_VERSION" val="1.0"/>
  <p:tag name="KSO_WM_BEAUTIFY_FLAG" val="#wm#"/>
  <p:tag name="KSO_WM_UNIT_TYPE" val="i"/>
  <p:tag name="KSO_WM_UNIT_INDEX" val="1"/>
  <p:tag name="KSO_WM_UNIT_USESOURCEFORMAT_APPLY" val="1"/>
</p:tagLst>
</file>

<file path=ppt/tags/tag717.xml><?xml version="1.0" encoding="utf-8"?>
<p:tagLst xmlns:p="http://schemas.openxmlformats.org/presentationml/2006/main">
  <p:tag name="PA" val="v5.2.2"/>
  <p:tag name="PICTUREFILLRANGE" val="76ca7956-4c3c-4fdb-a566-319d1d76860f"/>
  <p:tag name="KSO_WM_UNIT_VALUE" val="985*98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5009_1*ζ_h_d*1_1_1"/>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3.9"/>
  <p:tag name="KSO_WM_CREATIVE_CROP_SHAPE_TOP" val="194.35"/>
  <p:tag name="KSO_WM_CREATIVE_CROP_SHAPE_WIDTH" val="367.95"/>
  <p:tag name="KSO_WM_CREATIVE_CROP_SHAPE_HEIGHT" val="368.5"/>
  <p:tag name="KSO_WM_UNIT_TEXT_FILL_FORE_SCHEMECOLOR_INDEX" val="2"/>
  <p:tag name="KSO_WM_UNIT_TEXT_FILL_TYPE" val="1"/>
  <p:tag name="KSO_WM_UNIT_USESOURCEFORMAT_APPLY" val="1"/>
</p:tagLst>
</file>

<file path=ppt/tags/tag718.xml><?xml version="1.0" encoding="utf-8"?>
<p:tagLst xmlns:p="http://schemas.openxmlformats.org/presentationml/2006/main">
  <p:tag name="PA" val="v5.2.2"/>
  <p:tag name="PICTUREFILLRANGE" val="76ca7956-4c3c-4fdb-a566-319d1d76860f"/>
  <p:tag name="KSO_WM_UNIT_VALUE" val="232*24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5009_1*ζ_h_d*1_1_2"/>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0.5"/>
  <p:tag name="KSO_WM_CREATIVE_CROP_SHAPE_TOP" val="144.5"/>
  <p:tag name="KSO_WM_CREATIVE_CROP_SHAPE_WIDTH" val="90.65"/>
  <p:tag name="KSO_WM_CREATIVE_CROP_SHAPE_HEIGHT" val="87"/>
  <p:tag name="KSO_WM_UNIT_TEXT_FILL_FORE_SCHEMECOLOR_INDEX" val="2"/>
  <p:tag name="KSO_WM_UNIT_TEXT_FILL_TYPE" val="1"/>
  <p:tag name="KSO_WM_UNIT_USESOURCEFORMAT_APPLY" val="1"/>
</p:tagLst>
</file>

<file path=ppt/tags/tag719.xml><?xml version="1.0" encoding="utf-8"?>
<p:tagLst xmlns:p="http://schemas.openxmlformats.org/presentationml/2006/main">
  <p:tag name="PA" val="v5.2.2"/>
  <p:tag name="PICTUREFILLRANGE" val="76ca7956-4c3c-4fdb-a566-319d1d76860f"/>
  <p:tag name="KSO_WM_UNIT_VALUE" val="273*1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5009_1*ζ_h_d*1_1_3"/>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65.7"/>
  <p:tag name="KSO_WM_CREATIVE_CROP_SHAPE_TOP" val="563.7"/>
  <p:tag name="KSO_WM_CREATIVE_CROP_SHAPE_WIDTH" val="70.35"/>
  <p:tag name="KSO_WM_CREATIVE_CROP_SHAPE_HEIGHT" val="102.3"/>
  <p:tag name="KSO_WM_UNIT_TEXT_FILL_FORE_SCHEMECOLOR_INDEX" val="2"/>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PA" val="v5.2.2"/>
  <p:tag name="PICTUREFILLRANGE" val="76ca7956-4c3c-4fdb-a566-319d1d76860f"/>
  <p:tag name="KSO_WM_UNIT_VALUE" val="227*16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5009_1*ζ_h_d*1_1_4"/>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77.65"/>
  <p:tag name="KSO_WM_CREATIVE_CROP_SHAPE_TOP" val="100.45"/>
  <p:tag name="KSO_WM_CREATIVE_CROP_SHAPE_WIDTH" val="59.95"/>
  <p:tag name="KSO_WM_CREATIVE_CROP_SHAPE_HEIGHT" val="85.05"/>
  <p:tag name="KSO_WM_UNIT_TEXT_FILL_FORE_SCHEMECOLOR_INDEX" val="2"/>
  <p:tag name="KSO_WM_UNIT_TEXT_FILL_TYPE" val="1"/>
  <p:tag name="KSO_WM_UNIT_USESOURCEFORMAT_APPLY" val="1"/>
</p:tagLst>
</file>

<file path=ppt/tags/tag721.xml><?xml version="1.0" encoding="utf-8"?>
<p:tagLst xmlns:p="http://schemas.openxmlformats.org/presentationml/2006/main">
  <p:tag name="PA" val="v5.2.2"/>
  <p:tag name="PICTUREFILLRANGE" val="76ca7956-4c3c-4fdb-a566-319d1d76860f"/>
  <p:tag name="KSO_WM_UNIT_VALUE" val="190*25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5009_1*ζ_h_d*1_1_5"/>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67.4"/>
  <p:tag name="KSO_WM_CREATIVE_CROP_SHAPE_TOP" val="419.45"/>
  <p:tag name="KSO_WM_CREATIVE_CROP_SHAPE_WIDTH" val="95.4"/>
  <p:tag name="KSO_WM_CREATIVE_CROP_SHAPE_HEIGHT" val="71.1"/>
  <p:tag name="KSO_WM_UNIT_TEXT_FILL_FORE_SCHEMECOLOR_INDEX" val="2"/>
  <p:tag name="KSO_WM_UNIT_TEXT_FILL_TYPE" val="1"/>
  <p:tag name="KSO_WM_UNIT_USESOURCEFORMAT_APPLY" val="1"/>
</p:tagLst>
</file>

<file path=ppt/tags/tag722.xml><?xml version="1.0" encoding="utf-8"?>
<p:tagLst xmlns:p="http://schemas.openxmlformats.org/presentationml/2006/main">
  <p:tag name="PA" val="v5.2.2"/>
  <p:tag name="PICTUREFILLRANGE" val="76ca7956-4c3c-4fdb-a566-319d1d76860f"/>
  <p:tag name="KSO_WM_UNIT_VALUE" val="196*13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195009_1*ζ_h_d*1_1_6"/>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03.55"/>
  <p:tag name="KSO_WM_CREATIVE_CROP_SHAPE_TOP" val="556.55"/>
  <p:tag name="KSO_WM_CREATIVE_CROP_SHAPE_WIDTH" val="51.6"/>
  <p:tag name="KSO_WM_CREATIVE_CROP_SHAPE_HEIGHT" val="73.5"/>
  <p:tag name="KSO_WM_UNIT_TEXT_FILL_FORE_SCHEMECOLOR_INDEX" val="2"/>
  <p:tag name="KSO_WM_UNIT_TEXT_FILL_TYPE" val="1"/>
  <p:tag name="KSO_WM_UNIT_USESOURCEFORMAT_APPLY" val="1"/>
</p:tagLst>
</file>

<file path=ppt/tags/tag723.xml><?xml version="1.0" encoding="utf-8"?>
<p:tagLst xmlns:p="http://schemas.openxmlformats.org/presentationml/2006/main">
  <p:tag name="PA" val="v5.2.2"/>
  <p:tag name="PICTUREFILLRANGE" val="76ca7956-4c3c-4fdb-a566-319d1d76860f"/>
  <p:tag name="KSO_WM_UNIT_VALUE" val="215*22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195009_1*ζ_h_d*1_1_7"/>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89.3"/>
  <p:tag name="KSO_WM_CREATIVE_CROP_SHAPE_TOP" val="230.3"/>
  <p:tag name="KSO_WM_CREATIVE_CROP_SHAPE_WIDTH" val="84.15"/>
  <p:tag name="KSO_WM_CREATIVE_CROP_SHAPE_HEIGHT" val="80.45"/>
  <p:tag name="KSO_WM_UNIT_TEXT_FILL_FORE_SCHEMECOLOR_INDEX" val="2"/>
  <p:tag name="KSO_WM_UNIT_TEXT_FILL_TYPE" val="1"/>
  <p:tag name="KSO_WM_UNIT_USESOURCEFORMAT_APPLY" val="1"/>
</p:tagLst>
</file>

<file path=ppt/tags/tag724.xml><?xml version="1.0" encoding="utf-8"?>
<p:tagLst xmlns:p="http://schemas.openxmlformats.org/presentationml/2006/main">
  <p:tag name="PA" val="v5.2.2"/>
  <p:tag name="PICTUREFILLRANGE" val="76ca7956-4c3c-4fdb-a566-319d1d76860f"/>
  <p:tag name="KSO_WM_UNIT_VALUE" val="308*27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195009_1*ζ_h_d*1_1_8"/>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14.95"/>
  <p:tag name="KSO_WM_CREATIVE_CROP_SHAPE_TOP" val="99.75"/>
  <p:tag name="KSO_WM_CREATIVE_CROP_SHAPE_WIDTH" val="101.35"/>
  <p:tag name="KSO_WM_CREATIVE_CROP_SHAPE_HEIGHT" val="115.25"/>
  <p:tag name="KSO_WM_UNIT_TEXT_FILL_FORE_SCHEMECOLOR_INDEX" val="2"/>
  <p:tag name="KSO_WM_UNIT_TEXT_FILL_TYPE" val="1"/>
  <p:tag name="KSO_WM_UNIT_USESOURCEFORMAT_APPLY" val="1"/>
</p:tagLst>
</file>

<file path=ppt/tags/tag725.xml><?xml version="1.0" encoding="utf-8"?>
<p:tagLst xmlns:p="http://schemas.openxmlformats.org/presentationml/2006/main">
  <p:tag name="PA" val="v5.2.2"/>
  <p:tag name="PICTUREFILLRANGE" val="76ca7956-4c3c-4fdb-a566-319d1d76860f"/>
  <p:tag name="KSO_WM_UNIT_VALUE" val="308*27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9"/>
  <p:tag name="KSO_WM_UNIT_ID" val="crop20195009_1*ζ_h_d*1_1_9"/>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1.75"/>
  <p:tag name="KSO_WM_CREATIVE_CROP_SHAPE_TOP" val="521"/>
  <p:tag name="KSO_WM_CREATIVE_CROP_SHAPE_WIDTH" val="104.4"/>
  <p:tag name="KSO_WM_CREATIVE_CROP_SHAPE_HEIGHT" val="115.1"/>
  <p:tag name="KSO_WM_UNIT_TEXT_FILL_FORE_SCHEMECOLOR_INDEX" val="2"/>
  <p:tag name="KSO_WM_UNIT_TEXT_FILL_TYPE" val="1"/>
  <p:tag name="KSO_WM_UNIT_USESOURCEFORMAT_APPLY" val="1"/>
</p:tagLst>
</file>

<file path=ppt/tags/tag726.xml><?xml version="1.0" encoding="utf-8"?>
<p:tagLst xmlns:p="http://schemas.openxmlformats.org/presentationml/2006/main">
  <p:tag name="PA" val="v5.2.2"/>
  <p:tag name="PICTUREFILLRANGE" val="76ca7956-4c3c-4fdb-a566-319d1d76860f"/>
  <p:tag name="KSO_WM_UNIT_VALUE" val="256*33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0"/>
  <p:tag name="KSO_WM_UNIT_ID" val="crop20195009_1*ζ_h_d*1_1_10"/>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04.8"/>
  <p:tag name="KSO_WM_CREATIVE_CROP_SHAPE_TOP" val="290"/>
  <p:tag name="KSO_WM_CREATIVE_CROP_SHAPE_WIDTH" val="123.4"/>
  <p:tag name="KSO_WM_CREATIVE_CROP_SHAPE_HEIGHT" val="95.95"/>
  <p:tag name="KSO_WM_UNIT_TEXT_FILL_FORE_SCHEMECOLOR_INDEX" val="2"/>
  <p:tag name="KSO_WM_UNIT_TEXT_FILL_TYPE" val="1"/>
  <p:tag name="KSO_WM_UNIT_USESOURCEFORMAT_APPLY" val="1"/>
</p:tagLst>
</file>

<file path=ppt/tags/tag727.xml><?xml version="1.0" encoding="utf-8"?>
<p:tagLst xmlns:p="http://schemas.openxmlformats.org/presentationml/2006/main">
  <p:tag name="PA" val="v5.2.2"/>
  <p:tag name="PICTUREFILLRANGE" val="76ca7956-4c3c-4fdb-a566-319d1d76860f"/>
  <p:tag name="KSO_WM_UNIT_VALUE" val="262*32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1"/>
  <p:tag name="KSO_WM_UNIT_ID" val="crop20195009_1*ζ_h_d*1_1_11"/>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405.4"/>
  <p:tag name="KSO_WM_CREATIVE_CROP_SHAPE_TOP" val="331.5"/>
  <p:tag name="KSO_WM_CREATIVE_CROP_SHAPE_WIDTH" val="120.1"/>
  <p:tag name="KSO_WM_CREATIVE_CROP_SHAPE_HEIGHT" val="97.95"/>
  <p:tag name="KSO_WM_UNIT_TEXT_FILL_FORE_SCHEMECOLOR_INDEX" val="2"/>
  <p:tag name="KSO_WM_UNIT_TEXT_FILL_TYPE" val="1"/>
  <p:tag name="KSO_WM_UNIT_USESOURCEFORMAT_APPLY" val="1"/>
</p:tagLst>
</file>

<file path=ppt/tags/tag728.xml><?xml version="1.0" encoding="utf-8"?>
<p:tagLst xmlns:p="http://schemas.openxmlformats.org/presentationml/2006/main">
  <p:tag name="PA" val="v5.2.2"/>
  <p:tag name="PICTUREFILLRANGE" val="76ca7956-4c3c-4fdb-a566-319d1d76860f"/>
  <p:tag name="KSO_WM_UNIT_VALUE" val="300*30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2"/>
  <p:tag name="KSO_WM_UNIT_ID" val="crop20195009_1*ζ_h_d*1_1_12"/>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76.55"/>
  <p:tag name="KSO_WM_CREATIVE_CROP_SHAPE_TOP" val="491.2"/>
  <p:tag name="KSO_WM_CREATIVE_CROP_SHAPE_WIDTH" val="115.5"/>
  <p:tag name="KSO_WM_CREATIVE_CROP_SHAPE_HEIGHT" val="112.4"/>
  <p:tag name="KSO_WM_UNIT_TEXT_FILL_FORE_SCHEMECOLOR_INDEX" val="2"/>
  <p:tag name="KSO_WM_UNIT_TEXT_FILL_TYPE" val="1"/>
  <p:tag name="KSO_WM_UNIT_USESOURCEFORMAT_APPLY"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200571_1*i*1"/>
  <p:tag name="KSO_WM_TEMPLATE_CATEGORY" val="diagram"/>
  <p:tag name="KSO_WM_TEMPLATE_INDEX" val="20200571"/>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0571_1*i*2"/>
  <p:tag name="KSO_WM_TEMPLATE_CATEGORY" val="diagram"/>
  <p:tag name="KSO_WM_TEMPLATE_INDEX" val="20200571"/>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0571_1*i*3"/>
  <p:tag name="KSO_WM_TEMPLATE_CATEGORY" val="diagram"/>
  <p:tag name="KSO_WM_TEMPLATE_INDEX" val="20200571"/>
  <p:tag name="KSO_WM_UNIT_LAYERLEVEL" val="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0571_1*i*4"/>
  <p:tag name="KSO_WM_TEMPLATE_CATEGORY" val="diagram"/>
  <p:tag name="KSO_WM_TEMPLATE_INDEX" val="20200571"/>
  <p:tag name="KSO_WM_UNIT_LAYERLEVEL" val="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733.xml><?xml version="1.0" encoding="utf-8"?>
<p:tagLst xmlns:p="http://schemas.openxmlformats.org/presentationml/2006/main">
  <p:tag name="REFSHAPE" val="678820844"/>
</p:tagLst>
</file>

<file path=ppt/tags/tag734.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735.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36.xml><?xml version="1.0" encoding="utf-8"?>
<p:tagLst xmlns:p="http://schemas.openxmlformats.org/presentationml/2006/main">
  <p:tag name="REFSHAPE" val="678797316"/>
</p:tagLst>
</file>

<file path=ppt/tags/tag737.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0_1*l_h_i*1_2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870_1*l_h_i*1_2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UNIT_DIAGRAM_MODELTYPE" val="stripeEnum"/>
  <p:tag name="KSO_WM_UNIT_VALUE" val="844*844"/>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8870_1*l_h_d*1_2_1"/>
  <p:tag name="KSO_WM_TEMPLATE_CATEGORY" val="diagram"/>
  <p:tag name="KSO_WM_TEMPLATE_INDEX" val="20198870"/>
  <p:tag name="KSO_WM_UNIT_SUPPORT_UNIT_TYPE" val="[]"/>
  <p:tag name="KSO_WM_UNIT_LAYERLEVEL" val="1_1_1"/>
  <p:tag name="KSO_WM_TAG_VERSION" val="1.0"/>
  <p:tag name="KSO_WM_BEAUTIFY_FLAG" val="#wm#"/>
  <p:tag name="KSO_WM_UNIT_USESOURCEFORMAT_APPLY" val="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870_1*l_h_i*1_1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2.xml><?xml version="1.0" encoding="utf-8"?>
<p:tagLst xmlns:p="http://schemas.openxmlformats.org/presentationml/2006/main">
  <p:tag name="KSO_WM_UNIT_DIAGRAM_MODELTYPE" val="stripeEnum"/>
  <p:tag name="KSO_WM_UNIT_VALUE" val="844*844"/>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198870_1*l_h_d*1_1_1"/>
  <p:tag name="KSO_WM_TEMPLATE_CATEGORY" val="diagram"/>
  <p:tag name="KSO_WM_TEMPLATE_INDEX" val="20198870"/>
  <p:tag name="KSO_WM_UNIT_SUPPORT_UNIT_TYPE" val="[]"/>
  <p:tag name="KSO_WM_UNIT_LAYERLEVEL" val="1_1_1"/>
  <p:tag name="KSO_WM_TAG_VERSION" val="1.0"/>
  <p:tag name="KSO_WM_BEAUTIFY_FLAG" val="#wm#"/>
  <p:tag name="KSO_WM_UNIT_USESOURCEFORMAT_APPLY" val="1"/>
</p:tagLst>
</file>

<file path=ppt/tags/tag743.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0_1*l_h_f*1_2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870_1*l_h_i*1_1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98870_1*l_h_i*1_1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8870_1*l_h_i*1_2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7.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0_1*l_h_f*1_1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48.xml><?xml version="1.0" encoding="utf-8"?>
<p:tagLst xmlns:p="http://schemas.openxmlformats.org/presentationml/2006/main">
  <p:tag name="REFSHAPE" val="678820844"/>
</p:tagLst>
</file>

<file path=ppt/tags/tag749.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0.xml><?xml version="1.0" encoding="utf-8"?>
<p:tagLst xmlns:p="http://schemas.openxmlformats.org/presentationml/2006/main">
  <p:tag name="REFSHAPE" val="678797316"/>
</p:tagLst>
</file>

<file path=ppt/tags/tag751.xml><?xml version="1.0" encoding="utf-8"?>
<p:tagLst xmlns:p="http://schemas.openxmlformats.org/presentationml/2006/main">
  <p:tag name="REFSHAPE" val="678820844"/>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5009_1*i*1"/>
  <p:tag name="KSO_WM_TEMPLATE_CATEGORY" val="crop"/>
  <p:tag name="KSO_WM_TEMPLATE_INDEX" val="20195009"/>
  <p:tag name="KSO_WM_UNIT_LAYERLEVEL" val="1"/>
  <p:tag name="KSO_WM_TAG_VERSION" val="1.0"/>
  <p:tag name="KSO_WM_BEAUTIFY_FLAG" val="#wm#"/>
  <p:tag name="KSO_WM_UNIT_TYPE" val="i"/>
  <p:tag name="KSO_WM_UNIT_INDEX" val="1"/>
  <p:tag name="KSO_WM_UNIT_USESOURCEFORMAT_APPLY" val="1"/>
</p:tagLst>
</file>

<file path=ppt/tags/tag753.xml><?xml version="1.0" encoding="utf-8"?>
<p:tagLst xmlns:p="http://schemas.openxmlformats.org/presentationml/2006/main">
  <p:tag name="PA" val="v5.2.2"/>
  <p:tag name="PICTUREFILLRANGE" val="76ca7956-4c3c-4fdb-a566-319d1d76860f"/>
  <p:tag name="KSO_WM_UNIT_VALUE" val="985*98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5009_1*ζ_h_d*1_1_1"/>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3.9"/>
  <p:tag name="KSO_WM_CREATIVE_CROP_SHAPE_TOP" val="194.35"/>
  <p:tag name="KSO_WM_CREATIVE_CROP_SHAPE_WIDTH" val="367.95"/>
  <p:tag name="KSO_WM_CREATIVE_CROP_SHAPE_HEIGHT" val="368.5"/>
  <p:tag name="KSO_WM_UNIT_TEXT_FILL_FORE_SCHEMECOLOR_INDEX" val="2"/>
  <p:tag name="KSO_WM_UNIT_TEXT_FILL_TYPE" val="1"/>
  <p:tag name="KSO_WM_UNIT_USESOURCEFORMAT_APPLY" val="1"/>
</p:tagLst>
</file>

<file path=ppt/tags/tag754.xml><?xml version="1.0" encoding="utf-8"?>
<p:tagLst xmlns:p="http://schemas.openxmlformats.org/presentationml/2006/main">
  <p:tag name="PA" val="v5.2.2"/>
  <p:tag name="PICTUREFILLRANGE" val="76ca7956-4c3c-4fdb-a566-319d1d76860f"/>
  <p:tag name="KSO_WM_UNIT_VALUE" val="232*24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5009_1*ζ_h_d*1_1_2"/>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0.5"/>
  <p:tag name="KSO_WM_CREATIVE_CROP_SHAPE_TOP" val="144.5"/>
  <p:tag name="KSO_WM_CREATIVE_CROP_SHAPE_WIDTH" val="90.65"/>
  <p:tag name="KSO_WM_CREATIVE_CROP_SHAPE_HEIGHT" val="87"/>
  <p:tag name="KSO_WM_UNIT_TEXT_FILL_FORE_SCHEMECOLOR_INDEX" val="2"/>
  <p:tag name="KSO_WM_UNIT_TEXT_FILL_TYPE" val="1"/>
  <p:tag name="KSO_WM_UNIT_USESOURCEFORMAT_APPLY" val="1"/>
</p:tagLst>
</file>

<file path=ppt/tags/tag755.xml><?xml version="1.0" encoding="utf-8"?>
<p:tagLst xmlns:p="http://schemas.openxmlformats.org/presentationml/2006/main">
  <p:tag name="PA" val="v5.2.2"/>
  <p:tag name="PICTUREFILLRANGE" val="76ca7956-4c3c-4fdb-a566-319d1d76860f"/>
  <p:tag name="KSO_WM_UNIT_VALUE" val="273*1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5009_1*ζ_h_d*1_1_3"/>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65.7"/>
  <p:tag name="KSO_WM_CREATIVE_CROP_SHAPE_TOP" val="563.7"/>
  <p:tag name="KSO_WM_CREATIVE_CROP_SHAPE_WIDTH" val="70.35"/>
  <p:tag name="KSO_WM_CREATIVE_CROP_SHAPE_HEIGHT" val="102.3"/>
  <p:tag name="KSO_WM_UNIT_TEXT_FILL_FORE_SCHEMECOLOR_INDEX" val="2"/>
  <p:tag name="KSO_WM_UNIT_TEXT_FILL_TYPE" val="1"/>
  <p:tag name="KSO_WM_UNIT_USESOURCEFORMAT_APPLY" val="1"/>
</p:tagLst>
</file>

<file path=ppt/tags/tag756.xml><?xml version="1.0" encoding="utf-8"?>
<p:tagLst xmlns:p="http://schemas.openxmlformats.org/presentationml/2006/main">
  <p:tag name="PA" val="v5.2.2"/>
  <p:tag name="PICTUREFILLRANGE" val="76ca7956-4c3c-4fdb-a566-319d1d76860f"/>
  <p:tag name="KSO_WM_UNIT_VALUE" val="227*16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5009_1*ζ_h_d*1_1_4"/>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77.65"/>
  <p:tag name="KSO_WM_CREATIVE_CROP_SHAPE_TOP" val="100.45"/>
  <p:tag name="KSO_WM_CREATIVE_CROP_SHAPE_WIDTH" val="59.95"/>
  <p:tag name="KSO_WM_CREATIVE_CROP_SHAPE_HEIGHT" val="85.05"/>
  <p:tag name="KSO_WM_UNIT_TEXT_FILL_FORE_SCHEMECOLOR_INDEX" val="2"/>
  <p:tag name="KSO_WM_UNIT_TEXT_FILL_TYPE" val="1"/>
  <p:tag name="KSO_WM_UNIT_USESOURCEFORMAT_APPLY" val="1"/>
</p:tagLst>
</file>

<file path=ppt/tags/tag757.xml><?xml version="1.0" encoding="utf-8"?>
<p:tagLst xmlns:p="http://schemas.openxmlformats.org/presentationml/2006/main">
  <p:tag name="PA" val="v5.2.2"/>
  <p:tag name="PICTUREFILLRANGE" val="76ca7956-4c3c-4fdb-a566-319d1d76860f"/>
  <p:tag name="KSO_WM_UNIT_VALUE" val="190*25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5009_1*ζ_h_d*1_1_5"/>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67.4"/>
  <p:tag name="KSO_WM_CREATIVE_CROP_SHAPE_TOP" val="419.45"/>
  <p:tag name="KSO_WM_CREATIVE_CROP_SHAPE_WIDTH" val="95.4"/>
  <p:tag name="KSO_WM_CREATIVE_CROP_SHAPE_HEIGHT" val="71.1"/>
  <p:tag name="KSO_WM_UNIT_TEXT_FILL_FORE_SCHEMECOLOR_INDEX" val="2"/>
  <p:tag name="KSO_WM_UNIT_TEXT_FILL_TYPE" val="1"/>
  <p:tag name="KSO_WM_UNIT_USESOURCEFORMAT_APPLY" val="1"/>
</p:tagLst>
</file>

<file path=ppt/tags/tag758.xml><?xml version="1.0" encoding="utf-8"?>
<p:tagLst xmlns:p="http://schemas.openxmlformats.org/presentationml/2006/main">
  <p:tag name="PA" val="v5.2.2"/>
  <p:tag name="PICTUREFILLRANGE" val="76ca7956-4c3c-4fdb-a566-319d1d76860f"/>
  <p:tag name="KSO_WM_UNIT_VALUE" val="196*13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195009_1*ζ_h_d*1_1_6"/>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03.55"/>
  <p:tag name="KSO_WM_CREATIVE_CROP_SHAPE_TOP" val="556.55"/>
  <p:tag name="KSO_WM_CREATIVE_CROP_SHAPE_WIDTH" val="51.6"/>
  <p:tag name="KSO_WM_CREATIVE_CROP_SHAPE_HEIGHT" val="73.5"/>
  <p:tag name="KSO_WM_UNIT_TEXT_FILL_FORE_SCHEMECOLOR_INDEX" val="2"/>
  <p:tag name="KSO_WM_UNIT_TEXT_FILL_TYPE" val="1"/>
  <p:tag name="KSO_WM_UNIT_USESOURCEFORMAT_APPLY" val="1"/>
</p:tagLst>
</file>

<file path=ppt/tags/tag759.xml><?xml version="1.0" encoding="utf-8"?>
<p:tagLst xmlns:p="http://schemas.openxmlformats.org/presentationml/2006/main">
  <p:tag name="PA" val="v5.2.2"/>
  <p:tag name="PICTUREFILLRANGE" val="76ca7956-4c3c-4fdb-a566-319d1d76860f"/>
  <p:tag name="KSO_WM_UNIT_VALUE" val="215*22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195009_1*ζ_h_d*1_1_7"/>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89.3"/>
  <p:tag name="KSO_WM_CREATIVE_CROP_SHAPE_TOP" val="230.3"/>
  <p:tag name="KSO_WM_CREATIVE_CROP_SHAPE_WIDTH" val="84.15"/>
  <p:tag name="KSO_WM_CREATIVE_CROP_SHAPE_HEIGHT" val="80.45"/>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0.xml><?xml version="1.0" encoding="utf-8"?>
<p:tagLst xmlns:p="http://schemas.openxmlformats.org/presentationml/2006/main">
  <p:tag name="PA" val="v5.2.2"/>
  <p:tag name="PICTUREFILLRANGE" val="76ca7956-4c3c-4fdb-a566-319d1d76860f"/>
  <p:tag name="KSO_WM_UNIT_VALUE" val="308*27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195009_1*ζ_h_d*1_1_8"/>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14.95"/>
  <p:tag name="KSO_WM_CREATIVE_CROP_SHAPE_TOP" val="99.75"/>
  <p:tag name="KSO_WM_CREATIVE_CROP_SHAPE_WIDTH" val="101.35"/>
  <p:tag name="KSO_WM_CREATIVE_CROP_SHAPE_HEIGHT" val="115.25"/>
  <p:tag name="KSO_WM_UNIT_TEXT_FILL_FORE_SCHEMECOLOR_INDEX" val="2"/>
  <p:tag name="KSO_WM_UNIT_TEXT_FILL_TYPE" val="1"/>
  <p:tag name="KSO_WM_UNIT_USESOURCEFORMAT_APPLY" val="1"/>
</p:tagLst>
</file>

<file path=ppt/tags/tag761.xml><?xml version="1.0" encoding="utf-8"?>
<p:tagLst xmlns:p="http://schemas.openxmlformats.org/presentationml/2006/main">
  <p:tag name="PA" val="v5.2.2"/>
  <p:tag name="PICTUREFILLRANGE" val="76ca7956-4c3c-4fdb-a566-319d1d76860f"/>
  <p:tag name="KSO_WM_UNIT_VALUE" val="308*27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9"/>
  <p:tag name="KSO_WM_UNIT_ID" val="crop20195009_1*ζ_h_d*1_1_9"/>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1.75"/>
  <p:tag name="KSO_WM_CREATIVE_CROP_SHAPE_TOP" val="521"/>
  <p:tag name="KSO_WM_CREATIVE_CROP_SHAPE_WIDTH" val="104.4"/>
  <p:tag name="KSO_WM_CREATIVE_CROP_SHAPE_HEIGHT" val="115.1"/>
  <p:tag name="KSO_WM_UNIT_TEXT_FILL_FORE_SCHEMECOLOR_INDEX" val="2"/>
  <p:tag name="KSO_WM_UNIT_TEXT_FILL_TYPE" val="1"/>
  <p:tag name="KSO_WM_UNIT_USESOURCEFORMAT_APPLY" val="1"/>
</p:tagLst>
</file>

<file path=ppt/tags/tag762.xml><?xml version="1.0" encoding="utf-8"?>
<p:tagLst xmlns:p="http://schemas.openxmlformats.org/presentationml/2006/main">
  <p:tag name="PA" val="v5.2.2"/>
  <p:tag name="PICTUREFILLRANGE" val="76ca7956-4c3c-4fdb-a566-319d1d76860f"/>
  <p:tag name="KSO_WM_UNIT_VALUE" val="256*33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0"/>
  <p:tag name="KSO_WM_UNIT_ID" val="crop20195009_1*ζ_h_d*1_1_10"/>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104.8"/>
  <p:tag name="KSO_WM_CREATIVE_CROP_SHAPE_TOP" val="290"/>
  <p:tag name="KSO_WM_CREATIVE_CROP_SHAPE_WIDTH" val="123.4"/>
  <p:tag name="KSO_WM_CREATIVE_CROP_SHAPE_HEIGHT" val="95.95"/>
  <p:tag name="KSO_WM_UNIT_TEXT_FILL_FORE_SCHEMECOLOR_INDEX" val="2"/>
  <p:tag name="KSO_WM_UNIT_TEXT_FILL_TYPE" val="1"/>
  <p:tag name="KSO_WM_UNIT_USESOURCEFORMAT_APPLY" val="1"/>
</p:tagLst>
</file>

<file path=ppt/tags/tag763.xml><?xml version="1.0" encoding="utf-8"?>
<p:tagLst xmlns:p="http://schemas.openxmlformats.org/presentationml/2006/main">
  <p:tag name="PA" val="v5.2.2"/>
  <p:tag name="PICTUREFILLRANGE" val="76ca7956-4c3c-4fdb-a566-319d1d76860f"/>
  <p:tag name="KSO_WM_UNIT_VALUE" val="262*32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1"/>
  <p:tag name="KSO_WM_UNIT_ID" val="crop20195009_1*ζ_h_d*1_1_11"/>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405.4"/>
  <p:tag name="KSO_WM_CREATIVE_CROP_SHAPE_TOP" val="331.5"/>
  <p:tag name="KSO_WM_CREATIVE_CROP_SHAPE_WIDTH" val="120.1"/>
  <p:tag name="KSO_WM_CREATIVE_CROP_SHAPE_HEIGHT" val="97.95"/>
  <p:tag name="KSO_WM_UNIT_TEXT_FILL_FORE_SCHEMECOLOR_INDEX" val="2"/>
  <p:tag name="KSO_WM_UNIT_TEXT_FILL_TYPE" val="1"/>
  <p:tag name="KSO_WM_UNIT_USESOURCEFORMAT_APPLY" val="1"/>
</p:tagLst>
</file>

<file path=ppt/tags/tag764.xml><?xml version="1.0" encoding="utf-8"?>
<p:tagLst xmlns:p="http://schemas.openxmlformats.org/presentationml/2006/main">
  <p:tag name="PA" val="v5.2.2"/>
  <p:tag name="PICTUREFILLRANGE" val="76ca7956-4c3c-4fdb-a566-319d1d76860f"/>
  <p:tag name="KSO_WM_UNIT_VALUE" val="300*30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2"/>
  <p:tag name="KSO_WM_UNIT_ID" val="crop20195009_1*ζ_h_d*1_1_12"/>
  <p:tag name="KSO_WM_TEMPLATE_CATEGORY" val="crop"/>
  <p:tag name="KSO_WM_TEMPLATE_INDEX" val="20195009"/>
  <p:tag name="KSO_WM_UNIT_LAYERLEVEL" val="1_1_1"/>
  <p:tag name="KSO_WM_TAG_VERSION" val="1.0"/>
  <p:tag name="KSO_WM_BEAUTIFY_FLAG" val="#wm#"/>
  <p:tag name="KSO_WM_UNIT_DIAGRAM_MODELTYPE" val="creativeCrop"/>
  <p:tag name="KSO_WM_CREATIVE_CROP_ORG_LEFT" val="-104.8"/>
  <p:tag name="KSO_WM_CREATIVE_CROP_ORG_TOP" val="-13.1"/>
  <p:tag name="KSO_WM_CREATIVE_CROP_ORG_WIDTH" val="630.3"/>
  <p:tag name="KSO_WM_CREATIVE_CROP_ORG_HEIGHT" val="791.95"/>
  <p:tag name="KSO_WM_CREATIVE_CROP_SHAPE_LEFT" val="376.55"/>
  <p:tag name="KSO_WM_CREATIVE_CROP_SHAPE_TOP" val="491.2"/>
  <p:tag name="KSO_WM_CREATIVE_CROP_SHAPE_WIDTH" val="115.5"/>
  <p:tag name="KSO_WM_CREATIVE_CROP_SHAPE_HEIGHT" val="112.4"/>
  <p:tag name="KSO_WM_UNIT_TEXT_FILL_FORE_SCHEMECOLOR_INDEX" val="2"/>
  <p:tag name="KSO_WM_UNIT_TEXT_FILL_TYPE" val="1"/>
  <p:tag name="KSO_WM_UNIT_USESOURCEFORMAT_APPLY" val="1"/>
</p:tagLst>
</file>

<file path=ppt/tags/tag765.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766.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67.xml><?xml version="1.0" encoding="utf-8"?>
<p:tagLst xmlns:p="http://schemas.openxmlformats.org/presentationml/2006/main">
  <p:tag name="REFSHAPE" val="678797316"/>
</p:tagLst>
</file>

<file path=ppt/tags/tag768.xml><?xml version="1.0" encoding="utf-8"?>
<p:tagLst xmlns:p="http://schemas.openxmlformats.org/presentationml/2006/main">
  <p:tag name="REFSHAPE" val="678820844"/>
</p:tagLst>
</file>

<file path=ppt/tags/tag769.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0.xml><?xml version="1.0" encoding="utf-8"?>
<p:tagLst xmlns:p="http://schemas.openxmlformats.org/presentationml/2006/main">
  <p:tag name="KSO_WM_UNIT_ADJUSTLAYOUT_ID" val="84"/>
  <p:tag name="KSO_WM_UNIT_COLOR_SCHEME_SHAPE_ID" val="84"/>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6516_2*l_h_i*1_1_1"/>
  <p:tag name="KSO_WM_TEMPLATE_CATEGORY" val="diagram"/>
  <p:tag name="KSO_WM_TEMPLATE_INDEX" val="20196516"/>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771.xml><?xml version="1.0" encoding="utf-8"?>
<p:tagLst xmlns:p="http://schemas.openxmlformats.org/presentationml/2006/main">
  <p:tag name="KSO_WM_UNIT_ADJUSTLAYOUT_ID" val="85"/>
  <p:tag name="KSO_WM_UNIT_COLOR_SCHEME_SHAPE_ID" val="85"/>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2"/>
  <p:tag name="KSO_WM_UNIT_ID" val="diagram20196516_2*l_h_i*1_1_2"/>
  <p:tag name="KSO_WM_TEMPLATE_CATEGORY" val="diagram"/>
  <p:tag name="KSO_WM_TEMPLATE_INDEX" val="20196516"/>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772.xml><?xml version="1.0" encoding="utf-8"?>
<p:tagLst xmlns:p="http://schemas.openxmlformats.org/presentationml/2006/main">
  <p:tag name="KSO_WM_UNIT_TEXT_PART_ID_V2" val="d-1-1"/>
  <p:tag name="KSO_WM_UNIT_ADJUSTLAYOUT_ID" val="87"/>
  <p:tag name="KSO_WM_UNIT_COLOR_SCHEME_SHAPE_ID" val="87"/>
  <p:tag name="KSO_WM_UNIT_COLOR_SCHEME_PARENT_PAGE" val="0_2"/>
  <p:tag name="KSO_WM_UNIT_DIAGRAM_MODELTYPE" val="stripeEnum"/>
  <p:tag name="KSO_WM_UNIT_PRESET_TEXT" val="点击此处添加正文，文字是您思想的提炼，请尽量言简意赅的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6516_2*l_h_f*1_1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73.xml><?xml version="1.0" encoding="utf-8"?>
<p:tagLst xmlns:p="http://schemas.openxmlformats.org/presentationml/2006/main">
  <p:tag name="KSO_WM_UNIT_ADJUSTLAYOUT_ID" val="93"/>
  <p:tag name="KSO_WM_UNIT_COLOR_SCHEME_SHAPE_ID" val="93"/>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6516_2*l_h_i*1_2_1"/>
  <p:tag name="KSO_WM_TEMPLATE_CATEGORY" val="diagram"/>
  <p:tag name="KSO_WM_TEMPLATE_INDEX" val="20196516"/>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774.xml><?xml version="1.0" encoding="utf-8"?>
<p:tagLst xmlns:p="http://schemas.openxmlformats.org/presentationml/2006/main">
  <p:tag name="KSO_WM_UNIT_ADJUSTLAYOUT_ID" val="94"/>
  <p:tag name="KSO_WM_UNIT_COLOR_SCHEME_SHAPE_ID" val="94"/>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6516_2*l_h_i*1_2_2"/>
  <p:tag name="KSO_WM_TEMPLATE_CATEGORY" val="diagram"/>
  <p:tag name="KSO_WM_TEMPLATE_INDEX" val="20196516"/>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775.xml><?xml version="1.0" encoding="utf-8"?>
<p:tagLst xmlns:p="http://schemas.openxmlformats.org/presentationml/2006/main">
  <p:tag name="KSO_WM_UNIT_TEXT_PART_ID_V2" val="d-1-1"/>
  <p:tag name="KSO_WM_UNIT_ADJUSTLAYOUT_ID" val="99"/>
  <p:tag name="KSO_WM_UNIT_COLOR_SCHEME_SHAPE_ID" val="99"/>
  <p:tag name="KSO_WM_UNIT_COLOR_SCHEME_PARENT_PAGE" val="0_2"/>
  <p:tag name="KSO_WM_UNIT_DIAGRAM_MODELTYPE" val="stripeEnum"/>
  <p:tag name="KSO_WM_UNIT_PRESET_TEXT" val="点击此处添加正文，文字是您思想的提炼，请尽量言简意赅的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6516_2*l_h_f*1_2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76.xml><?xml version="1.0" encoding="utf-8"?>
<p:tagLst xmlns:p="http://schemas.openxmlformats.org/presentationml/2006/main">
  <p:tag name="KSO_WM_UNIT_ADJUSTLAYOUT_ID" val="102"/>
  <p:tag name="KSO_WM_UNIT_COLOR_SCHEME_SHAPE_ID" val="102"/>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6516_2*l_h_i*1_3_1"/>
  <p:tag name="KSO_WM_TEMPLATE_CATEGORY" val="diagram"/>
  <p:tag name="KSO_WM_TEMPLATE_INDEX" val="20196516"/>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777.xml><?xml version="1.0" encoding="utf-8"?>
<p:tagLst xmlns:p="http://schemas.openxmlformats.org/presentationml/2006/main">
  <p:tag name="KSO_WM_UNIT_ADJUSTLAYOUT_ID" val="103"/>
  <p:tag name="KSO_WM_UNIT_COLOR_SCHEME_SHAPE_ID" val="103"/>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2"/>
  <p:tag name="KSO_WM_UNIT_ID" val="diagram20196516_2*l_h_i*1_3_2"/>
  <p:tag name="KSO_WM_TEMPLATE_CATEGORY" val="diagram"/>
  <p:tag name="KSO_WM_TEMPLATE_INDEX" val="20196516"/>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778.xml><?xml version="1.0" encoding="utf-8"?>
<p:tagLst xmlns:p="http://schemas.openxmlformats.org/presentationml/2006/main">
  <p:tag name="KSO_WM_UNIT_TEXT_PART_ID_V2" val="d-1-1"/>
  <p:tag name="KSO_WM_UNIT_ADJUSTLAYOUT_ID" val="108"/>
  <p:tag name="KSO_WM_UNIT_COLOR_SCHEME_SHAPE_ID" val="108"/>
  <p:tag name="KSO_WM_UNIT_COLOR_SCHEME_PARENT_PAGE" val="0_2"/>
  <p:tag name="KSO_WM_UNIT_DIAGRAM_MODELTYPE" val="stripeEnum"/>
  <p:tag name="KSO_WM_UNIT_PRESET_TEXT" val="点击此处添加正文，文字是您思想的提炼，请尽量言简意赅的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6516_2*l_h_f*1_3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79.xml><?xml version="1.0" encoding="utf-8"?>
<p:tagLst xmlns:p="http://schemas.openxmlformats.org/presentationml/2006/main">
  <p:tag name="KSO_WM_UNIT_ADJUSTLAYOUT_ID" val="30"/>
  <p:tag name="KSO_WM_UNIT_PICTURE_CLIP_FLAG" val="1"/>
  <p:tag name="KSO_WM_UNIT_COLOR_SCHEME_SHAPE_ID" val="30"/>
  <p:tag name="KSO_WM_UNIT_COLOR_SCHEME_PARENT_PAGE" val="0_2"/>
  <p:tag name="KSO_WM_UNIT_DIAGRAM_MODELTYPE" val="stripeEnum"/>
  <p:tag name="KSO_WM_UNIT_VALUE" val="475*94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196516_2*l_h_d*1_1_1"/>
  <p:tag name="KSO_WM_TEMPLATE_CATEGORY" val="diagram"/>
  <p:tag name="KSO_WM_TEMPLATE_INDEX" val="20196516"/>
  <p:tag name="KSO_WM_UNIT_SUPPORT_UNIT_TYPE" val="[]"/>
  <p:tag name="KSO_WM_UNIT_LAYERLEVEL" val="1_1_1"/>
  <p:tag name="KSO_WM_TAG_VERSION" val="1.0"/>
  <p:tag name="KSO_WM_BEAUTIFY_FLAG" val="#wm#"/>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0.xml><?xml version="1.0" encoding="utf-8"?>
<p:tagLst xmlns:p="http://schemas.openxmlformats.org/presentationml/2006/main">
  <p:tag name="KSO_WM_UNIT_ADJUSTLAYOUT_ID" val="31"/>
  <p:tag name="KSO_WM_UNIT_PICTURE_CLIP_FLAG" val="1"/>
  <p:tag name="KSO_WM_UNIT_COLOR_SCHEME_SHAPE_ID" val="31"/>
  <p:tag name="KSO_WM_UNIT_COLOR_SCHEME_PARENT_PAGE" val="0_2"/>
  <p:tag name="KSO_WM_UNIT_DIAGRAM_MODELTYPE" val="stripeEnum"/>
  <p:tag name="KSO_WM_UNIT_VALUE" val="474*94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196516_2*l_h_d*1_3_1"/>
  <p:tag name="KSO_WM_TEMPLATE_CATEGORY" val="diagram"/>
  <p:tag name="KSO_WM_TEMPLATE_INDEX" val="20196516"/>
  <p:tag name="KSO_WM_UNIT_SUPPORT_UNIT_TYPE" val="[]"/>
  <p:tag name="KSO_WM_UNIT_LAYERLEVEL" val="1_1_1"/>
  <p:tag name="KSO_WM_TAG_VERSION" val="1.0"/>
  <p:tag name="KSO_WM_BEAUTIFY_FLAG" val="#wm#"/>
  <p:tag name="KSO_WM_UNIT_USESOURCEFORMAT_APPLY" val="1"/>
</p:tagLst>
</file>

<file path=ppt/tags/tag781.xml><?xml version="1.0" encoding="utf-8"?>
<p:tagLst xmlns:p="http://schemas.openxmlformats.org/presentationml/2006/main">
  <p:tag name="KSO_WM_UNIT_ADJUSTLAYOUT_ID" val="34"/>
  <p:tag name="KSO_WM_UNIT_PICTURE_CLIP_FLAG" val="1"/>
  <p:tag name="KSO_WM_UNIT_COLOR_SCHEME_SHAPE_ID" val="34"/>
  <p:tag name="KSO_WM_UNIT_COLOR_SCHEME_PARENT_PAGE" val="0_2"/>
  <p:tag name="KSO_WM_UNIT_DIAGRAM_MODELTYPE" val="stripeEnum"/>
  <p:tag name="KSO_WM_UNIT_VALUE" val="474*94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6516_2*l_h_d*1_2_1"/>
  <p:tag name="KSO_WM_TEMPLATE_CATEGORY" val="diagram"/>
  <p:tag name="KSO_WM_TEMPLATE_INDEX" val="20196516"/>
  <p:tag name="KSO_WM_UNIT_SUPPORT_UNIT_TYPE" val="[]"/>
  <p:tag name="KSO_WM_UNIT_LAYERLEVEL" val="1_1_1"/>
  <p:tag name="KSO_WM_TAG_VERSION" val="1.0"/>
  <p:tag name="KSO_WM_BEAUTIFY_FLAG" val="#wm#"/>
  <p:tag name="KSO_WM_UNIT_USESOURCEFORMAT_APPLY" val="1"/>
</p:tagLst>
</file>

<file path=ppt/tags/tag782.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479_1*i*2"/>
  <p:tag name="KSO_WM_TEMPLATE_CATEGORY" val="diagram"/>
  <p:tag name="KSO_WM_TEMPLATE_INDEX" val="20200479"/>
  <p:tag name="KSO_WM_UNIT_LAYERLEVEL" val="1"/>
  <p:tag name="KSO_WM_TAG_VERSION" val="1.0"/>
  <p:tag name="KSO_WM_BEAUTIFY_FLAG" val="#wm#"/>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479_1*i*1"/>
  <p:tag name="KSO_WM_TEMPLATE_CATEGORY" val="diagram"/>
  <p:tag name="KSO_WM_TEMPLATE_INDEX" val="20200479"/>
  <p:tag name="KSO_WM_UNIT_LAYERLEVEL" val="1"/>
  <p:tag name="KSO_WM_TAG_VERSION" val="1.0"/>
  <p:tag name="KSO_WM_BEAUTIFY_FLAG" val="#wm#"/>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479_1*i*3"/>
  <p:tag name="KSO_WM_TEMPLATE_CATEGORY" val="diagram"/>
  <p:tag name="KSO_WM_TEMPLATE_INDEX" val="20200479"/>
  <p:tag name="KSO_WM_UNIT_LAYERLEVEL" val="1"/>
  <p:tag name="KSO_WM_TAG_VERSION" val="1.0"/>
  <p:tag name="KSO_WM_BEAUTIFY_FLAG" val="#wm#"/>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479_1*i*5"/>
  <p:tag name="KSO_WM_TEMPLATE_CATEGORY" val="diagram"/>
  <p:tag name="KSO_WM_TEMPLATE_INDEX" val="20200479"/>
  <p:tag name="KSO_WM_UNIT_LAYERLEVEL" val="1"/>
  <p:tag name="KSO_WM_TAG_VERSION" val="1.0"/>
  <p:tag name="KSO_WM_BEAUTIFY_FLAG" val="#wm#"/>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479_1*i*6"/>
  <p:tag name="KSO_WM_TEMPLATE_CATEGORY" val="diagram"/>
  <p:tag name="KSO_WM_TEMPLATE_INDEX" val="20200479"/>
  <p:tag name="KSO_WM_UNIT_LAYERLEVEL" val="1"/>
  <p:tag name="KSO_WM_TAG_VERSION" val="1.0"/>
  <p:tag name="KSO_WM_BEAUTIFY_FLAG" val="#wm#"/>
</p:tagLst>
</file>

<file path=ppt/tags/tag788.xml><?xml version="1.0" encoding="utf-8"?>
<p:tagLst xmlns:p="http://schemas.openxmlformats.org/presentationml/2006/main">
  <p:tag name="REFSHAPE" val="678797316"/>
</p:tagLst>
</file>

<file path=ppt/tags/tag78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0.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91.xml><?xml version="1.0" encoding="utf-8"?>
<p:tagLst xmlns:p="http://schemas.openxmlformats.org/presentationml/2006/main">
  <p:tag name="REFSHAPE" val="678797316"/>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30_5*i*4"/>
  <p:tag name="KSO_WM_TEMPLATE_CATEGORY" val="diagram"/>
  <p:tag name="KSO_WM_TEMPLATE_INDEX" val="20198830"/>
  <p:tag name="KSO_WM_UNIT_LAYERLEVEL" val="1"/>
  <p:tag name="KSO_WM_TAG_VERSION" val="1.0"/>
  <p:tag name="KSO_WM_BEAUTIFY_FLAG" val="#wm#"/>
  <p:tag name="KSO_WM_UNIT_FILL_FORE_SCHEMECOLOR_INDEX" val="10"/>
  <p:tag name="KSO_WM_UNIT_FILL_TYPE" val="1"/>
  <p:tag name="KSO_WM_UNIT_USESOURCEFORMAT_APPLY" val="1"/>
</p:tagLst>
</file>

<file path=ppt/tags/tag793.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794.xml><?xml version="1.0" encoding="utf-8"?>
<p:tagLst xmlns:p="http://schemas.openxmlformats.org/presentationml/2006/main">
  <p:tag name="REFSHAPE" val="705614204"/>
  <p:tag name="KSO_WM_UNIT_PLACING_PICTURE_USER_VIEWPORT" val="{&quot;height&quot;:5625,&quot;width&quot;:5970}"/>
</p:tagLst>
</file>

<file path=ppt/tags/tag795.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796.xml><?xml version="1.0" encoding="utf-8"?>
<p:tagLst xmlns:p="http://schemas.openxmlformats.org/presentationml/2006/main">
  <p:tag name="REFSHAPE" val="678797316"/>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0"/>
  <p:tag name="KSO_WM_UNIT_ID" val="diagram20188038_2*r_i*1_6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2"/>
  <p:tag name="KSO_WM_UNIT_TEXT_FILL_TYPE" val="1"/>
  <p:tag name="KSO_WM_UNIT_USESOURCEFORMAT_APPLY" val="1"/>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1"/>
  <p:tag name="KSO_WM_UNIT_ID" val="diagram20188038_2*r_i*1_6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2"/>
  <p:tag name="KSO_WM_UNIT_TEXT_FILL_TYPE" val="1"/>
  <p:tag name="KSO_WM_UNIT_USESOURCEFORMAT_APPLY" val="1"/>
</p:tagLst>
</file>

<file path=ppt/tags/tag799.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00.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801.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07_313*i*1"/>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802.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07_313*i*2"/>
  <p:tag name="KSO_WM_TEMPLATE_CATEGORY" val="mixed"/>
  <p:tag name="KSO_WM_TEMPLATE_INDEX" val="20201907"/>
  <p:tag name="KSO_WM_UNIT_LAYERLEVEL" val="1"/>
  <p:tag name="KSO_WM_TAG_VERSION" val="1.0"/>
  <p:tag name="KSO_WM_BEAUTIFY_FLAG" val="#wm#"/>
  <p:tag name="KSO_WM_UNIT_TEXTBOXSTYLE_GUID" val="{702a7a56-5303-4bff-9890-fab0e67ccc80}"/>
</p:tagLst>
</file>

<file path=ppt/tags/tag803.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07_313*i*3"/>
  <p:tag name="KSO_WM_TEMPLATE_CATEGORY" val="mixed"/>
  <p:tag name="KSO_WM_TEMPLATE_INDEX" val="20201907"/>
  <p:tag name="KSO_WM_UNIT_LAYERLEVEL" val="1"/>
  <p:tag name="KSO_WM_TAG_VERSION" val="1.0"/>
  <p:tag name="KSO_WM_BEAUTIFY_FLAG" val="#wm#"/>
</p:tagLst>
</file>

<file path=ppt/tags/tag804.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07_313*i*4"/>
  <p:tag name="KSO_WM_TEMPLATE_CATEGORY" val="mixed"/>
  <p:tag name="KSO_WM_TEMPLATE_INDEX" val="20201907"/>
  <p:tag name="KSO_WM_UNIT_LAYERLEVEL" val="1"/>
  <p:tag name="KSO_WM_TAG_VERSION" val="1.0"/>
  <p:tag name="KSO_WM_BEAUTIFY_FLAG" val="#wm#"/>
</p:tagLst>
</file>

<file path=ppt/tags/tag805.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07_313*i*5"/>
  <p:tag name="KSO_WM_TEMPLATE_CATEGORY" val="mixed"/>
  <p:tag name="KSO_WM_TEMPLATE_INDEX" val="20201907"/>
  <p:tag name="KSO_WM_UNIT_LAYERLEVEL" val="1"/>
  <p:tag name="KSO_WM_TAG_VERSION" val="1.0"/>
  <p:tag name="KSO_WM_BEAUTIFY_FLAG" val="#wm#"/>
</p:tagLst>
</file>

<file path=ppt/tags/tag806.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07_313*i*6"/>
  <p:tag name="KSO_WM_TEMPLATE_CATEGORY" val="mixed"/>
  <p:tag name="KSO_WM_TEMPLATE_INDEX" val="20201907"/>
  <p:tag name="KSO_WM_UNIT_LAYERLEVEL" val="1"/>
  <p:tag name="KSO_WM_TAG_VERSION" val="1.0"/>
  <p:tag name="KSO_WM_BEAUTIFY_FLAG" val="#wm#"/>
</p:tagLst>
</file>

<file path=ppt/tags/tag807.xml><?xml version="1.0" encoding="utf-8"?>
<p:tagLst xmlns:p="http://schemas.openxmlformats.org/presentationml/2006/main">
  <p:tag name="KSO_WM_TEMPLATE_CATEGORY" val="diagram"/>
  <p:tag name="KSO_WM_TEMPLATE_INDEX" val="169086"/>
  <p:tag name="KSO_WM_UNIT_TYPE" val="f"/>
  <p:tag name="KSO_WM_UNIT_INDEX" val="1"/>
  <p:tag name="KSO_WM_UNIT_ID" val="256*f*1"/>
  <p:tag name="KSO_WM_UNIT_CLEAR" val="1"/>
  <p:tag name="KSO_WM_UNIT_LAYERLEVEL" val="1"/>
  <p:tag name="KSO_WM_UNIT_VALUE" val="170"/>
  <p:tag name="KSO_WM_UNIT_HIGHLIGHT" val="0"/>
  <p:tag name="KSO_WM_UNIT_COMPATIBLE" val="0"/>
  <p:tag name="KSO_WM_BEAUTIFY_FLAG" val="#wm#"/>
  <p:tag name="KSO_WM_UNIT_PRESET_TEXT_INDEX" val="3"/>
  <p:tag name="KSO_WM_UNIT_PRESET_TEXT_LEN" val="52"/>
  <p:tag name="KSO_WM_TAG_VERSION" val="1.0"/>
</p:tagLst>
</file>

<file path=ppt/tags/tag808.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809.xml><?xml version="1.0" encoding="utf-8"?>
<p:tagLst xmlns:p="http://schemas.openxmlformats.org/presentationml/2006/main">
  <p:tag name="KSO_WM_BEAUTIFY_FLAG" val="#wm#"/>
  <p:tag name="KSO_WM_TEMPLATE_CATEGORY" val="custom"/>
  <p:tag name="KSO_WM_TEMPLATE_INDEX" val="20203704"/>
  <p:tag name="KSO_WM_SPECIAL_SOURCE" val="bdnul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0.xml><?xml version="1.0" encoding="utf-8"?>
<p:tagLst xmlns:p="http://schemas.openxmlformats.org/presentationml/2006/main">
  <p:tag name="REFSHAPE" val="678797316"/>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249_1*y*1"/>
  <p:tag name="KSO_WM_TEMPLATE_CATEGORY" val="diagram"/>
  <p:tag name="KSO_WM_TEMPLATE_INDEX" val="20198249"/>
  <p:tag name="KSO_WM_UNIT_LAYERLEVEL" val="1"/>
  <p:tag name="KSO_WM_TAG_VERSION" val="1.0"/>
  <p:tag name="KSO_WM_BEAUTIFY_FLAG" val="#wm#"/>
  <p:tag name="KSO_WM_UNIT_ADJUSTLAYOUT_ID" val="8"/>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249_1*i*4"/>
  <p:tag name="KSO_WM_TEMPLATE_CATEGORY" val="diagram"/>
  <p:tag name="KSO_WM_TEMPLATE_INDEX" val="20198249"/>
  <p:tag name="KSO_WM_UNIT_LAYERLEVEL" val="1"/>
  <p:tag name="KSO_WM_TAG_VERSION" val="1.0"/>
  <p:tag name="KSO_WM_BEAUTIFY_FLAG" val="#wm#"/>
  <p:tag name="KSO_WM_UNIT_ADJUSTLAYOUT_ID" val="13"/>
</p:tagLst>
</file>

<file path=ppt/tags/tag813.xml><?xml version="1.0" encoding="utf-8"?>
<p:tagLst xmlns:p="http://schemas.openxmlformats.org/presentationml/2006/main">
  <p:tag name="KSO_WM_UNIT_TEXT_PART_ID_V2" val="b-3-1"/>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80"/>
  <p:tag name="KSO_WM_UNIT_HIGHLIGHT" val="0"/>
  <p:tag name="KSO_WM_UNIT_COMPATIBLE" val="0"/>
  <p:tag name="KSO_WM_UNIT_DIAGRAM_ISNUMVISUAL" val="0"/>
  <p:tag name="KSO_WM_UNIT_DIAGRAM_ISREFERUNIT" val="0"/>
  <p:tag name="KSO_WM_UNIT_TYPE" val="f"/>
  <p:tag name="KSO_WM_UNIT_INDEX" val="1"/>
  <p:tag name="KSO_WM_UNIT_ID" val="diagram20198249_1*f*1"/>
  <p:tag name="KSO_WM_TEMPLATE_CATEGORY" val="diagram"/>
  <p:tag name="KSO_WM_TEMPLATE_INDEX" val="20198249"/>
  <p:tag name="KSO_WM_UNIT_LAYERLEVEL" val="1"/>
  <p:tag name="KSO_WM_TAG_VERSION" val="1.0"/>
  <p:tag name="KSO_WM_BEAUTIFY_FLAG" val="#wm#"/>
  <p:tag name="KSO_WM_UNIT_ADJUSTLAYOUT_ID" val="9"/>
</p:tagLst>
</file>

<file path=ppt/tags/tag814.xml><?xml version="1.0" encoding="utf-8"?>
<p:tagLst xmlns:p="http://schemas.openxmlformats.org/presentationml/2006/main">
  <p:tag name="REFSHAPE" val="678820844"/>
</p:tagLst>
</file>

<file path=ppt/tags/tag81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816.xml><?xml version="1.0" encoding="utf-8"?>
<p:tagLst xmlns:p="http://schemas.openxmlformats.org/presentationml/2006/main">
  <p:tag name="REFSHAPE" val="678797316"/>
</p:tagLst>
</file>

<file path=ppt/tags/tag817.xml><?xml version="1.0" encoding="utf-8"?>
<p:tagLst xmlns:p="http://schemas.openxmlformats.org/presentationml/2006/main">
  <p:tag name="REFSHAPE" val="678820844"/>
</p:tagLst>
</file>

<file path=ppt/tags/tag818.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819.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0.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821.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822.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823.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824.xml><?xml version="1.0" encoding="utf-8"?>
<p:tagLst xmlns:p="http://schemas.openxmlformats.org/presentationml/2006/main">
  <p:tag name="KSO_WM_TEMPLATE_CATEGORY" val="diagram"/>
  <p:tag name="KSO_WM_TEMPLATE_INDEX" val="20188729"/>
  <p:tag name="KSO_WM_UNIT_TYPE" val="n_h_h_i"/>
  <p:tag name="KSO_WM_UNIT_INDEX" val="1_2_4_1"/>
  <p:tag name="KSO_WM_UNIT_ID" val="diagram20188729_4*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Lst>
</file>

<file path=ppt/tags/tag825.xml><?xml version="1.0" encoding="utf-8"?>
<p:tagLst xmlns:p="http://schemas.openxmlformats.org/presentationml/2006/main">
  <p:tag name="KSO_WM_TEMPLATE_CATEGORY" val="diagram"/>
  <p:tag name="KSO_WM_TEMPLATE_INDEX" val="20188729"/>
  <p:tag name="KSO_WM_UNIT_TYPE" val="n_h_h_f"/>
  <p:tag name="KSO_WM_UNIT_INDEX" val="1_2_4_1"/>
  <p:tag name="KSO_WM_UNIT_ID" val="diagram20188729_4*n_h_h_f*1_2_4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826.xml><?xml version="1.0" encoding="utf-8"?>
<p:tagLst xmlns:p="http://schemas.openxmlformats.org/presentationml/2006/main">
  <p:tag name="KSO_WM_TEMPLATE_CATEGORY" val="diagram"/>
  <p:tag name="KSO_WM_TEMPLATE_INDEX" val="20188729"/>
  <p:tag name="KSO_WM_UNIT_TYPE" val="n_h_h_i"/>
  <p:tag name="KSO_WM_UNIT_INDEX" val="1_2_5_1"/>
  <p:tag name="KSO_WM_UNIT_ID" val="diagram20188729_4*n_h_h_i*1_2_5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Lst>
</file>

<file path=ppt/tags/tag827.xml><?xml version="1.0" encoding="utf-8"?>
<p:tagLst xmlns:p="http://schemas.openxmlformats.org/presentationml/2006/main">
  <p:tag name="KSO_WM_TEMPLATE_CATEGORY" val="diagram"/>
  <p:tag name="KSO_WM_TEMPLATE_INDEX" val="20188729"/>
  <p:tag name="KSO_WM_UNIT_TYPE" val="n_h_h_f"/>
  <p:tag name="KSO_WM_UNIT_INDEX" val="1_2_5_1"/>
  <p:tag name="KSO_WM_UNIT_ID" val="diagram20188729_4*n_h_h_f*1_2_5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828.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829.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0.xml><?xml version="1.0" encoding="utf-8"?>
<p:tagLst xmlns:p="http://schemas.openxmlformats.org/presentationml/2006/main">
  <p:tag name="KSO_WM_TEMPLATE_CATEGORY" val="diagram"/>
  <p:tag name="KSO_WM_TEMPLATE_INDEX" val="20188740"/>
  <p:tag name="KSO_WM_UNIT_TYPE" val="n_h_h_i"/>
  <p:tag name="KSO_WM_UNIT_INDEX" val="1_2_2_1"/>
  <p:tag name="KSO_WM_UNIT_ID" val="diagram20188740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
  <p:tag name="KSO_WM_UNIT_TEXT_FILL_TYPE" val="1"/>
  <p:tag name="KSO_WM_UNIT_USESOURCEFORMAT_APPLY" val="1"/>
  <p:tag name="KSO_WM_UNIT_DIAGRAM_SCHEMECOLOR_ID" val="4"/>
</p:tagLst>
</file>

<file path=ppt/tags/tag831.xml><?xml version="1.0" encoding="utf-8"?>
<p:tagLst xmlns:p="http://schemas.openxmlformats.org/presentationml/2006/main">
  <p:tag name="KSO_WM_TEMPLATE_CATEGORY" val="diagram"/>
  <p:tag name="KSO_WM_TEMPLATE_INDEX" val="20188740"/>
  <p:tag name="KSO_WM_UNIT_TYPE" val="n_i"/>
  <p:tag name="KSO_WM_UNIT_INDEX" val="1_4"/>
  <p:tag name="KSO_WM_UNIT_ID" val="diagram20188740_2*n_i*1_4"/>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4"/>
</p:tagLst>
</file>

<file path=ppt/tags/tag832.xml><?xml version="1.0" encoding="utf-8"?>
<p:tagLst xmlns:p="http://schemas.openxmlformats.org/presentationml/2006/main">
  <p:tag name="KSO_WM_TEMPLATE_CATEGORY" val="diagram"/>
  <p:tag name="KSO_WM_TEMPLATE_INDEX" val="20188740"/>
  <p:tag name="KSO_WM_UNIT_TYPE" val="n_h_h_i"/>
  <p:tag name="KSO_WM_UNIT_INDEX" val="1_2_1_1"/>
  <p:tag name="KSO_WM_UNIT_ID" val="diagram20188740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
  <p:tag name="KSO_WM_UNIT_TEXT_FILL_TYPE" val="1"/>
  <p:tag name="KSO_WM_UNIT_USESOURCEFORMAT_APPLY" val="1"/>
  <p:tag name="KSO_WM_UNIT_DIAGRAM_SCHEMECOLOR_ID" val="4"/>
</p:tagLst>
</file>

<file path=ppt/tags/tag833.xml><?xml version="1.0" encoding="utf-8"?>
<p:tagLst xmlns:p="http://schemas.openxmlformats.org/presentationml/2006/main">
  <p:tag name="KSO_WM_TEMPLATE_CATEGORY" val="diagram"/>
  <p:tag name="KSO_WM_TEMPLATE_INDEX" val="20188740"/>
  <p:tag name="KSO_WM_UNIT_TYPE" val="n_i"/>
  <p:tag name="KSO_WM_UNIT_INDEX" val="1_6"/>
  <p:tag name="KSO_WM_UNIT_ID" val="diagram20188740_2*n_i*1_6"/>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4"/>
</p:tagLst>
</file>

<file path=ppt/tags/tag834.xml><?xml version="1.0" encoding="utf-8"?>
<p:tagLst xmlns:p="http://schemas.openxmlformats.org/presentationml/2006/main">
  <p:tag name="KSO_WM_TEMPLATE_CATEGORY" val="diagram"/>
  <p:tag name="KSO_WM_TEMPLATE_INDEX" val="20188740"/>
  <p:tag name="KSO_WM_UNIT_TYPE" val="n_i"/>
  <p:tag name="KSO_WM_UNIT_INDEX" val="1_7"/>
  <p:tag name="KSO_WM_UNIT_ID" val="diagram20188740_2*n_i*1_7"/>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4"/>
</p:tagLst>
</file>

<file path=ppt/tags/tag835.xml><?xml version="1.0" encoding="utf-8"?>
<p:tagLst xmlns:p="http://schemas.openxmlformats.org/presentationml/2006/main">
  <p:tag name="KSO_WM_TEMPLATE_CATEGORY" val="diagram"/>
  <p:tag name="KSO_WM_TEMPLATE_INDEX" val="20188740"/>
  <p:tag name="KSO_WM_UNIT_TYPE" val="n_h_h_i"/>
  <p:tag name="KSO_WM_UNIT_INDEX" val="1_2_3_1"/>
  <p:tag name="KSO_WM_UNIT_ID" val="diagram20188740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
  <p:tag name="KSO_WM_UNIT_TEXT_FILL_TYPE" val="1"/>
  <p:tag name="KSO_WM_UNIT_USESOURCEFORMAT_APPLY" val="1"/>
  <p:tag name="KSO_WM_UNIT_DIAGRAM_SCHEMECOLOR_ID" val="4"/>
</p:tagLst>
</file>

<file path=ppt/tags/tag836.xml><?xml version="1.0" encoding="utf-8"?>
<p:tagLst xmlns:p="http://schemas.openxmlformats.org/presentationml/2006/main">
  <p:tag name="KSO_WM_TEMPLATE_CATEGORY" val="diagram"/>
  <p:tag name="KSO_WM_TEMPLATE_INDEX" val="20188740"/>
  <p:tag name="KSO_WM_UNIT_TYPE" val="n_i"/>
  <p:tag name="KSO_WM_UNIT_INDEX" val="1_10"/>
  <p:tag name="KSO_WM_UNIT_ID" val="diagram20188740_2*n_i*1_10"/>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4"/>
</p:tagLst>
</file>

<file path=ppt/tags/tag837.xml><?xml version="1.0" encoding="utf-8"?>
<p:tagLst xmlns:p="http://schemas.openxmlformats.org/presentationml/2006/main">
  <p:tag name="KSO_WM_TEMPLATE_CATEGORY" val="diagram"/>
  <p:tag name="KSO_WM_TEMPLATE_INDEX" val="20188740"/>
  <p:tag name="KSO_WM_UNIT_TYPE" val="n_h_h_i"/>
  <p:tag name="KSO_WM_UNIT_INDEX" val="1_2_3_2"/>
  <p:tag name="KSO_WM_UNIT_ID" val="diagram20188740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838.xml><?xml version="1.0" encoding="utf-8"?>
<p:tagLst xmlns:p="http://schemas.openxmlformats.org/presentationml/2006/main">
  <p:tag name="KSO_WM_TEMPLATE_CATEGORY" val="diagram"/>
  <p:tag name="KSO_WM_TEMPLATE_INDEX" val="20188740"/>
  <p:tag name="KSO_WM_UNIT_TYPE" val="n_h_h_i"/>
  <p:tag name="KSO_WM_UNIT_INDEX" val="1_2_1_2"/>
  <p:tag name="KSO_WM_UNIT_ID" val="diagram20188740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839.xml><?xml version="1.0" encoding="utf-8"?>
<p:tagLst xmlns:p="http://schemas.openxmlformats.org/presentationml/2006/main">
  <p:tag name="KSO_WM_TEMPLATE_CATEGORY" val="diagram"/>
  <p:tag name="KSO_WM_TEMPLATE_INDEX" val="20188740"/>
  <p:tag name="KSO_WM_UNIT_TYPE" val="n_h_h_i"/>
  <p:tag name="KSO_WM_UNIT_INDEX" val="1_2_2_2"/>
  <p:tag name="KSO_WM_UNIT_ID" val="diagram20188740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USESOURCEFORMAT_APPLY" val="1"/>
  <p:tag name="KSO_WM_UNIT_DIAGRAM_SCHEMECOLOR_ID" val="4"/>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0.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841.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842.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843.xml><?xml version="1.0" encoding="utf-8"?>
<p:tagLst xmlns:p="http://schemas.openxmlformats.org/presentationml/2006/main">
  <p:tag name="REFSHAPE" val="678797316"/>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4"/>
  <p:tag name="KSO_WM_TEMPLATE_CATEGORY" val="diagram"/>
  <p:tag name="KSO_WM_TEMPLATE_INDEX" val="20194848"/>
  <p:tag name="KSO_WM_UNIT_LAYERLEVEL" val="1"/>
  <p:tag name="KSO_WM_TAG_VERSION" val="1.0"/>
  <p:tag name="KSO_WM_BEAUTIFY_FLAG" val="#wm#"/>
  <p:tag name="KSO_WM_UNIT_TYPE" val="i"/>
  <p:tag name="KSO_WM_UNIT_INDEX" val="4"/>
</p:tagLst>
</file>

<file path=ppt/tags/tag846.xml><?xml version="1.0" encoding="utf-8"?>
<p:tagLst xmlns:p="http://schemas.openxmlformats.org/presentationml/2006/main">
  <p:tag name="KSO_WM_UNIT_TEXT_PART_ID_V2" val="d-3-2"/>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 name="KSO_WM_UNIT_PRESET_TEXT" val="单击此处添加小标题&#13;点击此处添加正文，文字是您思想的提炼，为了最终呈现发布的良好效果。&#13;请尽量言简意赅的阐述观点；根据需要可酌情增减文字以便观者可以。"/>
</p:tagLst>
</file>

<file path=ppt/tags/tag847.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51.xml><?xml version="1.0" encoding="utf-8"?>
<p:tagLst xmlns:p="http://schemas.openxmlformats.org/presentationml/2006/main">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61_2*l_h_f*1_1_1"/>
  <p:tag name="KSO_WM_TEMPLATE_CATEGORY" val="diagram"/>
  <p:tag name="KSO_WM_TEMPLATE_INDEX" val="76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852.xml><?xml version="1.0" encoding="utf-8"?>
<p:tagLst xmlns:p="http://schemas.openxmlformats.org/presentationml/2006/main">
  <p:tag name="KSO_WM_UNIT_VALUE" val="1567*1566"/>
  <p:tag name="KSO_WM_UNIT_HIGHLIGHT" val="0"/>
  <p:tag name="KSO_WM_UNIT_COMPATIBLE" val="0"/>
  <p:tag name="KSO_WM_UNIT_DIAGRAM_ISNUMVISUAL" val="0"/>
  <p:tag name="KSO_WM_UNIT_DIAGRAM_ISREFERUNIT" val="0"/>
  <p:tag name="KSO_WM_UNIT_TYPE" val="d"/>
  <p:tag name="KSO_WM_UNIT_INDEX" val="1"/>
  <p:tag name="KSO_WM_UNIT_ID" val="custom20203704_11*d*1"/>
  <p:tag name="KSO_WM_TEMPLATE_CATEGORY" val="custom"/>
  <p:tag name="KSO_WM_TEMPLATE_INDEX" val="20203704"/>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l&quot;,&quot;m&quot;,&quot;n&quot;,&quot;o&quot;,&quot;p&quot;,&quot;q&quot;,&quot;r&quot;,&quot;α&quot;,&quot;β&quot;,&quot;δ&quot;]"/>
  <p:tag name="KSO_WM_UNIT_BLOCK" val="0"/>
  <p:tag name="KSO_WM_UNIT_SM_LIMIT_TYPE" val="2"/>
  <p:tag name="KSO_WM_UNIT_DECORATE_INFO" val="{&quot;pDecorateInfoX&quot;:{&quot;IsLeft&quot;:true,&quot;IsRight&quot;:false,&quot;IsRatio&quot;:false},&quot;pDecorateInfoY&quot;:{&quot;IsTop&quot;:true,&quot;IsBottom&quot;:false,&quot;IsRatio&quot;:false}}"/>
</p:tagLst>
</file>

<file path=ppt/tags/tag85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54.xml><?xml version="1.0" encoding="utf-8"?>
<p:tagLst xmlns:p="http://schemas.openxmlformats.org/presentationml/2006/main">
  <p:tag name="REFSHAPE" val="678797316"/>
</p:tagLst>
</file>

<file path=ppt/tags/tag85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856.xml><?xml version="1.0" encoding="utf-8"?>
<p:tagLst xmlns:p="http://schemas.openxmlformats.org/presentationml/2006/main">
  <p:tag name="REFSHAPE" val="678797316"/>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58.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0_1*i*4"/>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0_1*i*5"/>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0_1*i*6"/>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90_1*i*8"/>
  <p:tag name="KSO_WM_TEMPLATE_CATEGORY" val="diagram"/>
  <p:tag name="KSO_WM_TEMPLATE_INDEX" val="20205190"/>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90_1*i*9"/>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90_1*i*10"/>
  <p:tag name="KSO_WM_TEMPLATE_CATEGORY" val="diagram"/>
  <p:tag name="KSO_WM_TEMPLATE_INDEX" val="20205190"/>
  <p:tag name="KSO_WM_UNIT_LAYERLEVEL" val="1"/>
  <p:tag name="KSO_WM_TAG_VERSION" val="1.0"/>
  <p:tag name="KSO_WM_BEAUTIFY_FLAG" val="#wm#"/>
  <p:tag name="KSO_WM_UNIT_LINE_FORE_SCHEMECOLOR_INDEX_BRIGHTNESS" val="0.4"/>
  <p:tag name="KSO_WM_UNIT_LINE_FORE_SCHEMECOLOR_INDEX" val="5"/>
  <p:tag name="KSO_WM_UNIT_LINE_FILL_TYPE" val="2"/>
</p:tagLst>
</file>

<file path=ppt/tags/tag866.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86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868.xml><?xml version="1.0" encoding="utf-8"?>
<p:tagLst xmlns:p="http://schemas.openxmlformats.org/presentationml/2006/main">
  <p:tag name="REFSHAPE" val="678797316"/>
</p:tagLst>
</file>

<file path=ppt/tags/tag869.xml><?xml version="1.0" encoding="utf-8"?>
<p:tagLst xmlns:p="http://schemas.openxmlformats.org/presentationml/2006/main">
  <p:tag name="KSO_WM_TEMPLATE_CATEGORY" val="diagram"/>
  <p:tag name="KSO_WM_TEMPLATE_INDEX" val="20181213"/>
  <p:tag name="KSO_WM_UNIT_TYPE" val="m_h_i"/>
  <p:tag name="KSO_WM_UNIT_INDEX" val="1_1_1"/>
  <p:tag name="KSO_WM_UNIT_ID" val="diagram20181213_2*m_h_i*1_1_1"/>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70.xml><?xml version="1.0" encoding="utf-8"?>
<p:tagLst xmlns:p="http://schemas.openxmlformats.org/presentationml/2006/main">
  <p:tag name="KSO_WM_TEMPLATE_CATEGORY" val="diagram"/>
  <p:tag name="KSO_WM_TEMPLATE_INDEX" val="20181213"/>
  <p:tag name="KSO_WM_UNIT_TYPE" val="m_h_i"/>
  <p:tag name="KSO_WM_UNIT_INDEX" val="1_1_2"/>
  <p:tag name="KSO_WM_UNIT_ID" val="diagram20181213_2*m_h_i*1_1_2"/>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71.xml><?xml version="1.0" encoding="utf-8"?>
<p:tagLst xmlns:p="http://schemas.openxmlformats.org/presentationml/2006/main">
  <p:tag name="KSO_WM_TEMPLATE_CATEGORY" val="diagram"/>
  <p:tag name="KSO_WM_TEMPLATE_INDEX" val="20181213"/>
  <p:tag name="KSO_WM_UNIT_TYPE" val="m_h_i"/>
  <p:tag name="KSO_WM_UNIT_INDEX" val="1_2_1"/>
  <p:tag name="KSO_WM_UNIT_ID" val="diagram20181213_2*m_h_i*1_2_1"/>
  <p:tag name="KSO_WM_UNIT_LAYERLEVEL" val="1_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872.xml><?xml version="1.0" encoding="utf-8"?>
<p:tagLst xmlns:p="http://schemas.openxmlformats.org/presentationml/2006/main">
  <p:tag name="KSO_WM_TEMPLATE_CATEGORY" val="diagram"/>
  <p:tag name="KSO_WM_TEMPLATE_INDEX" val="20181213"/>
  <p:tag name="KSO_WM_UNIT_TYPE" val="m_h_i"/>
  <p:tag name="KSO_WM_UNIT_INDEX" val="1_3_1"/>
  <p:tag name="KSO_WM_UNIT_ID" val="diagram20181213_2*m_h_i*1_3_1"/>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873.xml><?xml version="1.0" encoding="utf-8"?>
<p:tagLst xmlns:p="http://schemas.openxmlformats.org/presentationml/2006/main">
  <p:tag name="KSO_WM_TEMPLATE_CATEGORY" val="diagram"/>
  <p:tag name="KSO_WM_TEMPLATE_INDEX" val="20181213"/>
  <p:tag name="KSO_WM_UNIT_TYPE" val="m_h_i"/>
  <p:tag name="KSO_WM_UNIT_INDEX" val="1_2_2"/>
  <p:tag name="KSO_WM_UNIT_ID" val="diagram20181213_2*m_h_i*1_2_2"/>
  <p:tag name="KSO_WM_UNIT_LAYERLEVEL" val="1_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874.xml><?xml version="1.0" encoding="utf-8"?>
<p:tagLst xmlns:p="http://schemas.openxmlformats.org/presentationml/2006/main">
  <p:tag name="KSO_WM_TEMPLATE_CATEGORY" val="diagram"/>
  <p:tag name="KSO_WM_TEMPLATE_INDEX" val="20181213"/>
  <p:tag name="KSO_WM_UNIT_TYPE" val="m_h_i"/>
  <p:tag name="KSO_WM_UNIT_INDEX" val="1_3_2"/>
  <p:tag name="KSO_WM_UNIT_ID" val="diagram20181213_2*m_h_i*1_3_2"/>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875.xml><?xml version="1.0" encoding="utf-8"?>
<p:tagLst xmlns:p="http://schemas.openxmlformats.org/presentationml/2006/main">
  <p:tag name="KSO_WM_TEMPLATE_CATEGORY" val="diagram"/>
  <p:tag name="KSO_WM_TEMPLATE_INDEX" val="20181213"/>
  <p:tag name="KSO_WM_UNIT_TYPE" val="m_i"/>
  <p:tag name="KSO_WM_UNIT_INDEX" val="1_7"/>
  <p:tag name="KSO_WM_UNIT_ID" val="diagram20181213_2*m_i*1_7"/>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76.xml><?xml version="1.0" encoding="utf-8"?>
<p:tagLst xmlns:p="http://schemas.openxmlformats.org/presentationml/2006/main">
  <p:tag name="KSO_WM_TEMPLATE_CATEGORY" val="diagram"/>
  <p:tag name="KSO_WM_TEMPLATE_INDEX" val="20181213"/>
  <p:tag name="KSO_WM_UNIT_TYPE" val="m_i"/>
  <p:tag name="KSO_WM_UNIT_INDEX" val="1_8"/>
  <p:tag name="KSO_WM_UNIT_ID" val="diagram20181213_2*m_i*1_8"/>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877.xml><?xml version="1.0" encoding="utf-8"?>
<p:tagLst xmlns:p="http://schemas.openxmlformats.org/presentationml/2006/main">
  <p:tag name="KSO_WM_TAG_VERSION" val="1.0"/>
  <p:tag name="KSO_WM_BEAUTIFY_FLAG" val="#wm#"/>
  <p:tag name="KSO_WM_UNIT_TYPE" val="i"/>
  <p:tag name="KSO_WM_UNIT_ID" val="diagram20181213_2*i*39"/>
  <p:tag name="KSO_WM_TEMPLATE_CATEGORY" val="diagram"/>
  <p:tag name="KSO_WM_TEMPLATE_INDEX" val="20181213"/>
  <p:tag name="KSO_WM_UNIT_INDEX" val="39"/>
</p:tagLst>
</file>

<file path=ppt/tags/tag878.xml><?xml version="1.0" encoding="utf-8"?>
<p:tagLst xmlns:p="http://schemas.openxmlformats.org/presentationml/2006/main">
  <p:tag name="KSO_WM_TEMPLATE_CATEGORY" val="diagram"/>
  <p:tag name="KSO_WM_TEMPLATE_INDEX" val="20181213"/>
  <p:tag name="KSO_WM_UNIT_TYPE" val="m_i"/>
  <p:tag name="KSO_WM_UNIT_INDEX" val="1_24"/>
  <p:tag name="KSO_WM_UNIT_ID" val="diagram20181213_2*m_i*1_24"/>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79.xml><?xml version="1.0" encoding="utf-8"?>
<p:tagLst xmlns:p="http://schemas.openxmlformats.org/presentationml/2006/main">
  <p:tag name="KSO_WM_TEMPLATE_CATEGORY" val="diagram"/>
  <p:tag name="KSO_WM_TEMPLATE_INDEX" val="20181213"/>
  <p:tag name="KSO_WM_UNIT_TYPE" val="m_i"/>
  <p:tag name="KSO_WM_UNIT_INDEX" val="1_25"/>
  <p:tag name="KSO_WM_UNIT_ID" val="diagram20181213_2*m_i*1_25"/>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0.xml><?xml version="1.0" encoding="utf-8"?>
<p:tagLst xmlns:p="http://schemas.openxmlformats.org/presentationml/2006/main">
  <p:tag name="KSO_WM_TEMPLATE_CATEGORY" val="diagram"/>
  <p:tag name="KSO_WM_TEMPLATE_INDEX" val="20181213"/>
  <p:tag name="KSO_WM_UNIT_TYPE" val="m_i"/>
  <p:tag name="KSO_WM_UNIT_INDEX" val="1_26"/>
  <p:tag name="KSO_WM_UNIT_ID" val="diagram20181213_2*m_i*1_26"/>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81.xml><?xml version="1.0" encoding="utf-8"?>
<p:tagLst xmlns:p="http://schemas.openxmlformats.org/presentationml/2006/main">
  <p:tag name="KSO_WM_TEMPLATE_CATEGORY" val="diagram"/>
  <p:tag name="KSO_WM_TEMPLATE_INDEX" val="20181213"/>
  <p:tag name="KSO_WM_UNIT_TYPE" val="m_i"/>
  <p:tag name="KSO_WM_UNIT_INDEX" val="1_27"/>
  <p:tag name="KSO_WM_UNIT_ID" val="diagram20181213_2*m_i*1_27"/>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82.xml><?xml version="1.0" encoding="utf-8"?>
<p:tagLst xmlns:p="http://schemas.openxmlformats.org/presentationml/2006/main">
  <p:tag name="KSO_WM_TEMPLATE_CATEGORY" val="diagram"/>
  <p:tag name="KSO_WM_TEMPLATE_INDEX" val="20181213"/>
  <p:tag name="KSO_WM_UNIT_TYPE" val="m_i"/>
  <p:tag name="KSO_WM_UNIT_INDEX" val="1_28"/>
  <p:tag name="KSO_WM_UNIT_ID" val="diagram20181213_2*m_i*1_28"/>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83.xml><?xml version="1.0" encoding="utf-8"?>
<p:tagLst xmlns:p="http://schemas.openxmlformats.org/presentationml/2006/main">
  <p:tag name="KSO_WM_TEMPLATE_CATEGORY" val="diagram"/>
  <p:tag name="KSO_WM_TEMPLATE_INDEX" val="20181213"/>
  <p:tag name="KSO_WM_UNIT_TYPE" val="m_i"/>
  <p:tag name="KSO_WM_UNIT_INDEX" val="1_29"/>
  <p:tag name="KSO_WM_UNIT_ID" val="diagram20181213_2*m_i*1_29"/>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84.xml><?xml version="1.0" encoding="utf-8"?>
<p:tagLst xmlns:p="http://schemas.openxmlformats.org/presentationml/2006/main">
  <p:tag name="KSO_WM_TEMPLATE_CATEGORY" val="diagram"/>
  <p:tag name="KSO_WM_TEMPLATE_INDEX" val="20181213"/>
  <p:tag name="KSO_WM_UNIT_TYPE" val="m_i"/>
  <p:tag name="KSO_WM_UNIT_INDEX" val="1_30"/>
  <p:tag name="KSO_WM_UNIT_ID" val="diagram20181213_2*m_i*1_30"/>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85.xml><?xml version="1.0" encoding="utf-8"?>
<p:tagLst xmlns:p="http://schemas.openxmlformats.org/presentationml/2006/main">
  <p:tag name="KSO_WM_TEMPLATE_CATEGORY" val="diagram"/>
  <p:tag name="KSO_WM_TEMPLATE_INDEX" val="20181213"/>
  <p:tag name="KSO_WM_UNIT_TYPE" val="m_i"/>
  <p:tag name="KSO_WM_UNIT_INDEX" val="1_31"/>
  <p:tag name="KSO_WM_UNIT_ID" val="diagram20181213_2*m_i*1_31"/>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86.xml><?xml version="1.0" encoding="utf-8"?>
<p:tagLst xmlns:p="http://schemas.openxmlformats.org/presentationml/2006/main">
  <p:tag name="KSO_WM_TEMPLATE_CATEGORY" val="diagram"/>
  <p:tag name="KSO_WM_TEMPLATE_INDEX" val="20181213"/>
  <p:tag name="KSO_WM_UNIT_TYPE" val="m_i"/>
  <p:tag name="KSO_WM_UNIT_INDEX" val="1_32"/>
  <p:tag name="KSO_WM_UNIT_ID" val="diagram20181213_2*m_i*1_32"/>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87.xml><?xml version="1.0" encoding="utf-8"?>
<p:tagLst xmlns:p="http://schemas.openxmlformats.org/presentationml/2006/main">
  <p:tag name="KSO_WM_TEMPLATE_CATEGORY" val="diagram"/>
  <p:tag name="KSO_WM_TEMPLATE_INDEX" val="20181213"/>
  <p:tag name="KSO_WM_UNIT_TYPE" val="m_i"/>
  <p:tag name="KSO_WM_UNIT_INDEX" val="1_33"/>
  <p:tag name="KSO_WM_UNIT_ID" val="diagram20181213_2*m_i*1_33"/>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88.xml><?xml version="1.0" encoding="utf-8"?>
<p:tagLst xmlns:p="http://schemas.openxmlformats.org/presentationml/2006/main">
  <p:tag name="KSO_WM_TEMPLATE_CATEGORY" val="diagram"/>
  <p:tag name="KSO_WM_TEMPLATE_INDEX" val="20181213"/>
  <p:tag name="KSO_WM_UNIT_TYPE" val="m_i"/>
  <p:tag name="KSO_WM_UNIT_INDEX" val="1_34"/>
  <p:tag name="KSO_WM_UNIT_ID" val="diagram20181213_2*m_i*1_34"/>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89.xml><?xml version="1.0" encoding="utf-8"?>
<p:tagLst xmlns:p="http://schemas.openxmlformats.org/presentationml/2006/main">
  <p:tag name="KSO_WM_TEMPLATE_CATEGORY" val="diagram"/>
  <p:tag name="KSO_WM_TEMPLATE_INDEX" val="20181213"/>
  <p:tag name="KSO_WM_UNIT_TYPE" val="m_i"/>
  <p:tag name="KSO_WM_UNIT_INDEX" val="1_35"/>
  <p:tag name="KSO_WM_UNIT_ID" val="diagram20181213_2*m_i*1_35"/>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0.xml><?xml version="1.0" encoding="utf-8"?>
<p:tagLst xmlns:p="http://schemas.openxmlformats.org/presentationml/2006/main">
  <p:tag name="KSO_WM_TAG_VERSION" val="1.0"/>
  <p:tag name="KSO_WM_BEAUTIFY_FLAG" val="#wm#"/>
  <p:tag name="KSO_WM_UNIT_TYPE" val="i"/>
  <p:tag name="KSO_WM_UNIT_ID" val="diagram20181213_2*i*64"/>
  <p:tag name="KSO_WM_TEMPLATE_CATEGORY" val="diagram"/>
  <p:tag name="KSO_WM_TEMPLATE_INDEX" val="20181213"/>
  <p:tag name="KSO_WM_UNIT_INDEX" val="64"/>
</p:tagLst>
</file>

<file path=ppt/tags/tag891.xml><?xml version="1.0" encoding="utf-8"?>
<p:tagLst xmlns:p="http://schemas.openxmlformats.org/presentationml/2006/main">
  <p:tag name="KSO_WM_TEMPLATE_CATEGORY" val="diagram"/>
  <p:tag name="KSO_WM_TEMPLATE_INDEX" val="20181213"/>
  <p:tag name="KSO_WM_UNIT_TYPE" val="m_h_i"/>
  <p:tag name="KSO_WM_UNIT_INDEX" val="1_3_3"/>
  <p:tag name="KSO_WM_UNIT_ID" val="diagram20181213_2*m_h_i*1_3_3"/>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892.xml><?xml version="1.0" encoding="utf-8"?>
<p:tagLst xmlns:p="http://schemas.openxmlformats.org/presentationml/2006/main">
  <p:tag name="KSO_WM_TEMPLATE_CATEGORY" val="diagram"/>
  <p:tag name="KSO_WM_TEMPLATE_INDEX" val="20181213"/>
  <p:tag name="KSO_WM_UNIT_TYPE" val="m_h_i"/>
  <p:tag name="KSO_WM_UNIT_INDEX" val="1_3_4"/>
  <p:tag name="KSO_WM_UNIT_ID" val="diagram20181213_2*m_h_i*1_3_4"/>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893.xml><?xml version="1.0" encoding="utf-8"?>
<p:tagLst xmlns:p="http://schemas.openxmlformats.org/presentationml/2006/main">
  <p:tag name="KSO_WM_TEMPLATE_CATEGORY" val="diagram"/>
  <p:tag name="KSO_WM_TEMPLATE_INDEX" val="20181213"/>
  <p:tag name="KSO_WM_UNIT_TYPE" val="m_h_i"/>
  <p:tag name="KSO_WM_UNIT_INDEX" val="1_3_5"/>
  <p:tag name="KSO_WM_UNIT_ID" val="diagram20181213_2*m_h_i*1_3_5"/>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894.xml><?xml version="1.0" encoding="utf-8"?>
<p:tagLst xmlns:p="http://schemas.openxmlformats.org/presentationml/2006/main">
  <p:tag name="KSO_WM_TEMPLATE_CATEGORY" val="diagram"/>
  <p:tag name="KSO_WM_TEMPLATE_INDEX" val="20181213"/>
  <p:tag name="KSO_WM_UNIT_TYPE" val="m_h_i"/>
  <p:tag name="KSO_WM_UNIT_INDEX" val="1_3_6"/>
  <p:tag name="KSO_WM_UNIT_ID" val="diagram20181213_2*m_h_i*1_3_6"/>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895.xml><?xml version="1.0" encoding="utf-8"?>
<p:tagLst xmlns:p="http://schemas.openxmlformats.org/presentationml/2006/main">
  <p:tag name="KSO_WM_TEMPLATE_CATEGORY" val="diagram"/>
  <p:tag name="KSO_WM_TEMPLATE_INDEX" val="20181213"/>
  <p:tag name="KSO_WM_UNIT_TYPE" val="m_h_i"/>
  <p:tag name="KSO_WM_UNIT_INDEX" val="1_3_7"/>
  <p:tag name="KSO_WM_UNIT_ID" val="diagram20181213_2*m_h_i*1_3_7"/>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896.xml><?xml version="1.0" encoding="utf-8"?>
<p:tagLst xmlns:p="http://schemas.openxmlformats.org/presentationml/2006/main">
  <p:tag name="KSO_WM_TEMPLATE_CATEGORY" val="diagram"/>
  <p:tag name="KSO_WM_TEMPLATE_INDEX" val="20181213"/>
  <p:tag name="KSO_WM_UNIT_TYPE" val="m_h_i"/>
  <p:tag name="KSO_WM_UNIT_INDEX" val="1_3_8"/>
  <p:tag name="KSO_WM_UNIT_ID" val="diagram20181213_2*m_h_i*1_3_8"/>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897.xml><?xml version="1.0" encoding="utf-8"?>
<p:tagLst xmlns:p="http://schemas.openxmlformats.org/presentationml/2006/main">
  <p:tag name="KSO_WM_TEMPLATE_CATEGORY" val="diagram"/>
  <p:tag name="KSO_WM_TEMPLATE_INDEX" val="20181213"/>
  <p:tag name="KSO_WM_UNIT_TYPE" val="m_h_i"/>
  <p:tag name="KSO_WM_UNIT_INDEX" val="1_3_9"/>
  <p:tag name="KSO_WM_UNIT_ID" val="diagram20181213_2*m_h_i*1_3_9"/>
  <p:tag name="KSO_WM_UNIT_LAYERLEVEL" val="1_1_1"/>
  <p:tag name="KSO_WM_BEAUTIFY_FLAG" val="#wm#"/>
  <p:tag name="KSO_WM_TAG_VERSION" val="1.0"/>
  <p:tag name="KSO_WM_DIAGRAM_GROUP_CODE" val="m1-1"/>
  <p:tag name="KSO_WM_UNIT_FILL_FORE_SCHEMECOLOR_INDEX" val="9"/>
  <p:tag name="KSO_WM_UNIT_FILL_TYPE" val="1"/>
  <p:tag name="KSO_WM_UNIT_TEXT_FILL_FORE_SCHEMECOLOR_INDEX" val="13"/>
  <p:tag name="KSO_WM_UNIT_TEXT_FILL_TYPE" val="1"/>
  <p:tag name="KSO_WM_UNIT_USESOURCEFORMAT_APPLY" val="1"/>
</p:tagLst>
</file>

<file path=ppt/tags/tag898.xml><?xml version="1.0" encoding="utf-8"?>
<p:tagLst xmlns:p="http://schemas.openxmlformats.org/presentationml/2006/main">
  <p:tag name="KSO_WM_TEMPLATE_CATEGORY" val="diagram"/>
  <p:tag name="KSO_WM_TEMPLATE_INDEX" val="20181213"/>
  <p:tag name="KSO_WM_UNIT_TYPE" val="m_h_i"/>
  <p:tag name="KSO_WM_UNIT_INDEX" val="1_3_10"/>
  <p:tag name="KSO_WM_UNIT_ID" val="diagram20181213_2*m_h_i*1_3_10"/>
  <p:tag name="KSO_WM_UNIT_LAYERLEVEL" val="1_1_1"/>
  <p:tag name="KSO_WM_BEAUTIFY_FLAG" val="#wm#"/>
  <p:tag name="KSO_WM_TAG_VERSION" val="1.0"/>
  <p:tag name="KSO_WM_DIAGRAM_GROUP_CODE" val="m1-1"/>
  <p:tag name="KSO_WM_UNIT_FILL_FORE_SCHEMECOLOR_INDEX" val="9"/>
  <p:tag name="KSO_WM_UNIT_FILL_TYPE" val="1"/>
  <p:tag name="KSO_WM_UNIT_TEXT_FILL_FORE_SCHEMECOLOR_INDEX" val="13"/>
  <p:tag name="KSO_WM_UNIT_TEXT_FILL_TYPE" val="1"/>
  <p:tag name="KSO_WM_UNIT_USESOURCEFORMAT_APPLY" val="1"/>
</p:tagLst>
</file>

<file path=ppt/tags/tag899.xml><?xml version="1.0" encoding="utf-8"?>
<p:tagLst xmlns:p="http://schemas.openxmlformats.org/presentationml/2006/main">
  <p:tag name="KSO_WM_TEMPLATE_CATEGORY" val="diagram"/>
  <p:tag name="KSO_WM_TEMPLATE_INDEX" val="20181213"/>
  <p:tag name="KSO_WM_UNIT_TYPE" val="m_h_i"/>
  <p:tag name="KSO_WM_UNIT_INDEX" val="1_3_11"/>
  <p:tag name="KSO_WM_UNIT_ID" val="diagram20181213_2*m_h_i*1_3_11"/>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00.xml><?xml version="1.0" encoding="utf-8"?>
<p:tagLst xmlns:p="http://schemas.openxmlformats.org/presentationml/2006/main">
  <p:tag name="KSO_WM_TEMPLATE_CATEGORY" val="diagram"/>
  <p:tag name="KSO_WM_TEMPLATE_INDEX" val="20181213"/>
  <p:tag name="KSO_WM_UNIT_TYPE" val="m_h_i"/>
  <p:tag name="KSO_WM_UNIT_INDEX" val="1_3_12"/>
  <p:tag name="KSO_WM_UNIT_ID" val="diagram20181213_2*m_h_i*1_3_12"/>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901.xml><?xml version="1.0" encoding="utf-8"?>
<p:tagLst xmlns:p="http://schemas.openxmlformats.org/presentationml/2006/main">
  <p:tag name="KSO_WM_TEMPLATE_CATEGORY" val="diagram"/>
  <p:tag name="KSO_WM_TEMPLATE_INDEX" val="20181213"/>
  <p:tag name="KSO_WM_UNIT_TYPE" val="m_h_i"/>
  <p:tag name="KSO_WM_UNIT_INDEX" val="1_3_13"/>
  <p:tag name="KSO_WM_UNIT_ID" val="diagram20181213_2*m_h_i*1_3_13"/>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902.xml><?xml version="1.0" encoding="utf-8"?>
<p:tagLst xmlns:p="http://schemas.openxmlformats.org/presentationml/2006/main">
  <p:tag name="KSO_WM_TEMPLATE_CATEGORY" val="diagram"/>
  <p:tag name="KSO_WM_TEMPLATE_INDEX" val="20181213"/>
  <p:tag name="KSO_WM_UNIT_TYPE" val="m_h_i"/>
  <p:tag name="KSO_WM_UNIT_INDEX" val="1_3_14"/>
  <p:tag name="KSO_WM_UNIT_ID" val="diagram20181213_2*m_h_i*1_3_14"/>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903.xml><?xml version="1.0" encoding="utf-8"?>
<p:tagLst xmlns:p="http://schemas.openxmlformats.org/presentationml/2006/main">
  <p:tag name="KSO_WM_TEMPLATE_CATEGORY" val="diagram"/>
  <p:tag name="KSO_WM_TEMPLATE_INDEX" val="20181213"/>
  <p:tag name="KSO_WM_UNIT_TYPE" val="m_h_i"/>
  <p:tag name="KSO_WM_UNIT_INDEX" val="1_3_15"/>
  <p:tag name="KSO_WM_UNIT_ID" val="diagram20181213_2*m_h_i*1_3_15"/>
  <p:tag name="KSO_WM_UNIT_LAYERLEVEL" val="1_1_1"/>
  <p:tag name="KSO_WM_BEAUTIFY_FLAG" val="#wm#"/>
  <p:tag name="KSO_WM_TAG_VERSION" val="1.0"/>
  <p:tag name="KSO_WM_DIAGRAM_GROUP_CODE" val="m1-1"/>
  <p:tag name="KSO_WM_UNIT_FILL_FORE_SCHEMECOLOR_INDEX" val="9"/>
  <p:tag name="KSO_WM_UNIT_FILL_TYPE" val="1"/>
  <p:tag name="KSO_WM_UNIT_TEXT_FILL_FORE_SCHEMECOLOR_INDEX" val="13"/>
  <p:tag name="KSO_WM_UNIT_TEXT_FILL_TYPE" val="1"/>
  <p:tag name="KSO_WM_UNIT_USESOURCEFORMAT_APPLY" val="1"/>
</p:tagLst>
</file>

<file path=ppt/tags/tag904.xml><?xml version="1.0" encoding="utf-8"?>
<p:tagLst xmlns:p="http://schemas.openxmlformats.org/presentationml/2006/main">
  <p:tag name="KSO_WM_TEMPLATE_CATEGORY" val="diagram"/>
  <p:tag name="KSO_WM_TEMPLATE_INDEX" val="20181213"/>
  <p:tag name="KSO_WM_UNIT_TYPE" val="m_h_i"/>
  <p:tag name="KSO_WM_UNIT_INDEX" val="1_3_16"/>
  <p:tag name="KSO_WM_UNIT_ID" val="diagram20181213_2*m_h_i*1_3_16"/>
  <p:tag name="KSO_WM_UNIT_LAYERLEVEL" val="1_1_1"/>
  <p:tag name="KSO_WM_BEAUTIFY_FLAG" val="#wm#"/>
  <p:tag name="KSO_WM_TAG_VERSION" val="1.0"/>
  <p:tag name="KSO_WM_DIAGRAM_GROUP_CODE" val="m1-1"/>
  <p:tag name="KSO_WM_UNIT_FILL_FORE_SCHEMECOLOR_INDEX" val="9"/>
  <p:tag name="KSO_WM_UNIT_FILL_TYPE" val="1"/>
  <p:tag name="KSO_WM_UNIT_TEXT_FILL_FORE_SCHEMECOLOR_INDEX" val="13"/>
  <p:tag name="KSO_WM_UNIT_TEXT_FILL_TYPE" val="1"/>
  <p:tag name="KSO_WM_UNIT_USESOURCEFORMAT_APPLY" val="1"/>
</p:tagLst>
</file>

<file path=ppt/tags/tag905.xml><?xml version="1.0" encoding="utf-8"?>
<p:tagLst xmlns:p="http://schemas.openxmlformats.org/presentationml/2006/main">
  <p:tag name="KSO_WM_TEMPLATE_CATEGORY" val="diagram"/>
  <p:tag name="KSO_WM_TEMPLATE_INDEX" val="20181213"/>
  <p:tag name="KSO_WM_UNIT_TYPE" val="m_h_i"/>
  <p:tag name="KSO_WM_UNIT_INDEX" val="1_3_17"/>
  <p:tag name="KSO_WM_UNIT_ID" val="diagram20181213_2*m_h_i*1_3_17"/>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906.xml><?xml version="1.0" encoding="utf-8"?>
<p:tagLst xmlns:p="http://schemas.openxmlformats.org/presentationml/2006/main">
  <p:tag name="KSO_WM_TEMPLATE_CATEGORY" val="diagram"/>
  <p:tag name="KSO_WM_TEMPLATE_INDEX" val="20181213"/>
  <p:tag name="KSO_WM_UNIT_TYPE" val="m_h_i"/>
  <p:tag name="KSO_WM_UNIT_INDEX" val="1_3_18"/>
  <p:tag name="KSO_WM_UNIT_ID" val="diagram20181213_2*m_h_i*1_3_18"/>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907.xml><?xml version="1.0" encoding="utf-8"?>
<p:tagLst xmlns:p="http://schemas.openxmlformats.org/presentationml/2006/main">
  <p:tag name="KSO_WM_TEMPLATE_CATEGORY" val="diagram"/>
  <p:tag name="KSO_WM_TEMPLATE_INDEX" val="20181213"/>
  <p:tag name="KSO_WM_UNIT_TYPE" val="m_h_i"/>
  <p:tag name="KSO_WM_UNIT_INDEX" val="1_3_19"/>
  <p:tag name="KSO_WM_UNIT_ID" val="diagram20181213_2*m_h_i*1_3_19"/>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908.xml><?xml version="1.0" encoding="utf-8"?>
<p:tagLst xmlns:p="http://schemas.openxmlformats.org/presentationml/2006/main">
  <p:tag name="KSO_WM_TEMPLATE_CATEGORY" val="diagram"/>
  <p:tag name="KSO_WM_TEMPLATE_INDEX" val="20181213"/>
  <p:tag name="KSO_WM_UNIT_TYPE" val="m_h_i"/>
  <p:tag name="KSO_WM_UNIT_INDEX" val="1_3_20"/>
  <p:tag name="KSO_WM_UNIT_ID" val="diagram20181213_2*m_h_i*1_3_20"/>
  <p:tag name="KSO_WM_UNIT_LAYERLEVEL" val="1_1_1"/>
  <p:tag name="KSO_WM_BEAUTIFY_FLAG" val="#wm#"/>
  <p:tag name="KSO_WM_TAG_VERSION" val="1.0"/>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909.xml><?xml version="1.0" encoding="utf-8"?>
<p:tagLst xmlns:p="http://schemas.openxmlformats.org/presentationml/2006/main">
  <p:tag name="KSO_WM_TAG_VERSION" val="1.0"/>
  <p:tag name="KSO_WM_BEAUTIFY_FLAG" val="#wm#"/>
  <p:tag name="KSO_WM_UNIT_TYPE" val="i"/>
  <p:tag name="KSO_WM_UNIT_ID" val="diagram20181213_2*i*101"/>
  <p:tag name="KSO_WM_TEMPLATE_CATEGORY" val="diagram"/>
  <p:tag name="KSO_WM_TEMPLATE_INDEX" val="20181213"/>
  <p:tag name="KSO_WM_UNIT_INDEX" val="10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0.xml><?xml version="1.0" encoding="utf-8"?>
<p:tagLst xmlns:p="http://schemas.openxmlformats.org/presentationml/2006/main">
  <p:tag name="KSO_WM_TEMPLATE_CATEGORY" val="diagram"/>
  <p:tag name="KSO_WM_TEMPLATE_INDEX" val="20181213"/>
  <p:tag name="KSO_WM_UNIT_TYPE" val="m_i"/>
  <p:tag name="KSO_WM_UNIT_INDEX" val="1_54"/>
  <p:tag name="KSO_WM_UNIT_ID" val="diagram20181213_2*m_i*1_54"/>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911.xml><?xml version="1.0" encoding="utf-8"?>
<p:tagLst xmlns:p="http://schemas.openxmlformats.org/presentationml/2006/main">
  <p:tag name="KSO_WM_TEMPLATE_CATEGORY" val="diagram"/>
  <p:tag name="KSO_WM_TEMPLATE_INDEX" val="20181213"/>
  <p:tag name="KSO_WM_UNIT_TYPE" val="m_i"/>
  <p:tag name="KSO_WM_UNIT_INDEX" val="1_55"/>
  <p:tag name="KSO_WM_UNIT_ID" val="diagram20181213_2*m_i*1_55"/>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912.xml><?xml version="1.0" encoding="utf-8"?>
<p:tagLst xmlns:p="http://schemas.openxmlformats.org/presentationml/2006/main">
  <p:tag name="KSO_WM_TEMPLATE_CATEGORY" val="diagram"/>
  <p:tag name="KSO_WM_TEMPLATE_INDEX" val="20181213"/>
  <p:tag name="KSO_WM_UNIT_TYPE" val="m_i"/>
  <p:tag name="KSO_WM_UNIT_INDEX" val="1_56"/>
  <p:tag name="KSO_WM_UNIT_ID" val="diagram20181213_2*m_i*1_56"/>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913.xml><?xml version="1.0" encoding="utf-8"?>
<p:tagLst xmlns:p="http://schemas.openxmlformats.org/presentationml/2006/main">
  <p:tag name="KSO_WM_TEMPLATE_CATEGORY" val="diagram"/>
  <p:tag name="KSO_WM_TEMPLATE_INDEX" val="20181213"/>
  <p:tag name="KSO_WM_UNIT_TYPE" val="m_i"/>
  <p:tag name="KSO_WM_UNIT_INDEX" val="1_57"/>
  <p:tag name="KSO_WM_UNIT_ID" val="diagram20181213_2*m_i*1_57"/>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914.xml><?xml version="1.0" encoding="utf-8"?>
<p:tagLst xmlns:p="http://schemas.openxmlformats.org/presentationml/2006/main">
  <p:tag name="KSO_WM_TEMPLATE_CATEGORY" val="diagram"/>
  <p:tag name="KSO_WM_TEMPLATE_INDEX" val="20181213"/>
  <p:tag name="KSO_WM_UNIT_TYPE" val="m_i"/>
  <p:tag name="KSO_WM_UNIT_INDEX" val="1_58"/>
  <p:tag name="KSO_WM_UNIT_ID" val="diagram20181213_2*m_i*1_58"/>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915.xml><?xml version="1.0" encoding="utf-8"?>
<p:tagLst xmlns:p="http://schemas.openxmlformats.org/presentationml/2006/main">
  <p:tag name="KSO_WM_TEMPLATE_CATEGORY" val="diagram"/>
  <p:tag name="KSO_WM_TEMPLATE_INDEX" val="20181213"/>
  <p:tag name="KSO_WM_UNIT_TYPE" val="m_i"/>
  <p:tag name="KSO_WM_UNIT_INDEX" val="1_59"/>
  <p:tag name="KSO_WM_UNIT_ID" val="diagram20181213_2*m_i*1_59"/>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916.xml><?xml version="1.0" encoding="utf-8"?>
<p:tagLst xmlns:p="http://schemas.openxmlformats.org/presentationml/2006/main">
  <p:tag name="KSO_WM_TEMPLATE_CATEGORY" val="diagram"/>
  <p:tag name="KSO_WM_TEMPLATE_INDEX" val="20181213"/>
  <p:tag name="KSO_WM_UNIT_TYPE" val="m_i"/>
  <p:tag name="KSO_WM_UNIT_INDEX" val="1_60"/>
  <p:tag name="KSO_WM_UNIT_ID" val="diagram20181213_2*m_i*1_60"/>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917.xml><?xml version="1.0" encoding="utf-8"?>
<p:tagLst xmlns:p="http://schemas.openxmlformats.org/presentationml/2006/main">
  <p:tag name="KSO_WM_TEMPLATE_CATEGORY" val="diagram"/>
  <p:tag name="KSO_WM_TEMPLATE_INDEX" val="20181213"/>
  <p:tag name="KSO_WM_UNIT_TYPE" val="m_i"/>
  <p:tag name="KSO_WM_UNIT_INDEX" val="1_61"/>
  <p:tag name="KSO_WM_UNIT_ID" val="diagram20181213_2*m_i*1_61"/>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918.xml><?xml version="1.0" encoding="utf-8"?>
<p:tagLst xmlns:p="http://schemas.openxmlformats.org/presentationml/2006/main">
  <p:tag name="KSO_WM_TEMPLATE_CATEGORY" val="diagram"/>
  <p:tag name="KSO_WM_TEMPLATE_INDEX" val="20181213"/>
  <p:tag name="KSO_WM_UNIT_TYPE" val="m_i"/>
  <p:tag name="KSO_WM_UNIT_INDEX" val="1_62"/>
  <p:tag name="KSO_WM_UNIT_ID" val="diagram20181213_2*m_i*1_62"/>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919.xml><?xml version="1.0" encoding="utf-8"?>
<p:tagLst xmlns:p="http://schemas.openxmlformats.org/presentationml/2006/main">
  <p:tag name="KSO_WM_TEMPLATE_CATEGORY" val="diagram"/>
  <p:tag name="KSO_WM_TEMPLATE_INDEX" val="20181213"/>
  <p:tag name="KSO_WM_UNIT_TYPE" val="m_h_f"/>
  <p:tag name="KSO_WM_UNIT_INDEX" val="1_1_1"/>
  <p:tag name="KSO_WM_UNIT_ID" val="diagram20181213_2*m_h_f*1_1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m1-1"/>
  <p:tag name="KSO_WM_UNIT_PRESET_TEXT" val="请在这里输入您的内容文字请在这里输入您的内容文字"/>
  <p:tag name="KSO_WM_UNIT_TEXT_FILL_FORE_SCHEMECOLOR_INDEX" val="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0.xml><?xml version="1.0" encoding="utf-8"?>
<p:tagLst xmlns:p="http://schemas.openxmlformats.org/presentationml/2006/main">
  <p:tag name="KSO_WM_TEMPLATE_CATEGORY" val="diagram"/>
  <p:tag name="KSO_WM_TEMPLATE_INDEX" val="20181213"/>
  <p:tag name="KSO_WM_UNIT_TYPE" val="m_h_f"/>
  <p:tag name="KSO_WM_UNIT_INDEX" val="1_2_1"/>
  <p:tag name="KSO_WM_UNIT_ID" val="diagram20181213_2*m_h_f*1_2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m1-1"/>
  <p:tag name="KSO_WM_UNIT_PRESET_TEXT" val="请在这里输入您的内容文字请在这里输入您的内容文字"/>
  <p:tag name="KSO_WM_UNIT_TEXT_FILL_FORE_SCHEMECOLOR_INDEX" val="3"/>
  <p:tag name="KSO_WM_UNIT_TEXT_FILL_TYPE" val="1"/>
  <p:tag name="KSO_WM_UNIT_USESOURCEFORMAT_APPLY" val="1"/>
</p:tagLst>
</file>

<file path=ppt/tags/tag921.xml><?xml version="1.0" encoding="utf-8"?>
<p:tagLst xmlns:p="http://schemas.openxmlformats.org/presentationml/2006/main">
  <p:tag name="KSO_WM_TEMPLATE_CATEGORY" val="diagram"/>
  <p:tag name="KSO_WM_TEMPLATE_INDEX" val="20181213"/>
  <p:tag name="KSO_WM_UNIT_TYPE" val="m_h_f"/>
  <p:tag name="KSO_WM_UNIT_INDEX" val="1_3_1"/>
  <p:tag name="KSO_WM_UNIT_ID" val="diagram20181213_2*m_h_f*1_3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m1-1"/>
  <p:tag name="KSO_WM_UNIT_PRESET_TEXT" val="请在这里输入您的内容文字请在这里输入您的内容文字"/>
  <p:tag name="KSO_WM_UNIT_TEXT_FILL_FORE_SCHEMECOLOR_INDEX" val="3"/>
  <p:tag name="KSO_WM_UNIT_TEXT_FILL_TYPE" val="1"/>
  <p:tag name="KSO_WM_UNIT_USESOURCEFORMAT_APPLY" val="1"/>
</p:tagLst>
</file>

<file path=ppt/tags/tag922.xml><?xml version="1.0" encoding="utf-8"?>
<p:tagLst xmlns:p="http://schemas.openxmlformats.org/presentationml/2006/main">
  <p:tag name="KSO_WM_TEMPLATE_CATEGORY" val="diagram"/>
  <p:tag name="KSO_WM_TEMPLATE_INDEX" val="20181213"/>
  <p:tag name="KSO_WM_UNIT_TYPE" val="m_h_a"/>
  <p:tag name="KSO_WM_UNIT_INDEX" val="1_1_1"/>
  <p:tag name="KSO_WM_UNIT_ID" val="diagram20181213_2*m_h_a*1_1_1"/>
  <p:tag name="KSO_WM_UNIT_LAYERLEVEL" val="1_1_1"/>
  <p:tag name="KSO_WM_UNIT_VALUE" val="4"/>
  <p:tag name="KSO_WM_UNIT_HIGHLIGHT" val="0"/>
  <p:tag name="KSO_WM_UNIT_COMPATIBLE" val="0"/>
  <p:tag name="KSO_WM_UNIT_CLEAR" val="0"/>
  <p:tag name="KSO_WM_BEAUTIFY_FLAG" val="#wm#"/>
  <p:tag name="KSO_WM_TAG_VERSION" val="1.0"/>
  <p:tag name="KSO_WM_DIAGRAM_GROUP_CODE" val="m1-1"/>
  <p:tag name="KSO_WM_UNIT_PRESET_TEXT" val="内容文字"/>
  <p:tag name="KSO_WM_UNIT_TEXT_FILL_FORE_SCHEMECOLOR_INDEX" val="14"/>
  <p:tag name="KSO_WM_UNIT_TEXT_FILL_TYPE" val="1"/>
  <p:tag name="KSO_WM_UNIT_USESOURCEFORMAT_APPLY" val="1"/>
</p:tagLst>
</file>

<file path=ppt/tags/tag923.xml><?xml version="1.0" encoding="utf-8"?>
<p:tagLst xmlns:p="http://schemas.openxmlformats.org/presentationml/2006/main">
  <p:tag name="KSO_WM_TEMPLATE_CATEGORY" val="diagram"/>
  <p:tag name="KSO_WM_TEMPLATE_INDEX" val="20181213"/>
  <p:tag name="KSO_WM_UNIT_TYPE" val="m_h_a"/>
  <p:tag name="KSO_WM_UNIT_INDEX" val="1_2_1"/>
  <p:tag name="KSO_WM_UNIT_ID" val="diagram20181213_2*m_h_a*1_2_1"/>
  <p:tag name="KSO_WM_UNIT_LAYERLEVEL" val="1_1_1"/>
  <p:tag name="KSO_WM_UNIT_VALUE" val="4"/>
  <p:tag name="KSO_WM_UNIT_HIGHLIGHT" val="0"/>
  <p:tag name="KSO_WM_UNIT_COMPATIBLE" val="0"/>
  <p:tag name="KSO_WM_UNIT_CLEAR" val="0"/>
  <p:tag name="KSO_WM_BEAUTIFY_FLAG" val="#wm#"/>
  <p:tag name="KSO_WM_TAG_VERSION" val="1.0"/>
  <p:tag name="KSO_WM_DIAGRAM_GROUP_CODE" val="m1-1"/>
  <p:tag name="KSO_WM_UNIT_PRESET_TEXT" val="内容文字"/>
  <p:tag name="KSO_WM_UNIT_TEXT_FILL_FORE_SCHEMECOLOR_INDEX" val="14"/>
  <p:tag name="KSO_WM_UNIT_TEXT_FILL_TYPE" val="1"/>
  <p:tag name="KSO_WM_UNIT_USESOURCEFORMAT_APPLY" val="1"/>
</p:tagLst>
</file>

<file path=ppt/tags/tag924.xml><?xml version="1.0" encoding="utf-8"?>
<p:tagLst xmlns:p="http://schemas.openxmlformats.org/presentationml/2006/main">
  <p:tag name="KSO_WM_TEMPLATE_CATEGORY" val="diagram"/>
  <p:tag name="KSO_WM_TEMPLATE_INDEX" val="20181213"/>
  <p:tag name="KSO_WM_UNIT_TYPE" val="m_h_a"/>
  <p:tag name="KSO_WM_UNIT_INDEX" val="1_3_1"/>
  <p:tag name="KSO_WM_UNIT_ID" val="diagram20181213_2*m_h_a*1_3_1"/>
  <p:tag name="KSO_WM_UNIT_LAYERLEVEL" val="1_1_1"/>
  <p:tag name="KSO_WM_UNIT_VALUE" val="4"/>
  <p:tag name="KSO_WM_UNIT_HIGHLIGHT" val="0"/>
  <p:tag name="KSO_WM_UNIT_COMPATIBLE" val="0"/>
  <p:tag name="KSO_WM_UNIT_CLEAR" val="0"/>
  <p:tag name="KSO_WM_BEAUTIFY_FLAG" val="#wm#"/>
  <p:tag name="KSO_WM_TAG_VERSION" val="1.0"/>
  <p:tag name="KSO_WM_DIAGRAM_GROUP_CODE" val="m1-1"/>
  <p:tag name="KSO_WM_UNIT_PRESET_TEXT" val="内容文字"/>
  <p:tag name="KSO_WM_UNIT_TEXT_FILL_FORE_SCHEMECOLOR_INDEX" val="14"/>
  <p:tag name="KSO_WM_UNIT_TEXT_FILL_TYPE" val="1"/>
  <p:tag name="KSO_WM_UNIT_USESOURCEFORMAT_APPLY" val="1"/>
</p:tagLst>
</file>

<file path=ppt/tags/tag925.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926.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927.xml><?xml version="1.0" encoding="utf-8"?>
<p:tagLst xmlns:p="http://schemas.openxmlformats.org/presentationml/2006/main">
  <p:tag name="REFSHAPE" val="678797316"/>
</p:tagLst>
</file>

<file path=ppt/tags/tag928.xml><?xml version="1.0" encoding="utf-8"?>
<p:tagLst xmlns:p="http://schemas.openxmlformats.org/presentationml/2006/main">
  <p:tag name="KSO_WM_UNIT_DEFAULT_FONT" val="28;36;4"/>
  <p:tag name="KSO_WM_UNIT_BLOCK" val="1"/>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1870_1*a*1"/>
  <p:tag name="KSO_WM_TEMPLATE_CATEGORY" val="diagram"/>
  <p:tag name="KSO_WM_TEMPLATE_INDEX" val="20201870"/>
  <p:tag name="KSO_WM_UNIT_LAYERLEVEL" val="1"/>
  <p:tag name="KSO_WM_TAG_VERSION" val="1.0"/>
  <p:tag name="KSO_WM_BEAUTIFY_FLAG" val="#wm#"/>
  <p:tag name="KSO_WM_UNIT_PRESET_TEXT" val="WPS/极墨产品部"/>
  <p:tag name="KSO_WM_UNIT_VALUE" val="26"/>
  <p:tag name="KSO_WM_UNIT_TYPE" val="a"/>
  <p:tag name="KSO_WM_UNIT_INDEX" val="1"/>
  <p:tag name="KSO_WM_UNIT_ISNUMDGMTITLE" val="0"/>
  <p:tag name="KSO_WM_UNIT_PLACING_PICTURE_MD4" val="0"/>
  <p:tag name="KSO_WM_UNIT_TEXT_FILL_FORE_SCHEMECOLOR_INDEX_BRIGHTNESS" val="0.15"/>
  <p:tag name="KSO_WM_UNIT_TEXT_FILL_FORE_SCHEMECOLOR_INDEX" val="13"/>
  <p:tag name="KSO_WM_UNIT_TEXT_FILL_TYPE" val="1"/>
  <p:tag name="REFSHAPE" val="517715836"/>
</p:tagLst>
</file>

<file path=ppt/tags/tag92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3*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 name="KSO_WM_UNIT_DIAGRAM_SCHEMECOLOR_ID" val="4"/>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3*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93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3*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 name="KSO_WM_UNIT_DIAGRAM_SCHEMECOLOR_ID" val="4"/>
</p:tagLst>
</file>

<file path=ppt/tags/tag93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3*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 name="KSO_WM_UNIT_DIAGRAM_SCHEMECOLOR_ID" val="4"/>
</p:tagLst>
</file>

<file path=ppt/tags/tag93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3*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4"/>
</p:tagLst>
</file>

<file path=ppt/tags/tag93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3*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4"/>
</p:tagLst>
</file>

<file path=ppt/tags/tag93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3*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4"/>
</p:tagLst>
</file>

<file path=ppt/tags/tag93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3*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4"/>
</p:tagLst>
</file>

<file path=ppt/tags/tag93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3*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4"/>
</p:tagLst>
</file>

<file path=ppt/tags/tag93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3*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4"/>
</p:tagLst>
</file>

<file path=ppt/tags/tag93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3*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3*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94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3*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 name="KSO_WM_UNIT_DIAGRAM_SCHEMECOLOR_ID" val="4"/>
</p:tagLst>
</file>

<file path=ppt/tags/tag94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3*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4"/>
</p:tagLst>
</file>

<file path=ppt/tags/tag94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3*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94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3*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 name="KSO_WM_UNIT_DIAGRAM_SCHEMECOLOR_ID" val="4"/>
</p:tagLst>
</file>

<file path=ppt/tags/tag945.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946.xml><?xml version="1.0" encoding="utf-8"?>
<p:tagLst xmlns:p="http://schemas.openxmlformats.org/presentationml/2006/main">
  <p:tag name="REFSHAPE" val="678797316"/>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948.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请尽量言简意赅的阐述观点，并根据需要酌情增减文字。&#13;单击此处添加小标题&#13;您的正文已经字字珠玑，但信息却错综复杂，需要更多的文字来表述；但请您尽量提炼思想的精髓，否则容易造成观者的阅读压力，适得其反。&#13;单击此处添加小标题&#13;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949.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50.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951.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952.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95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954.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955.xml><?xml version="1.0" encoding="utf-8"?>
<p:tagLst xmlns:p="http://schemas.openxmlformats.org/presentationml/2006/main">
  <p:tag name="REFSHAPE" val="678797316"/>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848_1*i*2"/>
  <p:tag name="KSO_WM_TEMPLATE_CATEGORY" val="diagram"/>
  <p:tag name="KSO_WM_TEMPLATE_INDEX" val="20194848"/>
  <p:tag name="KSO_WM_UNIT_LAYERLEVEL" val="1"/>
  <p:tag name="KSO_WM_TAG_VERSION" val="1.0"/>
  <p:tag name="KSO_WM_BEAUTIFY_FLAG" val="#wm#"/>
  <p:tag name="KSO_WM_UNIT_TYPE" val="i"/>
  <p:tag name="KSO_WM_UNIT_INDEX" val="2"/>
</p:tagLst>
</file>

<file path=ppt/tags/tag957.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请尽量言简意赅的阐述观点，并根据需要酌情增减文字。&#13;单击此处添加小标题&#13;您的正文已经字字珠玑，但信息却错综复杂，需要更多的文字来表述；但请您尽量提炼思想的精髓，否则容易造成观者的阅读压力，适得其反。&#13;单击此处添加小标题&#13;正如我们都希望改变世界，希望给别人带去光明，但更多的时候我们只需要播下一颗种子，自然有微风吹拂，阳光普照，雨露滋养。恰如其分的表达观点。"/>
  <p:tag name="KSO_WM_UNIT_NOCLEAR" val="1"/>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4736_1*f*1"/>
  <p:tag name="KSO_WM_TEMPLATE_CATEGORY" val="diagram"/>
  <p:tag name="KSO_WM_TEMPLATE_INDEX" val="20194736"/>
  <p:tag name="KSO_WM_UNIT_LAYERLEVEL" val="1"/>
  <p:tag name="KSO_WM_TAG_VERSION" val="1.0"/>
  <p:tag name="KSO_WM_BEAUTIFY_FLAG" val="#wm#"/>
  <p:tag name="KSO_WM_UNIT_COLOR_SCHEME_SHAPE_ID" val="2"/>
  <p:tag name="KSO_WM_UNIT_COLOR_SCHEME_PARENT_PAGE" val="0_1"/>
</p:tagLst>
</file>

<file path=ppt/tags/tag958.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959.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0.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961.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3a586953-a8ed-4f95-87bb-07502f8dc969}"/>
</p:tagLst>
</file>

<file path=ppt/tags/tag96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963.xml><?xml version="1.0" encoding="utf-8"?>
<p:tagLst xmlns:p="http://schemas.openxmlformats.org/presentationml/2006/main">
  <p:tag name="KSO_WM_BEAUTIFY_FLAG" val="#wm#"/>
  <p:tag name="KSO_WM_TEMPLATE_CATEGORY" val="diagram"/>
  <p:tag name="KSO_WM_TEMPLATE_INDEX" val="20205137"/>
  <p:tag name="KSO_WM_SLIDE_ITEM_CNT" val="0"/>
  <p:tag name="KSO_WM_SLIDE_ID" val="diagram20205137_1"/>
  <p:tag name="KSO_WM_TEMPLATE_SUBCATEGORY" val="0"/>
  <p:tag name="KSO_WM_TEMPLATE_MASTER_TYPE" val="0"/>
  <p:tag name="KSO_WM_TEMPLATE_COLOR_TYPE" val="1"/>
  <p:tag name="KSO_WM_SLIDE_INDEX" val="1"/>
  <p:tag name="KSO_WM_TAG_VERSION" val="1.0"/>
  <p:tag name="KSO_WM_SLIDE_LAYOUT" val="a_f"/>
  <p:tag name="KSO_WM_SLIDE_LAYOUT_CNT" val="1_3"/>
  <p:tag name="KSO_WM_SLIDE_TYPE" val="text"/>
  <p:tag name="KSO_WM_SLIDE_SUBTYPE" val="pureTxt"/>
  <p:tag name="KSO_WM_SLIDE_SIZE" val="909*540"/>
  <p:tag name="KSO_WM_SLIDE_POSITION" val="0*0"/>
  <p:tag name="KSO_WM_SPECIAL_SOURCE" val="bdnull"/>
</p:tagLst>
</file>

<file path=ppt/tags/tag964.xml><?xml version="1.0" encoding="utf-8"?>
<p:tagLst xmlns:p="http://schemas.openxmlformats.org/presentationml/2006/main">
  <p:tag name="REFSHAPE" val="678797316"/>
</p:tagLst>
</file>

<file path=ppt/tags/tag965.xml><?xml version="1.0" encoding="utf-8"?>
<p:tagLst xmlns:p="http://schemas.openxmlformats.org/presentationml/2006/main">
  <p:tag name="REFSHAPE" val="678820844"/>
</p:tagLst>
</file>

<file path=ppt/tags/tag966.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967.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968.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969.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0.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971.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972.xml><?xml version="1.0" encoding="utf-8"?>
<p:tagLst xmlns:p="http://schemas.openxmlformats.org/presentationml/2006/main">
  <p:tag name="KSO_WM_TEMPLATE_CATEGORY" val="diagram"/>
  <p:tag name="KSO_WM_TEMPLATE_INDEX" val="20188729"/>
  <p:tag name="KSO_WM_UNIT_TYPE" val="n_h_h_i"/>
  <p:tag name="KSO_WM_UNIT_INDEX" val="1_2_4_1"/>
  <p:tag name="KSO_WM_UNIT_ID" val="diagram20188729_4*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Lst>
</file>

<file path=ppt/tags/tag973.xml><?xml version="1.0" encoding="utf-8"?>
<p:tagLst xmlns:p="http://schemas.openxmlformats.org/presentationml/2006/main">
  <p:tag name="KSO_WM_TEMPLATE_CATEGORY" val="diagram"/>
  <p:tag name="KSO_WM_TEMPLATE_INDEX" val="20188729"/>
  <p:tag name="KSO_WM_UNIT_TYPE" val="n_h_h_f"/>
  <p:tag name="KSO_WM_UNIT_INDEX" val="1_2_4_1"/>
  <p:tag name="KSO_WM_UNIT_ID" val="diagram20188729_4*n_h_h_f*1_2_4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974.xml><?xml version="1.0" encoding="utf-8"?>
<p:tagLst xmlns:p="http://schemas.openxmlformats.org/presentationml/2006/main">
  <p:tag name="KSO_WM_TEMPLATE_CATEGORY" val="diagram"/>
  <p:tag name="KSO_WM_TEMPLATE_INDEX" val="20188729"/>
  <p:tag name="KSO_WM_UNIT_TYPE" val="n_h_h_i"/>
  <p:tag name="KSO_WM_UNIT_INDEX" val="1_2_5_1"/>
  <p:tag name="KSO_WM_UNIT_ID" val="diagram20188729_4*n_h_h_i*1_2_5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Lst>
</file>

<file path=ppt/tags/tag975.xml><?xml version="1.0" encoding="utf-8"?>
<p:tagLst xmlns:p="http://schemas.openxmlformats.org/presentationml/2006/main">
  <p:tag name="KSO_WM_TEMPLATE_CATEGORY" val="diagram"/>
  <p:tag name="KSO_WM_TEMPLATE_INDEX" val="20188729"/>
  <p:tag name="KSO_WM_UNIT_TYPE" val="n_h_h_f"/>
  <p:tag name="KSO_WM_UNIT_INDEX" val="1_2_5_1"/>
  <p:tag name="KSO_WM_UNIT_ID" val="diagram20188729_4*n_h_h_f*1_2_5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976.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977.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978.xml><?xml version="1.0" encoding="utf-8"?>
<p:tagLst xmlns:p="http://schemas.openxmlformats.org/presentationml/2006/main">
  <p:tag name="KSO_WM_TEMPLATE_CATEGORY" val="diagram"/>
  <p:tag name="KSO_WM_TEMPLATE_INDEX" val="20188740"/>
  <p:tag name="KSO_WM_UNIT_TYPE" val="n_h_h_i"/>
  <p:tag name="KSO_WM_UNIT_INDEX" val="1_2_2_1"/>
  <p:tag name="KSO_WM_UNIT_ID" val="diagram20188740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
  <p:tag name="KSO_WM_UNIT_TEXT_FILL_TYPE" val="1"/>
  <p:tag name="KSO_WM_UNIT_USESOURCEFORMAT_APPLY" val="1"/>
  <p:tag name="KSO_WM_UNIT_DIAGRAM_SCHEMECOLOR_ID" val="4"/>
</p:tagLst>
</file>

<file path=ppt/tags/tag979.xml><?xml version="1.0" encoding="utf-8"?>
<p:tagLst xmlns:p="http://schemas.openxmlformats.org/presentationml/2006/main">
  <p:tag name="KSO_WM_TEMPLATE_CATEGORY" val="diagram"/>
  <p:tag name="KSO_WM_TEMPLATE_INDEX" val="20188740"/>
  <p:tag name="KSO_WM_UNIT_TYPE" val="n_i"/>
  <p:tag name="KSO_WM_UNIT_INDEX" val="1_4"/>
  <p:tag name="KSO_WM_UNIT_ID" val="diagram20188740_2*n_i*1_4"/>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4"/>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0.xml><?xml version="1.0" encoding="utf-8"?>
<p:tagLst xmlns:p="http://schemas.openxmlformats.org/presentationml/2006/main">
  <p:tag name="KSO_WM_TEMPLATE_CATEGORY" val="diagram"/>
  <p:tag name="KSO_WM_TEMPLATE_INDEX" val="20188740"/>
  <p:tag name="KSO_WM_UNIT_TYPE" val="n_h_h_i"/>
  <p:tag name="KSO_WM_UNIT_INDEX" val="1_2_1_1"/>
  <p:tag name="KSO_WM_UNIT_ID" val="diagram20188740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
  <p:tag name="KSO_WM_UNIT_TEXT_FILL_TYPE" val="1"/>
  <p:tag name="KSO_WM_UNIT_USESOURCEFORMAT_APPLY" val="1"/>
  <p:tag name="KSO_WM_UNIT_DIAGRAM_SCHEMECOLOR_ID" val="4"/>
</p:tagLst>
</file>

<file path=ppt/tags/tag981.xml><?xml version="1.0" encoding="utf-8"?>
<p:tagLst xmlns:p="http://schemas.openxmlformats.org/presentationml/2006/main">
  <p:tag name="KSO_WM_TEMPLATE_CATEGORY" val="diagram"/>
  <p:tag name="KSO_WM_TEMPLATE_INDEX" val="20188740"/>
  <p:tag name="KSO_WM_UNIT_TYPE" val="n_i"/>
  <p:tag name="KSO_WM_UNIT_INDEX" val="1_6"/>
  <p:tag name="KSO_WM_UNIT_ID" val="diagram20188740_2*n_i*1_6"/>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4"/>
</p:tagLst>
</file>

<file path=ppt/tags/tag982.xml><?xml version="1.0" encoding="utf-8"?>
<p:tagLst xmlns:p="http://schemas.openxmlformats.org/presentationml/2006/main">
  <p:tag name="KSO_WM_TEMPLATE_CATEGORY" val="diagram"/>
  <p:tag name="KSO_WM_TEMPLATE_INDEX" val="20188740"/>
  <p:tag name="KSO_WM_UNIT_TYPE" val="n_i"/>
  <p:tag name="KSO_WM_UNIT_INDEX" val="1_7"/>
  <p:tag name="KSO_WM_UNIT_ID" val="diagram20188740_2*n_i*1_7"/>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4"/>
</p:tagLst>
</file>

<file path=ppt/tags/tag983.xml><?xml version="1.0" encoding="utf-8"?>
<p:tagLst xmlns:p="http://schemas.openxmlformats.org/presentationml/2006/main">
  <p:tag name="KSO_WM_TEMPLATE_CATEGORY" val="diagram"/>
  <p:tag name="KSO_WM_TEMPLATE_INDEX" val="20188740"/>
  <p:tag name="KSO_WM_UNIT_TYPE" val="n_h_h_i"/>
  <p:tag name="KSO_WM_UNIT_INDEX" val="1_2_3_1"/>
  <p:tag name="KSO_WM_UNIT_ID" val="diagram20188740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
  <p:tag name="KSO_WM_UNIT_TEXT_FILL_TYPE" val="1"/>
  <p:tag name="KSO_WM_UNIT_USESOURCEFORMAT_APPLY" val="1"/>
  <p:tag name="KSO_WM_UNIT_DIAGRAM_SCHEMECOLOR_ID" val="4"/>
</p:tagLst>
</file>

<file path=ppt/tags/tag984.xml><?xml version="1.0" encoding="utf-8"?>
<p:tagLst xmlns:p="http://schemas.openxmlformats.org/presentationml/2006/main">
  <p:tag name="KSO_WM_TEMPLATE_CATEGORY" val="diagram"/>
  <p:tag name="KSO_WM_TEMPLATE_INDEX" val="20188740"/>
  <p:tag name="KSO_WM_UNIT_TYPE" val="n_i"/>
  <p:tag name="KSO_WM_UNIT_INDEX" val="1_10"/>
  <p:tag name="KSO_WM_UNIT_ID" val="diagram20188740_2*n_i*1_10"/>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4"/>
</p:tagLst>
</file>

<file path=ppt/tags/tag985.xml><?xml version="1.0" encoding="utf-8"?>
<p:tagLst xmlns:p="http://schemas.openxmlformats.org/presentationml/2006/main">
  <p:tag name="KSO_WM_TEMPLATE_CATEGORY" val="diagram"/>
  <p:tag name="KSO_WM_TEMPLATE_INDEX" val="20188740"/>
  <p:tag name="KSO_WM_UNIT_TYPE" val="n_h_h_i"/>
  <p:tag name="KSO_WM_UNIT_INDEX" val="1_2_3_2"/>
  <p:tag name="KSO_WM_UNIT_ID" val="diagram20188740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986.xml><?xml version="1.0" encoding="utf-8"?>
<p:tagLst xmlns:p="http://schemas.openxmlformats.org/presentationml/2006/main">
  <p:tag name="KSO_WM_TEMPLATE_CATEGORY" val="diagram"/>
  <p:tag name="KSO_WM_TEMPLATE_INDEX" val="20188740"/>
  <p:tag name="KSO_WM_UNIT_TYPE" val="n_h_h_i"/>
  <p:tag name="KSO_WM_UNIT_INDEX" val="1_2_1_2"/>
  <p:tag name="KSO_WM_UNIT_ID" val="diagram20188740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987.xml><?xml version="1.0" encoding="utf-8"?>
<p:tagLst xmlns:p="http://schemas.openxmlformats.org/presentationml/2006/main">
  <p:tag name="KSO_WM_TEMPLATE_CATEGORY" val="diagram"/>
  <p:tag name="KSO_WM_TEMPLATE_INDEX" val="20188740"/>
  <p:tag name="KSO_WM_UNIT_TYPE" val="n_h_h_i"/>
  <p:tag name="KSO_WM_UNIT_INDEX" val="1_2_2_2"/>
  <p:tag name="KSO_WM_UNIT_ID" val="diagram20188740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USESOURCEFORMAT_APPLY" val="1"/>
  <p:tag name="KSO_WM_UNIT_DIAGRAM_SCHEMECOLOR_ID" val="4"/>
</p:tagLst>
</file>

<file path=ppt/tags/tag988.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989.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0.xml><?xml version="1.0" encoding="utf-8"?>
<p:tagLst xmlns:p="http://schemas.openxmlformats.org/presentationml/2006/main">
  <p:tag name="KSO_WM_BEAUTIFY_FLAG" val="#wm#"/>
  <p:tag name="KSO_WM_TEMPLATE_CATEGORY" val="custom"/>
  <p:tag name="KSO_WM_TEMPLATE_INDEX" val="20203704"/>
  <p:tag name="KSO_WM_SLIDE_ITEM_CNT" val="4"/>
  <p:tag name="KSO_WM_SPECIAL_SOURCE" val="bdnull"/>
</p:tagLst>
</file>

<file path=ppt/tags/tag991.xml><?xml version="1.0" encoding="utf-8"?>
<p:tagLst xmlns:p="http://schemas.openxmlformats.org/presentationml/2006/main">
  <p:tag name="REFSHAPE" val="678797316"/>
</p:tagLst>
</file>

<file path=ppt/tags/tag99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UNIT_TYPE" val="g"/>
  <p:tag name="KSO_WM_UNIT_INDEX" val="1"/>
  <p:tag name="KSO_WM_UNIT_ID" val="diagram20204628_1*g*1"/>
  <p:tag name="KSO_WM_TEMPLATE_CATEGORY" val="diagram"/>
  <p:tag name="KSO_WM_TEMPLATE_INDEX" val="20204628"/>
  <p:tag name="KSO_WM_UNIT_LAYERLEVEL" val="1"/>
  <p:tag name="KSO_WM_TAG_VERSION" val="1.0"/>
  <p:tag name="KSO_WM_BEAUTIFY_FLAG" val="#wm#"/>
  <p:tag name="KSO_WM_UNIT_PRESET_TEXT" val="点击此处添加图注，文字是您思想的提炼。"/>
  <p:tag name="KSO_WM_UNIT_TEXT_FILL_FORE_SCHEMECOLOR_INDEX_BRIGHTNESS" val="0.25"/>
  <p:tag name="KSO_WM_UNIT_TEXT_FILL_FORE_SCHEMECOLOR_INDEX" val="13"/>
  <p:tag name="KSO_WM_UNIT_TEXT_FILL_TYPE" val="1"/>
</p:tagLst>
</file>

<file path=ppt/tags/tag993.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994.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995.xml><?xml version="1.0" encoding="utf-8"?>
<p:tagLst xmlns:p="http://schemas.openxmlformats.org/presentationml/2006/main">
  <p:tag name="KSO_WM_TEMPLATE_CATEGORY" val="diagram"/>
  <p:tag name="KSO_WM_TEMPLATE_INDEX" val="20188740"/>
  <p:tag name="KSO_WM_UNIT_TYPE" val="n_h_h_i"/>
  <p:tag name="KSO_WM_UNIT_INDEX" val="1_2_2_1"/>
  <p:tag name="KSO_WM_UNIT_ID" val="diagram20188740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
  <p:tag name="KSO_WM_UNIT_TEXT_FILL_TYPE" val="1"/>
  <p:tag name="KSO_WM_UNIT_USESOURCEFORMAT_APPLY" val="1"/>
  <p:tag name="KSO_WM_UNIT_DIAGRAM_SCHEMECOLOR_ID" val="4"/>
</p:tagLst>
</file>

<file path=ppt/tags/tag996.xml><?xml version="1.0" encoding="utf-8"?>
<p:tagLst xmlns:p="http://schemas.openxmlformats.org/presentationml/2006/main">
  <p:tag name="KSO_WM_TEMPLATE_CATEGORY" val="diagram"/>
  <p:tag name="KSO_WM_TEMPLATE_INDEX" val="20188740"/>
  <p:tag name="KSO_WM_UNIT_TYPE" val="n_i"/>
  <p:tag name="KSO_WM_UNIT_INDEX" val="1_4"/>
  <p:tag name="KSO_WM_UNIT_ID" val="diagram20188740_2*n_i*1_4"/>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4"/>
</p:tagLst>
</file>

<file path=ppt/tags/tag997.xml><?xml version="1.0" encoding="utf-8"?>
<p:tagLst xmlns:p="http://schemas.openxmlformats.org/presentationml/2006/main">
  <p:tag name="KSO_WM_TEMPLATE_CATEGORY" val="diagram"/>
  <p:tag name="KSO_WM_TEMPLATE_INDEX" val="20188740"/>
  <p:tag name="KSO_WM_UNIT_TYPE" val="n_h_h_i"/>
  <p:tag name="KSO_WM_UNIT_INDEX" val="1_2_1_1"/>
  <p:tag name="KSO_WM_UNIT_ID" val="diagram20188740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
  <p:tag name="KSO_WM_UNIT_TEXT_FILL_TYPE" val="1"/>
  <p:tag name="KSO_WM_UNIT_USESOURCEFORMAT_APPLY" val="1"/>
  <p:tag name="KSO_WM_UNIT_DIAGRAM_SCHEMECOLOR_ID" val="4"/>
</p:tagLst>
</file>

<file path=ppt/tags/tag998.xml><?xml version="1.0" encoding="utf-8"?>
<p:tagLst xmlns:p="http://schemas.openxmlformats.org/presentationml/2006/main">
  <p:tag name="KSO_WM_TEMPLATE_CATEGORY" val="diagram"/>
  <p:tag name="KSO_WM_TEMPLATE_INDEX" val="20188740"/>
  <p:tag name="KSO_WM_UNIT_TYPE" val="n_i"/>
  <p:tag name="KSO_WM_UNIT_INDEX" val="1_6"/>
  <p:tag name="KSO_WM_UNIT_ID" val="diagram20188740_2*n_i*1_6"/>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4"/>
</p:tagLst>
</file>

<file path=ppt/tags/tag999.xml><?xml version="1.0" encoding="utf-8"?>
<p:tagLst xmlns:p="http://schemas.openxmlformats.org/presentationml/2006/main">
  <p:tag name="KSO_WM_TEMPLATE_CATEGORY" val="diagram"/>
  <p:tag name="KSO_WM_TEMPLATE_INDEX" val="20188740"/>
  <p:tag name="KSO_WM_UNIT_TYPE" val="n_i"/>
  <p:tag name="KSO_WM_UNIT_INDEX" val="1_7"/>
  <p:tag name="KSO_WM_UNIT_ID" val="diagram20188740_2*n_i*1_7"/>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4"/>
</p:tagLst>
</file>

<file path=ppt/theme/theme1.xml><?xml version="1.0" encoding="utf-8"?>
<a:theme xmlns:a="http://schemas.openxmlformats.org/drawingml/2006/main" name="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5">
      <a:dk1>
        <a:sysClr val="windowText" lastClr="000000"/>
      </a:dk1>
      <a:lt1>
        <a:sysClr val="window" lastClr="FFFFFF"/>
      </a:lt1>
      <a:dk2>
        <a:srgbClr val="FFFCF1"/>
      </a:dk2>
      <a:lt2>
        <a:srgbClr val="FFFFFF"/>
      </a:lt2>
      <a:accent1>
        <a:srgbClr val="FCC301"/>
      </a:accent1>
      <a:accent2>
        <a:srgbClr val="E3BE17"/>
      </a:accent2>
      <a:accent3>
        <a:srgbClr val="CAB92C"/>
      </a:accent3>
      <a:accent4>
        <a:srgbClr val="B1B342"/>
      </a:accent4>
      <a:accent5>
        <a:srgbClr val="98AE57"/>
      </a:accent5>
      <a:accent6>
        <a:srgbClr val="7FA96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11480</Words>
  <Application>WPS 演示</Application>
  <PresentationFormat>宽屏</PresentationFormat>
  <Paragraphs>526</Paragraphs>
  <Slides>53</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53</vt:i4>
      </vt:variant>
    </vt:vector>
  </HeadingPairs>
  <TitlesOfParts>
    <vt:vector size="73" baseType="lpstr">
      <vt:lpstr>Arial</vt:lpstr>
      <vt:lpstr>宋体</vt:lpstr>
      <vt:lpstr>Wingdings</vt:lpstr>
      <vt:lpstr>微软雅黑</vt:lpstr>
      <vt:lpstr>汉仪旗黑-85S</vt:lpstr>
      <vt:lpstr>黑体</vt:lpstr>
      <vt:lpstr>叶根友毛笔行书简体-个人版</vt:lpstr>
      <vt:lpstr>方正黑体简体</vt:lpstr>
      <vt:lpstr>方正黑体简体</vt:lpstr>
      <vt:lpstr>Arial Unicode MS</vt:lpstr>
      <vt:lpstr>WPS-Bullets</vt:lpstr>
      <vt:lpstr>思源黑体旧字形 Normal</vt:lpstr>
      <vt:lpstr>Wingdings</vt:lpstr>
      <vt:lpstr>Calibri</vt:lpstr>
      <vt:lpstr>Segoe UI</vt:lpstr>
      <vt:lpstr>锐字工房云字库细圆GBK</vt:lpstr>
      <vt:lpstr>BatangChe</vt:lpstr>
      <vt:lpstr>等线</vt:lpstr>
      <vt:lpstr>Office 主题​​</vt:lpstr>
      <vt:lpstr>1_Office 主题​​</vt:lpstr>
      <vt:lpstr>心</vt:lpstr>
      <vt:lpstr>PowerPoint 演示文稿</vt:lpstr>
      <vt:lpstr>大学生学习心理与创造性思维培养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wxl</dc:creator>
  <cp:lastModifiedBy>hmd</cp:lastModifiedBy>
  <cp:revision>43</cp:revision>
  <dcterms:created xsi:type="dcterms:W3CDTF">2019-05-28T01:30:00Z</dcterms:created>
  <dcterms:modified xsi:type="dcterms:W3CDTF">2021-11-12T10:25:31Z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31AC1EE0643E4B4CB534AA12A817DAAF</vt:lpwstr>
  </property>
</Properties>
</file>