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70"/>
  </p:handoutMasterIdLst>
  <p:sldIdLst>
    <p:sldId id="269" r:id="rId3"/>
    <p:sldId id="378" r:id="rId4"/>
    <p:sldId id="329" r:id="rId6"/>
    <p:sldId id="583" r:id="rId7"/>
    <p:sldId id="335" r:id="rId8"/>
    <p:sldId id="334" r:id="rId9"/>
    <p:sldId id="340" r:id="rId10"/>
    <p:sldId id="380" r:id="rId11"/>
    <p:sldId id="384" r:id="rId12"/>
    <p:sldId id="385" r:id="rId13"/>
    <p:sldId id="501" r:id="rId14"/>
    <p:sldId id="406" r:id="rId15"/>
    <p:sldId id="407" r:id="rId16"/>
    <p:sldId id="341" r:id="rId17"/>
    <p:sldId id="336" r:id="rId18"/>
    <p:sldId id="408" r:id="rId19"/>
    <p:sldId id="337" r:id="rId20"/>
    <p:sldId id="409" r:id="rId21"/>
    <p:sldId id="342" r:id="rId22"/>
    <p:sldId id="430" r:id="rId23"/>
    <p:sldId id="410" r:id="rId24"/>
    <p:sldId id="431" r:id="rId25"/>
    <p:sldId id="434" r:id="rId26"/>
    <p:sldId id="436" r:id="rId27"/>
    <p:sldId id="437" r:id="rId28"/>
    <p:sldId id="438" r:id="rId29"/>
    <p:sldId id="439" r:id="rId30"/>
    <p:sldId id="440" r:id="rId31"/>
    <p:sldId id="443" r:id="rId32"/>
    <p:sldId id="442" r:id="rId33"/>
    <p:sldId id="444" r:id="rId34"/>
    <p:sldId id="445" r:id="rId35"/>
    <p:sldId id="446" r:id="rId36"/>
    <p:sldId id="447" r:id="rId37"/>
    <p:sldId id="448" r:id="rId38"/>
    <p:sldId id="449" r:id="rId39"/>
    <p:sldId id="466" r:id="rId40"/>
    <p:sldId id="467" r:id="rId41"/>
    <p:sldId id="505" r:id="rId42"/>
    <p:sldId id="507" r:id="rId43"/>
    <p:sldId id="504" r:id="rId44"/>
    <p:sldId id="471" r:id="rId45"/>
    <p:sldId id="468" r:id="rId46"/>
    <p:sldId id="559" r:id="rId47"/>
    <p:sldId id="509" r:id="rId48"/>
    <p:sldId id="510" r:id="rId49"/>
    <p:sldId id="469" r:id="rId50"/>
    <p:sldId id="470" r:id="rId51"/>
    <p:sldId id="472" r:id="rId52"/>
    <p:sldId id="474" r:id="rId53"/>
    <p:sldId id="475" r:id="rId54"/>
    <p:sldId id="476" r:id="rId55"/>
    <p:sldId id="478" r:id="rId56"/>
    <p:sldId id="480" r:id="rId57"/>
    <p:sldId id="482" r:id="rId58"/>
    <p:sldId id="481" r:id="rId59"/>
    <p:sldId id="484" r:id="rId60"/>
    <p:sldId id="485" r:id="rId61"/>
    <p:sldId id="487" r:id="rId62"/>
    <p:sldId id="361" r:id="rId63"/>
    <p:sldId id="495" r:id="rId64"/>
    <p:sldId id="490" r:id="rId65"/>
    <p:sldId id="492" r:id="rId66"/>
    <p:sldId id="493" r:id="rId67"/>
    <p:sldId id="494" r:id="rId68"/>
    <p:sldId id="272" r:id="rId69"/>
  </p:sldIdLst>
  <p:sldSz cx="12192000" cy="6858000"/>
  <p:notesSz cx="6858000" cy="9144000"/>
  <p:custDataLst>
    <p:tags r:id="rId7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3BE17"/>
    <a:srgbClr val="FCC301"/>
    <a:srgbClr val="ECE9F0"/>
    <a:srgbClr val="EDEBF0"/>
    <a:srgbClr val="CAB92C"/>
    <a:srgbClr val="B1B342"/>
    <a:srgbClr val="7EA96D"/>
    <a:srgbClr val="C4C815"/>
    <a:srgbClr val="F8F7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1958"/>
        <p:guide pos="3674"/>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5" Type="http://schemas.openxmlformats.org/officeDocument/2006/relationships/tags" Target="tags/tag1534.xml"/><Relationship Id="rId74" Type="http://schemas.openxmlformats.org/officeDocument/2006/relationships/commentAuthors" Target="commentAuthors.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image" Target="../media/image2.png"/><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image" Target="../media/image2.png"/><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image" Target="../media/image1.png"/><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80.xml"/><Relationship Id="rId6" Type="http://schemas.openxmlformats.org/officeDocument/2006/relationships/image" Target="../media/image2.png"/><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image" Target="../media/image4.png"/><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0" Type="http://schemas.openxmlformats.org/officeDocument/2006/relationships/tags" Target="../tags/tag95.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media/image4.png"/><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0" Type="http://schemas.openxmlformats.org/officeDocument/2006/relationships/tags" Target="../tags/tag103.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media/image4.png"/><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0" Type="http://schemas.openxmlformats.org/officeDocument/2006/relationships/tags" Target="../tags/tag11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4.png"/><Relationship Id="rId2" Type="http://schemas.openxmlformats.org/officeDocument/2006/relationships/tags" Target="../tags/tag11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image" Target="../media/image6.png"/><Relationship Id="rId6" Type="http://schemas.openxmlformats.org/officeDocument/2006/relationships/tags" Target="../tags/tag125.xml"/><Relationship Id="rId5" Type="http://schemas.openxmlformats.org/officeDocument/2006/relationships/image" Target="../media/image5.png"/><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image" Target="../media/image2.png"/><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image" Target="../media/image2.png"/><Relationship Id="rId2" Type="http://schemas.openxmlformats.org/officeDocument/2006/relationships/tags" Target="../tags/tag33.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image" Target="../media/image2.png"/><Relationship Id="rId2" Type="http://schemas.openxmlformats.org/officeDocument/2006/relationships/tags" Target="../tags/tag4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1_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9" Type="http://schemas.openxmlformats.org/officeDocument/2006/relationships/theme" Target="../theme/theme1.xml"/><Relationship Id="rId48" Type="http://schemas.openxmlformats.org/officeDocument/2006/relationships/tags" Target="../tags/tag136.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3"/>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4"/>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image" Target="../media/image7.png"/><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1" Type="http://schemas.openxmlformats.org/officeDocument/2006/relationships/slideLayout" Target="../slideLayouts/slideLayout1.xml"/><Relationship Id="rId10" Type="http://schemas.openxmlformats.org/officeDocument/2006/relationships/tags" Target="../tags/tag145.xml"/><Relationship Id="rId1" Type="http://schemas.openxmlformats.org/officeDocument/2006/relationships/tags" Target="../tags/tag137.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7.xml"/><Relationship Id="rId6" Type="http://schemas.openxmlformats.org/officeDocument/2006/relationships/tags" Target="../tags/tag247.xml"/><Relationship Id="rId5" Type="http://schemas.openxmlformats.org/officeDocument/2006/relationships/image" Target="../media/image11.jpeg"/><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7.xml"/><Relationship Id="rId6" Type="http://schemas.openxmlformats.org/officeDocument/2006/relationships/tags" Target="../tags/tag252.xml"/><Relationship Id="rId5" Type="http://schemas.openxmlformats.org/officeDocument/2006/relationships/image" Target="../media/image11.jpeg"/><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7.xml"/><Relationship Id="rId7" Type="http://schemas.openxmlformats.org/officeDocument/2006/relationships/tags" Target="../tags/tag257.xml"/><Relationship Id="rId6" Type="http://schemas.openxmlformats.org/officeDocument/2006/relationships/image" Target="../media/image13.jpeg"/><Relationship Id="rId5" Type="http://schemas.openxmlformats.org/officeDocument/2006/relationships/tags" Target="../tags/tag256.xml"/><Relationship Id="rId4" Type="http://schemas.openxmlformats.org/officeDocument/2006/relationships/image" Target="../media/image12.jpeg"/><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7.xml"/><Relationship Id="rId6" Type="http://schemas.openxmlformats.org/officeDocument/2006/relationships/tags" Target="../tags/tag262.xml"/><Relationship Id="rId5" Type="http://schemas.openxmlformats.org/officeDocument/2006/relationships/image" Target="../media/image11.jpeg"/><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3.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image" Target="../media/image7.png"/><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image" Target="../media/image7.png"/><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s>
</file>

<file path=ppt/slides/_rels/slide2.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4" Type="http://schemas.openxmlformats.org/officeDocument/2006/relationships/notesSlide" Target="../notesSlides/notesSlide1.xml"/><Relationship Id="rId63" Type="http://schemas.openxmlformats.org/officeDocument/2006/relationships/slideLayout" Target="../slideLayouts/slideLayout2.xml"/><Relationship Id="rId62" Type="http://schemas.openxmlformats.org/officeDocument/2006/relationships/tags" Target="../tags/tag207.xml"/><Relationship Id="rId61" Type="http://schemas.openxmlformats.org/officeDocument/2006/relationships/tags" Target="../tags/tag206.xml"/><Relationship Id="rId60" Type="http://schemas.openxmlformats.org/officeDocument/2006/relationships/tags" Target="../tags/tag205.xml"/><Relationship Id="rId6" Type="http://schemas.openxmlformats.org/officeDocument/2006/relationships/tags" Target="../tags/tag151.xml"/><Relationship Id="rId59" Type="http://schemas.openxmlformats.org/officeDocument/2006/relationships/tags" Target="../tags/tag204.xml"/><Relationship Id="rId58" Type="http://schemas.openxmlformats.org/officeDocument/2006/relationships/tags" Target="../tags/tag203.xml"/><Relationship Id="rId57" Type="http://schemas.openxmlformats.org/officeDocument/2006/relationships/tags" Target="../tags/tag202.xml"/><Relationship Id="rId56" Type="http://schemas.openxmlformats.org/officeDocument/2006/relationships/tags" Target="../tags/tag201.xml"/><Relationship Id="rId55" Type="http://schemas.openxmlformats.org/officeDocument/2006/relationships/tags" Target="../tags/tag200.xml"/><Relationship Id="rId54" Type="http://schemas.openxmlformats.org/officeDocument/2006/relationships/tags" Target="../tags/tag199.xml"/><Relationship Id="rId53" Type="http://schemas.openxmlformats.org/officeDocument/2006/relationships/tags" Target="../tags/tag198.xml"/><Relationship Id="rId52" Type="http://schemas.openxmlformats.org/officeDocument/2006/relationships/tags" Target="../tags/tag197.xml"/><Relationship Id="rId51" Type="http://schemas.openxmlformats.org/officeDocument/2006/relationships/tags" Target="../tags/tag196.xml"/><Relationship Id="rId50" Type="http://schemas.openxmlformats.org/officeDocument/2006/relationships/tags" Target="../tags/tag195.xml"/><Relationship Id="rId5" Type="http://schemas.openxmlformats.org/officeDocument/2006/relationships/tags" Target="../tags/tag150.xml"/><Relationship Id="rId49" Type="http://schemas.openxmlformats.org/officeDocument/2006/relationships/tags" Target="../tags/tag194.xml"/><Relationship Id="rId48" Type="http://schemas.openxmlformats.org/officeDocument/2006/relationships/tags" Target="../tags/tag193.xml"/><Relationship Id="rId47" Type="http://schemas.openxmlformats.org/officeDocument/2006/relationships/tags" Target="../tags/tag192.xml"/><Relationship Id="rId46" Type="http://schemas.openxmlformats.org/officeDocument/2006/relationships/tags" Target="../tags/tag191.xml"/><Relationship Id="rId45" Type="http://schemas.openxmlformats.org/officeDocument/2006/relationships/tags" Target="../tags/tag190.xml"/><Relationship Id="rId44" Type="http://schemas.openxmlformats.org/officeDocument/2006/relationships/tags" Target="../tags/tag189.xml"/><Relationship Id="rId43" Type="http://schemas.openxmlformats.org/officeDocument/2006/relationships/tags" Target="../tags/tag188.xml"/><Relationship Id="rId42" Type="http://schemas.openxmlformats.org/officeDocument/2006/relationships/tags" Target="../tags/tag187.xml"/><Relationship Id="rId41" Type="http://schemas.openxmlformats.org/officeDocument/2006/relationships/tags" Target="../tags/tag186.xml"/><Relationship Id="rId40" Type="http://schemas.openxmlformats.org/officeDocument/2006/relationships/tags" Target="../tags/tag185.xml"/><Relationship Id="rId4" Type="http://schemas.openxmlformats.org/officeDocument/2006/relationships/tags" Target="../tags/tag149.xml"/><Relationship Id="rId39" Type="http://schemas.openxmlformats.org/officeDocument/2006/relationships/tags" Target="../tags/tag184.xml"/><Relationship Id="rId38" Type="http://schemas.openxmlformats.org/officeDocument/2006/relationships/tags" Target="../tags/tag183.xml"/><Relationship Id="rId37" Type="http://schemas.openxmlformats.org/officeDocument/2006/relationships/tags" Target="../tags/tag182.xml"/><Relationship Id="rId36" Type="http://schemas.openxmlformats.org/officeDocument/2006/relationships/tags" Target="../tags/tag181.xml"/><Relationship Id="rId35" Type="http://schemas.openxmlformats.org/officeDocument/2006/relationships/tags" Target="../tags/tag180.xml"/><Relationship Id="rId34" Type="http://schemas.openxmlformats.org/officeDocument/2006/relationships/tags" Target="../tags/tag179.xml"/><Relationship Id="rId33" Type="http://schemas.openxmlformats.org/officeDocument/2006/relationships/tags" Target="../tags/tag178.xml"/><Relationship Id="rId32" Type="http://schemas.openxmlformats.org/officeDocument/2006/relationships/tags" Target="../tags/tag177.xml"/><Relationship Id="rId31" Type="http://schemas.openxmlformats.org/officeDocument/2006/relationships/tags" Target="../tags/tag176.xml"/><Relationship Id="rId30" Type="http://schemas.openxmlformats.org/officeDocument/2006/relationships/tags" Target="../tags/tag175.xml"/><Relationship Id="rId3" Type="http://schemas.openxmlformats.org/officeDocument/2006/relationships/tags" Target="../tags/tag148.xml"/><Relationship Id="rId29" Type="http://schemas.openxmlformats.org/officeDocument/2006/relationships/tags" Target="../tags/tag174.xml"/><Relationship Id="rId28" Type="http://schemas.openxmlformats.org/officeDocument/2006/relationships/tags" Target="../tags/tag173.xml"/><Relationship Id="rId27" Type="http://schemas.openxmlformats.org/officeDocument/2006/relationships/tags" Target="../tags/tag172.xml"/><Relationship Id="rId26" Type="http://schemas.openxmlformats.org/officeDocument/2006/relationships/tags" Target="../tags/tag171.xml"/><Relationship Id="rId25" Type="http://schemas.openxmlformats.org/officeDocument/2006/relationships/tags" Target="../tags/tag170.xml"/><Relationship Id="rId24" Type="http://schemas.openxmlformats.org/officeDocument/2006/relationships/tags" Target="../tags/tag169.xml"/><Relationship Id="rId23" Type="http://schemas.openxmlformats.org/officeDocument/2006/relationships/tags" Target="../tags/tag168.xml"/><Relationship Id="rId22" Type="http://schemas.openxmlformats.org/officeDocument/2006/relationships/tags" Target="../tags/tag167.xml"/><Relationship Id="rId21" Type="http://schemas.openxmlformats.org/officeDocument/2006/relationships/tags" Target="../tags/tag166.xml"/><Relationship Id="rId20" Type="http://schemas.openxmlformats.org/officeDocument/2006/relationships/tags" Target="../tags/tag165.xml"/><Relationship Id="rId2" Type="http://schemas.openxmlformats.org/officeDocument/2006/relationships/tags" Target="../tags/tag147.xml"/><Relationship Id="rId19" Type="http://schemas.openxmlformats.org/officeDocument/2006/relationships/tags" Target="../tags/tag164.xml"/><Relationship Id="rId18" Type="http://schemas.openxmlformats.org/officeDocument/2006/relationships/tags" Target="../tags/tag163.xml"/><Relationship Id="rId17" Type="http://schemas.openxmlformats.org/officeDocument/2006/relationships/tags" Target="../tags/tag162.xml"/><Relationship Id="rId16" Type="http://schemas.openxmlformats.org/officeDocument/2006/relationships/tags" Target="../tags/tag161.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20.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image" Target="../media/image14.jpeg"/><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3" Type="http://schemas.openxmlformats.org/officeDocument/2006/relationships/notesSlide" Target="../notesSlides/notesSlide10.xml"/><Relationship Id="rId12" Type="http://schemas.openxmlformats.org/officeDocument/2006/relationships/slideLayout" Target="../slideLayouts/slideLayout7.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tags" Target="../tags/tag293.xml"/></Relationships>
</file>

<file path=ppt/slides/_rels/slide21.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2" Type="http://schemas.openxmlformats.org/officeDocument/2006/relationships/slideLayout" Target="../slideLayouts/slideLayout7.xml"/><Relationship Id="rId61" Type="http://schemas.openxmlformats.org/officeDocument/2006/relationships/tags" Target="../tags/tag362.xml"/><Relationship Id="rId60" Type="http://schemas.openxmlformats.org/officeDocument/2006/relationships/image" Target="../media/image15.GIF"/><Relationship Id="rId6" Type="http://schemas.openxmlformats.org/officeDocument/2006/relationships/tags" Target="../tags/tag308.xml"/><Relationship Id="rId59" Type="http://schemas.openxmlformats.org/officeDocument/2006/relationships/tags" Target="../tags/tag361.xml"/><Relationship Id="rId58" Type="http://schemas.openxmlformats.org/officeDocument/2006/relationships/tags" Target="../tags/tag360.xml"/><Relationship Id="rId57" Type="http://schemas.openxmlformats.org/officeDocument/2006/relationships/tags" Target="../tags/tag359.xml"/><Relationship Id="rId56" Type="http://schemas.openxmlformats.org/officeDocument/2006/relationships/tags" Target="../tags/tag358.xml"/><Relationship Id="rId55" Type="http://schemas.openxmlformats.org/officeDocument/2006/relationships/tags" Target="../tags/tag357.xml"/><Relationship Id="rId54" Type="http://schemas.openxmlformats.org/officeDocument/2006/relationships/tags" Target="../tags/tag356.xml"/><Relationship Id="rId53" Type="http://schemas.openxmlformats.org/officeDocument/2006/relationships/tags" Target="../tags/tag355.xml"/><Relationship Id="rId52" Type="http://schemas.openxmlformats.org/officeDocument/2006/relationships/tags" Target="../tags/tag354.xml"/><Relationship Id="rId51" Type="http://schemas.openxmlformats.org/officeDocument/2006/relationships/tags" Target="../tags/tag353.xml"/><Relationship Id="rId50" Type="http://schemas.openxmlformats.org/officeDocument/2006/relationships/tags" Target="../tags/tag352.xml"/><Relationship Id="rId5" Type="http://schemas.openxmlformats.org/officeDocument/2006/relationships/tags" Target="../tags/tag307.xml"/><Relationship Id="rId49" Type="http://schemas.openxmlformats.org/officeDocument/2006/relationships/tags" Target="../tags/tag351.xml"/><Relationship Id="rId48" Type="http://schemas.openxmlformats.org/officeDocument/2006/relationships/tags" Target="../tags/tag350.xml"/><Relationship Id="rId47" Type="http://schemas.openxmlformats.org/officeDocument/2006/relationships/tags" Target="../tags/tag349.xml"/><Relationship Id="rId46" Type="http://schemas.openxmlformats.org/officeDocument/2006/relationships/tags" Target="../tags/tag348.xml"/><Relationship Id="rId45" Type="http://schemas.openxmlformats.org/officeDocument/2006/relationships/tags" Target="../tags/tag347.xml"/><Relationship Id="rId44" Type="http://schemas.openxmlformats.org/officeDocument/2006/relationships/tags" Target="../tags/tag346.xml"/><Relationship Id="rId43" Type="http://schemas.openxmlformats.org/officeDocument/2006/relationships/tags" Target="../tags/tag345.xml"/><Relationship Id="rId42" Type="http://schemas.openxmlformats.org/officeDocument/2006/relationships/tags" Target="../tags/tag344.xml"/><Relationship Id="rId41" Type="http://schemas.openxmlformats.org/officeDocument/2006/relationships/tags" Target="../tags/tag343.xml"/><Relationship Id="rId40" Type="http://schemas.openxmlformats.org/officeDocument/2006/relationships/tags" Target="../tags/tag342.xml"/><Relationship Id="rId4" Type="http://schemas.openxmlformats.org/officeDocument/2006/relationships/tags" Target="../tags/tag306.xml"/><Relationship Id="rId39" Type="http://schemas.openxmlformats.org/officeDocument/2006/relationships/tags" Target="../tags/tag341.xml"/><Relationship Id="rId38" Type="http://schemas.openxmlformats.org/officeDocument/2006/relationships/tags" Target="../tags/tag340.xml"/><Relationship Id="rId37" Type="http://schemas.openxmlformats.org/officeDocument/2006/relationships/tags" Target="../tags/tag339.xml"/><Relationship Id="rId36" Type="http://schemas.openxmlformats.org/officeDocument/2006/relationships/tags" Target="../tags/tag338.xml"/><Relationship Id="rId35" Type="http://schemas.openxmlformats.org/officeDocument/2006/relationships/tags" Target="../tags/tag337.xml"/><Relationship Id="rId34" Type="http://schemas.openxmlformats.org/officeDocument/2006/relationships/tags" Target="../tags/tag336.xml"/><Relationship Id="rId33" Type="http://schemas.openxmlformats.org/officeDocument/2006/relationships/tags" Target="../tags/tag335.xml"/><Relationship Id="rId32" Type="http://schemas.openxmlformats.org/officeDocument/2006/relationships/tags" Target="../tags/tag334.xml"/><Relationship Id="rId31" Type="http://schemas.openxmlformats.org/officeDocument/2006/relationships/tags" Target="../tags/tag333.xml"/><Relationship Id="rId30" Type="http://schemas.openxmlformats.org/officeDocument/2006/relationships/tags" Target="../tags/tag332.xml"/><Relationship Id="rId3" Type="http://schemas.openxmlformats.org/officeDocument/2006/relationships/tags" Target="../tags/tag305.xml"/><Relationship Id="rId29" Type="http://schemas.openxmlformats.org/officeDocument/2006/relationships/tags" Target="../tags/tag331.xml"/><Relationship Id="rId28" Type="http://schemas.openxmlformats.org/officeDocument/2006/relationships/tags" Target="../tags/tag330.xml"/><Relationship Id="rId27" Type="http://schemas.openxmlformats.org/officeDocument/2006/relationships/tags" Target="../tags/tag329.xml"/><Relationship Id="rId26" Type="http://schemas.openxmlformats.org/officeDocument/2006/relationships/tags" Target="../tags/tag328.xml"/><Relationship Id="rId25" Type="http://schemas.openxmlformats.org/officeDocument/2006/relationships/tags" Target="../tags/tag327.xml"/><Relationship Id="rId24" Type="http://schemas.openxmlformats.org/officeDocument/2006/relationships/tags" Target="../tags/tag326.xml"/><Relationship Id="rId23" Type="http://schemas.openxmlformats.org/officeDocument/2006/relationships/tags" Target="../tags/tag325.xml"/><Relationship Id="rId22" Type="http://schemas.openxmlformats.org/officeDocument/2006/relationships/tags" Target="../tags/tag324.xml"/><Relationship Id="rId21" Type="http://schemas.openxmlformats.org/officeDocument/2006/relationships/tags" Target="../tags/tag323.xml"/><Relationship Id="rId20" Type="http://schemas.openxmlformats.org/officeDocument/2006/relationships/tags" Target="../tags/tag322.xml"/><Relationship Id="rId2" Type="http://schemas.openxmlformats.org/officeDocument/2006/relationships/tags" Target="../tags/tag304.xml"/><Relationship Id="rId19" Type="http://schemas.openxmlformats.org/officeDocument/2006/relationships/tags" Target="../tags/tag321.xml"/><Relationship Id="rId18" Type="http://schemas.openxmlformats.org/officeDocument/2006/relationships/tags" Target="../tags/tag320.xml"/><Relationship Id="rId17" Type="http://schemas.openxmlformats.org/officeDocument/2006/relationships/tags" Target="../tags/tag319.xml"/><Relationship Id="rId16" Type="http://schemas.openxmlformats.org/officeDocument/2006/relationships/tags" Target="../tags/tag318.xml"/><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63.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64.xml"/><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6" Type="http://schemas.openxmlformats.org/officeDocument/2006/relationships/notesSlide" Target="../notesSlides/notesSlide11.xml"/><Relationship Id="rId15" Type="http://schemas.openxmlformats.org/officeDocument/2006/relationships/slideLayout" Target="../slideLayouts/slideLayout7.xml"/><Relationship Id="rId14" Type="http://schemas.openxmlformats.org/officeDocument/2006/relationships/tags" Target="../tags/tag377.xml"/><Relationship Id="rId13" Type="http://schemas.openxmlformats.org/officeDocument/2006/relationships/image" Target="../media/image2.png"/><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tags" Target="../tags/tag365.xml"/></Relationships>
</file>

<file path=ppt/slides/_rels/slide25.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image" Target="../media/image2.png"/><Relationship Id="rId2" Type="http://schemas.openxmlformats.org/officeDocument/2006/relationships/tags" Target="../tags/tag379.xml"/><Relationship Id="rId11" Type="http://schemas.openxmlformats.org/officeDocument/2006/relationships/notesSlide" Target="../notesSlides/notesSlide12.xml"/><Relationship Id="rId10" Type="http://schemas.openxmlformats.org/officeDocument/2006/relationships/slideLayout" Target="../slideLayouts/slideLayout7.xml"/><Relationship Id="rId1" Type="http://schemas.openxmlformats.org/officeDocument/2006/relationships/tags" Target="../tags/tag378.xml"/></Relationships>
</file>

<file path=ppt/slides/_rels/slide26.xml.rels><?xml version="1.0" encoding="UTF-8" standalone="yes"?>
<Relationships xmlns="http://schemas.openxmlformats.org/package/2006/relationships"><Relationship Id="rId9" Type="http://schemas.openxmlformats.org/officeDocument/2006/relationships/tags" Target="../tags/tag394.xml"/><Relationship Id="rId8" Type="http://schemas.openxmlformats.org/officeDocument/2006/relationships/tags" Target="../tags/tag393.xml"/><Relationship Id="rId7" Type="http://schemas.openxmlformats.org/officeDocument/2006/relationships/tags" Target="../tags/tag392.xml"/><Relationship Id="rId62" Type="http://schemas.openxmlformats.org/officeDocument/2006/relationships/slideLayout" Target="../slideLayouts/slideLayout7.xml"/><Relationship Id="rId61" Type="http://schemas.openxmlformats.org/officeDocument/2006/relationships/tags" Target="../tags/tag445.xml"/><Relationship Id="rId60" Type="http://schemas.openxmlformats.org/officeDocument/2006/relationships/tags" Target="../tags/tag444.xml"/><Relationship Id="rId6" Type="http://schemas.openxmlformats.org/officeDocument/2006/relationships/tags" Target="../tags/tag391.xml"/><Relationship Id="rId59" Type="http://schemas.openxmlformats.org/officeDocument/2006/relationships/tags" Target="../tags/tag443.xml"/><Relationship Id="rId58" Type="http://schemas.openxmlformats.org/officeDocument/2006/relationships/tags" Target="../tags/tag442.xml"/><Relationship Id="rId57" Type="http://schemas.openxmlformats.org/officeDocument/2006/relationships/tags" Target="../tags/tag441.xml"/><Relationship Id="rId56" Type="http://schemas.openxmlformats.org/officeDocument/2006/relationships/image" Target="../media/image17.png"/><Relationship Id="rId55" Type="http://schemas.openxmlformats.org/officeDocument/2006/relationships/tags" Target="../tags/tag440.xml"/><Relationship Id="rId54" Type="http://schemas.openxmlformats.org/officeDocument/2006/relationships/tags" Target="../tags/tag439.xml"/><Relationship Id="rId53" Type="http://schemas.openxmlformats.org/officeDocument/2006/relationships/tags" Target="../tags/tag438.xml"/><Relationship Id="rId52" Type="http://schemas.openxmlformats.org/officeDocument/2006/relationships/tags" Target="../tags/tag437.xml"/><Relationship Id="rId51" Type="http://schemas.openxmlformats.org/officeDocument/2006/relationships/tags" Target="../tags/tag436.xml"/><Relationship Id="rId50" Type="http://schemas.openxmlformats.org/officeDocument/2006/relationships/tags" Target="../tags/tag435.xml"/><Relationship Id="rId5" Type="http://schemas.openxmlformats.org/officeDocument/2006/relationships/tags" Target="../tags/tag390.xml"/><Relationship Id="rId49" Type="http://schemas.openxmlformats.org/officeDocument/2006/relationships/tags" Target="../tags/tag434.xml"/><Relationship Id="rId48" Type="http://schemas.openxmlformats.org/officeDocument/2006/relationships/tags" Target="../tags/tag433.xml"/><Relationship Id="rId47" Type="http://schemas.openxmlformats.org/officeDocument/2006/relationships/tags" Target="../tags/tag432.xml"/><Relationship Id="rId46" Type="http://schemas.openxmlformats.org/officeDocument/2006/relationships/tags" Target="../tags/tag431.xml"/><Relationship Id="rId45" Type="http://schemas.openxmlformats.org/officeDocument/2006/relationships/tags" Target="../tags/tag430.xml"/><Relationship Id="rId44" Type="http://schemas.openxmlformats.org/officeDocument/2006/relationships/tags" Target="../tags/tag429.xml"/><Relationship Id="rId43" Type="http://schemas.openxmlformats.org/officeDocument/2006/relationships/tags" Target="../tags/tag428.xml"/><Relationship Id="rId42" Type="http://schemas.openxmlformats.org/officeDocument/2006/relationships/tags" Target="../tags/tag427.xml"/><Relationship Id="rId41" Type="http://schemas.openxmlformats.org/officeDocument/2006/relationships/tags" Target="../tags/tag426.xml"/><Relationship Id="rId40" Type="http://schemas.openxmlformats.org/officeDocument/2006/relationships/tags" Target="../tags/tag425.xml"/><Relationship Id="rId4" Type="http://schemas.openxmlformats.org/officeDocument/2006/relationships/tags" Target="../tags/tag389.xml"/><Relationship Id="rId39" Type="http://schemas.openxmlformats.org/officeDocument/2006/relationships/tags" Target="../tags/tag424.xml"/><Relationship Id="rId38" Type="http://schemas.openxmlformats.org/officeDocument/2006/relationships/tags" Target="../tags/tag423.xml"/><Relationship Id="rId37" Type="http://schemas.openxmlformats.org/officeDocument/2006/relationships/tags" Target="../tags/tag422.xml"/><Relationship Id="rId36" Type="http://schemas.openxmlformats.org/officeDocument/2006/relationships/tags" Target="../tags/tag421.xml"/><Relationship Id="rId35" Type="http://schemas.openxmlformats.org/officeDocument/2006/relationships/tags" Target="../tags/tag420.xml"/><Relationship Id="rId34" Type="http://schemas.openxmlformats.org/officeDocument/2006/relationships/tags" Target="../tags/tag419.xml"/><Relationship Id="rId33" Type="http://schemas.openxmlformats.org/officeDocument/2006/relationships/tags" Target="../tags/tag418.xml"/><Relationship Id="rId32" Type="http://schemas.openxmlformats.org/officeDocument/2006/relationships/tags" Target="../tags/tag417.xml"/><Relationship Id="rId31" Type="http://schemas.openxmlformats.org/officeDocument/2006/relationships/tags" Target="../tags/tag416.xml"/><Relationship Id="rId30" Type="http://schemas.openxmlformats.org/officeDocument/2006/relationships/tags" Target="../tags/tag415.xml"/><Relationship Id="rId3" Type="http://schemas.openxmlformats.org/officeDocument/2006/relationships/tags" Target="../tags/tag388.xml"/><Relationship Id="rId29" Type="http://schemas.openxmlformats.org/officeDocument/2006/relationships/tags" Target="../tags/tag414.xml"/><Relationship Id="rId28" Type="http://schemas.openxmlformats.org/officeDocument/2006/relationships/tags" Target="../tags/tag413.xml"/><Relationship Id="rId27" Type="http://schemas.openxmlformats.org/officeDocument/2006/relationships/tags" Target="../tags/tag412.xml"/><Relationship Id="rId26" Type="http://schemas.openxmlformats.org/officeDocument/2006/relationships/tags" Target="../tags/tag411.xml"/><Relationship Id="rId25" Type="http://schemas.openxmlformats.org/officeDocument/2006/relationships/tags" Target="../tags/tag410.xml"/><Relationship Id="rId24" Type="http://schemas.openxmlformats.org/officeDocument/2006/relationships/tags" Target="../tags/tag409.xml"/><Relationship Id="rId23" Type="http://schemas.openxmlformats.org/officeDocument/2006/relationships/tags" Target="../tags/tag408.xml"/><Relationship Id="rId22" Type="http://schemas.openxmlformats.org/officeDocument/2006/relationships/tags" Target="../tags/tag407.xml"/><Relationship Id="rId21" Type="http://schemas.openxmlformats.org/officeDocument/2006/relationships/tags" Target="../tags/tag406.xml"/><Relationship Id="rId20" Type="http://schemas.openxmlformats.org/officeDocument/2006/relationships/tags" Target="../tags/tag405.xml"/><Relationship Id="rId2" Type="http://schemas.openxmlformats.org/officeDocument/2006/relationships/tags" Target="../tags/tag387.xml"/><Relationship Id="rId19" Type="http://schemas.openxmlformats.org/officeDocument/2006/relationships/tags" Target="../tags/tag404.xml"/><Relationship Id="rId18" Type="http://schemas.openxmlformats.org/officeDocument/2006/relationships/tags" Target="../tags/tag403.xml"/><Relationship Id="rId17" Type="http://schemas.openxmlformats.org/officeDocument/2006/relationships/tags" Target="../tags/tag402.xml"/><Relationship Id="rId16" Type="http://schemas.openxmlformats.org/officeDocument/2006/relationships/tags" Target="../tags/tag401.xml"/><Relationship Id="rId15" Type="http://schemas.openxmlformats.org/officeDocument/2006/relationships/tags" Target="../tags/tag400.xml"/><Relationship Id="rId14" Type="http://schemas.openxmlformats.org/officeDocument/2006/relationships/tags" Target="../tags/tag399.xml"/><Relationship Id="rId13" Type="http://schemas.openxmlformats.org/officeDocument/2006/relationships/tags" Target="../tags/tag398.xml"/><Relationship Id="rId12" Type="http://schemas.openxmlformats.org/officeDocument/2006/relationships/tags" Target="../tags/tag397.xml"/><Relationship Id="rId11" Type="http://schemas.openxmlformats.org/officeDocument/2006/relationships/tags" Target="../tags/tag396.xml"/><Relationship Id="rId10" Type="http://schemas.openxmlformats.org/officeDocument/2006/relationships/tags" Target="../tags/tag395.xml"/><Relationship Id="rId1" Type="http://schemas.openxmlformats.org/officeDocument/2006/relationships/tags" Target="../tags/tag386.xml"/></Relationships>
</file>

<file path=ppt/slides/_rels/slide27.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image" Target="../media/image18.png"/><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0" Type="http://schemas.openxmlformats.org/officeDocument/2006/relationships/slideLayout" Target="../slideLayouts/slideLayout7.xml"/><Relationship Id="rId2" Type="http://schemas.openxmlformats.org/officeDocument/2006/relationships/tags" Target="../tags/tag447.xml"/><Relationship Id="rId19" Type="http://schemas.openxmlformats.org/officeDocument/2006/relationships/tags" Target="../tags/tag461.xml"/><Relationship Id="rId18" Type="http://schemas.openxmlformats.org/officeDocument/2006/relationships/tags" Target="../tags/tag460.xml"/><Relationship Id="rId17" Type="http://schemas.openxmlformats.org/officeDocument/2006/relationships/tags" Target="../tags/tag459.xml"/><Relationship Id="rId16" Type="http://schemas.openxmlformats.org/officeDocument/2006/relationships/image" Target="../media/image20.png"/><Relationship Id="rId15" Type="http://schemas.openxmlformats.org/officeDocument/2006/relationships/tags" Target="../tags/tag45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image" Target="../media/image19.png"/><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tags" Target="../tags/tag446.xml"/></Relationships>
</file>

<file path=ppt/slides/_rels/slide28.xml.rels><?xml version="1.0" encoding="UTF-8" standalone="yes"?>
<Relationships xmlns="http://schemas.openxmlformats.org/package/2006/relationships"><Relationship Id="rId9" Type="http://schemas.openxmlformats.org/officeDocument/2006/relationships/tags" Target="../tags/tag470.xml"/><Relationship Id="rId8" Type="http://schemas.openxmlformats.org/officeDocument/2006/relationships/tags" Target="../tags/tag469.xml"/><Relationship Id="rId7" Type="http://schemas.openxmlformats.org/officeDocument/2006/relationships/tags" Target="../tags/tag468.xml"/><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2" Type="http://schemas.openxmlformats.org/officeDocument/2006/relationships/notesSlide" Target="../notesSlides/notesSlide13.xml"/><Relationship Id="rId11" Type="http://schemas.openxmlformats.org/officeDocument/2006/relationships/slideLayout" Target="../slideLayouts/slideLayout7.xml"/><Relationship Id="rId10" Type="http://schemas.openxmlformats.org/officeDocument/2006/relationships/tags" Target="../tags/tag471.xml"/><Relationship Id="rId1" Type="http://schemas.openxmlformats.org/officeDocument/2006/relationships/tags" Target="../tags/tag462.xml"/></Relationships>
</file>

<file path=ppt/slides/_rels/slide29.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tags" Target="../tags/tag475.xml"/><Relationship Id="rId4" Type="http://schemas.openxmlformats.org/officeDocument/2006/relationships/tags" Target="../tags/tag474.xml"/><Relationship Id="rId3" Type="http://schemas.openxmlformats.org/officeDocument/2006/relationships/image" Target="../media/image2.png"/><Relationship Id="rId2" Type="http://schemas.openxmlformats.org/officeDocument/2006/relationships/tags" Target="../tags/tag473.xml"/><Relationship Id="rId11" Type="http://schemas.openxmlformats.org/officeDocument/2006/relationships/notesSlide" Target="../notesSlides/notesSlide14.xml"/><Relationship Id="rId10" Type="http://schemas.openxmlformats.org/officeDocument/2006/relationships/slideLayout" Target="../slideLayouts/slideLayout7.xml"/><Relationship Id="rId1" Type="http://schemas.openxmlformats.org/officeDocument/2006/relationships/tags" Target="../tags/tag472.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0" Type="http://schemas.openxmlformats.org/officeDocument/2006/relationships/notesSlide" Target="../notesSlides/notesSlide2.xml"/><Relationship Id="rId1" Type="http://schemas.openxmlformats.org/officeDocument/2006/relationships/tags" Target="../tags/tag208.xml"/></Relationships>
</file>

<file path=ppt/slides/_rels/slide30.xml.rels><?xml version="1.0" encoding="UTF-8" standalone="yes"?>
<Relationships xmlns="http://schemas.openxmlformats.org/package/2006/relationships"><Relationship Id="rId99" Type="http://schemas.openxmlformats.org/officeDocument/2006/relationships/tags" Target="../tags/tag578.xml"/><Relationship Id="rId98" Type="http://schemas.openxmlformats.org/officeDocument/2006/relationships/tags" Target="../tags/tag577.xml"/><Relationship Id="rId97" Type="http://schemas.openxmlformats.org/officeDocument/2006/relationships/tags" Target="../tags/tag576.xml"/><Relationship Id="rId96" Type="http://schemas.openxmlformats.org/officeDocument/2006/relationships/tags" Target="../tags/tag575.xml"/><Relationship Id="rId95" Type="http://schemas.openxmlformats.org/officeDocument/2006/relationships/tags" Target="../tags/tag574.xml"/><Relationship Id="rId94" Type="http://schemas.openxmlformats.org/officeDocument/2006/relationships/tags" Target="../tags/tag573.xml"/><Relationship Id="rId93" Type="http://schemas.openxmlformats.org/officeDocument/2006/relationships/tags" Target="../tags/tag572.xml"/><Relationship Id="rId92" Type="http://schemas.openxmlformats.org/officeDocument/2006/relationships/tags" Target="../tags/tag571.xml"/><Relationship Id="rId91" Type="http://schemas.openxmlformats.org/officeDocument/2006/relationships/tags" Target="../tags/tag570.xml"/><Relationship Id="rId90" Type="http://schemas.openxmlformats.org/officeDocument/2006/relationships/tags" Target="../tags/tag569.xml"/><Relationship Id="rId9" Type="http://schemas.openxmlformats.org/officeDocument/2006/relationships/tags" Target="../tags/tag488.xml"/><Relationship Id="rId89" Type="http://schemas.openxmlformats.org/officeDocument/2006/relationships/tags" Target="../tags/tag568.xml"/><Relationship Id="rId88" Type="http://schemas.openxmlformats.org/officeDocument/2006/relationships/tags" Target="../tags/tag567.xml"/><Relationship Id="rId87" Type="http://schemas.openxmlformats.org/officeDocument/2006/relationships/tags" Target="../tags/tag566.xml"/><Relationship Id="rId86" Type="http://schemas.openxmlformats.org/officeDocument/2006/relationships/tags" Target="../tags/tag565.xml"/><Relationship Id="rId85" Type="http://schemas.openxmlformats.org/officeDocument/2006/relationships/tags" Target="../tags/tag564.xml"/><Relationship Id="rId84" Type="http://schemas.openxmlformats.org/officeDocument/2006/relationships/tags" Target="../tags/tag563.xml"/><Relationship Id="rId83" Type="http://schemas.openxmlformats.org/officeDocument/2006/relationships/tags" Target="../tags/tag562.xml"/><Relationship Id="rId82" Type="http://schemas.openxmlformats.org/officeDocument/2006/relationships/tags" Target="../tags/tag561.xml"/><Relationship Id="rId81" Type="http://schemas.openxmlformats.org/officeDocument/2006/relationships/tags" Target="../tags/tag560.xml"/><Relationship Id="rId80" Type="http://schemas.openxmlformats.org/officeDocument/2006/relationships/tags" Target="../tags/tag559.xml"/><Relationship Id="rId8" Type="http://schemas.openxmlformats.org/officeDocument/2006/relationships/tags" Target="../tags/tag487.xml"/><Relationship Id="rId79" Type="http://schemas.openxmlformats.org/officeDocument/2006/relationships/tags" Target="../tags/tag558.xml"/><Relationship Id="rId78" Type="http://schemas.openxmlformats.org/officeDocument/2006/relationships/tags" Target="../tags/tag557.xml"/><Relationship Id="rId77" Type="http://schemas.openxmlformats.org/officeDocument/2006/relationships/tags" Target="../tags/tag556.xml"/><Relationship Id="rId76" Type="http://schemas.openxmlformats.org/officeDocument/2006/relationships/tags" Target="../tags/tag555.xml"/><Relationship Id="rId75" Type="http://schemas.openxmlformats.org/officeDocument/2006/relationships/tags" Target="../tags/tag554.xml"/><Relationship Id="rId74" Type="http://schemas.openxmlformats.org/officeDocument/2006/relationships/tags" Target="../tags/tag553.xml"/><Relationship Id="rId73" Type="http://schemas.openxmlformats.org/officeDocument/2006/relationships/tags" Target="../tags/tag552.xml"/><Relationship Id="rId72" Type="http://schemas.openxmlformats.org/officeDocument/2006/relationships/tags" Target="../tags/tag551.xml"/><Relationship Id="rId71" Type="http://schemas.openxmlformats.org/officeDocument/2006/relationships/tags" Target="../tags/tag550.xml"/><Relationship Id="rId70" Type="http://schemas.openxmlformats.org/officeDocument/2006/relationships/tags" Target="../tags/tag549.xml"/><Relationship Id="rId7" Type="http://schemas.openxmlformats.org/officeDocument/2006/relationships/tags" Target="../tags/tag486.xml"/><Relationship Id="rId69" Type="http://schemas.openxmlformats.org/officeDocument/2006/relationships/tags" Target="../tags/tag548.xml"/><Relationship Id="rId68" Type="http://schemas.openxmlformats.org/officeDocument/2006/relationships/tags" Target="../tags/tag547.xml"/><Relationship Id="rId67" Type="http://schemas.openxmlformats.org/officeDocument/2006/relationships/tags" Target="../tags/tag546.xml"/><Relationship Id="rId66" Type="http://schemas.openxmlformats.org/officeDocument/2006/relationships/tags" Target="../tags/tag545.xml"/><Relationship Id="rId65" Type="http://schemas.openxmlformats.org/officeDocument/2006/relationships/tags" Target="../tags/tag544.xml"/><Relationship Id="rId64" Type="http://schemas.openxmlformats.org/officeDocument/2006/relationships/tags" Target="../tags/tag543.xml"/><Relationship Id="rId63" Type="http://schemas.openxmlformats.org/officeDocument/2006/relationships/tags" Target="../tags/tag542.xml"/><Relationship Id="rId62" Type="http://schemas.openxmlformats.org/officeDocument/2006/relationships/tags" Target="../tags/tag541.xml"/><Relationship Id="rId61" Type="http://schemas.openxmlformats.org/officeDocument/2006/relationships/tags" Target="../tags/tag540.xml"/><Relationship Id="rId60" Type="http://schemas.openxmlformats.org/officeDocument/2006/relationships/tags" Target="../tags/tag539.xml"/><Relationship Id="rId6" Type="http://schemas.openxmlformats.org/officeDocument/2006/relationships/tags" Target="../tags/tag485.xml"/><Relationship Id="rId59" Type="http://schemas.openxmlformats.org/officeDocument/2006/relationships/tags" Target="../tags/tag538.xml"/><Relationship Id="rId58" Type="http://schemas.openxmlformats.org/officeDocument/2006/relationships/tags" Target="../tags/tag537.xml"/><Relationship Id="rId57" Type="http://schemas.openxmlformats.org/officeDocument/2006/relationships/tags" Target="../tags/tag536.xml"/><Relationship Id="rId56" Type="http://schemas.openxmlformats.org/officeDocument/2006/relationships/tags" Target="../tags/tag535.xml"/><Relationship Id="rId55" Type="http://schemas.openxmlformats.org/officeDocument/2006/relationships/tags" Target="../tags/tag534.xml"/><Relationship Id="rId54" Type="http://schemas.openxmlformats.org/officeDocument/2006/relationships/tags" Target="../tags/tag533.xml"/><Relationship Id="rId53" Type="http://schemas.openxmlformats.org/officeDocument/2006/relationships/tags" Target="../tags/tag532.xml"/><Relationship Id="rId52" Type="http://schemas.openxmlformats.org/officeDocument/2006/relationships/tags" Target="../tags/tag531.xml"/><Relationship Id="rId51" Type="http://schemas.openxmlformats.org/officeDocument/2006/relationships/tags" Target="../tags/tag530.xml"/><Relationship Id="rId50" Type="http://schemas.openxmlformats.org/officeDocument/2006/relationships/tags" Target="../tags/tag529.xml"/><Relationship Id="rId5" Type="http://schemas.openxmlformats.org/officeDocument/2006/relationships/tags" Target="../tags/tag484.xml"/><Relationship Id="rId49" Type="http://schemas.openxmlformats.org/officeDocument/2006/relationships/tags" Target="../tags/tag528.xml"/><Relationship Id="rId48" Type="http://schemas.openxmlformats.org/officeDocument/2006/relationships/tags" Target="../tags/tag527.xml"/><Relationship Id="rId47" Type="http://schemas.openxmlformats.org/officeDocument/2006/relationships/tags" Target="../tags/tag526.xml"/><Relationship Id="rId46" Type="http://schemas.openxmlformats.org/officeDocument/2006/relationships/tags" Target="../tags/tag525.xml"/><Relationship Id="rId45" Type="http://schemas.openxmlformats.org/officeDocument/2006/relationships/tags" Target="../tags/tag524.xml"/><Relationship Id="rId44" Type="http://schemas.openxmlformats.org/officeDocument/2006/relationships/tags" Target="../tags/tag523.xml"/><Relationship Id="rId43" Type="http://schemas.openxmlformats.org/officeDocument/2006/relationships/tags" Target="../tags/tag522.xml"/><Relationship Id="rId42" Type="http://schemas.openxmlformats.org/officeDocument/2006/relationships/tags" Target="../tags/tag521.xml"/><Relationship Id="rId413" Type="http://schemas.openxmlformats.org/officeDocument/2006/relationships/notesSlide" Target="../notesSlides/notesSlide15.xml"/><Relationship Id="rId412" Type="http://schemas.openxmlformats.org/officeDocument/2006/relationships/slideLayout" Target="../slideLayouts/slideLayout7.xml"/><Relationship Id="rId411" Type="http://schemas.openxmlformats.org/officeDocument/2006/relationships/tags" Target="../tags/tag890.xml"/><Relationship Id="rId410" Type="http://schemas.openxmlformats.org/officeDocument/2006/relationships/tags" Target="../tags/tag889.xml"/><Relationship Id="rId41" Type="http://schemas.openxmlformats.org/officeDocument/2006/relationships/tags" Target="../tags/tag520.xml"/><Relationship Id="rId409" Type="http://schemas.openxmlformats.org/officeDocument/2006/relationships/tags" Target="../tags/tag888.xml"/><Relationship Id="rId408" Type="http://schemas.openxmlformats.org/officeDocument/2006/relationships/tags" Target="../tags/tag887.xml"/><Relationship Id="rId407" Type="http://schemas.openxmlformats.org/officeDocument/2006/relationships/tags" Target="../tags/tag886.xml"/><Relationship Id="rId406" Type="http://schemas.openxmlformats.org/officeDocument/2006/relationships/tags" Target="../tags/tag885.xml"/><Relationship Id="rId405" Type="http://schemas.openxmlformats.org/officeDocument/2006/relationships/tags" Target="../tags/tag884.xml"/><Relationship Id="rId404" Type="http://schemas.openxmlformats.org/officeDocument/2006/relationships/tags" Target="../tags/tag883.xml"/><Relationship Id="rId403" Type="http://schemas.openxmlformats.org/officeDocument/2006/relationships/tags" Target="../tags/tag882.xml"/><Relationship Id="rId402" Type="http://schemas.openxmlformats.org/officeDocument/2006/relationships/tags" Target="../tags/tag881.xml"/><Relationship Id="rId401" Type="http://schemas.openxmlformats.org/officeDocument/2006/relationships/tags" Target="../tags/tag880.xml"/><Relationship Id="rId400" Type="http://schemas.openxmlformats.org/officeDocument/2006/relationships/tags" Target="../tags/tag879.xml"/><Relationship Id="rId40" Type="http://schemas.openxmlformats.org/officeDocument/2006/relationships/tags" Target="../tags/tag519.xml"/><Relationship Id="rId4" Type="http://schemas.openxmlformats.org/officeDocument/2006/relationships/tags" Target="../tags/tag483.xml"/><Relationship Id="rId399" Type="http://schemas.openxmlformats.org/officeDocument/2006/relationships/tags" Target="../tags/tag878.xml"/><Relationship Id="rId398" Type="http://schemas.openxmlformats.org/officeDocument/2006/relationships/tags" Target="../tags/tag877.xml"/><Relationship Id="rId397" Type="http://schemas.openxmlformats.org/officeDocument/2006/relationships/tags" Target="../tags/tag876.xml"/><Relationship Id="rId396" Type="http://schemas.openxmlformats.org/officeDocument/2006/relationships/tags" Target="../tags/tag875.xml"/><Relationship Id="rId395" Type="http://schemas.openxmlformats.org/officeDocument/2006/relationships/tags" Target="../tags/tag874.xml"/><Relationship Id="rId394" Type="http://schemas.openxmlformats.org/officeDocument/2006/relationships/tags" Target="../tags/tag873.xml"/><Relationship Id="rId393" Type="http://schemas.openxmlformats.org/officeDocument/2006/relationships/tags" Target="../tags/tag872.xml"/><Relationship Id="rId392" Type="http://schemas.openxmlformats.org/officeDocument/2006/relationships/tags" Target="../tags/tag871.xml"/><Relationship Id="rId391" Type="http://schemas.openxmlformats.org/officeDocument/2006/relationships/tags" Target="../tags/tag870.xml"/><Relationship Id="rId390" Type="http://schemas.openxmlformats.org/officeDocument/2006/relationships/tags" Target="../tags/tag869.xml"/><Relationship Id="rId39" Type="http://schemas.openxmlformats.org/officeDocument/2006/relationships/tags" Target="../tags/tag518.xml"/><Relationship Id="rId389" Type="http://schemas.openxmlformats.org/officeDocument/2006/relationships/tags" Target="../tags/tag868.xml"/><Relationship Id="rId388" Type="http://schemas.openxmlformats.org/officeDocument/2006/relationships/tags" Target="../tags/tag867.xml"/><Relationship Id="rId387" Type="http://schemas.openxmlformats.org/officeDocument/2006/relationships/tags" Target="../tags/tag866.xml"/><Relationship Id="rId386" Type="http://schemas.openxmlformats.org/officeDocument/2006/relationships/tags" Target="../tags/tag865.xml"/><Relationship Id="rId385" Type="http://schemas.openxmlformats.org/officeDocument/2006/relationships/tags" Target="../tags/tag864.xml"/><Relationship Id="rId384" Type="http://schemas.openxmlformats.org/officeDocument/2006/relationships/tags" Target="../tags/tag863.xml"/><Relationship Id="rId383" Type="http://schemas.openxmlformats.org/officeDocument/2006/relationships/tags" Target="../tags/tag862.xml"/><Relationship Id="rId382" Type="http://schemas.openxmlformats.org/officeDocument/2006/relationships/tags" Target="../tags/tag861.xml"/><Relationship Id="rId381" Type="http://schemas.openxmlformats.org/officeDocument/2006/relationships/tags" Target="../tags/tag860.xml"/><Relationship Id="rId380" Type="http://schemas.openxmlformats.org/officeDocument/2006/relationships/tags" Target="../tags/tag859.xml"/><Relationship Id="rId38" Type="http://schemas.openxmlformats.org/officeDocument/2006/relationships/tags" Target="../tags/tag517.xml"/><Relationship Id="rId379" Type="http://schemas.openxmlformats.org/officeDocument/2006/relationships/tags" Target="../tags/tag858.xml"/><Relationship Id="rId378" Type="http://schemas.openxmlformats.org/officeDocument/2006/relationships/tags" Target="../tags/tag857.xml"/><Relationship Id="rId377" Type="http://schemas.openxmlformats.org/officeDocument/2006/relationships/tags" Target="../tags/tag856.xml"/><Relationship Id="rId376" Type="http://schemas.openxmlformats.org/officeDocument/2006/relationships/tags" Target="../tags/tag855.xml"/><Relationship Id="rId375" Type="http://schemas.openxmlformats.org/officeDocument/2006/relationships/tags" Target="../tags/tag854.xml"/><Relationship Id="rId374" Type="http://schemas.openxmlformats.org/officeDocument/2006/relationships/tags" Target="../tags/tag853.xml"/><Relationship Id="rId373" Type="http://schemas.openxmlformats.org/officeDocument/2006/relationships/tags" Target="../tags/tag852.xml"/><Relationship Id="rId372" Type="http://schemas.openxmlformats.org/officeDocument/2006/relationships/tags" Target="../tags/tag851.xml"/><Relationship Id="rId371" Type="http://schemas.openxmlformats.org/officeDocument/2006/relationships/tags" Target="../tags/tag850.xml"/><Relationship Id="rId370" Type="http://schemas.openxmlformats.org/officeDocument/2006/relationships/tags" Target="../tags/tag849.xml"/><Relationship Id="rId37" Type="http://schemas.openxmlformats.org/officeDocument/2006/relationships/tags" Target="../tags/tag516.xml"/><Relationship Id="rId369" Type="http://schemas.openxmlformats.org/officeDocument/2006/relationships/tags" Target="../tags/tag848.xml"/><Relationship Id="rId368" Type="http://schemas.openxmlformats.org/officeDocument/2006/relationships/tags" Target="../tags/tag847.xml"/><Relationship Id="rId367" Type="http://schemas.openxmlformats.org/officeDocument/2006/relationships/tags" Target="../tags/tag846.xml"/><Relationship Id="rId366" Type="http://schemas.openxmlformats.org/officeDocument/2006/relationships/tags" Target="../tags/tag845.xml"/><Relationship Id="rId365" Type="http://schemas.openxmlformats.org/officeDocument/2006/relationships/tags" Target="../tags/tag844.xml"/><Relationship Id="rId364" Type="http://schemas.openxmlformats.org/officeDocument/2006/relationships/tags" Target="../tags/tag843.xml"/><Relationship Id="rId363" Type="http://schemas.openxmlformats.org/officeDocument/2006/relationships/tags" Target="../tags/tag842.xml"/><Relationship Id="rId362" Type="http://schemas.openxmlformats.org/officeDocument/2006/relationships/tags" Target="../tags/tag841.xml"/><Relationship Id="rId361" Type="http://schemas.openxmlformats.org/officeDocument/2006/relationships/tags" Target="../tags/tag840.xml"/><Relationship Id="rId360" Type="http://schemas.openxmlformats.org/officeDocument/2006/relationships/tags" Target="../tags/tag839.xml"/><Relationship Id="rId36" Type="http://schemas.openxmlformats.org/officeDocument/2006/relationships/tags" Target="../tags/tag515.xml"/><Relationship Id="rId359" Type="http://schemas.openxmlformats.org/officeDocument/2006/relationships/tags" Target="../tags/tag838.xml"/><Relationship Id="rId358" Type="http://schemas.openxmlformats.org/officeDocument/2006/relationships/tags" Target="../tags/tag837.xml"/><Relationship Id="rId357" Type="http://schemas.openxmlformats.org/officeDocument/2006/relationships/tags" Target="../tags/tag836.xml"/><Relationship Id="rId356" Type="http://schemas.openxmlformats.org/officeDocument/2006/relationships/tags" Target="../tags/tag835.xml"/><Relationship Id="rId355" Type="http://schemas.openxmlformats.org/officeDocument/2006/relationships/tags" Target="../tags/tag834.xml"/><Relationship Id="rId354" Type="http://schemas.openxmlformats.org/officeDocument/2006/relationships/tags" Target="../tags/tag833.xml"/><Relationship Id="rId353" Type="http://schemas.openxmlformats.org/officeDocument/2006/relationships/tags" Target="../tags/tag832.xml"/><Relationship Id="rId352" Type="http://schemas.openxmlformats.org/officeDocument/2006/relationships/tags" Target="../tags/tag831.xml"/><Relationship Id="rId351" Type="http://schemas.openxmlformats.org/officeDocument/2006/relationships/tags" Target="../tags/tag830.xml"/><Relationship Id="rId350" Type="http://schemas.openxmlformats.org/officeDocument/2006/relationships/tags" Target="../tags/tag829.xml"/><Relationship Id="rId35" Type="http://schemas.openxmlformats.org/officeDocument/2006/relationships/tags" Target="../tags/tag514.xml"/><Relationship Id="rId349" Type="http://schemas.openxmlformats.org/officeDocument/2006/relationships/tags" Target="../tags/tag828.xml"/><Relationship Id="rId348" Type="http://schemas.openxmlformats.org/officeDocument/2006/relationships/tags" Target="../tags/tag827.xml"/><Relationship Id="rId347" Type="http://schemas.openxmlformats.org/officeDocument/2006/relationships/tags" Target="../tags/tag826.xml"/><Relationship Id="rId346" Type="http://schemas.openxmlformats.org/officeDocument/2006/relationships/tags" Target="../tags/tag825.xml"/><Relationship Id="rId345" Type="http://schemas.openxmlformats.org/officeDocument/2006/relationships/tags" Target="../tags/tag824.xml"/><Relationship Id="rId344" Type="http://schemas.openxmlformats.org/officeDocument/2006/relationships/tags" Target="../tags/tag823.xml"/><Relationship Id="rId343" Type="http://schemas.openxmlformats.org/officeDocument/2006/relationships/tags" Target="../tags/tag822.xml"/><Relationship Id="rId342" Type="http://schemas.openxmlformats.org/officeDocument/2006/relationships/tags" Target="../tags/tag821.xml"/><Relationship Id="rId341" Type="http://schemas.openxmlformats.org/officeDocument/2006/relationships/tags" Target="../tags/tag820.xml"/><Relationship Id="rId340" Type="http://schemas.openxmlformats.org/officeDocument/2006/relationships/tags" Target="../tags/tag819.xml"/><Relationship Id="rId34" Type="http://schemas.openxmlformats.org/officeDocument/2006/relationships/tags" Target="../tags/tag513.xml"/><Relationship Id="rId339" Type="http://schemas.openxmlformats.org/officeDocument/2006/relationships/tags" Target="../tags/tag818.xml"/><Relationship Id="rId338" Type="http://schemas.openxmlformats.org/officeDocument/2006/relationships/tags" Target="../tags/tag817.xml"/><Relationship Id="rId337" Type="http://schemas.openxmlformats.org/officeDocument/2006/relationships/tags" Target="../tags/tag816.xml"/><Relationship Id="rId336" Type="http://schemas.openxmlformats.org/officeDocument/2006/relationships/tags" Target="../tags/tag815.xml"/><Relationship Id="rId335" Type="http://schemas.openxmlformats.org/officeDocument/2006/relationships/tags" Target="../tags/tag814.xml"/><Relationship Id="rId334" Type="http://schemas.openxmlformats.org/officeDocument/2006/relationships/tags" Target="../tags/tag813.xml"/><Relationship Id="rId333" Type="http://schemas.openxmlformats.org/officeDocument/2006/relationships/tags" Target="../tags/tag812.xml"/><Relationship Id="rId332" Type="http://schemas.openxmlformats.org/officeDocument/2006/relationships/tags" Target="../tags/tag811.xml"/><Relationship Id="rId331" Type="http://schemas.openxmlformats.org/officeDocument/2006/relationships/tags" Target="../tags/tag810.xml"/><Relationship Id="rId330" Type="http://schemas.openxmlformats.org/officeDocument/2006/relationships/tags" Target="../tags/tag809.xml"/><Relationship Id="rId33" Type="http://schemas.openxmlformats.org/officeDocument/2006/relationships/tags" Target="../tags/tag512.xml"/><Relationship Id="rId329" Type="http://schemas.openxmlformats.org/officeDocument/2006/relationships/tags" Target="../tags/tag808.xml"/><Relationship Id="rId328" Type="http://schemas.openxmlformats.org/officeDocument/2006/relationships/tags" Target="../tags/tag807.xml"/><Relationship Id="rId327" Type="http://schemas.openxmlformats.org/officeDocument/2006/relationships/tags" Target="../tags/tag806.xml"/><Relationship Id="rId326" Type="http://schemas.openxmlformats.org/officeDocument/2006/relationships/tags" Target="../tags/tag805.xml"/><Relationship Id="rId325" Type="http://schemas.openxmlformats.org/officeDocument/2006/relationships/tags" Target="../tags/tag804.xml"/><Relationship Id="rId324" Type="http://schemas.openxmlformats.org/officeDocument/2006/relationships/tags" Target="../tags/tag803.xml"/><Relationship Id="rId323" Type="http://schemas.openxmlformats.org/officeDocument/2006/relationships/tags" Target="../tags/tag802.xml"/><Relationship Id="rId322" Type="http://schemas.openxmlformats.org/officeDocument/2006/relationships/tags" Target="../tags/tag801.xml"/><Relationship Id="rId321" Type="http://schemas.openxmlformats.org/officeDocument/2006/relationships/tags" Target="../tags/tag800.xml"/><Relationship Id="rId320" Type="http://schemas.openxmlformats.org/officeDocument/2006/relationships/tags" Target="../tags/tag799.xml"/><Relationship Id="rId32" Type="http://schemas.openxmlformats.org/officeDocument/2006/relationships/tags" Target="../tags/tag511.xml"/><Relationship Id="rId319" Type="http://schemas.openxmlformats.org/officeDocument/2006/relationships/tags" Target="../tags/tag798.xml"/><Relationship Id="rId318" Type="http://schemas.openxmlformats.org/officeDocument/2006/relationships/tags" Target="../tags/tag797.xml"/><Relationship Id="rId317" Type="http://schemas.openxmlformats.org/officeDocument/2006/relationships/tags" Target="../tags/tag796.xml"/><Relationship Id="rId316" Type="http://schemas.openxmlformats.org/officeDocument/2006/relationships/tags" Target="../tags/tag795.xml"/><Relationship Id="rId315" Type="http://schemas.openxmlformats.org/officeDocument/2006/relationships/tags" Target="../tags/tag794.xml"/><Relationship Id="rId314" Type="http://schemas.openxmlformats.org/officeDocument/2006/relationships/tags" Target="../tags/tag793.xml"/><Relationship Id="rId313" Type="http://schemas.openxmlformats.org/officeDocument/2006/relationships/tags" Target="../tags/tag792.xml"/><Relationship Id="rId312" Type="http://schemas.openxmlformats.org/officeDocument/2006/relationships/tags" Target="../tags/tag791.xml"/><Relationship Id="rId311" Type="http://schemas.openxmlformats.org/officeDocument/2006/relationships/tags" Target="../tags/tag790.xml"/><Relationship Id="rId310" Type="http://schemas.openxmlformats.org/officeDocument/2006/relationships/tags" Target="../tags/tag789.xml"/><Relationship Id="rId31" Type="http://schemas.openxmlformats.org/officeDocument/2006/relationships/tags" Target="../tags/tag510.xml"/><Relationship Id="rId309" Type="http://schemas.openxmlformats.org/officeDocument/2006/relationships/tags" Target="../tags/tag788.xml"/><Relationship Id="rId308" Type="http://schemas.openxmlformats.org/officeDocument/2006/relationships/tags" Target="../tags/tag787.xml"/><Relationship Id="rId307" Type="http://schemas.openxmlformats.org/officeDocument/2006/relationships/tags" Target="../tags/tag786.xml"/><Relationship Id="rId306" Type="http://schemas.openxmlformats.org/officeDocument/2006/relationships/tags" Target="../tags/tag785.xml"/><Relationship Id="rId305" Type="http://schemas.openxmlformats.org/officeDocument/2006/relationships/tags" Target="../tags/tag784.xml"/><Relationship Id="rId304" Type="http://schemas.openxmlformats.org/officeDocument/2006/relationships/tags" Target="../tags/tag783.xml"/><Relationship Id="rId303" Type="http://schemas.openxmlformats.org/officeDocument/2006/relationships/tags" Target="../tags/tag782.xml"/><Relationship Id="rId302" Type="http://schemas.openxmlformats.org/officeDocument/2006/relationships/tags" Target="../tags/tag781.xml"/><Relationship Id="rId301" Type="http://schemas.openxmlformats.org/officeDocument/2006/relationships/tags" Target="../tags/tag780.xml"/><Relationship Id="rId300" Type="http://schemas.openxmlformats.org/officeDocument/2006/relationships/tags" Target="../tags/tag779.xml"/><Relationship Id="rId30" Type="http://schemas.openxmlformats.org/officeDocument/2006/relationships/tags" Target="../tags/tag509.xml"/><Relationship Id="rId3" Type="http://schemas.openxmlformats.org/officeDocument/2006/relationships/tags" Target="../tags/tag482.xml"/><Relationship Id="rId299" Type="http://schemas.openxmlformats.org/officeDocument/2006/relationships/tags" Target="../tags/tag778.xml"/><Relationship Id="rId298" Type="http://schemas.openxmlformats.org/officeDocument/2006/relationships/tags" Target="../tags/tag777.xml"/><Relationship Id="rId297" Type="http://schemas.openxmlformats.org/officeDocument/2006/relationships/tags" Target="../tags/tag776.xml"/><Relationship Id="rId296" Type="http://schemas.openxmlformats.org/officeDocument/2006/relationships/tags" Target="../tags/tag775.xml"/><Relationship Id="rId295" Type="http://schemas.openxmlformats.org/officeDocument/2006/relationships/tags" Target="../tags/tag774.xml"/><Relationship Id="rId294" Type="http://schemas.openxmlformats.org/officeDocument/2006/relationships/tags" Target="../tags/tag773.xml"/><Relationship Id="rId293" Type="http://schemas.openxmlformats.org/officeDocument/2006/relationships/tags" Target="../tags/tag772.xml"/><Relationship Id="rId292" Type="http://schemas.openxmlformats.org/officeDocument/2006/relationships/tags" Target="../tags/tag771.xml"/><Relationship Id="rId291" Type="http://schemas.openxmlformats.org/officeDocument/2006/relationships/tags" Target="../tags/tag770.xml"/><Relationship Id="rId290" Type="http://schemas.openxmlformats.org/officeDocument/2006/relationships/tags" Target="../tags/tag769.xml"/><Relationship Id="rId29" Type="http://schemas.openxmlformats.org/officeDocument/2006/relationships/tags" Target="../tags/tag508.xml"/><Relationship Id="rId289" Type="http://schemas.openxmlformats.org/officeDocument/2006/relationships/tags" Target="../tags/tag768.xml"/><Relationship Id="rId288" Type="http://schemas.openxmlformats.org/officeDocument/2006/relationships/tags" Target="../tags/tag767.xml"/><Relationship Id="rId287" Type="http://schemas.openxmlformats.org/officeDocument/2006/relationships/tags" Target="../tags/tag766.xml"/><Relationship Id="rId286" Type="http://schemas.openxmlformats.org/officeDocument/2006/relationships/tags" Target="../tags/tag765.xml"/><Relationship Id="rId285" Type="http://schemas.openxmlformats.org/officeDocument/2006/relationships/tags" Target="../tags/tag764.xml"/><Relationship Id="rId284" Type="http://schemas.openxmlformats.org/officeDocument/2006/relationships/tags" Target="../tags/tag763.xml"/><Relationship Id="rId283" Type="http://schemas.openxmlformats.org/officeDocument/2006/relationships/tags" Target="../tags/tag762.xml"/><Relationship Id="rId282" Type="http://schemas.openxmlformats.org/officeDocument/2006/relationships/tags" Target="../tags/tag761.xml"/><Relationship Id="rId281" Type="http://schemas.openxmlformats.org/officeDocument/2006/relationships/tags" Target="../tags/tag760.xml"/><Relationship Id="rId280" Type="http://schemas.openxmlformats.org/officeDocument/2006/relationships/tags" Target="../tags/tag759.xml"/><Relationship Id="rId28" Type="http://schemas.openxmlformats.org/officeDocument/2006/relationships/tags" Target="../tags/tag507.xml"/><Relationship Id="rId279" Type="http://schemas.openxmlformats.org/officeDocument/2006/relationships/tags" Target="../tags/tag758.xml"/><Relationship Id="rId278" Type="http://schemas.openxmlformats.org/officeDocument/2006/relationships/tags" Target="../tags/tag757.xml"/><Relationship Id="rId277" Type="http://schemas.openxmlformats.org/officeDocument/2006/relationships/tags" Target="../tags/tag756.xml"/><Relationship Id="rId276" Type="http://schemas.openxmlformats.org/officeDocument/2006/relationships/tags" Target="../tags/tag755.xml"/><Relationship Id="rId275" Type="http://schemas.openxmlformats.org/officeDocument/2006/relationships/tags" Target="../tags/tag754.xml"/><Relationship Id="rId274" Type="http://schemas.openxmlformats.org/officeDocument/2006/relationships/tags" Target="../tags/tag753.xml"/><Relationship Id="rId273" Type="http://schemas.openxmlformats.org/officeDocument/2006/relationships/tags" Target="../tags/tag752.xml"/><Relationship Id="rId272" Type="http://schemas.openxmlformats.org/officeDocument/2006/relationships/tags" Target="../tags/tag751.xml"/><Relationship Id="rId271" Type="http://schemas.openxmlformats.org/officeDocument/2006/relationships/tags" Target="../tags/tag750.xml"/><Relationship Id="rId270" Type="http://schemas.openxmlformats.org/officeDocument/2006/relationships/tags" Target="../tags/tag749.xml"/><Relationship Id="rId27" Type="http://schemas.openxmlformats.org/officeDocument/2006/relationships/tags" Target="../tags/tag506.xml"/><Relationship Id="rId269" Type="http://schemas.openxmlformats.org/officeDocument/2006/relationships/tags" Target="../tags/tag748.xml"/><Relationship Id="rId268" Type="http://schemas.openxmlformats.org/officeDocument/2006/relationships/tags" Target="../tags/tag747.xml"/><Relationship Id="rId267" Type="http://schemas.openxmlformats.org/officeDocument/2006/relationships/tags" Target="../tags/tag746.xml"/><Relationship Id="rId266" Type="http://schemas.openxmlformats.org/officeDocument/2006/relationships/tags" Target="../tags/tag745.xml"/><Relationship Id="rId265" Type="http://schemas.openxmlformats.org/officeDocument/2006/relationships/tags" Target="../tags/tag744.xml"/><Relationship Id="rId264" Type="http://schemas.openxmlformats.org/officeDocument/2006/relationships/tags" Target="../tags/tag743.xml"/><Relationship Id="rId263" Type="http://schemas.openxmlformats.org/officeDocument/2006/relationships/tags" Target="../tags/tag742.xml"/><Relationship Id="rId262" Type="http://schemas.openxmlformats.org/officeDocument/2006/relationships/tags" Target="../tags/tag741.xml"/><Relationship Id="rId261" Type="http://schemas.openxmlformats.org/officeDocument/2006/relationships/tags" Target="../tags/tag740.xml"/><Relationship Id="rId260" Type="http://schemas.openxmlformats.org/officeDocument/2006/relationships/tags" Target="../tags/tag739.xml"/><Relationship Id="rId26" Type="http://schemas.openxmlformats.org/officeDocument/2006/relationships/tags" Target="../tags/tag505.xml"/><Relationship Id="rId259" Type="http://schemas.openxmlformats.org/officeDocument/2006/relationships/tags" Target="../tags/tag738.xml"/><Relationship Id="rId258" Type="http://schemas.openxmlformats.org/officeDocument/2006/relationships/tags" Target="../tags/tag737.xml"/><Relationship Id="rId257" Type="http://schemas.openxmlformats.org/officeDocument/2006/relationships/tags" Target="../tags/tag736.xml"/><Relationship Id="rId256" Type="http://schemas.openxmlformats.org/officeDocument/2006/relationships/tags" Target="../tags/tag735.xml"/><Relationship Id="rId255" Type="http://schemas.openxmlformats.org/officeDocument/2006/relationships/tags" Target="../tags/tag734.xml"/><Relationship Id="rId254" Type="http://schemas.openxmlformats.org/officeDocument/2006/relationships/tags" Target="../tags/tag733.xml"/><Relationship Id="rId253" Type="http://schemas.openxmlformats.org/officeDocument/2006/relationships/tags" Target="../tags/tag732.xml"/><Relationship Id="rId252" Type="http://schemas.openxmlformats.org/officeDocument/2006/relationships/tags" Target="../tags/tag731.xml"/><Relationship Id="rId251" Type="http://schemas.openxmlformats.org/officeDocument/2006/relationships/tags" Target="../tags/tag730.xml"/><Relationship Id="rId250" Type="http://schemas.openxmlformats.org/officeDocument/2006/relationships/tags" Target="../tags/tag729.xml"/><Relationship Id="rId25" Type="http://schemas.openxmlformats.org/officeDocument/2006/relationships/tags" Target="../tags/tag504.xml"/><Relationship Id="rId249" Type="http://schemas.openxmlformats.org/officeDocument/2006/relationships/tags" Target="../tags/tag728.xml"/><Relationship Id="rId248" Type="http://schemas.openxmlformats.org/officeDocument/2006/relationships/tags" Target="../tags/tag727.xml"/><Relationship Id="rId247" Type="http://schemas.openxmlformats.org/officeDocument/2006/relationships/tags" Target="../tags/tag726.xml"/><Relationship Id="rId246" Type="http://schemas.openxmlformats.org/officeDocument/2006/relationships/tags" Target="../tags/tag725.xml"/><Relationship Id="rId245" Type="http://schemas.openxmlformats.org/officeDocument/2006/relationships/tags" Target="../tags/tag724.xml"/><Relationship Id="rId244" Type="http://schemas.openxmlformats.org/officeDocument/2006/relationships/tags" Target="../tags/tag723.xml"/><Relationship Id="rId243" Type="http://schemas.openxmlformats.org/officeDocument/2006/relationships/tags" Target="../tags/tag722.xml"/><Relationship Id="rId242" Type="http://schemas.openxmlformats.org/officeDocument/2006/relationships/tags" Target="../tags/tag721.xml"/><Relationship Id="rId241" Type="http://schemas.openxmlformats.org/officeDocument/2006/relationships/tags" Target="../tags/tag720.xml"/><Relationship Id="rId240" Type="http://schemas.openxmlformats.org/officeDocument/2006/relationships/tags" Target="../tags/tag719.xml"/><Relationship Id="rId24" Type="http://schemas.openxmlformats.org/officeDocument/2006/relationships/tags" Target="../tags/tag503.xml"/><Relationship Id="rId239" Type="http://schemas.openxmlformats.org/officeDocument/2006/relationships/tags" Target="../tags/tag718.xml"/><Relationship Id="rId238" Type="http://schemas.openxmlformats.org/officeDocument/2006/relationships/tags" Target="../tags/tag717.xml"/><Relationship Id="rId237" Type="http://schemas.openxmlformats.org/officeDocument/2006/relationships/tags" Target="../tags/tag716.xml"/><Relationship Id="rId236" Type="http://schemas.openxmlformats.org/officeDocument/2006/relationships/tags" Target="../tags/tag715.xml"/><Relationship Id="rId235" Type="http://schemas.openxmlformats.org/officeDocument/2006/relationships/tags" Target="../tags/tag714.xml"/><Relationship Id="rId234" Type="http://schemas.openxmlformats.org/officeDocument/2006/relationships/tags" Target="../tags/tag713.xml"/><Relationship Id="rId233" Type="http://schemas.openxmlformats.org/officeDocument/2006/relationships/tags" Target="../tags/tag712.xml"/><Relationship Id="rId232" Type="http://schemas.openxmlformats.org/officeDocument/2006/relationships/tags" Target="../tags/tag711.xml"/><Relationship Id="rId231" Type="http://schemas.openxmlformats.org/officeDocument/2006/relationships/tags" Target="../tags/tag710.xml"/><Relationship Id="rId230" Type="http://schemas.openxmlformats.org/officeDocument/2006/relationships/tags" Target="../tags/tag709.xml"/><Relationship Id="rId23" Type="http://schemas.openxmlformats.org/officeDocument/2006/relationships/tags" Target="../tags/tag502.xml"/><Relationship Id="rId229" Type="http://schemas.openxmlformats.org/officeDocument/2006/relationships/tags" Target="../tags/tag708.xml"/><Relationship Id="rId228" Type="http://schemas.openxmlformats.org/officeDocument/2006/relationships/tags" Target="../tags/tag707.xml"/><Relationship Id="rId227" Type="http://schemas.openxmlformats.org/officeDocument/2006/relationships/tags" Target="../tags/tag706.xml"/><Relationship Id="rId226" Type="http://schemas.openxmlformats.org/officeDocument/2006/relationships/tags" Target="../tags/tag705.xml"/><Relationship Id="rId225" Type="http://schemas.openxmlformats.org/officeDocument/2006/relationships/tags" Target="../tags/tag704.xml"/><Relationship Id="rId224" Type="http://schemas.openxmlformats.org/officeDocument/2006/relationships/tags" Target="../tags/tag703.xml"/><Relationship Id="rId223" Type="http://schemas.openxmlformats.org/officeDocument/2006/relationships/tags" Target="../tags/tag702.xml"/><Relationship Id="rId222" Type="http://schemas.openxmlformats.org/officeDocument/2006/relationships/tags" Target="../tags/tag701.xml"/><Relationship Id="rId221" Type="http://schemas.openxmlformats.org/officeDocument/2006/relationships/tags" Target="../tags/tag700.xml"/><Relationship Id="rId220" Type="http://schemas.openxmlformats.org/officeDocument/2006/relationships/tags" Target="../tags/tag699.xml"/><Relationship Id="rId22" Type="http://schemas.openxmlformats.org/officeDocument/2006/relationships/tags" Target="../tags/tag501.xml"/><Relationship Id="rId219" Type="http://schemas.openxmlformats.org/officeDocument/2006/relationships/tags" Target="../tags/tag698.xml"/><Relationship Id="rId218" Type="http://schemas.openxmlformats.org/officeDocument/2006/relationships/tags" Target="../tags/tag697.xml"/><Relationship Id="rId217" Type="http://schemas.openxmlformats.org/officeDocument/2006/relationships/tags" Target="../tags/tag696.xml"/><Relationship Id="rId216" Type="http://schemas.openxmlformats.org/officeDocument/2006/relationships/tags" Target="../tags/tag695.xml"/><Relationship Id="rId215" Type="http://schemas.openxmlformats.org/officeDocument/2006/relationships/tags" Target="../tags/tag694.xml"/><Relationship Id="rId214" Type="http://schemas.openxmlformats.org/officeDocument/2006/relationships/tags" Target="../tags/tag693.xml"/><Relationship Id="rId213" Type="http://schemas.openxmlformats.org/officeDocument/2006/relationships/tags" Target="../tags/tag692.xml"/><Relationship Id="rId212" Type="http://schemas.openxmlformats.org/officeDocument/2006/relationships/tags" Target="../tags/tag691.xml"/><Relationship Id="rId211" Type="http://schemas.openxmlformats.org/officeDocument/2006/relationships/tags" Target="../tags/tag690.xml"/><Relationship Id="rId210" Type="http://schemas.openxmlformats.org/officeDocument/2006/relationships/tags" Target="../tags/tag689.xml"/><Relationship Id="rId21" Type="http://schemas.openxmlformats.org/officeDocument/2006/relationships/tags" Target="../tags/tag500.xml"/><Relationship Id="rId209" Type="http://schemas.openxmlformats.org/officeDocument/2006/relationships/tags" Target="../tags/tag688.xml"/><Relationship Id="rId208" Type="http://schemas.openxmlformats.org/officeDocument/2006/relationships/tags" Target="../tags/tag687.xml"/><Relationship Id="rId207" Type="http://schemas.openxmlformats.org/officeDocument/2006/relationships/tags" Target="../tags/tag686.xml"/><Relationship Id="rId206" Type="http://schemas.openxmlformats.org/officeDocument/2006/relationships/tags" Target="../tags/tag685.xml"/><Relationship Id="rId205" Type="http://schemas.openxmlformats.org/officeDocument/2006/relationships/tags" Target="../tags/tag684.xml"/><Relationship Id="rId204" Type="http://schemas.openxmlformats.org/officeDocument/2006/relationships/tags" Target="../tags/tag683.xml"/><Relationship Id="rId203" Type="http://schemas.openxmlformats.org/officeDocument/2006/relationships/tags" Target="../tags/tag682.xml"/><Relationship Id="rId202" Type="http://schemas.openxmlformats.org/officeDocument/2006/relationships/tags" Target="../tags/tag681.xml"/><Relationship Id="rId201" Type="http://schemas.openxmlformats.org/officeDocument/2006/relationships/tags" Target="../tags/tag680.xml"/><Relationship Id="rId200" Type="http://schemas.openxmlformats.org/officeDocument/2006/relationships/tags" Target="../tags/tag679.xml"/><Relationship Id="rId20" Type="http://schemas.openxmlformats.org/officeDocument/2006/relationships/tags" Target="../tags/tag499.xml"/><Relationship Id="rId2" Type="http://schemas.openxmlformats.org/officeDocument/2006/relationships/tags" Target="../tags/tag481.xml"/><Relationship Id="rId199" Type="http://schemas.openxmlformats.org/officeDocument/2006/relationships/tags" Target="../tags/tag678.xml"/><Relationship Id="rId198" Type="http://schemas.openxmlformats.org/officeDocument/2006/relationships/tags" Target="../tags/tag677.xml"/><Relationship Id="rId197" Type="http://schemas.openxmlformats.org/officeDocument/2006/relationships/tags" Target="../tags/tag676.xml"/><Relationship Id="rId196" Type="http://schemas.openxmlformats.org/officeDocument/2006/relationships/tags" Target="../tags/tag675.xml"/><Relationship Id="rId195" Type="http://schemas.openxmlformats.org/officeDocument/2006/relationships/tags" Target="../tags/tag674.xml"/><Relationship Id="rId194" Type="http://schemas.openxmlformats.org/officeDocument/2006/relationships/tags" Target="../tags/tag673.xml"/><Relationship Id="rId193" Type="http://schemas.openxmlformats.org/officeDocument/2006/relationships/tags" Target="../tags/tag672.xml"/><Relationship Id="rId192" Type="http://schemas.openxmlformats.org/officeDocument/2006/relationships/tags" Target="../tags/tag671.xml"/><Relationship Id="rId191" Type="http://schemas.openxmlformats.org/officeDocument/2006/relationships/tags" Target="../tags/tag670.xml"/><Relationship Id="rId190" Type="http://schemas.openxmlformats.org/officeDocument/2006/relationships/tags" Target="../tags/tag669.xml"/><Relationship Id="rId19" Type="http://schemas.openxmlformats.org/officeDocument/2006/relationships/tags" Target="../tags/tag498.xml"/><Relationship Id="rId189" Type="http://schemas.openxmlformats.org/officeDocument/2006/relationships/tags" Target="../tags/tag668.xml"/><Relationship Id="rId188" Type="http://schemas.openxmlformats.org/officeDocument/2006/relationships/tags" Target="../tags/tag667.xml"/><Relationship Id="rId187" Type="http://schemas.openxmlformats.org/officeDocument/2006/relationships/tags" Target="../tags/tag666.xml"/><Relationship Id="rId186" Type="http://schemas.openxmlformats.org/officeDocument/2006/relationships/tags" Target="../tags/tag665.xml"/><Relationship Id="rId185" Type="http://schemas.openxmlformats.org/officeDocument/2006/relationships/tags" Target="../tags/tag664.xml"/><Relationship Id="rId184" Type="http://schemas.openxmlformats.org/officeDocument/2006/relationships/tags" Target="../tags/tag663.xml"/><Relationship Id="rId183" Type="http://schemas.openxmlformats.org/officeDocument/2006/relationships/tags" Target="../tags/tag662.xml"/><Relationship Id="rId182" Type="http://schemas.openxmlformats.org/officeDocument/2006/relationships/tags" Target="../tags/tag661.xml"/><Relationship Id="rId181" Type="http://schemas.openxmlformats.org/officeDocument/2006/relationships/tags" Target="../tags/tag660.xml"/><Relationship Id="rId180" Type="http://schemas.openxmlformats.org/officeDocument/2006/relationships/tags" Target="../tags/tag659.xml"/><Relationship Id="rId18" Type="http://schemas.openxmlformats.org/officeDocument/2006/relationships/tags" Target="../tags/tag497.xml"/><Relationship Id="rId179" Type="http://schemas.openxmlformats.org/officeDocument/2006/relationships/tags" Target="../tags/tag658.xml"/><Relationship Id="rId178" Type="http://schemas.openxmlformats.org/officeDocument/2006/relationships/tags" Target="../tags/tag657.xml"/><Relationship Id="rId177" Type="http://schemas.openxmlformats.org/officeDocument/2006/relationships/tags" Target="../tags/tag656.xml"/><Relationship Id="rId176" Type="http://schemas.openxmlformats.org/officeDocument/2006/relationships/tags" Target="../tags/tag655.xml"/><Relationship Id="rId175" Type="http://schemas.openxmlformats.org/officeDocument/2006/relationships/tags" Target="../tags/tag654.xml"/><Relationship Id="rId174" Type="http://schemas.openxmlformats.org/officeDocument/2006/relationships/tags" Target="../tags/tag653.xml"/><Relationship Id="rId173" Type="http://schemas.openxmlformats.org/officeDocument/2006/relationships/tags" Target="../tags/tag652.xml"/><Relationship Id="rId172" Type="http://schemas.openxmlformats.org/officeDocument/2006/relationships/tags" Target="../tags/tag651.xml"/><Relationship Id="rId171" Type="http://schemas.openxmlformats.org/officeDocument/2006/relationships/tags" Target="../tags/tag650.xml"/><Relationship Id="rId170" Type="http://schemas.openxmlformats.org/officeDocument/2006/relationships/tags" Target="../tags/tag649.xml"/><Relationship Id="rId17" Type="http://schemas.openxmlformats.org/officeDocument/2006/relationships/tags" Target="../tags/tag496.xml"/><Relationship Id="rId169" Type="http://schemas.openxmlformats.org/officeDocument/2006/relationships/tags" Target="../tags/tag648.xml"/><Relationship Id="rId168" Type="http://schemas.openxmlformats.org/officeDocument/2006/relationships/tags" Target="../tags/tag647.xml"/><Relationship Id="rId167" Type="http://schemas.openxmlformats.org/officeDocument/2006/relationships/tags" Target="../tags/tag646.xml"/><Relationship Id="rId166" Type="http://schemas.openxmlformats.org/officeDocument/2006/relationships/tags" Target="../tags/tag645.xml"/><Relationship Id="rId165" Type="http://schemas.openxmlformats.org/officeDocument/2006/relationships/tags" Target="../tags/tag644.xml"/><Relationship Id="rId164" Type="http://schemas.openxmlformats.org/officeDocument/2006/relationships/tags" Target="../tags/tag643.xml"/><Relationship Id="rId163" Type="http://schemas.openxmlformats.org/officeDocument/2006/relationships/tags" Target="../tags/tag642.xml"/><Relationship Id="rId162" Type="http://schemas.openxmlformats.org/officeDocument/2006/relationships/tags" Target="../tags/tag641.xml"/><Relationship Id="rId161" Type="http://schemas.openxmlformats.org/officeDocument/2006/relationships/tags" Target="../tags/tag640.xml"/><Relationship Id="rId160" Type="http://schemas.openxmlformats.org/officeDocument/2006/relationships/tags" Target="../tags/tag639.xml"/><Relationship Id="rId16" Type="http://schemas.openxmlformats.org/officeDocument/2006/relationships/tags" Target="../tags/tag495.xml"/><Relationship Id="rId159" Type="http://schemas.openxmlformats.org/officeDocument/2006/relationships/tags" Target="../tags/tag638.xml"/><Relationship Id="rId158" Type="http://schemas.openxmlformats.org/officeDocument/2006/relationships/tags" Target="../tags/tag637.xml"/><Relationship Id="rId157" Type="http://schemas.openxmlformats.org/officeDocument/2006/relationships/tags" Target="../tags/tag636.xml"/><Relationship Id="rId156" Type="http://schemas.openxmlformats.org/officeDocument/2006/relationships/tags" Target="../tags/tag635.xml"/><Relationship Id="rId155" Type="http://schemas.openxmlformats.org/officeDocument/2006/relationships/tags" Target="../tags/tag634.xml"/><Relationship Id="rId154" Type="http://schemas.openxmlformats.org/officeDocument/2006/relationships/tags" Target="../tags/tag633.xml"/><Relationship Id="rId153" Type="http://schemas.openxmlformats.org/officeDocument/2006/relationships/tags" Target="../tags/tag632.xml"/><Relationship Id="rId152" Type="http://schemas.openxmlformats.org/officeDocument/2006/relationships/tags" Target="../tags/tag631.xml"/><Relationship Id="rId151" Type="http://schemas.openxmlformats.org/officeDocument/2006/relationships/tags" Target="../tags/tag630.xml"/><Relationship Id="rId150" Type="http://schemas.openxmlformats.org/officeDocument/2006/relationships/tags" Target="../tags/tag629.xml"/><Relationship Id="rId15" Type="http://schemas.openxmlformats.org/officeDocument/2006/relationships/tags" Target="../tags/tag494.xml"/><Relationship Id="rId149" Type="http://schemas.openxmlformats.org/officeDocument/2006/relationships/tags" Target="../tags/tag628.xml"/><Relationship Id="rId148" Type="http://schemas.openxmlformats.org/officeDocument/2006/relationships/tags" Target="../tags/tag627.xml"/><Relationship Id="rId147" Type="http://schemas.openxmlformats.org/officeDocument/2006/relationships/tags" Target="../tags/tag626.xml"/><Relationship Id="rId146" Type="http://schemas.openxmlformats.org/officeDocument/2006/relationships/tags" Target="../tags/tag625.xml"/><Relationship Id="rId145" Type="http://schemas.openxmlformats.org/officeDocument/2006/relationships/tags" Target="../tags/tag624.xml"/><Relationship Id="rId144" Type="http://schemas.openxmlformats.org/officeDocument/2006/relationships/tags" Target="../tags/tag623.xml"/><Relationship Id="rId143" Type="http://schemas.openxmlformats.org/officeDocument/2006/relationships/tags" Target="../tags/tag622.xml"/><Relationship Id="rId142" Type="http://schemas.openxmlformats.org/officeDocument/2006/relationships/tags" Target="../tags/tag621.xml"/><Relationship Id="rId141" Type="http://schemas.openxmlformats.org/officeDocument/2006/relationships/tags" Target="../tags/tag620.xml"/><Relationship Id="rId140" Type="http://schemas.openxmlformats.org/officeDocument/2006/relationships/tags" Target="../tags/tag619.xml"/><Relationship Id="rId14" Type="http://schemas.openxmlformats.org/officeDocument/2006/relationships/tags" Target="../tags/tag493.xml"/><Relationship Id="rId139" Type="http://schemas.openxmlformats.org/officeDocument/2006/relationships/tags" Target="../tags/tag618.xml"/><Relationship Id="rId138" Type="http://schemas.openxmlformats.org/officeDocument/2006/relationships/tags" Target="../tags/tag617.xml"/><Relationship Id="rId137" Type="http://schemas.openxmlformats.org/officeDocument/2006/relationships/tags" Target="../tags/tag616.xml"/><Relationship Id="rId136" Type="http://schemas.openxmlformats.org/officeDocument/2006/relationships/tags" Target="../tags/tag615.xml"/><Relationship Id="rId135" Type="http://schemas.openxmlformats.org/officeDocument/2006/relationships/tags" Target="../tags/tag614.xml"/><Relationship Id="rId134" Type="http://schemas.openxmlformats.org/officeDocument/2006/relationships/tags" Target="../tags/tag613.xml"/><Relationship Id="rId133" Type="http://schemas.openxmlformats.org/officeDocument/2006/relationships/tags" Target="../tags/tag612.xml"/><Relationship Id="rId132" Type="http://schemas.openxmlformats.org/officeDocument/2006/relationships/tags" Target="../tags/tag611.xml"/><Relationship Id="rId131" Type="http://schemas.openxmlformats.org/officeDocument/2006/relationships/tags" Target="../tags/tag610.xml"/><Relationship Id="rId130" Type="http://schemas.openxmlformats.org/officeDocument/2006/relationships/tags" Target="../tags/tag609.xml"/><Relationship Id="rId13" Type="http://schemas.openxmlformats.org/officeDocument/2006/relationships/tags" Target="../tags/tag492.xml"/><Relationship Id="rId129" Type="http://schemas.openxmlformats.org/officeDocument/2006/relationships/tags" Target="../tags/tag608.xml"/><Relationship Id="rId128" Type="http://schemas.openxmlformats.org/officeDocument/2006/relationships/tags" Target="../tags/tag607.xml"/><Relationship Id="rId127" Type="http://schemas.openxmlformats.org/officeDocument/2006/relationships/tags" Target="../tags/tag606.xml"/><Relationship Id="rId126" Type="http://schemas.openxmlformats.org/officeDocument/2006/relationships/tags" Target="../tags/tag605.xml"/><Relationship Id="rId125" Type="http://schemas.openxmlformats.org/officeDocument/2006/relationships/tags" Target="../tags/tag604.xml"/><Relationship Id="rId124" Type="http://schemas.openxmlformats.org/officeDocument/2006/relationships/tags" Target="../tags/tag603.xml"/><Relationship Id="rId123" Type="http://schemas.openxmlformats.org/officeDocument/2006/relationships/tags" Target="../tags/tag602.xml"/><Relationship Id="rId122" Type="http://schemas.openxmlformats.org/officeDocument/2006/relationships/tags" Target="../tags/tag601.xml"/><Relationship Id="rId121" Type="http://schemas.openxmlformats.org/officeDocument/2006/relationships/tags" Target="../tags/tag600.xml"/><Relationship Id="rId120" Type="http://schemas.openxmlformats.org/officeDocument/2006/relationships/tags" Target="../tags/tag599.xml"/><Relationship Id="rId12" Type="http://schemas.openxmlformats.org/officeDocument/2006/relationships/tags" Target="../tags/tag491.xml"/><Relationship Id="rId119" Type="http://schemas.openxmlformats.org/officeDocument/2006/relationships/tags" Target="../tags/tag598.xml"/><Relationship Id="rId118" Type="http://schemas.openxmlformats.org/officeDocument/2006/relationships/tags" Target="../tags/tag597.xml"/><Relationship Id="rId117" Type="http://schemas.openxmlformats.org/officeDocument/2006/relationships/tags" Target="../tags/tag596.xml"/><Relationship Id="rId116" Type="http://schemas.openxmlformats.org/officeDocument/2006/relationships/tags" Target="../tags/tag595.xml"/><Relationship Id="rId115" Type="http://schemas.openxmlformats.org/officeDocument/2006/relationships/tags" Target="../tags/tag594.xml"/><Relationship Id="rId114" Type="http://schemas.openxmlformats.org/officeDocument/2006/relationships/tags" Target="../tags/tag593.xml"/><Relationship Id="rId113" Type="http://schemas.openxmlformats.org/officeDocument/2006/relationships/tags" Target="../tags/tag592.xml"/><Relationship Id="rId112" Type="http://schemas.openxmlformats.org/officeDocument/2006/relationships/tags" Target="../tags/tag591.xml"/><Relationship Id="rId111" Type="http://schemas.openxmlformats.org/officeDocument/2006/relationships/tags" Target="../tags/tag590.xml"/><Relationship Id="rId110" Type="http://schemas.openxmlformats.org/officeDocument/2006/relationships/tags" Target="../tags/tag589.xml"/><Relationship Id="rId11" Type="http://schemas.openxmlformats.org/officeDocument/2006/relationships/tags" Target="../tags/tag490.xml"/><Relationship Id="rId109" Type="http://schemas.openxmlformats.org/officeDocument/2006/relationships/tags" Target="../tags/tag588.xml"/><Relationship Id="rId108" Type="http://schemas.openxmlformats.org/officeDocument/2006/relationships/tags" Target="../tags/tag587.xml"/><Relationship Id="rId107" Type="http://schemas.openxmlformats.org/officeDocument/2006/relationships/tags" Target="../tags/tag586.xml"/><Relationship Id="rId106" Type="http://schemas.openxmlformats.org/officeDocument/2006/relationships/tags" Target="../tags/tag585.xml"/><Relationship Id="rId105" Type="http://schemas.openxmlformats.org/officeDocument/2006/relationships/tags" Target="../tags/tag584.xml"/><Relationship Id="rId104" Type="http://schemas.openxmlformats.org/officeDocument/2006/relationships/tags" Target="../tags/tag583.xml"/><Relationship Id="rId103" Type="http://schemas.openxmlformats.org/officeDocument/2006/relationships/tags" Target="../tags/tag582.xml"/><Relationship Id="rId102" Type="http://schemas.openxmlformats.org/officeDocument/2006/relationships/tags" Target="../tags/tag581.xml"/><Relationship Id="rId101" Type="http://schemas.openxmlformats.org/officeDocument/2006/relationships/tags" Target="../tags/tag580.xml"/><Relationship Id="rId100" Type="http://schemas.openxmlformats.org/officeDocument/2006/relationships/tags" Target="../tags/tag579.xml"/><Relationship Id="rId10" Type="http://schemas.openxmlformats.org/officeDocument/2006/relationships/tags" Target="../tags/tag489.xml"/><Relationship Id="rId1" Type="http://schemas.openxmlformats.org/officeDocument/2006/relationships/tags" Target="../tags/tag480.xml"/></Relationships>
</file>

<file path=ppt/slides/_rels/slide31.xml.rels><?xml version="1.0" encoding="UTF-8" standalone="yes"?>
<Relationships xmlns="http://schemas.openxmlformats.org/package/2006/relationships"><Relationship Id="rId9" Type="http://schemas.openxmlformats.org/officeDocument/2006/relationships/tags" Target="../tags/tag898.xml"/><Relationship Id="rId8" Type="http://schemas.openxmlformats.org/officeDocument/2006/relationships/image" Target="../media/image21.jpeg"/><Relationship Id="rId7" Type="http://schemas.openxmlformats.org/officeDocument/2006/relationships/tags" Target="../tags/tag897.xml"/><Relationship Id="rId6" Type="http://schemas.openxmlformats.org/officeDocument/2006/relationships/tags" Target="../tags/tag896.xml"/><Relationship Id="rId5" Type="http://schemas.openxmlformats.org/officeDocument/2006/relationships/tags" Target="../tags/tag895.xml"/><Relationship Id="rId4" Type="http://schemas.openxmlformats.org/officeDocument/2006/relationships/tags" Target="../tags/tag894.xml"/><Relationship Id="rId3" Type="http://schemas.openxmlformats.org/officeDocument/2006/relationships/tags" Target="../tags/tag893.xml"/><Relationship Id="rId2" Type="http://schemas.openxmlformats.org/officeDocument/2006/relationships/tags" Target="../tags/tag892.xml"/><Relationship Id="rId11" Type="http://schemas.openxmlformats.org/officeDocument/2006/relationships/notesSlide" Target="../notesSlides/notesSlide16.xml"/><Relationship Id="rId10" Type="http://schemas.openxmlformats.org/officeDocument/2006/relationships/slideLayout" Target="../slideLayouts/slideLayout7.xml"/><Relationship Id="rId1" Type="http://schemas.openxmlformats.org/officeDocument/2006/relationships/tags" Target="../tags/tag891.xml"/></Relationships>
</file>

<file path=ppt/slides/_rels/slide32.xml.rels><?xml version="1.0" encoding="UTF-8" standalone="yes"?>
<Relationships xmlns="http://schemas.openxmlformats.org/package/2006/relationships"><Relationship Id="rId9" Type="http://schemas.openxmlformats.org/officeDocument/2006/relationships/tags" Target="../tags/tag907.xml"/><Relationship Id="rId8" Type="http://schemas.openxmlformats.org/officeDocument/2006/relationships/tags" Target="../tags/tag906.xml"/><Relationship Id="rId7" Type="http://schemas.openxmlformats.org/officeDocument/2006/relationships/tags" Target="../tags/tag905.xml"/><Relationship Id="rId6" Type="http://schemas.openxmlformats.org/officeDocument/2006/relationships/tags" Target="../tags/tag904.xml"/><Relationship Id="rId5" Type="http://schemas.openxmlformats.org/officeDocument/2006/relationships/tags" Target="../tags/tag903.xml"/><Relationship Id="rId4" Type="http://schemas.openxmlformats.org/officeDocument/2006/relationships/tags" Target="../tags/tag902.xml"/><Relationship Id="rId3" Type="http://schemas.openxmlformats.org/officeDocument/2006/relationships/tags" Target="../tags/tag901.xml"/><Relationship Id="rId2" Type="http://schemas.openxmlformats.org/officeDocument/2006/relationships/tags" Target="../tags/tag900.xml"/><Relationship Id="rId13" Type="http://schemas.openxmlformats.org/officeDocument/2006/relationships/notesSlide" Target="../notesSlides/notesSlide17.xml"/><Relationship Id="rId12" Type="http://schemas.openxmlformats.org/officeDocument/2006/relationships/slideLayout" Target="../slideLayouts/slideLayout7.xml"/><Relationship Id="rId11" Type="http://schemas.openxmlformats.org/officeDocument/2006/relationships/tags" Target="../tags/tag909.xml"/><Relationship Id="rId10" Type="http://schemas.openxmlformats.org/officeDocument/2006/relationships/tags" Target="../tags/tag908.xml"/><Relationship Id="rId1" Type="http://schemas.openxmlformats.org/officeDocument/2006/relationships/tags" Target="../tags/tag899.xml"/></Relationships>
</file>

<file path=ppt/slides/_rels/slide33.xml.rels><?xml version="1.0" encoding="UTF-8" standalone="yes"?>
<Relationships xmlns="http://schemas.openxmlformats.org/package/2006/relationships"><Relationship Id="rId9" Type="http://schemas.openxmlformats.org/officeDocument/2006/relationships/tags" Target="../tags/tag917.xml"/><Relationship Id="rId8" Type="http://schemas.openxmlformats.org/officeDocument/2006/relationships/tags" Target="../tags/tag916.xml"/><Relationship Id="rId7" Type="http://schemas.openxmlformats.org/officeDocument/2006/relationships/tags" Target="../tags/tag915.xml"/><Relationship Id="rId6" Type="http://schemas.openxmlformats.org/officeDocument/2006/relationships/tags" Target="../tags/tag914.xml"/><Relationship Id="rId5" Type="http://schemas.openxmlformats.org/officeDocument/2006/relationships/tags" Target="../tags/tag913.xml"/><Relationship Id="rId4" Type="http://schemas.openxmlformats.org/officeDocument/2006/relationships/tags" Target="../tags/tag912.xml"/><Relationship Id="rId3" Type="http://schemas.openxmlformats.org/officeDocument/2006/relationships/image" Target="../media/image2.png"/><Relationship Id="rId2" Type="http://schemas.openxmlformats.org/officeDocument/2006/relationships/tags" Target="../tags/tag911.xml"/><Relationship Id="rId11" Type="http://schemas.openxmlformats.org/officeDocument/2006/relationships/notesSlide" Target="../notesSlides/notesSlide18.xml"/><Relationship Id="rId10" Type="http://schemas.openxmlformats.org/officeDocument/2006/relationships/slideLayout" Target="../slideLayouts/slideLayout7.xml"/><Relationship Id="rId1" Type="http://schemas.openxmlformats.org/officeDocument/2006/relationships/tags" Target="../tags/tag910.xml"/></Relationships>
</file>

<file path=ppt/slides/_rels/slide34.xml.rels><?xml version="1.0" encoding="UTF-8" standalone="yes"?>
<Relationships xmlns="http://schemas.openxmlformats.org/package/2006/relationships"><Relationship Id="rId9" Type="http://schemas.openxmlformats.org/officeDocument/2006/relationships/tags" Target="../tags/tag926.xml"/><Relationship Id="rId8" Type="http://schemas.openxmlformats.org/officeDocument/2006/relationships/tags" Target="../tags/tag925.xml"/><Relationship Id="rId7" Type="http://schemas.openxmlformats.org/officeDocument/2006/relationships/tags" Target="../tags/tag924.xml"/><Relationship Id="rId6" Type="http://schemas.openxmlformats.org/officeDocument/2006/relationships/tags" Target="../tags/tag923.xml"/><Relationship Id="rId5" Type="http://schemas.openxmlformats.org/officeDocument/2006/relationships/tags" Target="../tags/tag922.xml"/><Relationship Id="rId4" Type="http://schemas.openxmlformats.org/officeDocument/2006/relationships/tags" Target="../tags/tag921.xml"/><Relationship Id="rId3" Type="http://schemas.openxmlformats.org/officeDocument/2006/relationships/tags" Target="../tags/tag920.xml"/><Relationship Id="rId2" Type="http://schemas.openxmlformats.org/officeDocument/2006/relationships/tags" Target="../tags/tag919.xml"/><Relationship Id="rId18" Type="http://schemas.openxmlformats.org/officeDocument/2006/relationships/notesSlide" Target="../notesSlides/notesSlide19.xml"/><Relationship Id="rId17" Type="http://schemas.openxmlformats.org/officeDocument/2006/relationships/slideLayout" Target="../slideLayouts/slideLayout7.xml"/><Relationship Id="rId16" Type="http://schemas.openxmlformats.org/officeDocument/2006/relationships/tags" Target="../tags/tag933.xml"/><Relationship Id="rId15" Type="http://schemas.openxmlformats.org/officeDocument/2006/relationships/tags" Target="../tags/tag932.xml"/><Relationship Id="rId14" Type="http://schemas.openxmlformats.org/officeDocument/2006/relationships/tags" Target="../tags/tag931.xml"/><Relationship Id="rId13" Type="http://schemas.openxmlformats.org/officeDocument/2006/relationships/tags" Target="../tags/tag930.xml"/><Relationship Id="rId12" Type="http://schemas.openxmlformats.org/officeDocument/2006/relationships/tags" Target="../tags/tag929.xml"/><Relationship Id="rId11" Type="http://schemas.openxmlformats.org/officeDocument/2006/relationships/tags" Target="../tags/tag928.xml"/><Relationship Id="rId10" Type="http://schemas.openxmlformats.org/officeDocument/2006/relationships/tags" Target="../tags/tag927.xml"/><Relationship Id="rId1" Type="http://schemas.openxmlformats.org/officeDocument/2006/relationships/tags" Target="../tags/tag918.xml"/></Relationships>
</file>

<file path=ppt/slides/_rels/slide35.xml.rels><?xml version="1.0" encoding="UTF-8" standalone="yes"?>
<Relationships xmlns="http://schemas.openxmlformats.org/package/2006/relationships"><Relationship Id="rId9" Type="http://schemas.openxmlformats.org/officeDocument/2006/relationships/tags" Target="../tags/tag942.xml"/><Relationship Id="rId8" Type="http://schemas.openxmlformats.org/officeDocument/2006/relationships/tags" Target="../tags/tag941.xml"/><Relationship Id="rId7" Type="http://schemas.openxmlformats.org/officeDocument/2006/relationships/tags" Target="../tags/tag940.xml"/><Relationship Id="rId6" Type="http://schemas.openxmlformats.org/officeDocument/2006/relationships/tags" Target="../tags/tag939.xml"/><Relationship Id="rId5" Type="http://schemas.openxmlformats.org/officeDocument/2006/relationships/tags" Target="../tags/tag938.xml"/><Relationship Id="rId4" Type="http://schemas.openxmlformats.org/officeDocument/2006/relationships/tags" Target="../tags/tag937.xml"/><Relationship Id="rId3" Type="http://schemas.openxmlformats.org/officeDocument/2006/relationships/tags" Target="../tags/tag936.xml"/><Relationship Id="rId2" Type="http://schemas.openxmlformats.org/officeDocument/2006/relationships/tags" Target="../tags/tag935.xml"/><Relationship Id="rId14" Type="http://schemas.openxmlformats.org/officeDocument/2006/relationships/notesSlide" Target="../notesSlides/notesSlide20.xml"/><Relationship Id="rId13" Type="http://schemas.openxmlformats.org/officeDocument/2006/relationships/slideLayout" Target="../slideLayouts/slideLayout7.xml"/><Relationship Id="rId12" Type="http://schemas.openxmlformats.org/officeDocument/2006/relationships/tags" Target="../tags/tag945.xml"/><Relationship Id="rId11" Type="http://schemas.openxmlformats.org/officeDocument/2006/relationships/tags" Target="../tags/tag944.xml"/><Relationship Id="rId10" Type="http://schemas.openxmlformats.org/officeDocument/2006/relationships/tags" Target="../tags/tag943.xml"/><Relationship Id="rId1" Type="http://schemas.openxmlformats.org/officeDocument/2006/relationships/tags" Target="../tags/tag934.xml"/></Relationships>
</file>

<file path=ppt/slides/_rels/slide36.xml.rels><?xml version="1.0" encoding="UTF-8" standalone="yes"?>
<Relationships xmlns="http://schemas.openxmlformats.org/package/2006/relationships"><Relationship Id="rId99" Type="http://schemas.openxmlformats.org/officeDocument/2006/relationships/tags" Target="../tags/tag1044.xml"/><Relationship Id="rId98" Type="http://schemas.openxmlformats.org/officeDocument/2006/relationships/tags" Target="../tags/tag1043.xml"/><Relationship Id="rId97" Type="http://schemas.openxmlformats.org/officeDocument/2006/relationships/tags" Target="../tags/tag1042.xml"/><Relationship Id="rId96" Type="http://schemas.openxmlformats.org/officeDocument/2006/relationships/tags" Target="../tags/tag1041.xml"/><Relationship Id="rId95" Type="http://schemas.openxmlformats.org/officeDocument/2006/relationships/tags" Target="../tags/tag1040.xml"/><Relationship Id="rId94" Type="http://schemas.openxmlformats.org/officeDocument/2006/relationships/tags" Target="../tags/tag1039.xml"/><Relationship Id="rId93" Type="http://schemas.openxmlformats.org/officeDocument/2006/relationships/tags" Target="../tags/tag1038.xml"/><Relationship Id="rId92" Type="http://schemas.openxmlformats.org/officeDocument/2006/relationships/tags" Target="../tags/tag1037.xml"/><Relationship Id="rId91" Type="http://schemas.openxmlformats.org/officeDocument/2006/relationships/tags" Target="../tags/tag1036.xml"/><Relationship Id="rId90" Type="http://schemas.openxmlformats.org/officeDocument/2006/relationships/tags" Target="../tags/tag1035.xml"/><Relationship Id="rId9" Type="http://schemas.openxmlformats.org/officeDocument/2006/relationships/tags" Target="../tags/tag954.xml"/><Relationship Id="rId89" Type="http://schemas.openxmlformats.org/officeDocument/2006/relationships/tags" Target="../tags/tag1034.xml"/><Relationship Id="rId88" Type="http://schemas.openxmlformats.org/officeDocument/2006/relationships/tags" Target="../tags/tag1033.xml"/><Relationship Id="rId87" Type="http://schemas.openxmlformats.org/officeDocument/2006/relationships/tags" Target="../tags/tag1032.xml"/><Relationship Id="rId86" Type="http://schemas.openxmlformats.org/officeDocument/2006/relationships/tags" Target="../tags/tag1031.xml"/><Relationship Id="rId85" Type="http://schemas.openxmlformats.org/officeDocument/2006/relationships/tags" Target="../tags/tag1030.xml"/><Relationship Id="rId84" Type="http://schemas.openxmlformats.org/officeDocument/2006/relationships/tags" Target="../tags/tag1029.xml"/><Relationship Id="rId83" Type="http://schemas.openxmlformats.org/officeDocument/2006/relationships/tags" Target="../tags/tag1028.xml"/><Relationship Id="rId82" Type="http://schemas.openxmlformats.org/officeDocument/2006/relationships/tags" Target="../tags/tag1027.xml"/><Relationship Id="rId81" Type="http://schemas.openxmlformats.org/officeDocument/2006/relationships/tags" Target="../tags/tag1026.xml"/><Relationship Id="rId80" Type="http://schemas.openxmlformats.org/officeDocument/2006/relationships/tags" Target="../tags/tag1025.xml"/><Relationship Id="rId8" Type="http://schemas.openxmlformats.org/officeDocument/2006/relationships/tags" Target="../tags/tag953.xml"/><Relationship Id="rId79" Type="http://schemas.openxmlformats.org/officeDocument/2006/relationships/tags" Target="../tags/tag1024.xml"/><Relationship Id="rId78" Type="http://schemas.openxmlformats.org/officeDocument/2006/relationships/tags" Target="../tags/tag1023.xml"/><Relationship Id="rId77" Type="http://schemas.openxmlformats.org/officeDocument/2006/relationships/tags" Target="../tags/tag1022.xml"/><Relationship Id="rId76" Type="http://schemas.openxmlformats.org/officeDocument/2006/relationships/tags" Target="../tags/tag1021.xml"/><Relationship Id="rId75" Type="http://schemas.openxmlformats.org/officeDocument/2006/relationships/tags" Target="../tags/tag1020.xml"/><Relationship Id="rId74" Type="http://schemas.openxmlformats.org/officeDocument/2006/relationships/tags" Target="../tags/tag1019.xml"/><Relationship Id="rId73" Type="http://schemas.openxmlformats.org/officeDocument/2006/relationships/tags" Target="../tags/tag1018.xml"/><Relationship Id="rId72" Type="http://schemas.openxmlformats.org/officeDocument/2006/relationships/tags" Target="../tags/tag1017.xml"/><Relationship Id="rId71" Type="http://schemas.openxmlformats.org/officeDocument/2006/relationships/tags" Target="../tags/tag1016.xml"/><Relationship Id="rId70" Type="http://schemas.openxmlformats.org/officeDocument/2006/relationships/tags" Target="../tags/tag1015.xml"/><Relationship Id="rId7" Type="http://schemas.openxmlformats.org/officeDocument/2006/relationships/tags" Target="../tags/tag952.xml"/><Relationship Id="rId69" Type="http://schemas.openxmlformats.org/officeDocument/2006/relationships/tags" Target="../tags/tag1014.xml"/><Relationship Id="rId68" Type="http://schemas.openxmlformats.org/officeDocument/2006/relationships/tags" Target="../tags/tag1013.xml"/><Relationship Id="rId67" Type="http://schemas.openxmlformats.org/officeDocument/2006/relationships/tags" Target="../tags/tag1012.xml"/><Relationship Id="rId66" Type="http://schemas.openxmlformats.org/officeDocument/2006/relationships/tags" Target="../tags/tag1011.xml"/><Relationship Id="rId65" Type="http://schemas.openxmlformats.org/officeDocument/2006/relationships/tags" Target="../tags/tag1010.xml"/><Relationship Id="rId64" Type="http://schemas.openxmlformats.org/officeDocument/2006/relationships/tags" Target="../tags/tag1009.xml"/><Relationship Id="rId63" Type="http://schemas.openxmlformats.org/officeDocument/2006/relationships/tags" Target="../tags/tag1008.xml"/><Relationship Id="rId62" Type="http://schemas.openxmlformats.org/officeDocument/2006/relationships/tags" Target="../tags/tag1007.xml"/><Relationship Id="rId61" Type="http://schemas.openxmlformats.org/officeDocument/2006/relationships/tags" Target="../tags/tag1006.xml"/><Relationship Id="rId60" Type="http://schemas.openxmlformats.org/officeDocument/2006/relationships/tags" Target="../tags/tag1005.xml"/><Relationship Id="rId6" Type="http://schemas.openxmlformats.org/officeDocument/2006/relationships/tags" Target="../tags/tag951.xml"/><Relationship Id="rId59" Type="http://schemas.openxmlformats.org/officeDocument/2006/relationships/tags" Target="../tags/tag1004.xml"/><Relationship Id="rId58" Type="http://schemas.openxmlformats.org/officeDocument/2006/relationships/tags" Target="../tags/tag1003.xml"/><Relationship Id="rId57" Type="http://schemas.openxmlformats.org/officeDocument/2006/relationships/tags" Target="../tags/tag1002.xml"/><Relationship Id="rId56" Type="http://schemas.openxmlformats.org/officeDocument/2006/relationships/tags" Target="../tags/tag1001.xml"/><Relationship Id="rId55" Type="http://schemas.openxmlformats.org/officeDocument/2006/relationships/tags" Target="../tags/tag1000.xml"/><Relationship Id="rId54" Type="http://schemas.openxmlformats.org/officeDocument/2006/relationships/tags" Target="../tags/tag999.xml"/><Relationship Id="rId53" Type="http://schemas.openxmlformats.org/officeDocument/2006/relationships/tags" Target="../tags/tag998.xml"/><Relationship Id="rId52" Type="http://schemas.openxmlformats.org/officeDocument/2006/relationships/tags" Target="../tags/tag997.xml"/><Relationship Id="rId51" Type="http://schemas.openxmlformats.org/officeDocument/2006/relationships/tags" Target="../tags/tag996.xml"/><Relationship Id="rId50" Type="http://schemas.openxmlformats.org/officeDocument/2006/relationships/tags" Target="../tags/tag995.xml"/><Relationship Id="rId5" Type="http://schemas.openxmlformats.org/officeDocument/2006/relationships/tags" Target="../tags/tag950.xml"/><Relationship Id="rId49" Type="http://schemas.openxmlformats.org/officeDocument/2006/relationships/tags" Target="../tags/tag994.xml"/><Relationship Id="rId48" Type="http://schemas.openxmlformats.org/officeDocument/2006/relationships/tags" Target="../tags/tag993.xml"/><Relationship Id="rId47" Type="http://schemas.openxmlformats.org/officeDocument/2006/relationships/tags" Target="../tags/tag992.xml"/><Relationship Id="rId46" Type="http://schemas.openxmlformats.org/officeDocument/2006/relationships/tags" Target="../tags/tag991.xml"/><Relationship Id="rId45" Type="http://schemas.openxmlformats.org/officeDocument/2006/relationships/tags" Target="../tags/tag990.xml"/><Relationship Id="rId44" Type="http://schemas.openxmlformats.org/officeDocument/2006/relationships/tags" Target="../tags/tag989.xml"/><Relationship Id="rId43" Type="http://schemas.openxmlformats.org/officeDocument/2006/relationships/tags" Target="../tags/tag988.xml"/><Relationship Id="rId42" Type="http://schemas.openxmlformats.org/officeDocument/2006/relationships/tags" Target="../tags/tag987.xml"/><Relationship Id="rId41" Type="http://schemas.openxmlformats.org/officeDocument/2006/relationships/tags" Target="../tags/tag986.xml"/><Relationship Id="rId40" Type="http://schemas.openxmlformats.org/officeDocument/2006/relationships/tags" Target="../tags/tag985.xml"/><Relationship Id="rId4" Type="http://schemas.openxmlformats.org/officeDocument/2006/relationships/tags" Target="../tags/tag949.xml"/><Relationship Id="rId39" Type="http://schemas.openxmlformats.org/officeDocument/2006/relationships/tags" Target="../tags/tag984.xml"/><Relationship Id="rId38" Type="http://schemas.openxmlformats.org/officeDocument/2006/relationships/tags" Target="../tags/tag983.xml"/><Relationship Id="rId37" Type="http://schemas.openxmlformats.org/officeDocument/2006/relationships/tags" Target="../tags/tag982.xml"/><Relationship Id="rId36" Type="http://schemas.openxmlformats.org/officeDocument/2006/relationships/tags" Target="../tags/tag981.xml"/><Relationship Id="rId35" Type="http://schemas.openxmlformats.org/officeDocument/2006/relationships/tags" Target="../tags/tag980.xml"/><Relationship Id="rId34" Type="http://schemas.openxmlformats.org/officeDocument/2006/relationships/tags" Target="../tags/tag979.xml"/><Relationship Id="rId33" Type="http://schemas.openxmlformats.org/officeDocument/2006/relationships/tags" Target="../tags/tag978.xml"/><Relationship Id="rId32" Type="http://schemas.openxmlformats.org/officeDocument/2006/relationships/tags" Target="../tags/tag977.xml"/><Relationship Id="rId31" Type="http://schemas.openxmlformats.org/officeDocument/2006/relationships/tags" Target="../tags/tag976.xml"/><Relationship Id="rId30" Type="http://schemas.openxmlformats.org/officeDocument/2006/relationships/tags" Target="../tags/tag975.xml"/><Relationship Id="rId3" Type="http://schemas.openxmlformats.org/officeDocument/2006/relationships/tags" Target="../tags/tag948.xml"/><Relationship Id="rId29" Type="http://schemas.openxmlformats.org/officeDocument/2006/relationships/tags" Target="../tags/tag974.xml"/><Relationship Id="rId28" Type="http://schemas.openxmlformats.org/officeDocument/2006/relationships/tags" Target="../tags/tag973.xml"/><Relationship Id="rId27" Type="http://schemas.openxmlformats.org/officeDocument/2006/relationships/tags" Target="../tags/tag972.xml"/><Relationship Id="rId26" Type="http://schemas.openxmlformats.org/officeDocument/2006/relationships/tags" Target="../tags/tag971.xml"/><Relationship Id="rId25" Type="http://schemas.openxmlformats.org/officeDocument/2006/relationships/tags" Target="../tags/tag970.xml"/><Relationship Id="rId24" Type="http://schemas.openxmlformats.org/officeDocument/2006/relationships/tags" Target="../tags/tag969.xml"/><Relationship Id="rId23" Type="http://schemas.openxmlformats.org/officeDocument/2006/relationships/tags" Target="../tags/tag968.xml"/><Relationship Id="rId22" Type="http://schemas.openxmlformats.org/officeDocument/2006/relationships/tags" Target="../tags/tag967.xml"/><Relationship Id="rId21" Type="http://schemas.openxmlformats.org/officeDocument/2006/relationships/tags" Target="../tags/tag966.xml"/><Relationship Id="rId20" Type="http://schemas.openxmlformats.org/officeDocument/2006/relationships/tags" Target="../tags/tag965.xml"/><Relationship Id="rId2" Type="http://schemas.openxmlformats.org/officeDocument/2006/relationships/tags" Target="../tags/tag947.xml"/><Relationship Id="rId19" Type="http://schemas.openxmlformats.org/officeDocument/2006/relationships/tags" Target="../tags/tag964.xml"/><Relationship Id="rId18" Type="http://schemas.openxmlformats.org/officeDocument/2006/relationships/tags" Target="../tags/tag963.xml"/><Relationship Id="rId17" Type="http://schemas.openxmlformats.org/officeDocument/2006/relationships/tags" Target="../tags/tag962.xml"/><Relationship Id="rId16" Type="http://schemas.openxmlformats.org/officeDocument/2006/relationships/tags" Target="../tags/tag961.xml"/><Relationship Id="rId15" Type="http://schemas.openxmlformats.org/officeDocument/2006/relationships/tags" Target="../tags/tag960.xml"/><Relationship Id="rId14" Type="http://schemas.openxmlformats.org/officeDocument/2006/relationships/tags" Target="../tags/tag959.xml"/><Relationship Id="rId13" Type="http://schemas.openxmlformats.org/officeDocument/2006/relationships/tags" Target="../tags/tag958.xml"/><Relationship Id="rId122" Type="http://schemas.openxmlformats.org/officeDocument/2006/relationships/notesSlide" Target="../notesSlides/notesSlide21.xml"/><Relationship Id="rId121" Type="http://schemas.openxmlformats.org/officeDocument/2006/relationships/slideLayout" Target="../slideLayouts/slideLayout7.xml"/><Relationship Id="rId120" Type="http://schemas.openxmlformats.org/officeDocument/2006/relationships/tags" Target="../tags/tag1065.xml"/><Relationship Id="rId12" Type="http://schemas.openxmlformats.org/officeDocument/2006/relationships/tags" Target="../tags/tag957.xml"/><Relationship Id="rId119" Type="http://schemas.openxmlformats.org/officeDocument/2006/relationships/tags" Target="../tags/tag1064.xml"/><Relationship Id="rId118" Type="http://schemas.openxmlformats.org/officeDocument/2006/relationships/tags" Target="../tags/tag1063.xml"/><Relationship Id="rId117" Type="http://schemas.openxmlformats.org/officeDocument/2006/relationships/tags" Target="../tags/tag1062.xml"/><Relationship Id="rId116" Type="http://schemas.openxmlformats.org/officeDocument/2006/relationships/tags" Target="../tags/tag1061.xml"/><Relationship Id="rId115" Type="http://schemas.openxmlformats.org/officeDocument/2006/relationships/tags" Target="../tags/tag1060.xml"/><Relationship Id="rId114" Type="http://schemas.openxmlformats.org/officeDocument/2006/relationships/tags" Target="../tags/tag1059.xml"/><Relationship Id="rId113" Type="http://schemas.openxmlformats.org/officeDocument/2006/relationships/tags" Target="../tags/tag1058.xml"/><Relationship Id="rId112" Type="http://schemas.openxmlformats.org/officeDocument/2006/relationships/tags" Target="../tags/tag1057.xml"/><Relationship Id="rId111" Type="http://schemas.openxmlformats.org/officeDocument/2006/relationships/tags" Target="../tags/tag1056.xml"/><Relationship Id="rId110" Type="http://schemas.openxmlformats.org/officeDocument/2006/relationships/tags" Target="../tags/tag1055.xml"/><Relationship Id="rId11" Type="http://schemas.openxmlformats.org/officeDocument/2006/relationships/tags" Target="../tags/tag956.xml"/><Relationship Id="rId109" Type="http://schemas.openxmlformats.org/officeDocument/2006/relationships/tags" Target="../tags/tag1054.xml"/><Relationship Id="rId108" Type="http://schemas.openxmlformats.org/officeDocument/2006/relationships/tags" Target="../tags/tag1053.xml"/><Relationship Id="rId107" Type="http://schemas.openxmlformats.org/officeDocument/2006/relationships/tags" Target="../tags/tag1052.xml"/><Relationship Id="rId106" Type="http://schemas.openxmlformats.org/officeDocument/2006/relationships/tags" Target="../tags/tag1051.xml"/><Relationship Id="rId105" Type="http://schemas.openxmlformats.org/officeDocument/2006/relationships/tags" Target="../tags/tag1050.xml"/><Relationship Id="rId104" Type="http://schemas.openxmlformats.org/officeDocument/2006/relationships/tags" Target="../tags/tag1049.xml"/><Relationship Id="rId103" Type="http://schemas.openxmlformats.org/officeDocument/2006/relationships/tags" Target="../tags/tag1048.xml"/><Relationship Id="rId102" Type="http://schemas.openxmlformats.org/officeDocument/2006/relationships/tags" Target="../tags/tag1047.xml"/><Relationship Id="rId101" Type="http://schemas.openxmlformats.org/officeDocument/2006/relationships/tags" Target="../tags/tag1046.xml"/><Relationship Id="rId100" Type="http://schemas.openxmlformats.org/officeDocument/2006/relationships/tags" Target="../tags/tag1045.xml"/><Relationship Id="rId10" Type="http://schemas.openxmlformats.org/officeDocument/2006/relationships/tags" Target="../tags/tag955.xml"/><Relationship Id="rId1" Type="http://schemas.openxmlformats.org/officeDocument/2006/relationships/tags" Target="../tags/tag946.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72.xml"/><Relationship Id="rId7" Type="http://schemas.openxmlformats.org/officeDocument/2006/relationships/image" Target="../media/image22.png"/><Relationship Id="rId6" Type="http://schemas.openxmlformats.org/officeDocument/2006/relationships/tags" Target="../tags/tag1071.xml"/><Relationship Id="rId5" Type="http://schemas.openxmlformats.org/officeDocument/2006/relationships/tags" Target="../tags/tag1070.xml"/><Relationship Id="rId4" Type="http://schemas.openxmlformats.org/officeDocument/2006/relationships/tags" Target="../tags/tag1069.xml"/><Relationship Id="rId3" Type="http://schemas.openxmlformats.org/officeDocument/2006/relationships/tags" Target="../tags/tag1068.xml"/><Relationship Id="rId2" Type="http://schemas.openxmlformats.org/officeDocument/2006/relationships/tags" Target="../tags/tag1067.xml"/><Relationship Id="rId10" Type="http://schemas.openxmlformats.org/officeDocument/2006/relationships/notesSlide" Target="../notesSlides/notesSlide22.xml"/><Relationship Id="rId1" Type="http://schemas.openxmlformats.org/officeDocument/2006/relationships/tags" Target="../tags/tag1066.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80.xml"/><Relationship Id="rId7" Type="http://schemas.openxmlformats.org/officeDocument/2006/relationships/tags" Target="../tags/tag1079.xml"/><Relationship Id="rId6" Type="http://schemas.openxmlformats.org/officeDocument/2006/relationships/tags" Target="../tags/tag1078.xml"/><Relationship Id="rId5" Type="http://schemas.openxmlformats.org/officeDocument/2006/relationships/tags" Target="../tags/tag1077.xml"/><Relationship Id="rId4" Type="http://schemas.openxmlformats.org/officeDocument/2006/relationships/tags" Target="../tags/tag1076.xml"/><Relationship Id="rId3" Type="http://schemas.openxmlformats.org/officeDocument/2006/relationships/tags" Target="../tags/tag1075.xml"/><Relationship Id="rId2" Type="http://schemas.openxmlformats.org/officeDocument/2006/relationships/tags" Target="../tags/tag1074.xml"/><Relationship Id="rId1" Type="http://schemas.openxmlformats.org/officeDocument/2006/relationships/tags" Target="../tags/tag1073.xml"/></Relationships>
</file>

<file path=ppt/slides/_rels/slide39.xml.rels><?xml version="1.0" encoding="UTF-8" standalone="yes"?>
<Relationships xmlns="http://schemas.openxmlformats.org/package/2006/relationships"><Relationship Id="rId99" Type="http://schemas.openxmlformats.org/officeDocument/2006/relationships/tags" Target="../tags/tag1179.xml"/><Relationship Id="rId98" Type="http://schemas.openxmlformats.org/officeDocument/2006/relationships/tags" Target="../tags/tag1178.xml"/><Relationship Id="rId97" Type="http://schemas.openxmlformats.org/officeDocument/2006/relationships/tags" Target="../tags/tag1177.xml"/><Relationship Id="rId96" Type="http://schemas.openxmlformats.org/officeDocument/2006/relationships/tags" Target="../tags/tag1176.xml"/><Relationship Id="rId95" Type="http://schemas.openxmlformats.org/officeDocument/2006/relationships/tags" Target="../tags/tag1175.xml"/><Relationship Id="rId94" Type="http://schemas.openxmlformats.org/officeDocument/2006/relationships/tags" Target="../tags/tag1174.xml"/><Relationship Id="rId93" Type="http://schemas.openxmlformats.org/officeDocument/2006/relationships/tags" Target="../tags/tag1173.xml"/><Relationship Id="rId92" Type="http://schemas.openxmlformats.org/officeDocument/2006/relationships/tags" Target="../tags/tag1172.xml"/><Relationship Id="rId91" Type="http://schemas.openxmlformats.org/officeDocument/2006/relationships/tags" Target="../tags/tag1171.xml"/><Relationship Id="rId90" Type="http://schemas.openxmlformats.org/officeDocument/2006/relationships/tags" Target="../tags/tag1170.xml"/><Relationship Id="rId9" Type="http://schemas.openxmlformats.org/officeDocument/2006/relationships/tags" Target="../tags/tag1089.xml"/><Relationship Id="rId89" Type="http://schemas.openxmlformats.org/officeDocument/2006/relationships/tags" Target="../tags/tag1169.xml"/><Relationship Id="rId88" Type="http://schemas.openxmlformats.org/officeDocument/2006/relationships/tags" Target="../tags/tag1168.xml"/><Relationship Id="rId87" Type="http://schemas.openxmlformats.org/officeDocument/2006/relationships/tags" Target="../tags/tag1167.xml"/><Relationship Id="rId86" Type="http://schemas.openxmlformats.org/officeDocument/2006/relationships/tags" Target="../tags/tag1166.xml"/><Relationship Id="rId85" Type="http://schemas.openxmlformats.org/officeDocument/2006/relationships/tags" Target="../tags/tag1165.xml"/><Relationship Id="rId84" Type="http://schemas.openxmlformats.org/officeDocument/2006/relationships/tags" Target="../tags/tag1164.xml"/><Relationship Id="rId83" Type="http://schemas.openxmlformats.org/officeDocument/2006/relationships/tags" Target="../tags/tag1163.xml"/><Relationship Id="rId82" Type="http://schemas.openxmlformats.org/officeDocument/2006/relationships/tags" Target="../tags/tag1162.xml"/><Relationship Id="rId81" Type="http://schemas.openxmlformats.org/officeDocument/2006/relationships/tags" Target="../tags/tag1161.xml"/><Relationship Id="rId80" Type="http://schemas.openxmlformats.org/officeDocument/2006/relationships/tags" Target="../tags/tag1160.xml"/><Relationship Id="rId8" Type="http://schemas.openxmlformats.org/officeDocument/2006/relationships/tags" Target="../tags/tag1088.xml"/><Relationship Id="rId79" Type="http://schemas.openxmlformats.org/officeDocument/2006/relationships/tags" Target="../tags/tag1159.xml"/><Relationship Id="rId78" Type="http://schemas.openxmlformats.org/officeDocument/2006/relationships/tags" Target="../tags/tag1158.xml"/><Relationship Id="rId77" Type="http://schemas.openxmlformats.org/officeDocument/2006/relationships/tags" Target="../tags/tag1157.xml"/><Relationship Id="rId76" Type="http://schemas.openxmlformats.org/officeDocument/2006/relationships/tags" Target="../tags/tag1156.xml"/><Relationship Id="rId75" Type="http://schemas.openxmlformats.org/officeDocument/2006/relationships/tags" Target="../tags/tag1155.xml"/><Relationship Id="rId74" Type="http://schemas.openxmlformats.org/officeDocument/2006/relationships/tags" Target="../tags/tag1154.xml"/><Relationship Id="rId73" Type="http://schemas.openxmlformats.org/officeDocument/2006/relationships/tags" Target="../tags/tag1153.xml"/><Relationship Id="rId72" Type="http://schemas.openxmlformats.org/officeDocument/2006/relationships/tags" Target="../tags/tag1152.xml"/><Relationship Id="rId71" Type="http://schemas.openxmlformats.org/officeDocument/2006/relationships/tags" Target="../tags/tag1151.xml"/><Relationship Id="rId70" Type="http://schemas.openxmlformats.org/officeDocument/2006/relationships/tags" Target="../tags/tag1150.xml"/><Relationship Id="rId7" Type="http://schemas.openxmlformats.org/officeDocument/2006/relationships/tags" Target="../tags/tag1087.xml"/><Relationship Id="rId69" Type="http://schemas.openxmlformats.org/officeDocument/2006/relationships/tags" Target="../tags/tag1149.xml"/><Relationship Id="rId68" Type="http://schemas.openxmlformats.org/officeDocument/2006/relationships/tags" Target="../tags/tag1148.xml"/><Relationship Id="rId67" Type="http://schemas.openxmlformats.org/officeDocument/2006/relationships/tags" Target="../tags/tag1147.xml"/><Relationship Id="rId66" Type="http://schemas.openxmlformats.org/officeDocument/2006/relationships/tags" Target="../tags/tag1146.xml"/><Relationship Id="rId65" Type="http://schemas.openxmlformats.org/officeDocument/2006/relationships/tags" Target="../tags/tag1145.xml"/><Relationship Id="rId64" Type="http://schemas.openxmlformats.org/officeDocument/2006/relationships/tags" Target="../tags/tag1144.xml"/><Relationship Id="rId63" Type="http://schemas.openxmlformats.org/officeDocument/2006/relationships/tags" Target="../tags/tag1143.xml"/><Relationship Id="rId62" Type="http://schemas.openxmlformats.org/officeDocument/2006/relationships/tags" Target="../tags/tag1142.xml"/><Relationship Id="rId61" Type="http://schemas.openxmlformats.org/officeDocument/2006/relationships/tags" Target="../tags/tag1141.xml"/><Relationship Id="rId60" Type="http://schemas.openxmlformats.org/officeDocument/2006/relationships/tags" Target="../tags/tag1140.xml"/><Relationship Id="rId6" Type="http://schemas.openxmlformats.org/officeDocument/2006/relationships/tags" Target="../tags/tag1086.xml"/><Relationship Id="rId59" Type="http://schemas.openxmlformats.org/officeDocument/2006/relationships/tags" Target="../tags/tag1139.xml"/><Relationship Id="rId58" Type="http://schemas.openxmlformats.org/officeDocument/2006/relationships/tags" Target="../tags/tag1138.xml"/><Relationship Id="rId57" Type="http://schemas.openxmlformats.org/officeDocument/2006/relationships/tags" Target="../tags/tag1137.xml"/><Relationship Id="rId56" Type="http://schemas.openxmlformats.org/officeDocument/2006/relationships/tags" Target="../tags/tag1136.xml"/><Relationship Id="rId55" Type="http://schemas.openxmlformats.org/officeDocument/2006/relationships/tags" Target="../tags/tag1135.xml"/><Relationship Id="rId54" Type="http://schemas.openxmlformats.org/officeDocument/2006/relationships/tags" Target="../tags/tag1134.xml"/><Relationship Id="rId53" Type="http://schemas.openxmlformats.org/officeDocument/2006/relationships/tags" Target="../tags/tag1133.xml"/><Relationship Id="rId52" Type="http://schemas.openxmlformats.org/officeDocument/2006/relationships/tags" Target="../tags/tag1132.xml"/><Relationship Id="rId51" Type="http://schemas.openxmlformats.org/officeDocument/2006/relationships/tags" Target="../tags/tag1131.xml"/><Relationship Id="rId50" Type="http://schemas.openxmlformats.org/officeDocument/2006/relationships/tags" Target="../tags/tag1130.xml"/><Relationship Id="rId5" Type="http://schemas.openxmlformats.org/officeDocument/2006/relationships/tags" Target="../tags/tag1085.xml"/><Relationship Id="rId49" Type="http://schemas.openxmlformats.org/officeDocument/2006/relationships/tags" Target="../tags/tag1129.xml"/><Relationship Id="rId48" Type="http://schemas.openxmlformats.org/officeDocument/2006/relationships/tags" Target="../tags/tag1128.xml"/><Relationship Id="rId47" Type="http://schemas.openxmlformats.org/officeDocument/2006/relationships/tags" Target="../tags/tag1127.xml"/><Relationship Id="rId46" Type="http://schemas.openxmlformats.org/officeDocument/2006/relationships/tags" Target="../tags/tag1126.xml"/><Relationship Id="rId45" Type="http://schemas.openxmlformats.org/officeDocument/2006/relationships/tags" Target="../tags/tag1125.xml"/><Relationship Id="rId44" Type="http://schemas.openxmlformats.org/officeDocument/2006/relationships/tags" Target="../tags/tag1124.xml"/><Relationship Id="rId43" Type="http://schemas.openxmlformats.org/officeDocument/2006/relationships/tags" Target="../tags/tag1123.xml"/><Relationship Id="rId42" Type="http://schemas.openxmlformats.org/officeDocument/2006/relationships/tags" Target="../tags/tag1122.xml"/><Relationship Id="rId41" Type="http://schemas.openxmlformats.org/officeDocument/2006/relationships/tags" Target="../tags/tag1121.xml"/><Relationship Id="rId40" Type="http://schemas.openxmlformats.org/officeDocument/2006/relationships/tags" Target="../tags/tag1120.xml"/><Relationship Id="rId4" Type="http://schemas.openxmlformats.org/officeDocument/2006/relationships/tags" Target="../tags/tag1084.xml"/><Relationship Id="rId39" Type="http://schemas.openxmlformats.org/officeDocument/2006/relationships/tags" Target="../tags/tag1119.xml"/><Relationship Id="rId38" Type="http://schemas.openxmlformats.org/officeDocument/2006/relationships/tags" Target="../tags/tag1118.xml"/><Relationship Id="rId37" Type="http://schemas.openxmlformats.org/officeDocument/2006/relationships/tags" Target="../tags/tag1117.xml"/><Relationship Id="rId36" Type="http://schemas.openxmlformats.org/officeDocument/2006/relationships/tags" Target="../tags/tag1116.xml"/><Relationship Id="rId35" Type="http://schemas.openxmlformats.org/officeDocument/2006/relationships/tags" Target="../tags/tag1115.xml"/><Relationship Id="rId34" Type="http://schemas.openxmlformats.org/officeDocument/2006/relationships/tags" Target="../tags/tag1114.xml"/><Relationship Id="rId33" Type="http://schemas.openxmlformats.org/officeDocument/2006/relationships/tags" Target="../tags/tag1113.xml"/><Relationship Id="rId32" Type="http://schemas.openxmlformats.org/officeDocument/2006/relationships/tags" Target="../tags/tag1112.xml"/><Relationship Id="rId31" Type="http://schemas.openxmlformats.org/officeDocument/2006/relationships/tags" Target="../tags/tag1111.xml"/><Relationship Id="rId30" Type="http://schemas.openxmlformats.org/officeDocument/2006/relationships/tags" Target="../tags/tag1110.xml"/><Relationship Id="rId3" Type="http://schemas.openxmlformats.org/officeDocument/2006/relationships/tags" Target="../tags/tag1083.xml"/><Relationship Id="rId29" Type="http://schemas.openxmlformats.org/officeDocument/2006/relationships/tags" Target="../tags/tag1109.xml"/><Relationship Id="rId28" Type="http://schemas.openxmlformats.org/officeDocument/2006/relationships/tags" Target="../tags/tag1108.xml"/><Relationship Id="rId27" Type="http://schemas.openxmlformats.org/officeDocument/2006/relationships/tags" Target="../tags/tag1107.xml"/><Relationship Id="rId26" Type="http://schemas.openxmlformats.org/officeDocument/2006/relationships/tags" Target="../tags/tag1106.xml"/><Relationship Id="rId25" Type="http://schemas.openxmlformats.org/officeDocument/2006/relationships/tags" Target="../tags/tag1105.xml"/><Relationship Id="rId24" Type="http://schemas.openxmlformats.org/officeDocument/2006/relationships/tags" Target="../tags/tag1104.xml"/><Relationship Id="rId23" Type="http://schemas.openxmlformats.org/officeDocument/2006/relationships/tags" Target="../tags/tag1103.xml"/><Relationship Id="rId22" Type="http://schemas.openxmlformats.org/officeDocument/2006/relationships/tags" Target="../tags/tag1102.xml"/><Relationship Id="rId21" Type="http://schemas.openxmlformats.org/officeDocument/2006/relationships/tags" Target="../tags/tag1101.xml"/><Relationship Id="rId20" Type="http://schemas.openxmlformats.org/officeDocument/2006/relationships/tags" Target="../tags/tag1100.xml"/><Relationship Id="rId2" Type="http://schemas.openxmlformats.org/officeDocument/2006/relationships/tags" Target="../tags/tag1082.xml"/><Relationship Id="rId19" Type="http://schemas.openxmlformats.org/officeDocument/2006/relationships/tags" Target="../tags/tag1099.xml"/><Relationship Id="rId18" Type="http://schemas.openxmlformats.org/officeDocument/2006/relationships/tags" Target="../tags/tag1098.xml"/><Relationship Id="rId17" Type="http://schemas.openxmlformats.org/officeDocument/2006/relationships/tags" Target="../tags/tag1097.xml"/><Relationship Id="rId16" Type="http://schemas.openxmlformats.org/officeDocument/2006/relationships/tags" Target="../tags/tag1096.xml"/><Relationship Id="rId15" Type="http://schemas.openxmlformats.org/officeDocument/2006/relationships/tags" Target="../tags/tag1095.xml"/><Relationship Id="rId14" Type="http://schemas.openxmlformats.org/officeDocument/2006/relationships/tags" Target="../tags/tag1094.xml"/><Relationship Id="rId13" Type="http://schemas.openxmlformats.org/officeDocument/2006/relationships/tags" Target="../tags/tag1093.xml"/><Relationship Id="rId122" Type="http://schemas.openxmlformats.org/officeDocument/2006/relationships/notesSlide" Target="../notesSlides/notesSlide23.xml"/><Relationship Id="rId121" Type="http://schemas.openxmlformats.org/officeDocument/2006/relationships/slideLayout" Target="../slideLayouts/slideLayout7.xml"/><Relationship Id="rId120" Type="http://schemas.openxmlformats.org/officeDocument/2006/relationships/tags" Target="../tags/tag1200.xml"/><Relationship Id="rId12" Type="http://schemas.openxmlformats.org/officeDocument/2006/relationships/tags" Target="../tags/tag1092.xml"/><Relationship Id="rId119" Type="http://schemas.openxmlformats.org/officeDocument/2006/relationships/tags" Target="../tags/tag1199.xml"/><Relationship Id="rId118" Type="http://schemas.openxmlformats.org/officeDocument/2006/relationships/tags" Target="../tags/tag1198.xml"/><Relationship Id="rId117" Type="http://schemas.openxmlformats.org/officeDocument/2006/relationships/tags" Target="../tags/tag1197.xml"/><Relationship Id="rId116" Type="http://schemas.openxmlformats.org/officeDocument/2006/relationships/tags" Target="../tags/tag1196.xml"/><Relationship Id="rId115" Type="http://schemas.openxmlformats.org/officeDocument/2006/relationships/tags" Target="../tags/tag1195.xml"/><Relationship Id="rId114" Type="http://schemas.openxmlformats.org/officeDocument/2006/relationships/tags" Target="../tags/tag1194.xml"/><Relationship Id="rId113" Type="http://schemas.openxmlformats.org/officeDocument/2006/relationships/tags" Target="../tags/tag1193.xml"/><Relationship Id="rId112" Type="http://schemas.openxmlformats.org/officeDocument/2006/relationships/tags" Target="../tags/tag1192.xml"/><Relationship Id="rId111" Type="http://schemas.openxmlformats.org/officeDocument/2006/relationships/tags" Target="../tags/tag1191.xml"/><Relationship Id="rId110" Type="http://schemas.openxmlformats.org/officeDocument/2006/relationships/tags" Target="../tags/tag1190.xml"/><Relationship Id="rId11" Type="http://schemas.openxmlformats.org/officeDocument/2006/relationships/tags" Target="../tags/tag1091.xml"/><Relationship Id="rId109" Type="http://schemas.openxmlformats.org/officeDocument/2006/relationships/tags" Target="../tags/tag1189.xml"/><Relationship Id="rId108" Type="http://schemas.openxmlformats.org/officeDocument/2006/relationships/tags" Target="../tags/tag1188.xml"/><Relationship Id="rId107" Type="http://schemas.openxmlformats.org/officeDocument/2006/relationships/tags" Target="../tags/tag1187.xml"/><Relationship Id="rId106" Type="http://schemas.openxmlformats.org/officeDocument/2006/relationships/tags" Target="../tags/tag1186.xml"/><Relationship Id="rId105" Type="http://schemas.openxmlformats.org/officeDocument/2006/relationships/tags" Target="../tags/tag1185.xml"/><Relationship Id="rId104" Type="http://schemas.openxmlformats.org/officeDocument/2006/relationships/tags" Target="../tags/tag1184.xml"/><Relationship Id="rId103" Type="http://schemas.openxmlformats.org/officeDocument/2006/relationships/tags" Target="../tags/tag1183.xml"/><Relationship Id="rId102" Type="http://schemas.openxmlformats.org/officeDocument/2006/relationships/tags" Target="../tags/tag1182.xml"/><Relationship Id="rId101" Type="http://schemas.openxmlformats.org/officeDocument/2006/relationships/tags" Target="../tags/tag1181.xml"/><Relationship Id="rId100" Type="http://schemas.openxmlformats.org/officeDocument/2006/relationships/tags" Target="../tags/tag1180.xml"/><Relationship Id="rId10" Type="http://schemas.openxmlformats.org/officeDocument/2006/relationships/tags" Target="../tags/tag1090.xml"/><Relationship Id="rId1" Type="http://schemas.openxmlformats.org/officeDocument/2006/relationships/tags" Target="../tags/tag108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6.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07.xml"/><Relationship Id="rId7" Type="http://schemas.openxmlformats.org/officeDocument/2006/relationships/image" Target="../media/image22.png"/><Relationship Id="rId6" Type="http://schemas.openxmlformats.org/officeDocument/2006/relationships/tags" Target="../tags/tag1206.xml"/><Relationship Id="rId5" Type="http://schemas.openxmlformats.org/officeDocument/2006/relationships/tags" Target="../tags/tag1205.xml"/><Relationship Id="rId4" Type="http://schemas.openxmlformats.org/officeDocument/2006/relationships/tags" Target="../tags/tag1204.xml"/><Relationship Id="rId3" Type="http://schemas.openxmlformats.org/officeDocument/2006/relationships/tags" Target="../tags/tag1203.xml"/><Relationship Id="rId2" Type="http://schemas.openxmlformats.org/officeDocument/2006/relationships/tags" Target="../tags/tag1202.xml"/><Relationship Id="rId10" Type="http://schemas.openxmlformats.org/officeDocument/2006/relationships/notesSlide" Target="../notesSlides/notesSlide24.xml"/><Relationship Id="rId1" Type="http://schemas.openxmlformats.org/officeDocument/2006/relationships/tags" Target="../tags/tag1201.xml"/></Relationships>
</file>

<file path=ppt/slides/_rels/slide41.xml.rels><?xml version="1.0" encoding="UTF-8" standalone="yes"?>
<Relationships xmlns="http://schemas.openxmlformats.org/package/2006/relationships"><Relationship Id="rId9" Type="http://schemas.openxmlformats.org/officeDocument/2006/relationships/tags" Target="../tags/tag1216.xml"/><Relationship Id="rId8" Type="http://schemas.openxmlformats.org/officeDocument/2006/relationships/tags" Target="../tags/tag1215.xml"/><Relationship Id="rId7" Type="http://schemas.openxmlformats.org/officeDocument/2006/relationships/tags" Target="../tags/tag1214.xml"/><Relationship Id="rId6" Type="http://schemas.openxmlformats.org/officeDocument/2006/relationships/tags" Target="../tags/tag1213.xml"/><Relationship Id="rId5" Type="http://schemas.openxmlformats.org/officeDocument/2006/relationships/tags" Target="../tags/tag1212.xml"/><Relationship Id="rId4" Type="http://schemas.openxmlformats.org/officeDocument/2006/relationships/tags" Target="../tags/tag1211.xml"/><Relationship Id="rId3" Type="http://schemas.openxmlformats.org/officeDocument/2006/relationships/tags" Target="../tags/tag1210.xml"/><Relationship Id="rId2" Type="http://schemas.openxmlformats.org/officeDocument/2006/relationships/tags" Target="../tags/tag1209.xml"/><Relationship Id="rId18" Type="http://schemas.openxmlformats.org/officeDocument/2006/relationships/notesSlide" Target="../notesSlides/notesSlide25.xml"/><Relationship Id="rId17" Type="http://schemas.openxmlformats.org/officeDocument/2006/relationships/slideLayout" Target="../slideLayouts/slideLayout7.xml"/><Relationship Id="rId16" Type="http://schemas.openxmlformats.org/officeDocument/2006/relationships/tags" Target="../tags/tag1223.xml"/><Relationship Id="rId15" Type="http://schemas.openxmlformats.org/officeDocument/2006/relationships/tags" Target="../tags/tag1222.xml"/><Relationship Id="rId14" Type="http://schemas.openxmlformats.org/officeDocument/2006/relationships/tags" Target="../tags/tag1221.xml"/><Relationship Id="rId13" Type="http://schemas.openxmlformats.org/officeDocument/2006/relationships/tags" Target="../tags/tag1220.xml"/><Relationship Id="rId12" Type="http://schemas.openxmlformats.org/officeDocument/2006/relationships/tags" Target="../tags/tag1219.xml"/><Relationship Id="rId11" Type="http://schemas.openxmlformats.org/officeDocument/2006/relationships/tags" Target="../tags/tag1218.xml"/><Relationship Id="rId10" Type="http://schemas.openxmlformats.org/officeDocument/2006/relationships/tags" Target="../tags/tag1217.xml"/><Relationship Id="rId1" Type="http://schemas.openxmlformats.org/officeDocument/2006/relationships/tags" Target="../tags/tag1208.xml"/></Relationships>
</file>

<file path=ppt/slides/_rels/slide42.xml.rels><?xml version="1.0" encoding="UTF-8" standalone="yes"?>
<Relationships xmlns="http://schemas.openxmlformats.org/package/2006/relationships"><Relationship Id="rId9" Type="http://schemas.openxmlformats.org/officeDocument/2006/relationships/tags" Target="../tags/tag1231.xml"/><Relationship Id="rId8" Type="http://schemas.openxmlformats.org/officeDocument/2006/relationships/tags" Target="../tags/tag1230.xml"/><Relationship Id="rId7" Type="http://schemas.openxmlformats.org/officeDocument/2006/relationships/tags" Target="../tags/tag1229.xml"/><Relationship Id="rId6" Type="http://schemas.openxmlformats.org/officeDocument/2006/relationships/image" Target="../media/image2.png"/><Relationship Id="rId5" Type="http://schemas.openxmlformats.org/officeDocument/2006/relationships/tags" Target="../tags/tag1228.xml"/><Relationship Id="rId4" Type="http://schemas.openxmlformats.org/officeDocument/2006/relationships/tags" Target="../tags/tag1227.xml"/><Relationship Id="rId3" Type="http://schemas.openxmlformats.org/officeDocument/2006/relationships/tags" Target="../tags/tag1226.xml"/><Relationship Id="rId2" Type="http://schemas.openxmlformats.org/officeDocument/2006/relationships/tags" Target="../tags/tag1225.xml"/><Relationship Id="rId11" Type="http://schemas.openxmlformats.org/officeDocument/2006/relationships/slideLayout" Target="../slideLayouts/slideLayout7.xml"/><Relationship Id="rId10" Type="http://schemas.openxmlformats.org/officeDocument/2006/relationships/tags" Target="../tags/tag1232.xml"/><Relationship Id="rId1" Type="http://schemas.openxmlformats.org/officeDocument/2006/relationships/tags" Target="../tags/tag1224.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40.xml"/><Relationship Id="rId7" Type="http://schemas.openxmlformats.org/officeDocument/2006/relationships/tags" Target="../tags/tag1239.xml"/><Relationship Id="rId6" Type="http://schemas.openxmlformats.org/officeDocument/2006/relationships/tags" Target="../tags/tag1238.xml"/><Relationship Id="rId5" Type="http://schemas.openxmlformats.org/officeDocument/2006/relationships/tags" Target="../tags/tag1237.xml"/><Relationship Id="rId4" Type="http://schemas.openxmlformats.org/officeDocument/2006/relationships/tags" Target="../tags/tag1236.xml"/><Relationship Id="rId3" Type="http://schemas.openxmlformats.org/officeDocument/2006/relationships/tags" Target="../tags/tag1235.xml"/><Relationship Id="rId2" Type="http://schemas.openxmlformats.org/officeDocument/2006/relationships/tags" Target="../tags/tag1234.xml"/><Relationship Id="rId1" Type="http://schemas.openxmlformats.org/officeDocument/2006/relationships/tags" Target="../tags/tag1233.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247.xml"/><Relationship Id="rId6" Type="http://schemas.openxmlformats.org/officeDocument/2006/relationships/tags" Target="../tags/tag1246.xml"/><Relationship Id="rId5" Type="http://schemas.openxmlformats.org/officeDocument/2006/relationships/tags" Target="../tags/tag1245.xml"/><Relationship Id="rId4" Type="http://schemas.openxmlformats.org/officeDocument/2006/relationships/tags" Target="../tags/tag1244.xml"/><Relationship Id="rId3" Type="http://schemas.openxmlformats.org/officeDocument/2006/relationships/tags" Target="../tags/tag1243.xml"/><Relationship Id="rId2" Type="http://schemas.openxmlformats.org/officeDocument/2006/relationships/tags" Target="../tags/tag1242.xml"/><Relationship Id="rId1" Type="http://schemas.openxmlformats.org/officeDocument/2006/relationships/tags" Target="../tags/tag1241.xml"/></Relationships>
</file>

<file path=ppt/slides/_rels/slide45.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1255.xml"/><Relationship Id="rId7" Type="http://schemas.openxmlformats.org/officeDocument/2006/relationships/tags" Target="../tags/tag1254.xml"/><Relationship Id="rId6" Type="http://schemas.openxmlformats.org/officeDocument/2006/relationships/tags" Target="../tags/tag1253.xml"/><Relationship Id="rId5" Type="http://schemas.openxmlformats.org/officeDocument/2006/relationships/tags" Target="../tags/tag1252.xml"/><Relationship Id="rId4" Type="http://schemas.openxmlformats.org/officeDocument/2006/relationships/tags" Target="../tags/tag1251.xml"/><Relationship Id="rId3" Type="http://schemas.openxmlformats.org/officeDocument/2006/relationships/tags" Target="../tags/tag1250.xml"/><Relationship Id="rId2" Type="http://schemas.openxmlformats.org/officeDocument/2006/relationships/tags" Target="../tags/tag1249.xml"/><Relationship Id="rId12" Type="http://schemas.openxmlformats.org/officeDocument/2006/relationships/notesSlide" Target="../notesSlides/notesSlide26.xml"/><Relationship Id="rId11" Type="http://schemas.openxmlformats.org/officeDocument/2006/relationships/slideLayout" Target="../slideLayouts/slideLayout7.xml"/><Relationship Id="rId10" Type="http://schemas.openxmlformats.org/officeDocument/2006/relationships/tags" Target="../tags/tag1256.xml"/><Relationship Id="rId1" Type="http://schemas.openxmlformats.org/officeDocument/2006/relationships/tags" Target="../tags/tag1248.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263.xml"/><Relationship Id="rId6" Type="http://schemas.openxmlformats.org/officeDocument/2006/relationships/tags" Target="../tags/tag1262.xml"/><Relationship Id="rId5" Type="http://schemas.openxmlformats.org/officeDocument/2006/relationships/tags" Target="../tags/tag1261.xml"/><Relationship Id="rId4" Type="http://schemas.openxmlformats.org/officeDocument/2006/relationships/tags" Target="../tags/tag1260.xml"/><Relationship Id="rId3" Type="http://schemas.openxmlformats.org/officeDocument/2006/relationships/tags" Target="../tags/tag1259.xml"/><Relationship Id="rId2" Type="http://schemas.openxmlformats.org/officeDocument/2006/relationships/tags" Target="../tags/tag1258.xml"/><Relationship Id="rId1" Type="http://schemas.openxmlformats.org/officeDocument/2006/relationships/tags" Target="../tags/tag1257.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267.xml"/><Relationship Id="rId3" Type="http://schemas.openxmlformats.org/officeDocument/2006/relationships/tags" Target="../tags/tag1266.xml"/><Relationship Id="rId2" Type="http://schemas.openxmlformats.org/officeDocument/2006/relationships/tags" Target="../tags/tag1265.xml"/><Relationship Id="rId1" Type="http://schemas.openxmlformats.org/officeDocument/2006/relationships/tags" Target="../tags/tag1264.xml"/></Relationships>
</file>

<file path=ppt/slides/_rels/slide48.xml.rels><?xml version="1.0" encoding="UTF-8" standalone="yes"?>
<Relationships xmlns="http://schemas.openxmlformats.org/package/2006/relationships"><Relationship Id="rId9" Type="http://schemas.openxmlformats.org/officeDocument/2006/relationships/tags" Target="../tags/tag1275.xml"/><Relationship Id="rId8" Type="http://schemas.openxmlformats.org/officeDocument/2006/relationships/tags" Target="../tags/tag1274.xml"/><Relationship Id="rId7" Type="http://schemas.openxmlformats.org/officeDocument/2006/relationships/tags" Target="../tags/tag1273.xml"/><Relationship Id="rId6" Type="http://schemas.openxmlformats.org/officeDocument/2006/relationships/image" Target="../media/image2.png"/><Relationship Id="rId5" Type="http://schemas.openxmlformats.org/officeDocument/2006/relationships/tags" Target="../tags/tag1272.xml"/><Relationship Id="rId4" Type="http://schemas.openxmlformats.org/officeDocument/2006/relationships/tags" Target="../tags/tag1271.xml"/><Relationship Id="rId3" Type="http://schemas.openxmlformats.org/officeDocument/2006/relationships/tags" Target="../tags/tag1270.xml"/><Relationship Id="rId2" Type="http://schemas.openxmlformats.org/officeDocument/2006/relationships/tags" Target="../tags/tag1269.xml"/><Relationship Id="rId11" Type="http://schemas.openxmlformats.org/officeDocument/2006/relationships/slideLayout" Target="../slideLayouts/slideLayout7.xml"/><Relationship Id="rId10" Type="http://schemas.openxmlformats.org/officeDocument/2006/relationships/tags" Target="../tags/tag1276.xml"/><Relationship Id="rId1" Type="http://schemas.openxmlformats.org/officeDocument/2006/relationships/tags" Target="../tags/tag1268.xml"/></Relationships>
</file>

<file path=ppt/slides/_rels/slide49.xml.rels><?xml version="1.0" encoding="UTF-8" standalone="yes"?>
<Relationships xmlns="http://schemas.openxmlformats.org/package/2006/relationships"><Relationship Id="rId9" Type="http://schemas.openxmlformats.org/officeDocument/2006/relationships/tags" Target="../tags/tag1285.xml"/><Relationship Id="rId8" Type="http://schemas.openxmlformats.org/officeDocument/2006/relationships/tags" Target="../tags/tag1284.xml"/><Relationship Id="rId7" Type="http://schemas.openxmlformats.org/officeDocument/2006/relationships/tags" Target="../tags/tag1283.xml"/><Relationship Id="rId6" Type="http://schemas.openxmlformats.org/officeDocument/2006/relationships/tags" Target="../tags/tag1282.xml"/><Relationship Id="rId5" Type="http://schemas.openxmlformats.org/officeDocument/2006/relationships/tags" Target="../tags/tag1281.xml"/><Relationship Id="rId4" Type="http://schemas.openxmlformats.org/officeDocument/2006/relationships/tags" Target="../tags/tag1280.xml"/><Relationship Id="rId3" Type="http://schemas.openxmlformats.org/officeDocument/2006/relationships/tags" Target="../tags/tag1279.xml"/><Relationship Id="rId2" Type="http://schemas.openxmlformats.org/officeDocument/2006/relationships/tags" Target="../tags/tag1278.xml"/><Relationship Id="rId12" Type="http://schemas.openxmlformats.org/officeDocument/2006/relationships/slideLayout" Target="../slideLayouts/slideLayout7.xml"/><Relationship Id="rId11" Type="http://schemas.openxmlformats.org/officeDocument/2006/relationships/tags" Target="../tags/tag1287.xml"/><Relationship Id="rId10" Type="http://schemas.openxmlformats.org/officeDocument/2006/relationships/tags" Target="../tags/tag1286.xml"/><Relationship Id="rId1" Type="http://schemas.openxmlformats.org/officeDocument/2006/relationships/tags" Target="../tags/tag127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17.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7.xml"/><Relationship Id="rId5" Type="http://schemas.openxmlformats.org/officeDocument/2006/relationships/tags" Target="../tags/tag1291.xml"/><Relationship Id="rId4" Type="http://schemas.openxmlformats.org/officeDocument/2006/relationships/tags" Target="../tags/tag1290.xml"/><Relationship Id="rId3" Type="http://schemas.openxmlformats.org/officeDocument/2006/relationships/image" Target="../media/image22.png"/><Relationship Id="rId2" Type="http://schemas.openxmlformats.org/officeDocument/2006/relationships/tags" Target="../tags/tag1289.xml"/><Relationship Id="rId1" Type="http://schemas.openxmlformats.org/officeDocument/2006/relationships/tags" Target="../tags/tag1288.xml"/></Relationships>
</file>

<file path=ppt/slides/_rels/slide5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1299.xml"/><Relationship Id="rId7" Type="http://schemas.openxmlformats.org/officeDocument/2006/relationships/tags" Target="../tags/tag1298.xml"/><Relationship Id="rId6" Type="http://schemas.openxmlformats.org/officeDocument/2006/relationships/tags" Target="../tags/tag1297.xml"/><Relationship Id="rId5" Type="http://schemas.openxmlformats.org/officeDocument/2006/relationships/tags" Target="../tags/tag1296.xml"/><Relationship Id="rId4" Type="http://schemas.openxmlformats.org/officeDocument/2006/relationships/tags" Target="../tags/tag1295.xml"/><Relationship Id="rId3" Type="http://schemas.openxmlformats.org/officeDocument/2006/relationships/tags" Target="../tags/tag1294.xml"/><Relationship Id="rId2" Type="http://schemas.openxmlformats.org/officeDocument/2006/relationships/tags" Target="../tags/tag1293.xml"/><Relationship Id="rId12" Type="http://schemas.openxmlformats.org/officeDocument/2006/relationships/notesSlide" Target="../notesSlides/notesSlide28.xml"/><Relationship Id="rId11" Type="http://schemas.openxmlformats.org/officeDocument/2006/relationships/slideLayout" Target="../slideLayouts/slideLayout7.xml"/><Relationship Id="rId10" Type="http://schemas.openxmlformats.org/officeDocument/2006/relationships/tags" Target="../tags/tag1300.xml"/><Relationship Id="rId1" Type="http://schemas.openxmlformats.org/officeDocument/2006/relationships/tags" Target="../tags/tag1292.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304.xml"/><Relationship Id="rId3" Type="http://schemas.openxmlformats.org/officeDocument/2006/relationships/tags" Target="../tags/tag1303.xml"/><Relationship Id="rId2" Type="http://schemas.openxmlformats.org/officeDocument/2006/relationships/tags" Target="../tags/tag1302.xml"/><Relationship Id="rId1" Type="http://schemas.openxmlformats.org/officeDocument/2006/relationships/tags" Target="../tags/tag1301.xml"/></Relationships>
</file>

<file path=ppt/slides/_rels/slide53.xml.rels><?xml version="1.0" encoding="UTF-8" standalone="yes"?>
<Relationships xmlns="http://schemas.openxmlformats.org/package/2006/relationships"><Relationship Id="rId9" Type="http://schemas.openxmlformats.org/officeDocument/2006/relationships/tags" Target="../tags/tag1313.xml"/><Relationship Id="rId8" Type="http://schemas.openxmlformats.org/officeDocument/2006/relationships/tags" Target="../tags/tag1312.xml"/><Relationship Id="rId7" Type="http://schemas.openxmlformats.org/officeDocument/2006/relationships/tags" Target="../tags/tag1311.xml"/><Relationship Id="rId6" Type="http://schemas.openxmlformats.org/officeDocument/2006/relationships/tags" Target="../tags/tag1310.xml"/><Relationship Id="rId5" Type="http://schemas.openxmlformats.org/officeDocument/2006/relationships/tags" Target="../tags/tag1309.xml"/><Relationship Id="rId4" Type="http://schemas.openxmlformats.org/officeDocument/2006/relationships/tags" Target="../tags/tag1308.xml"/><Relationship Id="rId3" Type="http://schemas.openxmlformats.org/officeDocument/2006/relationships/tags" Target="../tags/tag1307.xml"/><Relationship Id="rId27" Type="http://schemas.openxmlformats.org/officeDocument/2006/relationships/slideLayout" Target="../slideLayouts/slideLayout7.xml"/><Relationship Id="rId26" Type="http://schemas.openxmlformats.org/officeDocument/2006/relationships/tags" Target="../tags/tag1330.xml"/><Relationship Id="rId25" Type="http://schemas.openxmlformats.org/officeDocument/2006/relationships/tags" Target="../tags/tag1329.xml"/><Relationship Id="rId24" Type="http://schemas.openxmlformats.org/officeDocument/2006/relationships/tags" Target="../tags/tag1328.xml"/><Relationship Id="rId23" Type="http://schemas.openxmlformats.org/officeDocument/2006/relationships/tags" Target="../tags/tag1327.xml"/><Relationship Id="rId22" Type="http://schemas.openxmlformats.org/officeDocument/2006/relationships/tags" Target="../tags/tag1326.xml"/><Relationship Id="rId21" Type="http://schemas.openxmlformats.org/officeDocument/2006/relationships/tags" Target="../tags/tag1325.xml"/><Relationship Id="rId20" Type="http://schemas.openxmlformats.org/officeDocument/2006/relationships/tags" Target="../tags/tag1324.xml"/><Relationship Id="rId2" Type="http://schemas.openxmlformats.org/officeDocument/2006/relationships/tags" Target="../tags/tag1306.xml"/><Relationship Id="rId19" Type="http://schemas.openxmlformats.org/officeDocument/2006/relationships/tags" Target="../tags/tag1323.xml"/><Relationship Id="rId18" Type="http://schemas.openxmlformats.org/officeDocument/2006/relationships/tags" Target="../tags/tag1322.xml"/><Relationship Id="rId17" Type="http://schemas.openxmlformats.org/officeDocument/2006/relationships/tags" Target="../tags/tag1321.xml"/><Relationship Id="rId16" Type="http://schemas.openxmlformats.org/officeDocument/2006/relationships/tags" Target="../tags/tag1320.xml"/><Relationship Id="rId15" Type="http://schemas.openxmlformats.org/officeDocument/2006/relationships/tags" Target="../tags/tag1319.xml"/><Relationship Id="rId14" Type="http://schemas.openxmlformats.org/officeDocument/2006/relationships/tags" Target="../tags/tag1318.xml"/><Relationship Id="rId13" Type="http://schemas.openxmlformats.org/officeDocument/2006/relationships/tags" Target="../tags/tag1317.xml"/><Relationship Id="rId12" Type="http://schemas.openxmlformats.org/officeDocument/2006/relationships/tags" Target="../tags/tag1316.xml"/><Relationship Id="rId11" Type="http://schemas.openxmlformats.org/officeDocument/2006/relationships/tags" Target="../tags/tag1315.xml"/><Relationship Id="rId10" Type="http://schemas.openxmlformats.org/officeDocument/2006/relationships/tags" Target="../tags/tag1314.xml"/><Relationship Id="rId1" Type="http://schemas.openxmlformats.org/officeDocument/2006/relationships/tags" Target="../tags/tag1305.xml"/></Relationships>
</file>

<file path=ppt/slides/_rels/slide54.xml.rels><?xml version="1.0" encoding="UTF-8" standalone="yes"?>
<Relationships xmlns="http://schemas.openxmlformats.org/package/2006/relationships"><Relationship Id="rId9" Type="http://schemas.openxmlformats.org/officeDocument/2006/relationships/tags" Target="../tags/tag1338.xml"/><Relationship Id="rId8" Type="http://schemas.openxmlformats.org/officeDocument/2006/relationships/tags" Target="../tags/tag1337.xml"/><Relationship Id="rId7" Type="http://schemas.openxmlformats.org/officeDocument/2006/relationships/tags" Target="../tags/tag1336.xml"/><Relationship Id="rId6" Type="http://schemas.openxmlformats.org/officeDocument/2006/relationships/tags" Target="../tags/tag1335.xml"/><Relationship Id="rId5" Type="http://schemas.openxmlformats.org/officeDocument/2006/relationships/tags" Target="../tags/tag1334.xml"/><Relationship Id="rId4" Type="http://schemas.openxmlformats.org/officeDocument/2006/relationships/image" Target="../media/image23.png"/><Relationship Id="rId3" Type="http://schemas.openxmlformats.org/officeDocument/2006/relationships/tags" Target="../tags/tag1333.xml"/><Relationship Id="rId2" Type="http://schemas.openxmlformats.org/officeDocument/2006/relationships/tags" Target="../tags/tag1332.xml"/><Relationship Id="rId15" Type="http://schemas.openxmlformats.org/officeDocument/2006/relationships/notesSlide" Target="../notesSlides/notesSlide29.xml"/><Relationship Id="rId14" Type="http://schemas.openxmlformats.org/officeDocument/2006/relationships/slideLayout" Target="../slideLayouts/slideLayout7.xml"/><Relationship Id="rId13" Type="http://schemas.openxmlformats.org/officeDocument/2006/relationships/tags" Target="../tags/tag1342.xml"/><Relationship Id="rId12" Type="http://schemas.openxmlformats.org/officeDocument/2006/relationships/tags" Target="../tags/tag1341.xml"/><Relationship Id="rId11" Type="http://schemas.openxmlformats.org/officeDocument/2006/relationships/tags" Target="../tags/tag1340.xml"/><Relationship Id="rId10" Type="http://schemas.openxmlformats.org/officeDocument/2006/relationships/tags" Target="../tags/tag1339.xml"/><Relationship Id="rId1" Type="http://schemas.openxmlformats.org/officeDocument/2006/relationships/tags" Target="../tags/tag1331.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7.xml"/><Relationship Id="rId5" Type="http://schemas.openxmlformats.org/officeDocument/2006/relationships/tags" Target="../tags/tag1346.xml"/><Relationship Id="rId4" Type="http://schemas.openxmlformats.org/officeDocument/2006/relationships/tags" Target="../tags/tag1345.xml"/><Relationship Id="rId3" Type="http://schemas.openxmlformats.org/officeDocument/2006/relationships/tags" Target="../tags/tag1344.xml"/><Relationship Id="rId2" Type="http://schemas.openxmlformats.org/officeDocument/2006/relationships/tags" Target="../tags/tag1343.xml"/><Relationship Id="rId1" Type="http://schemas.openxmlformats.org/officeDocument/2006/relationships/image" Target="../media/image24.jpeg"/></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7.xml"/><Relationship Id="rId5" Type="http://schemas.openxmlformats.org/officeDocument/2006/relationships/tags" Target="../tags/tag1350.xml"/><Relationship Id="rId4" Type="http://schemas.openxmlformats.org/officeDocument/2006/relationships/tags" Target="../tags/tag1349.xml"/><Relationship Id="rId3" Type="http://schemas.openxmlformats.org/officeDocument/2006/relationships/tags" Target="../tags/tag1348.xml"/><Relationship Id="rId2" Type="http://schemas.openxmlformats.org/officeDocument/2006/relationships/tags" Target="../tags/tag1347.xml"/><Relationship Id="rId1" Type="http://schemas.openxmlformats.org/officeDocument/2006/relationships/image" Target="../media/image25.jpeg"/></Relationships>
</file>

<file path=ppt/slides/_rels/slide57.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7.xml"/><Relationship Id="rId4" Type="http://schemas.openxmlformats.org/officeDocument/2006/relationships/tags" Target="../tags/tag1353.xml"/><Relationship Id="rId3" Type="http://schemas.openxmlformats.org/officeDocument/2006/relationships/tags" Target="../tags/tag1352.xml"/><Relationship Id="rId2" Type="http://schemas.openxmlformats.org/officeDocument/2006/relationships/tags" Target="../tags/tag1351.xml"/><Relationship Id="rId1" Type="http://schemas.openxmlformats.org/officeDocument/2006/relationships/image" Target="../media/image25.jpeg"/></Relationships>
</file>

<file path=ppt/slides/_rels/slide58.xml.rels><?xml version="1.0" encoding="UTF-8" standalone="yes"?>
<Relationships xmlns="http://schemas.openxmlformats.org/package/2006/relationships"><Relationship Id="rId9" Type="http://schemas.openxmlformats.org/officeDocument/2006/relationships/tags" Target="../tags/tag1362.xml"/><Relationship Id="rId8" Type="http://schemas.openxmlformats.org/officeDocument/2006/relationships/tags" Target="../tags/tag1361.xml"/><Relationship Id="rId7" Type="http://schemas.openxmlformats.org/officeDocument/2006/relationships/tags" Target="../tags/tag1360.xml"/><Relationship Id="rId6" Type="http://schemas.openxmlformats.org/officeDocument/2006/relationships/tags" Target="../tags/tag1359.xml"/><Relationship Id="rId5" Type="http://schemas.openxmlformats.org/officeDocument/2006/relationships/tags" Target="../tags/tag1358.xml"/><Relationship Id="rId4" Type="http://schemas.openxmlformats.org/officeDocument/2006/relationships/tags" Target="../tags/tag1357.xml"/><Relationship Id="rId3" Type="http://schemas.openxmlformats.org/officeDocument/2006/relationships/tags" Target="../tags/tag1356.xml"/><Relationship Id="rId2" Type="http://schemas.openxmlformats.org/officeDocument/2006/relationships/tags" Target="../tags/tag1355.xml"/><Relationship Id="rId16" Type="http://schemas.openxmlformats.org/officeDocument/2006/relationships/notesSlide" Target="../notesSlides/notesSlide33.xml"/><Relationship Id="rId15" Type="http://schemas.openxmlformats.org/officeDocument/2006/relationships/slideLayout" Target="../slideLayouts/slideLayout7.xml"/><Relationship Id="rId14" Type="http://schemas.openxmlformats.org/officeDocument/2006/relationships/tags" Target="../tags/tag1365.xml"/><Relationship Id="rId13" Type="http://schemas.openxmlformats.org/officeDocument/2006/relationships/tags" Target="../tags/tag1364.xml"/><Relationship Id="rId12" Type="http://schemas.openxmlformats.org/officeDocument/2006/relationships/image" Target="../media/image27.png"/><Relationship Id="rId11" Type="http://schemas.openxmlformats.org/officeDocument/2006/relationships/tags" Target="../tags/tag1363.xml"/><Relationship Id="rId10" Type="http://schemas.openxmlformats.org/officeDocument/2006/relationships/image" Target="../media/image26.png"/><Relationship Id="rId1" Type="http://schemas.openxmlformats.org/officeDocument/2006/relationships/tags" Target="../tags/tag1354.xml"/></Relationships>
</file>

<file path=ppt/slides/_rels/slide59.xml.rels><?xml version="1.0" encoding="UTF-8" standalone="yes"?>
<Relationships xmlns="http://schemas.openxmlformats.org/package/2006/relationships"><Relationship Id="rId9" Type="http://schemas.openxmlformats.org/officeDocument/2006/relationships/tags" Target="../tags/tag1374.xml"/><Relationship Id="rId8" Type="http://schemas.openxmlformats.org/officeDocument/2006/relationships/tags" Target="../tags/tag1373.xml"/><Relationship Id="rId7" Type="http://schemas.openxmlformats.org/officeDocument/2006/relationships/tags" Target="../tags/tag1372.xml"/><Relationship Id="rId6" Type="http://schemas.openxmlformats.org/officeDocument/2006/relationships/tags" Target="../tags/tag1371.xml"/><Relationship Id="rId5" Type="http://schemas.openxmlformats.org/officeDocument/2006/relationships/tags" Target="../tags/tag1370.xml"/><Relationship Id="rId4" Type="http://schemas.openxmlformats.org/officeDocument/2006/relationships/tags" Target="../tags/tag1369.xml"/><Relationship Id="rId3" Type="http://schemas.openxmlformats.org/officeDocument/2006/relationships/tags" Target="../tags/tag1368.xml"/><Relationship Id="rId20" Type="http://schemas.openxmlformats.org/officeDocument/2006/relationships/notesSlide" Target="../notesSlides/notesSlide34.xml"/><Relationship Id="rId2" Type="http://schemas.openxmlformats.org/officeDocument/2006/relationships/tags" Target="../tags/tag1367.xml"/><Relationship Id="rId19" Type="http://schemas.openxmlformats.org/officeDocument/2006/relationships/slideLayout" Target="../slideLayouts/slideLayout7.xml"/><Relationship Id="rId18" Type="http://schemas.openxmlformats.org/officeDocument/2006/relationships/tags" Target="../tags/tag1383.xml"/><Relationship Id="rId17" Type="http://schemas.openxmlformats.org/officeDocument/2006/relationships/tags" Target="../tags/tag1382.xml"/><Relationship Id="rId16" Type="http://schemas.openxmlformats.org/officeDocument/2006/relationships/tags" Target="../tags/tag1381.xml"/><Relationship Id="rId15" Type="http://schemas.openxmlformats.org/officeDocument/2006/relationships/tags" Target="../tags/tag1380.xml"/><Relationship Id="rId14" Type="http://schemas.openxmlformats.org/officeDocument/2006/relationships/tags" Target="../tags/tag1379.xml"/><Relationship Id="rId13" Type="http://schemas.openxmlformats.org/officeDocument/2006/relationships/tags" Target="../tags/tag1378.xml"/><Relationship Id="rId12" Type="http://schemas.openxmlformats.org/officeDocument/2006/relationships/tags" Target="../tags/tag1377.xml"/><Relationship Id="rId11" Type="http://schemas.openxmlformats.org/officeDocument/2006/relationships/tags" Target="../tags/tag1376.xml"/><Relationship Id="rId10" Type="http://schemas.openxmlformats.org/officeDocument/2006/relationships/tags" Target="../tags/tag1375.xml"/><Relationship Id="rId1" Type="http://schemas.openxmlformats.org/officeDocument/2006/relationships/tags" Target="../tags/tag136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8.xml"/><Relationship Id="rId1" Type="http://schemas.openxmlformats.org/officeDocument/2006/relationships/image" Target="../media/image8.jpeg"/></Relationships>
</file>

<file path=ppt/slides/_rels/slide60.xml.rels><?xml version="1.0" encoding="UTF-8" standalone="yes"?>
<Relationships xmlns="http://schemas.openxmlformats.org/package/2006/relationships"><Relationship Id="rId9" Type="http://schemas.openxmlformats.org/officeDocument/2006/relationships/tags" Target="../tags/tag1391.xml"/><Relationship Id="rId8" Type="http://schemas.openxmlformats.org/officeDocument/2006/relationships/tags" Target="../tags/tag1390.xml"/><Relationship Id="rId7" Type="http://schemas.openxmlformats.org/officeDocument/2006/relationships/tags" Target="../tags/tag1389.xml"/><Relationship Id="rId6" Type="http://schemas.openxmlformats.org/officeDocument/2006/relationships/tags" Target="../tags/tag1388.xml"/><Relationship Id="rId56" Type="http://schemas.openxmlformats.org/officeDocument/2006/relationships/slideLayout" Target="../slideLayouts/slideLayout7.xml"/><Relationship Id="rId55" Type="http://schemas.openxmlformats.org/officeDocument/2006/relationships/tags" Target="../tags/tag1437.xml"/><Relationship Id="rId54" Type="http://schemas.openxmlformats.org/officeDocument/2006/relationships/tags" Target="../tags/tag1436.xml"/><Relationship Id="rId53" Type="http://schemas.openxmlformats.org/officeDocument/2006/relationships/tags" Target="../tags/tag1435.xml"/><Relationship Id="rId52" Type="http://schemas.openxmlformats.org/officeDocument/2006/relationships/tags" Target="../tags/tag1434.xml"/><Relationship Id="rId51" Type="http://schemas.openxmlformats.org/officeDocument/2006/relationships/tags" Target="../tags/tag1433.xml"/><Relationship Id="rId50" Type="http://schemas.openxmlformats.org/officeDocument/2006/relationships/tags" Target="../tags/tag1432.xml"/><Relationship Id="rId5" Type="http://schemas.openxmlformats.org/officeDocument/2006/relationships/tags" Target="../tags/tag1387.xml"/><Relationship Id="rId49" Type="http://schemas.openxmlformats.org/officeDocument/2006/relationships/tags" Target="../tags/tag1431.xml"/><Relationship Id="rId48" Type="http://schemas.openxmlformats.org/officeDocument/2006/relationships/tags" Target="../tags/tag1430.xml"/><Relationship Id="rId47" Type="http://schemas.openxmlformats.org/officeDocument/2006/relationships/tags" Target="../tags/tag1429.xml"/><Relationship Id="rId46" Type="http://schemas.openxmlformats.org/officeDocument/2006/relationships/tags" Target="../tags/tag1428.xml"/><Relationship Id="rId45" Type="http://schemas.openxmlformats.org/officeDocument/2006/relationships/tags" Target="../tags/tag1427.xml"/><Relationship Id="rId44" Type="http://schemas.openxmlformats.org/officeDocument/2006/relationships/tags" Target="../tags/tag1426.xml"/><Relationship Id="rId43" Type="http://schemas.openxmlformats.org/officeDocument/2006/relationships/tags" Target="../tags/tag1425.xml"/><Relationship Id="rId42" Type="http://schemas.openxmlformats.org/officeDocument/2006/relationships/tags" Target="../tags/tag1424.xml"/><Relationship Id="rId41" Type="http://schemas.openxmlformats.org/officeDocument/2006/relationships/tags" Target="../tags/tag1423.xml"/><Relationship Id="rId40" Type="http://schemas.openxmlformats.org/officeDocument/2006/relationships/tags" Target="../tags/tag1422.xml"/><Relationship Id="rId4" Type="http://schemas.openxmlformats.org/officeDocument/2006/relationships/tags" Target="../tags/tag1386.xml"/><Relationship Id="rId39" Type="http://schemas.openxmlformats.org/officeDocument/2006/relationships/tags" Target="../tags/tag1421.xml"/><Relationship Id="rId38" Type="http://schemas.openxmlformats.org/officeDocument/2006/relationships/tags" Target="../tags/tag1420.xml"/><Relationship Id="rId37" Type="http://schemas.openxmlformats.org/officeDocument/2006/relationships/tags" Target="../tags/tag1419.xml"/><Relationship Id="rId36" Type="http://schemas.openxmlformats.org/officeDocument/2006/relationships/tags" Target="../tags/tag1418.xml"/><Relationship Id="rId35" Type="http://schemas.openxmlformats.org/officeDocument/2006/relationships/tags" Target="../tags/tag1417.xml"/><Relationship Id="rId34" Type="http://schemas.openxmlformats.org/officeDocument/2006/relationships/tags" Target="../tags/tag1416.xml"/><Relationship Id="rId33" Type="http://schemas.openxmlformats.org/officeDocument/2006/relationships/tags" Target="../tags/tag1415.xml"/><Relationship Id="rId32" Type="http://schemas.openxmlformats.org/officeDocument/2006/relationships/tags" Target="../tags/tag1414.xml"/><Relationship Id="rId31" Type="http://schemas.openxmlformats.org/officeDocument/2006/relationships/tags" Target="../tags/tag1413.xml"/><Relationship Id="rId30" Type="http://schemas.openxmlformats.org/officeDocument/2006/relationships/tags" Target="../tags/tag1412.xml"/><Relationship Id="rId3" Type="http://schemas.openxmlformats.org/officeDocument/2006/relationships/tags" Target="../tags/tag1385.xml"/><Relationship Id="rId29" Type="http://schemas.openxmlformats.org/officeDocument/2006/relationships/tags" Target="../tags/tag1411.xml"/><Relationship Id="rId28" Type="http://schemas.openxmlformats.org/officeDocument/2006/relationships/tags" Target="../tags/tag1410.xml"/><Relationship Id="rId27" Type="http://schemas.openxmlformats.org/officeDocument/2006/relationships/tags" Target="../tags/tag1409.xml"/><Relationship Id="rId26" Type="http://schemas.openxmlformats.org/officeDocument/2006/relationships/tags" Target="../tags/tag1408.xml"/><Relationship Id="rId25" Type="http://schemas.openxmlformats.org/officeDocument/2006/relationships/tags" Target="../tags/tag1407.xml"/><Relationship Id="rId24" Type="http://schemas.openxmlformats.org/officeDocument/2006/relationships/tags" Target="../tags/tag1406.xml"/><Relationship Id="rId23" Type="http://schemas.openxmlformats.org/officeDocument/2006/relationships/tags" Target="../tags/tag1405.xml"/><Relationship Id="rId22" Type="http://schemas.openxmlformats.org/officeDocument/2006/relationships/tags" Target="../tags/tag1404.xml"/><Relationship Id="rId21" Type="http://schemas.openxmlformats.org/officeDocument/2006/relationships/tags" Target="../tags/tag1403.xml"/><Relationship Id="rId20" Type="http://schemas.openxmlformats.org/officeDocument/2006/relationships/tags" Target="../tags/tag1402.xml"/><Relationship Id="rId2" Type="http://schemas.openxmlformats.org/officeDocument/2006/relationships/image" Target="../media/image2.png"/><Relationship Id="rId19" Type="http://schemas.openxmlformats.org/officeDocument/2006/relationships/tags" Target="../tags/tag1401.xml"/><Relationship Id="rId18" Type="http://schemas.openxmlformats.org/officeDocument/2006/relationships/tags" Target="../tags/tag1400.xml"/><Relationship Id="rId17" Type="http://schemas.openxmlformats.org/officeDocument/2006/relationships/tags" Target="../tags/tag1399.xml"/><Relationship Id="rId16" Type="http://schemas.openxmlformats.org/officeDocument/2006/relationships/tags" Target="../tags/tag1398.xml"/><Relationship Id="rId15" Type="http://schemas.openxmlformats.org/officeDocument/2006/relationships/tags" Target="../tags/tag1397.xml"/><Relationship Id="rId14" Type="http://schemas.openxmlformats.org/officeDocument/2006/relationships/tags" Target="../tags/tag1396.xml"/><Relationship Id="rId13" Type="http://schemas.openxmlformats.org/officeDocument/2006/relationships/tags" Target="../tags/tag1395.xml"/><Relationship Id="rId12" Type="http://schemas.openxmlformats.org/officeDocument/2006/relationships/tags" Target="../tags/tag1394.xml"/><Relationship Id="rId11" Type="http://schemas.openxmlformats.org/officeDocument/2006/relationships/tags" Target="../tags/tag1393.xml"/><Relationship Id="rId10" Type="http://schemas.openxmlformats.org/officeDocument/2006/relationships/tags" Target="../tags/tag1392.xml"/><Relationship Id="rId1" Type="http://schemas.openxmlformats.org/officeDocument/2006/relationships/tags" Target="../tags/tag1384.xml"/></Relationships>
</file>

<file path=ppt/slides/_rels/slide61.xml.rels><?xml version="1.0" encoding="UTF-8" standalone="yes"?>
<Relationships xmlns="http://schemas.openxmlformats.org/package/2006/relationships"><Relationship Id="rId9" Type="http://schemas.openxmlformats.org/officeDocument/2006/relationships/tags" Target="../tags/tag1445.xml"/><Relationship Id="rId8" Type="http://schemas.openxmlformats.org/officeDocument/2006/relationships/tags" Target="../tags/tag1444.xml"/><Relationship Id="rId7" Type="http://schemas.openxmlformats.org/officeDocument/2006/relationships/tags" Target="../tags/tag1443.xml"/><Relationship Id="rId6" Type="http://schemas.openxmlformats.org/officeDocument/2006/relationships/image" Target="../media/image2.png"/><Relationship Id="rId5" Type="http://schemas.openxmlformats.org/officeDocument/2006/relationships/tags" Target="../tags/tag1442.xml"/><Relationship Id="rId4" Type="http://schemas.openxmlformats.org/officeDocument/2006/relationships/tags" Target="../tags/tag1441.xml"/><Relationship Id="rId3" Type="http://schemas.openxmlformats.org/officeDocument/2006/relationships/tags" Target="../tags/tag1440.xml"/><Relationship Id="rId2" Type="http://schemas.openxmlformats.org/officeDocument/2006/relationships/tags" Target="../tags/tag1439.xml"/><Relationship Id="rId11" Type="http://schemas.openxmlformats.org/officeDocument/2006/relationships/slideLayout" Target="../slideLayouts/slideLayout7.xml"/><Relationship Id="rId10" Type="http://schemas.openxmlformats.org/officeDocument/2006/relationships/tags" Target="../tags/tag1446.xml"/><Relationship Id="rId1" Type="http://schemas.openxmlformats.org/officeDocument/2006/relationships/tags" Target="../tags/tag1438.xml"/></Relationships>
</file>

<file path=ppt/slides/_rels/slide62.xml.rels><?xml version="1.0" encoding="UTF-8" standalone="yes"?>
<Relationships xmlns="http://schemas.openxmlformats.org/package/2006/relationships"><Relationship Id="rId9" Type="http://schemas.openxmlformats.org/officeDocument/2006/relationships/tags" Target="../tags/tag1455.xml"/><Relationship Id="rId8" Type="http://schemas.openxmlformats.org/officeDocument/2006/relationships/tags" Target="../tags/tag1454.xml"/><Relationship Id="rId7" Type="http://schemas.openxmlformats.org/officeDocument/2006/relationships/tags" Target="../tags/tag1453.xml"/><Relationship Id="rId6" Type="http://schemas.openxmlformats.org/officeDocument/2006/relationships/tags" Target="../tags/tag1452.xml"/><Relationship Id="rId5" Type="http://schemas.openxmlformats.org/officeDocument/2006/relationships/tags" Target="../tags/tag1451.xml"/><Relationship Id="rId4" Type="http://schemas.openxmlformats.org/officeDocument/2006/relationships/tags" Target="../tags/tag1450.xml"/><Relationship Id="rId38" Type="http://schemas.openxmlformats.org/officeDocument/2006/relationships/slideLayout" Target="../slideLayouts/slideLayout7.xml"/><Relationship Id="rId37" Type="http://schemas.openxmlformats.org/officeDocument/2006/relationships/tags" Target="../tags/tag1483.xml"/><Relationship Id="rId36" Type="http://schemas.openxmlformats.org/officeDocument/2006/relationships/tags" Target="../tags/tag1482.xml"/><Relationship Id="rId35" Type="http://schemas.openxmlformats.org/officeDocument/2006/relationships/tags" Target="../tags/tag1481.xml"/><Relationship Id="rId34" Type="http://schemas.openxmlformats.org/officeDocument/2006/relationships/tags" Target="../tags/tag1480.xml"/><Relationship Id="rId33" Type="http://schemas.openxmlformats.org/officeDocument/2006/relationships/tags" Target="../tags/tag1479.xml"/><Relationship Id="rId32" Type="http://schemas.openxmlformats.org/officeDocument/2006/relationships/tags" Target="../tags/tag1478.xml"/><Relationship Id="rId31" Type="http://schemas.openxmlformats.org/officeDocument/2006/relationships/tags" Target="../tags/tag1477.xml"/><Relationship Id="rId30" Type="http://schemas.openxmlformats.org/officeDocument/2006/relationships/tags" Target="../tags/tag1476.xml"/><Relationship Id="rId3" Type="http://schemas.openxmlformats.org/officeDocument/2006/relationships/tags" Target="../tags/tag1449.xml"/><Relationship Id="rId29" Type="http://schemas.openxmlformats.org/officeDocument/2006/relationships/tags" Target="../tags/tag1475.xml"/><Relationship Id="rId28" Type="http://schemas.openxmlformats.org/officeDocument/2006/relationships/tags" Target="../tags/tag1474.xml"/><Relationship Id="rId27" Type="http://schemas.openxmlformats.org/officeDocument/2006/relationships/tags" Target="../tags/tag1473.xml"/><Relationship Id="rId26" Type="http://schemas.openxmlformats.org/officeDocument/2006/relationships/tags" Target="../tags/tag1472.xml"/><Relationship Id="rId25" Type="http://schemas.openxmlformats.org/officeDocument/2006/relationships/tags" Target="../tags/tag1471.xml"/><Relationship Id="rId24" Type="http://schemas.openxmlformats.org/officeDocument/2006/relationships/tags" Target="../tags/tag1470.xml"/><Relationship Id="rId23" Type="http://schemas.openxmlformats.org/officeDocument/2006/relationships/tags" Target="../tags/tag1469.xml"/><Relationship Id="rId22" Type="http://schemas.openxmlformats.org/officeDocument/2006/relationships/tags" Target="../tags/tag1468.xml"/><Relationship Id="rId21" Type="http://schemas.openxmlformats.org/officeDocument/2006/relationships/tags" Target="../tags/tag1467.xml"/><Relationship Id="rId20" Type="http://schemas.openxmlformats.org/officeDocument/2006/relationships/tags" Target="../tags/tag1466.xml"/><Relationship Id="rId2" Type="http://schemas.openxmlformats.org/officeDocument/2006/relationships/tags" Target="../tags/tag1448.xml"/><Relationship Id="rId19" Type="http://schemas.openxmlformats.org/officeDocument/2006/relationships/tags" Target="../tags/tag1465.xml"/><Relationship Id="rId18" Type="http://schemas.openxmlformats.org/officeDocument/2006/relationships/tags" Target="../tags/tag1464.xml"/><Relationship Id="rId17" Type="http://schemas.openxmlformats.org/officeDocument/2006/relationships/tags" Target="../tags/tag1463.xml"/><Relationship Id="rId16" Type="http://schemas.openxmlformats.org/officeDocument/2006/relationships/tags" Target="../tags/tag1462.xml"/><Relationship Id="rId15" Type="http://schemas.openxmlformats.org/officeDocument/2006/relationships/tags" Target="../tags/tag1461.xml"/><Relationship Id="rId14" Type="http://schemas.openxmlformats.org/officeDocument/2006/relationships/tags" Target="../tags/tag1460.xml"/><Relationship Id="rId13" Type="http://schemas.openxmlformats.org/officeDocument/2006/relationships/tags" Target="../tags/tag1459.xml"/><Relationship Id="rId12" Type="http://schemas.openxmlformats.org/officeDocument/2006/relationships/tags" Target="../tags/tag1458.xml"/><Relationship Id="rId11" Type="http://schemas.openxmlformats.org/officeDocument/2006/relationships/tags" Target="../tags/tag1457.xml"/><Relationship Id="rId10" Type="http://schemas.openxmlformats.org/officeDocument/2006/relationships/tags" Target="../tags/tag1456.xml"/><Relationship Id="rId1" Type="http://schemas.openxmlformats.org/officeDocument/2006/relationships/tags" Target="../tags/tag1447.xml"/></Relationships>
</file>

<file path=ppt/slides/_rels/slide63.xml.rels><?xml version="1.0" encoding="UTF-8" standalone="yes"?>
<Relationships xmlns="http://schemas.openxmlformats.org/package/2006/relationships"><Relationship Id="rId9" Type="http://schemas.openxmlformats.org/officeDocument/2006/relationships/tags" Target="../tags/tag1492.xml"/><Relationship Id="rId8" Type="http://schemas.openxmlformats.org/officeDocument/2006/relationships/tags" Target="../tags/tag1491.xml"/><Relationship Id="rId7" Type="http://schemas.openxmlformats.org/officeDocument/2006/relationships/tags" Target="../tags/tag1490.xml"/><Relationship Id="rId6" Type="http://schemas.openxmlformats.org/officeDocument/2006/relationships/tags" Target="../tags/tag1489.xml"/><Relationship Id="rId5" Type="http://schemas.openxmlformats.org/officeDocument/2006/relationships/tags" Target="../tags/tag1488.xml"/><Relationship Id="rId4" Type="http://schemas.openxmlformats.org/officeDocument/2006/relationships/tags" Target="../tags/tag1487.xml"/><Relationship Id="rId3" Type="http://schemas.openxmlformats.org/officeDocument/2006/relationships/tags" Target="../tags/tag1486.xml"/><Relationship Id="rId2" Type="http://schemas.openxmlformats.org/officeDocument/2006/relationships/tags" Target="../tags/tag1485.xml"/><Relationship Id="rId18" Type="http://schemas.openxmlformats.org/officeDocument/2006/relationships/notesSlide" Target="../notesSlides/notesSlide35.xml"/><Relationship Id="rId17" Type="http://schemas.openxmlformats.org/officeDocument/2006/relationships/slideLayout" Target="../slideLayouts/slideLayout7.xml"/><Relationship Id="rId16" Type="http://schemas.openxmlformats.org/officeDocument/2006/relationships/tags" Target="../tags/tag1499.xml"/><Relationship Id="rId15" Type="http://schemas.openxmlformats.org/officeDocument/2006/relationships/tags" Target="../tags/tag1498.xml"/><Relationship Id="rId14" Type="http://schemas.openxmlformats.org/officeDocument/2006/relationships/tags" Target="../tags/tag1497.xml"/><Relationship Id="rId13" Type="http://schemas.openxmlformats.org/officeDocument/2006/relationships/tags" Target="../tags/tag1496.xml"/><Relationship Id="rId12" Type="http://schemas.openxmlformats.org/officeDocument/2006/relationships/tags" Target="../tags/tag1495.xml"/><Relationship Id="rId11" Type="http://schemas.openxmlformats.org/officeDocument/2006/relationships/tags" Target="../tags/tag1494.xml"/><Relationship Id="rId10" Type="http://schemas.openxmlformats.org/officeDocument/2006/relationships/tags" Target="../tags/tag1493.xml"/><Relationship Id="rId1" Type="http://schemas.openxmlformats.org/officeDocument/2006/relationships/tags" Target="../tags/tag1484.xml"/></Relationships>
</file>

<file path=ppt/slides/_rels/slide64.xml.rels><?xml version="1.0" encoding="UTF-8" standalone="yes"?>
<Relationships xmlns="http://schemas.openxmlformats.org/package/2006/relationships"><Relationship Id="rId9" Type="http://schemas.openxmlformats.org/officeDocument/2006/relationships/tags" Target="../tags/tag1508.xml"/><Relationship Id="rId8" Type="http://schemas.openxmlformats.org/officeDocument/2006/relationships/tags" Target="../tags/tag1507.xml"/><Relationship Id="rId7" Type="http://schemas.openxmlformats.org/officeDocument/2006/relationships/tags" Target="../tags/tag1506.xml"/><Relationship Id="rId6" Type="http://schemas.openxmlformats.org/officeDocument/2006/relationships/tags" Target="../tags/tag1505.xml"/><Relationship Id="rId5" Type="http://schemas.openxmlformats.org/officeDocument/2006/relationships/tags" Target="../tags/tag1504.xml"/><Relationship Id="rId4" Type="http://schemas.openxmlformats.org/officeDocument/2006/relationships/tags" Target="../tags/tag1503.xml"/><Relationship Id="rId3" Type="http://schemas.openxmlformats.org/officeDocument/2006/relationships/tags" Target="../tags/tag1502.xml"/><Relationship Id="rId22" Type="http://schemas.openxmlformats.org/officeDocument/2006/relationships/notesSlide" Target="../notesSlides/notesSlide36.xml"/><Relationship Id="rId21" Type="http://schemas.openxmlformats.org/officeDocument/2006/relationships/slideLayout" Target="../slideLayouts/slideLayout7.xml"/><Relationship Id="rId20" Type="http://schemas.openxmlformats.org/officeDocument/2006/relationships/tags" Target="../tags/tag1519.xml"/><Relationship Id="rId2" Type="http://schemas.openxmlformats.org/officeDocument/2006/relationships/tags" Target="../tags/tag1501.xml"/><Relationship Id="rId19" Type="http://schemas.openxmlformats.org/officeDocument/2006/relationships/tags" Target="../tags/tag1518.xml"/><Relationship Id="rId18" Type="http://schemas.openxmlformats.org/officeDocument/2006/relationships/tags" Target="../tags/tag1517.xml"/><Relationship Id="rId17" Type="http://schemas.openxmlformats.org/officeDocument/2006/relationships/tags" Target="../tags/tag1516.xml"/><Relationship Id="rId16" Type="http://schemas.openxmlformats.org/officeDocument/2006/relationships/tags" Target="../tags/tag1515.xml"/><Relationship Id="rId15" Type="http://schemas.openxmlformats.org/officeDocument/2006/relationships/tags" Target="../tags/tag1514.xml"/><Relationship Id="rId14" Type="http://schemas.openxmlformats.org/officeDocument/2006/relationships/tags" Target="../tags/tag1513.xml"/><Relationship Id="rId13" Type="http://schemas.openxmlformats.org/officeDocument/2006/relationships/tags" Target="../tags/tag1512.xml"/><Relationship Id="rId12" Type="http://schemas.openxmlformats.org/officeDocument/2006/relationships/tags" Target="../tags/tag1511.xml"/><Relationship Id="rId11" Type="http://schemas.openxmlformats.org/officeDocument/2006/relationships/tags" Target="../tags/tag1510.xml"/><Relationship Id="rId10" Type="http://schemas.openxmlformats.org/officeDocument/2006/relationships/tags" Target="../tags/tag1509.xml"/><Relationship Id="rId1" Type="http://schemas.openxmlformats.org/officeDocument/2006/relationships/tags" Target="../tags/tag1500.xml"/></Relationships>
</file>

<file path=ppt/slides/_rels/slide65.xml.rels><?xml version="1.0" encoding="UTF-8" standalone="yes"?>
<Relationships xmlns="http://schemas.openxmlformats.org/package/2006/relationships"><Relationship Id="rId9" Type="http://schemas.openxmlformats.org/officeDocument/2006/relationships/tags" Target="../tags/tag1528.xml"/><Relationship Id="rId8" Type="http://schemas.openxmlformats.org/officeDocument/2006/relationships/tags" Target="../tags/tag1527.xml"/><Relationship Id="rId7" Type="http://schemas.openxmlformats.org/officeDocument/2006/relationships/tags" Target="../tags/tag1526.xml"/><Relationship Id="rId6" Type="http://schemas.openxmlformats.org/officeDocument/2006/relationships/tags" Target="../tags/tag1525.xml"/><Relationship Id="rId5" Type="http://schemas.openxmlformats.org/officeDocument/2006/relationships/tags" Target="../tags/tag1524.xml"/><Relationship Id="rId4" Type="http://schemas.openxmlformats.org/officeDocument/2006/relationships/tags" Target="../tags/tag1523.xml"/><Relationship Id="rId3" Type="http://schemas.openxmlformats.org/officeDocument/2006/relationships/tags" Target="../tags/tag1522.xml"/><Relationship Id="rId2" Type="http://schemas.openxmlformats.org/officeDocument/2006/relationships/tags" Target="../tags/tag1521.xml"/><Relationship Id="rId11" Type="http://schemas.openxmlformats.org/officeDocument/2006/relationships/notesSlide" Target="../notesSlides/notesSlide37.xml"/><Relationship Id="rId10" Type="http://schemas.openxmlformats.org/officeDocument/2006/relationships/slideLayout" Target="../slideLayouts/slideLayout7.xml"/><Relationship Id="rId1" Type="http://schemas.openxmlformats.org/officeDocument/2006/relationships/tags" Target="../tags/tag1520.xml"/></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533.xml"/><Relationship Id="rId4" Type="http://schemas.openxmlformats.org/officeDocument/2006/relationships/tags" Target="../tags/tag1532.xml"/><Relationship Id="rId3" Type="http://schemas.openxmlformats.org/officeDocument/2006/relationships/tags" Target="../tags/tag1531.xml"/><Relationship Id="rId2" Type="http://schemas.openxmlformats.org/officeDocument/2006/relationships/tags" Target="../tags/tag1530.xml"/><Relationship Id="rId1" Type="http://schemas.openxmlformats.org/officeDocument/2006/relationships/tags" Target="../tags/tag1529.xml"/></Relationships>
</file>

<file path=ppt/slides/_rels/slide7.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image" Target="../media/image9.png"/><Relationship Id="rId10" Type="http://schemas.openxmlformats.org/officeDocument/2006/relationships/slideLayout" Target="../slideLayouts/slideLayout7.xml"/><Relationship Id="rId1" Type="http://schemas.openxmlformats.org/officeDocument/2006/relationships/tags" Target="../tags/tag219.xml"/></Relationships>
</file>

<file path=ppt/slides/_rels/slide8.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image" Target="../media/image2.png"/><Relationship Id="rId2" Type="http://schemas.openxmlformats.org/officeDocument/2006/relationships/tags" Target="../tags/tag228.xml"/><Relationship Id="rId12" Type="http://schemas.openxmlformats.org/officeDocument/2006/relationships/notesSlide" Target="../notesSlides/notesSlide4.xml"/><Relationship Id="rId11" Type="http://schemas.openxmlformats.org/officeDocument/2006/relationships/slideLayout" Target="../slideLayouts/slideLayout7.xml"/><Relationship Id="rId10" Type="http://schemas.openxmlformats.org/officeDocument/2006/relationships/tags" Target="../tags/tag235.xml"/><Relationship Id="rId1" Type="http://schemas.openxmlformats.org/officeDocument/2006/relationships/tags" Target="../tags/tag227.xml"/></Relationships>
</file>

<file path=ppt/slides/_rels/slide9.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image" Target="../media/image10.jpeg"/><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image" Target="../media/image2.png"/><Relationship Id="rId11" Type="http://schemas.openxmlformats.org/officeDocument/2006/relationships/notesSlide" Target="../notesSlides/notesSlide5.xml"/><Relationship Id="rId10" Type="http://schemas.openxmlformats.org/officeDocument/2006/relationships/slideLayout" Target="../slideLayouts/slideLayout7.xml"/><Relationship Id="rId1" Type="http://schemas.openxmlformats.org/officeDocument/2006/relationships/tags" Target="../tags/tag2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二、正常和异常心理的判断标准</a:t>
            </a:r>
            <a:endParaRPr lang="zh-CN" altLang="en-US" sz="2400" b="1" spc="300" noProof="0" dirty="0">
              <a:ln>
                <a:noFill/>
              </a:ln>
              <a:solidFill>
                <a:srgbClr val="FCC301"/>
              </a:solidFill>
              <a:effectLst/>
              <a:uLnTx/>
              <a:sym typeface="+mn-ea"/>
            </a:endParaRPr>
          </a:p>
        </p:txBody>
      </p:sp>
      <p:grpSp>
        <p:nvGrpSpPr>
          <p:cNvPr id="7" name="组合 6"/>
          <p:cNvGrpSpPr/>
          <p:nvPr/>
        </p:nvGrpSpPr>
        <p:grpSpPr>
          <a:xfrm>
            <a:off x="3695700" y="1729740"/>
            <a:ext cx="7781290" cy="4480560"/>
            <a:chOff x="1237" y="2482"/>
            <a:chExt cx="12254" cy="7056"/>
          </a:xfrm>
        </p:grpSpPr>
        <p:sp>
          <p:nvSpPr>
            <p:cNvPr id="11" name="文本框 10"/>
            <p:cNvSpPr txBox="1"/>
            <p:nvPr>
              <p:custDataLst>
                <p:tags r:id="rId2"/>
              </p:custDataLst>
            </p:nvPr>
          </p:nvSpPr>
          <p:spPr>
            <a:xfrm>
              <a:off x="1237" y="2482"/>
              <a:ext cx="8084" cy="58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buNone/>
              </a:pPr>
              <a:r>
                <a:rPr lang="zh-CN" altLang="en-US" sz="1800" b="1">
                  <a:solidFill>
                    <a:srgbClr val="404040"/>
                  </a:solidFill>
                  <a:uFillTx/>
                  <a:latin typeface="微软雅黑" panose="020B0503020204020204" charset="-122"/>
                  <a:ea typeface="微软雅黑" panose="020B0503020204020204" charset="-122"/>
                  <a:sym typeface="+mn-ea"/>
                </a:rPr>
                <a:t>（一）经验标准</a:t>
              </a:r>
              <a:endParaRPr lang="zh-CN" altLang="en-US" sz="1800" b="1">
                <a:solidFill>
                  <a:srgbClr val="404040"/>
                </a:solidFill>
                <a:uFillTx/>
                <a:latin typeface="微软雅黑" panose="020B0503020204020204" charset="-122"/>
                <a:ea typeface="微软雅黑" panose="020B0503020204020204" charset="-122"/>
                <a:sym typeface="+mn-ea"/>
              </a:endParaRPr>
            </a:p>
          </p:txBody>
        </p:sp>
        <p:sp>
          <p:nvSpPr>
            <p:cNvPr id="12" name="矩形 11"/>
            <p:cNvSpPr/>
            <p:nvPr>
              <p:custDataLst>
                <p:tags r:id="rId3"/>
              </p:custDataLst>
            </p:nvPr>
          </p:nvSpPr>
          <p:spPr>
            <a:xfrm>
              <a:off x="1485" y="3062"/>
              <a:ext cx="12006" cy="6476"/>
            </a:xfrm>
            <a:prstGeom prst="rect">
              <a:avLst/>
            </a:prstGeom>
          </p:spPr>
          <p:txBody>
            <a:bodyPr anchor="ctr"/>
            <a:lstStyle/>
            <a:p>
              <a:pPr marL="0" lvl="0" indent="444500" algn="just" fontAlgn="auto">
                <a:lnSpc>
                  <a:spcPct val="140000"/>
                </a:lnSpc>
                <a:spcBef>
                  <a:spcPts val="0"/>
                </a:spcBef>
                <a:spcAft>
                  <a:spcPts val="800"/>
                </a:spcAft>
                <a:buSzPct val="100000"/>
                <a:buNone/>
                <a:extLst>
                  <a:ext uri="{35155182-B16C-46BC-9424-99874614C6A1}">
                    <wpsdc:indentchars xmlns:wpsdc="http://www.wps.cn/officeDocument/2017/drawingmlCustomData" val="200" checksum="909944644"/>
                  </a:ext>
                </a:extLst>
              </a:pPr>
              <a:r>
                <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rPr>
                <a:t>这里的经验指两方面，其一是指病人的主观体验，即病人自己觉得有焦虑、抑郁或没有明显原因的不舒适感，或自己不能适当地控制自己的情绪或行为时，而主动寻求他人的支持和帮助，或在心理医生的帮助下能明了自己确实存在问题，其特点是有主观的“自知之明”。但是，在某些情况下没有这种不舒适感反而可能表示有更严重的心理障碍，如亲人丧亡或因学业不及格而退学时，如果一点没有悲伤或忧郁的情绪反应，也需考虑其心理异常。其二是从观察者而言的，即观察者根据自己的经验对被观察个体做出心理正常还是异常的判断。当然这种判断具有很大的主观性，其标准也因观察者的不同而存在差异，但由于接受过专业教育以及通过临床实践经验的积累，观察者们也形成了大致相近的判断标准，故对大多数异常心理仍可取得一致的看法，但对少数病人的判断可能有分歧，甚至截然相反。</a:t>
              </a:r>
              <a:endPar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endParaRPr>
            </a:p>
          </p:txBody>
        </p:sp>
      </p:grpSp>
      <p:grpSp>
        <p:nvGrpSpPr>
          <p:cNvPr id="8" name="组合 7"/>
          <p:cNvGrpSpPr/>
          <p:nvPr/>
        </p:nvGrpSpPr>
        <p:grpSpPr>
          <a:xfrm>
            <a:off x="132715" y="1229360"/>
            <a:ext cx="3267710" cy="5149850"/>
            <a:chOff x="13876" y="1857"/>
            <a:chExt cx="5146" cy="8110"/>
          </a:xfrm>
        </p:grpSpPr>
        <p:sp>
          <p:nvSpPr>
            <p:cNvPr id="6" name="矩形 5"/>
            <p:cNvSpPr/>
            <p:nvPr>
              <p:custDataLst>
                <p:tags r:id="rId4"/>
              </p:custDataLst>
            </p:nvPr>
          </p:nvSpPr>
          <p:spPr>
            <a:xfrm>
              <a:off x="13876" y="2182"/>
              <a:ext cx="5147" cy="7785"/>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5" name="图片 4" descr="&amp;pky733276357&amp;"/>
            <p:cNvPicPr>
              <a:picLocks noChangeAspect="1"/>
            </p:cNvPicPr>
            <p:nvPr/>
          </p:nvPicPr>
          <p:blipFill>
            <a:blip r:embed="rId5">
              <a:clrChange>
                <a:clrFrom>
                  <a:srgbClr val="FEFEFE">
                    <a:alpha val="100000"/>
                  </a:srgbClr>
                </a:clrFrom>
                <a:clrTo>
                  <a:srgbClr val="FEFEFE">
                    <a:alpha val="100000"/>
                    <a:alpha val="0"/>
                  </a:srgbClr>
                </a:clrTo>
              </a:clrChange>
            </a:blip>
            <a:srcRect l="61993"/>
            <a:stretch>
              <a:fillRect/>
            </a:stretch>
          </p:blipFill>
          <p:spPr>
            <a:xfrm flipH="1">
              <a:off x="14108" y="1857"/>
              <a:ext cx="4621" cy="8110"/>
            </a:xfrm>
            <a:prstGeom prst="rect">
              <a:avLst/>
            </a:prstGeom>
          </p:spPr>
        </p:pic>
      </p:gr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二、正常和异常心理的判断标准</a:t>
            </a:r>
            <a:endParaRPr lang="zh-CN" altLang="en-US" sz="2400" b="1" spc="300" noProof="0" dirty="0">
              <a:ln>
                <a:noFill/>
              </a:ln>
              <a:solidFill>
                <a:srgbClr val="FCC301"/>
              </a:solidFill>
              <a:effectLst/>
              <a:uLnTx/>
              <a:sym typeface="+mn-ea"/>
            </a:endParaRPr>
          </a:p>
        </p:txBody>
      </p:sp>
      <p:grpSp>
        <p:nvGrpSpPr>
          <p:cNvPr id="7" name="组合 6"/>
          <p:cNvGrpSpPr/>
          <p:nvPr/>
        </p:nvGrpSpPr>
        <p:grpSpPr>
          <a:xfrm>
            <a:off x="3695700" y="1729740"/>
            <a:ext cx="7781290" cy="4480560"/>
            <a:chOff x="1237" y="2482"/>
            <a:chExt cx="12254" cy="7056"/>
          </a:xfrm>
        </p:grpSpPr>
        <p:sp>
          <p:nvSpPr>
            <p:cNvPr id="11" name="文本框 10"/>
            <p:cNvSpPr txBox="1"/>
            <p:nvPr>
              <p:custDataLst>
                <p:tags r:id="rId2"/>
              </p:custDataLst>
            </p:nvPr>
          </p:nvSpPr>
          <p:spPr>
            <a:xfrm>
              <a:off x="1237" y="2482"/>
              <a:ext cx="8084" cy="58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buNone/>
              </a:pPr>
              <a:r>
                <a:rPr lang="zh-CN" altLang="en-US" sz="1800" b="1">
                  <a:solidFill>
                    <a:srgbClr val="404040"/>
                  </a:solidFill>
                  <a:uFillTx/>
                  <a:latin typeface="微软雅黑" panose="020B0503020204020204" charset="-122"/>
                  <a:ea typeface="微软雅黑" panose="020B0503020204020204" charset="-122"/>
                  <a:sym typeface="+mn-ea"/>
                </a:rPr>
                <a:t>（二）统计学标准</a:t>
              </a:r>
              <a:endParaRPr lang="zh-CN" altLang="en-US" sz="1800" b="1">
                <a:solidFill>
                  <a:srgbClr val="404040"/>
                </a:solidFill>
                <a:uFillTx/>
                <a:latin typeface="微软雅黑" panose="020B0503020204020204" charset="-122"/>
                <a:ea typeface="微软雅黑" panose="020B0503020204020204" charset="-122"/>
                <a:sym typeface="+mn-ea"/>
              </a:endParaRPr>
            </a:p>
          </p:txBody>
        </p:sp>
        <p:sp>
          <p:nvSpPr>
            <p:cNvPr id="12" name="矩形 11"/>
            <p:cNvSpPr/>
            <p:nvPr>
              <p:custDataLst>
                <p:tags r:id="rId3"/>
              </p:custDataLst>
            </p:nvPr>
          </p:nvSpPr>
          <p:spPr>
            <a:xfrm>
              <a:off x="1485" y="3062"/>
              <a:ext cx="12006" cy="6476"/>
            </a:xfrm>
            <a:prstGeom prst="rect">
              <a:avLst/>
            </a:prstGeom>
          </p:spPr>
          <p:txBody>
            <a:bodyPr anchor="ctr"/>
            <a:lstStyle/>
            <a:p>
              <a:pPr marL="0" lvl="0" indent="444500" algn="just" fontAlgn="auto">
                <a:lnSpc>
                  <a:spcPct val="140000"/>
                </a:lnSpc>
                <a:spcBef>
                  <a:spcPts val="0"/>
                </a:spcBef>
                <a:spcAft>
                  <a:spcPts val="800"/>
                </a:spcAft>
                <a:buSzPct val="100000"/>
                <a:buNone/>
                <a:extLst>
                  <a:ext uri="{35155182-B16C-46BC-9424-99874614C6A1}">
                    <wpsdc:indentchars xmlns:wpsdc="http://www.wps.cn/officeDocument/2017/drawingmlCustomData" val="200" checksum="909944644"/>
                  </a:ext>
                </a:extLst>
              </a:pPr>
              <a:r>
                <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rPr>
                <a:t>统计学标准源于对正常心理特征的测量，在普通人群中，对个体的心理特征进行测量的结果常常显示常态分布，居中的大多数人属于心理正常，而远离中间的两端被视为异常。因此判定一个人的心理行为正常或异常，就以其心理特征偏离常模的程度来决定。虽然心理障碍是相对的，但它是一个连续的变量。偏离常模的程度越大，则越不正常。统计学标准提供了心理特征的数量资料，比较客观，消除了人的主观影响，操作简便易行，也便于比较。但这种标准也存在一些明显的缺陷，比如，智力超常或有非凡创造力的人在人群中是极少数，但很少被人认为是病态。再者，有些心理特征和行为也不一定成常态分布，而且心理测量的内容同样受社会文化的制约。所以，统计学标准也不是普遍适用的。</a:t>
              </a:r>
              <a:endPar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endParaRPr>
            </a:p>
          </p:txBody>
        </p:sp>
      </p:grpSp>
      <p:grpSp>
        <p:nvGrpSpPr>
          <p:cNvPr id="8" name="组合 7"/>
          <p:cNvGrpSpPr/>
          <p:nvPr/>
        </p:nvGrpSpPr>
        <p:grpSpPr>
          <a:xfrm>
            <a:off x="132715" y="1229360"/>
            <a:ext cx="3267710" cy="5149850"/>
            <a:chOff x="13876" y="1857"/>
            <a:chExt cx="5146" cy="8110"/>
          </a:xfrm>
        </p:grpSpPr>
        <p:sp>
          <p:nvSpPr>
            <p:cNvPr id="6" name="矩形 5"/>
            <p:cNvSpPr/>
            <p:nvPr>
              <p:custDataLst>
                <p:tags r:id="rId4"/>
              </p:custDataLst>
            </p:nvPr>
          </p:nvSpPr>
          <p:spPr>
            <a:xfrm>
              <a:off x="13876" y="2182"/>
              <a:ext cx="5147" cy="7785"/>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5" name="图片 4" descr="&amp;pky733276357&amp;"/>
            <p:cNvPicPr>
              <a:picLocks noChangeAspect="1"/>
            </p:cNvPicPr>
            <p:nvPr/>
          </p:nvPicPr>
          <p:blipFill>
            <a:blip r:embed="rId5">
              <a:clrChange>
                <a:clrFrom>
                  <a:srgbClr val="FEFEFE">
                    <a:alpha val="100000"/>
                  </a:srgbClr>
                </a:clrFrom>
                <a:clrTo>
                  <a:srgbClr val="FEFEFE">
                    <a:alpha val="100000"/>
                    <a:alpha val="0"/>
                  </a:srgbClr>
                </a:clrTo>
              </a:clrChange>
            </a:blip>
            <a:srcRect l="61993"/>
            <a:stretch>
              <a:fillRect/>
            </a:stretch>
          </p:blipFill>
          <p:spPr>
            <a:xfrm flipH="1">
              <a:off x="14108" y="1857"/>
              <a:ext cx="4621" cy="8110"/>
            </a:xfrm>
            <a:prstGeom prst="rect">
              <a:avLst/>
            </a:prstGeom>
          </p:spPr>
        </p:pic>
      </p:gr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二、正常和异常心理的判断标准</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621665" y="202311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buNone/>
            </a:pPr>
            <a:r>
              <a:rPr lang="zh-CN" altLang="en-US" sz="1800" b="1">
                <a:solidFill>
                  <a:srgbClr val="404040"/>
                </a:solidFill>
                <a:uFillTx/>
                <a:latin typeface="微软雅黑" panose="020B0503020204020204" charset="-122"/>
                <a:ea typeface="微软雅黑" panose="020B0503020204020204" charset="-122"/>
                <a:sym typeface="+mn-ea"/>
              </a:rPr>
              <a:t>（三）医学标准</a:t>
            </a:r>
            <a:endParaRPr lang="zh-CN" altLang="en-US" sz="1800" b="1">
              <a:solidFill>
                <a:srgbClr val="404040"/>
              </a:solidFill>
              <a:uFillTx/>
              <a:latin typeface="微软雅黑" panose="020B0503020204020204" charset="-122"/>
              <a:ea typeface="微软雅黑" panose="020B0503020204020204" charset="-122"/>
              <a:sym typeface="+mn-ea"/>
            </a:endParaRPr>
          </a:p>
        </p:txBody>
      </p:sp>
      <p:sp>
        <p:nvSpPr>
          <p:cNvPr id="12" name="矩形 11"/>
          <p:cNvSpPr/>
          <p:nvPr>
            <p:custDataLst>
              <p:tags r:id="rId3"/>
            </p:custDataLst>
          </p:nvPr>
        </p:nvSpPr>
        <p:spPr>
          <a:xfrm>
            <a:off x="886460" y="2271395"/>
            <a:ext cx="6428105" cy="3288030"/>
          </a:xfrm>
          <a:prstGeom prst="rect">
            <a:avLst/>
          </a:prstGeom>
        </p:spPr>
        <p:txBody>
          <a:bodyPr anchor="ctr"/>
          <a:lstStyle/>
          <a:p>
            <a:pPr marL="0" lvl="0" indent="444500" algn="just" fontAlgn="auto">
              <a:lnSpc>
                <a:spcPct val="150000"/>
              </a:lnSpc>
              <a:spcBef>
                <a:spcPts val="0"/>
              </a:spcBef>
              <a:spcAft>
                <a:spcPts val="800"/>
              </a:spcAft>
              <a:buSzPct val="100000"/>
              <a:buNone/>
              <a:extLst>
                <a:ext uri="{35155182-B16C-46BC-9424-99874614C6A1}">
                  <wpsdc:indentchars xmlns:wpsdc="http://www.wps.cn/officeDocument/2017/drawingmlCustomData" val="200" checksum="909944644"/>
                </a:ext>
              </a:extLst>
            </a:pPr>
            <a:r>
              <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rPr>
              <a:t>又称病因学标准。它是将心理障碍与躯体疾病同样看待，认为心理障碍的病人脑部都应当有相应的病理变化的存在。如果找到与一个人的心理现象或行为表现相对应的病理解剖或病理生理变化，则可以判定此人有心理障碍或精神疾病，患者的异常心理和行为表现被视为疾病的症状，产生原因则是脑功能障碍。这一标准被临床医师所广泛采用，准确来说是医学模式在心理障碍研究当中的应用。</a:t>
            </a:r>
            <a:endPar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endParaRPr>
          </a:p>
        </p:txBody>
      </p:sp>
      <p:pic>
        <p:nvPicPr>
          <p:cNvPr id="13" name="图片 12" descr="&amp;pky8941366315&amp;"/>
          <p:cNvPicPr>
            <a:picLocks noChangeAspect="1"/>
          </p:cNvPicPr>
          <p:nvPr/>
        </p:nvPicPr>
        <p:blipFill>
          <a:blip r:embed="rId4">
            <a:clrChange>
              <a:clrFrom>
                <a:srgbClr val="EAF1FC">
                  <a:alpha val="100000"/>
                </a:srgbClr>
              </a:clrFrom>
              <a:clrTo>
                <a:srgbClr val="EAF1FC">
                  <a:alpha val="100000"/>
                  <a:alpha val="0"/>
                </a:srgbClr>
              </a:clrTo>
            </a:clrChange>
          </a:blip>
          <a:srcRect r="16755" b="3187"/>
          <a:stretch>
            <a:fillRect/>
          </a:stretch>
        </p:blipFill>
        <p:spPr>
          <a:xfrm flipH="1">
            <a:off x="9484995" y="0"/>
            <a:ext cx="2707005" cy="2101850"/>
          </a:xfrm>
          <a:prstGeom prst="rect">
            <a:avLst/>
          </a:prstGeom>
        </p:spPr>
      </p:pic>
      <p:grpSp>
        <p:nvGrpSpPr>
          <p:cNvPr id="15" name="组合 14"/>
          <p:cNvGrpSpPr/>
          <p:nvPr/>
        </p:nvGrpSpPr>
        <p:grpSpPr>
          <a:xfrm>
            <a:off x="7594600" y="2141855"/>
            <a:ext cx="4067810" cy="3515360"/>
            <a:chOff x="9672" y="2691"/>
            <a:chExt cx="8866" cy="7088"/>
          </a:xfrm>
        </p:grpSpPr>
        <p:sp>
          <p:nvSpPr>
            <p:cNvPr id="2" name="矩形 1"/>
            <p:cNvSpPr/>
            <p:nvPr>
              <p:custDataLst>
                <p:tags r:id="rId5"/>
              </p:custDataLst>
            </p:nvPr>
          </p:nvSpPr>
          <p:spPr>
            <a:xfrm>
              <a:off x="9672" y="2691"/>
              <a:ext cx="8866" cy="7089"/>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6">
              <a:clrChange>
                <a:clrFrom>
                  <a:srgbClr val="3BB6D5">
                    <a:alpha val="100000"/>
                  </a:srgbClr>
                </a:clrFrom>
                <a:clrTo>
                  <a:srgbClr val="3BB6D5">
                    <a:alpha val="100000"/>
                    <a:alpha val="0"/>
                  </a:srgbClr>
                </a:clrTo>
              </a:clrChange>
            </a:blip>
            <a:srcRect l="18725" r="18119" b="12436"/>
            <a:stretch>
              <a:fillRect/>
            </a:stretch>
          </p:blipFill>
          <p:spPr>
            <a:xfrm>
              <a:off x="9979" y="3058"/>
              <a:ext cx="8252" cy="6354"/>
            </a:xfrm>
            <a:prstGeom prst="rect">
              <a:avLst/>
            </a:prstGeom>
            <a:ln>
              <a:noFill/>
            </a:ln>
          </p:spPr>
        </p:pic>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二、正常和异常心理的判断标准</a:t>
            </a:r>
            <a:endParaRPr lang="zh-CN" altLang="en-US" sz="2400" b="1" spc="300" noProof="0" dirty="0">
              <a:ln>
                <a:noFill/>
              </a:ln>
              <a:solidFill>
                <a:srgbClr val="FCC301"/>
              </a:solidFill>
              <a:effectLst/>
              <a:uLnTx/>
              <a:sym typeface="+mn-ea"/>
            </a:endParaRPr>
          </a:p>
        </p:txBody>
      </p:sp>
      <p:grpSp>
        <p:nvGrpSpPr>
          <p:cNvPr id="7" name="组合 6"/>
          <p:cNvGrpSpPr/>
          <p:nvPr/>
        </p:nvGrpSpPr>
        <p:grpSpPr>
          <a:xfrm>
            <a:off x="3695700" y="1729740"/>
            <a:ext cx="7781290" cy="4480560"/>
            <a:chOff x="1237" y="2482"/>
            <a:chExt cx="12254" cy="7056"/>
          </a:xfrm>
        </p:grpSpPr>
        <p:sp>
          <p:nvSpPr>
            <p:cNvPr id="11" name="文本框 10"/>
            <p:cNvSpPr txBox="1"/>
            <p:nvPr>
              <p:custDataLst>
                <p:tags r:id="rId2"/>
              </p:custDataLst>
            </p:nvPr>
          </p:nvSpPr>
          <p:spPr>
            <a:xfrm>
              <a:off x="1237" y="2482"/>
              <a:ext cx="8084" cy="58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buNone/>
              </a:pPr>
              <a:r>
                <a:rPr lang="zh-CN" altLang="en-US" sz="1800" b="1">
                  <a:solidFill>
                    <a:srgbClr val="404040"/>
                  </a:solidFill>
                  <a:uFillTx/>
                  <a:latin typeface="微软雅黑" panose="020B0503020204020204" charset="-122"/>
                  <a:ea typeface="微软雅黑" panose="020B0503020204020204" charset="-122"/>
                  <a:sym typeface="+mn-ea"/>
                </a:rPr>
                <a:t>（四）社会适应标准</a:t>
              </a:r>
              <a:endParaRPr lang="zh-CN" altLang="en-US" sz="1800" b="1">
                <a:solidFill>
                  <a:srgbClr val="404040"/>
                </a:solidFill>
                <a:uFillTx/>
                <a:latin typeface="微软雅黑" panose="020B0503020204020204" charset="-122"/>
                <a:ea typeface="微软雅黑" panose="020B0503020204020204" charset="-122"/>
                <a:sym typeface="+mn-ea"/>
              </a:endParaRPr>
            </a:p>
          </p:txBody>
        </p:sp>
        <p:sp>
          <p:nvSpPr>
            <p:cNvPr id="12" name="矩形 11"/>
            <p:cNvSpPr/>
            <p:nvPr>
              <p:custDataLst>
                <p:tags r:id="rId3"/>
              </p:custDataLst>
            </p:nvPr>
          </p:nvSpPr>
          <p:spPr>
            <a:xfrm>
              <a:off x="1485" y="3062"/>
              <a:ext cx="12006" cy="6476"/>
            </a:xfrm>
            <a:prstGeom prst="rect">
              <a:avLst/>
            </a:prstGeom>
          </p:spPr>
          <p:txBody>
            <a:bodyPr anchor="ctr"/>
            <a:lstStyle/>
            <a:p>
              <a:pPr marL="0" lvl="0" indent="444500" algn="just" fontAlgn="auto">
                <a:lnSpc>
                  <a:spcPct val="140000"/>
                </a:lnSpc>
                <a:spcBef>
                  <a:spcPts val="0"/>
                </a:spcBef>
                <a:spcAft>
                  <a:spcPts val="800"/>
                </a:spcAft>
                <a:buSzPct val="100000"/>
                <a:buNone/>
                <a:extLst>
                  <a:ext uri="{35155182-B16C-46BC-9424-99874614C6A1}">
                    <wpsdc:indentchars xmlns:wpsdc="http://www.wps.cn/officeDocument/2017/drawingmlCustomData" val="200" checksum="909944644"/>
                  </a:ext>
                </a:extLst>
              </a:pPr>
              <a:r>
                <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rPr>
                <a:t>这是以社会常模为标准来衡量人的心理行为。在正常情况下，个体总能够按照社会要求和伦理道德规范行事，其心理行为符合社会标准。如果由于某种原因使得个体心理行为与社会认可的方式相悖，则认为此人心理是异常的。这里正常或异常主要是与社会常模比较而言。必须说明，拿社会适应标准来判断心理行为是否异常，应考虑国家、地域、民族、风俗、文化背景等方面的影响，不能一概而论。因为同一心理行为，所处社会环境不一样，其评价结论也不尽相同。</a:t>
              </a:r>
              <a:endPar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endParaRPr>
            </a:p>
            <a:p>
              <a:pPr marL="0" lvl="0" indent="444500" algn="just" fontAlgn="auto">
                <a:lnSpc>
                  <a:spcPct val="140000"/>
                </a:lnSpc>
                <a:spcBef>
                  <a:spcPts val="0"/>
                </a:spcBef>
                <a:spcAft>
                  <a:spcPts val="800"/>
                </a:spcAft>
                <a:buSzPct val="100000"/>
                <a:buNone/>
                <a:extLst>
                  <a:ext uri="{35155182-B16C-46BC-9424-99874614C6A1}">
                    <wpsdc:indentchars xmlns:wpsdc="http://www.wps.cn/officeDocument/2017/drawingmlCustomData" val="200" checksum="909944644"/>
                  </a:ext>
                </a:extLst>
              </a:pPr>
              <a:r>
                <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rPr>
                <a:t>可见，上述每一种标准都有其根据，对于判断心理正常或异常都有一定的使用价值，但又都不能单独用来解决全部问题。故应互相补充，并通过大量的临床实践，对各种心理现象进行科学分析，才能判</a:t>
              </a:r>
              <a:r>
                <a:rPr lang="zh-CN" altLang="en-US" sz="1600" baseline="0">
                  <a:solidFill>
                    <a:srgbClr val="404040"/>
                  </a:solidFill>
                  <a:uLnTx/>
                  <a:uFillTx/>
                  <a:latin typeface="微软雅黑" panose="020B0503020204020204" charset="-122"/>
                  <a:ea typeface="微软雅黑" panose="020B0503020204020204" charset="-122"/>
                  <a:sym typeface="Arial" panose="020B0604020202020204" pitchFamily="34" charset="0"/>
                </a:rPr>
                <a:t>断个体是否有心理障碍。</a:t>
              </a:r>
              <a:endParaRPr lang="zh-CN" altLang="en-US" sz="1600" baseline="0">
                <a:solidFill>
                  <a:srgbClr val="404040"/>
                </a:solidFill>
                <a:uLnTx/>
                <a:uFillTx/>
                <a:latin typeface="微软雅黑" panose="020B0503020204020204" charset="-122"/>
                <a:ea typeface="微软雅黑" panose="020B0503020204020204" charset="-122"/>
                <a:sym typeface="Arial" panose="020B0604020202020204" pitchFamily="34" charset="0"/>
              </a:endParaRPr>
            </a:p>
          </p:txBody>
        </p:sp>
      </p:grpSp>
      <p:grpSp>
        <p:nvGrpSpPr>
          <p:cNvPr id="8" name="组合 7"/>
          <p:cNvGrpSpPr/>
          <p:nvPr/>
        </p:nvGrpSpPr>
        <p:grpSpPr>
          <a:xfrm>
            <a:off x="132715" y="1229360"/>
            <a:ext cx="3267710" cy="5149850"/>
            <a:chOff x="13876" y="1857"/>
            <a:chExt cx="5146" cy="8110"/>
          </a:xfrm>
        </p:grpSpPr>
        <p:sp>
          <p:nvSpPr>
            <p:cNvPr id="6" name="矩形 5"/>
            <p:cNvSpPr/>
            <p:nvPr>
              <p:custDataLst>
                <p:tags r:id="rId4"/>
              </p:custDataLst>
            </p:nvPr>
          </p:nvSpPr>
          <p:spPr>
            <a:xfrm>
              <a:off x="13876" y="2182"/>
              <a:ext cx="5147" cy="7785"/>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5" name="图片 4" descr="&amp;pky733276357&amp;"/>
            <p:cNvPicPr>
              <a:picLocks noChangeAspect="1"/>
            </p:cNvPicPr>
            <p:nvPr/>
          </p:nvPicPr>
          <p:blipFill>
            <a:blip r:embed="rId5">
              <a:clrChange>
                <a:clrFrom>
                  <a:srgbClr val="FEFEFE">
                    <a:alpha val="100000"/>
                  </a:srgbClr>
                </a:clrFrom>
                <a:clrTo>
                  <a:srgbClr val="FEFEFE">
                    <a:alpha val="100000"/>
                    <a:alpha val="0"/>
                  </a:srgbClr>
                </a:clrTo>
              </a:clrChange>
            </a:blip>
            <a:srcRect l="61993"/>
            <a:stretch>
              <a:fillRect/>
            </a:stretch>
          </p:blipFill>
          <p:spPr>
            <a:xfrm flipH="1">
              <a:off x="14108" y="1857"/>
              <a:ext cx="4621" cy="8110"/>
            </a:xfrm>
            <a:prstGeom prst="rect">
              <a:avLst/>
            </a:prstGeom>
          </p:spPr>
        </p:pic>
      </p:gr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大学生常见心理困惑与异常心理</a:t>
            </a:r>
            <a:endParaRPr lang="zh-CN" altLang="en-US" sz="2400" b="1" spc="300" dirty="0">
              <a:solidFill>
                <a:srgbClr val="7EA96D"/>
              </a:solidFill>
              <a:uFillTx/>
              <a:sym typeface="+mn-ea"/>
            </a:endParaRPr>
          </a:p>
          <a:p>
            <a:pPr marL="0" indent="0">
              <a:buNone/>
            </a:pP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大学生常见的心理困惑</a:t>
            </a:r>
            <a:endParaRPr lang="zh-CN" altLang="en-US" sz="2400" b="1" spc="300" noProof="0" dirty="0">
              <a:ln>
                <a:noFill/>
              </a:ln>
              <a:solidFill>
                <a:schemeClr val="bg1"/>
              </a:solidFill>
              <a:effectLst/>
              <a:uLnTx/>
              <a:uFillTx/>
              <a:sym typeface="+mn-ea"/>
            </a:endParaRPr>
          </a:p>
          <a:p>
            <a:pPr marL="0" marR="0" lvl="0" indent="0" algn="l" defTabSz="913765" rtl="0" eaLnBrk="1" fontAlgn="auto" latinLnBrk="0" hangingPunct="1">
              <a:lnSpc>
                <a:spcPct val="120000"/>
              </a:lnSpc>
              <a:spcBef>
                <a:spcPct val="0"/>
              </a:spcBef>
              <a:spcAft>
                <a:spcPts val="0"/>
              </a:spcAft>
              <a:buClrTx/>
              <a:buSzTx/>
              <a:buFontTx/>
              <a:buNone/>
              <a:defRPr/>
            </a:pPr>
            <a:r>
              <a:rPr lang="zh-CN" altLang="en-US" sz="2400" b="1" spc="300" noProof="0" dirty="0">
                <a:ln>
                  <a:noFill/>
                </a:ln>
                <a:solidFill>
                  <a:schemeClr val="bg1"/>
                </a:solidFill>
                <a:effectLst/>
                <a:uLnTx/>
                <a:uFillTx/>
                <a:sym typeface="+mn-ea"/>
              </a:rPr>
              <a:t>                   及其调适</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一、人际交往问题</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2161540"/>
            <a:ext cx="10225405" cy="2807970"/>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923" cy="745"/>
              <a:chOff x="2594202" y="2559050"/>
              <a:chExt cx="585694"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943"/>
                <a:ext cx="585694" cy="34687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1965960" y="2965450"/>
            <a:ext cx="8494395" cy="117983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人是“社会人”，归属与爱的需要是人的基本需要，良好的人际关系与社会支持是维护心理健康的必要条件。对于处在发展亲密关系关键时期的大学生而言，择友价值观和沟通技巧等方面的困扰成为大学生群体中最为常见的心理困扰。</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二、新生适应问题</a:t>
            </a:r>
            <a:endParaRPr lang="zh-CN" altLang="en-US" sz="2400" b="1" spc="300" noProof="0" dirty="0">
              <a:ln>
                <a:noFill/>
              </a:ln>
              <a:solidFill>
                <a:srgbClr val="FCC301"/>
              </a:solidFill>
              <a:effectLst/>
              <a:uLnTx/>
              <a:sym typeface="+mn-ea"/>
            </a:endParaRPr>
          </a:p>
        </p:txBody>
      </p:sp>
      <p:grpSp>
        <p:nvGrpSpPr>
          <p:cNvPr id="155" name="组合 154"/>
          <p:cNvGrpSpPr/>
          <p:nvPr>
            <p:custDataLst>
              <p:tags r:id="rId1"/>
            </p:custDataLst>
          </p:nvPr>
        </p:nvGrpSpPr>
        <p:grpSpPr>
          <a:xfrm>
            <a:off x="1510030" y="2180625"/>
            <a:ext cx="9491980" cy="3269580"/>
            <a:chOff x="1504" y="3423"/>
            <a:chExt cx="15874" cy="4556"/>
          </a:xfrm>
        </p:grpSpPr>
        <p:sp>
          <p:nvSpPr>
            <p:cNvPr id="156" name="折角形 155"/>
            <p:cNvSpPr/>
            <p:nvPr>
              <p:custDataLst>
                <p:tags r:id="rId2"/>
              </p:custDataLst>
            </p:nvPr>
          </p:nvSpPr>
          <p:spPr>
            <a:xfrm>
              <a:off x="1504" y="3461"/>
              <a:ext cx="15874" cy="4518"/>
            </a:xfrm>
            <a:prstGeom prst="foldedCorner">
              <a:avLst>
                <a:gd name="adj" fmla="val 24325"/>
              </a:avLst>
            </a:prstGeom>
            <a:solidFill>
              <a:schemeClr val="bg1"/>
            </a:solidFill>
            <a:ln>
              <a:noFill/>
            </a:ln>
            <a:effectLst>
              <a:glow rad="101600">
                <a:schemeClr val="accent4">
                  <a:satMod val="175000"/>
                  <a:alpha val="40000"/>
                </a:schemeClr>
              </a:glow>
              <a:outerShdw blurRad="1524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custDataLst>
                <p:tags r:id="rId3"/>
              </p:custDataLst>
            </p:nvPr>
          </p:nvSpPr>
          <p:spPr>
            <a:xfrm>
              <a:off x="2235" y="3423"/>
              <a:ext cx="729" cy="843"/>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文本框 157"/>
          <p:cNvSpPr txBox="1"/>
          <p:nvPr>
            <p:custDataLst>
              <p:tags r:id="rId4"/>
            </p:custDataLst>
          </p:nvPr>
        </p:nvSpPr>
        <p:spPr>
          <a:xfrm>
            <a:off x="2115185" y="2600325"/>
            <a:ext cx="8056880" cy="228790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672465" lvl="1" indent="-285750" algn="just" fontAlgn="ctr">
              <a:lnSpc>
                <a:spcPct val="150000"/>
              </a:lnSpc>
              <a:spcBef>
                <a:spcPts val="600"/>
              </a:spcBef>
              <a:spcAft>
                <a:spcPts val="0"/>
              </a:spcAft>
              <a:buSzPct val="105000"/>
              <a:buFont typeface="Wingdings" panose="05000000000000000000" charset="0"/>
              <a:buChar char="Ø"/>
            </a:pPr>
            <a:r>
              <a:rPr sz="1600" spc="150" baseline="0" dirty="0">
                <a:solidFill>
                  <a:schemeClr val="tx1"/>
                </a:solidFill>
                <a:uLnTx/>
                <a:uFillTx/>
                <a:latin typeface="微软雅黑" panose="020B0503020204020204" charset="-122"/>
                <a:ea typeface="微软雅黑" panose="020B0503020204020204" charset="-122"/>
                <a:sym typeface="+mn-ea"/>
              </a:rPr>
              <a:t>新的环境会给个体的心理和行为带来冲击，适应意味着包容和改变，涉及同化、顺化、平衡等复杂的心理过程，对于心理发展尚不成熟的大学新生，尤其在期望和现实之间存在落差或者缺乏相应准备的情况下，有可能经历一段时间的不适和困扰，这是正常的过渡期反应。若以此为契机，将其当作是进入大学门槛的第一道面试题，积极应对，则可帮助自身尽快融入大学生活，并获得一次跨越式的成长。</a:t>
            </a:r>
            <a:endParaRPr sz="1600" spc="150" baseline="0" dirty="0">
              <a:solidFill>
                <a:schemeClr val="tx1"/>
              </a:solidFill>
              <a:uLnTx/>
              <a:uFillTx/>
              <a:latin typeface="微软雅黑" panose="020B0503020204020204" charset="-122"/>
              <a:ea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737995" y="2002155"/>
            <a:ext cx="9075420" cy="394017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ctr"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b="1" dirty="0">
                <a:solidFill>
                  <a:srgbClr val="FCC301"/>
                </a:solidFill>
                <a:uFillTx/>
                <a:latin typeface="微软雅黑" panose="020B0503020204020204" charset="-122"/>
                <a:ea typeface="微软雅黑" panose="020B0503020204020204" charset="-122"/>
                <a:sym typeface="+mn-ea"/>
              </a:rPr>
              <a:t>态度决定一切</a:t>
            </a:r>
            <a:endParaRPr sz="1800" b="1" dirty="0">
              <a:solidFill>
                <a:srgbClr val="FCC301"/>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有一个名叫塞尔玛的美国年轻妇女，丈夫奉命到沙漠腹地参加军事演习，塞尔玛孤零零一个人留在一间像集装箱一样的小铁皮屋子里，气候干燥，炎热难熬，周围只有墨西哥人和印第安人。他们不懂英语，无法进行交流。她寂寞无助，烦躁不安，于是写信给她的父母，想离开这个鬼地方。父亲的回信只写了一行字：“两个人同时从牢房的铁窗口望出去，一个人看到泥土，一个人看到繁星。”塞尔玛开始没有读懂其中的含义，反复读了几遍后，她才感到无比羞愧，决定留下来在沙漠中寻找自己的“繁星”，她一改往日的消沉，积极地面对人生。她与当地人广交朋友，学习他们的语言。她付出了热情，人们也回报了她热情。她非常喜爱当地的陶器与纺织品，于是人们便将舍不得卖给观光客的陶器、纺织品送给她作为礼物。塞尔玛很受感动，求知欲也与日俱增。</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心理故事</a:t>
            </a:r>
            <a:endParaRPr lang="en-US" altLang="zh-CN"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707515" y="2592070"/>
            <a:ext cx="9075420" cy="278574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44500" algn="ctr"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她十分投入地研究了让人痴迷的仙人掌和许多沙漠植物的生长情况，还掌握了有关土拨鼠的生活习性，观赏沙漠的日出日落，并饶有兴趣地寻找海螺壳……沙漠没有变，当地的居民没有变，只是塞尔玛的人生视角变了，她的生活就发生了巨大的改变。原先的痛苦与沉寂没有了，代之以积极的冒险与进取，她为自己的新发现而激动不已。于是她拿起了笔，一本名为《快乐的城堡》的书两年后出版了，她最终经过了自己的努力看到了“繁星”。</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b="1" dirty="0">
                <a:solidFill>
                  <a:schemeClr val="tx1">
                    <a:lumMod val="95000"/>
                    <a:lumOff val="5000"/>
                  </a:schemeClr>
                </a:solidFill>
                <a:uFillTx/>
                <a:latin typeface="微软雅黑" panose="020B0503020204020204" charset="-122"/>
                <a:ea typeface="微软雅黑" panose="020B0503020204020204" charset="-122"/>
                <a:sym typeface="+mn-ea"/>
              </a:rPr>
              <a:t>启示：</a:t>
            </a:r>
            <a:r>
              <a:rPr dirty="0">
                <a:solidFill>
                  <a:schemeClr val="tx1">
                    <a:lumMod val="95000"/>
                    <a:lumOff val="5000"/>
                  </a:schemeClr>
                </a:solidFill>
                <a:uFillTx/>
                <a:latin typeface="微软雅黑" panose="020B0503020204020204" charset="-122"/>
                <a:ea typeface="微软雅黑" panose="020B0503020204020204" charset="-122"/>
                <a:sym typeface="+mn-ea"/>
              </a:rPr>
              <a:t>西方有句谚语说得好：“生存决定于改变的能力”。一个人面临无法改变的环境的时候，要学会改变自己，自己改变了，环境也随着改变。</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三、恋爱与性心理问题</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992505" y="2094230"/>
            <a:ext cx="9930130" cy="3088640"/>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1023" cy="745"/>
              <a:chOff x="2594202" y="2559050"/>
              <a:chExt cx="649476"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901"/>
                <a:ext cx="649476" cy="34687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346960" y="2494280"/>
            <a:ext cx="8243570" cy="22879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英雄难过美人关”，这句话表面上是指窈窕淑女君子好逑，实际上更说明了爱情对一个人的考验是最为深刻的。爱情是一种特殊的人际交往，其中充满了更多的激情和亲密，同时也充满了更多的承诺和责任。一份健康的爱情能够激发恋爱双方内心最深处的善良和潜能，相反则可能互相伤害。大学生的爱情除了需要迎接恋爱交往本身的考验，还面临着心理成熟和时间协调等多个方面的挑战。</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2" name="椭圆 1"/>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5" name="椭圆 4"/>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7" name="文本框 6"/>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12"/>
              </p:custDataLst>
            </p:nvPr>
          </p:nvGrpSpPr>
          <p:grpSpPr>
            <a:xfrm>
              <a:off x="9926" y="5359"/>
              <a:ext cx="1069" cy="824"/>
              <a:chOff x="745601" y="3866412"/>
              <a:chExt cx="678520" cy="523220"/>
            </a:xfrm>
          </p:grpSpPr>
          <p:sp>
            <p:nvSpPr>
              <p:cNvPr id="9" name="椭圆 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12" name="椭圆 11"/>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3" name="组合 12"/>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22"/>
              </p:custDataLst>
            </p:nvPr>
          </p:nvGrpSpPr>
          <p:grpSpPr>
            <a:xfrm>
              <a:off x="9894" y="7681"/>
              <a:ext cx="1102" cy="824"/>
              <a:chOff x="724646" y="3866412"/>
              <a:chExt cx="699475" cy="523220"/>
            </a:xfrm>
          </p:grpSpPr>
          <p:sp>
            <p:nvSpPr>
              <p:cNvPr id="15" name="椭圆 14"/>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58" name="文本框 57"/>
            <p:cNvSpPr txBox="1"/>
            <p:nvPr>
              <p:custDataLst>
                <p:tags r:id="rId31"/>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9" name="组合 58"/>
            <p:cNvGrpSpPr/>
            <p:nvPr>
              <p:custDataLst>
                <p:tags r:id="rId32"/>
              </p:custDataLst>
            </p:nvPr>
          </p:nvGrpSpPr>
          <p:grpSpPr>
            <a:xfrm>
              <a:off x="2657" y="6507"/>
              <a:ext cx="1069" cy="824"/>
              <a:chOff x="745601" y="4859473"/>
              <a:chExt cx="678520" cy="523220"/>
            </a:xfrm>
          </p:grpSpPr>
          <p:sp>
            <p:nvSpPr>
              <p:cNvPr id="60" name="椭圆 59"/>
              <p:cNvSpPr/>
              <p:nvPr>
                <p:custDataLst>
                  <p:tags r:id="rId33"/>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1" name="文本框 60"/>
              <p:cNvSpPr txBox="1"/>
              <p:nvPr>
                <p:custDataLst>
                  <p:tags r:id="rId34"/>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62" name="椭圆 61"/>
              <p:cNvSpPr/>
              <p:nvPr>
                <p:custDataLst>
                  <p:tags r:id="rId35"/>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63" name="文本框 62"/>
            <p:cNvSpPr txBox="1"/>
            <p:nvPr>
              <p:custDataLst>
                <p:tags r:id="rId36"/>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37"/>
              </p:custDataLst>
            </p:nvPr>
          </p:nvGrpSpPr>
          <p:grpSpPr>
            <a:xfrm>
              <a:off x="2658" y="7619"/>
              <a:ext cx="1069" cy="824"/>
              <a:chOff x="745601" y="3866412"/>
              <a:chExt cx="678520" cy="523220"/>
            </a:xfrm>
          </p:grpSpPr>
          <p:sp>
            <p:nvSpPr>
              <p:cNvPr id="65" name="椭圆 64"/>
              <p:cNvSpPr/>
              <p:nvPr>
                <p:custDataLst>
                  <p:tags r:id="rId38"/>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6" name="文本框 65"/>
              <p:cNvSpPr txBox="1"/>
              <p:nvPr>
                <p:custDataLst>
                  <p:tags r:id="rId39"/>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7" name="椭圆 66"/>
              <p:cNvSpPr/>
              <p:nvPr>
                <p:custDataLst>
                  <p:tags r:id="rId40"/>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74" name="文本框 73"/>
            <p:cNvSpPr txBox="1"/>
            <p:nvPr>
              <p:custDataLst>
                <p:tags r:id="rId41"/>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1" name="组合 80"/>
            <p:cNvGrpSpPr/>
            <p:nvPr>
              <p:custDataLst>
                <p:tags r:id="rId42"/>
              </p:custDataLst>
            </p:nvPr>
          </p:nvGrpSpPr>
          <p:grpSpPr>
            <a:xfrm>
              <a:off x="2658" y="8829"/>
              <a:ext cx="1069" cy="824"/>
              <a:chOff x="745601" y="4859473"/>
              <a:chExt cx="678520" cy="523220"/>
            </a:xfrm>
          </p:grpSpPr>
          <p:sp>
            <p:nvSpPr>
              <p:cNvPr id="82" name="椭圆 81"/>
              <p:cNvSpPr/>
              <p:nvPr>
                <p:custDataLst>
                  <p:tags r:id="rId43"/>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83" name="文本框 82"/>
              <p:cNvSpPr txBox="1"/>
              <p:nvPr>
                <p:custDataLst>
                  <p:tags r:id="rId44"/>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84" name="椭圆 83"/>
              <p:cNvSpPr/>
              <p:nvPr>
                <p:custDataLst>
                  <p:tags r:id="rId45"/>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46"/>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grpSp>
        <p:nvGrpSpPr>
          <p:cNvPr id="38" name="组合 37"/>
          <p:cNvGrpSpPr/>
          <p:nvPr/>
        </p:nvGrpSpPr>
        <p:grpSpPr>
          <a:xfrm>
            <a:off x="923925" y="3363595"/>
            <a:ext cx="5076190" cy="523240"/>
            <a:chOff x="1455" y="5297"/>
            <a:chExt cx="7994" cy="824"/>
          </a:xfrm>
        </p:grpSpPr>
        <p:grpSp>
          <p:nvGrpSpPr>
            <p:cNvPr id="70" name="组合 69"/>
            <p:cNvGrpSpPr/>
            <p:nvPr/>
          </p:nvGrpSpPr>
          <p:grpSpPr>
            <a:xfrm>
              <a:off x="1455" y="5297"/>
              <a:ext cx="7994" cy="824"/>
              <a:chOff x="2657" y="5297"/>
              <a:chExt cx="7994" cy="824"/>
            </a:xfrm>
          </p:grpSpPr>
          <p:sp>
            <p:nvSpPr>
              <p:cNvPr id="27" name="文本框 26"/>
              <p:cNvSpPr txBox="1"/>
              <p:nvPr>
                <p:custDataLst>
                  <p:tags r:id="rId47"/>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48"/>
                </p:custDataLst>
              </p:nvPr>
            </p:nvGrpSpPr>
            <p:grpSpPr>
              <a:xfrm>
                <a:off x="2657" y="5297"/>
                <a:ext cx="824" cy="824"/>
                <a:chOff x="745601" y="3866412"/>
                <a:chExt cx="523220" cy="523220"/>
              </a:xfrm>
            </p:grpSpPr>
            <p:sp>
              <p:nvSpPr>
                <p:cNvPr id="55" name="椭圆 54"/>
                <p:cNvSpPr/>
                <p:nvPr>
                  <p:custDataLst>
                    <p:tags r:id="rId49"/>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6" name="文本框 55"/>
                <p:cNvSpPr txBox="1"/>
                <p:nvPr>
                  <p:custDataLst>
                    <p:tags r:id="rId50"/>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grpSp>
        </p:grpSp>
        <p:sp>
          <p:nvSpPr>
            <p:cNvPr id="28" name="椭圆 27"/>
            <p:cNvSpPr/>
            <p:nvPr>
              <p:custDataLst>
                <p:tags r:id="rId51"/>
              </p:custDataLst>
            </p:nvPr>
          </p:nvSpPr>
          <p:spPr>
            <a:xfrm>
              <a:off x="2453" y="5665"/>
              <a:ext cx="72" cy="72"/>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nvGrpSpPr>
          <p:cNvPr id="37" name="组合 36"/>
          <p:cNvGrpSpPr/>
          <p:nvPr/>
        </p:nvGrpSpPr>
        <p:grpSpPr>
          <a:xfrm>
            <a:off x="923925" y="2585085"/>
            <a:ext cx="4763770" cy="523240"/>
            <a:chOff x="1455" y="4071"/>
            <a:chExt cx="7502" cy="824"/>
          </a:xfrm>
        </p:grpSpPr>
        <p:grpSp>
          <p:nvGrpSpPr>
            <p:cNvPr id="69" name="组合 68"/>
            <p:cNvGrpSpPr/>
            <p:nvPr/>
          </p:nvGrpSpPr>
          <p:grpSpPr>
            <a:xfrm>
              <a:off x="1455" y="4071"/>
              <a:ext cx="7502" cy="824"/>
              <a:chOff x="2657" y="4071"/>
              <a:chExt cx="7502" cy="824"/>
            </a:xfrm>
          </p:grpSpPr>
          <p:sp>
            <p:nvSpPr>
              <p:cNvPr id="21" name="文本框 20"/>
              <p:cNvSpPr txBox="1"/>
              <p:nvPr>
                <p:custDataLst>
                  <p:tags r:id="rId52"/>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53"/>
                </p:custDataLst>
              </p:nvPr>
            </p:nvGrpSpPr>
            <p:grpSpPr>
              <a:xfrm>
                <a:off x="2657" y="4071"/>
                <a:ext cx="824" cy="824"/>
                <a:chOff x="745601" y="2873351"/>
                <a:chExt cx="523220" cy="523220"/>
              </a:xfrm>
            </p:grpSpPr>
            <p:sp>
              <p:nvSpPr>
                <p:cNvPr id="24" name="椭圆 23"/>
                <p:cNvSpPr/>
                <p:nvPr>
                  <p:custDataLst>
                    <p:tags r:id="rId54"/>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55"/>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grpSp>
        </p:grpSp>
        <p:sp>
          <p:nvSpPr>
            <p:cNvPr id="31" name="椭圆 30"/>
            <p:cNvSpPr/>
            <p:nvPr>
              <p:custDataLst>
                <p:tags r:id="rId56"/>
              </p:custDataLst>
            </p:nvPr>
          </p:nvSpPr>
          <p:spPr>
            <a:xfrm>
              <a:off x="2437" y="4432"/>
              <a:ext cx="72" cy="72"/>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nvGrpSpPr>
          <p:cNvPr id="36" name="组合 35"/>
          <p:cNvGrpSpPr/>
          <p:nvPr/>
        </p:nvGrpSpPr>
        <p:grpSpPr>
          <a:xfrm>
            <a:off x="923925" y="1826895"/>
            <a:ext cx="4165600" cy="523240"/>
            <a:chOff x="1455" y="2877"/>
            <a:chExt cx="6560" cy="824"/>
          </a:xfrm>
        </p:grpSpPr>
        <p:grpSp>
          <p:nvGrpSpPr>
            <p:cNvPr id="68" name="组合 67"/>
            <p:cNvGrpSpPr/>
            <p:nvPr/>
          </p:nvGrpSpPr>
          <p:grpSpPr>
            <a:xfrm>
              <a:off x="1455" y="2877"/>
              <a:ext cx="6560" cy="824"/>
              <a:chOff x="2657" y="2877"/>
              <a:chExt cx="6560" cy="824"/>
            </a:xfrm>
          </p:grpSpPr>
          <p:sp>
            <p:nvSpPr>
              <p:cNvPr id="16" name="文本框 15"/>
              <p:cNvSpPr txBox="1"/>
              <p:nvPr>
                <p:custDataLst>
                  <p:tags r:id="rId57"/>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7" name="组合 16"/>
              <p:cNvGrpSpPr/>
              <p:nvPr>
                <p:custDataLst>
                  <p:tags r:id="rId58"/>
                </p:custDataLst>
              </p:nvPr>
            </p:nvGrpSpPr>
            <p:grpSpPr>
              <a:xfrm>
                <a:off x="2657" y="2877"/>
                <a:ext cx="824" cy="824"/>
                <a:chOff x="745601" y="1880290"/>
                <a:chExt cx="523220" cy="523220"/>
              </a:xfrm>
            </p:grpSpPr>
            <p:sp>
              <p:nvSpPr>
                <p:cNvPr id="18" name="椭圆 17"/>
                <p:cNvSpPr/>
                <p:nvPr>
                  <p:custDataLst>
                    <p:tags r:id="rId59"/>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9" name="文本框 18"/>
                <p:cNvSpPr txBox="1"/>
                <p:nvPr>
                  <p:custDataLst>
                    <p:tags r:id="rId60"/>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grpSp>
        </p:grpSp>
        <p:sp>
          <p:nvSpPr>
            <p:cNvPr id="35" name="椭圆 34"/>
            <p:cNvSpPr/>
            <p:nvPr>
              <p:custDataLst>
                <p:tags r:id="rId61"/>
              </p:custDataLst>
            </p:nvPr>
          </p:nvSpPr>
          <p:spPr>
            <a:xfrm>
              <a:off x="2437" y="3223"/>
              <a:ext cx="72" cy="72"/>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ppt_x</p:attrName>
                                        </p:attrNameLst>
                                      </p:cBhvr>
                                      <p:tavLst>
                                        <p:tav tm="0">
                                          <p:val>
                                            <p:strVal val="#ppt_x-.2"/>
                                          </p:val>
                                        </p:tav>
                                        <p:tav tm="100000">
                                          <p:val>
                                            <p:strVal val="#ppt_x"/>
                                          </p:val>
                                        </p:tav>
                                      </p:tavLst>
                                    </p:anim>
                                    <p:anim calcmode="lin" valueType="num">
                                      <p:cBhvr>
                                        <p:cTn id="8"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9" dur="1000"/>
                                        <p:tgtEl>
                                          <p:spTgt spid="36"/>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ppt_x</p:attrName>
                                        </p:attrNameLst>
                                      </p:cBhvr>
                                      <p:tavLst>
                                        <p:tav tm="0">
                                          <p:val>
                                            <p:strVal val="#ppt_x-.2"/>
                                          </p:val>
                                        </p:tav>
                                        <p:tav tm="100000">
                                          <p:val>
                                            <p:strVal val="#ppt_x"/>
                                          </p:val>
                                        </p:tav>
                                      </p:tavLst>
                                    </p:anim>
                                    <p:anim calcmode="lin" valueType="num">
                                      <p:cBhvr>
                                        <p:cTn id="14"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7"/>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ppt_x</p:attrName>
                                        </p:attrNameLst>
                                      </p:cBhvr>
                                      <p:tavLst>
                                        <p:tav tm="0">
                                          <p:val>
                                            <p:strVal val="#ppt_x-.2"/>
                                          </p:val>
                                        </p:tav>
                                        <p:tav tm="100000">
                                          <p:val>
                                            <p:strVal val="#ppt_x"/>
                                          </p:val>
                                        </p:tav>
                                      </p:tavLst>
                                    </p:anim>
                                    <p:anim calcmode="lin" valueType="num">
                                      <p:cBhvr>
                                        <p:cTn id="20" dur="10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8"/>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 name="椭圆 96"/>
          <p:cNvSpPr/>
          <p:nvPr>
            <p:custDataLst>
              <p:tags r:id="rId1"/>
            </p:custDataLst>
          </p:nvPr>
        </p:nvSpPr>
        <p:spPr>
          <a:xfrm>
            <a:off x="1096900" y="2141123"/>
            <a:ext cx="2592600" cy="2592600"/>
          </a:xfrm>
          <a:prstGeom prst="ellipse">
            <a:avLst/>
          </a:prstGeom>
          <a:noFill/>
          <a:ln w="107950">
            <a:solidFill>
              <a:srgbClr val="E7E6E6">
                <a:lumMod val="75000"/>
              </a:srgbClr>
            </a:solidFill>
          </a:ln>
          <a:extLst>
            <a:ext uri="{909E8E84-426E-40DD-AFC4-6F175D3DCCD1}">
              <a14:hiddenFill xmlns:a14="http://schemas.microsoft.com/office/drawing/2010/main">
                <a:solidFill>
                  <a:sysClr val="window" lastClr="FFFFFF"/>
                </a:solidFill>
              </a14:hiddenFill>
            </a:ext>
          </a:extLst>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7" name="矩形 116"/>
          <p:cNvSpPr/>
          <p:nvPr>
            <p:custDataLst>
              <p:tags r:id="rId2"/>
            </p:custDataLst>
          </p:nvPr>
        </p:nvSpPr>
        <p:spPr>
          <a:xfrm>
            <a:off x="295910" y="1030605"/>
            <a:ext cx="4780280" cy="5827395"/>
          </a:xfrm>
          <a:prstGeom prst="rect">
            <a:avLst/>
          </a:prstGeom>
          <a:solidFill>
            <a:srgbClr val="C5CFCF">
              <a:lumMod val="20000"/>
              <a:lumOff val="8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8" name="矩形 117"/>
          <p:cNvSpPr/>
          <p:nvPr>
            <p:custDataLst>
              <p:tags r:id="rId3"/>
            </p:custDataLst>
          </p:nvPr>
        </p:nvSpPr>
        <p:spPr>
          <a:xfrm>
            <a:off x="-14605" y="1030605"/>
            <a:ext cx="309245" cy="5827395"/>
          </a:xfrm>
          <a:prstGeom prst="rect">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pic>
        <p:nvPicPr>
          <p:cNvPr id="104" name="图片 103"/>
          <p:cNvPicPr>
            <a:picLocks noChangeAspect="1"/>
          </p:cNvPicPr>
          <p:nvPr>
            <p:custDataLst>
              <p:tags r:id="rId4"/>
            </p:custDataLst>
          </p:nvPr>
        </p:nvPicPr>
        <p:blipFill rotWithShape="1">
          <a:blip r:embed="rId5"/>
          <a:srcRect/>
          <a:stretch>
            <a:fillRect/>
          </a:stretch>
        </p:blipFill>
        <p:spPr>
          <a:xfrm>
            <a:off x="1022350" y="2013585"/>
            <a:ext cx="3352800" cy="3352800"/>
          </a:xfrm>
          <a:prstGeom prst="ellipse">
            <a:avLst/>
          </a:prstGeom>
        </p:spPr>
      </p:pic>
      <p:sp>
        <p:nvSpPr>
          <p:cNvPr id="4" name="文本框 3"/>
          <p:cNvSpPr txBox="1"/>
          <p:nvPr>
            <p:custDataLst>
              <p:tags r:id="rId6"/>
            </p:custDataLst>
          </p:nvPr>
        </p:nvSpPr>
        <p:spPr>
          <a:xfrm>
            <a:off x="5732145" y="1970405"/>
            <a:ext cx="5454015" cy="339598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50000"/>
              </a:lnSpc>
              <a:spcBef>
                <a:spcPts val="1000"/>
              </a:spcBef>
              <a:spcAft>
                <a:spcPts val="0"/>
              </a:spcAft>
              <a:buSzPct val="100000"/>
              <a:buFont typeface="Wingdings" panose="05000000000000000000" charset="0"/>
              <a:buChar char="u"/>
            </a:pPr>
            <a:r>
              <a:rPr lang="en-US" dirty="0">
                <a:solidFill>
                  <a:schemeClr val="tx1">
                    <a:lumMod val="75000"/>
                    <a:lumOff val="25000"/>
                  </a:schemeClr>
                </a:solidFill>
                <a:uFillTx/>
                <a:latin typeface="微软雅黑" panose="020B0503020204020204" charset="-122"/>
                <a:ea typeface="微软雅黑" panose="020B0503020204020204" charset="-122"/>
                <a:sym typeface="+mn-ea"/>
              </a:rPr>
              <a:t>尽管埃里克森认为培养自我同一性是青春期的主要发展任务，但事实表明，大学生中由性格认同和自我接纳带来的困扰延续到成年早期还较为普遍，究其原因可能是因为大学生接收的社会信息和同伴影响更加丰富多变，以致稳定的价值观和性格认同将在较晚时期达成。良好的性格认同和自我接纳不仅是评估个体心理健康的重要标准，同时也是个体发展外部和谐关系的核心内驱力，只有“爱”自己的人，才能爱他人，爱环境，爱成长。</a:t>
            </a:r>
            <a:endParaRPr lang="en-US"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6" name="组合 5"/>
          <p:cNvGrpSpPr/>
          <p:nvPr/>
        </p:nvGrpSpPr>
        <p:grpSpPr>
          <a:xfrm>
            <a:off x="5843270" y="5589905"/>
            <a:ext cx="5483860" cy="256540"/>
            <a:chOff x="1328" y="8890"/>
            <a:chExt cx="8636" cy="404"/>
          </a:xfrm>
        </p:grpSpPr>
        <p:sp>
          <p:nvSpPr>
            <p:cNvPr id="5" name="矩形 4"/>
            <p:cNvSpPr/>
            <p:nvPr>
              <p:custDataLst>
                <p:tags r:id="rId7"/>
              </p:custDataLst>
            </p:nvPr>
          </p:nvSpPr>
          <p:spPr>
            <a:xfrm>
              <a:off x="1328" y="8992"/>
              <a:ext cx="907" cy="135"/>
            </a:xfrm>
            <a:prstGeom prst="rect">
              <a:avLst/>
            </a:prstGeom>
            <a:solidFill>
              <a:srgbClr val="5999B4"/>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grpSp>
          <p:nvGrpSpPr>
            <p:cNvPr id="68" name="组合 67"/>
            <p:cNvGrpSpPr/>
            <p:nvPr/>
          </p:nvGrpSpPr>
          <p:grpSpPr>
            <a:xfrm>
              <a:off x="9236" y="8890"/>
              <a:ext cx="728" cy="404"/>
              <a:chOff x="17417" y="8679"/>
              <a:chExt cx="728" cy="404"/>
            </a:xfrm>
            <a:solidFill>
              <a:srgbClr val="5999B4"/>
            </a:solidFill>
          </p:grpSpPr>
          <p:sp>
            <p:nvSpPr>
              <p:cNvPr id="69" name="矩形 68"/>
              <p:cNvSpPr/>
              <p:nvPr>
                <p:custDataLst>
                  <p:tags r:id="rId8"/>
                </p:custDataLst>
              </p:nvPr>
            </p:nvSpPr>
            <p:spPr>
              <a:xfrm>
                <a:off x="17417" y="8845"/>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0" name="矩形 69"/>
              <p:cNvSpPr/>
              <p:nvPr>
                <p:custDataLst>
                  <p:tags r:id="rId9"/>
                </p:custDataLst>
              </p:nvPr>
            </p:nvSpPr>
            <p:spPr>
              <a:xfrm>
                <a:off x="17417" y="8679"/>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1" name="矩形 70"/>
              <p:cNvSpPr/>
              <p:nvPr>
                <p:custDataLst>
                  <p:tags r:id="rId10"/>
                </p:custDataLst>
              </p:nvPr>
            </p:nvSpPr>
            <p:spPr>
              <a:xfrm>
                <a:off x="17417" y="9011"/>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四、自我同一性问题</a:t>
            </a:r>
            <a:endParaRPr lang="zh-CN" altLang="en-US" sz="2400" b="1" spc="300" noProof="0" dirty="0">
              <a:ln>
                <a:noFill/>
              </a:ln>
              <a:solidFill>
                <a:srgbClr val="FCC301"/>
              </a:solidFill>
              <a:effectLst/>
              <a:uLnTx/>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000" fill="hold">
                                          <p:stCondLst>
                                            <p:cond delay="0"/>
                                          </p:stCondLst>
                                        </p:cTn>
                                        <p:tgtEl>
                                          <p:spTgt spid="6"/>
                                        </p:tgtEl>
                                        <p:attrNameLst>
                                          <p:attrName>style.visibility</p:attrName>
                                        </p:attrNameLst>
                                      </p:cBhvr>
                                      <p:to>
                                        <p:strVal val="visible"/>
                                      </p:to>
                                    </p:set>
                                    <p:anim calcmode="lin" valueType="num">
                                      <p:cBhvr additive="base">
                                        <p:cTn id="13" dur="1000"/>
                                        <p:tgtEl>
                                          <p:spTgt spid="6"/>
                                        </p:tgtEl>
                                        <p:attrNameLst>
                                          <p:attrName>ppt_x</p:attrName>
                                        </p:attrNameLst>
                                      </p:cBhvr>
                                      <p:tavLst>
                                        <p:tav tm="0">
                                          <p:val>
                                            <p:strVal val="#ppt_x-#ppt_w*1.125000"/>
                                          </p:val>
                                        </p:tav>
                                        <p:tav tm="100000">
                                          <p:val>
                                            <p:strVal val="#ppt_x"/>
                                          </p:val>
                                        </p:tav>
                                      </p:tavLst>
                                    </p:anim>
                                    <p:animEffect transition="in" filter="wipe(right)">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五、职业发展问题</a:t>
            </a:r>
            <a:endParaRPr lang="zh-CN" altLang="en-US" sz="2400" b="1" spc="300" noProof="0" dirty="0">
              <a:ln>
                <a:noFill/>
              </a:ln>
              <a:solidFill>
                <a:srgbClr val="FCC301"/>
              </a:solidFill>
              <a:effectLst/>
              <a:uLnTx/>
              <a:sym typeface="+mn-ea"/>
            </a:endParaRPr>
          </a:p>
        </p:txBody>
      </p:sp>
      <p:sp>
        <p:nvSpPr>
          <p:cNvPr id="2" name="文本框 1"/>
          <p:cNvSpPr txBox="1"/>
          <p:nvPr>
            <p:custDataLst>
              <p:tags r:id="rId1"/>
            </p:custDataLst>
          </p:nvPr>
        </p:nvSpPr>
        <p:spPr>
          <a:xfrm>
            <a:off x="5873115" y="2348230"/>
            <a:ext cx="5454015" cy="228790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50000"/>
              </a:lnSpc>
              <a:spcBef>
                <a:spcPts val="1000"/>
              </a:spcBef>
              <a:spcAft>
                <a:spcPts val="0"/>
              </a:spcAft>
              <a:buSzPct val="100000"/>
              <a:buFont typeface="Wingdings" panose="05000000000000000000" charset="0"/>
              <a:buChar char="u"/>
            </a:pPr>
            <a:r>
              <a:rPr lang="en-US" dirty="0">
                <a:solidFill>
                  <a:schemeClr val="tx1">
                    <a:lumMod val="75000"/>
                    <a:lumOff val="25000"/>
                  </a:schemeClr>
                </a:solidFill>
                <a:uFillTx/>
                <a:latin typeface="微软雅黑" panose="020B0503020204020204" charset="-122"/>
                <a:ea typeface="微软雅黑" panose="020B0503020204020204" charset="-122"/>
                <a:sym typeface="+mn-ea"/>
              </a:rPr>
              <a:t>从小到大，每个人都有过很多梦想，最终哪些梦想能成为现实、哪些梦想沦为幻影取决于我们的选择和坚持。有人指出，大学生在毕业前夕由职业选择引发的状态和男女婚前的心理状态比较相似，充满紧张和焦虑，职业发展问题是大学毕业生中十分常见的一类心理困扰。</a:t>
            </a:r>
            <a:endParaRPr lang="en-US"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6" name="组合 5"/>
          <p:cNvGrpSpPr/>
          <p:nvPr/>
        </p:nvGrpSpPr>
        <p:grpSpPr>
          <a:xfrm>
            <a:off x="5843270" y="5617845"/>
            <a:ext cx="5483860" cy="256540"/>
            <a:chOff x="1328" y="8890"/>
            <a:chExt cx="8636" cy="404"/>
          </a:xfrm>
        </p:grpSpPr>
        <p:sp>
          <p:nvSpPr>
            <p:cNvPr id="5" name="矩形 4"/>
            <p:cNvSpPr/>
            <p:nvPr>
              <p:custDataLst>
                <p:tags r:id="rId2"/>
              </p:custDataLst>
            </p:nvPr>
          </p:nvSpPr>
          <p:spPr>
            <a:xfrm>
              <a:off x="1328" y="8992"/>
              <a:ext cx="907" cy="135"/>
            </a:xfrm>
            <a:prstGeom prst="rect">
              <a:avLst/>
            </a:prstGeom>
            <a:solidFill>
              <a:srgbClr val="5999B4"/>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grpSp>
          <p:nvGrpSpPr>
            <p:cNvPr id="68" name="组合 67"/>
            <p:cNvGrpSpPr/>
            <p:nvPr/>
          </p:nvGrpSpPr>
          <p:grpSpPr>
            <a:xfrm>
              <a:off x="9236" y="8890"/>
              <a:ext cx="728" cy="404"/>
              <a:chOff x="17417" y="8679"/>
              <a:chExt cx="728" cy="404"/>
            </a:xfrm>
            <a:solidFill>
              <a:srgbClr val="5999B4"/>
            </a:solidFill>
          </p:grpSpPr>
          <p:sp>
            <p:nvSpPr>
              <p:cNvPr id="69" name="矩形 68"/>
              <p:cNvSpPr/>
              <p:nvPr>
                <p:custDataLst>
                  <p:tags r:id="rId3"/>
                </p:custDataLst>
              </p:nvPr>
            </p:nvSpPr>
            <p:spPr>
              <a:xfrm>
                <a:off x="17417" y="8845"/>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0" name="矩形 69"/>
              <p:cNvSpPr/>
              <p:nvPr>
                <p:custDataLst>
                  <p:tags r:id="rId4"/>
                </p:custDataLst>
              </p:nvPr>
            </p:nvSpPr>
            <p:spPr>
              <a:xfrm>
                <a:off x="17417" y="8679"/>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1" name="矩形 70"/>
              <p:cNvSpPr/>
              <p:nvPr>
                <p:custDataLst>
                  <p:tags r:id="rId5"/>
                </p:custDataLst>
              </p:nvPr>
            </p:nvSpPr>
            <p:spPr>
              <a:xfrm>
                <a:off x="17417" y="9011"/>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grpSp>
      <p:grpSp>
        <p:nvGrpSpPr>
          <p:cNvPr id="4" name="组合 3"/>
          <p:cNvGrpSpPr/>
          <p:nvPr/>
        </p:nvGrpSpPr>
        <p:grpSpPr>
          <a:xfrm>
            <a:off x="351155" y="5095240"/>
            <a:ext cx="2153920" cy="1528445"/>
            <a:chOff x="5620" y="7480"/>
            <a:chExt cx="3392" cy="2407"/>
          </a:xfrm>
        </p:grpSpPr>
        <p:sp>
          <p:nvSpPr>
            <p:cNvPr id="10" name="菱形 9"/>
            <p:cNvSpPr/>
            <p:nvPr>
              <p:custDataLst>
                <p:tags r:id="rId6"/>
              </p:custDataLst>
            </p:nvPr>
          </p:nvSpPr>
          <p:spPr>
            <a:xfrm rot="16200000">
              <a:off x="5620"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1" name="菱形 10"/>
            <p:cNvSpPr/>
            <p:nvPr>
              <p:custDataLst>
                <p:tags r:id="rId7"/>
              </p:custDataLst>
            </p:nvPr>
          </p:nvSpPr>
          <p:spPr>
            <a:xfrm rot="16200000">
              <a:off x="5620"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6" name="菱形 65"/>
            <p:cNvSpPr/>
            <p:nvPr>
              <p:custDataLst>
                <p:tags r:id="rId8"/>
              </p:custDataLst>
            </p:nvPr>
          </p:nvSpPr>
          <p:spPr>
            <a:xfrm rot="16200000">
              <a:off x="5620"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7" name="菱形 66"/>
            <p:cNvSpPr/>
            <p:nvPr>
              <p:custDataLst>
                <p:tags r:id="rId9"/>
              </p:custDataLst>
            </p:nvPr>
          </p:nvSpPr>
          <p:spPr>
            <a:xfrm rot="16200000">
              <a:off x="5620"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72" name="菱形 71"/>
            <p:cNvSpPr/>
            <p:nvPr>
              <p:custDataLst>
                <p:tags r:id="rId10"/>
              </p:custDataLst>
            </p:nvPr>
          </p:nvSpPr>
          <p:spPr>
            <a:xfrm rot="16200000">
              <a:off x="5620"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73" name="菱形 72"/>
            <p:cNvSpPr/>
            <p:nvPr>
              <p:custDataLst>
                <p:tags r:id="rId11"/>
              </p:custDataLst>
            </p:nvPr>
          </p:nvSpPr>
          <p:spPr>
            <a:xfrm rot="16200000">
              <a:off x="6013"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74" name="菱形 73"/>
            <p:cNvSpPr/>
            <p:nvPr>
              <p:custDataLst>
                <p:tags r:id="rId12"/>
              </p:custDataLst>
            </p:nvPr>
          </p:nvSpPr>
          <p:spPr>
            <a:xfrm rot="16200000">
              <a:off x="6013"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75" name="菱形 74"/>
            <p:cNvSpPr/>
            <p:nvPr>
              <p:custDataLst>
                <p:tags r:id="rId13"/>
              </p:custDataLst>
            </p:nvPr>
          </p:nvSpPr>
          <p:spPr>
            <a:xfrm rot="16200000">
              <a:off x="6013"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76" name="菱形 75"/>
            <p:cNvSpPr/>
            <p:nvPr>
              <p:custDataLst>
                <p:tags r:id="rId14"/>
              </p:custDataLst>
            </p:nvPr>
          </p:nvSpPr>
          <p:spPr>
            <a:xfrm rot="16200000">
              <a:off x="6013"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77" name="菱形 76"/>
            <p:cNvSpPr/>
            <p:nvPr>
              <p:custDataLst>
                <p:tags r:id="rId15"/>
              </p:custDataLst>
            </p:nvPr>
          </p:nvSpPr>
          <p:spPr>
            <a:xfrm rot="16200000">
              <a:off x="6013"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78" name="菱形 77"/>
            <p:cNvSpPr/>
            <p:nvPr>
              <p:custDataLst>
                <p:tags r:id="rId16"/>
              </p:custDataLst>
            </p:nvPr>
          </p:nvSpPr>
          <p:spPr>
            <a:xfrm rot="16200000">
              <a:off x="6406"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79" name="菱形 78"/>
            <p:cNvSpPr/>
            <p:nvPr>
              <p:custDataLst>
                <p:tags r:id="rId17"/>
              </p:custDataLst>
            </p:nvPr>
          </p:nvSpPr>
          <p:spPr>
            <a:xfrm rot="16200000">
              <a:off x="6406"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0" name="菱形 79"/>
            <p:cNvSpPr/>
            <p:nvPr>
              <p:custDataLst>
                <p:tags r:id="rId18"/>
              </p:custDataLst>
            </p:nvPr>
          </p:nvSpPr>
          <p:spPr>
            <a:xfrm rot="16200000">
              <a:off x="6406"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1" name="菱形 80"/>
            <p:cNvSpPr/>
            <p:nvPr>
              <p:custDataLst>
                <p:tags r:id="rId19"/>
              </p:custDataLst>
            </p:nvPr>
          </p:nvSpPr>
          <p:spPr>
            <a:xfrm rot="16200000">
              <a:off x="6406"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2" name="菱形 81"/>
            <p:cNvSpPr/>
            <p:nvPr>
              <p:custDataLst>
                <p:tags r:id="rId20"/>
              </p:custDataLst>
            </p:nvPr>
          </p:nvSpPr>
          <p:spPr>
            <a:xfrm rot="16200000">
              <a:off x="6406"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3" name="菱形 82"/>
            <p:cNvSpPr/>
            <p:nvPr>
              <p:custDataLst>
                <p:tags r:id="rId21"/>
              </p:custDataLst>
            </p:nvPr>
          </p:nvSpPr>
          <p:spPr>
            <a:xfrm rot="16200000">
              <a:off x="6799"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4" name="菱形 83"/>
            <p:cNvSpPr/>
            <p:nvPr>
              <p:custDataLst>
                <p:tags r:id="rId22"/>
              </p:custDataLst>
            </p:nvPr>
          </p:nvSpPr>
          <p:spPr>
            <a:xfrm rot="16200000">
              <a:off x="6799"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5" name="菱形 84"/>
            <p:cNvSpPr/>
            <p:nvPr>
              <p:custDataLst>
                <p:tags r:id="rId23"/>
              </p:custDataLst>
            </p:nvPr>
          </p:nvSpPr>
          <p:spPr>
            <a:xfrm rot="16200000">
              <a:off x="6799"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6" name="菱形 85"/>
            <p:cNvSpPr/>
            <p:nvPr>
              <p:custDataLst>
                <p:tags r:id="rId24"/>
              </p:custDataLst>
            </p:nvPr>
          </p:nvSpPr>
          <p:spPr>
            <a:xfrm rot="16200000">
              <a:off x="6799"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7" name="菱形 86"/>
            <p:cNvSpPr/>
            <p:nvPr>
              <p:custDataLst>
                <p:tags r:id="rId25"/>
              </p:custDataLst>
            </p:nvPr>
          </p:nvSpPr>
          <p:spPr>
            <a:xfrm rot="16200000">
              <a:off x="6799"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8" name="菱形 87"/>
            <p:cNvSpPr/>
            <p:nvPr>
              <p:custDataLst>
                <p:tags r:id="rId26"/>
              </p:custDataLst>
            </p:nvPr>
          </p:nvSpPr>
          <p:spPr>
            <a:xfrm rot="16200000">
              <a:off x="7192"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9" name="菱形 88"/>
            <p:cNvSpPr/>
            <p:nvPr>
              <p:custDataLst>
                <p:tags r:id="rId27"/>
              </p:custDataLst>
            </p:nvPr>
          </p:nvSpPr>
          <p:spPr>
            <a:xfrm rot="16200000">
              <a:off x="7192"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90" name="菱形 89"/>
            <p:cNvSpPr/>
            <p:nvPr>
              <p:custDataLst>
                <p:tags r:id="rId28"/>
              </p:custDataLst>
            </p:nvPr>
          </p:nvSpPr>
          <p:spPr>
            <a:xfrm rot="16200000">
              <a:off x="7192"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91" name="菱形 90"/>
            <p:cNvSpPr/>
            <p:nvPr>
              <p:custDataLst>
                <p:tags r:id="rId29"/>
              </p:custDataLst>
            </p:nvPr>
          </p:nvSpPr>
          <p:spPr>
            <a:xfrm rot="16200000">
              <a:off x="7192"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92" name="菱形 91"/>
            <p:cNvSpPr/>
            <p:nvPr>
              <p:custDataLst>
                <p:tags r:id="rId30"/>
              </p:custDataLst>
            </p:nvPr>
          </p:nvSpPr>
          <p:spPr>
            <a:xfrm rot="16200000">
              <a:off x="7192"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93" name="菱形 92"/>
            <p:cNvSpPr/>
            <p:nvPr>
              <p:custDataLst>
                <p:tags r:id="rId31"/>
              </p:custDataLst>
            </p:nvPr>
          </p:nvSpPr>
          <p:spPr>
            <a:xfrm rot="16200000">
              <a:off x="7585"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94" name="菱形 93"/>
            <p:cNvSpPr/>
            <p:nvPr>
              <p:custDataLst>
                <p:tags r:id="rId32"/>
              </p:custDataLst>
            </p:nvPr>
          </p:nvSpPr>
          <p:spPr>
            <a:xfrm rot="16200000">
              <a:off x="7585"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95" name="菱形 94"/>
            <p:cNvSpPr/>
            <p:nvPr>
              <p:custDataLst>
                <p:tags r:id="rId33"/>
              </p:custDataLst>
            </p:nvPr>
          </p:nvSpPr>
          <p:spPr>
            <a:xfrm rot="16200000">
              <a:off x="7585"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96" name="菱形 95"/>
            <p:cNvSpPr/>
            <p:nvPr>
              <p:custDataLst>
                <p:tags r:id="rId34"/>
              </p:custDataLst>
            </p:nvPr>
          </p:nvSpPr>
          <p:spPr>
            <a:xfrm rot="16200000">
              <a:off x="7585"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97" name="菱形 96"/>
            <p:cNvSpPr/>
            <p:nvPr>
              <p:custDataLst>
                <p:tags r:id="rId35"/>
              </p:custDataLst>
            </p:nvPr>
          </p:nvSpPr>
          <p:spPr>
            <a:xfrm rot="16200000">
              <a:off x="7585"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98" name="菱形 97"/>
            <p:cNvSpPr/>
            <p:nvPr>
              <p:custDataLst>
                <p:tags r:id="rId36"/>
              </p:custDataLst>
            </p:nvPr>
          </p:nvSpPr>
          <p:spPr>
            <a:xfrm rot="16200000">
              <a:off x="7974"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99" name="菱形 98"/>
            <p:cNvSpPr/>
            <p:nvPr>
              <p:custDataLst>
                <p:tags r:id="rId37"/>
              </p:custDataLst>
            </p:nvPr>
          </p:nvSpPr>
          <p:spPr>
            <a:xfrm rot="16200000">
              <a:off x="7974"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00" name="菱形 99"/>
            <p:cNvSpPr/>
            <p:nvPr>
              <p:custDataLst>
                <p:tags r:id="rId38"/>
              </p:custDataLst>
            </p:nvPr>
          </p:nvSpPr>
          <p:spPr>
            <a:xfrm rot="16200000">
              <a:off x="7974"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01" name="菱形 100"/>
            <p:cNvSpPr/>
            <p:nvPr>
              <p:custDataLst>
                <p:tags r:id="rId39"/>
              </p:custDataLst>
            </p:nvPr>
          </p:nvSpPr>
          <p:spPr>
            <a:xfrm rot="16200000">
              <a:off x="7974"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02" name="菱形 101"/>
            <p:cNvSpPr/>
            <p:nvPr>
              <p:custDataLst>
                <p:tags r:id="rId40"/>
              </p:custDataLst>
            </p:nvPr>
          </p:nvSpPr>
          <p:spPr>
            <a:xfrm rot="16200000">
              <a:off x="7974"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03" name="菱形 102"/>
            <p:cNvSpPr/>
            <p:nvPr>
              <p:custDataLst>
                <p:tags r:id="rId41"/>
              </p:custDataLst>
            </p:nvPr>
          </p:nvSpPr>
          <p:spPr>
            <a:xfrm rot="16200000">
              <a:off x="8367"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04" name="菱形 103"/>
            <p:cNvSpPr/>
            <p:nvPr>
              <p:custDataLst>
                <p:tags r:id="rId42"/>
              </p:custDataLst>
            </p:nvPr>
          </p:nvSpPr>
          <p:spPr>
            <a:xfrm rot="16200000">
              <a:off x="8367"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05" name="菱形 104"/>
            <p:cNvSpPr/>
            <p:nvPr>
              <p:custDataLst>
                <p:tags r:id="rId43"/>
              </p:custDataLst>
            </p:nvPr>
          </p:nvSpPr>
          <p:spPr>
            <a:xfrm rot="16200000">
              <a:off x="8367"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06" name="菱形 105"/>
            <p:cNvSpPr/>
            <p:nvPr>
              <p:custDataLst>
                <p:tags r:id="rId44"/>
              </p:custDataLst>
            </p:nvPr>
          </p:nvSpPr>
          <p:spPr>
            <a:xfrm rot="16200000">
              <a:off x="8367"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07" name="菱形 106"/>
            <p:cNvSpPr/>
            <p:nvPr>
              <p:custDataLst>
                <p:tags r:id="rId45"/>
              </p:custDataLst>
            </p:nvPr>
          </p:nvSpPr>
          <p:spPr>
            <a:xfrm rot="16200000">
              <a:off x="8367"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108" name="菱形 107"/>
            <p:cNvSpPr/>
            <p:nvPr>
              <p:custDataLst>
                <p:tags r:id="rId46"/>
              </p:custDataLst>
            </p:nvPr>
          </p:nvSpPr>
          <p:spPr>
            <a:xfrm rot="16200000">
              <a:off x="8760"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09" name="菱形 108"/>
            <p:cNvSpPr/>
            <p:nvPr>
              <p:custDataLst>
                <p:tags r:id="rId47"/>
              </p:custDataLst>
            </p:nvPr>
          </p:nvSpPr>
          <p:spPr>
            <a:xfrm rot="16200000">
              <a:off x="8760"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10" name="菱形 109"/>
            <p:cNvSpPr/>
            <p:nvPr>
              <p:custDataLst>
                <p:tags r:id="rId48"/>
              </p:custDataLst>
            </p:nvPr>
          </p:nvSpPr>
          <p:spPr>
            <a:xfrm rot="16200000">
              <a:off x="8760"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11" name="菱形 110"/>
            <p:cNvSpPr/>
            <p:nvPr>
              <p:custDataLst>
                <p:tags r:id="rId49"/>
              </p:custDataLst>
            </p:nvPr>
          </p:nvSpPr>
          <p:spPr>
            <a:xfrm rot="16200000">
              <a:off x="8760"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12" name="菱形 111"/>
            <p:cNvSpPr/>
            <p:nvPr>
              <p:custDataLst>
                <p:tags r:id="rId50"/>
              </p:custDataLst>
            </p:nvPr>
          </p:nvSpPr>
          <p:spPr>
            <a:xfrm rot="16200000">
              <a:off x="8760"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13" name="菱形 112"/>
            <p:cNvSpPr/>
            <p:nvPr>
              <p:custDataLst>
                <p:tags r:id="rId51"/>
              </p:custDataLst>
            </p:nvPr>
          </p:nvSpPr>
          <p:spPr>
            <a:xfrm rot="16200000">
              <a:off x="5620"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14" name="菱形 113"/>
            <p:cNvSpPr/>
            <p:nvPr>
              <p:custDataLst>
                <p:tags r:id="rId52"/>
              </p:custDataLst>
            </p:nvPr>
          </p:nvSpPr>
          <p:spPr>
            <a:xfrm rot="16200000">
              <a:off x="6013"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115" name="菱形 114"/>
            <p:cNvSpPr/>
            <p:nvPr>
              <p:custDataLst>
                <p:tags r:id="rId53"/>
              </p:custDataLst>
            </p:nvPr>
          </p:nvSpPr>
          <p:spPr>
            <a:xfrm rot="16200000">
              <a:off x="6406"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16" name="菱形 115"/>
            <p:cNvSpPr/>
            <p:nvPr>
              <p:custDataLst>
                <p:tags r:id="rId54"/>
              </p:custDataLst>
            </p:nvPr>
          </p:nvSpPr>
          <p:spPr>
            <a:xfrm rot="16200000">
              <a:off x="6799"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17" name="菱形 116"/>
            <p:cNvSpPr/>
            <p:nvPr>
              <p:custDataLst>
                <p:tags r:id="rId55"/>
              </p:custDataLst>
            </p:nvPr>
          </p:nvSpPr>
          <p:spPr>
            <a:xfrm rot="16200000">
              <a:off x="7192"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118" name="菱形 117"/>
            <p:cNvSpPr/>
            <p:nvPr>
              <p:custDataLst>
                <p:tags r:id="rId56"/>
              </p:custDataLst>
            </p:nvPr>
          </p:nvSpPr>
          <p:spPr>
            <a:xfrm rot="16200000">
              <a:off x="7585"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19" name="菱形 118"/>
            <p:cNvSpPr/>
            <p:nvPr>
              <p:custDataLst>
                <p:tags r:id="rId57"/>
              </p:custDataLst>
            </p:nvPr>
          </p:nvSpPr>
          <p:spPr>
            <a:xfrm rot="16200000">
              <a:off x="7974"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20" name="菱形 119"/>
            <p:cNvSpPr/>
            <p:nvPr>
              <p:custDataLst>
                <p:tags r:id="rId58"/>
              </p:custDataLst>
            </p:nvPr>
          </p:nvSpPr>
          <p:spPr>
            <a:xfrm rot="16200000">
              <a:off x="8367"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121" name="菱形 120"/>
            <p:cNvSpPr/>
            <p:nvPr>
              <p:custDataLst>
                <p:tags r:id="rId59"/>
              </p:custDataLst>
            </p:nvPr>
          </p:nvSpPr>
          <p:spPr>
            <a:xfrm rot="16200000">
              <a:off x="8760"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grpSp>
      <p:pic>
        <p:nvPicPr>
          <p:cNvPr id="122" name="图片 121" descr="图片1"/>
          <p:cNvPicPr>
            <a:picLocks noChangeAspect="1"/>
          </p:cNvPicPr>
          <p:nvPr/>
        </p:nvPicPr>
        <p:blipFill>
          <a:blip r:embed="rId60"/>
          <a:stretch>
            <a:fillRect/>
          </a:stretch>
        </p:blipFill>
        <p:spPr>
          <a:xfrm>
            <a:off x="807720" y="1711325"/>
            <a:ext cx="4349115" cy="4166870"/>
          </a:xfrm>
          <a:prstGeom prst="rect">
            <a:avLst/>
          </a:prstGeom>
        </p:spPr>
      </p:pic>
    </p:spTree>
    <p:custDataLst>
      <p:tags r:id="rId6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000" fill="hold">
                                          <p:stCondLst>
                                            <p:cond delay="0"/>
                                          </p:stCondLst>
                                        </p:cTn>
                                        <p:tgtEl>
                                          <p:spTgt spid="6"/>
                                        </p:tgtEl>
                                        <p:attrNameLst>
                                          <p:attrName>style.visibility</p:attrName>
                                        </p:attrNameLst>
                                      </p:cBhvr>
                                      <p:to>
                                        <p:strVal val="visible"/>
                                      </p:to>
                                    </p:set>
                                    <p:anim calcmode="lin" valueType="num">
                                      <p:cBhvr additive="base">
                                        <p:cTn id="13" dur="1000"/>
                                        <p:tgtEl>
                                          <p:spTgt spid="6"/>
                                        </p:tgtEl>
                                        <p:attrNameLst>
                                          <p:attrName>ppt_x</p:attrName>
                                        </p:attrNameLst>
                                      </p:cBhvr>
                                      <p:tavLst>
                                        <p:tav tm="0">
                                          <p:val>
                                            <p:strVal val="#ppt_x-#ppt_w*1.125000"/>
                                          </p:val>
                                        </p:tav>
                                        <p:tav tm="100000">
                                          <p:val>
                                            <p:strVal val="#ppt_x"/>
                                          </p:val>
                                        </p:tav>
                                      </p:tavLst>
                                    </p:anim>
                                    <p:animEffect transition="in" filter="wipe(right)">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大学生常见心理困惑与异常心理</a:t>
            </a:r>
            <a:endParaRPr lang="zh-CN" altLang="en-US" sz="2400" b="1" spc="300" dirty="0">
              <a:solidFill>
                <a:srgbClr val="7EA96D"/>
              </a:solidFill>
              <a:uFillTx/>
              <a:sym typeface="+mn-ea"/>
            </a:endParaRPr>
          </a:p>
          <a:p>
            <a:pPr marL="0" indent="0">
              <a:buNone/>
            </a:pP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ctr" defTabSz="913765" rtl="0" eaLnBrk="1" fontAlgn="auto" latinLnBrk="0" hangingPunct="1">
              <a:lnSpc>
                <a:spcPct val="150000"/>
              </a:lnSpc>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任务三　大学生常见的心理疾病及其应对措施</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大学生常见的心理疾病及其应对措施</a:t>
            </a:r>
            <a:endParaRPr lang="zh-CN" altLang="en-US" sz="2400" b="1" spc="300" dirty="0">
              <a:solidFill>
                <a:srgbClr val="7EA96D"/>
              </a:solidFill>
              <a:sym typeface="+mn-ea"/>
            </a:endParaRPr>
          </a:p>
        </p:txBody>
      </p:sp>
      <p:pic>
        <p:nvPicPr>
          <p:cNvPr id="8" name="图片 7" descr="f4a28393408bf567baf06848353f5af6"/>
          <p:cNvPicPr>
            <a:picLocks noChangeAspect="1"/>
          </p:cNvPicPr>
          <p:nvPr/>
        </p:nvPicPr>
        <p:blipFill>
          <a:blip r:embed="rId1"/>
          <a:stretch>
            <a:fillRect/>
          </a:stretch>
        </p:blipFill>
        <p:spPr>
          <a:xfrm>
            <a:off x="1080770" y="1144905"/>
            <a:ext cx="10092055" cy="5460365"/>
          </a:xfrm>
          <a:prstGeom prst="rect">
            <a:avLst/>
          </a:prstGeom>
        </p:spPr>
      </p:pic>
      <p:sp>
        <p:nvSpPr>
          <p:cNvPr id="26" name="矩形 25"/>
          <p:cNvSpPr/>
          <p:nvPr/>
        </p:nvSpPr>
        <p:spPr>
          <a:xfrm>
            <a:off x="1439545" y="1398905"/>
            <a:ext cx="9406255" cy="3172460"/>
          </a:xfrm>
          <a:prstGeom prst="rect">
            <a:avLst/>
          </a:prstGeom>
          <a:solidFill>
            <a:srgbClr val="FFFF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10" name="TextBox 84"/>
          <p:cNvSpPr txBox="1">
            <a:spLocks noChangeArrowheads="1"/>
          </p:cNvSpPr>
          <p:nvPr/>
        </p:nvSpPr>
        <p:spPr bwMode="auto">
          <a:xfrm>
            <a:off x="1824990" y="1647508"/>
            <a:ext cx="854202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indent="431800" algn="just" fontAlgn="ctr">
              <a:lnSpc>
                <a:spcPct val="150000"/>
              </a:lnSpc>
              <a:spcBef>
                <a:spcPts val="500"/>
              </a:spcBef>
              <a:spcAft>
                <a:spcPts val="0"/>
              </a:spcAft>
              <a:buSzPct val="100000"/>
              <a:buFont typeface="+mj-lt"/>
              <a:buNone/>
            </a:pPr>
            <a:r>
              <a:rPr lang="zh-CN" altLang="en-US" sz="1600" spc="2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心理问题如果没有得到及时、妥善的调解，随着时间的推移，个体的认知和情绪可能出现扭曲，困扰的程度逐步加深，症状出现泛化并使个体的社会心理功能受损，进而演化成各种心理疾病，如神经症、抑郁发作、心身疾病等。个体的成长环境和家庭教养过程中长期存在的心理偏差可能导致人格障碍。心理疾病易感的人格特质加上强烈的负性生活事件刺激又有可能诱发严重的精神疾病。面对这些异常心理，应当做到“尽早发现、科学诊断、及时治疗”。</a:t>
            </a:r>
            <a:endParaRPr lang="zh-CN" altLang="en-US" sz="1600" b="1" spc="2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sp>
        <p:nvSpPr>
          <p:cNvPr id="42" name="内容占位符 2"/>
          <p:cNvSpPr>
            <a:spLocks noGrp="1"/>
          </p:cNvSpPr>
          <p:nvPr/>
        </p:nvSpPr>
        <p:spPr>
          <a:xfrm>
            <a:off x="876300" y="1371600"/>
            <a:ext cx="10440035" cy="318770"/>
          </a:xfrm>
          <a:prstGeom prst="rect">
            <a:avLst/>
          </a:prstGeom>
        </p:spPr>
        <p:txBody>
          <a:bodyPr vert="horz" lIns="91440" tIns="45720" rIns="91440" bIns="45720" rtlCol="0"/>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60045" lvl="0" indent="-360045" fontAlgn="auto">
              <a:lnSpc>
                <a:spcPct val="140000"/>
              </a:lnSpc>
              <a:buFont typeface="Wingdings" panose="05000000000000000000" charset="0"/>
              <a:buChar char="l"/>
            </a:pPr>
            <a:r>
              <a:rPr sz="1600" b="1" spc="150">
                <a:solidFill>
                  <a:schemeClr val="tx1"/>
                </a:solidFill>
                <a:uFillTx/>
                <a:latin typeface="微软雅黑" panose="020B0503020204020204" charset="-122"/>
                <a:ea typeface="微软雅黑" panose="020B0503020204020204" charset="-122"/>
                <a:sym typeface="+mn-ea"/>
              </a:rPr>
              <a:t>神经症具有以下几个共同特征：</a:t>
            </a:r>
            <a:endParaRPr sz="1600" b="1" spc="150">
              <a:solidFill>
                <a:schemeClr val="tx1"/>
              </a:solidFill>
              <a:uFillTx/>
              <a:latin typeface="微软雅黑" panose="020B0503020204020204" charset="-122"/>
              <a:ea typeface="微软雅黑" panose="020B0503020204020204" charset="-122"/>
              <a:sym typeface="+mn-ea"/>
            </a:endParaRPr>
          </a:p>
        </p:txBody>
      </p:sp>
      <p:sp>
        <p:nvSpPr>
          <p:cNvPr id="4" name="文本框 3"/>
          <p:cNvSpPr txBox="1"/>
          <p:nvPr>
            <p:custDataLst>
              <p:tags r:id="rId1"/>
            </p:custDataLst>
          </p:nvPr>
        </p:nvSpPr>
        <p:spPr>
          <a:xfrm>
            <a:off x="1917700" y="5426075"/>
            <a:ext cx="9337675" cy="376238"/>
          </a:xfrm>
          <a:prstGeom prst="rect">
            <a:avLst/>
          </a:prstGeom>
        </p:spPr>
        <p:txBody>
          <a:bodyPr wrap="square" anchor="ctr" anchorCtr="0"/>
          <a:lstStyle>
            <a:defPPr>
              <a:defRPr lang="zh-CN"/>
            </a:defPPr>
            <a:lvl1pPr marR="0" lvl="0" indent="0" defTabSz="0">
              <a:spcBef>
                <a:spcPts val="0"/>
              </a:spcBef>
              <a:spcAft>
                <a:spcPts val="0"/>
              </a:spcAft>
              <a:buClrTx/>
              <a:buSzTx/>
              <a:buFontTx/>
              <a:buNone/>
              <a:defRPr kumimoji="0" b="0" i="0" u="none" strike="noStrike" kern="0" cap="none" spc="0" normalizeH="0" baseline="0">
                <a:ln>
                  <a:noFill/>
                </a:ln>
                <a:solidFill>
                  <a:srgbClr val="000000">
                    <a:lumMod val="65000"/>
                    <a:lumOff val="35000"/>
                  </a:srgbClr>
                </a:solidFill>
                <a:effectLst/>
                <a:uLnTx/>
                <a:uFillTx/>
              </a:defRPr>
            </a:lvl1pPr>
          </a:lstStyle>
          <a:p>
            <a:pPr lvl="0" algn="just" fontAlgn="ctr">
              <a:lnSpc>
                <a:spcPct val="130000"/>
              </a:lnSpc>
              <a:spcBef>
                <a:spcPts val="1000"/>
              </a:spcBef>
              <a:spcAft>
                <a:spcPts val="0"/>
              </a:spcAft>
              <a:buSzPct val="100000"/>
              <a:buFont typeface="+mj-ea"/>
            </a:pPr>
            <a:r>
              <a:rPr lang="zh-CN" altLang="en-US" sz="1600" b="1"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心因性。</a:t>
            </a:r>
            <a:r>
              <a:rPr lang="zh-CN" altLang="en-US" sz="1600"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神经症是一组心因性障碍，人格因素、心理社会因素是主要致病因素，患者虽然体诉繁多，但却没有相应的躯体疾病与之相联系。。</a:t>
            </a:r>
            <a:endParaRPr lang="zh-CN" altLang="en-US" sz="1600"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custDataLst>
              <p:tags r:id="rId2"/>
            </p:custDataLst>
          </p:nvPr>
        </p:nvSpPr>
        <p:spPr>
          <a:xfrm>
            <a:off x="1917700" y="4508500"/>
            <a:ext cx="9209088" cy="665163"/>
          </a:xfrm>
          <a:prstGeom prst="rect">
            <a:avLst/>
          </a:prstGeom>
        </p:spPr>
        <p:txBody>
          <a:bodyPr wrap="square" anchor="ctr" anchorCtr="0"/>
          <a:lstStyle>
            <a:defPPr>
              <a:defRPr lang="zh-CN"/>
            </a:defPPr>
            <a:lvl1pPr marR="0" lvl="0" indent="0" defTabSz="0">
              <a:spcBef>
                <a:spcPts val="0"/>
              </a:spcBef>
              <a:spcAft>
                <a:spcPts val="0"/>
              </a:spcAft>
              <a:buClrTx/>
              <a:buSzTx/>
              <a:buFontTx/>
              <a:buNone/>
              <a:defRPr kumimoji="0" b="0" i="0" u="none" strike="noStrike" kern="0" cap="none" spc="0" normalizeH="0" baseline="0">
                <a:ln>
                  <a:noFill/>
                </a:ln>
                <a:solidFill>
                  <a:srgbClr val="000000">
                    <a:lumMod val="65000"/>
                    <a:lumOff val="35000"/>
                  </a:srgbClr>
                </a:solidFill>
                <a:effectLst/>
                <a:uLnTx/>
                <a:uFillTx/>
              </a:defRPr>
            </a:lvl1pPr>
          </a:lstStyle>
          <a:p>
            <a:pPr algn="just" fontAlgn="base">
              <a:lnSpc>
                <a:spcPct val="120000"/>
              </a:lnSpc>
            </a:pPr>
            <a:r>
              <a:rPr lang="zh-CN" altLang="en-US" sz="1600" b="1"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社会心理功能受损</a:t>
            </a:r>
            <a:r>
              <a:rPr lang="zh-CN" altLang="en-US" sz="1600"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。神经症性心理冲突中的两个对立面互相强化，形成恶性循环，日益严重地妨碍着病人的心理功能或社会功能。</a:t>
            </a:r>
            <a:endParaRPr lang="zh-CN" altLang="en-US" sz="1600"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custDataLst>
              <p:tags r:id="rId3"/>
            </p:custDataLst>
          </p:nvPr>
        </p:nvSpPr>
        <p:spPr>
          <a:xfrm>
            <a:off x="1917700" y="3783330"/>
            <a:ext cx="9209088" cy="449263"/>
          </a:xfrm>
          <a:prstGeom prst="rect">
            <a:avLst/>
          </a:prstGeom>
        </p:spPr>
        <p:txBody>
          <a:bodyPr wrap="square" anchor="ctr" anchorCtr="0"/>
          <a:lstStyle>
            <a:defPPr>
              <a:defRPr lang="zh-CN"/>
            </a:defPPr>
            <a:lvl1pPr marR="0" lvl="0" indent="0" defTabSz="0">
              <a:spcBef>
                <a:spcPts val="0"/>
              </a:spcBef>
              <a:spcAft>
                <a:spcPts val="0"/>
              </a:spcAft>
              <a:buClrTx/>
              <a:buSzTx/>
              <a:buFontTx/>
              <a:buNone/>
              <a:defRPr kumimoji="0" b="0" i="0" u="none" strike="noStrike" kern="0" cap="none" spc="0" normalizeH="0" baseline="0">
                <a:ln>
                  <a:noFill/>
                </a:ln>
                <a:solidFill>
                  <a:srgbClr val="000000">
                    <a:lumMod val="65000"/>
                    <a:lumOff val="35000"/>
                  </a:srgbClr>
                </a:solidFill>
                <a:effectLst/>
                <a:uLnTx/>
                <a:uFillTx/>
              </a:defRPr>
            </a:lvl1pPr>
          </a:lstStyle>
          <a:p>
            <a:pPr marL="0" indent="0" algn="just" fontAlgn="base">
              <a:lnSpc>
                <a:spcPct val="120000"/>
              </a:lnSpc>
              <a:buNone/>
            </a:pPr>
            <a:r>
              <a:rPr lang="zh-CN" altLang="en-US" sz="1600" b="1"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比较持久。</a:t>
            </a:r>
            <a:r>
              <a:rPr lang="zh-CN" altLang="en-US" sz="1600"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神经症是一种持久性的精神障碍，不同于各种短暂的精神障碍。</a:t>
            </a:r>
            <a:endParaRPr lang="zh-CN" altLang="en-US" sz="1600"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3" name="文本框 62"/>
          <p:cNvSpPr txBox="1"/>
          <p:nvPr>
            <p:custDataLst>
              <p:tags r:id="rId4"/>
            </p:custDataLst>
          </p:nvPr>
        </p:nvSpPr>
        <p:spPr>
          <a:xfrm>
            <a:off x="1946275" y="3102610"/>
            <a:ext cx="9210675" cy="537845"/>
          </a:xfrm>
          <a:prstGeom prst="rect">
            <a:avLst/>
          </a:prstGeom>
        </p:spPr>
        <p:txBody>
          <a:bodyPr wrap="square" anchor="ctr" anchorCtr="0"/>
          <a:lstStyle>
            <a:defPPr>
              <a:defRPr lang="zh-CN"/>
            </a:defPPr>
            <a:lvl1pPr marR="0" lvl="0" indent="0" defTabSz="0">
              <a:spcBef>
                <a:spcPts val="0"/>
              </a:spcBef>
              <a:spcAft>
                <a:spcPts val="0"/>
              </a:spcAft>
              <a:buClrTx/>
              <a:buSzTx/>
              <a:buFontTx/>
              <a:buNone/>
              <a:defRPr kumimoji="0" b="0" i="0" u="none" strike="noStrike" kern="0" cap="none" spc="0" normalizeH="0" baseline="0">
                <a:ln>
                  <a:noFill/>
                </a:ln>
                <a:solidFill>
                  <a:srgbClr val="000000">
                    <a:lumMod val="65000"/>
                    <a:lumOff val="35000"/>
                  </a:srgbClr>
                </a:solidFill>
                <a:effectLst/>
                <a:uLnTx/>
                <a:uFillTx/>
              </a:defRPr>
            </a:lvl1pPr>
          </a:lstStyle>
          <a:p>
            <a:pPr marL="0" indent="0" algn="just" fontAlgn="base">
              <a:lnSpc>
                <a:spcPct val="110000"/>
              </a:lnSpc>
              <a:buNone/>
            </a:pPr>
            <a:r>
              <a:rPr lang="zh-CN" altLang="en-US" sz="1600" b="1" strike="noStrike" spc="150" noProof="1" dirty="0" smtClean="0">
                <a:solidFill>
                  <a:schemeClr val="tx1">
                    <a:lumMod val="75000"/>
                    <a:lumOff val="25000"/>
                  </a:schemeClr>
                </a:solidFill>
                <a:uFillTx/>
                <a:ea typeface="微软雅黑" panose="020B0503020204020204" charset="-122"/>
                <a:sym typeface="+mn-ea"/>
              </a:rPr>
              <a:t>精神痛苦</a:t>
            </a:r>
            <a:r>
              <a:rPr lang="zh-CN" altLang="en-US" sz="1600" strike="noStrike" spc="150" noProof="1" dirty="0" smtClean="0">
                <a:solidFill>
                  <a:schemeClr val="tx1">
                    <a:lumMod val="75000"/>
                    <a:lumOff val="25000"/>
                  </a:schemeClr>
                </a:solidFill>
                <a:uFillTx/>
                <a:ea typeface="微软雅黑" panose="020B0503020204020204" charset="-122"/>
                <a:sym typeface="+mn-ea"/>
              </a:rPr>
              <a:t>。神经症是一种痛苦的精神障碍，喜欢诉苦是神经症病人普遍而突出的表现之一，一般自知力完整，有求助意愿。</a:t>
            </a:r>
            <a:endParaRPr lang="zh-CN" altLang="en-US" sz="1600" strike="noStrike" spc="150" noProof="1" dirty="0" smtClean="0">
              <a:solidFill>
                <a:schemeClr val="tx1">
                  <a:lumMod val="75000"/>
                  <a:lumOff val="25000"/>
                </a:schemeClr>
              </a:solidFill>
              <a:uFillTx/>
              <a:ea typeface="微软雅黑" panose="020B0503020204020204" charset="-122"/>
              <a:sym typeface="+mn-ea"/>
            </a:endParaRPr>
          </a:p>
        </p:txBody>
      </p:sp>
      <p:cxnSp>
        <p:nvCxnSpPr>
          <p:cNvPr id="66" name="直接连接符 65"/>
          <p:cNvCxnSpPr/>
          <p:nvPr>
            <p:custDataLst>
              <p:tags r:id="rId5"/>
            </p:custDataLst>
          </p:nvPr>
        </p:nvCxnSpPr>
        <p:spPr>
          <a:xfrm>
            <a:off x="1543050" y="1970088"/>
            <a:ext cx="0" cy="4248150"/>
          </a:xfrm>
          <a:prstGeom prst="line">
            <a:avLst/>
          </a:prstGeom>
          <a:solidFill>
            <a:schemeClr val="accent2"/>
          </a:solidFill>
          <a:ln w="57150">
            <a:solidFill>
              <a:srgbClr val="4276AA"/>
            </a:solidFill>
          </a:ln>
        </p:spPr>
        <p:style>
          <a:lnRef idx="1">
            <a:srgbClr val="E7E6E6"/>
          </a:lnRef>
          <a:fillRef idx="0">
            <a:srgbClr val="E7E6E6"/>
          </a:fillRef>
          <a:effectRef idx="0">
            <a:srgbClr val="E7E6E6"/>
          </a:effectRef>
          <a:fontRef idx="minor">
            <a:srgbClr val="000000"/>
          </a:fontRef>
        </p:style>
      </p:cxnSp>
      <p:sp>
        <p:nvSpPr>
          <p:cNvPr id="67" name="椭圆 66"/>
          <p:cNvSpPr/>
          <p:nvPr>
            <p:custDataLst>
              <p:tags r:id="rId6"/>
            </p:custDataLst>
          </p:nvPr>
        </p:nvSpPr>
        <p:spPr>
          <a:xfrm>
            <a:off x="1325563" y="5324475"/>
            <a:ext cx="476250" cy="476250"/>
          </a:xfrm>
          <a:prstGeom prst="ellipse">
            <a:avLst/>
          </a:prstGeom>
          <a:solidFill>
            <a:srgbClr val="FCC301"/>
          </a:solidFill>
          <a:ln>
            <a:noFill/>
          </a:ln>
        </p:spPr>
        <p:style>
          <a:lnRef idx="2">
            <a:srgbClr val="E7E6E6">
              <a:shade val="50000"/>
            </a:srgbClr>
          </a:lnRef>
          <a:fillRef idx="1">
            <a:srgbClr val="E7E6E6"/>
          </a:fillRef>
          <a:effectRef idx="0">
            <a:srgbClr val="E7E6E6"/>
          </a:effectRef>
          <a:fontRef idx="minor">
            <a:srgbClr val="FFFFFF"/>
          </a:fontRef>
        </p:style>
        <p:txBody>
          <a:bodyPr wrap="square" lIns="0" tIns="0" rIns="0" bIns="0" rtlCol="0" anchor="ctr"/>
          <a:p>
            <a:pPr lvl="0" algn="ctr" fontAlgn="base">
              <a:buNone/>
              <a:defRPr/>
            </a:pPr>
            <a:r>
              <a:rPr lang="en-US" altLang="zh-CN" sz="1600" b="1" strike="noStrike" kern="0" noProof="1" dirty="0">
                <a:latin typeface="微软雅黑" panose="020B0503020204020204" charset="-122"/>
                <a:ea typeface="微软雅黑" panose="020B0503020204020204" charset="-122"/>
              </a:rPr>
              <a:t>05</a:t>
            </a:r>
            <a:endParaRPr lang="en-US" altLang="zh-CN" sz="1600" b="1" strike="noStrike" kern="0" noProof="1" dirty="0">
              <a:latin typeface="微软雅黑" panose="020B0503020204020204" charset="-122"/>
              <a:ea typeface="微软雅黑" panose="020B0503020204020204" charset="-122"/>
            </a:endParaRPr>
          </a:p>
        </p:txBody>
      </p:sp>
      <p:sp>
        <p:nvSpPr>
          <p:cNvPr id="68" name="椭圆 67"/>
          <p:cNvSpPr/>
          <p:nvPr>
            <p:custDataLst>
              <p:tags r:id="rId7"/>
            </p:custDataLst>
          </p:nvPr>
        </p:nvSpPr>
        <p:spPr>
          <a:xfrm>
            <a:off x="1311275" y="4616450"/>
            <a:ext cx="476250" cy="476250"/>
          </a:xfrm>
          <a:prstGeom prst="ellipse">
            <a:avLst/>
          </a:prstGeom>
          <a:solidFill>
            <a:schemeClr val="accent6"/>
          </a:solidFill>
          <a:ln>
            <a:noFill/>
          </a:ln>
        </p:spPr>
        <p:style>
          <a:lnRef idx="2">
            <a:srgbClr val="E7E6E6">
              <a:shade val="50000"/>
            </a:srgbClr>
          </a:lnRef>
          <a:fillRef idx="1">
            <a:srgbClr val="E7E6E6"/>
          </a:fillRef>
          <a:effectRef idx="0">
            <a:srgbClr val="E7E6E6"/>
          </a:effectRef>
          <a:fontRef idx="minor">
            <a:srgbClr val="FFFFFF"/>
          </a:fontRef>
        </p:style>
        <p:txBody>
          <a:bodyPr wrap="square" lIns="0" tIns="0" rIns="0" bIns="0" rtlCol="0" anchor="ctr"/>
          <a:p>
            <a:pPr lvl="0" algn="ctr" fontAlgn="base">
              <a:buNone/>
              <a:defRPr/>
            </a:pPr>
            <a:r>
              <a:rPr lang="en-US" altLang="zh-CN" sz="1600" b="1" strike="noStrike" kern="0" noProof="1" dirty="0">
                <a:latin typeface="微软雅黑" panose="020B0503020204020204" charset="-122"/>
                <a:ea typeface="微软雅黑" panose="020B0503020204020204" charset="-122"/>
              </a:rPr>
              <a:t>04</a:t>
            </a:r>
            <a:endParaRPr lang="en-US" altLang="zh-CN" sz="1600" b="1" strike="noStrike" kern="0" noProof="1" dirty="0">
              <a:latin typeface="微软雅黑" panose="020B0503020204020204" charset="-122"/>
              <a:ea typeface="微软雅黑" panose="020B0503020204020204" charset="-122"/>
            </a:endParaRPr>
          </a:p>
        </p:txBody>
      </p:sp>
      <p:sp>
        <p:nvSpPr>
          <p:cNvPr id="70" name="椭圆 69"/>
          <p:cNvSpPr/>
          <p:nvPr>
            <p:custDataLst>
              <p:tags r:id="rId8"/>
            </p:custDataLst>
          </p:nvPr>
        </p:nvSpPr>
        <p:spPr>
          <a:xfrm>
            <a:off x="1311275" y="3775075"/>
            <a:ext cx="476250" cy="476250"/>
          </a:xfrm>
          <a:prstGeom prst="ellipse">
            <a:avLst/>
          </a:prstGeom>
          <a:solidFill>
            <a:srgbClr val="FCC301"/>
          </a:solidFill>
          <a:ln>
            <a:noFill/>
          </a:ln>
        </p:spPr>
        <p:style>
          <a:lnRef idx="2">
            <a:srgbClr val="E7E6E6">
              <a:shade val="50000"/>
            </a:srgbClr>
          </a:lnRef>
          <a:fillRef idx="1">
            <a:srgbClr val="E7E6E6"/>
          </a:fillRef>
          <a:effectRef idx="0">
            <a:srgbClr val="E7E6E6"/>
          </a:effectRef>
          <a:fontRef idx="minor">
            <a:srgbClr val="FFFFFF"/>
          </a:fontRef>
        </p:style>
        <p:txBody>
          <a:bodyPr wrap="square" lIns="0" tIns="0" rIns="0" bIns="0" rtlCol="0" anchor="ctr"/>
          <a:p>
            <a:pPr lvl="0" algn="ctr" fontAlgn="base">
              <a:buNone/>
              <a:defRPr/>
            </a:pPr>
            <a:r>
              <a:rPr lang="en-US" altLang="zh-CN" sz="1600" b="1" strike="noStrike" kern="0" noProof="1" dirty="0">
                <a:latin typeface="微软雅黑" panose="020B0503020204020204" charset="-122"/>
                <a:ea typeface="微软雅黑" panose="020B0503020204020204" charset="-122"/>
              </a:rPr>
              <a:t>03</a:t>
            </a:r>
            <a:endParaRPr lang="en-US" altLang="zh-CN" sz="1600" b="1" strike="noStrike" kern="0" noProof="1" dirty="0">
              <a:latin typeface="微软雅黑" panose="020B0503020204020204" charset="-122"/>
              <a:ea typeface="微软雅黑" panose="020B0503020204020204" charset="-122"/>
            </a:endParaRPr>
          </a:p>
        </p:txBody>
      </p:sp>
      <p:sp>
        <p:nvSpPr>
          <p:cNvPr id="71" name="椭圆 70"/>
          <p:cNvSpPr/>
          <p:nvPr>
            <p:custDataLst>
              <p:tags r:id="rId9"/>
            </p:custDataLst>
          </p:nvPr>
        </p:nvSpPr>
        <p:spPr>
          <a:xfrm>
            <a:off x="1311275" y="3043238"/>
            <a:ext cx="476250" cy="476250"/>
          </a:xfrm>
          <a:prstGeom prst="ellipse">
            <a:avLst/>
          </a:prstGeom>
          <a:solidFill>
            <a:schemeClr val="accent6"/>
          </a:solidFill>
          <a:ln>
            <a:noFill/>
          </a:ln>
        </p:spPr>
        <p:style>
          <a:lnRef idx="2">
            <a:srgbClr val="E7E6E6">
              <a:shade val="50000"/>
            </a:srgbClr>
          </a:lnRef>
          <a:fillRef idx="1">
            <a:srgbClr val="E7E6E6"/>
          </a:fillRef>
          <a:effectRef idx="0">
            <a:srgbClr val="E7E6E6"/>
          </a:effectRef>
          <a:fontRef idx="minor">
            <a:srgbClr val="FFFFFF"/>
          </a:fontRef>
        </p:style>
        <p:txBody>
          <a:bodyPr wrap="square" lIns="0" tIns="0" rIns="0" bIns="0" rtlCol="0" anchor="ctr"/>
          <a:p>
            <a:pPr lvl="0" algn="ctr" fontAlgn="base">
              <a:buNone/>
              <a:defRPr/>
            </a:pPr>
            <a:r>
              <a:rPr lang="en-US" altLang="zh-CN" sz="1600" b="1" strike="noStrike" kern="0" noProof="1" dirty="0">
                <a:latin typeface="微软雅黑" panose="020B0503020204020204" charset="-122"/>
                <a:ea typeface="微软雅黑" panose="020B0503020204020204" charset="-122"/>
              </a:rPr>
              <a:t>02</a:t>
            </a:r>
            <a:endParaRPr lang="en-US" altLang="zh-CN" sz="1600" b="1" strike="noStrike" kern="0" noProof="1" dirty="0">
              <a:latin typeface="微软雅黑" panose="020B0503020204020204" charset="-122"/>
              <a:ea typeface="微软雅黑" panose="020B0503020204020204" charset="-122"/>
            </a:endParaRPr>
          </a:p>
        </p:txBody>
      </p:sp>
      <p:sp>
        <p:nvSpPr>
          <p:cNvPr id="74" name="文本框 73"/>
          <p:cNvSpPr txBox="1"/>
          <p:nvPr>
            <p:custDataLst>
              <p:tags r:id="rId10"/>
            </p:custDataLst>
          </p:nvPr>
        </p:nvSpPr>
        <p:spPr>
          <a:xfrm>
            <a:off x="1946275" y="2145665"/>
            <a:ext cx="9210675" cy="897890"/>
          </a:xfrm>
          <a:prstGeom prst="rect">
            <a:avLst/>
          </a:prstGeom>
        </p:spPr>
        <p:txBody>
          <a:bodyPr wrap="square" anchor="ctr" anchorCtr="0"/>
          <a:lstStyle>
            <a:defPPr>
              <a:defRPr lang="zh-CN"/>
            </a:defPPr>
            <a:lvl1pPr marR="0" lvl="0" indent="0" defTabSz="0">
              <a:spcBef>
                <a:spcPts val="0"/>
              </a:spcBef>
              <a:spcAft>
                <a:spcPts val="0"/>
              </a:spcAft>
              <a:buClrTx/>
              <a:buSzTx/>
              <a:buFontTx/>
              <a:buNone/>
              <a:defRPr kumimoji="0" b="0" i="0" u="none" strike="noStrike" kern="0" cap="none" spc="0" normalizeH="0" baseline="0">
                <a:ln>
                  <a:noFill/>
                </a:ln>
                <a:solidFill>
                  <a:srgbClr val="000000">
                    <a:lumMod val="65000"/>
                    <a:lumOff val="35000"/>
                  </a:srgbClr>
                </a:solidFill>
                <a:effectLst/>
                <a:uLnTx/>
                <a:uFillTx/>
              </a:defRPr>
            </a:lvl1pPr>
          </a:lstStyle>
          <a:p>
            <a:pPr marL="0" indent="0" algn="just" fontAlgn="base">
              <a:lnSpc>
                <a:spcPct val="100000"/>
              </a:lnSpc>
              <a:buNone/>
            </a:pPr>
            <a:r>
              <a:rPr lang="zh-CN" altLang="en-US" sz="1600" b="1"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心理冲突。</a:t>
            </a:r>
            <a:r>
              <a:rPr lang="zh-CN" altLang="en-US" sz="1600"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神经症病人意识到自己处于一种无力自拔的自相矛盾的心理状态，通俗地讲就是自己总是跟自己过不去，自己折磨自己，病人知道这种心理是不正常的或是病态的，但是不能解脱。</a:t>
            </a:r>
            <a:endParaRPr lang="zh-CN" altLang="en-US" sz="1600" strike="noStrike" spc="150" noProof="1" dirty="0" smtClean="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5" name="椭圆 74"/>
          <p:cNvSpPr/>
          <p:nvPr>
            <p:custDataLst>
              <p:tags r:id="rId11"/>
            </p:custDataLst>
          </p:nvPr>
        </p:nvSpPr>
        <p:spPr>
          <a:xfrm>
            <a:off x="1311275" y="2301875"/>
            <a:ext cx="476250" cy="476250"/>
          </a:xfrm>
          <a:prstGeom prst="ellipse">
            <a:avLst/>
          </a:prstGeom>
          <a:solidFill>
            <a:srgbClr val="FCC301"/>
          </a:solidFill>
          <a:ln>
            <a:noFill/>
          </a:ln>
        </p:spPr>
        <p:style>
          <a:lnRef idx="2">
            <a:srgbClr val="E7E6E6">
              <a:shade val="50000"/>
            </a:srgbClr>
          </a:lnRef>
          <a:fillRef idx="1">
            <a:srgbClr val="E7E6E6"/>
          </a:fillRef>
          <a:effectRef idx="0">
            <a:srgbClr val="E7E6E6"/>
          </a:effectRef>
          <a:fontRef idx="minor">
            <a:srgbClr val="FFFFFF"/>
          </a:fontRef>
        </p:style>
        <p:txBody>
          <a:bodyPr wrap="square" lIns="0" tIns="0" rIns="0" bIns="0" rtlCol="0" anchor="ctr"/>
          <a:p>
            <a:pPr lvl="0" algn="ctr" fontAlgn="base">
              <a:buNone/>
              <a:defRPr/>
            </a:pPr>
            <a:r>
              <a:rPr lang="en-US" altLang="zh-CN" sz="1600" b="1" strike="noStrike" kern="0" noProof="1" dirty="0">
                <a:latin typeface="微软雅黑" panose="020B0503020204020204" charset="-122"/>
                <a:ea typeface="微软雅黑" panose="020B0503020204020204" charset="-122"/>
              </a:rPr>
              <a:t>01</a:t>
            </a:r>
            <a:endParaRPr lang="en-US" altLang="zh-CN" sz="1600" b="1" strike="noStrike" kern="0" noProof="1" dirty="0">
              <a:latin typeface="微软雅黑" panose="020B0503020204020204" charset="-122"/>
              <a:ea typeface="微软雅黑" panose="020B0503020204020204" charset="-122"/>
            </a:endParaRPr>
          </a:p>
        </p:txBody>
      </p:sp>
      <p:pic>
        <p:nvPicPr>
          <p:cNvPr id="2" name="图片 1" descr="摄图网_400275437"/>
          <p:cNvPicPr>
            <a:picLocks noChangeAspect="1"/>
          </p:cNvPicPr>
          <p:nvPr userDrawn="1">
            <p:custDataLst>
              <p:tags r:id="rId12"/>
            </p:custDataLst>
          </p:nvPr>
        </p:nvPicPr>
        <p:blipFill>
          <a:blip r:embed="rId13"/>
          <a:stretch>
            <a:fillRect/>
          </a:stretch>
        </p:blipFill>
        <p:spPr>
          <a:xfrm>
            <a:off x="9883140" y="5552440"/>
            <a:ext cx="2207895" cy="1282065"/>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pic>
        <p:nvPicPr>
          <p:cNvPr id="2" name="图片 1" descr="摄图网_400275437"/>
          <p:cNvPicPr>
            <a:picLocks noChangeAspect="1"/>
          </p:cNvPicPr>
          <p:nvPr userDrawn="1">
            <p:custDataLst>
              <p:tags r:id="rId2"/>
            </p:custDataLst>
          </p:nvPr>
        </p:nvPicPr>
        <p:blipFill>
          <a:blip r:embed="rId3"/>
          <a:stretch>
            <a:fillRect/>
          </a:stretch>
        </p:blipFill>
        <p:spPr>
          <a:xfrm>
            <a:off x="9883140" y="5552440"/>
            <a:ext cx="2207895" cy="1282065"/>
          </a:xfrm>
          <a:prstGeom prst="rect">
            <a:avLst/>
          </a:prstGeom>
        </p:spPr>
      </p:pic>
      <p:grpSp>
        <p:nvGrpSpPr>
          <p:cNvPr id="243714" name="组合 26"/>
          <p:cNvGrpSpPr/>
          <p:nvPr/>
        </p:nvGrpSpPr>
        <p:grpSpPr>
          <a:xfrm>
            <a:off x="912495" y="2119630"/>
            <a:ext cx="10559422" cy="3642302"/>
            <a:chOff x="1379" y="2328"/>
            <a:chExt cx="16441" cy="6311"/>
          </a:xfrm>
        </p:grpSpPr>
        <p:sp>
          <p:nvSpPr>
            <p:cNvPr id="16" name="矩形 15"/>
            <p:cNvSpPr/>
            <p:nvPr>
              <p:custDataLst>
                <p:tags r:id="rId4"/>
              </p:custDataLst>
            </p:nvPr>
          </p:nvSpPr>
          <p:spPr>
            <a:xfrm>
              <a:off x="1675" y="2328"/>
              <a:ext cx="16145" cy="6311"/>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43716" name="组合 28"/>
            <p:cNvGrpSpPr/>
            <p:nvPr/>
          </p:nvGrpSpPr>
          <p:grpSpPr>
            <a:xfrm>
              <a:off x="1379" y="3061"/>
              <a:ext cx="673" cy="749"/>
              <a:chOff x="4770" y="3845"/>
              <a:chExt cx="673" cy="749"/>
            </a:xfrm>
          </p:grpSpPr>
          <p:sp>
            <p:nvSpPr>
              <p:cNvPr id="3" name="椭圆 2"/>
              <p:cNvSpPr/>
              <p:nvPr>
                <p:custDataLst>
                  <p:tags r:id="rId5"/>
                </p:custDataLst>
              </p:nvPr>
            </p:nvSpPr>
            <p:spPr>
              <a:xfrm>
                <a:off x="4770" y="3845"/>
                <a:ext cx="673" cy="749"/>
              </a:xfrm>
              <a:prstGeom prst="ellipse">
                <a:avLst/>
              </a:pr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1" name="任意多边形 30"/>
              <p:cNvSpPr/>
              <p:nvPr>
                <p:custDataLst>
                  <p:tags r:id="rId6"/>
                </p:custDataLst>
              </p:nvPr>
            </p:nvSpPr>
            <p:spPr>
              <a:xfrm>
                <a:off x="4976" y="4064"/>
                <a:ext cx="200" cy="320"/>
              </a:xfrm>
              <a:custGeom>
                <a:avLst/>
                <a:gdLst>
                  <a:gd name="connsiteX0" fmla="*/ 0 w 189"/>
                  <a:gd name="connsiteY0" fmla="*/ 0 h 307"/>
                  <a:gd name="connsiteX1" fmla="*/ 189 w 189"/>
                  <a:gd name="connsiteY1" fmla="*/ 133 h 307"/>
                  <a:gd name="connsiteX2" fmla="*/ 16 w 189"/>
                  <a:gd name="connsiteY2" fmla="*/ 307 h 307"/>
                </a:gdLst>
                <a:ahLst/>
                <a:cxnLst>
                  <a:cxn ang="0">
                    <a:pos x="connsiteX0" y="connsiteY0"/>
                  </a:cxn>
                  <a:cxn ang="0">
                    <a:pos x="connsiteX1" y="connsiteY1"/>
                  </a:cxn>
                  <a:cxn ang="0">
                    <a:pos x="connsiteX2" y="connsiteY2"/>
                  </a:cxn>
                </a:cxnLst>
                <a:rect l="l" t="t" r="r" b="b"/>
                <a:pathLst>
                  <a:path w="189" h="307">
                    <a:moveTo>
                      <a:pt x="0" y="0"/>
                    </a:moveTo>
                    <a:lnTo>
                      <a:pt x="189" y="133"/>
                    </a:lnTo>
                    <a:lnTo>
                      <a:pt x="16" y="307"/>
                    </a:lnTo>
                  </a:path>
                </a:pathLst>
              </a:cu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sp>
        <p:nvSpPr>
          <p:cNvPr id="14" name="文本框 13"/>
          <p:cNvSpPr txBox="1"/>
          <p:nvPr>
            <p:custDataLst>
              <p:tags r:id="rId7"/>
            </p:custDataLst>
          </p:nvPr>
        </p:nvSpPr>
        <p:spPr>
          <a:xfrm>
            <a:off x="1752600" y="2611914"/>
            <a:ext cx="9045575" cy="2435225"/>
          </a:xfrm>
          <a:prstGeom prst="rect">
            <a:avLst/>
          </a:prstGeom>
          <a:noFill/>
        </p:spPr>
        <p:txBody>
          <a:bodyPr wrap="square" anchor="ctr">
            <a:spAutoFit/>
          </a:bodyPr>
          <a:p>
            <a:pPr marR="0" indent="419100" algn="just" defTabSz="914400">
              <a:lnSpc>
                <a:spcPct val="150000"/>
              </a:lnSpc>
              <a:spcBef>
                <a:spcPts val="1000"/>
              </a:spcBef>
              <a:spcAft>
                <a:spcPts val="0"/>
              </a:spcAft>
              <a:buClrTx/>
              <a:buSzTx/>
              <a:buNone/>
              <a:defRPr/>
            </a:pPr>
            <a:r>
              <a:rPr lang="zh-CN" altLang="en-US" sz="1600" spc="300">
                <a:solidFill>
                  <a:schemeClr val="tx1">
                    <a:lumMod val="85000"/>
                    <a:lumOff val="15000"/>
                  </a:schemeClr>
                </a:solidFill>
                <a:uFillTx/>
                <a:latin typeface="微软雅黑" panose="020B0503020204020204" charset="-122"/>
                <a:ea typeface="微软雅黑" panose="020B0503020204020204" charset="-122"/>
                <a:sym typeface="+mn-ea"/>
              </a:rPr>
              <a:t>恐</a:t>
            </a:r>
            <a:r>
              <a:rPr kumimoji="0" sz="1600" spc="200" baseline="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惧症（phobia）又称恐怖性神经症，是一种以过分和不切实际地惧怕外界某一客体或情境为主要临床表现的神经症。患者对某一特定的物体、活动或者处境所产生的持续紧张、毫无理由的惧怕，从而出现回避反应，患者也明知这种反应不合理，但在相同场合或情境中仍会反复出现，并难以自控，因而影响社会生活。</a:t>
            </a:r>
            <a:endParaRPr kumimoji="0" sz="1600" spc="200" baseline="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R="0" indent="419100" algn="just" defTabSz="914400">
              <a:lnSpc>
                <a:spcPct val="150000"/>
              </a:lnSpc>
              <a:spcBef>
                <a:spcPts val="1000"/>
              </a:spcBef>
              <a:spcAft>
                <a:spcPts val="0"/>
              </a:spcAft>
              <a:buClrTx/>
              <a:buSzTx/>
              <a:buNone/>
              <a:defRPr/>
            </a:pPr>
            <a:r>
              <a:rPr kumimoji="0" sz="1600" spc="200" baseline="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恐惧症的临床表现主要有三种类型：社交恐惧、场所恐惧、特定恐惧。在青年大学生中以社交恐惧最为常见，发病率约占总人口的 2.6%，女性患者多于男性。</a:t>
            </a:r>
            <a:endParaRPr kumimoji="0" sz="1600" spc="200" baseline="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8"/>
            </p:custDataLst>
          </p:nvPr>
        </p:nvSpPr>
        <p:spPr>
          <a:xfrm>
            <a:off x="996950" y="1379220"/>
            <a:ext cx="10440000" cy="553085"/>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sz="2000" b="1" spc="300">
                <a:solidFill>
                  <a:schemeClr val="tx1">
                    <a:lumMod val="85000"/>
                    <a:lumOff val="15000"/>
                  </a:schemeClr>
                </a:solidFill>
                <a:uFillTx/>
                <a:latin typeface="微软雅黑" panose="020B0503020204020204" charset="-122"/>
                <a:ea typeface="微软雅黑" panose="020B0503020204020204" charset="-122"/>
              </a:rPr>
              <a:t>（一）恐惧症</a:t>
            </a:r>
            <a:endParaRPr lang="zh-CN" altLang="en-US" sz="2000"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701040" y="4636135"/>
            <a:ext cx="2153920" cy="1528445"/>
            <a:chOff x="5620" y="7480"/>
            <a:chExt cx="3392" cy="2407"/>
          </a:xfrm>
        </p:grpSpPr>
        <p:sp>
          <p:nvSpPr>
            <p:cNvPr id="12" name="菱形 11"/>
            <p:cNvSpPr/>
            <p:nvPr>
              <p:custDataLst>
                <p:tags r:id="rId1"/>
              </p:custDataLst>
            </p:nvPr>
          </p:nvSpPr>
          <p:spPr>
            <a:xfrm rot="16200000">
              <a:off x="5620"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3" name="菱形 12"/>
            <p:cNvSpPr/>
            <p:nvPr>
              <p:custDataLst>
                <p:tags r:id="rId2"/>
              </p:custDataLst>
            </p:nvPr>
          </p:nvSpPr>
          <p:spPr>
            <a:xfrm rot="16200000">
              <a:off x="5620"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4" name="菱形 13"/>
            <p:cNvSpPr/>
            <p:nvPr>
              <p:custDataLst>
                <p:tags r:id="rId3"/>
              </p:custDataLst>
            </p:nvPr>
          </p:nvSpPr>
          <p:spPr>
            <a:xfrm rot="16200000">
              <a:off x="5620"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5" name="菱形 14"/>
            <p:cNvSpPr/>
            <p:nvPr>
              <p:custDataLst>
                <p:tags r:id="rId4"/>
              </p:custDataLst>
            </p:nvPr>
          </p:nvSpPr>
          <p:spPr>
            <a:xfrm rot="16200000">
              <a:off x="5620"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6" name="菱形 15"/>
            <p:cNvSpPr/>
            <p:nvPr>
              <p:custDataLst>
                <p:tags r:id="rId5"/>
              </p:custDataLst>
            </p:nvPr>
          </p:nvSpPr>
          <p:spPr>
            <a:xfrm rot="16200000">
              <a:off x="5620"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7" name="菱形 16"/>
            <p:cNvSpPr/>
            <p:nvPr>
              <p:custDataLst>
                <p:tags r:id="rId6"/>
              </p:custDataLst>
            </p:nvPr>
          </p:nvSpPr>
          <p:spPr>
            <a:xfrm rot="16200000">
              <a:off x="6013"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8" name="菱形 17"/>
            <p:cNvSpPr/>
            <p:nvPr>
              <p:custDataLst>
                <p:tags r:id="rId7"/>
              </p:custDataLst>
            </p:nvPr>
          </p:nvSpPr>
          <p:spPr>
            <a:xfrm rot="16200000">
              <a:off x="6013"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9" name="菱形 18"/>
            <p:cNvSpPr/>
            <p:nvPr>
              <p:custDataLst>
                <p:tags r:id="rId8"/>
              </p:custDataLst>
            </p:nvPr>
          </p:nvSpPr>
          <p:spPr>
            <a:xfrm rot="16200000">
              <a:off x="6013"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0" name="菱形 19"/>
            <p:cNvSpPr/>
            <p:nvPr>
              <p:custDataLst>
                <p:tags r:id="rId9"/>
              </p:custDataLst>
            </p:nvPr>
          </p:nvSpPr>
          <p:spPr>
            <a:xfrm rot="16200000">
              <a:off x="6013"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1" name="菱形 20"/>
            <p:cNvSpPr/>
            <p:nvPr>
              <p:custDataLst>
                <p:tags r:id="rId10"/>
              </p:custDataLst>
            </p:nvPr>
          </p:nvSpPr>
          <p:spPr>
            <a:xfrm rot="16200000">
              <a:off x="6013"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22" name="菱形 21"/>
            <p:cNvSpPr/>
            <p:nvPr>
              <p:custDataLst>
                <p:tags r:id="rId11"/>
              </p:custDataLst>
            </p:nvPr>
          </p:nvSpPr>
          <p:spPr>
            <a:xfrm rot="16200000">
              <a:off x="6406"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3" name="菱形 22"/>
            <p:cNvSpPr/>
            <p:nvPr>
              <p:custDataLst>
                <p:tags r:id="rId12"/>
              </p:custDataLst>
            </p:nvPr>
          </p:nvSpPr>
          <p:spPr>
            <a:xfrm rot="16200000">
              <a:off x="6406"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4" name="菱形 23"/>
            <p:cNvSpPr/>
            <p:nvPr>
              <p:custDataLst>
                <p:tags r:id="rId13"/>
              </p:custDataLst>
            </p:nvPr>
          </p:nvSpPr>
          <p:spPr>
            <a:xfrm rot="16200000">
              <a:off x="6406"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5" name="菱形 24"/>
            <p:cNvSpPr/>
            <p:nvPr>
              <p:custDataLst>
                <p:tags r:id="rId14"/>
              </p:custDataLst>
            </p:nvPr>
          </p:nvSpPr>
          <p:spPr>
            <a:xfrm rot="16200000">
              <a:off x="6406"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6" name="菱形 25"/>
            <p:cNvSpPr/>
            <p:nvPr>
              <p:custDataLst>
                <p:tags r:id="rId15"/>
              </p:custDataLst>
            </p:nvPr>
          </p:nvSpPr>
          <p:spPr>
            <a:xfrm rot="16200000">
              <a:off x="6406"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7" name="菱形 26"/>
            <p:cNvSpPr/>
            <p:nvPr>
              <p:custDataLst>
                <p:tags r:id="rId16"/>
              </p:custDataLst>
            </p:nvPr>
          </p:nvSpPr>
          <p:spPr>
            <a:xfrm rot="16200000">
              <a:off x="6799"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8" name="菱形 27"/>
            <p:cNvSpPr/>
            <p:nvPr>
              <p:custDataLst>
                <p:tags r:id="rId17"/>
              </p:custDataLst>
            </p:nvPr>
          </p:nvSpPr>
          <p:spPr>
            <a:xfrm rot="16200000">
              <a:off x="6799"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9" name="菱形 28"/>
            <p:cNvSpPr/>
            <p:nvPr>
              <p:custDataLst>
                <p:tags r:id="rId18"/>
              </p:custDataLst>
            </p:nvPr>
          </p:nvSpPr>
          <p:spPr>
            <a:xfrm rot="16200000">
              <a:off x="6799"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0" name="菱形 29"/>
            <p:cNvSpPr/>
            <p:nvPr>
              <p:custDataLst>
                <p:tags r:id="rId19"/>
              </p:custDataLst>
            </p:nvPr>
          </p:nvSpPr>
          <p:spPr>
            <a:xfrm rot="16200000">
              <a:off x="6799"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1" name="菱形 30"/>
            <p:cNvSpPr/>
            <p:nvPr>
              <p:custDataLst>
                <p:tags r:id="rId20"/>
              </p:custDataLst>
            </p:nvPr>
          </p:nvSpPr>
          <p:spPr>
            <a:xfrm rot="16200000">
              <a:off x="6799"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2" name="菱形 31"/>
            <p:cNvSpPr/>
            <p:nvPr>
              <p:custDataLst>
                <p:tags r:id="rId21"/>
              </p:custDataLst>
            </p:nvPr>
          </p:nvSpPr>
          <p:spPr>
            <a:xfrm rot="16200000">
              <a:off x="7192"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3" name="菱形 32"/>
            <p:cNvSpPr/>
            <p:nvPr>
              <p:custDataLst>
                <p:tags r:id="rId22"/>
              </p:custDataLst>
            </p:nvPr>
          </p:nvSpPr>
          <p:spPr>
            <a:xfrm rot="16200000">
              <a:off x="7192"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4" name="菱形 33"/>
            <p:cNvSpPr/>
            <p:nvPr>
              <p:custDataLst>
                <p:tags r:id="rId23"/>
              </p:custDataLst>
            </p:nvPr>
          </p:nvSpPr>
          <p:spPr>
            <a:xfrm rot="16200000">
              <a:off x="7192"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5" name="菱形 34"/>
            <p:cNvSpPr/>
            <p:nvPr>
              <p:custDataLst>
                <p:tags r:id="rId24"/>
              </p:custDataLst>
            </p:nvPr>
          </p:nvSpPr>
          <p:spPr>
            <a:xfrm rot="16200000">
              <a:off x="7192"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 name="菱形 7"/>
            <p:cNvSpPr/>
            <p:nvPr>
              <p:custDataLst>
                <p:tags r:id="rId25"/>
              </p:custDataLst>
            </p:nvPr>
          </p:nvSpPr>
          <p:spPr>
            <a:xfrm rot="16200000">
              <a:off x="7192"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37" name="菱形 36"/>
            <p:cNvSpPr/>
            <p:nvPr>
              <p:custDataLst>
                <p:tags r:id="rId26"/>
              </p:custDataLst>
            </p:nvPr>
          </p:nvSpPr>
          <p:spPr>
            <a:xfrm rot="16200000">
              <a:off x="7585"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8" name="菱形 37"/>
            <p:cNvSpPr/>
            <p:nvPr>
              <p:custDataLst>
                <p:tags r:id="rId27"/>
              </p:custDataLst>
            </p:nvPr>
          </p:nvSpPr>
          <p:spPr>
            <a:xfrm rot="16200000">
              <a:off x="7585"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9" name="菱形 38"/>
            <p:cNvSpPr/>
            <p:nvPr>
              <p:custDataLst>
                <p:tags r:id="rId28"/>
              </p:custDataLst>
            </p:nvPr>
          </p:nvSpPr>
          <p:spPr>
            <a:xfrm rot="16200000">
              <a:off x="7585"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0" name="菱形 39"/>
            <p:cNvSpPr/>
            <p:nvPr>
              <p:custDataLst>
                <p:tags r:id="rId29"/>
              </p:custDataLst>
            </p:nvPr>
          </p:nvSpPr>
          <p:spPr>
            <a:xfrm rot="16200000">
              <a:off x="7585"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1" name="菱形 40"/>
            <p:cNvSpPr/>
            <p:nvPr>
              <p:custDataLst>
                <p:tags r:id="rId30"/>
              </p:custDataLst>
            </p:nvPr>
          </p:nvSpPr>
          <p:spPr>
            <a:xfrm rot="16200000">
              <a:off x="7585"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2" name="菱形 41"/>
            <p:cNvSpPr/>
            <p:nvPr>
              <p:custDataLst>
                <p:tags r:id="rId31"/>
              </p:custDataLst>
            </p:nvPr>
          </p:nvSpPr>
          <p:spPr>
            <a:xfrm rot="16200000">
              <a:off x="7974"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3" name="菱形 42"/>
            <p:cNvSpPr/>
            <p:nvPr>
              <p:custDataLst>
                <p:tags r:id="rId32"/>
              </p:custDataLst>
            </p:nvPr>
          </p:nvSpPr>
          <p:spPr>
            <a:xfrm rot="16200000">
              <a:off x="7974"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4" name="菱形 43"/>
            <p:cNvSpPr/>
            <p:nvPr>
              <p:custDataLst>
                <p:tags r:id="rId33"/>
              </p:custDataLst>
            </p:nvPr>
          </p:nvSpPr>
          <p:spPr>
            <a:xfrm rot="16200000">
              <a:off x="7974"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5" name="菱形 44"/>
            <p:cNvSpPr/>
            <p:nvPr>
              <p:custDataLst>
                <p:tags r:id="rId34"/>
              </p:custDataLst>
            </p:nvPr>
          </p:nvSpPr>
          <p:spPr>
            <a:xfrm rot="16200000">
              <a:off x="7974"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6" name="菱形 45"/>
            <p:cNvSpPr/>
            <p:nvPr>
              <p:custDataLst>
                <p:tags r:id="rId35"/>
              </p:custDataLst>
            </p:nvPr>
          </p:nvSpPr>
          <p:spPr>
            <a:xfrm rot="16200000">
              <a:off x="7974"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7" name="菱形 46"/>
            <p:cNvSpPr/>
            <p:nvPr>
              <p:custDataLst>
                <p:tags r:id="rId36"/>
              </p:custDataLst>
            </p:nvPr>
          </p:nvSpPr>
          <p:spPr>
            <a:xfrm rot="16200000">
              <a:off x="8367"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8" name="菱形 47"/>
            <p:cNvSpPr/>
            <p:nvPr>
              <p:custDataLst>
                <p:tags r:id="rId37"/>
              </p:custDataLst>
            </p:nvPr>
          </p:nvSpPr>
          <p:spPr>
            <a:xfrm rot="16200000">
              <a:off x="8367"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9" name="菱形 48"/>
            <p:cNvSpPr/>
            <p:nvPr>
              <p:custDataLst>
                <p:tags r:id="rId38"/>
              </p:custDataLst>
            </p:nvPr>
          </p:nvSpPr>
          <p:spPr>
            <a:xfrm rot="16200000">
              <a:off x="8367"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0" name="菱形 49"/>
            <p:cNvSpPr/>
            <p:nvPr>
              <p:custDataLst>
                <p:tags r:id="rId39"/>
              </p:custDataLst>
            </p:nvPr>
          </p:nvSpPr>
          <p:spPr>
            <a:xfrm rot="16200000">
              <a:off x="8367"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1" name="菱形 50"/>
            <p:cNvSpPr/>
            <p:nvPr>
              <p:custDataLst>
                <p:tags r:id="rId40"/>
              </p:custDataLst>
            </p:nvPr>
          </p:nvSpPr>
          <p:spPr>
            <a:xfrm rot="16200000">
              <a:off x="8367"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52" name="菱形 51"/>
            <p:cNvSpPr/>
            <p:nvPr>
              <p:custDataLst>
                <p:tags r:id="rId41"/>
              </p:custDataLst>
            </p:nvPr>
          </p:nvSpPr>
          <p:spPr>
            <a:xfrm rot="16200000">
              <a:off x="8760"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3" name="菱形 52"/>
            <p:cNvSpPr/>
            <p:nvPr>
              <p:custDataLst>
                <p:tags r:id="rId42"/>
              </p:custDataLst>
            </p:nvPr>
          </p:nvSpPr>
          <p:spPr>
            <a:xfrm rot="16200000">
              <a:off x="8760"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4" name="菱形 53"/>
            <p:cNvSpPr/>
            <p:nvPr>
              <p:custDataLst>
                <p:tags r:id="rId43"/>
              </p:custDataLst>
            </p:nvPr>
          </p:nvSpPr>
          <p:spPr>
            <a:xfrm rot="16200000">
              <a:off x="8760"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5" name="菱形 54"/>
            <p:cNvSpPr/>
            <p:nvPr>
              <p:custDataLst>
                <p:tags r:id="rId44"/>
              </p:custDataLst>
            </p:nvPr>
          </p:nvSpPr>
          <p:spPr>
            <a:xfrm rot="16200000">
              <a:off x="8760"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6" name="菱形 55"/>
            <p:cNvSpPr/>
            <p:nvPr>
              <p:custDataLst>
                <p:tags r:id="rId45"/>
              </p:custDataLst>
            </p:nvPr>
          </p:nvSpPr>
          <p:spPr>
            <a:xfrm rot="16200000">
              <a:off x="8760"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7" name="菱形 56"/>
            <p:cNvSpPr/>
            <p:nvPr>
              <p:custDataLst>
                <p:tags r:id="rId46"/>
              </p:custDataLst>
            </p:nvPr>
          </p:nvSpPr>
          <p:spPr>
            <a:xfrm rot="16200000">
              <a:off x="5620"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8" name="菱形 57"/>
            <p:cNvSpPr/>
            <p:nvPr>
              <p:custDataLst>
                <p:tags r:id="rId47"/>
              </p:custDataLst>
            </p:nvPr>
          </p:nvSpPr>
          <p:spPr>
            <a:xfrm rot="16200000">
              <a:off x="6013"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59" name="菱形 58"/>
            <p:cNvSpPr/>
            <p:nvPr>
              <p:custDataLst>
                <p:tags r:id="rId48"/>
              </p:custDataLst>
            </p:nvPr>
          </p:nvSpPr>
          <p:spPr>
            <a:xfrm rot="16200000">
              <a:off x="6406"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0" name="菱形 59"/>
            <p:cNvSpPr/>
            <p:nvPr>
              <p:custDataLst>
                <p:tags r:id="rId49"/>
              </p:custDataLst>
            </p:nvPr>
          </p:nvSpPr>
          <p:spPr>
            <a:xfrm rot="16200000">
              <a:off x="6799"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1" name="菱形 60"/>
            <p:cNvSpPr/>
            <p:nvPr>
              <p:custDataLst>
                <p:tags r:id="rId50"/>
              </p:custDataLst>
            </p:nvPr>
          </p:nvSpPr>
          <p:spPr>
            <a:xfrm rot="16200000">
              <a:off x="7192"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62" name="菱形 61"/>
            <p:cNvSpPr/>
            <p:nvPr>
              <p:custDataLst>
                <p:tags r:id="rId51"/>
              </p:custDataLst>
            </p:nvPr>
          </p:nvSpPr>
          <p:spPr>
            <a:xfrm rot="16200000">
              <a:off x="7585"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3" name="菱形 62"/>
            <p:cNvSpPr/>
            <p:nvPr>
              <p:custDataLst>
                <p:tags r:id="rId52"/>
              </p:custDataLst>
            </p:nvPr>
          </p:nvSpPr>
          <p:spPr>
            <a:xfrm rot="16200000">
              <a:off x="7974"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4" name="菱形 63"/>
            <p:cNvSpPr/>
            <p:nvPr>
              <p:custDataLst>
                <p:tags r:id="rId53"/>
              </p:custDataLst>
            </p:nvPr>
          </p:nvSpPr>
          <p:spPr>
            <a:xfrm rot="16200000">
              <a:off x="8367"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65" name="菱形 64"/>
            <p:cNvSpPr/>
            <p:nvPr>
              <p:custDataLst>
                <p:tags r:id="rId54"/>
              </p:custDataLst>
            </p:nvPr>
          </p:nvSpPr>
          <p:spPr>
            <a:xfrm rot="16200000">
              <a:off x="8760"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sp>
        <p:nvSpPr>
          <p:cNvPr id="2" name="文本框 1"/>
          <p:cNvSpPr txBox="1"/>
          <p:nvPr>
            <p:custDataLst>
              <p:tags r:id="rId55"/>
            </p:custDataLst>
          </p:nvPr>
        </p:nvSpPr>
        <p:spPr>
          <a:xfrm>
            <a:off x="5843270" y="2084070"/>
            <a:ext cx="5454015" cy="320103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0" algn="just" fontAlgn="ctr">
              <a:lnSpc>
                <a:spcPct val="150000"/>
              </a:lnSpc>
              <a:spcBef>
                <a:spcPts val="1000"/>
              </a:spcBef>
              <a:spcAft>
                <a:spcPts val="0"/>
              </a:spcAft>
              <a:buSzPct val="100000"/>
              <a:buFont typeface="Wingdings" panose="05000000000000000000" charset="0"/>
              <a:buNone/>
            </a:pPr>
            <a:r>
              <a:rPr lang="en-US" sz="1800" b="1" dirty="0">
                <a:solidFill>
                  <a:schemeClr val="tx1">
                    <a:lumMod val="75000"/>
                    <a:lumOff val="25000"/>
                  </a:schemeClr>
                </a:solidFill>
                <a:uFillTx/>
                <a:latin typeface="微软雅黑" panose="020B0503020204020204" charset="-122"/>
                <a:ea typeface="微软雅黑" panose="020B0503020204020204" charset="-122"/>
                <a:sym typeface="+mn-ea"/>
              </a:rPr>
              <a:t>1. 症状表现</a:t>
            </a:r>
            <a:endParaRPr lang="en-US" sz="1800" b="1" dirty="0">
              <a:solidFill>
                <a:schemeClr val="tx1">
                  <a:lumMod val="75000"/>
                  <a:lumOff val="25000"/>
                </a:schemeClr>
              </a:solidFill>
              <a:uFillTx/>
              <a:latin typeface="微软雅黑" panose="020B0503020204020204" charset="-122"/>
              <a:ea typeface="微软雅黑" panose="020B0503020204020204" charset="-122"/>
              <a:sym typeface="+mn-ea"/>
            </a:endParaRPr>
          </a:p>
          <a:p>
            <a:pPr marL="360045" lvl="0" indent="-360045" algn="just" fontAlgn="ctr">
              <a:lnSpc>
                <a:spcPct val="150000"/>
              </a:lnSpc>
              <a:spcBef>
                <a:spcPts val="1000"/>
              </a:spcBef>
              <a:spcAft>
                <a:spcPts val="0"/>
              </a:spcAft>
              <a:buSzPct val="100000"/>
              <a:buFont typeface="Wingdings" panose="05000000000000000000" charset="0"/>
              <a:buChar char="u"/>
            </a:pPr>
            <a:r>
              <a:rPr lang="en-US" dirty="0">
                <a:solidFill>
                  <a:schemeClr val="tx1">
                    <a:lumMod val="75000"/>
                    <a:lumOff val="25000"/>
                  </a:schemeClr>
                </a:solidFill>
                <a:uFillTx/>
                <a:latin typeface="微软雅黑" panose="020B0503020204020204" charset="-122"/>
                <a:ea typeface="微软雅黑" panose="020B0503020204020204" charset="-122"/>
                <a:sym typeface="+mn-ea"/>
              </a:rPr>
              <a:t>恐惧被别人注视；恐惧自己会做出丢脸的言谈举止；怕自己在别人面前张口结舌；怕吃饭时由于有人注视而丑态百出；恐惧得手发抖以致无法写字；害怕在公共场所呕吐；回避见人，尽量不去所有公众场合；极度焦虑，出现面红、心慌、震颤、出汗、恶心、尿急等躯体症状；在公共厕所里因恐惧而解不出小便等。</a:t>
            </a:r>
            <a:endParaRPr lang="en-US" dirty="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36" name="图片 35"/>
          <p:cNvPicPr>
            <a:picLocks noChangeAspect="1"/>
          </p:cNvPicPr>
          <p:nvPr/>
        </p:nvPicPr>
        <p:blipFill>
          <a:blip r:embed="rId56"/>
          <a:stretch>
            <a:fillRect/>
          </a:stretch>
        </p:blipFill>
        <p:spPr>
          <a:xfrm>
            <a:off x="1200150" y="1725295"/>
            <a:ext cx="4400550" cy="3919220"/>
          </a:xfrm>
          <a:prstGeom prst="rect">
            <a:avLst/>
          </a:prstGeom>
        </p:spPr>
      </p:pic>
      <p:grpSp>
        <p:nvGrpSpPr>
          <p:cNvPr id="6" name="组合 5"/>
          <p:cNvGrpSpPr/>
          <p:nvPr/>
        </p:nvGrpSpPr>
        <p:grpSpPr>
          <a:xfrm>
            <a:off x="5843270" y="5617845"/>
            <a:ext cx="5483860" cy="256540"/>
            <a:chOff x="1328" y="8890"/>
            <a:chExt cx="8636" cy="404"/>
          </a:xfrm>
        </p:grpSpPr>
        <p:sp>
          <p:nvSpPr>
            <p:cNvPr id="5" name="矩形 4"/>
            <p:cNvSpPr/>
            <p:nvPr>
              <p:custDataLst>
                <p:tags r:id="rId57"/>
              </p:custDataLst>
            </p:nvPr>
          </p:nvSpPr>
          <p:spPr>
            <a:xfrm>
              <a:off x="1328" y="8992"/>
              <a:ext cx="907" cy="135"/>
            </a:xfrm>
            <a:prstGeom prst="rect">
              <a:avLst/>
            </a:prstGeom>
            <a:solidFill>
              <a:srgbClr val="5999B4"/>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grpSp>
          <p:nvGrpSpPr>
            <p:cNvPr id="68" name="组合 67"/>
            <p:cNvGrpSpPr/>
            <p:nvPr/>
          </p:nvGrpSpPr>
          <p:grpSpPr>
            <a:xfrm>
              <a:off x="9236" y="8890"/>
              <a:ext cx="728" cy="404"/>
              <a:chOff x="17417" y="8679"/>
              <a:chExt cx="728" cy="404"/>
            </a:xfrm>
            <a:solidFill>
              <a:srgbClr val="5999B4"/>
            </a:solidFill>
          </p:grpSpPr>
          <p:sp>
            <p:nvSpPr>
              <p:cNvPr id="69" name="矩形 68"/>
              <p:cNvSpPr/>
              <p:nvPr>
                <p:custDataLst>
                  <p:tags r:id="rId58"/>
                </p:custDataLst>
              </p:nvPr>
            </p:nvSpPr>
            <p:spPr>
              <a:xfrm>
                <a:off x="17417" y="8845"/>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0" name="矩形 69"/>
              <p:cNvSpPr/>
              <p:nvPr>
                <p:custDataLst>
                  <p:tags r:id="rId59"/>
                </p:custDataLst>
              </p:nvPr>
            </p:nvSpPr>
            <p:spPr>
              <a:xfrm>
                <a:off x="17417" y="8679"/>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1" name="矩形 70"/>
              <p:cNvSpPr/>
              <p:nvPr>
                <p:custDataLst>
                  <p:tags r:id="rId60"/>
                </p:custDataLst>
              </p:nvPr>
            </p:nvSpPr>
            <p:spPr>
              <a:xfrm>
                <a:off x="17417" y="9011"/>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grpSp>
    </p:spTree>
    <p:custDataLst>
      <p:tags r:id="rId6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000" fill="hold">
                                          <p:stCondLst>
                                            <p:cond delay="0"/>
                                          </p:stCondLst>
                                        </p:cTn>
                                        <p:tgtEl>
                                          <p:spTgt spid="6"/>
                                        </p:tgtEl>
                                        <p:attrNameLst>
                                          <p:attrName>style.visibility</p:attrName>
                                        </p:attrNameLst>
                                      </p:cBhvr>
                                      <p:to>
                                        <p:strVal val="visible"/>
                                      </p:to>
                                    </p:set>
                                    <p:anim calcmode="lin" valueType="num">
                                      <p:cBhvr additive="base">
                                        <p:cTn id="13" dur="1000"/>
                                        <p:tgtEl>
                                          <p:spTgt spid="6"/>
                                        </p:tgtEl>
                                        <p:attrNameLst>
                                          <p:attrName>ppt_x</p:attrName>
                                        </p:attrNameLst>
                                      </p:cBhvr>
                                      <p:tavLst>
                                        <p:tav tm="0">
                                          <p:val>
                                            <p:strVal val="#ppt_x-#ppt_w*1.125000"/>
                                          </p:val>
                                        </p:tav>
                                        <p:tav tm="100000">
                                          <p:val>
                                            <p:strVal val="#ppt_x"/>
                                          </p:val>
                                        </p:tav>
                                      </p:tavLst>
                                    </p:anim>
                                    <p:animEffect transition="in" filter="wipe(right)">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grpSp>
        <p:nvGrpSpPr>
          <p:cNvPr id="10" name="组合 9"/>
          <p:cNvGrpSpPr/>
          <p:nvPr/>
        </p:nvGrpSpPr>
        <p:grpSpPr>
          <a:xfrm>
            <a:off x="1204595" y="1941830"/>
            <a:ext cx="9784123" cy="4335780"/>
            <a:chOff x="2335" y="2960"/>
            <a:chExt cx="14430" cy="6828"/>
          </a:xfrm>
        </p:grpSpPr>
        <p:sp>
          <p:nvSpPr>
            <p:cNvPr id="271362" name="矩形 22"/>
            <p:cNvSpPr/>
            <p:nvPr>
              <p:custDataLst>
                <p:tags r:id="rId1"/>
              </p:custDataLst>
            </p:nvPr>
          </p:nvSpPr>
          <p:spPr>
            <a:xfrm>
              <a:off x="7425" y="3766"/>
              <a:ext cx="4250" cy="6022"/>
            </a:xfrm>
            <a:prstGeom prst="rect">
              <a:avLst/>
            </a:prstGeom>
            <a:solidFill>
              <a:srgbClr val="EDEDED"/>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71363" name="矩形 1"/>
            <p:cNvSpPr/>
            <p:nvPr>
              <p:custDataLst>
                <p:tags r:id="rId2"/>
              </p:custDataLst>
            </p:nvPr>
          </p:nvSpPr>
          <p:spPr>
            <a:xfrm>
              <a:off x="7425" y="9406"/>
              <a:ext cx="4233" cy="67"/>
            </a:xfrm>
            <a:prstGeom prst="rect">
              <a:avLst/>
            </a:prstGeom>
            <a:solidFill>
              <a:schemeClr val="accent1"/>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71364" name="矩形 25"/>
            <p:cNvSpPr/>
            <p:nvPr>
              <p:custDataLst>
                <p:tags r:id="rId3"/>
              </p:custDataLst>
            </p:nvPr>
          </p:nvSpPr>
          <p:spPr>
            <a:xfrm>
              <a:off x="2335" y="3766"/>
              <a:ext cx="4248" cy="6022"/>
            </a:xfrm>
            <a:prstGeom prst="rect">
              <a:avLst/>
            </a:prstGeom>
            <a:solidFill>
              <a:srgbClr val="EDEDED"/>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71365" name="矩形 26"/>
            <p:cNvSpPr/>
            <p:nvPr>
              <p:custDataLst>
                <p:tags r:id="rId4"/>
              </p:custDataLst>
            </p:nvPr>
          </p:nvSpPr>
          <p:spPr>
            <a:xfrm>
              <a:off x="2335" y="9406"/>
              <a:ext cx="4230" cy="67"/>
            </a:xfrm>
            <a:prstGeom prst="rect">
              <a:avLst/>
            </a:prstGeom>
            <a:solidFill>
              <a:schemeClr val="accent1"/>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71366" name="矩形 2"/>
            <p:cNvSpPr/>
            <p:nvPr>
              <p:custDataLst>
                <p:tags r:id="rId5"/>
              </p:custDataLst>
            </p:nvPr>
          </p:nvSpPr>
          <p:spPr>
            <a:xfrm>
              <a:off x="12518" y="3766"/>
              <a:ext cx="4247" cy="6022"/>
            </a:xfrm>
            <a:prstGeom prst="rect">
              <a:avLst/>
            </a:prstGeom>
            <a:solidFill>
              <a:srgbClr val="EDEDED"/>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71367" name="矩形 4"/>
            <p:cNvSpPr/>
            <p:nvPr>
              <p:custDataLst>
                <p:tags r:id="rId6"/>
              </p:custDataLst>
            </p:nvPr>
          </p:nvSpPr>
          <p:spPr>
            <a:xfrm>
              <a:off x="12518" y="9406"/>
              <a:ext cx="4230" cy="67"/>
            </a:xfrm>
            <a:prstGeom prst="rect">
              <a:avLst/>
            </a:prstGeom>
            <a:solidFill>
              <a:schemeClr val="accent1"/>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2548" name="Oval 20"/>
            <p:cNvSpPr>
              <a:spLocks noChangeArrowheads="1"/>
            </p:cNvSpPr>
            <p:nvPr>
              <p:custDataLst>
                <p:tags r:id="rId7"/>
              </p:custDataLst>
            </p:nvPr>
          </p:nvSpPr>
          <p:spPr bwMode="auto">
            <a:xfrm>
              <a:off x="13785" y="2960"/>
              <a:ext cx="1804" cy="1962"/>
            </a:xfrm>
            <a:prstGeom prst="ellipse">
              <a:avLst/>
            </a:prstGeom>
            <a:blipFill dpi="0" rotWithShape="1">
              <a:blip r:embed="rId8" cstate="print">
                <a:extLst>
                  <a:ext uri="{28A0092B-C50C-407E-A947-70E740481C1C}">
                    <a14:useLocalDpi xmlns:a14="http://schemas.microsoft.com/office/drawing/2010/main" val="0"/>
                  </a:ext>
                </a:extLst>
              </a:blip>
              <a:srcRect/>
              <a:stretch>
                <a:fillRect l="-5000" r="-5000"/>
              </a:stretch>
            </a:blipFill>
            <a:ln w="25400" cmpd="sng">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anchor="ctr" anchorCtr="0">
              <a:normAutofit/>
            </a:bodyPr>
            <a:lstStyle/>
            <a:p>
              <a:pPr fontAlgn="base"/>
              <a:endParaRPr lang="zh-CN" altLang="en-US" sz="1270" strike="noStrike" noProof="1"/>
            </a:p>
          </p:txBody>
        </p:sp>
        <p:sp>
          <p:nvSpPr>
            <p:cNvPr id="271369" name="文本框 7"/>
            <p:cNvSpPr txBox="1"/>
            <p:nvPr>
              <p:custDataLst>
                <p:tags r:id="rId9"/>
              </p:custDataLst>
            </p:nvPr>
          </p:nvSpPr>
          <p:spPr>
            <a:xfrm>
              <a:off x="12815" y="5293"/>
              <a:ext cx="3628" cy="640"/>
            </a:xfrm>
            <a:prstGeom prst="rect">
              <a:avLst/>
            </a:prstGeom>
            <a:solidFill>
              <a:schemeClr val="accent2"/>
            </a:solidFill>
            <a:ln w="9525">
              <a:noFill/>
            </a:ln>
          </p:spPr>
          <p:txBody>
            <a:bodyPr wrap="square" lIns="90000" tIns="46800" rIns="90000" bIns="46800" anchor="ctr"/>
            <a:p>
              <a:pPr algn="ctr" eaLnBrk="0" hangingPunct="0">
                <a:buSzPct val="100000"/>
                <a:buNone/>
              </a:pPr>
              <a:r>
                <a:rPr lang="zh-CN" altLang="en-US" sz="1400" b="1">
                  <a:solidFill>
                    <a:schemeClr val="bg1"/>
                  </a:solidFill>
                  <a:ea typeface="微软雅黑" panose="020B0503020204020204" charset="-122"/>
                  <a:sym typeface="Arial" panose="020B0604020202020204" pitchFamily="34" charset="0"/>
                </a:rPr>
                <a:t>（</a:t>
              </a:r>
              <a:r>
                <a:rPr lang="en-US" altLang="zh-CN" sz="1400" b="1">
                  <a:solidFill>
                    <a:schemeClr val="bg1"/>
                  </a:solidFill>
                  <a:ea typeface="微软雅黑" panose="020B0503020204020204" charset="-122"/>
                  <a:sym typeface="Arial" panose="020B0604020202020204" pitchFamily="34" charset="0"/>
                </a:rPr>
                <a:t>3</a:t>
              </a:r>
              <a:r>
                <a:rPr lang="zh-CN" altLang="en-US" sz="1400" b="1">
                  <a:solidFill>
                    <a:schemeClr val="bg1"/>
                  </a:solidFill>
                  <a:ea typeface="微软雅黑" panose="020B0503020204020204" charset="-122"/>
                  <a:sym typeface="Arial" panose="020B0604020202020204" pitchFamily="34" charset="0"/>
                </a:rPr>
                <a:t>）家庭和社会原因：</a:t>
              </a:r>
              <a:endParaRPr lang="zh-CN" altLang="en-US" sz="1400" b="1">
                <a:solidFill>
                  <a:schemeClr val="bg1"/>
                </a:solidFill>
                <a:ea typeface="微软雅黑" panose="020B0503020204020204" charset="-122"/>
                <a:sym typeface="Arial" panose="020B0604020202020204" pitchFamily="34" charset="0"/>
              </a:endParaRPr>
            </a:p>
          </p:txBody>
        </p:sp>
        <p:sp>
          <p:nvSpPr>
            <p:cNvPr id="197643" name="文本框 6"/>
            <p:cNvSpPr txBox="1"/>
            <p:nvPr>
              <p:custDataLst>
                <p:tags r:id="rId10"/>
              </p:custDataLst>
            </p:nvPr>
          </p:nvSpPr>
          <p:spPr>
            <a:xfrm>
              <a:off x="12745" y="6216"/>
              <a:ext cx="3933" cy="3028"/>
            </a:xfrm>
            <a:prstGeom prst="rect">
              <a:avLst/>
            </a:prstGeom>
            <a:noFill/>
            <a:ln w="9525">
              <a:noFill/>
            </a:ln>
          </p:spPr>
          <p:txBody>
            <a:bodyPr wrap="square" lIns="90000" tIns="46800" rIns="90000" bIns="46800" anchor="t"/>
            <a:p>
              <a:pPr algn="just" eaLnBrk="0" fontAlgn="ctr" hangingPunct="0">
                <a:lnSpc>
                  <a:spcPct val="130000"/>
                </a:lnSpc>
                <a:spcBef>
                  <a:spcPts val="1000"/>
                </a:spcBef>
                <a:buSzPct val="100000"/>
                <a:buNone/>
              </a:pPr>
              <a:r>
                <a:rPr lang="zh-CN" altLang="en-US" sz="1400" noProof="1">
                  <a:solidFill>
                    <a:srgbClr val="404040"/>
                  </a:solidFill>
                  <a:latin typeface="微软雅黑" panose="020B0503020204020204" charset="-122"/>
                  <a:ea typeface="微软雅黑" panose="020B0503020204020204" charset="-122"/>
                  <a:cs typeface="+mn-cs"/>
                  <a:sym typeface="Arial" panose="020B0604020202020204" pitchFamily="34" charset="0"/>
                </a:rPr>
                <a:t>家庭搬迁或转学过于频繁、从小受家长约束而很少与人交往或本身所处的社会环境较为恶劣等都容易导致社交恐惧。</a:t>
              </a:r>
              <a:endParaRPr lang="zh-CN" altLang="en-US" sz="1400" noProof="1">
                <a:solidFill>
                  <a:srgbClr val="404040"/>
                </a:solidFill>
                <a:latin typeface="微软雅黑" panose="020B0503020204020204" charset="-122"/>
                <a:ea typeface="微软雅黑" panose="020B0503020204020204" charset="-122"/>
                <a:cs typeface="+mn-cs"/>
                <a:sym typeface="Arial" panose="020B0604020202020204" pitchFamily="34" charset="0"/>
              </a:endParaRPr>
            </a:p>
          </p:txBody>
        </p:sp>
        <p:sp>
          <p:nvSpPr>
            <p:cNvPr id="22542" name="Oval 14"/>
            <p:cNvSpPr>
              <a:spLocks noChangeArrowheads="1"/>
            </p:cNvSpPr>
            <p:nvPr>
              <p:custDataLst>
                <p:tags r:id="rId11"/>
              </p:custDataLst>
            </p:nvPr>
          </p:nvSpPr>
          <p:spPr bwMode="auto">
            <a:xfrm>
              <a:off x="8698" y="3048"/>
              <a:ext cx="1804" cy="1962"/>
            </a:xfrm>
            <a:prstGeom prst="ellipse">
              <a:avLst/>
            </a:prstGeom>
            <a:blipFill dpi="0" rotWithShape="1">
              <a:blip r:embed="rId12" cstate="print">
                <a:extLst>
                  <a:ext uri="{28A0092B-C50C-407E-A947-70E740481C1C}">
                    <a14:useLocalDpi xmlns:a14="http://schemas.microsoft.com/office/drawing/2010/main" val="0"/>
                  </a:ext>
                </a:extLst>
              </a:blip>
              <a:srcRect/>
              <a:stretch>
                <a:fillRect l="-5000" r="-5000"/>
              </a:stretch>
            </a:blipFill>
            <a:ln w="25400" cmpd="sng">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anchor="ctr" anchorCtr="0">
              <a:normAutofit/>
            </a:bodyPr>
            <a:lstStyle/>
            <a:p>
              <a:pPr fontAlgn="base"/>
              <a:endParaRPr lang="zh-CN" altLang="en-US" sz="1270" strike="noStrike" noProof="1"/>
            </a:p>
          </p:txBody>
        </p:sp>
        <p:sp>
          <p:nvSpPr>
            <p:cNvPr id="3" name="文本框 2"/>
            <p:cNvSpPr txBox="1"/>
            <p:nvPr>
              <p:custDataLst>
                <p:tags r:id="rId13"/>
              </p:custDataLst>
            </p:nvPr>
          </p:nvSpPr>
          <p:spPr>
            <a:xfrm>
              <a:off x="7728" y="5293"/>
              <a:ext cx="3625" cy="640"/>
            </a:xfrm>
            <a:prstGeom prst="rect">
              <a:avLst/>
            </a:prstGeom>
            <a:solidFill>
              <a:schemeClr val="accent2"/>
            </a:solidFill>
            <a:ln>
              <a:noFill/>
            </a:ln>
            <a:effectLst/>
          </p:spPr>
          <p:txBody>
            <a:bodyPr vert="horz" wrap="square" lIns="90000" tIns="46800" rIns="90000" bIns="46800" anchor="ctr" anchorCtr="0"/>
            <a:lstStyle>
              <a:defPPr>
                <a:defRPr lang="zh-CN"/>
              </a:defPPr>
              <a:lvl1pPr algn="ctr">
                <a:defRPr>
                  <a:solidFill>
                    <a:schemeClr val="bg1"/>
                  </a:solidFill>
                  <a:latin typeface="+mn-ea"/>
                </a:defRPr>
              </a:lvl1pPr>
            </a:lstStyle>
            <a:p>
              <a:pPr marL="0" marR="0" indent="0" algn="ctr" defTabSz="914400" rtl="0" eaLnBrk="0" fontAlgn="base" latinLnBrk="0" hangingPunct="0">
                <a:lnSpc>
                  <a:spcPct val="100000"/>
                </a:lnSpc>
                <a:spcBef>
                  <a:spcPts val="0"/>
                </a:spcBef>
                <a:spcAft>
                  <a:spcPts val="0"/>
                </a:spcAft>
                <a:buClrTx/>
                <a:buSzTx/>
                <a:buFont typeface="Wingdings" panose="05000000000000000000" pitchFamily="2" charset="2"/>
                <a:buNone/>
              </a:pPr>
              <a:r>
                <a:rPr lang="zh-CN" altLang="en-US" sz="1400" b="1" spc="200">
                  <a:solidFill>
                    <a:schemeClr val="bg1"/>
                  </a:solidFill>
                  <a:latin typeface="微软雅黑" panose="020B0503020204020204" charset="-122"/>
                  <a:ea typeface="微软雅黑" panose="020B0503020204020204" charset="-122"/>
                  <a:sym typeface="Arial" panose="020B0604020202020204" pitchFamily="34" charset="0"/>
                </a:rPr>
                <a:t>（2）心理原因：</a:t>
              </a:r>
              <a:endParaRPr kumimoji="0" lang="zh-CN" altLang="en-US" sz="1400" b="1" i="0" u="none" strike="noStrike" kern="1200" cap="none" spc="200" normalizeH="0" baseline="0" noProof="1">
                <a:solidFill>
                  <a:schemeClr val="bg1"/>
                </a:solidFill>
                <a:uFillTx/>
                <a:latin typeface="微软雅黑" panose="020B0503020204020204" charset="-122"/>
                <a:ea typeface="微软雅黑" panose="020B0503020204020204" charset="-122"/>
                <a:cs typeface="+mj-cs"/>
                <a:sym typeface="Arial" panose="020B0604020202020204" pitchFamily="34" charset="0"/>
              </a:endParaRPr>
            </a:p>
          </p:txBody>
        </p:sp>
        <p:sp>
          <p:nvSpPr>
            <p:cNvPr id="197646" name="文本框 10"/>
            <p:cNvSpPr txBox="1"/>
            <p:nvPr>
              <p:custDataLst>
                <p:tags r:id="rId14"/>
              </p:custDataLst>
            </p:nvPr>
          </p:nvSpPr>
          <p:spPr>
            <a:xfrm>
              <a:off x="7817" y="6096"/>
              <a:ext cx="3554" cy="3028"/>
            </a:xfrm>
            <a:prstGeom prst="rect">
              <a:avLst/>
            </a:prstGeom>
            <a:noFill/>
            <a:ln w="9525">
              <a:noFill/>
            </a:ln>
          </p:spPr>
          <p:txBody>
            <a:bodyPr wrap="square" lIns="90000" tIns="46800" rIns="90000" bIns="46800" anchor="ctr"/>
            <a:p>
              <a:pPr algn="just" eaLnBrk="0" fontAlgn="ctr" hangingPunct="0">
                <a:lnSpc>
                  <a:spcPct val="130000"/>
                </a:lnSpc>
                <a:spcBef>
                  <a:spcPts val="1000"/>
                </a:spcBef>
                <a:buSzPct val="100000"/>
                <a:buNone/>
              </a:pPr>
              <a:r>
                <a:rPr lang="zh-CN" altLang="en-US" sz="1400" spc="200" noProof="1">
                  <a:solidFill>
                    <a:srgbClr val="404040"/>
                  </a:solidFill>
                  <a:latin typeface="微软雅黑" panose="020B0503020204020204" charset="-122"/>
                  <a:ea typeface="微软雅黑" panose="020B0503020204020204" charset="-122"/>
                  <a:cs typeface="+mn-cs"/>
                  <a:sym typeface="Arial" panose="020B0604020202020204" pitchFamily="34" charset="0"/>
                </a:rPr>
                <a:t>社交恐惧症患者一般自尊心较强，害怕被别人拒绝，或者对自己的外貌没有信心，有完美主义倾向，过分害怕事情的负面结果。</a:t>
              </a:r>
              <a:endParaRPr lang="zh-CN" altLang="en-US" sz="1400" spc="200" noProof="1">
                <a:solidFill>
                  <a:srgbClr val="404040"/>
                </a:solidFill>
                <a:latin typeface="微软雅黑" panose="020B0503020204020204" charset="-122"/>
                <a:ea typeface="微软雅黑" panose="020B0503020204020204" charset="-122"/>
                <a:cs typeface="+mn-cs"/>
                <a:sym typeface="Arial" panose="020B0604020202020204" pitchFamily="34" charset="0"/>
              </a:endParaRPr>
            </a:p>
          </p:txBody>
        </p:sp>
        <p:sp>
          <p:nvSpPr>
            <p:cNvPr id="22536" name="Oval 8"/>
            <p:cNvSpPr>
              <a:spLocks noChangeArrowheads="1"/>
            </p:cNvSpPr>
            <p:nvPr>
              <p:custDataLst>
                <p:tags r:id="rId15"/>
              </p:custDataLst>
            </p:nvPr>
          </p:nvSpPr>
          <p:spPr bwMode="auto">
            <a:xfrm>
              <a:off x="3597" y="3167"/>
              <a:ext cx="1804" cy="1962"/>
            </a:xfrm>
            <a:prstGeom prst="ellipse">
              <a:avLst/>
            </a:prstGeom>
            <a:blipFill dpi="0" rotWithShape="1">
              <a:blip r:embed="rId16" cstate="print">
                <a:extLst>
                  <a:ext uri="{28A0092B-C50C-407E-A947-70E740481C1C}">
                    <a14:useLocalDpi xmlns:a14="http://schemas.microsoft.com/office/drawing/2010/main" val="0"/>
                  </a:ext>
                </a:extLst>
              </a:blip>
              <a:srcRect/>
              <a:stretch>
                <a:fillRect l="-5000" r="-5000"/>
              </a:stretch>
            </a:blipFill>
            <a:ln w="25400" cmpd="sng">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anchor="ctr" anchorCtr="0">
              <a:normAutofit/>
            </a:bodyPr>
            <a:lstStyle/>
            <a:p>
              <a:pPr fontAlgn="base"/>
              <a:endParaRPr lang="zh-CN" altLang="en-US" sz="1270" strike="noStrike" noProof="1"/>
            </a:p>
          </p:txBody>
        </p:sp>
        <p:sp>
          <p:nvSpPr>
            <p:cNvPr id="271375" name="文本框 5"/>
            <p:cNvSpPr txBox="1"/>
            <p:nvPr>
              <p:custDataLst>
                <p:tags r:id="rId17"/>
              </p:custDataLst>
            </p:nvPr>
          </p:nvSpPr>
          <p:spPr>
            <a:xfrm>
              <a:off x="2635" y="5293"/>
              <a:ext cx="3625" cy="640"/>
            </a:xfrm>
            <a:prstGeom prst="rect">
              <a:avLst/>
            </a:prstGeom>
            <a:solidFill>
              <a:schemeClr val="accent2"/>
            </a:solidFill>
            <a:ln w="9525">
              <a:noFill/>
            </a:ln>
          </p:spPr>
          <p:txBody>
            <a:bodyPr wrap="square" lIns="90000" tIns="46800" rIns="90000" bIns="46800" anchor="ctr"/>
            <a:p>
              <a:pPr algn="ctr" eaLnBrk="0" hangingPunct="0">
                <a:buSzPct val="100000"/>
                <a:buNone/>
              </a:pPr>
              <a:r>
                <a:rPr lang="zh-CN" altLang="en-US" sz="1400" b="1">
                  <a:solidFill>
                    <a:schemeClr val="bg1"/>
                  </a:solidFill>
                  <a:latin typeface="Arial" panose="020B0604020202020204" pitchFamily="34" charset="0"/>
                  <a:ea typeface="微软雅黑" panose="020B0503020204020204" charset="-122"/>
                  <a:sym typeface="Arial" panose="020B0604020202020204" pitchFamily="34" charset="0"/>
                </a:rPr>
                <a:t>（1）生理原因：</a:t>
              </a:r>
              <a:endParaRPr lang="zh-CN" altLang="en-US" sz="1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97649" name="文本框 14"/>
            <p:cNvSpPr txBox="1"/>
            <p:nvPr>
              <p:custDataLst>
                <p:tags r:id="rId18"/>
              </p:custDataLst>
            </p:nvPr>
          </p:nvSpPr>
          <p:spPr>
            <a:xfrm>
              <a:off x="2567" y="6096"/>
              <a:ext cx="3849" cy="3190"/>
            </a:xfrm>
            <a:prstGeom prst="rect">
              <a:avLst/>
            </a:prstGeom>
            <a:noFill/>
            <a:ln w="9525">
              <a:noFill/>
            </a:ln>
          </p:spPr>
          <p:txBody>
            <a:bodyPr wrap="square" lIns="90000" tIns="46800" rIns="90000" bIns="46800" anchor="t"/>
            <a:p>
              <a:pPr algn="just" eaLnBrk="0" hangingPunct="0">
                <a:lnSpc>
                  <a:spcPct val="110000"/>
                </a:lnSpc>
                <a:buSzPct val="100000"/>
                <a:buNone/>
              </a:pPr>
              <a:r>
                <a:rPr lang="zh-CN" altLang="en-US" sz="1400" spc="100" noProof="1">
                  <a:solidFill>
                    <a:srgbClr val="404040"/>
                  </a:solidFill>
                  <a:uFillTx/>
                  <a:latin typeface="微软雅黑" panose="020B0503020204020204" charset="-122"/>
                  <a:ea typeface="微软雅黑" panose="020B0503020204020204" charset="-122"/>
                  <a:cs typeface="+mn-cs"/>
                  <a:sym typeface="Arial" panose="020B0604020202020204" pitchFamily="34" charset="0"/>
                </a:rPr>
                <a:t>美国著名精神病学教授戴维西汉先生指出，社交恐惧症的发病是因为人体内一种叫“5- 羟色胺”的化学物质失调所致。这种物质负责向大脑神经细胞传递信息，这种物质过多或过少都可引起人们的恐惧情绪。</a:t>
              </a:r>
              <a:endParaRPr lang="zh-CN" altLang="en-US" sz="1400" spc="100" noProof="1">
                <a:solidFill>
                  <a:srgbClr val="404040"/>
                </a:solidFill>
                <a:uFillTx/>
                <a:latin typeface="微软雅黑" panose="020B0503020204020204" charset="-122"/>
                <a:ea typeface="微软雅黑" panose="020B0503020204020204" charset="-122"/>
                <a:cs typeface="+mn-cs"/>
                <a:sym typeface="Arial" panose="020B0604020202020204" pitchFamily="34" charset="0"/>
              </a:endParaRPr>
            </a:p>
          </p:txBody>
        </p:sp>
      </p:grpSp>
      <p:sp>
        <p:nvSpPr>
          <p:cNvPr id="4" name="文本框 3"/>
          <p:cNvSpPr txBox="1"/>
          <p:nvPr/>
        </p:nvSpPr>
        <p:spPr>
          <a:xfrm>
            <a:off x="876935" y="1225550"/>
            <a:ext cx="10440000" cy="506730"/>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b="1" spc="300">
                <a:solidFill>
                  <a:schemeClr val="tx1">
                    <a:lumMod val="85000"/>
                    <a:lumOff val="15000"/>
                  </a:schemeClr>
                </a:solidFill>
                <a:uFillTx/>
                <a:latin typeface="微软雅黑" panose="020B0503020204020204" charset="-122"/>
                <a:ea typeface="微软雅黑" panose="020B0503020204020204" charset="-122"/>
              </a:rPr>
              <a:t>2. 主要病因</a:t>
            </a:r>
            <a:endParaRPr lang="zh-CN" altLang="en-US"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sp>
        <p:nvSpPr>
          <p:cNvPr id="8" name="椭圆 7"/>
          <p:cNvSpPr/>
          <p:nvPr>
            <p:custDataLst>
              <p:tags r:id="rId2"/>
            </p:custDataLst>
          </p:nvPr>
        </p:nvSpPr>
        <p:spPr>
          <a:xfrm>
            <a:off x="6054090" y="4637723"/>
            <a:ext cx="463550" cy="423863"/>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 name="椭圆 2"/>
          <p:cNvSpPr/>
          <p:nvPr>
            <p:custDataLst>
              <p:tags r:id="rId3"/>
            </p:custDataLst>
          </p:nvPr>
        </p:nvSpPr>
        <p:spPr>
          <a:xfrm flipV="1">
            <a:off x="6165215" y="4291648"/>
            <a:ext cx="136525" cy="123825"/>
          </a:xfrm>
          <a:prstGeom prst="ellipse">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任意多边形: 形状 14"/>
          <p:cNvSpPr/>
          <p:nvPr>
            <p:custDataLst>
              <p:tags r:id="rId4"/>
            </p:custDataLst>
          </p:nvPr>
        </p:nvSpPr>
        <p:spPr>
          <a:xfrm rot="16722168">
            <a:off x="6274753" y="2899410"/>
            <a:ext cx="1225550" cy="108585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1" name="矩形 10"/>
          <p:cNvSpPr/>
          <p:nvPr>
            <p:custDataLst>
              <p:tags r:id="rId5"/>
            </p:custDataLst>
          </p:nvPr>
        </p:nvSpPr>
        <p:spPr>
          <a:xfrm>
            <a:off x="893128" y="2162810"/>
            <a:ext cx="5021263" cy="3759200"/>
          </a:xfrm>
          <a:prstGeom prst="rect">
            <a:avLst/>
          </a:prstGeom>
          <a:solidFill>
            <a:srgbClr val="7EA96D"/>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矩形 11"/>
          <p:cNvSpPr/>
          <p:nvPr>
            <p:custDataLst>
              <p:tags r:id="rId6"/>
            </p:custDataLst>
          </p:nvPr>
        </p:nvSpPr>
        <p:spPr>
          <a:xfrm>
            <a:off x="1052195" y="2385060"/>
            <a:ext cx="4690745" cy="349567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39750" lvl="1" indent="-539750" algn="just" fontAlgn="ctr">
              <a:lnSpc>
                <a:spcPct val="140000"/>
              </a:lnSpc>
              <a:spcBef>
                <a:spcPts val="100"/>
              </a:spcBef>
              <a:spcAft>
                <a:spcPts val="0"/>
              </a:spcAft>
              <a:buClrTx/>
              <a:buSzTx/>
              <a:buFont typeface="Arial" panose="020B0604020202020204" pitchFamily="34" charset="0"/>
              <a:buNone/>
            </a:pPr>
            <a:r>
              <a:rPr sz="1600" b="1">
                <a:solidFill>
                  <a:schemeClr val="bg1"/>
                </a:solidFill>
                <a:uFillTx/>
                <a:latin typeface="微软雅黑" panose="020B0503020204020204" charset="-122"/>
                <a:ea typeface="微软雅黑" panose="020B0503020204020204" charset="-122"/>
                <a:cs typeface="微软雅黑" panose="020B0503020204020204" charset="-122"/>
                <a:sym typeface="+mn-ea"/>
              </a:rPr>
              <a:t>（1）正确解读社交恐惧：恐惧是人类最原始的情绪体验之一，普遍存在于每个人身上，恐惧甚至可以认为是个体潜意识中的快感体验。著名心理咨询专家李子勋在分析社交恐惧时说：“社交恐惧看起来是对某些人的排斥，实质上是朝内的，是自己对自己的排斥。感觉自己在他人眼里不完美、可笑、滑稽，甚至从别人眼里读出自己内心的可耻、</a:t>
            </a:r>
            <a:r>
              <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rPr>
              <a:t>卑劣、病态，把他人正常的行为、声音、表情看成是对自己的厌恶、藐视。</a:t>
            </a:r>
            <a:endPar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custDataLst>
              <p:tags r:id="rId7"/>
            </p:custDataLst>
          </p:nvPr>
        </p:nvSpPr>
        <p:spPr>
          <a:xfrm>
            <a:off x="6304915" y="2162810"/>
            <a:ext cx="5035550" cy="3759200"/>
          </a:xfrm>
          <a:prstGeom prst="rect">
            <a:avLst/>
          </a:prstGeom>
          <a:solidFill>
            <a:schemeClr val="accent2"/>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1"/>
              </a:solidFill>
            </a:endParaRPr>
          </a:p>
        </p:txBody>
      </p:sp>
      <p:sp>
        <p:nvSpPr>
          <p:cNvPr id="6" name="矩形 5"/>
          <p:cNvSpPr/>
          <p:nvPr>
            <p:custDataLst>
              <p:tags r:id="rId8"/>
            </p:custDataLst>
          </p:nvPr>
        </p:nvSpPr>
        <p:spPr>
          <a:xfrm>
            <a:off x="6410325" y="2337435"/>
            <a:ext cx="4824730" cy="358521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39750" lvl="1" indent="-539750" algn="just" fontAlgn="ctr">
              <a:lnSpc>
                <a:spcPct val="110000"/>
              </a:lnSpc>
              <a:spcBef>
                <a:spcPts val="100"/>
              </a:spcBef>
              <a:spcAft>
                <a:spcPts val="0"/>
              </a:spcAft>
              <a:buSzPct val="100000"/>
              <a:buFont typeface="Arial" panose="020B0604020202020204" pitchFamily="34" charset="0"/>
              <a:buNone/>
            </a:pPr>
            <a:r>
              <a:rPr sz="1600" b="1" spc="100">
                <a:solidFill>
                  <a:schemeClr val="bg1"/>
                </a:solidFill>
                <a:uFillTx/>
                <a:latin typeface="微软雅黑" panose="020B0503020204020204" charset="-122"/>
                <a:ea typeface="微软雅黑" panose="020B0503020204020204" charset="-122"/>
                <a:cs typeface="微软雅黑" panose="020B0503020204020204" charset="-122"/>
                <a:sym typeface="+mn-ea"/>
              </a:rPr>
              <a:t>（2）直面恐惧冲击：心理学研究表明，恐惧可能引起逃避，而回避行为也可能诱发或加深恐惧。在坦诚接纳自己的同时，我们还可以尝试直面社交恐惧的冲击。首先，可以预约个体心理咨询或者参加一些团体心理辅导，因为这样的交往环境对社交恐惧症患者来讲更为“安全”，而且可以学习一些基本的社交技巧；其次，可以让自己出现在大街、商场、大规模活动、小聚会等各类公共场合，在恐惧刺激出现时练习肌肉放松，达到对恐惧的交互抑制，然后尝试在公众场合下发表自己的观点或演讲，通过“系统脱敏”的方式达到对恐惧的自然接纳。</a:t>
            </a:r>
            <a:endParaRPr sz="1600" b="1"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custDataLst>
              <p:tags r:id="rId9"/>
            </p:custDataLst>
          </p:nvPr>
        </p:nvSpPr>
        <p:spPr>
          <a:xfrm>
            <a:off x="876935" y="1225550"/>
            <a:ext cx="10440000" cy="506730"/>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b="1" spc="300">
                <a:solidFill>
                  <a:schemeClr val="tx1">
                    <a:lumMod val="85000"/>
                    <a:lumOff val="15000"/>
                  </a:schemeClr>
                </a:solidFill>
                <a:uFillTx/>
                <a:latin typeface="微软雅黑" panose="020B0503020204020204" charset="-122"/>
                <a:ea typeface="微软雅黑" panose="020B0503020204020204" charset="-122"/>
              </a:rPr>
              <a:t>3. 应对措施</a:t>
            </a:r>
            <a:endParaRPr lang="zh-CN" altLang="en-US"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pic>
        <p:nvPicPr>
          <p:cNvPr id="2" name="图片 1" descr="摄图网_400275437"/>
          <p:cNvPicPr>
            <a:picLocks noChangeAspect="1"/>
          </p:cNvPicPr>
          <p:nvPr userDrawn="1">
            <p:custDataLst>
              <p:tags r:id="rId2"/>
            </p:custDataLst>
          </p:nvPr>
        </p:nvPicPr>
        <p:blipFill>
          <a:blip r:embed="rId3"/>
          <a:stretch>
            <a:fillRect/>
          </a:stretch>
        </p:blipFill>
        <p:spPr>
          <a:xfrm>
            <a:off x="9883140" y="5552440"/>
            <a:ext cx="2207895" cy="1282065"/>
          </a:xfrm>
          <a:prstGeom prst="rect">
            <a:avLst/>
          </a:prstGeom>
        </p:spPr>
      </p:pic>
      <p:grpSp>
        <p:nvGrpSpPr>
          <p:cNvPr id="243714" name="组合 26"/>
          <p:cNvGrpSpPr/>
          <p:nvPr/>
        </p:nvGrpSpPr>
        <p:grpSpPr>
          <a:xfrm>
            <a:off x="912495" y="2119630"/>
            <a:ext cx="10559422" cy="3642302"/>
            <a:chOff x="1379" y="2328"/>
            <a:chExt cx="16441" cy="6311"/>
          </a:xfrm>
        </p:grpSpPr>
        <p:sp>
          <p:nvSpPr>
            <p:cNvPr id="16" name="矩形 15"/>
            <p:cNvSpPr/>
            <p:nvPr>
              <p:custDataLst>
                <p:tags r:id="rId4"/>
              </p:custDataLst>
            </p:nvPr>
          </p:nvSpPr>
          <p:spPr>
            <a:xfrm>
              <a:off x="1675" y="2328"/>
              <a:ext cx="16145" cy="6311"/>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43716" name="组合 28"/>
            <p:cNvGrpSpPr/>
            <p:nvPr/>
          </p:nvGrpSpPr>
          <p:grpSpPr>
            <a:xfrm>
              <a:off x="1379" y="3061"/>
              <a:ext cx="673" cy="749"/>
              <a:chOff x="4770" y="3845"/>
              <a:chExt cx="673" cy="749"/>
            </a:xfrm>
          </p:grpSpPr>
          <p:sp>
            <p:nvSpPr>
              <p:cNvPr id="3" name="椭圆 2"/>
              <p:cNvSpPr/>
              <p:nvPr>
                <p:custDataLst>
                  <p:tags r:id="rId5"/>
                </p:custDataLst>
              </p:nvPr>
            </p:nvSpPr>
            <p:spPr>
              <a:xfrm>
                <a:off x="4770" y="3845"/>
                <a:ext cx="673" cy="749"/>
              </a:xfrm>
              <a:prstGeom prst="ellipse">
                <a:avLst/>
              </a:pr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1" name="任意多边形 30"/>
              <p:cNvSpPr/>
              <p:nvPr>
                <p:custDataLst>
                  <p:tags r:id="rId6"/>
                </p:custDataLst>
              </p:nvPr>
            </p:nvSpPr>
            <p:spPr>
              <a:xfrm>
                <a:off x="4976" y="4064"/>
                <a:ext cx="200" cy="320"/>
              </a:xfrm>
              <a:custGeom>
                <a:avLst/>
                <a:gdLst>
                  <a:gd name="connsiteX0" fmla="*/ 0 w 189"/>
                  <a:gd name="connsiteY0" fmla="*/ 0 h 307"/>
                  <a:gd name="connsiteX1" fmla="*/ 189 w 189"/>
                  <a:gd name="connsiteY1" fmla="*/ 133 h 307"/>
                  <a:gd name="connsiteX2" fmla="*/ 16 w 189"/>
                  <a:gd name="connsiteY2" fmla="*/ 307 h 307"/>
                </a:gdLst>
                <a:ahLst/>
                <a:cxnLst>
                  <a:cxn ang="0">
                    <a:pos x="connsiteX0" y="connsiteY0"/>
                  </a:cxn>
                  <a:cxn ang="0">
                    <a:pos x="connsiteX1" y="connsiteY1"/>
                  </a:cxn>
                  <a:cxn ang="0">
                    <a:pos x="connsiteX2" y="connsiteY2"/>
                  </a:cxn>
                </a:cxnLst>
                <a:rect l="l" t="t" r="r" b="b"/>
                <a:pathLst>
                  <a:path w="189" h="307">
                    <a:moveTo>
                      <a:pt x="0" y="0"/>
                    </a:moveTo>
                    <a:lnTo>
                      <a:pt x="189" y="133"/>
                    </a:lnTo>
                    <a:lnTo>
                      <a:pt x="16" y="307"/>
                    </a:lnTo>
                  </a:path>
                </a:pathLst>
              </a:cu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sp>
        <p:nvSpPr>
          <p:cNvPr id="14" name="文本框 13"/>
          <p:cNvSpPr txBox="1"/>
          <p:nvPr>
            <p:custDataLst>
              <p:tags r:id="rId7"/>
            </p:custDataLst>
          </p:nvPr>
        </p:nvSpPr>
        <p:spPr>
          <a:xfrm>
            <a:off x="1752600" y="2676049"/>
            <a:ext cx="9045575" cy="2306955"/>
          </a:xfrm>
          <a:prstGeom prst="rect">
            <a:avLst/>
          </a:prstGeom>
          <a:noFill/>
        </p:spPr>
        <p:txBody>
          <a:bodyPr wrap="square" anchor="ctr">
            <a:spAutoFit/>
          </a:bodyPr>
          <a:p>
            <a:pPr marR="0" indent="419100" algn="just" defTabSz="914400">
              <a:lnSpc>
                <a:spcPct val="150000"/>
              </a:lnSpc>
              <a:spcBef>
                <a:spcPts val="1000"/>
              </a:spcBef>
              <a:spcAft>
                <a:spcPts val="0"/>
              </a:spcAft>
              <a:buClrTx/>
              <a:buSzTx/>
              <a:buNone/>
              <a:defRPr/>
            </a:pPr>
            <a:r>
              <a:rPr sz="1600">
                <a:latin typeface="微软雅黑" panose="020B0503020204020204" charset="-122"/>
                <a:ea typeface="微软雅黑" panose="020B0503020204020204" charset="-122"/>
              </a:rPr>
              <a:t>焦虑症（anxiety disorder）是一种以焦虑情绪为主的神经症，以广泛和持续性焦虑或反复发作的惊恐不安为主要特征，常伴有自主神经功能紊乱、肌肉紧张与运动性不安。发病率约占总人口的 2%～4.7%，发病年龄多在 15～40 岁，女性患者多于男性患者一倍。临床上可以分为两种类型：急性焦虑发作，即惊恐障碍；广泛性焦虑障碍，又称慢性焦虑症。在青年大学生中以广泛性焦虑障碍较为常见，个体充满了过度的、长期的、模糊的焦虑和担心，而这些焦虑和担心通常没有一个明确的原因，自己也说不清楚存在何种威胁。</a:t>
            </a:r>
            <a:endParaRPr sz="1600">
              <a:latin typeface="微软雅黑" panose="020B0503020204020204" charset="-122"/>
              <a:ea typeface="微软雅黑" panose="020B0503020204020204" charset="-122"/>
            </a:endParaRPr>
          </a:p>
        </p:txBody>
      </p:sp>
      <p:sp>
        <p:nvSpPr>
          <p:cNvPr id="7" name="文本框 6"/>
          <p:cNvSpPr txBox="1"/>
          <p:nvPr>
            <p:custDataLst>
              <p:tags r:id="rId8"/>
            </p:custDataLst>
          </p:nvPr>
        </p:nvSpPr>
        <p:spPr>
          <a:xfrm>
            <a:off x="996950" y="1379220"/>
            <a:ext cx="10440000" cy="553085"/>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sz="2000" b="1" spc="300">
                <a:solidFill>
                  <a:schemeClr val="tx1">
                    <a:lumMod val="85000"/>
                    <a:lumOff val="15000"/>
                  </a:schemeClr>
                </a:solidFill>
                <a:uFillTx/>
                <a:latin typeface="微软雅黑" panose="020B0503020204020204" charset="-122"/>
                <a:ea typeface="微软雅黑" panose="020B0503020204020204" charset="-122"/>
              </a:rPr>
              <a:t>（二）焦虑症</a:t>
            </a:r>
            <a:endParaRPr lang="zh-CN" altLang="en-US" sz="2000"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1614170" y="4058285"/>
            <a:ext cx="5671820" cy="1368425"/>
          </a:xfrm>
        </p:spPr>
        <p:txBody>
          <a:bodyPr anchor="ctr" anchorCtr="0">
            <a:noAutofit/>
          </a:bodyPr>
          <a:lstStyle/>
          <a:p>
            <a:pPr algn="r">
              <a:lnSpc>
                <a:spcPct val="100000"/>
              </a:lnSpc>
            </a:pPr>
            <a:r>
              <a:rPr lang="zh-CN" altLang="en-US" sz="4400" dirty="0"/>
              <a:t>大学生常见心理困惑与异常心理</a:t>
            </a:r>
            <a:endParaRPr lang="zh-CN" altLang="en-US" sz="4400" dirty="0"/>
          </a:p>
        </p:txBody>
      </p:sp>
      <p:grpSp>
        <p:nvGrpSpPr>
          <p:cNvPr id="12" name="组合 11"/>
          <p:cNvGrpSpPr/>
          <p:nvPr/>
        </p:nvGrpSpPr>
        <p:grpSpPr>
          <a:xfrm>
            <a:off x="1366520" y="2780665"/>
            <a:ext cx="3209925" cy="900430"/>
            <a:chOff x="1941" y="2470"/>
            <a:chExt cx="5055" cy="1418"/>
          </a:xfrm>
        </p:grpSpPr>
        <p:grpSp>
          <p:nvGrpSpPr>
            <p:cNvPr id="7" name="组合 6"/>
            <p:cNvGrpSpPr/>
            <p:nvPr/>
          </p:nvGrpSpPr>
          <p:grpSpPr>
            <a:xfrm>
              <a:off x="1941" y="2470"/>
              <a:ext cx="1440" cy="1418"/>
              <a:chOff x="1560" y="3070"/>
              <a:chExt cx="1440" cy="1418"/>
            </a:xfrm>
          </p:grpSpPr>
          <p:sp>
            <p:nvSpPr>
              <p:cNvPr id="2" name="椭圆 1"/>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文本框 14"/>
              <p:cNvSpPr txBox="1"/>
              <p:nvPr>
                <p:custDataLst>
                  <p:tags r:id="rId3"/>
                </p:custDataLst>
              </p:nvPr>
            </p:nvSpPr>
            <p:spPr>
              <a:xfrm>
                <a:off x="1684" y="3251"/>
                <a:ext cx="1136" cy="959"/>
              </a:xfrm>
              <a:prstGeom prst="rect">
                <a:avLst/>
              </a:prstGeom>
              <a:noFill/>
            </p:spPr>
            <p:txBody>
              <a:bodyPr wrap="square" rtlCol="0"/>
              <a:lstStyle/>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10" name="组合 9"/>
            <p:cNvGrpSpPr/>
            <p:nvPr/>
          </p:nvGrpSpPr>
          <p:grpSpPr>
            <a:xfrm>
              <a:off x="3742" y="2470"/>
              <a:ext cx="1440" cy="1418"/>
              <a:chOff x="3448" y="3070"/>
              <a:chExt cx="1440" cy="1418"/>
            </a:xfrm>
          </p:grpSpPr>
          <p:sp>
            <p:nvSpPr>
              <p:cNvPr id="8" name="椭圆 7"/>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11" name="组合 10"/>
            <p:cNvGrpSpPr/>
            <p:nvPr/>
          </p:nvGrpSpPr>
          <p:grpSpPr>
            <a:xfrm>
              <a:off x="5556" y="2470"/>
              <a:ext cx="1440" cy="1418"/>
              <a:chOff x="5336" y="3070"/>
              <a:chExt cx="1440" cy="1418"/>
            </a:xfrm>
          </p:grpSpPr>
          <p:sp>
            <p:nvSpPr>
              <p:cNvPr id="9" name="椭圆 8"/>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custDataLst>
                  <p:tags r:id="rId7"/>
                </p:custDataLst>
              </p:nvPr>
            </p:nvSpPr>
            <p:spPr>
              <a:xfrm>
                <a:off x="5488"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三</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cxnSp>
        <p:nvCxnSpPr>
          <p:cNvPr id="17" name="直接连接符 4"/>
          <p:cNvCxnSpPr/>
          <p:nvPr userDrawn="1"/>
        </p:nvCxnSpPr>
        <p:spPr>
          <a:xfrm>
            <a:off x="1297305" y="3877628"/>
            <a:ext cx="60120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3"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ppt_x</p:attrName>
                                        </p:attrNameLst>
                                      </p:cBhvr>
                                      <p:tavLst>
                                        <p:tav tm="0" fmla="#ppt_x-#ppt_h*((1.5-1.5*$)^3-(1.5-1.5*$)^2)">
                                          <p:val>
                                            <p:fltVal val="0"/>
                                          </p:val>
                                        </p:tav>
                                        <p:tav tm="100000">
                                          <p:val>
                                            <p:fltVal val="1"/>
                                          </p:val>
                                        </p:tav>
                                      </p:tavLst>
                                    </p:anim>
                                    <p:anim to="" calcmode="lin" valueType="num">
                                      <p:cBhvr>
                                        <p:cTn id="8" dur="700" fill="hold">
                                          <p:stCondLst>
                                            <p:cond delay="0"/>
                                          </p:stCondLst>
                                        </p:cTn>
                                        <p:tgtEl>
                                          <p:spTgt spid="13"/>
                                        </p:tgtEl>
                                        <p:attrNameLst>
                                          <p:attrName>style.rotation</p:attrName>
                                        </p:attrNameLst>
                                      </p:cBhvr>
                                      <p:tavLst>
                                        <p:tav tm="0" fmla="#ppt_r+180*((1.5-1.5*$)^3-(1.5-1.5*$)^2)">
                                          <p:val>
                                            <p:fltVal val="0"/>
                                          </p:val>
                                        </p:tav>
                                        <p:tav tm="100000">
                                          <p:val>
                                            <p:fltVal val="1"/>
                                          </p:val>
                                        </p:tav>
                                      </p:tavLst>
                                    </p:anim>
                                    <p:animEffect filter="fade">
                                      <p:cBhvr>
                                        <p:cTn id="9" dur="300">
                                          <p:stCondLst>
                                            <p:cond delay="0"/>
                                          </p:stCondLst>
                                        </p:cTn>
                                        <p:tgtEl>
                                          <p:spTgt spid="13"/>
                                        </p:tgtEl>
                                      </p:cBhvr>
                                    </p:animEffect>
                                  </p:childTnLst>
                                </p:cTn>
                              </p:par>
                            </p:childTnLst>
                          </p:cTn>
                        </p:par>
                        <p:par>
                          <p:cTn id="10" fill="hold">
                            <p:stCondLst>
                              <p:cond delay="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3" grpId="3"/>
      <p:bldP spid="1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sp>
        <p:nvSpPr>
          <p:cNvPr id="7" name="文本框 6"/>
          <p:cNvSpPr txBox="1"/>
          <p:nvPr>
            <p:custDataLst>
              <p:tags r:id="rId1"/>
            </p:custDataLst>
          </p:nvPr>
        </p:nvSpPr>
        <p:spPr>
          <a:xfrm>
            <a:off x="974725" y="1247775"/>
            <a:ext cx="10443210" cy="269811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fontAlgn="auto">
              <a:lnSpc>
                <a:spcPct val="15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1. 症状表现</a:t>
            </a:r>
            <a:endParaRPr lang="en-US" altLang="zh-CN" sz="1800" b="1" spc="150" dirty="0">
              <a:solidFill>
                <a:schemeClr val="tx1"/>
              </a:solidFill>
              <a:uLnTx/>
              <a:uFillTx/>
              <a:cs typeface="微软雅黑" panose="020B0503020204020204" charset="-122"/>
            </a:endParaRPr>
          </a:p>
          <a:p>
            <a:pPr marL="0" lvl="0" indent="0" algn="l" defTabSz="508000" eaLnBrk="0" fontAlgn="auto">
              <a:lnSpc>
                <a:spcPct val="150000"/>
              </a:lnSpc>
              <a:spcBef>
                <a:spcPts val="1000"/>
              </a:spcBef>
              <a:spcAft>
                <a:spcPts val="0"/>
              </a:spcAft>
              <a:buFont typeface="+mj-lt"/>
              <a:buNone/>
            </a:pPr>
            <a:r>
              <a:rPr lang="zh-CN" altLang="en-US" sz="1600" b="1" dirty="0">
                <a:solidFill>
                  <a:schemeClr val="accent2"/>
                </a:solidFill>
                <a:uFillTx/>
                <a:cs typeface="微软雅黑" panose="020B0503020204020204" charset="-122"/>
                <a:sym typeface="+mn-ea"/>
              </a:rPr>
              <a:t>（1）病理性焦虑反应：</a:t>
            </a:r>
            <a:r>
              <a:rPr lang="zh-CN" altLang="en-US" sz="1400" b="1" dirty="0">
                <a:solidFill>
                  <a:sysClr val="windowText" lastClr="000000"/>
                </a:solidFill>
                <a:uFillTx/>
                <a:cs typeface="微软雅黑" panose="020B0503020204020204" charset="-122"/>
                <a:sym typeface="+mn-ea"/>
              </a:rPr>
              <a:t>持续性或发作性地出现莫名的恐惧、害怕、紧张不安；有一种期待性的危险感甚至濒死感；患者担心自己会失去控制，可能突然昏倒或“发疯”。急性焦虑症可使患者数分钟内不能动弹，惊恐情绪反应可持续较长时间，反复同样发作，使患者陷入惶惑不安，心有余悸；持续性焦虑状态则表现为终日忧心忡忡，坐卧不安，对外界事物敏感，常常草木皆兵，提心吊胆。70% 的患者同时伴有抑郁症状，对前途失去信心和期望，情绪易波动、易怒。另外，还可能会有认知方面的障碍，对周围环境不能清晰地认识和感知，思维变得简单模糊；过分关注自身的健康状态，担心疾病再次发作。</a:t>
            </a:r>
            <a:endParaRPr lang="zh-CN" altLang="en-US" sz="1400" b="1" dirty="0">
              <a:solidFill>
                <a:sysClr val="windowText" lastClr="000000"/>
              </a:solidFill>
              <a:uFillTx/>
              <a:cs typeface="微软雅黑" panose="020B0503020204020204" charset="-122"/>
              <a:sym typeface="+mn-ea"/>
            </a:endParaRPr>
          </a:p>
        </p:txBody>
      </p:sp>
      <p:sp>
        <p:nvSpPr>
          <p:cNvPr id="3" name="文本框 2"/>
          <p:cNvSpPr txBox="1"/>
          <p:nvPr>
            <p:custDataLst>
              <p:tags r:id="rId2"/>
            </p:custDataLst>
          </p:nvPr>
        </p:nvSpPr>
        <p:spPr>
          <a:xfrm>
            <a:off x="974725" y="4168775"/>
            <a:ext cx="5586095" cy="19507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just" defTabSz="508000" eaLnBrk="0" fontAlgn="auto">
              <a:lnSpc>
                <a:spcPct val="150000"/>
              </a:lnSpc>
              <a:spcBef>
                <a:spcPts val="1000"/>
              </a:spcBef>
              <a:spcAft>
                <a:spcPts val="0"/>
              </a:spcAft>
              <a:buFont typeface="+mj-lt"/>
              <a:buNone/>
            </a:pPr>
            <a:r>
              <a:rPr lang="en-US" altLang="zh-CN" sz="1600" b="1" spc="150" dirty="0">
                <a:solidFill>
                  <a:schemeClr val="accent2"/>
                </a:solidFill>
                <a:uLnTx/>
                <a:uFillTx/>
                <a:cs typeface="微软雅黑" panose="020B0503020204020204" charset="-122"/>
              </a:rPr>
              <a:t>（2）躯体症状：</a:t>
            </a:r>
            <a:r>
              <a:rPr lang="en-US" altLang="zh-CN" sz="1400" b="1" spc="150" dirty="0">
                <a:solidFill>
                  <a:schemeClr val="tx1"/>
                </a:solidFill>
                <a:uLnTx/>
                <a:uFillTx/>
                <a:cs typeface="微软雅黑" panose="020B0503020204020204" charset="-122"/>
              </a:rPr>
              <a:t>心悸、心慌、胸闷、胸痛、气短、心跳呼吸频率加快；失眠、梦魇、疲乏感、工作学习效率低；肌肉紧张、颤抖、手指麻木；尿频、头昏目眩、月经失调、停经；心神不宁、坐立不安、搓手顿足、来回踱步、注意力无法集中等。</a:t>
            </a:r>
            <a:endParaRPr lang="en-US" altLang="zh-CN" sz="1400" b="1" spc="150" dirty="0">
              <a:solidFill>
                <a:schemeClr val="tx1"/>
              </a:solidFill>
              <a:uLnTx/>
              <a:uFillTx/>
              <a:cs typeface="微软雅黑" panose="020B0503020204020204" charset="-122"/>
            </a:endParaRPr>
          </a:p>
        </p:txBody>
      </p:sp>
      <p:grpSp>
        <p:nvGrpSpPr>
          <p:cNvPr id="5" name="组合 4"/>
          <p:cNvGrpSpPr/>
          <p:nvPr/>
        </p:nvGrpSpPr>
        <p:grpSpPr>
          <a:xfrm>
            <a:off x="6992201" y="3726180"/>
            <a:ext cx="4336148" cy="2414905"/>
            <a:chOff x="10613" y="3088"/>
            <a:chExt cx="7429" cy="4757"/>
          </a:xfrm>
        </p:grpSpPr>
        <p:sp>
          <p:nvSpPr>
            <p:cNvPr id="285704" name="任意多边形 15"/>
            <p:cNvSpPr/>
            <p:nvPr>
              <p:custDataLst>
                <p:tags r:id="rId3"/>
              </p:custDataLst>
            </p:nvPr>
          </p:nvSpPr>
          <p:spPr>
            <a:xfrm>
              <a:off x="16258" y="5352"/>
              <a:ext cx="480" cy="547"/>
            </a:xfrm>
            <a:custGeom>
              <a:avLst/>
              <a:gdLst/>
              <a:ahLst/>
              <a:cxnLst>
                <a:cxn ang="0">
                  <a:pos x="98" y="211"/>
                </a:cxn>
                <a:cxn ang="0">
                  <a:pos x="89" y="202"/>
                </a:cxn>
                <a:cxn ang="0">
                  <a:pos x="98" y="198"/>
                </a:cxn>
                <a:cxn ang="0">
                  <a:pos x="98" y="198"/>
                </a:cxn>
                <a:cxn ang="0">
                  <a:pos x="107" y="202"/>
                </a:cxn>
                <a:cxn ang="0">
                  <a:pos x="98" y="211"/>
                </a:cxn>
                <a:cxn ang="0">
                  <a:pos x="98" y="211"/>
                </a:cxn>
                <a:cxn ang="0">
                  <a:pos x="53" y="207"/>
                </a:cxn>
                <a:cxn ang="0">
                  <a:pos x="44" y="198"/>
                </a:cxn>
                <a:cxn ang="0">
                  <a:pos x="53" y="193"/>
                </a:cxn>
                <a:cxn ang="0">
                  <a:pos x="53" y="193"/>
                </a:cxn>
                <a:cxn ang="0">
                  <a:pos x="62" y="202"/>
                </a:cxn>
                <a:cxn ang="0">
                  <a:pos x="53" y="207"/>
                </a:cxn>
                <a:cxn ang="0">
                  <a:pos x="53" y="207"/>
                </a:cxn>
                <a:cxn ang="0">
                  <a:pos x="8" y="202"/>
                </a:cxn>
                <a:cxn ang="0">
                  <a:pos x="0" y="193"/>
                </a:cxn>
                <a:cxn ang="0">
                  <a:pos x="8" y="189"/>
                </a:cxn>
                <a:cxn ang="0">
                  <a:pos x="8" y="189"/>
                </a:cxn>
                <a:cxn ang="0">
                  <a:pos x="17" y="198"/>
                </a:cxn>
                <a:cxn ang="0">
                  <a:pos x="8" y="202"/>
                </a:cxn>
                <a:cxn ang="0">
                  <a:pos x="8" y="202"/>
                </a:cxn>
                <a:cxn ang="0">
                  <a:pos x="103" y="193"/>
                </a:cxn>
                <a:cxn ang="0">
                  <a:pos x="94" y="193"/>
                </a:cxn>
                <a:cxn ang="0">
                  <a:pos x="94" y="184"/>
                </a:cxn>
                <a:cxn ang="0">
                  <a:pos x="103" y="180"/>
                </a:cxn>
                <a:cxn ang="0">
                  <a:pos x="107" y="184"/>
                </a:cxn>
                <a:cxn ang="0">
                  <a:pos x="107" y="193"/>
                </a:cxn>
                <a:cxn ang="0">
                  <a:pos x="103" y="193"/>
                </a:cxn>
                <a:cxn ang="0">
                  <a:pos x="67" y="166"/>
                </a:cxn>
                <a:cxn ang="0">
                  <a:pos x="62" y="162"/>
                </a:cxn>
                <a:cxn ang="0">
                  <a:pos x="62" y="153"/>
                </a:cxn>
                <a:cxn ang="0">
                  <a:pos x="67" y="148"/>
                </a:cxn>
                <a:cxn ang="0">
                  <a:pos x="71" y="153"/>
                </a:cxn>
                <a:cxn ang="0">
                  <a:pos x="76" y="162"/>
                </a:cxn>
                <a:cxn ang="0">
                  <a:pos x="67" y="166"/>
                </a:cxn>
                <a:cxn ang="0">
                  <a:pos x="35" y="135"/>
                </a:cxn>
                <a:cxn ang="0">
                  <a:pos x="31" y="130"/>
                </a:cxn>
                <a:cxn ang="0">
                  <a:pos x="31" y="121"/>
                </a:cxn>
                <a:cxn ang="0">
                  <a:pos x="35" y="117"/>
                </a:cxn>
                <a:cxn ang="0">
                  <a:pos x="40" y="121"/>
                </a:cxn>
                <a:cxn ang="0">
                  <a:pos x="40" y="130"/>
                </a:cxn>
                <a:cxn ang="0">
                  <a:pos x="35" y="135"/>
                </a:cxn>
                <a:cxn ang="0">
                  <a:pos x="202" y="0"/>
                </a:cxn>
                <a:cxn ang="0">
                  <a:pos x="0" y="207"/>
                </a:cxn>
                <a:cxn ang="0">
                  <a:pos x="202" y="410"/>
                </a:cxn>
                <a:cxn ang="0">
                  <a:pos x="409" y="207"/>
                </a:cxn>
                <a:cxn ang="0">
                  <a:pos x="202" y="0"/>
                </a:cxn>
              </a:cxnLst>
              <a:pathLst>
                <a:path w="91" h="91">
                  <a:moveTo>
                    <a:pt x="22" y="47"/>
                  </a:moveTo>
                  <a:cubicBezTo>
                    <a:pt x="21" y="47"/>
                    <a:pt x="20" y="46"/>
                    <a:pt x="20" y="45"/>
                  </a:cubicBezTo>
                  <a:cubicBezTo>
                    <a:pt x="20" y="44"/>
                    <a:pt x="21" y="44"/>
                    <a:pt x="22" y="44"/>
                  </a:cubicBezTo>
                  <a:cubicBezTo>
                    <a:pt x="22" y="44"/>
                    <a:pt x="22" y="44"/>
                    <a:pt x="22" y="44"/>
                  </a:cubicBezTo>
                  <a:cubicBezTo>
                    <a:pt x="23" y="44"/>
                    <a:pt x="24" y="44"/>
                    <a:pt x="24" y="45"/>
                  </a:cubicBezTo>
                  <a:cubicBezTo>
                    <a:pt x="24" y="46"/>
                    <a:pt x="23" y="47"/>
                    <a:pt x="22" y="47"/>
                  </a:cubicBezTo>
                  <a:cubicBezTo>
                    <a:pt x="22" y="47"/>
                    <a:pt x="22" y="47"/>
                    <a:pt x="22" y="47"/>
                  </a:cubicBezTo>
                  <a:moveTo>
                    <a:pt x="12" y="46"/>
                  </a:moveTo>
                  <a:cubicBezTo>
                    <a:pt x="11" y="46"/>
                    <a:pt x="10" y="45"/>
                    <a:pt x="10" y="44"/>
                  </a:cubicBezTo>
                  <a:cubicBezTo>
                    <a:pt x="11" y="43"/>
                    <a:pt x="11" y="43"/>
                    <a:pt x="12" y="43"/>
                  </a:cubicBezTo>
                  <a:cubicBezTo>
                    <a:pt x="12" y="43"/>
                    <a:pt x="12" y="43"/>
                    <a:pt x="12" y="43"/>
                  </a:cubicBezTo>
                  <a:cubicBezTo>
                    <a:pt x="13" y="43"/>
                    <a:pt x="14" y="44"/>
                    <a:pt x="14" y="45"/>
                  </a:cubicBezTo>
                  <a:cubicBezTo>
                    <a:pt x="14" y="45"/>
                    <a:pt x="13" y="46"/>
                    <a:pt x="12" y="46"/>
                  </a:cubicBezTo>
                  <a:cubicBezTo>
                    <a:pt x="12" y="46"/>
                    <a:pt x="12" y="46"/>
                    <a:pt x="12" y="46"/>
                  </a:cubicBezTo>
                  <a:moveTo>
                    <a:pt x="2" y="45"/>
                  </a:moveTo>
                  <a:cubicBezTo>
                    <a:pt x="1" y="45"/>
                    <a:pt x="0" y="44"/>
                    <a:pt x="0" y="43"/>
                  </a:cubicBezTo>
                  <a:cubicBezTo>
                    <a:pt x="1" y="43"/>
                    <a:pt x="1" y="42"/>
                    <a:pt x="2" y="42"/>
                  </a:cubicBezTo>
                  <a:cubicBezTo>
                    <a:pt x="2" y="42"/>
                    <a:pt x="2" y="42"/>
                    <a:pt x="2" y="42"/>
                  </a:cubicBezTo>
                  <a:cubicBezTo>
                    <a:pt x="3" y="42"/>
                    <a:pt x="4" y="43"/>
                    <a:pt x="4" y="44"/>
                  </a:cubicBezTo>
                  <a:cubicBezTo>
                    <a:pt x="4" y="45"/>
                    <a:pt x="3" y="45"/>
                    <a:pt x="2" y="45"/>
                  </a:cubicBezTo>
                  <a:cubicBezTo>
                    <a:pt x="2" y="45"/>
                    <a:pt x="2" y="45"/>
                    <a:pt x="2" y="45"/>
                  </a:cubicBezTo>
                  <a:moveTo>
                    <a:pt x="23" y="43"/>
                  </a:moveTo>
                  <a:cubicBezTo>
                    <a:pt x="22" y="43"/>
                    <a:pt x="22" y="43"/>
                    <a:pt x="21" y="43"/>
                  </a:cubicBezTo>
                  <a:cubicBezTo>
                    <a:pt x="21" y="42"/>
                    <a:pt x="21" y="41"/>
                    <a:pt x="21" y="41"/>
                  </a:cubicBezTo>
                  <a:cubicBezTo>
                    <a:pt x="22" y="40"/>
                    <a:pt x="22" y="40"/>
                    <a:pt x="23" y="40"/>
                  </a:cubicBezTo>
                  <a:cubicBezTo>
                    <a:pt x="23" y="40"/>
                    <a:pt x="23" y="40"/>
                    <a:pt x="24" y="41"/>
                  </a:cubicBezTo>
                  <a:cubicBezTo>
                    <a:pt x="24" y="41"/>
                    <a:pt x="24" y="42"/>
                    <a:pt x="24" y="43"/>
                  </a:cubicBezTo>
                  <a:cubicBezTo>
                    <a:pt x="23" y="43"/>
                    <a:pt x="23" y="43"/>
                    <a:pt x="23" y="43"/>
                  </a:cubicBezTo>
                  <a:moveTo>
                    <a:pt x="15" y="37"/>
                  </a:moveTo>
                  <a:cubicBezTo>
                    <a:pt x="15" y="37"/>
                    <a:pt x="14" y="36"/>
                    <a:pt x="14" y="36"/>
                  </a:cubicBezTo>
                  <a:cubicBezTo>
                    <a:pt x="13" y="36"/>
                    <a:pt x="13" y="34"/>
                    <a:pt x="14" y="34"/>
                  </a:cubicBezTo>
                  <a:cubicBezTo>
                    <a:pt x="14" y="33"/>
                    <a:pt x="15" y="33"/>
                    <a:pt x="15" y="33"/>
                  </a:cubicBezTo>
                  <a:cubicBezTo>
                    <a:pt x="16" y="33"/>
                    <a:pt x="16" y="33"/>
                    <a:pt x="16" y="34"/>
                  </a:cubicBezTo>
                  <a:cubicBezTo>
                    <a:pt x="17" y="34"/>
                    <a:pt x="17" y="35"/>
                    <a:pt x="17" y="36"/>
                  </a:cubicBezTo>
                  <a:cubicBezTo>
                    <a:pt x="16" y="36"/>
                    <a:pt x="16" y="37"/>
                    <a:pt x="15" y="37"/>
                  </a:cubicBezTo>
                  <a:moveTo>
                    <a:pt x="8" y="30"/>
                  </a:moveTo>
                  <a:cubicBezTo>
                    <a:pt x="8" y="30"/>
                    <a:pt x="7" y="30"/>
                    <a:pt x="7" y="29"/>
                  </a:cubicBezTo>
                  <a:cubicBezTo>
                    <a:pt x="6" y="29"/>
                    <a:pt x="6" y="28"/>
                    <a:pt x="7" y="27"/>
                  </a:cubicBezTo>
                  <a:cubicBezTo>
                    <a:pt x="7" y="27"/>
                    <a:pt x="8" y="26"/>
                    <a:pt x="8" y="26"/>
                  </a:cubicBezTo>
                  <a:cubicBezTo>
                    <a:pt x="8" y="26"/>
                    <a:pt x="9" y="27"/>
                    <a:pt x="9" y="27"/>
                  </a:cubicBezTo>
                  <a:cubicBezTo>
                    <a:pt x="10" y="28"/>
                    <a:pt x="10" y="29"/>
                    <a:pt x="9" y="29"/>
                  </a:cubicBezTo>
                  <a:cubicBezTo>
                    <a:pt x="9" y="30"/>
                    <a:pt x="8" y="30"/>
                    <a:pt x="8" y="30"/>
                  </a:cubicBezTo>
                  <a:moveTo>
                    <a:pt x="45" y="0"/>
                  </a:moveTo>
                  <a:cubicBezTo>
                    <a:pt x="20" y="0"/>
                    <a:pt x="0" y="21"/>
                    <a:pt x="0" y="46"/>
                  </a:cubicBezTo>
                  <a:cubicBezTo>
                    <a:pt x="0" y="71"/>
                    <a:pt x="20" y="91"/>
                    <a:pt x="45" y="91"/>
                  </a:cubicBezTo>
                  <a:cubicBezTo>
                    <a:pt x="70" y="91"/>
                    <a:pt x="91" y="71"/>
                    <a:pt x="91" y="46"/>
                  </a:cubicBezTo>
                  <a:cubicBezTo>
                    <a:pt x="91" y="21"/>
                    <a:pt x="70" y="0"/>
                    <a:pt x="45" y="0"/>
                  </a:cubicBezTo>
                </a:path>
              </a:pathLst>
            </a:custGeom>
            <a:solidFill>
              <a:srgbClr val="F3F5F7"/>
            </a:solidFill>
            <a:ln w="9525">
              <a:noFill/>
            </a:ln>
          </p:spPr>
          <p:txBody>
            <a:bodyPr/>
            <a:p>
              <a:endParaRPr lang="zh-CN" altLang="en-US"/>
            </a:p>
          </p:txBody>
        </p:sp>
        <p:sp>
          <p:nvSpPr>
            <p:cNvPr id="285705" name="任意多边形 16"/>
            <p:cNvSpPr/>
            <p:nvPr>
              <p:custDataLst>
                <p:tags r:id="rId4"/>
              </p:custDataLst>
            </p:nvPr>
          </p:nvSpPr>
          <p:spPr>
            <a:xfrm>
              <a:off x="16335" y="4553"/>
              <a:ext cx="60" cy="192"/>
            </a:xfrm>
            <a:custGeom>
              <a:avLst/>
              <a:gdLst/>
              <a:ahLst/>
              <a:cxnLst>
                <a:cxn ang="0">
                  <a:pos x="51" y="121"/>
                </a:cxn>
                <a:cxn ang="0">
                  <a:pos x="32" y="144"/>
                </a:cxn>
                <a:cxn ang="0">
                  <a:pos x="18" y="144"/>
                </a:cxn>
                <a:cxn ang="0">
                  <a:pos x="0" y="121"/>
                </a:cxn>
                <a:cxn ang="0">
                  <a:pos x="0" y="18"/>
                </a:cxn>
                <a:cxn ang="0">
                  <a:pos x="18" y="0"/>
                </a:cxn>
                <a:cxn ang="0">
                  <a:pos x="32" y="0"/>
                </a:cxn>
                <a:cxn ang="0">
                  <a:pos x="51" y="18"/>
                </a:cxn>
                <a:cxn ang="0">
                  <a:pos x="51" y="121"/>
                </a:cxn>
              </a:cxnLst>
              <a:pathLst>
                <a:path w="11" h="32">
                  <a:moveTo>
                    <a:pt x="11" y="27"/>
                  </a:moveTo>
                  <a:cubicBezTo>
                    <a:pt x="11" y="30"/>
                    <a:pt x="10" y="32"/>
                    <a:pt x="7" y="32"/>
                  </a:cubicBezTo>
                  <a:cubicBezTo>
                    <a:pt x="4" y="32"/>
                    <a:pt x="4" y="32"/>
                    <a:pt x="4" y="32"/>
                  </a:cubicBezTo>
                  <a:cubicBezTo>
                    <a:pt x="1" y="32"/>
                    <a:pt x="0" y="30"/>
                    <a:pt x="0" y="27"/>
                  </a:cubicBezTo>
                  <a:cubicBezTo>
                    <a:pt x="0" y="4"/>
                    <a:pt x="0" y="4"/>
                    <a:pt x="0" y="4"/>
                  </a:cubicBezTo>
                  <a:cubicBezTo>
                    <a:pt x="0" y="2"/>
                    <a:pt x="1" y="0"/>
                    <a:pt x="4" y="0"/>
                  </a:cubicBezTo>
                  <a:cubicBezTo>
                    <a:pt x="7" y="0"/>
                    <a:pt x="7" y="0"/>
                    <a:pt x="7" y="0"/>
                  </a:cubicBezTo>
                  <a:cubicBezTo>
                    <a:pt x="10" y="0"/>
                    <a:pt x="11" y="2"/>
                    <a:pt x="11" y="4"/>
                  </a:cubicBezTo>
                  <a:lnTo>
                    <a:pt x="11" y="27"/>
                  </a:lnTo>
                  <a:close/>
                </a:path>
              </a:pathLst>
            </a:custGeom>
            <a:solidFill>
              <a:srgbClr val="534741"/>
            </a:solidFill>
            <a:ln w="9525">
              <a:noFill/>
            </a:ln>
          </p:spPr>
          <p:txBody>
            <a:bodyPr/>
            <a:p>
              <a:endParaRPr lang="zh-CN" altLang="en-US"/>
            </a:p>
          </p:txBody>
        </p:sp>
        <p:sp>
          <p:nvSpPr>
            <p:cNvPr id="285706" name="任意多边形 2"/>
            <p:cNvSpPr/>
            <p:nvPr>
              <p:custDataLst>
                <p:tags r:id="rId5"/>
              </p:custDataLst>
            </p:nvPr>
          </p:nvSpPr>
          <p:spPr>
            <a:xfrm>
              <a:off x="17835" y="4553"/>
              <a:ext cx="63" cy="192"/>
            </a:xfrm>
            <a:custGeom>
              <a:avLst/>
              <a:gdLst/>
              <a:ahLst/>
              <a:cxnLst>
                <a:cxn ang="0">
                  <a:pos x="54" y="121"/>
                </a:cxn>
                <a:cxn ang="0">
                  <a:pos x="36" y="144"/>
                </a:cxn>
                <a:cxn ang="0">
                  <a:pos x="22" y="144"/>
                </a:cxn>
                <a:cxn ang="0">
                  <a:pos x="0" y="121"/>
                </a:cxn>
                <a:cxn ang="0">
                  <a:pos x="0" y="18"/>
                </a:cxn>
                <a:cxn ang="0">
                  <a:pos x="22" y="0"/>
                </a:cxn>
                <a:cxn ang="0">
                  <a:pos x="36" y="0"/>
                </a:cxn>
                <a:cxn ang="0">
                  <a:pos x="54" y="18"/>
                </a:cxn>
                <a:cxn ang="0">
                  <a:pos x="54" y="121"/>
                </a:cxn>
              </a:cxnLst>
              <a:pathLst>
                <a:path w="12" h="32">
                  <a:moveTo>
                    <a:pt x="12" y="27"/>
                  </a:moveTo>
                  <a:cubicBezTo>
                    <a:pt x="12" y="30"/>
                    <a:pt x="10" y="32"/>
                    <a:pt x="8" y="32"/>
                  </a:cubicBezTo>
                  <a:cubicBezTo>
                    <a:pt x="5" y="32"/>
                    <a:pt x="5" y="32"/>
                    <a:pt x="5" y="32"/>
                  </a:cubicBezTo>
                  <a:cubicBezTo>
                    <a:pt x="2" y="32"/>
                    <a:pt x="0" y="30"/>
                    <a:pt x="0" y="27"/>
                  </a:cubicBezTo>
                  <a:cubicBezTo>
                    <a:pt x="0" y="4"/>
                    <a:pt x="0" y="4"/>
                    <a:pt x="0" y="4"/>
                  </a:cubicBezTo>
                  <a:cubicBezTo>
                    <a:pt x="0" y="2"/>
                    <a:pt x="2" y="0"/>
                    <a:pt x="5" y="0"/>
                  </a:cubicBezTo>
                  <a:cubicBezTo>
                    <a:pt x="8" y="0"/>
                    <a:pt x="8" y="0"/>
                    <a:pt x="8" y="0"/>
                  </a:cubicBezTo>
                  <a:cubicBezTo>
                    <a:pt x="10" y="0"/>
                    <a:pt x="12" y="2"/>
                    <a:pt x="12" y="4"/>
                  </a:cubicBezTo>
                  <a:lnTo>
                    <a:pt x="12" y="27"/>
                  </a:lnTo>
                  <a:close/>
                </a:path>
              </a:pathLst>
            </a:custGeom>
            <a:solidFill>
              <a:srgbClr val="534741"/>
            </a:solidFill>
            <a:ln w="9525">
              <a:noFill/>
            </a:ln>
          </p:spPr>
          <p:txBody>
            <a:bodyPr/>
            <a:p>
              <a:endParaRPr lang="zh-CN" altLang="en-US"/>
            </a:p>
          </p:txBody>
        </p:sp>
        <p:sp>
          <p:nvSpPr>
            <p:cNvPr id="285707" name="矩形 18"/>
            <p:cNvSpPr/>
            <p:nvPr>
              <p:custDataLst>
                <p:tags r:id="rId6"/>
              </p:custDataLst>
            </p:nvPr>
          </p:nvSpPr>
          <p:spPr>
            <a:xfrm>
              <a:off x="16195" y="4517"/>
              <a:ext cx="1847" cy="95"/>
            </a:xfrm>
            <a:prstGeom prst="rect">
              <a:avLst/>
            </a:prstGeom>
            <a:solidFill>
              <a:srgbClr val="F2F2F2"/>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08" name="矩形 19"/>
            <p:cNvSpPr/>
            <p:nvPr>
              <p:custDataLst>
                <p:tags r:id="rId7"/>
              </p:custDataLst>
            </p:nvPr>
          </p:nvSpPr>
          <p:spPr>
            <a:xfrm>
              <a:off x="16195" y="4517"/>
              <a:ext cx="1847" cy="95"/>
            </a:xfrm>
            <a:prstGeom prst="rect">
              <a:avLst/>
            </a:prstGeom>
            <a:no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09" name="矩形 20"/>
            <p:cNvSpPr/>
            <p:nvPr>
              <p:custDataLst>
                <p:tags r:id="rId8"/>
              </p:custDataLst>
            </p:nvPr>
          </p:nvSpPr>
          <p:spPr>
            <a:xfrm>
              <a:off x="16195" y="4564"/>
              <a:ext cx="1847" cy="48"/>
            </a:xfrm>
            <a:prstGeom prst="rect">
              <a:avLst/>
            </a:prstGeom>
            <a:solidFill>
              <a:srgbClr val="E6E6E6"/>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10" name="矩形 21"/>
            <p:cNvSpPr/>
            <p:nvPr>
              <p:custDataLst>
                <p:tags r:id="rId9"/>
              </p:custDataLst>
            </p:nvPr>
          </p:nvSpPr>
          <p:spPr>
            <a:xfrm>
              <a:off x="16195" y="4564"/>
              <a:ext cx="1847" cy="48"/>
            </a:xfrm>
            <a:prstGeom prst="rect">
              <a:avLst/>
            </a:prstGeom>
            <a:no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11" name="矩形 22"/>
            <p:cNvSpPr/>
            <p:nvPr>
              <p:custDataLst>
                <p:tags r:id="rId10"/>
              </p:custDataLst>
            </p:nvPr>
          </p:nvSpPr>
          <p:spPr>
            <a:xfrm>
              <a:off x="16364" y="3820"/>
              <a:ext cx="121" cy="691"/>
            </a:xfrm>
            <a:prstGeom prst="rect">
              <a:avLst/>
            </a:prstGeom>
            <a:solidFill>
              <a:srgbClr val="00A99D"/>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12" name="矩形 23"/>
            <p:cNvSpPr/>
            <p:nvPr>
              <p:custDataLst>
                <p:tags r:id="rId11"/>
              </p:custDataLst>
            </p:nvPr>
          </p:nvSpPr>
          <p:spPr>
            <a:xfrm>
              <a:off x="16364" y="3820"/>
              <a:ext cx="121" cy="691"/>
            </a:xfrm>
            <a:prstGeom prst="rect">
              <a:avLst/>
            </a:prstGeom>
            <a:no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13" name="任意多边形 24"/>
            <p:cNvSpPr/>
            <p:nvPr>
              <p:custDataLst>
                <p:tags r:id="rId12"/>
              </p:custDataLst>
            </p:nvPr>
          </p:nvSpPr>
          <p:spPr>
            <a:xfrm>
              <a:off x="16553" y="3820"/>
              <a:ext cx="316" cy="698"/>
            </a:xfrm>
            <a:custGeom>
              <a:avLst/>
              <a:gdLst/>
              <a:ahLst/>
              <a:cxnLst>
                <a:cxn ang="0">
                  <a:pos x="98" y="0"/>
                </a:cxn>
                <a:cxn ang="0">
                  <a:pos x="0" y="31"/>
                </a:cxn>
                <a:cxn ang="0">
                  <a:pos x="170" y="523"/>
                </a:cxn>
                <a:cxn ang="0">
                  <a:pos x="269" y="486"/>
                </a:cxn>
                <a:cxn ang="0">
                  <a:pos x="98" y="0"/>
                </a:cxn>
              </a:cxnLst>
              <a:pathLst>
                <a:path w="170" h="330">
                  <a:moveTo>
                    <a:pt x="62" y="0"/>
                  </a:moveTo>
                  <a:lnTo>
                    <a:pt x="0" y="20"/>
                  </a:lnTo>
                  <a:lnTo>
                    <a:pt x="108" y="330"/>
                  </a:lnTo>
                  <a:lnTo>
                    <a:pt x="170" y="307"/>
                  </a:lnTo>
                  <a:lnTo>
                    <a:pt x="62" y="0"/>
                  </a:lnTo>
                  <a:close/>
                </a:path>
              </a:pathLst>
            </a:custGeom>
            <a:solidFill>
              <a:srgbClr val="00A99D"/>
            </a:solidFill>
            <a:ln w="9525">
              <a:noFill/>
            </a:ln>
          </p:spPr>
          <p:txBody>
            <a:bodyPr/>
            <a:p>
              <a:endParaRPr lang="zh-CN" altLang="en-US"/>
            </a:p>
          </p:txBody>
        </p:sp>
        <p:sp>
          <p:nvSpPr>
            <p:cNvPr id="285714" name="任意多边形 4"/>
            <p:cNvSpPr/>
            <p:nvPr>
              <p:custDataLst>
                <p:tags r:id="rId13"/>
              </p:custDataLst>
            </p:nvPr>
          </p:nvSpPr>
          <p:spPr>
            <a:xfrm>
              <a:off x="16584" y="3916"/>
              <a:ext cx="121" cy="79"/>
            </a:xfrm>
            <a:custGeom>
              <a:avLst/>
              <a:gdLst/>
              <a:ahLst/>
              <a:cxnLst>
                <a:cxn ang="0">
                  <a:pos x="93" y="0"/>
                </a:cxn>
                <a:cxn ang="0">
                  <a:pos x="0" y="36"/>
                </a:cxn>
                <a:cxn ang="0">
                  <a:pos x="4" y="59"/>
                </a:cxn>
                <a:cxn ang="0">
                  <a:pos x="103" y="27"/>
                </a:cxn>
                <a:cxn ang="0">
                  <a:pos x="93" y="0"/>
                </a:cxn>
              </a:cxnLst>
              <a:pathLst>
                <a:path w="65" h="37">
                  <a:moveTo>
                    <a:pt x="59" y="0"/>
                  </a:moveTo>
                  <a:lnTo>
                    <a:pt x="0" y="23"/>
                  </a:lnTo>
                  <a:lnTo>
                    <a:pt x="3" y="37"/>
                  </a:lnTo>
                  <a:lnTo>
                    <a:pt x="65" y="17"/>
                  </a:lnTo>
                  <a:lnTo>
                    <a:pt x="59" y="0"/>
                  </a:lnTo>
                  <a:close/>
                </a:path>
              </a:pathLst>
            </a:custGeom>
            <a:solidFill>
              <a:srgbClr val="C1E2DE"/>
            </a:solidFill>
            <a:ln w="9525">
              <a:noFill/>
            </a:ln>
          </p:spPr>
          <p:txBody>
            <a:bodyPr/>
            <a:p>
              <a:endParaRPr lang="zh-CN" altLang="en-US"/>
            </a:p>
          </p:txBody>
        </p:sp>
        <p:sp>
          <p:nvSpPr>
            <p:cNvPr id="285715" name="任意多边形 5"/>
            <p:cNvSpPr/>
            <p:nvPr>
              <p:custDataLst>
                <p:tags r:id="rId14"/>
              </p:custDataLst>
            </p:nvPr>
          </p:nvSpPr>
          <p:spPr>
            <a:xfrm>
              <a:off x="16711" y="4343"/>
              <a:ext cx="127" cy="79"/>
            </a:xfrm>
            <a:custGeom>
              <a:avLst/>
              <a:gdLst/>
              <a:ahLst/>
              <a:cxnLst>
                <a:cxn ang="0">
                  <a:pos x="98" y="0"/>
                </a:cxn>
                <a:cxn ang="0">
                  <a:pos x="0" y="36"/>
                </a:cxn>
                <a:cxn ang="0">
                  <a:pos x="9" y="59"/>
                </a:cxn>
                <a:cxn ang="0">
                  <a:pos x="108" y="27"/>
                </a:cxn>
                <a:cxn ang="0">
                  <a:pos x="98" y="0"/>
                </a:cxn>
              </a:cxnLst>
              <a:pathLst>
                <a:path w="68" h="37">
                  <a:moveTo>
                    <a:pt x="62" y="0"/>
                  </a:moveTo>
                  <a:lnTo>
                    <a:pt x="0" y="23"/>
                  </a:lnTo>
                  <a:lnTo>
                    <a:pt x="6" y="37"/>
                  </a:lnTo>
                  <a:lnTo>
                    <a:pt x="68" y="17"/>
                  </a:lnTo>
                  <a:lnTo>
                    <a:pt x="62" y="0"/>
                  </a:lnTo>
                  <a:close/>
                </a:path>
              </a:pathLst>
            </a:custGeom>
            <a:solidFill>
              <a:srgbClr val="C1E2DE"/>
            </a:solidFill>
            <a:ln w="9525">
              <a:noFill/>
            </a:ln>
          </p:spPr>
          <p:txBody>
            <a:bodyPr/>
            <a:p>
              <a:endParaRPr lang="zh-CN" altLang="en-US"/>
            </a:p>
          </p:txBody>
        </p:sp>
        <p:sp>
          <p:nvSpPr>
            <p:cNvPr id="285716" name="矩形 27"/>
            <p:cNvSpPr/>
            <p:nvPr>
              <p:custDataLst>
                <p:tags r:id="rId15"/>
              </p:custDataLst>
            </p:nvPr>
          </p:nvSpPr>
          <p:spPr>
            <a:xfrm>
              <a:off x="16510" y="3941"/>
              <a:ext cx="58" cy="571"/>
            </a:xfrm>
            <a:prstGeom prst="rect">
              <a:avLst/>
            </a:prstGeom>
            <a:solidFill>
              <a:srgbClr val="998675"/>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17" name="任意多边形 6"/>
            <p:cNvSpPr/>
            <p:nvPr>
              <p:custDataLst>
                <p:tags r:id="rId16"/>
              </p:custDataLst>
            </p:nvPr>
          </p:nvSpPr>
          <p:spPr>
            <a:xfrm>
              <a:off x="16389" y="4036"/>
              <a:ext cx="69" cy="445"/>
            </a:xfrm>
            <a:custGeom>
              <a:avLst/>
              <a:gdLst/>
              <a:ahLst/>
              <a:cxnLst>
                <a:cxn ang="0">
                  <a:pos x="59" y="334"/>
                </a:cxn>
                <a:cxn ang="0">
                  <a:pos x="0" y="334"/>
                </a:cxn>
                <a:cxn ang="0">
                  <a:pos x="0" y="0"/>
                </a:cxn>
                <a:cxn ang="0">
                  <a:pos x="59" y="0"/>
                </a:cxn>
                <a:cxn ang="0">
                  <a:pos x="59" y="334"/>
                </a:cxn>
                <a:cxn ang="0">
                  <a:pos x="4" y="324"/>
                </a:cxn>
                <a:cxn ang="0">
                  <a:pos x="49" y="324"/>
                </a:cxn>
                <a:cxn ang="0">
                  <a:pos x="49" y="4"/>
                </a:cxn>
                <a:cxn ang="0">
                  <a:pos x="4" y="4"/>
                </a:cxn>
                <a:cxn ang="0">
                  <a:pos x="4" y="324"/>
                </a:cxn>
              </a:cxnLst>
              <a:pathLst>
                <a:path w="37" h="211">
                  <a:moveTo>
                    <a:pt x="37" y="211"/>
                  </a:moveTo>
                  <a:lnTo>
                    <a:pt x="0" y="211"/>
                  </a:lnTo>
                  <a:lnTo>
                    <a:pt x="0" y="0"/>
                  </a:lnTo>
                  <a:lnTo>
                    <a:pt x="37" y="0"/>
                  </a:lnTo>
                  <a:lnTo>
                    <a:pt x="37" y="211"/>
                  </a:lnTo>
                  <a:close/>
                  <a:moveTo>
                    <a:pt x="3" y="205"/>
                  </a:moveTo>
                  <a:lnTo>
                    <a:pt x="31" y="205"/>
                  </a:lnTo>
                  <a:lnTo>
                    <a:pt x="31" y="3"/>
                  </a:lnTo>
                  <a:lnTo>
                    <a:pt x="3" y="3"/>
                  </a:lnTo>
                  <a:lnTo>
                    <a:pt x="3" y="205"/>
                  </a:lnTo>
                  <a:close/>
                </a:path>
              </a:pathLst>
            </a:custGeom>
            <a:solidFill>
              <a:srgbClr val="FFFFFF"/>
            </a:solidFill>
            <a:ln w="9525">
              <a:noFill/>
            </a:ln>
          </p:spPr>
          <p:txBody>
            <a:bodyPr/>
            <a:p>
              <a:endParaRPr lang="zh-CN" altLang="en-US"/>
            </a:p>
          </p:txBody>
        </p:sp>
        <p:sp>
          <p:nvSpPr>
            <p:cNvPr id="285718" name="任意多边形 29"/>
            <p:cNvSpPr/>
            <p:nvPr>
              <p:custDataLst>
                <p:tags r:id="rId17"/>
              </p:custDataLst>
            </p:nvPr>
          </p:nvSpPr>
          <p:spPr>
            <a:xfrm>
              <a:off x="16389" y="3849"/>
              <a:ext cx="69" cy="144"/>
            </a:xfrm>
            <a:custGeom>
              <a:avLst/>
              <a:gdLst/>
              <a:ahLst/>
              <a:cxnLst>
                <a:cxn ang="0">
                  <a:pos x="59" y="108"/>
                </a:cxn>
                <a:cxn ang="0">
                  <a:pos x="0" y="108"/>
                </a:cxn>
                <a:cxn ang="0">
                  <a:pos x="0" y="0"/>
                </a:cxn>
                <a:cxn ang="0">
                  <a:pos x="59" y="0"/>
                </a:cxn>
                <a:cxn ang="0">
                  <a:pos x="59" y="108"/>
                </a:cxn>
                <a:cxn ang="0">
                  <a:pos x="4" y="103"/>
                </a:cxn>
                <a:cxn ang="0">
                  <a:pos x="49" y="103"/>
                </a:cxn>
                <a:cxn ang="0">
                  <a:pos x="49" y="9"/>
                </a:cxn>
                <a:cxn ang="0">
                  <a:pos x="4" y="9"/>
                </a:cxn>
                <a:cxn ang="0">
                  <a:pos x="4" y="103"/>
                </a:cxn>
              </a:cxnLst>
              <a:pathLst>
                <a:path w="37" h="68">
                  <a:moveTo>
                    <a:pt x="37" y="68"/>
                  </a:moveTo>
                  <a:lnTo>
                    <a:pt x="0" y="68"/>
                  </a:lnTo>
                  <a:lnTo>
                    <a:pt x="0" y="0"/>
                  </a:lnTo>
                  <a:lnTo>
                    <a:pt x="37" y="0"/>
                  </a:lnTo>
                  <a:lnTo>
                    <a:pt x="37" y="68"/>
                  </a:lnTo>
                  <a:close/>
                  <a:moveTo>
                    <a:pt x="3" y="65"/>
                  </a:moveTo>
                  <a:lnTo>
                    <a:pt x="31" y="65"/>
                  </a:lnTo>
                  <a:lnTo>
                    <a:pt x="31" y="6"/>
                  </a:lnTo>
                  <a:lnTo>
                    <a:pt x="3" y="6"/>
                  </a:lnTo>
                  <a:lnTo>
                    <a:pt x="3" y="65"/>
                  </a:lnTo>
                  <a:close/>
                </a:path>
              </a:pathLst>
            </a:custGeom>
            <a:solidFill>
              <a:srgbClr val="FFFFFF"/>
            </a:solidFill>
            <a:ln w="9525">
              <a:noFill/>
            </a:ln>
          </p:spPr>
          <p:txBody>
            <a:bodyPr/>
            <a:p>
              <a:endParaRPr lang="zh-CN" altLang="en-US"/>
            </a:p>
          </p:txBody>
        </p:sp>
        <p:sp>
          <p:nvSpPr>
            <p:cNvPr id="285719" name="任意多边形 30"/>
            <p:cNvSpPr/>
            <p:nvPr>
              <p:custDataLst>
                <p:tags r:id="rId18"/>
              </p:custDataLst>
            </p:nvPr>
          </p:nvSpPr>
          <p:spPr>
            <a:xfrm>
              <a:off x="16654" y="3748"/>
              <a:ext cx="328" cy="770"/>
            </a:xfrm>
            <a:custGeom>
              <a:avLst/>
              <a:gdLst/>
              <a:ahLst/>
              <a:cxnLst>
                <a:cxn ang="0">
                  <a:pos x="85" y="0"/>
                </a:cxn>
                <a:cxn ang="0">
                  <a:pos x="0" y="26"/>
                </a:cxn>
                <a:cxn ang="0">
                  <a:pos x="198" y="577"/>
                </a:cxn>
                <a:cxn ang="0">
                  <a:pos x="279" y="550"/>
                </a:cxn>
                <a:cxn ang="0">
                  <a:pos x="85" y="0"/>
                </a:cxn>
              </a:cxnLst>
              <a:pathLst>
                <a:path w="176" h="364">
                  <a:moveTo>
                    <a:pt x="54" y="0"/>
                  </a:moveTo>
                  <a:lnTo>
                    <a:pt x="0" y="17"/>
                  </a:lnTo>
                  <a:lnTo>
                    <a:pt x="125" y="364"/>
                  </a:lnTo>
                  <a:lnTo>
                    <a:pt x="176" y="347"/>
                  </a:lnTo>
                  <a:lnTo>
                    <a:pt x="54" y="0"/>
                  </a:lnTo>
                  <a:close/>
                </a:path>
              </a:pathLst>
            </a:custGeom>
            <a:solidFill>
              <a:srgbClr val="FFFFFF"/>
            </a:solidFill>
            <a:ln w="9525">
              <a:noFill/>
            </a:ln>
          </p:spPr>
          <p:txBody>
            <a:bodyPr/>
            <a:p>
              <a:endParaRPr lang="zh-CN" altLang="en-US"/>
            </a:p>
          </p:txBody>
        </p:sp>
        <p:sp>
          <p:nvSpPr>
            <p:cNvPr id="285720" name="任意多边形 31"/>
            <p:cNvSpPr/>
            <p:nvPr>
              <p:custDataLst>
                <p:tags r:id="rId19"/>
              </p:custDataLst>
            </p:nvPr>
          </p:nvSpPr>
          <p:spPr>
            <a:xfrm>
              <a:off x="16691" y="3784"/>
              <a:ext cx="73" cy="101"/>
            </a:xfrm>
            <a:custGeom>
              <a:avLst/>
              <a:gdLst/>
              <a:ahLst/>
              <a:cxnLst>
                <a:cxn ang="0">
                  <a:pos x="22" y="76"/>
                </a:cxn>
                <a:cxn ang="0">
                  <a:pos x="0" y="12"/>
                </a:cxn>
                <a:cxn ang="0">
                  <a:pos x="39" y="0"/>
                </a:cxn>
                <a:cxn ang="0">
                  <a:pos x="62" y="63"/>
                </a:cxn>
                <a:cxn ang="0">
                  <a:pos x="22" y="76"/>
                </a:cxn>
                <a:cxn ang="0">
                  <a:pos x="12" y="22"/>
                </a:cxn>
                <a:cxn ang="0">
                  <a:pos x="27" y="63"/>
                </a:cxn>
                <a:cxn ang="0">
                  <a:pos x="49" y="58"/>
                </a:cxn>
                <a:cxn ang="0">
                  <a:pos x="34" y="12"/>
                </a:cxn>
                <a:cxn ang="0">
                  <a:pos x="12" y="22"/>
                </a:cxn>
              </a:cxnLst>
              <a:pathLst>
                <a:path w="39" h="48">
                  <a:moveTo>
                    <a:pt x="14" y="48"/>
                  </a:moveTo>
                  <a:lnTo>
                    <a:pt x="0" y="8"/>
                  </a:lnTo>
                  <a:lnTo>
                    <a:pt x="25" y="0"/>
                  </a:lnTo>
                  <a:lnTo>
                    <a:pt x="39" y="40"/>
                  </a:lnTo>
                  <a:lnTo>
                    <a:pt x="14" y="48"/>
                  </a:lnTo>
                  <a:close/>
                  <a:moveTo>
                    <a:pt x="8" y="14"/>
                  </a:moveTo>
                  <a:lnTo>
                    <a:pt x="17" y="40"/>
                  </a:lnTo>
                  <a:lnTo>
                    <a:pt x="31" y="37"/>
                  </a:lnTo>
                  <a:lnTo>
                    <a:pt x="22" y="8"/>
                  </a:lnTo>
                  <a:lnTo>
                    <a:pt x="8" y="14"/>
                  </a:lnTo>
                  <a:close/>
                </a:path>
              </a:pathLst>
            </a:custGeom>
            <a:solidFill>
              <a:srgbClr val="CCEEF5"/>
            </a:solidFill>
            <a:ln w="9525">
              <a:noFill/>
            </a:ln>
          </p:spPr>
          <p:txBody>
            <a:bodyPr/>
            <a:p>
              <a:endParaRPr lang="zh-CN" altLang="en-US"/>
            </a:p>
          </p:txBody>
        </p:sp>
        <p:sp>
          <p:nvSpPr>
            <p:cNvPr id="285721" name="任意多边形 32"/>
            <p:cNvSpPr/>
            <p:nvPr>
              <p:custDataLst>
                <p:tags r:id="rId20"/>
              </p:custDataLst>
            </p:nvPr>
          </p:nvSpPr>
          <p:spPr>
            <a:xfrm>
              <a:off x="16874" y="4372"/>
              <a:ext cx="74" cy="109"/>
            </a:xfrm>
            <a:custGeom>
              <a:avLst/>
              <a:gdLst/>
              <a:ahLst/>
              <a:cxnLst>
                <a:cxn ang="0">
                  <a:pos x="17" y="82"/>
                </a:cxn>
                <a:cxn ang="0">
                  <a:pos x="0" y="18"/>
                </a:cxn>
                <a:cxn ang="0">
                  <a:pos x="39" y="0"/>
                </a:cxn>
                <a:cxn ang="0">
                  <a:pos x="63" y="63"/>
                </a:cxn>
                <a:cxn ang="0">
                  <a:pos x="17" y="82"/>
                </a:cxn>
                <a:cxn ang="0">
                  <a:pos x="12" y="23"/>
                </a:cxn>
                <a:cxn ang="0">
                  <a:pos x="26" y="67"/>
                </a:cxn>
                <a:cxn ang="0">
                  <a:pos x="48" y="58"/>
                </a:cxn>
                <a:cxn ang="0">
                  <a:pos x="36" y="14"/>
                </a:cxn>
                <a:cxn ang="0">
                  <a:pos x="12" y="23"/>
                </a:cxn>
              </a:cxnLst>
              <a:pathLst>
                <a:path w="40" h="52">
                  <a:moveTo>
                    <a:pt x="11" y="52"/>
                  </a:moveTo>
                  <a:lnTo>
                    <a:pt x="0" y="12"/>
                  </a:lnTo>
                  <a:lnTo>
                    <a:pt x="25" y="0"/>
                  </a:lnTo>
                  <a:lnTo>
                    <a:pt x="40" y="40"/>
                  </a:lnTo>
                  <a:lnTo>
                    <a:pt x="11" y="52"/>
                  </a:lnTo>
                  <a:close/>
                  <a:moveTo>
                    <a:pt x="8" y="15"/>
                  </a:moveTo>
                  <a:lnTo>
                    <a:pt x="17" y="43"/>
                  </a:lnTo>
                  <a:lnTo>
                    <a:pt x="31" y="37"/>
                  </a:lnTo>
                  <a:lnTo>
                    <a:pt x="23" y="9"/>
                  </a:lnTo>
                  <a:lnTo>
                    <a:pt x="8" y="15"/>
                  </a:lnTo>
                  <a:close/>
                </a:path>
              </a:pathLst>
            </a:custGeom>
            <a:solidFill>
              <a:srgbClr val="CCEEF5"/>
            </a:solidFill>
            <a:ln w="9525">
              <a:noFill/>
            </a:ln>
          </p:spPr>
          <p:txBody>
            <a:bodyPr/>
            <a:p>
              <a:endParaRPr lang="zh-CN" altLang="en-US"/>
            </a:p>
          </p:txBody>
        </p:sp>
        <p:sp>
          <p:nvSpPr>
            <p:cNvPr id="285722" name="任意多边形 33"/>
            <p:cNvSpPr/>
            <p:nvPr>
              <p:custDataLst>
                <p:tags r:id="rId21"/>
              </p:custDataLst>
            </p:nvPr>
          </p:nvSpPr>
          <p:spPr>
            <a:xfrm>
              <a:off x="16722" y="3880"/>
              <a:ext cx="195" cy="499"/>
            </a:xfrm>
            <a:custGeom>
              <a:avLst/>
              <a:gdLst/>
              <a:ahLst/>
              <a:cxnLst>
                <a:cxn ang="0">
                  <a:pos x="124" y="374"/>
                </a:cxn>
                <a:cxn ang="0">
                  <a:pos x="0" y="19"/>
                </a:cxn>
                <a:cxn ang="0">
                  <a:pos x="39" y="0"/>
                </a:cxn>
                <a:cxn ang="0">
                  <a:pos x="166" y="361"/>
                </a:cxn>
                <a:cxn ang="0">
                  <a:pos x="124" y="374"/>
                </a:cxn>
                <a:cxn ang="0">
                  <a:pos x="12" y="22"/>
                </a:cxn>
                <a:cxn ang="0">
                  <a:pos x="129" y="361"/>
                </a:cxn>
                <a:cxn ang="0">
                  <a:pos x="151" y="351"/>
                </a:cxn>
                <a:cxn ang="0">
                  <a:pos x="30" y="19"/>
                </a:cxn>
                <a:cxn ang="0">
                  <a:pos x="12" y="22"/>
                </a:cxn>
              </a:cxnLst>
              <a:pathLst>
                <a:path w="105" h="236">
                  <a:moveTo>
                    <a:pt x="79" y="236"/>
                  </a:moveTo>
                  <a:lnTo>
                    <a:pt x="0" y="12"/>
                  </a:lnTo>
                  <a:lnTo>
                    <a:pt x="25" y="0"/>
                  </a:lnTo>
                  <a:lnTo>
                    <a:pt x="105" y="228"/>
                  </a:lnTo>
                  <a:lnTo>
                    <a:pt x="79" y="236"/>
                  </a:lnTo>
                  <a:close/>
                  <a:moveTo>
                    <a:pt x="8" y="14"/>
                  </a:moveTo>
                  <a:lnTo>
                    <a:pt x="82" y="228"/>
                  </a:lnTo>
                  <a:lnTo>
                    <a:pt x="96" y="222"/>
                  </a:lnTo>
                  <a:lnTo>
                    <a:pt x="19" y="12"/>
                  </a:lnTo>
                  <a:lnTo>
                    <a:pt x="8" y="14"/>
                  </a:lnTo>
                  <a:close/>
                </a:path>
              </a:pathLst>
            </a:custGeom>
            <a:solidFill>
              <a:srgbClr val="CCEEF5"/>
            </a:solidFill>
            <a:ln w="9525">
              <a:noFill/>
            </a:ln>
          </p:spPr>
          <p:txBody>
            <a:bodyPr/>
            <a:p>
              <a:endParaRPr lang="zh-CN" altLang="en-US"/>
            </a:p>
          </p:txBody>
        </p:sp>
        <p:sp>
          <p:nvSpPr>
            <p:cNvPr id="285723" name="任意多边形 7"/>
            <p:cNvSpPr/>
            <p:nvPr>
              <p:custDataLst>
                <p:tags r:id="rId22"/>
              </p:custDataLst>
            </p:nvPr>
          </p:nvSpPr>
          <p:spPr>
            <a:xfrm>
              <a:off x="16789" y="3820"/>
              <a:ext cx="324" cy="698"/>
            </a:xfrm>
            <a:custGeom>
              <a:avLst/>
              <a:gdLst/>
              <a:ahLst/>
              <a:cxnLst>
                <a:cxn ang="0">
                  <a:pos x="99" y="0"/>
                </a:cxn>
                <a:cxn ang="0">
                  <a:pos x="0" y="36"/>
                </a:cxn>
                <a:cxn ang="0">
                  <a:pos x="176" y="523"/>
                </a:cxn>
                <a:cxn ang="0">
                  <a:pos x="276" y="486"/>
                </a:cxn>
                <a:cxn ang="0">
                  <a:pos x="99" y="0"/>
                </a:cxn>
              </a:cxnLst>
              <a:pathLst>
                <a:path w="174" h="330">
                  <a:moveTo>
                    <a:pt x="63" y="0"/>
                  </a:moveTo>
                  <a:lnTo>
                    <a:pt x="0" y="23"/>
                  </a:lnTo>
                  <a:lnTo>
                    <a:pt x="111" y="330"/>
                  </a:lnTo>
                  <a:lnTo>
                    <a:pt x="174" y="307"/>
                  </a:lnTo>
                  <a:lnTo>
                    <a:pt x="63" y="0"/>
                  </a:lnTo>
                  <a:close/>
                </a:path>
              </a:pathLst>
            </a:custGeom>
            <a:solidFill>
              <a:srgbClr val="4D4D4D"/>
            </a:solidFill>
            <a:ln w="9525">
              <a:noFill/>
            </a:ln>
          </p:spPr>
          <p:txBody>
            <a:bodyPr/>
            <a:p>
              <a:endParaRPr lang="zh-CN" altLang="en-US"/>
            </a:p>
          </p:txBody>
        </p:sp>
        <p:sp>
          <p:nvSpPr>
            <p:cNvPr id="285724" name="任意多边形 35"/>
            <p:cNvSpPr/>
            <p:nvPr>
              <p:custDataLst>
                <p:tags r:id="rId23"/>
              </p:custDataLst>
            </p:nvPr>
          </p:nvSpPr>
          <p:spPr>
            <a:xfrm>
              <a:off x="16826" y="3856"/>
              <a:ext cx="92" cy="115"/>
            </a:xfrm>
            <a:custGeom>
              <a:avLst/>
              <a:gdLst/>
              <a:ahLst/>
              <a:cxnLst>
                <a:cxn ang="0">
                  <a:pos x="23" y="86"/>
                </a:cxn>
                <a:cxn ang="0">
                  <a:pos x="0" y="22"/>
                </a:cxn>
                <a:cxn ang="0">
                  <a:pos x="54" y="0"/>
                </a:cxn>
                <a:cxn ang="0">
                  <a:pos x="78" y="63"/>
                </a:cxn>
                <a:cxn ang="0">
                  <a:pos x="23" y="86"/>
                </a:cxn>
                <a:cxn ang="0">
                  <a:pos x="14" y="27"/>
                </a:cxn>
                <a:cxn ang="0">
                  <a:pos x="27" y="71"/>
                </a:cxn>
                <a:cxn ang="0">
                  <a:pos x="63" y="58"/>
                </a:cxn>
                <a:cxn ang="0">
                  <a:pos x="50" y="12"/>
                </a:cxn>
                <a:cxn ang="0">
                  <a:pos x="14" y="27"/>
                </a:cxn>
              </a:cxnLst>
              <a:pathLst>
                <a:path w="49" h="54">
                  <a:moveTo>
                    <a:pt x="15" y="54"/>
                  </a:moveTo>
                  <a:lnTo>
                    <a:pt x="0" y="14"/>
                  </a:lnTo>
                  <a:lnTo>
                    <a:pt x="34" y="0"/>
                  </a:lnTo>
                  <a:lnTo>
                    <a:pt x="49" y="40"/>
                  </a:lnTo>
                  <a:lnTo>
                    <a:pt x="15" y="54"/>
                  </a:lnTo>
                  <a:close/>
                  <a:moveTo>
                    <a:pt x="9" y="17"/>
                  </a:moveTo>
                  <a:lnTo>
                    <a:pt x="17" y="45"/>
                  </a:lnTo>
                  <a:lnTo>
                    <a:pt x="40" y="37"/>
                  </a:lnTo>
                  <a:lnTo>
                    <a:pt x="32" y="8"/>
                  </a:lnTo>
                  <a:lnTo>
                    <a:pt x="9" y="17"/>
                  </a:lnTo>
                  <a:close/>
                </a:path>
              </a:pathLst>
            </a:custGeom>
            <a:solidFill>
              <a:srgbClr val="FFFFFF"/>
            </a:solidFill>
            <a:ln w="9525">
              <a:noFill/>
            </a:ln>
          </p:spPr>
          <p:txBody>
            <a:bodyPr/>
            <a:p>
              <a:endParaRPr lang="zh-CN" altLang="en-US"/>
            </a:p>
          </p:txBody>
        </p:sp>
        <p:sp>
          <p:nvSpPr>
            <p:cNvPr id="285725" name="任意多边形 36"/>
            <p:cNvSpPr/>
            <p:nvPr>
              <p:custDataLst>
                <p:tags r:id="rId24"/>
              </p:custDataLst>
            </p:nvPr>
          </p:nvSpPr>
          <p:spPr>
            <a:xfrm>
              <a:off x="16985" y="4368"/>
              <a:ext cx="92" cy="115"/>
            </a:xfrm>
            <a:custGeom>
              <a:avLst/>
              <a:gdLst/>
              <a:ahLst/>
              <a:cxnLst>
                <a:cxn ang="0">
                  <a:pos x="23" y="86"/>
                </a:cxn>
                <a:cxn ang="0">
                  <a:pos x="0" y="22"/>
                </a:cxn>
                <a:cxn ang="0">
                  <a:pos x="55" y="0"/>
                </a:cxn>
                <a:cxn ang="0">
                  <a:pos x="78" y="62"/>
                </a:cxn>
                <a:cxn ang="0">
                  <a:pos x="23" y="86"/>
                </a:cxn>
                <a:cxn ang="0">
                  <a:pos x="14" y="27"/>
                </a:cxn>
                <a:cxn ang="0">
                  <a:pos x="28" y="71"/>
                </a:cxn>
                <a:cxn ang="0">
                  <a:pos x="63" y="58"/>
                </a:cxn>
                <a:cxn ang="0">
                  <a:pos x="50" y="12"/>
                </a:cxn>
                <a:cxn ang="0">
                  <a:pos x="14" y="27"/>
                </a:cxn>
              </a:cxnLst>
              <a:pathLst>
                <a:path w="49" h="54">
                  <a:moveTo>
                    <a:pt x="15" y="54"/>
                  </a:moveTo>
                  <a:lnTo>
                    <a:pt x="0" y="14"/>
                  </a:lnTo>
                  <a:lnTo>
                    <a:pt x="35" y="0"/>
                  </a:lnTo>
                  <a:lnTo>
                    <a:pt x="49" y="39"/>
                  </a:lnTo>
                  <a:lnTo>
                    <a:pt x="15" y="54"/>
                  </a:lnTo>
                  <a:close/>
                  <a:moveTo>
                    <a:pt x="9" y="17"/>
                  </a:moveTo>
                  <a:lnTo>
                    <a:pt x="18" y="45"/>
                  </a:lnTo>
                  <a:lnTo>
                    <a:pt x="40" y="37"/>
                  </a:lnTo>
                  <a:lnTo>
                    <a:pt x="32" y="8"/>
                  </a:lnTo>
                  <a:lnTo>
                    <a:pt x="9" y="17"/>
                  </a:lnTo>
                  <a:close/>
                </a:path>
              </a:pathLst>
            </a:custGeom>
            <a:solidFill>
              <a:srgbClr val="FFFFFF"/>
            </a:solidFill>
            <a:ln w="9525">
              <a:noFill/>
            </a:ln>
          </p:spPr>
          <p:txBody>
            <a:bodyPr/>
            <a:p>
              <a:endParaRPr lang="zh-CN" altLang="en-US"/>
            </a:p>
          </p:txBody>
        </p:sp>
        <p:sp>
          <p:nvSpPr>
            <p:cNvPr id="285726" name="任意多边形 37"/>
            <p:cNvSpPr/>
            <p:nvPr>
              <p:custDataLst>
                <p:tags r:id="rId25"/>
              </p:custDataLst>
            </p:nvPr>
          </p:nvSpPr>
          <p:spPr>
            <a:xfrm>
              <a:off x="16854" y="3957"/>
              <a:ext cx="195" cy="420"/>
            </a:xfrm>
            <a:custGeom>
              <a:avLst/>
              <a:gdLst/>
              <a:ahLst/>
              <a:cxnLst>
                <a:cxn ang="0">
                  <a:pos x="107" y="315"/>
                </a:cxn>
                <a:cxn ang="0">
                  <a:pos x="0" y="18"/>
                </a:cxn>
                <a:cxn ang="0">
                  <a:pos x="56" y="0"/>
                </a:cxn>
                <a:cxn ang="0">
                  <a:pos x="166" y="297"/>
                </a:cxn>
                <a:cxn ang="0">
                  <a:pos x="107" y="315"/>
                </a:cxn>
                <a:cxn ang="0">
                  <a:pos x="12" y="26"/>
                </a:cxn>
                <a:cxn ang="0">
                  <a:pos x="110" y="302"/>
                </a:cxn>
                <a:cxn ang="0">
                  <a:pos x="151" y="288"/>
                </a:cxn>
                <a:cxn ang="0">
                  <a:pos x="53" y="14"/>
                </a:cxn>
                <a:cxn ang="0">
                  <a:pos x="12" y="26"/>
                </a:cxn>
              </a:cxnLst>
              <a:pathLst>
                <a:path w="105" h="199">
                  <a:moveTo>
                    <a:pt x="68" y="199"/>
                  </a:moveTo>
                  <a:lnTo>
                    <a:pt x="0" y="12"/>
                  </a:lnTo>
                  <a:lnTo>
                    <a:pt x="36" y="0"/>
                  </a:lnTo>
                  <a:lnTo>
                    <a:pt x="105" y="188"/>
                  </a:lnTo>
                  <a:lnTo>
                    <a:pt x="68" y="199"/>
                  </a:lnTo>
                  <a:close/>
                  <a:moveTo>
                    <a:pt x="8" y="17"/>
                  </a:moveTo>
                  <a:lnTo>
                    <a:pt x="70" y="191"/>
                  </a:lnTo>
                  <a:lnTo>
                    <a:pt x="96" y="182"/>
                  </a:lnTo>
                  <a:lnTo>
                    <a:pt x="34" y="9"/>
                  </a:lnTo>
                  <a:lnTo>
                    <a:pt x="8" y="17"/>
                  </a:lnTo>
                  <a:close/>
                </a:path>
              </a:pathLst>
            </a:custGeom>
            <a:solidFill>
              <a:srgbClr val="FFFFFF"/>
            </a:solidFill>
            <a:ln w="9525">
              <a:noFill/>
            </a:ln>
          </p:spPr>
          <p:txBody>
            <a:bodyPr/>
            <a:p>
              <a:endParaRPr lang="zh-CN" altLang="en-US"/>
            </a:p>
          </p:txBody>
        </p:sp>
        <p:sp>
          <p:nvSpPr>
            <p:cNvPr id="285727" name="矩形 38"/>
            <p:cNvSpPr/>
            <p:nvPr>
              <p:custDataLst>
                <p:tags r:id="rId26"/>
              </p:custDataLst>
            </p:nvPr>
          </p:nvSpPr>
          <p:spPr>
            <a:xfrm>
              <a:off x="17138" y="4391"/>
              <a:ext cx="681" cy="120"/>
            </a:xfrm>
            <a:prstGeom prst="rect">
              <a:avLst/>
            </a:prstGeom>
            <a:solidFill>
              <a:srgbClr val="BBB9AA"/>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28" name="任意多边形 8"/>
            <p:cNvSpPr/>
            <p:nvPr>
              <p:custDataLst>
                <p:tags r:id="rId27"/>
              </p:custDataLst>
            </p:nvPr>
          </p:nvSpPr>
          <p:spPr>
            <a:xfrm>
              <a:off x="17170" y="4403"/>
              <a:ext cx="63" cy="95"/>
            </a:xfrm>
            <a:custGeom>
              <a:avLst/>
              <a:gdLst/>
              <a:ahLst/>
              <a:cxnLst>
                <a:cxn ang="0">
                  <a:pos x="39" y="17"/>
                </a:cxn>
                <a:cxn ang="0">
                  <a:pos x="39" y="58"/>
                </a:cxn>
                <a:cxn ang="0">
                  <a:pos x="12" y="58"/>
                </a:cxn>
                <a:cxn ang="0">
                  <a:pos x="12" y="17"/>
                </a:cxn>
                <a:cxn ang="0">
                  <a:pos x="39" y="17"/>
                </a:cxn>
                <a:cxn ang="0">
                  <a:pos x="54" y="0"/>
                </a:cxn>
                <a:cxn ang="0">
                  <a:pos x="0" y="0"/>
                </a:cxn>
                <a:cxn ang="0">
                  <a:pos x="0" y="71"/>
                </a:cxn>
                <a:cxn ang="0">
                  <a:pos x="54" y="71"/>
                </a:cxn>
                <a:cxn ang="0">
                  <a:pos x="54" y="0"/>
                </a:cxn>
              </a:cxnLst>
              <a:pathLst>
                <a:path w="34" h="45">
                  <a:moveTo>
                    <a:pt x="25" y="11"/>
                  </a:moveTo>
                  <a:lnTo>
                    <a:pt x="25" y="37"/>
                  </a:lnTo>
                  <a:lnTo>
                    <a:pt x="8" y="37"/>
                  </a:lnTo>
                  <a:lnTo>
                    <a:pt x="8" y="11"/>
                  </a:lnTo>
                  <a:lnTo>
                    <a:pt x="25" y="11"/>
                  </a:lnTo>
                  <a:close/>
                  <a:moveTo>
                    <a:pt x="34" y="0"/>
                  </a:moveTo>
                  <a:lnTo>
                    <a:pt x="0" y="0"/>
                  </a:lnTo>
                  <a:lnTo>
                    <a:pt x="0" y="45"/>
                  </a:lnTo>
                  <a:lnTo>
                    <a:pt x="34" y="45"/>
                  </a:lnTo>
                  <a:lnTo>
                    <a:pt x="34" y="0"/>
                  </a:lnTo>
                  <a:close/>
                </a:path>
              </a:pathLst>
            </a:custGeom>
            <a:solidFill>
              <a:srgbClr val="DAD8C6"/>
            </a:solidFill>
            <a:ln w="9525">
              <a:noFill/>
            </a:ln>
          </p:spPr>
          <p:txBody>
            <a:bodyPr/>
            <a:p>
              <a:endParaRPr lang="zh-CN" altLang="en-US"/>
            </a:p>
          </p:txBody>
        </p:sp>
        <p:sp>
          <p:nvSpPr>
            <p:cNvPr id="285729" name="任意多边形 40"/>
            <p:cNvSpPr/>
            <p:nvPr>
              <p:custDataLst>
                <p:tags r:id="rId28"/>
              </p:custDataLst>
            </p:nvPr>
          </p:nvSpPr>
          <p:spPr>
            <a:xfrm>
              <a:off x="17718" y="4403"/>
              <a:ext cx="69" cy="95"/>
            </a:xfrm>
            <a:custGeom>
              <a:avLst/>
              <a:gdLst/>
              <a:ahLst/>
              <a:cxnLst>
                <a:cxn ang="0">
                  <a:pos x="39" y="17"/>
                </a:cxn>
                <a:cxn ang="0">
                  <a:pos x="39" y="58"/>
                </a:cxn>
                <a:cxn ang="0">
                  <a:pos x="17" y="58"/>
                </a:cxn>
                <a:cxn ang="0">
                  <a:pos x="17" y="17"/>
                </a:cxn>
                <a:cxn ang="0">
                  <a:pos x="39" y="17"/>
                </a:cxn>
                <a:cxn ang="0">
                  <a:pos x="59" y="0"/>
                </a:cxn>
                <a:cxn ang="0">
                  <a:pos x="0" y="0"/>
                </a:cxn>
                <a:cxn ang="0">
                  <a:pos x="0" y="71"/>
                </a:cxn>
                <a:cxn ang="0">
                  <a:pos x="59" y="71"/>
                </a:cxn>
                <a:cxn ang="0">
                  <a:pos x="59" y="0"/>
                </a:cxn>
              </a:cxnLst>
              <a:pathLst>
                <a:path w="37" h="45">
                  <a:moveTo>
                    <a:pt x="25" y="11"/>
                  </a:moveTo>
                  <a:lnTo>
                    <a:pt x="25" y="37"/>
                  </a:lnTo>
                  <a:lnTo>
                    <a:pt x="11" y="37"/>
                  </a:lnTo>
                  <a:lnTo>
                    <a:pt x="11" y="11"/>
                  </a:lnTo>
                  <a:lnTo>
                    <a:pt x="25" y="11"/>
                  </a:lnTo>
                  <a:close/>
                  <a:moveTo>
                    <a:pt x="37" y="0"/>
                  </a:moveTo>
                  <a:lnTo>
                    <a:pt x="0" y="0"/>
                  </a:lnTo>
                  <a:lnTo>
                    <a:pt x="0" y="45"/>
                  </a:lnTo>
                  <a:lnTo>
                    <a:pt x="37" y="45"/>
                  </a:lnTo>
                  <a:lnTo>
                    <a:pt x="37" y="0"/>
                  </a:lnTo>
                  <a:close/>
                </a:path>
              </a:pathLst>
            </a:custGeom>
            <a:solidFill>
              <a:srgbClr val="DAD8C6"/>
            </a:solidFill>
            <a:ln w="9525">
              <a:noFill/>
            </a:ln>
          </p:spPr>
          <p:txBody>
            <a:bodyPr/>
            <a:p>
              <a:endParaRPr lang="zh-CN" altLang="en-US"/>
            </a:p>
          </p:txBody>
        </p:sp>
        <p:sp>
          <p:nvSpPr>
            <p:cNvPr id="285730" name="任意多边形 41"/>
            <p:cNvSpPr/>
            <p:nvPr>
              <p:custDataLst>
                <p:tags r:id="rId29"/>
              </p:custDataLst>
            </p:nvPr>
          </p:nvSpPr>
          <p:spPr>
            <a:xfrm>
              <a:off x="17259" y="4403"/>
              <a:ext cx="433" cy="95"/>
            </a:xfrm>
            <a:custGeom>
              <a:avLst/>
              <a:gdLst/>
              <a:ahLst/>
              <a:cxnLst>
                <a:cxn ang="0">
                  <a:pos x="354" y="17"/>
                </a:cxn>
                <a:cxn ang="0">
                  <a:pos x="354" y="58"/>
                </a:cxn>
                <a:cxn ang="0">
                  <a:pos x="17" y="58"/>
                </a:cxn>
                <a:cxn ang="0">
                  <a:pos x="17" y="17"/>
                </a:cxn>
                <a:cxn ang="0">
                  <a:pos x="354" y="17"/>
                </a:cxn>
                <a:cxn ang="0">
                  <a:pos x="369" y="0"/>
                </a:cxn>
                <a:cxn ang="0">
                  <a:pos x="0" y="0"/>
                </a:cxn>
                <a:cxn ang="0">
                  <a:pos x="0" y="71"/>
                </a:cxn>
                <a:cxn ang="0">
                  <a:pos x="369" y="71"/>
                </a:cxn>
                <a:cxn ang="0">
                  <a:pos x="369" y="0"/>
                </a:cxn>
              </a:cxnLst>
              <a:pathLst>
                <a:path w="233" h="45">
                  <a:moveTo>
                    <a:pt x="224" y="11"/>
                  </a:moveTo>
                  <a:lnTo>
                    <a:pt x="224" y="37"/>
                  </a:lnTo>
                  <a:lnTo>
                    <a:pt x="11" y="37"/>
                  </a:lnTo>
                  <a:lnTo>
                    <a:pt x="11" y="11"/>
                  </a:lnTo>
                  <a:lnTo>
                    <a:pt x="224" y="11"/>
                  </a:lnTo>
                  <a:close/>
                  <a:moveTo>
                    <a:pt x="233" y="0"/>
                  </a:moveTo>
                  <a:lnTo>
                    <a:pt x="0" y="0"/>
                  </a:lnTo>
                  <a:lnTo>
                    <a:pt x="0" y="45"/>
                  </a:lnTo>
                  <a:lnTo>
                    <a:pt x="233" y="45"/>
                  </a:lnTo>
                  <a:lnTo>
                    <a:pt x="233" y="0"/>
                  </a:lnTo>
                  <a:close/>
                </a:path>
              </a:pathLst>
            </a:custGeom>
            <a:solidFill>
              <a:srgbClr val="DAD8C6"/>
            </a:solidFill>
            <a:ln w="9525">
              <a:noFill/>
            </a:ln>
          </p:spPr>
          <p:txBody>
            <a:bodyPr/>
            <a:p>
              <a:endParaRPr lang="zh-CN" altLang="en-US"/>
            </a:p>
          </p:txBody>
        </p:sp>
        <p:sp>
          <p:nvSpPr>
            <p:cNvPr id="285731" name="矩形 42"/>
            <p:cNvSpPr/>
            <p:nvPr>
              <p:custDataLst>
                <p:tags r:id="rId30"/>
              </p:custDataLst>
            </p:nvPr>
          </p:nvSpPr>
          <p:spPr>
            <a:xfrm>
              <a:off x="17113" y="4126"/>
              <a:ext cx="684" cy="120"/>
            </a:xfrm>
            <a:prstGeom prst="rect">
              <a:avLst/>
            </a:prstGeom>
            <a:solidFill>
              <a:srgbClr val="006837"/>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32" name="矩形 43"/>
            <p:cNvSpPr/>
            <p:nvPr>
              <p:custDataLst>
                <p:tags r:id="rId31"/>
              </p:custDataLst>
            </p:nvPr>
          </p:nvSpPr>
          <p:spPr>
            <a:xfrm>
              <a:off x="17164" y="4126"/>
              <a:ext cx="6" cy="120"/>
            </a:xfrm>
            <a:prstGeom prst="rect">
              <a:avLst/>
            </a:prstGeom>
            <a:solidFill>
              <a:srgbClr val="C1E2DE"/>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33" name="矩形 44"/>
            <p:cNvSpPr/>
            <p:nvPr>
              <p:custDataLst>
                <p:tags r:id="rId32"/>
              </p:custDataLst>
            </p:nvPr>
          </p:nvSpPr>
          <p:spPr>
            <a:xfrm>
              <a:off x="17750" y="4126"/>
              <a:ext cx="6" cy="120"/>
            </a:xfrm>
            <a:prstGeom prst="rect">
              <a:avLst/>
            </a:prstGeom>
            <a:solidFill>
              <a:srgbClr val="C1E2DE"/>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34" name="任意多边形 9"/>
            <p:cNvSpPr/>
            <p:nvPr>
              <p:custDataLst>
                <p:tags r:id="rId33"/>
              </p:custDataLst>
            </p:nvPr>
          </p:nvSpPr>
          <p:spPr>
            <a:xfrm>
              <a:off x="17185" y="4149"/>
              <a:ext cx="539" cy="72"/>
            </a:xfrm>
            <a:custGeom>
              <a:avLst/>
              <a:gdLst/>
              <a:ahLst/>
              <a:cxnLst>
                <a:cxn ang="0">
                  <a:pos x="449" y="4"/>
                </a:cxn>
                <a:cxn ang="0">
                  <a:pos x="449" y="49"/>
                </a:cxn>
                <a:cxn ang="0">
                  <a:pos x="9" y="49"/>
                </a:cxn>
                <a:cxn ang="0">
                  <a:pos x="9" y="4"/>
                </a:cxn>
                <a:cxn ang="0">
                  <a:pos x="449" y="4"/>
                </a:cxn>
                <a:cxn ang="0">
                  <a:pos x="459" y="0"/>
                </a:cxn>
                <a:cxn ang="0">
                  <a:pos x="0" y="0"/>
                </a:cxn>
                <a:cxn ang="0">
                  <a:pos x="0" y="54"/>
                </a:cxn>
                <a:cxn ang="0">
                  <a:pos x="459" y="54"/>
                </a:cxn>
                <a:cxn ang="0">
                  <a:pos x="459" y="0"/>
                </a:cxn>
              </a:cxnLst>
              <a:pathLst>
                <a:path w="290" h="34">
                  <a:moveTo>
                    <a:pt x="284" y="3"/>
                  </a:moveTo>
                  <a:lnTo>
                    <a:pt x="284" y="31"/>
                  </a:lnTo>
                  <a:lnTo>
                    <a:pt x="6" y="31"/>
                  </a:lnTo>
                  <a:lnTo>
                    <a:pt x="6" y="3"/>
                  </a:lnTo>
                  <a:lnTo>
                    <a:pt x="284" y="3"/>
                  </a:lnTo>
                  <a:close/>
                  <a:moveTo>
                    <a:pt x="290" y="0"/>
                  </a:moveTo>
                  <a:lnTo>
                    <a:pt x="0" y="0"/>
                  </a:lnTo>
                  <a:lnTo>
                    <a:pt x="0" y="34"/>
                  </a:lnTo>
                  <a:lnTo>
                    <a:pt x="290" y="34"/>
                  </a:lnTo>
                  <a:lnTo>
                    <a:pt x="290" y="0"/>
                  </a:lnTo>
                  <a:close/>
                </a:path>
              </a:pathLst>
            </a:custGeom>
            <a:solidFill>
              <a:srgbClr val="C1E2DE"/>
            </a:solidFill>
            <a:ln w="9525">
              <a:noFill/>
            </a:ln>
          </p:spPr>
          <p:txBody>
            <a:bodyPr/>
            <a:p>
              <a:endParaRPr lang="zh-CN" altLang="en-US"/>
            </a:p>
          </p:txBody>
        </p:sp>
        <p:sp>
          <p:nvSpPr>
            <p:cNvPr id="285735" name="矩形 46"/>
            <p:cNvSpPr/>
            <p:nvPr>
              <p:custDataLst>
                <p:tags r:id="rId34"/>
              </p:custDataLst>
            </p:nvPr>
          </p:nvSpPr>
          <p:spPr>
            <a:xfrm>
              <a:off x="17228" y="4247"/>
              <a:ext cx="612" cy="137"/>
            </a:xfrm>
            <a:prstGeom prst="rect">
              <a:avLst/>
            </a:prstGeom>
            <a:solidFill>
              <a:srgbClr val="00A99D"/>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36" name="矩形 47"/>
            <p:cNvSpPr/>
            <p:nvPr>
              <p:custDataLst>
                <p:tags r:id="rId35"/>
              </p:custDataLst>
            </p:nvPr>
          </p:nvSpPr>
          <p:spPr>
            <a:xfrm>
              <a:off x="17271" y="4247"/>
              <a:ext cx="101" cy="137"/>
            </a:xfrm>
            <a:prstGeom prst="rect">
              <a:avLst/>
            </a:prstGeom>
            <a:solidFill>
              <a:srgbClr val="C69C6D"/>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37" name="矩形 48"/>
            <p:cNvSpPr/>
            <p:nvPr>
              <p:custDataLst>
                <p:tags r:id="rId36"/>
              </p:custDataLst>
            </p:nvPr>
          </p:nvSpPr>
          <p:spPr>
            <a:xfrm>
              <a:off x="17724" y="4235"/>
              <a:ext cx="20" cy="137"/>
            </a:xfrm>
            <a:prstGeom prst="rect">
              <a:avLst/>
            </a:prstGeom>
            <a:solidFill>
              <a:srgbClr val="C69C6D"/>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38" name="任意多边形 49"/>
            <p:cNvSpPr/>
            <p:nvPr>
              <p:custDataLst>
                <p:tags r:id="rId37"/>
              </p:custDataLst>
            </p:nvPr>
          </p:nvSpPr>
          <p:spPr>
            <a:xfrm>
              <a:off x="17239" y="3885"/>
              <a:ext cx="369" cy="101"/>
            </a:xfrm>
            <a:custGeom>
              <a:avLst/>
              <a:gdLst/>
              <a:ahLst/>
              <a:cxnLst>
                <a:cxn ang="0">
                  <a:pos x="314" y="67"/>
                </a:cxn>
                <a:cxn ang="0">
                  <a:pos x="305" y="67"/>
                </a:cxn>
                <a:cxn ang="0">
                  <a:pos x="300" y="62"/>
                </a:cxn>
                <a:cxn ang="0">
                  <a:pos x="300" y="13"/>
                </a:cxn>
                <a:cxn ang="0">
                  <a:pos x="305" y="8"/>
                </a:cxn>
                <a:cxn ang="0">
                  <a:pos x="314" y="8"/>
                </a:cxn>
                <a:cxn ang="0">
                  <a:pos x="314" y="0"/>
                </a:cxn>
                <a:cxn ang="0">
                  <a:pos x="31" y="0"/>
                </a:cxn>
                <a:cxn ang="0">
                  <a:pos x="8" y="13"/>
                </a:cxn>
                <a:cxn ang="0">
                  <a:pos x="8" y="62"/>
                </a:cxn>
                <a:cxn ang="0">
                  <a:pos x="31" y="76"/>
                </a:cxn>
                <a:cxn ang="0">
                  <a:pos x="314" y="76"/>
                </a:cxn>
                <a:cxn ang="0">
                  <a:pos x="314" y="67"/>
                </a:cxn>
              </a:cxnLst>
              <a:pathLst>
                <a:path w="70" h="17">
                  <a:moveTo>
                    <a:pt x="70" y="15"/>
                  </a:moveTo>
                  <a:cubicBezTo>
                    <a:pt x="69" y="15"/>
                    <a:pt x="69" y="15"/>
                    <a:pt x="68" y="15"/>
                  </a:cubicBezTo>
                  <a:cubicBezTo>
                    <a:pt x="68" y="15"/>
                    <a:pt x="67" y="14"/>
                    <a:pt x="67" y="14"/>
                  </a:cubicBezTo>
                  <a:cubicBezTo>
                    <a:pt x="67" y="10"/>
                    <a:pt x="67" y="7"/>
                    <a:pt x="67" y="3"/>
                  </a:cubicBezTo>
                  <a:cubicBezTo>
                    <a:pt x="67" y="3"/>
                    <a:pt x="68" y="2"/>
                    <a:pt x="68" y="2"/>
                  </a:cubicBezTo>
                  <a:cubicBezTo>
                    <a:pt x="69" y="2"/>
                    <a:pt x="69" y="2"/>
                    <a:pt x="70" y="2"/>
                  </a:cubicBezTo>
                  <a:cubicBezTo>
                    <a:pt x="70" y="2"/>
                    <a:pt x="70" y="1"/>
                    <a:pt x="70" y="0"/>
                  </a:cubicBezTo>
                  <a:cubicBezTo>
                    <a:pt x="49" y="0"/>
                    <a:pt x="28" y="0"/>
                    <a:pt x="7" y="0"/>
                  </a:cubicBezTo>
                  <a:cubicBezTo>
                    <a:pt x="5" y="0"/>
                    <a:pt x="3" y="1"/>
                    <a:pt x="2" y="3"/>
                  </a:cubicBezTo>
                  <a:cubicBezTo>
                    <a:pt x="0" y="6"/>
                    <a:pt x="0" y="11"/>
                    <a:pt x="2" y="14"/>
                  </a:cubicBezTo>
                  <a:cubicBezTo>
                    <a:pt x="3" y="16"/>
                    <a:pt x="5" y="17"/>
                    <a:pt x="7" y="17"/>
                  </a:cubicBezTo>
                  <a:cubicBezTo>
                    <a:pt x="28" y="17"/>
                    <a:pt x="49" y="17"/>
                    <a:pt x="70" y="17"/>
                  </a:cubicBezTo>
                  <a:cubicBezTo>
                    <a:pt x="70" y="16"/>
                    <a:pt x="70" y="15"/>
                    <a:pt x="70" y="15"/>
                  </a:cubicBezTo>
                  <a:close/>
                </a:path>
              </a:pathLst>
            </a:custGeom>
            <a:solidFill>
              <a:srgbClr val="7AC488"/>
            </a:solidFill>
            <a:ln w="9525">
              <a:noFill/>
            </a:ln>
          </p:spPr>
          <p:txBody>
            <a:bodyPr/>
            <a:p>
              <a:endParaRPr lang="zh-CN" altLang="en-US"/>
            </a:p>
          </p:txBody>
        </p:sp>
        <p:sp>
          <p:nvSpPr>
            <p:cNvPr id="285739" name="任意多边形 50"/>
            <p:cNvSpPr/>
            <p:nvPr>
              <p:custDataLst>
                <p:tags r:id="rId38"/>
              </p:custDataLst>
            </p:nvPr>
          </p:nvSpPr>
          <p:spPr>
            <a:xfrm>
              <a:off x="17249" y="3898"/>
              <a:ext cx="350" cy="79"/>
            </a:xfrm>
            <a:custGeom>
              <a:avLst/>
              <a:gdLst/>
              <a:ahLst/>
              <a:cxnLst>
                <a:cxn ang="0">
                  <a:pos x="293" y="54"/>
                </a:cxn>
                <a:cxn ang="0">
                  <a:pos x="293" y="4"/>
                </a:cxn>
                <a:cxn ang="0">
                  <a:pos x="298" y="0"/>
                </a:cxn>
                <a:cxn ang="0">
                  <a:pos x="13" y="0"/>
                </a:cxn>
                <a:cxn ang="0">
                  <a:pos x="9" y="4"/>
                </a:cxn>
                <a:cxn ang="0">
                  <a:pos x="9" y="54"/>
                </a:cxn>
                <a:cxn ang="0">
                  <a:pos x="13" y="59"/>
                </a:cxn>
                <a:cxn ang="0">
                  <a:pos x="298" y="59"/>
                </a:cxn>
                <a:cxn ang="0">
                  <a:pos x="293" y="54"/>
                </a:cxn>
              </a:cxnLst>
              <a:pathLst>
                <a:path w="66" h="13">
                  <a:moveTo>
                    <a:pt x="65" y="12"/>
                  </a:moveTo>
                  <a:cubicBezTo>
                    <a:pt x="65" y="8"/>
                    <a:pt x="65" y="5"/>
                    <a:pt x="65" y="1"/>
                  </a:cubicBezTo>
                  <a:cubicBezTo>
                    <a:pt x="65" y="1"/>
                    <a:pt x="66" y="0"/>
                    <a:pt x="66" y="0"/>
                  </a:cubicBezTo>
                  <a:cubicBezTo>
                    <a:pt x="45" y="0"/>
                    <a:pt x="24" y="0"/>
                    <a:pt x="3" y="0"/>
                  </a:cubicBezTo>
                  <a:cubicBezTo>
                    <a:pt x="3" y="0"/>
                    <a:pt x="2" y="0"/>
                    <a:pt x="2" y="1"/>
                  </a:cubicBezTo>
                  <a:cubicBezTo>
                    <a:pt x="0" y="4"/>
                    <a:pt x="0" y="9"/>
                    <a:pt x="2" y="12"/>
                  </a:cubicBezTo>
                  <a:cubicBezTo>
                    <a:pt x="2" y="13"/>
                    <a:pt x="3" y="13"/>
                    <a:pt x="3" y="13"/>
                  </a:cubicBezTo>
                  <a:cubicBezTo>
                    <a:pt x="24" y="13"/>
                    <a:pt x="45" y="13"/>
                    <a:pt x="66" y="13"/>
                  </a:cubicBezTo>
                  <a:cubicBezTo>
                    <a:pt x="66" y="13"/>
                    <a:pt x="65" y="12"/>
                    <a:pt x="65" y="12"/>
                  </a:cubicBezTo>
                  <a:close/>
                </a:path>
              </a:pathLst>
            </a:custGeom>
            <a:solidFill>
              <a:srgbClr val="FFFFFF"/>
            </a:solidFill>
            <a:ln w="9525">
              <a:noFill/>
            </a:ln>
          </p:spPr>
          <p:txBody>
            <a:bodyPr/>
            <a:p>
              <a:endParaRPr lang="zh-CN" altLang="en-US"/>
            </a:p>
          </p:txBody>
        </p:sp>
        <p:sp>
          <p:nvSpPr>
            <p:cNvPr id="285740" name="任意多边形 51"/>
            <p:cNvSpPr/>
            <p:nvPr>
              <p:custDataLst>
                <p:tags r:id="rId39"/>
              </p:custDataLst>
            </p:nvPr>
          </p:nvSpPr>
          <p:spPr>
            <a:xfrm>
              <a:off x="17191" y="3986"/>
              <a:ext cx="512" cy="145"/>
            </a:xfrm>
            <a:custGeom>
              <a:avLst/>
              <a:gdLst/>
              <a:ahLst/>
              <a:cxnLst>
                <a:cxn ang="0">
                  <a:pos x="436" y="99"/>
                </a:cxn>
                <a:cxn ang="0">
                  <a:pos x="427" y="99"/>
                </a:cxn>
                <a:cxn ang="0">
                  <a:pos x="422" y="95"/>
                </a:cxn>
                <a:cxn ang="0">
                  <a:pos x="422" y="13"/>
                </a:cxn>
                <a:cxn ang="0">
                  <a:pos x="427" y="9"/>
                </a:cxn>
                <a:cxn ang="0">
                  <a:pos x="436" y="9"/>
                </a:cxn>
                <a:cxn ang="0">
                  <a:pos x="436" y="0"/>
                </a:cxn>
                <a:cxn ang="0">
                  <a:pos x="13" y="0"/>
                </a:cxn>
                <a:cxn ang="0">
                  <a:pos x="0" y="13"/>
                </a:cxn>
                <a:cxn ang="0">
                  <a:pos x="0" y="95"/>
                </a:cxn>
                <a:cxn ang="0">
                  <a:pos x="13" y="109"/>
                </a:cxn>
                <a:cxn ang="0">
                  <a:pos x="436" y="109"/>
                </a:cxn>
                <a:cxn ang="0">
                  <a:pos x="436" y="99"/>
                </a:cxn>
              </a:cxnLst>
              <a:pathLst>
                <a:path w="97" h="24">
                  <a:moveTo>
                    <a:pt x="97" y="22"/>
                  </a:moveTo>
                  <a:cubicBezTo>
                    <a:pt x="95" y="22"/>
                    <a:pt x="95" y="22"/>
                    <a:pt x="95" y="22"/>
                  </a:cubicBezTo>
                  <a:cubicBezTo>
                    <a:pt x="95" y="22"/>
                    <a:pt x="94" y="21"/>
                    <a:pt x="94" y="21"/>
                  </a:cubicBezTo>
                  <a:cubicBezTo>
                    <a:pt x="94" y="3"/>
                    <a:pt x="94" y="3"/>
                    <a:pt x="94" y="3"/>
                  </a:cubicBezTo>
                  <a:cubicBezTo>
                    <a:pt x="94" y="3"/>
                    <a:pt x="95" y="2"/>
                    <a:pt x="95" y="2"/>
                  </a:cubicBezTo>
                  <a:cubicBezTo>
                    <a:pt x="97" y="2"/>
                    <a:pt x="97" y="2"/>
                    <a:pt x="97" y="2"/>
                  </a:cubicBezTo>
                  <a:cubicBezTo>
                    <a:pt x="97" y="0"/>
                    <a:pt x="97" y="0"/>
                    <a:pt x="97" y="0"/>
                  </a:cubicBezTo>
                  <a:cubicBezTo>
                    <a:pt x="3" y="0"/>
                    <a:pt x="3" y="0"/>
                    <a:pt x="3" y="0"/>
                  </a:cubicBezTo>
                  <a:cubicBezTo>
                    <a:pt x="1" y="0"/>
                    <a:pt x="0" y="2"/>
                    <a:pt x="0" y="3"/>
                  </a:cubicBezTo>
                  <a:cubicBezTo>
                    <a:pt x="0" y="21"/>
                    <a:pt x="0" y="21"/>
                    <a:pt x="0" y="21"/>
                  </a:cubicBezTo>
                  <a:cubicBezTo>
                    <a:pt x="0" y="22"/>
                    <a:pt x="1" y="24"/>
                    <a:pt x="3" y="24"/>
                  </a:cubicBezTo>
                  <a:cubicBezTo>
                    <a:pt x="97" y="24"/>
                    <a:pt x="97" y="24"/>
                    <a:pt x="97" y="24"/>
                  </a:cubicBezTo>
                  <a:lnTo>
                    <a:pt x="97" y="22"/>
                  </a:lnTo>
                  <a:close/>
                </a:path>
              </a:pathLst>
            </a:custGeom>
            <a:solidFill>
              <a:srgbClr val="BBB9AA"/>
            </a:solidFill>
            <a:ln w="9525">
              <a:noFill/>
            </a:ln>
          </p:spPr>
          <p:txBody>
            <a:bodyPr/>
            <a:p>
              <a:endParaRPr lang="zh-CN" altLang="en-US"/>
            </a:p>
          </p:txBody>
        </p:sp>
        <p:sp>
          <p:nvSpPr>
            <p:cNvPr id="285741" name="任意多边形 52"/>
            <p:cNvSpPr/>
            <p:nvPr>
              <p:custDataLst>
                <p:tags r:id="rId40"/>
              </p:custDataLst>
            </p:nvPr>
          </p:nvSpPr>
          <p:spPr>
            <a:xfrm>
              <a:off x="17444" y="3986"/>
              <a:ext cx="258" cy="145"/>
            </a:xfrm>
            <a:custGeom>
              <a:avLst/>
              <a:gdLst/>
              <a:ahLst/>
              <a:cxnLst>
                <a:cxn ang="0">
                  <a:pos x="220" y="99"/>
                </a:cxn>
                <a:cxn ang="0">
                  <a:pos x="211" y="99"/>
                </a:cxn>
                <a:cxn ang="0">
                  <a:pos x="206" y="95"/>
                </a:cxn>
                <a:cxn ang="0">
                  <a:pos x="206" y="13"/>
                </a:cxn>
                <a:cxn ang="0">
                  <a:pos x="211" y="9"/>
                </a:cxn>
                <a:cxn ang="0">
                  <a:pos x="220" y="9"/>
                </a:cxn>
                <a:cxn ang="0">
                  <a:pos x="220" y="0"/>
                </a:cxn>
                <a:cxn ang="0">
                  <a:pos x="0" y="0"/>
                </a:cxn>
                <a:cxn ang="0">
                  <a:pos x="0" y="109"/>
                </a:cxn>
                <a:cxn ang="0">
                  <a:pos x="220" y="109"/>
                </a:cxn>
                <a:cxn ang="0">
                  <a:pos x="220" y="99"/>
                </a:cxn>
              </a:cxnLst>
              <a:pathLst>
                <a:path w="49" h="24">
                  <a:moveTo>
                    <a:pt x="49" y="22"/>
                  </a:moveTo>
                  <a:cubicBezTo>
                    <a:pt x="47" y="22"/>
                    <a:pt x="47" y="22"/>
                    <a:pt x="47" y="22"/>
                  </a:cubicBezTo>
                  <a:cubicBezTo>
                    <a:pt x="47" y="22"/>
                    <a:pt x="46" y="21"/>
                    <a:pt x="46" y="21"/>
                  </a:cubicBezTo>
                  <a:cubicBezTo>
                    <a:pt x="46" y="3"/>
                    <a:pt x="46" y="3"/>
                    <a:pt x="46" y="3"/>
                  </a:cubicBezTo>
                  <a:cubicBezTo>
                    <a:pt x="46" y="3"/>
                    <a:pt x="47" y="2"/>
                    <a:pt x="47" y="2"/>
                  </a:cubicBezTo>
                  <a:cubicBezTo>
                    <a:pt x="49" y="2"/>
                    <a:pt x="49" y="2"/>
                    <a:pt x="49" y="2"/>
                  </a:cubicBezTo>
                  <a:cubicBezTo>
                    <a:pt x="49" y="0"/>
                    <a:pt x="49" y="0"/>
                    <a:pt x="49" y="0"/>
                  </a:cubicBezTo>
                  <a:cubicBezTo>
                    <a:pt x="0" y="0"/>
                    <a:pt x="0" y="0"/>
                    <a:pt x="0" y="0"/>
                  </a:cubicBezTo>
                  <a:cubicBezTo>
                    <a:pt x="0" y="24"/>
                    <a:pt x="0" y="24"/>
                    <a:pt x="0" y="24"/>
                  </a:cubicBezTo>
                  <a:cubicBezTo>
                    <a:pt x="49" y="24"/>
                    <a:pt x="49" y="24"/>
                    <a:pt x="49" y="24"/>
                  </a:cubicBezTo>
                  <a:lnTo>
                    <a:pt x="49" y="22"/>
                  </a:lnTo>
                  <a:close/>
                </a:path>
              </a:pathLst>
            </a:custGeom>
            <a:solidFill>
              <a:srgbClr val="DEDAC3"/>
            </a:solidFill>
            <a:ln w="9525">
              <a:noFill/>
            </a:ln>
          </p:spPr>
          <p:txBody>
            <a:bodyPr/>
            <a:p>
              <a:endParaRPr lang="zh-CN" altLang="en-US"/>
            </a:p>
          </p:txBody>
        </p:sp>
        <p:sp>
          <p:nvSpPr>
            <p:cNvPr id="285742" name="任意多边形 53"/>
            <p:cNvSpPr/>
            <p:nvPr>
              <p:custDataLst>
                <p:tags r:id="rId41"/>
              </p:custDataLst>
            </p:nvPr>
          </p:nvSpPr>
          <p:spPr>
            <a:xfrm>
              <a:off x="17202" y="4000"/>
              <a:ext cx="491" cy="120"/>
            </a:xfrm>
            <a:custGeom>
              <a:avLst/>
              <a:gdLst/>
              <a:ahLst/>
              <a:cxnLst>
                <a:cxn ang="0">
                  <a:pos x="413" y="85"/>
                </a:cxn>
                <a:cxn ang="0">
                  <a:pos x="413" y="4"/>
                </a:cxn>
                <a:cxn ang="0">
                  <a:pos x="418" y="0"/>
                </a:cxn>
                <a:cxn ang="0">
                  <a:pos x="4" y="0"/>
                </a:cxn>
                <a:cxn ang="0">
                  <a:pos x="0" y="4"/>
                </a:cxn>
                <a:cxn ang="0">
                  <a:pos x="0" y="85"/>
                </a:cxn>
                <a:cxn ang="0">
                  <a:pos x="4" y="90"/>
                </a:cxn>
                <a:cxn ang="0">
                  <a:pos x="418" y="90"/>
                </a:cxn>
                <a:cxn ang="0">
                  <a:pos x="413" y="85"/>
                </a:cxn>
              </a:cxnLst>
              <a:pathLst>
                <a:path w="93" h="20">
                  <a:moveTo>
                    <a:pt x="92" y="19"/>
                  </a:moveTo>
                  <a:cubicBezTo>
                    <a:pt x="92" y="1"/>
                    <a:pt x="92" y="1"/>
                    <a:pt x="92" y="1"/>
                  </a:cubicBezTo>
                  <a:cubicBezTo>
                    <a:pt x="92" y="1"/>
                    <a:pt x="93" y="0"/>
                    <a:pt x="93" y="0"/>
                  </a:cubicBezTo>
                  <a:cubicBezTo>
                    <a:pt x="1" y="0"/>
                    <a:pt x="1" y="0"/>
                    <a:pt x="1" y="0"/>
                  </a:cubicBezTo>
                  <a:cubicBezTo>
                    <a:pt x="0" y="0"/>
                    <a:pt x="0" y="1"/>
                    <a:pt x="0" y="1"/>
                  </a:cubicBezTo>
                  <a:cubicBezTo>
                    <a:pt x="0" y="19"/>
                    <a:pt x="0" y="19"/>
                    <a:pt x="0" y="19"/>
                  </a:cubicBezTo>
                  <a:cubicBezTo>
                    <a:pt x="0" y="19"/>
                    <a:pt x="0" y="20"/>
                    <a:pt x="1" y="20"/>
                  </a:cubicBezTo>
                  <a:cubicBezTo>
                    <a:pt x="93" y="20"/>
                    <a:pt x="93" y="20"/>
                    <a:pt x="93" y="20"/>
                  </a:cubicBezTo>
                  <a:cubicBezTo>
                    <a:pt x="93" y="20"/>
                    <a:pt x="92" y="19"/>
                    <a:pt x="92" y="19"/>
                  </a:cubicBezTo>
                  <a:close/>
                </a:path>
              </a:pathLst>
            </a:custGeom>
            <a:solidFill>
              <a:srgbClr val="D1ECFB"/>
            </a:solidFill>
            <a:ln w="9525">
              <a:noFill/>
            </a:ln>
          </p:spPr>
          <p:txBody>
            <a:bodyPr/>
            <a:p>
              <a:endParaRPr lang="zh-CN" altLang="en-US"/>
            </a:p>
          </p:txBody>
        </p:sp>
        <p:sp>
          <p:nvSpPr>
            <p:cNvPr id="285743" name="任意多边形 54"/>
            <p:cNvSpPr/>
            <p:nvPr>
              <p:custDataLst>
                <p:tags r:id="rId42"/>
              </p:custDataLst>
            </p:nvPr>
          </p:nvSpPr>
          <p:spPr>
            <a:xfrm>
              <a:off x="17428" y="4000"/>
              <a:ext cx="264" cy="120"/>
            </a:xfrm>
            <a:custGeom>
              <a:avLst/>
              <a:gdLst/>
              <a:ahLst/>
              <a:cxnLst>
                <a:cxn ang="0">
                  <a:pos x="220" y="85"/>
                </a:cxn>
                <a:cxn ang="0">
                  <a:pos x="220" y="4"/>
                </a:cxn>
                <a:cxn ang="0">
                  <a:pos x="225" y="0"/>
                </a:cxn>
                <a:cxn ang="0">
                  <a:pos x="4" y="0"/>
                </a:cxn>
                <a:cxn ang="0">
                  <a:pos x="0" y="4"/>
                </a:cxn>
                <a:cxn ang="0">
                  <a:pos x="0" y="85"/>
                </a:cxn>
                <a:cxn ang="0">
                  <a:pos x="4" y="90"/>
                </a:cxn>
                <a:cxn ang="0">
                  <a:pos x="225" y="90"/>
                </a:cxn>
                <a:cxn ang="0">
                  <a:pos x="220" y="85"/>
                </a:cxn>
              </a:cxnLst>
              <a:pathLst>
                <a:path w="50" h="20">
                  <a:moveTo>
                    <a:pt x="49" y="19"/>
                  </a:moveTo>
                  <a:cubicBezTo>
                    <a:pt x="49" y="1"/>
                    <a:pt x="49" y="1"/>
                    <a:pt x="49" y="1"/>
                  </a:cubicBezTo>
                  <a:cubicBezTo>
                    <a:pt x="49" y="1"/>
                    <a:pt x="50" y="0"/>
                    <a:pt x="50" y="0"/>
                  </a:cubicBezTo>
                  <a:cubicBezTo>
                    <a:pt x="1" y="0"/>
                    <a:pt x="1" y="0"/>
                    <a:pt x="1" y="0"/>
                  </a:cubicBezTo>
                  <a:cubicBezTo>
                    <a:pt x="1" y="0"/>
                    <a:pt x="0" y="1"/>
                    <a:pt x="0" y="1"/>
                  </a:cubicBezTo>
                  <a:cubicBezTo>
                    <a:pt x="0" y="19"/>
                    <a:pt x="0" y="19"/>
                    <a:pt x="0" y="19"/>
                  </a:cubicBezTo>
                  <a:cubicBezTo>
                    <a:pt x="0" y="19"/>
                    <a:pt x="1" y="20"/>
                    <a:pt x="1" y="20"/>
                  </a:cubicBezTo>
                  <a:cubicBezTo>
                    <a:pt x="50" y="20"/>
                    <a:pt x="50" y="20"/>
                    <a:pt x="50" y="20"/>
                  </a:cubicBezTo>
                  <a:cubicBezTo>
                    <a:pt x="50" y="20"/>
                    <a:pt x="49" y="19"/>
                    <a:pt x="49" y="19"/>
                  </a:cubicBezTo>
                  <a:close/>
                </a:path>
              </a:pathLst>
            </a:custGeom>
            <a:solidFill>
              <a:srgbClr val="FFFFFF"/>
            </a:solidFill>
            <a:ln w="9525">
              <a:noFill/>
            </a:ln>
          </p:spPr>
          <p:txBody>
            <a:bodyPr/>
            <a:p>
              <a:endParaRPr lang="zh-CN" altLang="en-US"/>
            </a:p>
          </p:txBody>
        </p:sp>
        <p:sp>
          <p:nvSpPr>
            <p:cNvPr id="285744" name="矩形 55"/>
            <p:cNvSpPr/>
            <p:nvPr>
              <p:custDataLst>
                <p:tags r:id="rId43"/>
              </p:custDataLst>
            </p:nvPr>
          </p:nvSpPr>
          <p:spPr>
            <a:xfrm>
              <a:off x="17208" y="4012"/>
              <a:ext cx="2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45" name="矩形 10"/>
            <p:cNvSpPr/>
            <p:nvPr>
              <p:custDataLst>
                <p:tags r:id="rId44"/>
              </p:custDataLst>
            </p:nvPr>
          </p:nvSpPr>
          <p:spPr>
            <a:xfrm>
              <a:off x="17208" y="4108"/>
              <a:ext cx="221" cy="7"/>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46" name="矩形 57"/>
            <p:cNvSpPr/>
            <p:nvPr>
              <p:custDataLst>
                <p:tags r:id="rId45"/>
              </p:custDataLst>
            </p:nvPr>
          </p:nvSpPr>
          <p:spPr>
            <a:xfrm>
              <a:off x="17208" y="4018"/>
              <a:ext cx="2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47" name="矩形 58"/>
            <p:cNvSpPr/>
            <p:nvPr>
              <p:custDataLst>
                <p:tags r:id="rId46"/>
              </p:custDataLst>
            </p:nvPr>
          </p:nvSpPr>
          <p:spPr>
            <a:xfrm>
              <a:off x="17208" y="4048"/>
              <a:ext cx="2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48" name="矩形 11"/>
            <p:cNvSpPr/>
            <p:nvPr>
              <p:custDataLst>
                <p:tags r:id="rId47"/>
              </p:custDataLst>
            </p:nvPr>
          </p:nvSpPr>
          <p:spPr>
            <a:xfrm>
              <a:off x="17208" y="4072"/>
              <a:ext cx="2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49" name="矩形 60"/>
            <p:cNvSpPr/>
            <p:nvPr>
              <p:custDataLst>
                <p:tags r:id="rId48"/>
              </p:custDataLst>
            </p:nvPr>
          </p:nvSpPr>
          <p:spPr>
            <a:xfrm>
              <a:off x="17208" y="4084"/>
              <a:ext cx="2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50" name="矩形 61"/>
            <p:cNvSpPr/>
            <p:nvPr>
              <p:custDataLst>
                <p:tags r:id="rId49"/>
              </p:custDataLst>
            </p:nvPr>
          </p:nvSpPr>
          <p:spPr>
            <a:xfrm>
              <a:off x="17208" y="4022"/>
              <a:ext cx="221" cy="7"/>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51" name="矩形 12"/>
            <p:cNvSpPr/>
            <p:nvPr>
              <p:custDataLst>
                <p:tags r:id="rId50"/>
              </p:custDataLst>
            </p:nvPr>
          </p:nvSpPr>
          <p:spPr>
            <a:xfrm>
              <a:off x="17208" y="4036"/>
              <a:ext cx="221" cy="7"/>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52" name="矩形 63"/>
            <p:cNvSpPr/>
            <p:nvPr>
              <p:custDataLst>
                <p:tags r:id="rId51"/>
              </p:custDataLst>
            </p:nvPr>
          </p:nvSpPr>
          <p:spPr>
            <a:xfrm>
              <a:off x="17208" y="4054"/>
              <a:ext cx="2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53" name="矩形 13"/>
            <p:cNvSpPr/>
            <p:nvPr>
              <p:custDataLst>
                <p:tags r:id="rId52"/>
              </p:custDataLst>
            </p:nvPr>
          </p:nvSpPr>
          <p:spPr>
            <a:xfrm>
              <a:off x="17208" y="4097"/>
              <a:ext cx="221" cy="4"/>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54" name="矩形 65"/>
            <p:cNvSpPr/>
            <p:nvPr>
              <p:custDataLst>
                <p:tags r:id="rId53"/>
              </p:custDataLst>
            </p:nvPr>
          </p:nvSpPr>
          <p:spPr>
            <a:xfrm>
              <a:off x="17208" y="4065"/>
              <a:ext cx="2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755" name="任意多边形 66"/>
            <p:cNvSpPr/>
            <p:nvPr>
              <p:custDataLst>
                <p:tags r:id="rId54"/>
              </p:custDataLst>
            </p:nvPr>
          </p:nvSpPr>
          <p:spPr>
            <a:xfrm>
              <a:off x="17223" y="4097"/>
              <a:ext cx="42" cy="59"/>
            </a:xfrm>
            <a:custGeom>
              <a:avLst/>
              <a:gdLst/>
              <a:ahLst/>
              <a:cxnLst>
                <a:cxn ang="0">
                  <a:pos x="36" y="44"/>
                </a:cxn>
                <a:cxn ang="0">
                  <a:pos x="18" y="31"/>
                </a:cxn>
                <a:cxn ang="0">
                  <a:pos x="0" y="44"/>
                </a:cxn>
                <a:cxn ang="0">
                  <a:pos x="0" y="0"/>
                </a:cxn>
                <a:cxn ang="0">
                  <a:pos x="18" y="0"/>
                </a:cxn>
                <a:cxn ang="0">
                  <a:pos x="36" y="0"/>
                </a:cxn>
                <a:cxn ang="0">
                  <a:pos x="36" y="44"/>
                </a:cxn>
              </a:cxnLst>
              <a:pathLst>
                <a:path w="23" h="28">
                  <a:moveTo>
                    <a:pt x="23" y="28"/>
                  </a:moveTo>
                  <a:lnTo>
                    <a:pt x="12" y="20"/>
                  </a:lnTo>
                  <a:lnTo>
                    <a:pt x="0" y="28"/>
                  </a:lnTo>
                  <a:lnTo>
                    <a:pt x="0" y="0"/>
                  </a:lnTo>
                  <a:lnTo>
                    <a:pt x="12" y="0"/>
                  </a:lnTo>
                  <a:lnTo>
                    <a:pt x="23" y="0"/>
                  </a:lnTo>
                  <a:lnTo>
                    <a:pt x="23" y="28"/>
                  </a:lnTo>
                  <a:close/>
                </a:path>
              </a:pathLst>
            </a:custGeom>
            <a:solidFill>
              <a:srgbClr val="F4DA80"/>
            </a:solidFill>
            <a:ln w="9525">
              <a:noFill/>
            </a:ln>
          </p:spPr>
          <p:txBody>
            <a:bodyPr/>
            <a:p>
              <a:endParaRPr lang="zh-CN" altLang="en-US"/>
            </a:p>
          </p:txBody>
        </p:sp>
        <p:sp>
          <p:nvSpPr>
            <p:cNvPr id="285756" name="任意多边形 67"/>
            <p:cNvSpPr/>
            <p:nvPr>
              <p:custDataLst>
                <p:tags r:id="rId55"/>
              </p:custDataLst>
            </p:nvPr>
          </p:nvSpPr>
          <p:spPr>
            <a:xfrm>
              <a:off x="14157" y="3446"/>
              <a:ext cx="1007" cy="524"/>
            </a:xfrm>
            <a:custGeom>
              <a:avLst/>
              <a:gdLst/>
              <a:ahLst/>
              <a:cxnLst>
                <a:cxn ang="0">
                  <a:pos x="229" y="393"/>
                </a:cxn>
                <a:cxn ang="0">
                  <a:pos x="193" y="365"/>
                </a:cxn>
                <a:cxn ang="0">
                  <a:pos x="202" y="374"/>
                </a:cxn>
                <a:cxn ang="0">
                  <a:pos x="161" y="338"/>
                </a:cxn>
                <a:cxn ang="0">
                  <a:pos x="161" y="352"/>
                </a:cxn>
                <a:cxn ang="0">
                  <a:pos x="161" y="338"/>
                </a:cxn>
                <a:cxn ang="0">
                  <a:pos x="116" y="329"/>
                </a:cxn>
                <a:cxn ang="0">
                  <a:pos x="125" y="316"/>
                </a:cxn>
                <a:cxn ang="0">
                  <a:pos x="76" y="293"/>
                </a:cxn>
                <a:cxn ang="0">
                  <a:pos x="89" y="302"/>
                </a:cxn>
                <a:cxn ang="0">
                  <a:pos x="44" y="266"/>
                </a:cxn>
                <a:cxn ang="0">
                  <a:pos x="44" y="284"/>
                </a:cxn>
                <a:cxn ang="0">
                  <a:pos x="44" y="266"/>
                </a:cxn>
                <a:cxn ang="0">
                  <a:pos x="4" y="257"/>
                </a:cxn>
                <a:cxn ang="0">
                  <a:pos x="8" y="243"/>
                </a:cxn>
                <a:cxn ang="0">
                  <a:pos x="89" y="81"/>
                </a:cxn>
                <a:cxn ang="0">
                  <a:pos x="89" y="99"/>
                </a:cxn>
                <a:cxn ang="0">
                  <a:pos x="134" y="76"/>
                </a:cxn>
                <a:cxn ang="0">
                  <a:pos x="134" y="94"/>
                </a:cxn>
                <a:cxn ang="0">
                  <a:pos x="134" y="76"/>
                </a:cxn>
                <a:cxn ang="0">
                  <a:pos x="170" y="81"/>
                </a:cxn>
                <a:cxn ang="0">
                  <a:pos x="188" y="81"/>
                </a:cxn>
                <a:cxn ang="0">
                  <a:pos x="224" y="67"/>
                </a:cxn>
                <a:cxn ang="0">
                  <a:pos x="224" y="81"/>
                </a:cxn>
                <a:cxn ang="0">
                  <a:pos x="269" y="63"/>
                </a:cxn>
                <a:cxn ang="0">
                  <a:pos x="269" y="76"/>
                </a:cxn>
                <a:cxn ang="0">
                  <a:pos x="269" y="63"/>
                </a:cxn>
                <a:cxn ang="0">
                  <a:pos x="305" y="67"/>
                </a:cxn>
                <a:cxn ang="0">
                  <a:pos x="318" y="63"/>
                </a:cxn>
                <a:cxn ang="0">
                  <a:pos x="359" y="54"/>
                </a:cxn>
                <a:cxn ang="0">
                  <a:pos x="359" y="67"/>
                </a:cxn>
                <a:cxn ang="0">
                  <a:pos x="404" y="49"/>
                </a:cxn>
                <a:cxn ang="0">
                  <a:pos x="404" y="63"/>
                </a:cxn>
                <a:cxn ang="0">
                  <a:pos x="404" y="49"/>
                </a:cxn>
                <a:cxn ang="0">
                  <a:pos x="440" y="54"/>
                </a:cxn>
                <a:cxn ang="0">
                  <a:pos x="453" y="49"/>
                </a:cxn>
                <a:cxn ang="0">
                  <a:pos x="489" y="40"/>
                </a:cxn>
                <a:cxn ang="0">
                  <a:pos x="494" y="54"/>
                </a:cxn>
                <a:cxn ang="0">
                  <a:pos x="534" y="36"/>
                </a:cxn>
                <a:cxn ang="0">
                  <a:pos x="539" y="49"/>
                </a:cxn>
                <a:cxn ang="0">
                  <a:pos x="534" y="36"/>
                </a:cxn>
                <a:cxn ang="0">
                  <a:pos x="574" y="36"/>
                </a:cxn>
                <a:cxn ang="0">
                  <a:pos x="588" y="36"/>
                </a:cxn>
                <a:cxn ang="0">
                  <a:pos x="624" y="22"/>
                </a:cxn>
                <a:cxn ang="0">
                  <a:pos x="628" y="40"/>
                </a:cxn>
                <a:cxn ang="0">
                  <a:pos x="669" y="18"/>
                </a:cxn>
                <a:cxn ang="0">
                  <a:pos x="669" y="36"/>
                </a:cxn>
                <a:cxn ang="0">
                  <a:pos x="669" y="18"/>
                </a:cxn>
                <a:cxn ang="0">
                  <a:pos x="709" y="22"/>
                </a:cxn>
                <a:cxn ang="0">
                  <a:pos x="723" y="22"/>
                </a:cxn>
                <a:cxn ang="0">
                  <a:pos x="759" y="9"/>
                </a:cxn>
                <a:cxn ang="0">
                  <a:pos x="759" y="22"/>
                </a:cxn>
                <a:cxn ang="0">
                  <a:pos x="804" y="4"/>
                </a:cxn>
                <a:cxn ang="0">
                  <a:pos x="804" y="18"/>
                </a:cxn>
                <a:cxn ang="0">
                  <a:pos x="804" y="4"/>
                </a:cxn>
                <a:cxn ang="0">
                  <a:pos x="840" y="9"/>
                </a:cxn>
                <a:cxn ang="0">
                  <a:pos x="858" y="4"/>
                </a:cxn>
              </a:cxnLst>
              <a:pathLst>
                <a:path w="191" h="87">
                  <a:moveTo>
                    <a:pt x="52" y="86"/>
                  </a:moveTo>
                  <a:cubicBezTo>
                    <a:pt x="51" y="86"/>
                    <a:pt x="51" y="86"/>
                    <a:pt x="51" y="86"/>
                  </a:cubicBezTo>
                  <a:cubicBezTo>
                    <a:pt x="51" y="87"/>
                    <a:pt x="51" y="87"/>
                    <a:pt x="51" y="87"/>
                  </a:cubicBezTo>
                  <a:cubicBezTo>
                    <a:pt x="51" y="87"/>
                    <a:pt x="51" y="86"/>
                    <a:pt x="52" y="86"/>
                  </a:cubicBezTo>
                  <a:moveTo>
                    <a:pt x="44" y="80"/>
                  </a:moveTo>
                  <a:cubicBezTo>
                    <a:pt x="43" y="80"/>
                    <a:pt x="43" y="81"/>
                    <a:pt x="43" y="81"/>
                  </a:cubicBezTo>
                  <a:cubicBezTo>
                    <a:pt x="42" y="82"/>
                    <a:pt x="42" y="83"/>
                    <a:pt x="43" y="83"/>
                  </a:cubicBezTo>
                  <a:cubicBezTo>
                    <a:pt x="44" y="84"/>
                    <a:pt x="44" y="84"/>
                    <a:pt x="44" y="84"/>
                  </a:cubicBezTo>
                  <a:cubicBezTo>
                    <a:pt x="45" y="84"/>
                    <a:pt x="45" y="83"/>
                    <a:pt x="45" y="83"/>
                  </a:cubicBezTo>
                  <a:cubicBezTo>
                    <a:pt x="46" y="82"/>
                    <a:pt x="46" y="81"/>
                    <a:pt x="45" y="81"/>
                  </a:cubicBezTo>
                  <a:cubicBezTo>
                    <a:pt x="45" y="80"/>
                    <a:pt x="44" y="80"/>
                    <a:pt x="44" y="80"/>
                  </a:cubicBezTo>
                  <a:moveTo>
                    <a:pt x="36" y="75"/>
                  </a:moveTo>
                  <a:cubicBezTo>
                    <a:pt x="35" y="75"/>
                    <a:pt x="34" y="75"/>
                    <a:pt x="34" y="76"/>
                  </a:cubicBezTo>
                  <a:cubicBezTo>
                    <a:pt x="34" y="77"/>
                    <a:pt x="34" y="78"/>
                    <a:pt x="35" y="78"/>
                  </a:cubicBezTo>
                  <a:cubicBezTo>
                    <a:pt x="36" y="78"/>
                    <a:pt x="36" y="78"/>
                    <a:pt x="36" y="78"/>
                  </a:cubicBezTo>
                  <a:cubicBezTo>
                    <a:pt x="36" y="78"/>
                    <a:pt x="37" y="78"/>
                    <a:pt x="37" y="78"/>
                  </a:cubicBezTo>
                  <a:cubicBezTo>
                    <a:pt x="37" y="77"/>
                    <a:pt x="37" y="76"/>
                    <a:pt x="36" y="75"/>
                  </a:cubicBezTo>
                  <a:cubicBezTo>
                    <a:pt x="36" y="75"/>
                    <a:pt x="36" y="75"/>
                    <a:pt x="36" y="75"/>
                  </a:cubicBezTo>
                  <a:moveTo>
                    <a:pt x="27" y="70"/>
                  </a:moveTo>
                  <a:cubicBezTo>
                    <a:pt x="26" y="70"/>
                    <a:pt x="26" y="70"/>
                    <a:pt x="26" y="71"/>
                  </a:cubicBezTo>
                  <a:cubicBezTo>
                    <a:pt x="25" y="71"/>
                    <a:pt x="25" y="72"/>
                    <a:pt x="26" y="73"/>
                  </a:cubicBezTo>
                  <a:cubicBezTo>
                    <a:pt x="27" y="73"/>
                    <a:pt x="27" y="73"/>
                    <a:pt x="27" y="73"/>
                  </a:cubicBezTo>
                  <a:cubicBezTo>
                    <a:pt x="28" y="73"/>
                    <a:pt x="28" y="73"/>
                    <a:pt x="28" y="72"/>
                  </a:cubicBezTo>
                  <a:cubicBezTo>
                    <a:pt x="29" y="72"/>
                    <a:pt x="29" y="71"/>
                    <a:pt x="28" y="70"/>
                  </a:cubicBezTo>
                  <a:cubicBezTo>
                    <a:pt x="28" y="70"/>
                    <a:pt x="27" y="70"/>
                    <a:pt x="27" y="70"/>
                  </a:cubicBezTo>
                  <a:moveTo>
                    <a:pt x="18" y="65"/>
                  </a:moveTo>
                  <a:cubicBezTo>
                    <a:pt x="18" y="65"/>
                    <a:pt x="17" y="65"/>
                    <a:pt x="17" y="65"/>
                  </a:cubicBezTo>
                  <a:cubicBezTo>
                    <a:pt x="17" y="66"/>
                    <a:pt x="17" y="67"/>
                    <a:pt x="18" y="68"/>
                  </a:cubicBezTo>
                  <a:cubicBezTo>
                    <a:pt x="18" y="68"/>
                    <a:pt x="18" y="68"/>
                    <a:pt x="18" y="68"/>
                  </a:cubicBezTo>
                  <a:cubicBezTo>
                    <a:pt x="19" y="68"/>
                    <a:pt x="20" y="68"/>
                    <a:pt x="20" y="67"/>
                  </a:cubicBezTo>
                  <a:cubicBezTo>
                    <a:pt x="20" y="66"/>
                    <a:pt x="20" y="65"/>
                    <a:pt x="19" y="65"/>
                  </a:cubicBezTo>
                  <a:cubicBezTo>
                    <a:pt x="19" y="65"/>
                    <a:pt x="19" y="65"/>
                    <a:pt x="18" y="65"/>
                  </a:cubicBezTo>
                  <a:moveTo>
                    <a:pt x="10" y="59"/>
                  </a:moveTo>
                  <a:cubicBezTo>
                    <a:pt x="9" y="59"/>
                    <a:pt x="9" y="60"/>
                    <a:pt x="9" y="60"/>
                  </a:cubicBezTo>
                  <a:cubicBezTo>
                    <a:pt x="8" y="61"/>
                    <a:pt x="8" y="62"/>
                    <a:pt x="9" y="62"/>
                  </a:cubicBezTo>
                  <a:cubicBezTo>
                    <a:pt x="10" y="63"/>
                    <a:pt x="10" y="63"/>
                    <a:pt x="10" y="63"/>
                  </a:cubicBezTo>
                  <a:cubicBezTo>
                    <a:pt x="11" y="63"/>
                    <a:pt x="11" y="62"/>
                    <a:pt x="11" y="62"/>
                  </a:cubicBezTo>
                  <a:cubicBezTo>
                    <a:pt x="12" y="61"/>
                    <a:pt x="12" y="60"/>
                    <a:pt x="11" y="60"/>
                  </a:cubicBezTo>
                  <a:cubicBezTo>
                    <a:pt x="11" y="59"/>
                    <a:pt x="10" y="59"/>
                    <a:pt x="10" y="59"/>
                  </a:cubicBezTo>
                  <a:moveTo>
                    <a:pt x="1" y="54"/>
                  </a:moveTo>
                  <a:cubicBezTo>
                    <a:pt x="1" y="54"/>
                    <a:pt x="0" y="54"/>
                    <a:pt x="0" y="55"/>
                  </a:cubicBezTo>
                  <a:cubicBezTo>
                    <a:pt x="0" y="56"/>
                    <a:pt x="0" y="57"/>
                    <a:pt x="1" y="57"/>
                  </a:cubicBezTo>
                  <a:cubicBezTo>
                    <a:pt x="1" y="57"/>
                    <a:pt x="1" y="57"/>
                    <a:pt x="1" y="57"/>
                  </a:cubicBezTo>
                  <a:cubicBezTo>
                    <a:pt x="2" y="57"/>
                    <a:pt x="3" y="57"/>
                    <a:pt x="3" y="57"/>
                  </a:cubicBezTo>
                  <a:cubicBezTo>
                    <a:pt x="3" y="56"/>
                    <a:pt x="3" y="55"/>
                    <a:pt x="2" y="54"/>
                  </a:cubicBezTo>
                  <a:cubicBezTo>
                    <a:pt x="2" y="54"/>
                    <a:pt x="2" y="54"/>
                    <a:pt x="1" y="54"/>
                  </a:cubicBezTo>
                  <a:moveTo>
                    <a:pt x="20" y="18"/>
                  </a:moveTo>
                  <a:cubicBezTo>
                    <a:pt x="20" y="18"/>
                    <a:pt x="20" y="18"/>
                    <a:pt x="20" y="18"/>
                  </a:cubicBezTo>
                  <a:cubicBezTo>
                    <a:pt x="19" y="19"/>
                    <a:pt x="18" y="19"/>
                    <a:pt x="18" y="20"/>
                  </a:cubicBezTo>
                  <a:cubicBezTo>
                    <a:pt x="19" y="21"/>
                    <a:pt x="19" y="22"/>
                    <a:pt x="20" y="22"/>
                  </a:cubicBezTo>
                  <a:cubicBezTo>
                    <a:pt x="20" y="22"/>
                    <a:pt x="20" y="22"/>
                    <a:pt x="20" y="22"/>
                  </a:cubicBezTo>
                  <a:cubicBezTo>
                    <a:pt x="21" y="22"/>
                    <a:pt x="22" y="21"/>
                    <a:pt x="22" y="20"/>
                  </a:cubicBezTo>
                  <a:cubicBezTo>
                    <a:pt x="22" y="19"/>
                    <a:pt x="21" y="18"/>
                    <a:pt x="20" y="18"/>
                  </a:cubicBezTo>
                  <a:moveTo>
                    <a:pt x="30" y="17"/>
                  </a:moveTo>
                  <a:cubicBezTo>
                    <a:pt x="30" y="17"/>
                    <a:pt x="30" y="17"/>
                    <a:pt x="30" y="17"/>
                  </a:cubicBezTo>
                  <a:cubicBezTo>
                    <a:pt x="29" y="17"/>
                    <a:pt x="28" y="18"/>
                    <a:pt x="28" y="19"/>
                  </a:cubicBezTo>
                  <a:cubicBezTo>
                    <a:pt x="28" y="20"/>
                    <a:pt x="29" y="21"/>
                    <a:pt x="30" y="21"/>
                  </a:cubicBezTo>
                  <a:cubicBezTo>
                    <a:pt x="30" y="21"/>
                    <a:pt x="30" y="21"/>
                    <a:pt x="30" y="21"/>
                  </a:cubicBezTo>
                  <a:cubicBezTo>
                    <a:pt x="31" y="21"/>
                    <a:pt x="32" y="20"/>
                    <a:pt x="32" y="19"/>
                  </a:cubicBezTo>
                  <a:cubicBezTo>
                    <a:pt x="32" y="18"/>
                    <a:pt x="31" y="17"/>
                    <a:pt x="30" y="17"/>
                  </a:cubicBezTo>
                  <a:moveTo>
                    <a:pt x="40" y="16"/>
                  </a:moveTo>
                  <a:cubicBezTo>
                    <a:pt x="40" y="16"/>
                    <a:pt x="40" y="16"/>
                    <a:pt x="40" y="16"/>
                  </a:cubicBezTo>
                  <a:cubicBezTo>
                    <a:pt x="39" y="16"/>
                    <a:pt x="38" y="17"/>
                    <a:pt x="38" y="18"/>
                  </a:cubicBezTo>
                  <a:cubicBezTo>
                    <a:pt x="38" y="19"/>
                    <a:pt x="39" y="20"/>
                    <a:pt x="40" y="20"/>
                  </a:cubicBezTo>
                  <a:cubicBezTo>
                    <a:pt x="40" y="20"/>
                    <a:pt x="40" y="20"/>
                    <a:pt x="40" y="20"/>
                  </a:cubicBezTo>
                  <a:cubicBezTo>
                    <a:pt x="41" y="19"/>
                    <a:pt x="42" y="19"/>
                    <a:pt x="42" y="18"/>
                  </a:cubicBezTo>
                  <a:cubicBezTo>
                    <a:pt x="42" y="17"/>
                    <a:pt x="41" y="16"/>
                    <a:pt x="40" y="16"/>
                  </a:cubicBezTo>
                  <a:moveTo>
                    <a:pt x="50" y="15"/>
                  </a:moveTo>
                  <a:cubicBezTo>
                    <a:pt x="50" y="15"/>
                    <a:pt x="50" y="15"/>
                    <a:pt x="50" y="15"/>
                  </a:cubicBezTo>
                  <a:cubicBezTo>
                    <a:pt x="49" y="15"/>
                    <a:pt x="48" y="16"/>
                    <a:pt x="48" y="17"/>
                  </a:cubicBezTo>
                  <a:cubicBezTo>
                    <a:pt x="48" y="18"/>
                    <a:pt x="49" y="18"/>
                    <a:pt x="50" y="18"/>
                  </a:cubicBezTo>
                  <a:cubicBezTo>
                    <a:pt x="50" y="18"/>
                    <a:pt x="50" y="18"/>
                    <a:pt x="50" y="18"/>
                  </a:cubicBezTo>
                  <a:cubicBezTo>
                    <a:pt x="51" y="18"/>
                    <a:pt x="52" y="18"/>
                    <a:pt x="52" y="17"/>
                  </a:cubicBezTo>
                  <a:cubicBezTo>
                    <a:pt x="51" y="16"/>
                    <a:pt x="51" y="15"/>
                    <a:pt x="50" y="15"/>
                  </a:cubicBezTo>
                  <a:moveTo>
                    <a:pt x="60" y="14"/>
                  </a:moveTo>
                  <a:cubicBezTo>
                    <a:pt x="60" y="14"/>
                    <a:pt x="60" y="14"/>
                    <a:pt x="60" y="14"/>
                  </a:cubicBezTo>
                  <a:cubicBezTo>
                    <a:pt x="59" y="14"/>
                    <a:pt x="58" y="15"/>
                    <a:pt x="58" y="16"/>
                  </a:cubicBezTo>
                  <a:cubicBezTo>
                    <a:pt x="58" y="17"/>
                    <a:pt x="59" y="17"/>
                    <a:pt x="60" y="17"/>
                  </a:cubicBezTo>
                  <a:cubicBezTo>
                    <a:pt x="60" y="17"/>
                    <a:pt x="60" y="17"/>
                    <a:pt x="60" y="17"/>
                  </a:cubicBezTo>
                  <a:cubicBezTo>
                    <a:pt x="61" y="17"/>
                    <a:pt x="62" y="16"/>
                    <a:pt x="62" y="16"/>
                  </a:cubicBezTo>
                  <a:cubicBezTo>
                    <a:pt x="61" y="15"/>
                    <a:pt x="61" y="14"/>
                    <a:pt x="60" y="14"/>
                  </a:cubicBezTo>
                  <a:moveTo>
                    <a:pt x="70" y="13"/>
                  </a:moveTo>
                  <a:cubicBezTo>
                    <a:pt x="70" y="13"/>
                    <a:pt x="70" y="13"/>
                    <a:pt x="70" y="13"/>
                  </a:cubicBezTo>
                  <a:cubicBezTo>
                    <a:pt x="69" y="13"/>
                    <a:pt x="68" y="14"/>
                    <a:pt x="68" y="15"/>
                  </a:cubicBezTo>
                  <a:cubicBezTo>
                    <a:pt x="68" y="16"/>
                    <a:pt x="69" y="16"/>
                    <a:pt x="70" y="16"/>
                  </a:cubicBezTo>
                  <a:cubicBezTo>
                    <a:pt x="70" y="16"/>
                    <a:pt x="70" y="16"/>
                    <a:pt x="70" y="16"/>
                  </a:cubicBezTo>
                  <a:cubicBezTo>
                    <a:pt x="71" y="16"/>
                    <a:pt x="72" y="15"/>
                    <a:pt x="71" y="14"/>
                  </a:cubicBezTo>
                  <a:cubicBezTo>
                    <a:pt x="71" y="14"/>
                    <a:pt x="71" y="13"/>
                    <a:pt x="70" y="13"/>
                  </a:cubicBezTo>
                  <a:moveTo>
                    <a:pt x="80" y="12"/>
                  </a:moveTo>
                  <a:cubicBezTo>
                    <a:pt x="80" y="12"/>
                    <a:pt x="80" y="12"/>
                    <a:pt x="80" y="12"/>
                  </a:cubicBezTo>
                  <a:cubicBezTo>
                    <a:pt x="79" y="12"/>
                    <a:pt x="78" y="13"/>
                    <a:pt x="78" y="14"/>
                  </a:cubicBezTo>
                  <a:cubicBezTo>
                    <a:pt x="78" y="15"/>
                    <a:pt x="79" y="15"/>
                    <a:pt x="80" y="15"/>
                  </a:cubicBezTo>
                  <a:cubicBezTo>
                    <a:pt x="80" y="15"/>
                    <a:pt x="80" y="15"/>
                    <a:pt x="80" y="15"/>
                  </a:cubicBezTo>
                  <a:cubicBezTo>
                    <a:pt x="81" y="15"/>
                    <a:pt x="81" y="14"/>
                    <a:pt x="81" y="13"/>
                  </a:cubicBezTo>
                  <a:cubicBezTo>
                    <a:pt x="81" y="12"/>
                    <a:pt x="81" y="12"/>
                    <a:pt x="80" y="12"/>
                  </a:cubicBezTo>
                  <a:moveTo>
                    <a:pt x="90" y="11"/>
                  </a:moveTo>
                  <a:cubicBezTo>
                    <a:pt x="90" y="11"/>
                    <a:pt x="90" y="11"/>
                    <a:pt x="90" y="11"/>
                  </a:cubicBezTo>
                  <a:cubicBezTo>
                    <a:pt x="89" y="11"/>
                    <a:pt x="88" y="12"/>
                    <a:pt x="88" y="13"/>
                  </a:cubicBezTo>
                  <a:cubicBezTo>
                    <a:pt x="88" y="13"/>
                    <a:pt x="89" y="14"/>
                    <a:pt x="90" y="14"/>
                  </a:cubicBezTo>
                  <a:cubicBezTo>
                    <a:pt x="90" y="14"/>
                    <a:pt x="90" y="14"/>
                    <a:pt x="90" y="14"/>
                  </a:cubicBezTo>
                  <a:cubicBezTo>
                    <a:pt x="91" y="14"/>
                    <a:pt x="91" y="13"/>
                    <a:pt x="91" y="12"/>
                  </a:cubicBezTo>
                  <a:cubicBezTo>
                    <a:pt x="91" y="11"/>
                    <a:pt x="91" y="11"/>
                    <a:pt x="90" y="11"/>
                  </a:cubicBezTo>
                  <a:moveTo>
                    <a:pt x="100" y="10"/>
                  </a:moveTo>
                  <a:cubicBezTo>
                    <a:pt x="100" y="10"/>
                    <a:pt x="100" y="10"/>
                    <a:pt x="99" y="10"/>
                  </a:cubicBezTo>
                  <a:cubicBezTo>
                    <a:pt x="99" y="10"/>
                    <a:pt x="98" y="11"/>
                    <a:pt x="98" y="12"/>
                  </a:cubicBezTo>
                  <a:cubicBezTo>
                    <a:pt x="98" y="12"/>
                    <a:pt x="99" y="13"/>
                    <a:pt x="100" y="13"/>
                  </a:cubicBezTo>
                  <a:cubicBezTo>
                    <a:pt x="100" y="13"/>
                    <a:pt x="100" y="13"/>
                    <a:pt x="100" y="13"/>
                  </a:cubicBezTo>
                  <a:cubicBezTo>
                    <a:pt x="101" y="13"/>
                    <a:pt x="101" y="12"/>
                    <a:pt x="101" y="11"/>
                  </a:cubicBezTo>
                  <a:cubicBezTo>
                    <a:pt x="101" y="10"/>
                    <a:pt x="100" y="10"/>
                    <a:pt x="100" y="10"/>
                  </a:cubicBezTo>
                  <a:moveTo>
                    <a:pt x="110" y="9"/>
                  </a:moveTo>
                  <a:cubicBezTo>
                    <a:pt x="109" y="9"/>
                    <a:pt x="109" y="9"/>
                    <a:pt x="109" y="9"/>
                  </a:cubicBezTo>
                  <a:cubicBezTo>
                    <a:pt x="108" y="9"/>
                    <a:pt x="108" y="10"/>
                    <a:pt x="108" y="10"/>
                  </a:cubicBezTo>
                  <a:cubicBezTo>
                    <a:pt x="108" y="11"/>
                    <a:pt x="109" y="12"/>
                    <a:pt x="110" y="12"/>
                  </a:cubicBezTo>
                  <a:cubicBezTo>
                    <a:pt x="110" y="12"/>
                    <a:pt x="110" y="12"/>
                    <a:pt x="110" y="12"/>
                  </a:cubicBezTo>
                  <a:cubicBezTo>
                    <a:pt x="111" y="12"/>
                    <a:pt x="111" y="11"/>
                    <a:pt x="111" y="10"/>
                  </a:cubicBezTo>
                  <a:cubicBezTo>
                    <a:pt x="111" y="9"/>
                    <a:pt x="110" y="9"/>
                    <a:pt x="110" y="9"/>
                  </a:cubicBezTo>
                  <a:moveTo>
                    <a:pt x="119" y="8"/>
                  </a:moveTo>
                  <a:cubicBezTo>
                    <a:pt x="119" y="8"/>
                    <a:pt x="119" y="8"/>
                    <a:pt x="119" y="8"/>
                  </a:cubicBezTo>
                  <a:cubicBezTo>
                    <a:pt x="118" y="8"/>
                    <a:pt x="118" y="8"/>
                    <a:pt x="118" y="9"/>
                  </a:cubicBezTo>
                  <a:cubicBezTo>
                    <a:pt x="118" y="10"/>
                    <a:pt x="119" y="11"/>
                    <a:pt x="120" y="11"/>
                  </a:cubicBezTo>
                  <a:cubicBezTo>
                    <a:pt x="120" y="11"/>
                    <a:pt x="120" y="11"/>
                    <a:pt x="120" y="11"/>
                  </a:cubicBezTo>
                  <a:cubicBezTo>
                    <a:pt x="121" y="11"/>
                    <a:pt x="121" y="10"/>
                    <a:pt x="121" y="9"/>
                  </a:cubicBezTo>
                  <a:cubicBezTo>
                    <a:pt x="121" y="8"/>
                    <a:pt x="120" y="8"/>
                    <a:pt x="119" y="8"/>
                  </a:cubicBezTo>
                  <a:moveTo>
                    <a:pt x="129" y="6"/>
                  </a:moveTo>
                  <a:cubicBezTo>
                    <a:pt x="129" y="6"/>
                    <a:pt x="129" y="6"/>
                    <a:pt x="129" y="6"/>
                  </a:cubicBezTo>
                  <a:cubicBezTo>
                    <a:pt x="128" y="7"/>
                    <a:pt x="128" y="7"/>
                    <a:pt x="128" y="8"/>
                  </a:cubicBezTo>
                  <a:cubicBezTo>
                    <a:pt x="128" y="9"/>
                    <a:pt x="129" y="10"/>
                    <a:pt x="129" y="10"/>
                  </a:cubicBezTo>
                  <a:cubicBezTo>
                    <a:pt x="130" y="10"/>
                    <a:pt x="130" y="10"/>
                    <a:pt x="130" y="10"/>
                  </a:cubicBezTo>
                  <a:cubicBezTo>
                    <a:pt x="131" y="10"/>
                    <a:pt x="131" y="9"/>
                    <a:pt x="131" y="8"/>
                  </a:cubicBezTo>
                  <a:cubicBezTo>
                    <a:pt x="131" y="7"/>
                    <a:pt x="130" y="6"/>
                    <a:pt x="129" y="6"/>
                  </a:cubicBezTo>
                  <a:moveTo>
                    <a:pt x="139" y="5"/>
                  </a:moveTo>
                  <a:cubicBezTo>
                    <a:pt x="139" y="5"/>
                    <a:pt x="139" y="5"/>
                    <a:pt x="139" y="5"/>
                  </a:cubicBezTo>
                  <a:cubicBezTo>
                    <a:pt x="138" y="5"/>
                    <a:pt x="138" y="6"/>
                    <a:pt x="138" y="7"/>
                  </a:cubicBezTo>
                  <a:cubicBezTo>
                    <a:pt x="138" y="8"/>
                    <a:pt x="139" y="9"/>
                    <a:pt x="139" y="9"/>
                  </a:cubicBezTo>
                  <a:cubicBezTo>
                    <a:pt x="140" y="9"/>
                    <a:pt x="140" y="9"/>
                    <a:pt x="140" y="9"/>
                  </a:cubicBezTo>
                  <a:cubicBezTo>
                    <a:pt x="140" y="9"/>
                    <a:pt x="141" y="8"/>
                    <a:pt x="141" y="7"/>
                  </a:cubicBezTo>
                  <a:cubicBezTo>
                    <a:pt x="141" y="6"/>
                    <a:pt x="140" y="5"/>
                    <a:pt x="139" y="5"/>
                  </a:cubicBezTo>
                  <a:moveTo>
                    <a:pt x="149" y="4"/>
                  </a:moveTo>
                  <a:cubicBezTo>
                    <a:pt x="149" y="4"/>
                    <a:pt x="149" y="4"/>
                    <a:pt x="149" y="4"/>
                  </a:cubicBezTo>
                  <a:cubicBezTo>
                    <a:pt x="148" y="4"/>
                    <a:pt x="148" y="5"/>
                    <a:pt x="148" y="6"/>
                  </a:cubicBezTo>
                  <a:cubicBezTo>
                    <a:pt x="148" y="7"/>
                    <a:pt x="148" y="8"/>
                    <a:pt x="149" y="8"/>
                  </a:cubicBezTo>
                  <a:cubicBezTo>
                    <a:pt x="150" y="8"/>
                    <a:pt x="150" y="8"/>
                    <a:pt x="150" y="8"/>
                  </a:cubicBezTo>
                  <a:cubicBezTo>
                    <a:pt x="150" y="7"/>
                    <a:pt x="151" y="7"/>
                    <a:pt x="151" y="6"/>
                  </a:cubicBezTo>
                  <a:cubicBezTo>
                    <a:pt x="151" y="5"/>
                    <a:pt x="150" y="4"/>
                    <a:pt x="149" y="4"/>
                  </a:cubicBezTo>
                  <a:moveTo>
                    <a:pt x="159" y="3"/>
                  </a:moveTo>
                  <a:cubicBezTo>
                    <a:pt x="159" y="3"/>
                    <a:pt x="159" y="3"/>
                    <a:pt x="159" y="3"/>
                  </a:cubicBezTo>
                  <a:cubicBezTo>
                    <a:pt x="158" y="3"/>
                    <a:pt x="158" y="4"/>
                    <a:pt x="158" y="5"/>
                  </a:cubicBezTo>
                  <a:cubicBezTo>
                    <a:pt x="158" y="6"/>
                    <a:pt x="158" y="6"/>
                    <a:pt x="159" y="6"/>
                  </a:cubicBezTo>
                  <a:cubicBezTo>
                    <a:pt x="159" y="6"/>
                    <a:pt x="159" y="6"/>
                    <a:pt x="159" y="6"/>
                  </a:cubicBezTo>
                  <a:cubicBezTo>
                    <a:pt x="160" y="6"/>
                    <a:pt x="161" y="6"/>
                    <a:pt x="161" y="5"/>
                  </a:cubicBezTo>
                  <a:cubicBezTo>
                    <a:pt x="161" y="4"/>
                    <a:pt x="160" y="3"/>
                    <a:pt x="159" y="3"/>
                  </a:cubicBezTo>
                  <a:moveTo>
                    <a:pt x="169" y="2"/>
                  </a:moveTo>
                  <a:cubicBezTo>
                    <a:pt x="169" y="2"/>
                    <a:pt x="169" y="2"/>
                    <a:pt x="169" y="2"/>
                  </a:cubicBezTo>
                  <a:cubicBezTo>
                    <a:pt x="168" y="2"/>
                    <a:pt x="167" y="3"/>
                    <a:pt x="168" y="4"/>
                  </a:cubicBezTo>
                  <a:cubicBezTo>
                    <a:pt x="168" y="5"/>
                    <a:pt x="168" y="5"/>
                    <a:pt x="169" y="5"/>
                  </a:cubicBezTo>
                  <a:cubicBezTo>
                    <a:pt x="169" y="5"/>
                    <a:pt x="169" y="5"/>
                    <a:pt x="169" y="5"/>
                  </a:cubicBezTo>
                  <a:cubicBezTo>
                    <a:pt x="170" y="5"/>
                    <a:pt x="171" y="4"/>
                    <a:pt x="171" y="4"/>
                  </a:cubicBezTo>
                  <a:cubicBezTo>
                    <a:pt x="171" y="3"/>
                    <a:pt x="170" y="2"/>
                    <a:pt x="169" y="2"/>
                  </a:cubicBezTo>
                  <a:moveTo>
                    <a:pt x="179" y="1"/>
                  </a:moveTo>
                  <a:cubicBezTo>
                    <a:pt x="179" y="1"/>
                    <a:pt x="179" y="1"/>
                    <a:pt x="179" y="1"/>
                  </a:cubicBezTo>
                  <a:cubicBezTo>
                    <a:pt x="178" y="1"/>
                    <a:pt x="177" y="2"/>
                    <a:pt x="177" y="3"/>
                  </a:cubicBezTo>
                  <a:cubicBezTo>
                    <a:pt x="178" y="4"/>
                    <a:pt x="178" y="4"/>
                    <a:pt x="179" y="4"/>
                  </a:cubicBezTo>
                  <a:cubicBezTo>
                    <a:pt x="179" y="4"/>
                    <a:pt x="179" y="4"/>
                    <a:pt x="179" y="4"/>
                  </a:cubicBezTo>
                  <a:cubicBezTo>
                    <a:pt x="180" y="4"/>
                    <a:pt x="181" y="3"/>
                    <a:pt x="181" y="2"/>
                  </a:cubicBezTo>
                  <a:cubicBezTo>
                    <a:pt x="181" y="2"/>
                    <a:pt x="180" y="1"/>
                    <a:pt x="179" y="1"/>
                  </a:cubicBezTo>
                  <a:moveTo>
                    <a:pt x="189" y="0"/>
                  </a:moveTo>
                  <a:cubicBezTo>
                    <a:pt x="189" y="0"/>
                    <a:pt x="189" y="0"/>
                    <a:pt x="189" y="0"/>
                  </a:cubicBezTo>
                  <a:cubicBezTo>
                    <a:pt x="188" y="0"/>
                    <a:pt x="187" y="1"/>
                    <a:pt x="187" y="2"/>
                  </a:cubicBezTo>
                  <a:cubicBezTo>
                    <a:pt x="188" y="3"/>
                    <a:pt x="188" y="3"/>
                    <a:pt x="189" y="3"/>
                  </a:cubicBezTo>
                  <a:cubicBezTo>
                    <a:pt x="189" y="3"/>
                    <a:pt x="189" y="3"/>
                    <a:pt x="189" y="3"/>
                  </a:cubicBezTo>
                  <a:cubicBezTo>
                    <a:pt x="190" y="3"/>
                    <a:pt x="191" y="2"/>
                    <a:pt x="191" y="1"/>
                  </a:cubicBezTo>
                  <a:cubicBezTo>
                    <a:pt x="191" y="1"/>
                    <a:pt x="190" y="0"/>
                    <a:pt x="189" y="0"/>
                  </a:cubicBezTo>
                </a:path>
              </a:pathLst>
            </a:custGeom>
            <a:solidFill>
              <a:srgbClr val="808080"/>
            </a:solidFill>
            <a:ln w="9525">
              <a:noFill/>
            </a:ln>
          </p:spPr>
          <p:txBody>
            <a:bodyPr/>
            <a:p>
              <a:endParaRPr lang="zh-CN" altLang="en-US"/>
            </a:p>
          </p:txBody>
        </p:sp>
        <p:sp>
          <p:nvSpPr>
            <p:cNvPr id="285757" name="任意多边形 68"/>
            <p:cNvSpPr/>
            <p:nvPr>
              <p:custDataLst>
                <p:tags r:id="rId56"/>
              </p:custDataLst>
            </p:nvPr>
          </p:nvSpPr>
          <p:spPr>
            <a:xfrm>
              <a:off x="11049" y="3573"/>
              <a:ext cx="238" cy="120"/>
            </a:xfrm>
            <a:custGeom>
              <a:avLst/>
              <a:gdLst/>
              <a:ahLst/>
              <a:cxnLst>
                <a:cxn ang="0">
                  <a:pos x="203" y="81"/>
                </a:cxn>
                <a:cxn ang="0">
                  <a:pos x="198" y="85"/>
                </a:cxn>
                <a:cxn ang="0">
                  <a:pos x="198" y="90"/>
                </a:cxn>
                <a:cxn ang="0">
                  <a:pos x="203" y="81"/>
                </a:cxn>
                <a:cxn ang="0">
                  <a:pos x="162" y="63"/>
                </a:cxn>
                <a:cxn ang="0">
                  <a:pos x="157" y="67"/>
                </a:cxn>
                <a:cxn ang="0">
                  <a:pos x="162" y="76"/>
                </a:cxn>
                <a:cxn ang="0">
                  <a:pos x="162" y="76"/>
                </a:cxn>
                <a:cxn ang="0">
                  <a:pos x="171" y="72"/>
                </a:cxn>
                <a:cxn ang="0">
                  <a:pos x="166" y="63"/>
                </a:cxn>
                <a:cxn ang="0">
                  <a:pos x="162" y="63"/>
                </a:cxn>
                <a:cxn ang="0">
                  <a:pos x="121" y="45"/>
                </a:cxn>
                <a:cxn ang="0">
                  <a:pos x="117" y="49"/>
                </a:cxn>
                <a:cxn ang="0">
                  <a:pos x="117" y="58"/>
                </a:cxn>
                <a:cxn ang="0">
                  <a:pos x="121" y="58"/>
                </a:cxn>
                <a:cxn ang="0">
                  <a:pos x="130" y="54"/>
                </a:cxn>
                <a:cxn ang="0">
                  <a:pos x="126" y="45"/>
                </a:cxn>
                <a:cxn ang="0">
                  <a:pos x="121" y="45"/>
                </a:cxn>
                <a:cxn ang="0">
                  <a:pos x="81" y="27"/>
                </a:cxn>
                <a:cxn ang="0">
                  <a:pos x="72" y="31"/>
                </a:cxn>
                <a:cxn ang="0">
                  <a:pos x="76" y="40"/>
                </a:cxn>
                <a:cxn ang="0">
                  <a:pos x="81" y="40"/>
                </a:cxn>
                <a:cxn ang="0">
                  <a:pos x="85" y="36"/>
                </a:cxn>
                <a:cxn ang="0">
                  <a:pos x="85" y="27"/>
                </a:cxn>
                <a:cxn ang="0">
                  <a:pos x="81" y="27"/>
                </a:cxn>
                <a:cxn ang="0">
                  <a:pos x="40" y="9"/>
                </a:cxn>
                <a:cxn ang="0">
                  <a:pos x="31" y="13"/>
                </a:cxn>
                <a:cxn ang="0">
                  <a:pos x="36" y="22"/>
                </a:cxn>
                <a:cxn ang="0">
                  <a:pos x="40" y="27"/>
                </a:cxn>
                <a:cxn ang="0">
                  <a:pos x="45" y="22"/>
                </a:cxn>
                <a:cxn ang="0">
                  <a:pos x="40" y="9"/>
                </a:cxn>
                <a:cxn ang="0">
                  <a:pos x="40" y="9"/>
                </a:cxn>
                <a:cxn ang="0">
                  <a:pos x="4" y="0"/>
                </a:cxn>
                <a:cxn ang="0">
                  <a:pos x="0" y="4"/>
                </a:cxn>
                <a:cxn ang="0">
                  <a:pos x="4" y="4"/>
                </a:cxn>
                <a:cxn ang="0">
                  <a:pos x="4" y="0"/>
                </a:cxn>
              </a:cxnLst>
              <a:pathLst>
                <a:path w="45" h="20">
                  <a:moveTo>
                    <a:pt x="45" y="18"/>
                  </a:moveTo>
                  <a:cubicBezTo>
                    <a:pt x="44" y="18"/>
                    <a:pt x="44" y="18"/>
                    <a:pt x="44" y="19"/>
                  </a:cubicBezTo>
                  <a:cubicBezTo>
                    <a:pt x="44" y="19"/>
                    <a:pt x="44" y="20"/>
                    <a:pt x="44" y="20"/>
                  </a:cubicBezTo>
                  <a:cubicBezTo>
                    <a:pt x="44" y="20"/>
                    <a:pt x="45" y="19"/>
                    <a:pt x="45" y="18"/>
                  </a:cubicBezTo>
                  <a:moveTo>
                    <a:pt x="36" y="14"/>
                  </a:moveTo>
                  <a:cubicBezTo>
                    <a:pt x="36" y="14"/>
                    <a:pt x="35" y="14"/>
                    <a:pt x="35" y="15"/>
                  </a:cubicBezTo>
                  <a:cubicBezTo>
                    <a:pt x="34" y="16"/>
                    <a:pt x="35" y="17"/>
                    <a:pt x="36" y="17"/>
                  </a:cubicBezTo>
                  <a:cubicBezTo>
                    <a:pt x="36" y="17"/>
                    <a:pt x="36" y="17"/>
                    <a:pt x="36" y="17"/>
                  </a:cubicBezTo>
                  <a:cubicBezTo>
                    <a:pt x="37" y="17"/>
                    <a:pt x="38" y="17"/>
                    <a:pt x="38" y="16"/>
                  </a:cubicBezTo>
                  <a:cubicBezTo>
                    <a:pt x="38" y="15"/>
                    <a:pt x="38" y="14"/>
                    <a:pt x="37" y="14"/>
                  </a:cubicBezTo>
                  <a:cubicBezTo>
                    <a:pt x="37" y="14"/>
                    <a:pt x="37" y="14"/>
                    <a:pt x="36" y="14"/>
                  </a:cubicBezTo>
                  <a:moveTo>
                    <a:pt x="27" y="10"/>
                  </a:moveTo>
                  <a:cubicBezTo>
                    <a:pt x="26" y="10"/>
                    <a:pt x="26" y="10"/>
                    <a:pt x="26" y="11"/>
                  </a:cubicBezTo>
                  <a:cubicBezTo>
                    <a:pt x="25" y="12"/>
                    <a:pt x="26" y="13"/>
                    <a:pt x="26" y="13"/>
                  </a:cubicBezTo>
                  <a:cubicBezTo>
                    <a:pt x="27" y="13"/>
                    <a:pt x="27" y="13"/>
                    <a:pt x="27" y="13"/>
                  </a:cubicBezTo>
                  <a:cubicBezTo>
                    <a:pt x="28" y="13"/>
                    <a:pt x="28" y="13"/>
                    <a:pt x="29" y="12"/>
                  </a:cubicBezTo>
                  <a:cubicBezTo>
                    <a:pt x="29" y="11"/>
                    <a:pt x="29" y="10"/>
                    <a:pt x="28" y="10"/>
                  </a:cubicBezTo>
                  <a:cubicBezTo>
                    <a:pt x="28" y="10"/>
                    <a:pt x="27" y="10"/>
                    <a:pt x="27" y="10"/>
                  </a:cubicBezTo>
                  <a:moveTo>
                    <a:pt x="18" y="6"/>
                  </a:moveTo>
                  <a:cubicBezTo>
                    <a:pt x="17" y="6"/>
                    <a:pt x="17" y="6"/>
                    <a:pt x="16" y="7"/>
                  </a:cubicBezTo>
                  <a:cubicBezTo>
                    <a:pt x="16" y="8"/>
                    <a:pt x="16" y="9"/>
                    <a:pt x="17" y="9"/>
                  </a:cubicBezTo>
                  <a:cubicBezTo>
                    <a:pt x="18" y="9"/>
                    <a:pt x="18" y="9"/>
                    <a:pt x="18" y="9"/>
                  </a:cubicBezTo>
                  <a:cubicBezTo>
                    <a:pt x="19" y="9"/>
                    <a:pt x="19" y="9"/>
                    <a:pt x="19" y="8"/>
                  </a:cubicBezTo>
                  <a:cubicBezTo>
                    <a:pt x="20" y="8"/>
                    <a:pt x="19" y="7"/>
                    <a:pt x="19" y="6"/>
                  </a:cubicBezTo>
                  <a:cubicBezTo>
                    <a:pt x="18" y="6"/>
                    <a:pt x="18" y="6"/>
                    <a:pt x="18" y="6"/>
                  </a:cubicBezTo>
                  <a:moveTo>
                    <a:pt x="9" y="2"/>
                  </a:moveTo>
                  <a:cubicBezTo>
                    <a:pt x="8" y="2"/>
                    <a:pt x="7" y="3"/>
                    <a:pt x="7" y="3"/>
                  </a:cubicBezTo>
                  <a:cubicBezTo>
                    <a:pt x="7" y="4"/>
                    <a:pt x="7" y="5"/>
                    <a:pt x="8" y="5"/>
                  </a:cubicBezTo>
                  <a:cubicBezTo>
                    <a:pt x="9" y="6"/>
                    <a:pt x="9" y="6"/>
                    <a:pt x="9" y="6"/>
                  </a:cubicBezTo>
                  <a:cubicBezTo>
                    <a:pt x="9" y="6"/>
                    <a:pt x="10" y="5"/>
                    <a:pt x="10" y="5"/>
                  </a:cubicBezTo>
                  <a:cubicBezTo>
                    <a:pt x="11" y="4"/>
                    <a:pt x="10" y="3"/>
                    <a:pt x="9" y="2"/>
                  </a:cubicBezTo>
                  <a:cubicBezTo>
                    <a:pt x="9" y="2"/>
                    <a:pt x="9" y="2"/>
                    <a:pt x="9" y="2"/>
                  </a:cubicBezTo>
                  <a:moveTo>
                    <a:pt x="1" y="0"/>
                  </a:moveTo>
                  <a:cubicBezTo>
                    <a:pt x="1" y="0"/>
                    <a:pt x="0" y="1"/>
                    <a:pt x="0" y="1"/>
                  </a:cubicBezTo>
                  <a:cubicBezTo>
                    <a:pt x="0" y="1"/>
                    <a:pt x="1" y="1"/>
                    <a:pt x="1" y="1"/>
                  </a:cubicBezTo>
                  <a:cubicBezTo>
                    <a:pt x="1" y="0"/>
                    <a:pt x="1" y="0"/>
                    <a:pt x="1" y="0"/>
                  </a:cubicBezTo>
                </a:path>
              </a:pathLst>
            </a:custGeom>
            <a:solidFill>
              <a:srgbClr val="808080"/>
            </a:solidFill>
            <a:ln w="9525">
              <a:noFill/>
            </a:ln>
          </p:spPr>
          <p:txBody>
            <a:bodyPr/>
            <a:p>
              <a:endParaRPr lang="zh-CN" altLang="en-US"/>
            </a:p>
          </p:txBody>
        </p:sp>
        <p:sp>
          <p:nvSpPr>
            <p:cNvPr id="285758" name="任意多边形 69"/>
            <p:cNvSpPr/>
            <p:nvPr>
              <p:custDataLst>
                <p:tags r:id="rId57"/>
              </p:custDataLst>
            </p:nvPr>
          </p:nvSpPr>
          <p:spPr>
            <a:xfrm>
              <a:off x="11107" y="5202"/>
              <a:ext cx="249" cy="271"/>
            </a:xfrm>
            <a:custGeom>
              <a:avLst/>
              <a:gdLst/>
              <a:ahLst/>
              <a:cxnLst>
                <a:cxn ang="0">
                  <a:pos x="4" y="184"/>
                </a:cxn>
                <a:cxn ang="0">
                  <a:pos x="0" y="189"/>
                </a:cxn>
                <a:cxn ang="0">
                  <a:pos x="0" y="198"/>
                </a:cxn>
                <a:cxn ang="0">
                  <a:pos x="4" y="203"/>
                </a:cxn>
                <a:cxn ang="0">
                  <a:pos x="13" y="198"/>
                </a:cxn>
                <a:cxn ang="0">
                  <a:pos x="13" y="189"/>
                </a:cxn>
                <a:cxn ang="0">
                  <a:pos x="4" y="184"/>
                </a:cxn>
                <a:cxn ang="0">
                  <a:pos x="40" y="157"/>
                </a:cxn>
                <a:cxn ang="0">
                  <a:pos x="36" y="157"/>
                </a:cxn>
                <a:cxn ang="0">
                  <a:pos x="36" y="166"/>
                </a:cxn>
                <a:cxn ang="0">
                  <a:pos x="40" y="171"/>
                </a:cxn>
                <a:cxn ang="0">
                  <a:pos x="45" y="166"/>
                </a:cxn>
                <a:cxn ang="0">
                  <a:pos x="45" y="157"/>
                </a:cxn>
                <a:cxn ang="0">
                  <a:pos x="40" y="157"/>
                </a:cxn>
                <a:cxn ang="0">
                  <a:pos x="72" y="126"/>
                </a:cxn>
                <a:cxn ang="0">
                  <a:pos x="67" y="126"/>
                </a:cxn>
                <a:cxn ang="0">
                  <a:pos x="67" y="139"/>
                </a:cxn>
                <a:cxn ang="0">
                  <a:pos x="72" y="139"/>
                </a:cxn>
                <a:cxn ang="0">
                  <a:pos x="76" y="139"/>
                </a:cxn>
                <a:cxn ang="0">
                  <a:pos x="76" y="126"/>
                </a:cxn>
                <a:cxn ang="0">
                  <a:pos x="72" y="126"/>
                </a:cxn>
                <a:cxn ang="0">
                  <a:pos x="103" y="94"/>
                </a:cxn>
                <a:cxn ang="0">
                  <a:pos x="99" y="94"/>
                </a:cxn>
                <a:cxn ang="0">
                  <a:pos x="99" y="108"/>
                </a:cxn>
                <a:cxn ang="0">
                  <a:pos x="103" y="108"/>
                </a:cxn>
                <a:cxn ang="0">
                  <a:pos x="112" y="108"/>
                </a:cxn>
                <a:cxn ang="0">
                  <a:pos x="112" y="94"/>
                </a:cxn>
                <a:cxn ang="0">
                  <a:pos x="103" y="94"/>
                </a:cxn>
                <a:cxn ang="0">
                  <a:pos x="139" y="63"/>
                </a:cxn>
                <a:cxn ang="0">
                  <a:pos x="135" y="67"/>
                </a:cxn>
                <a:cxn ang="0">
                  <a:pos x="130" y="76"/>
                </a:cxn>
                <a:cxn ang="0">
                  <a:pos x="139" y="76"/>
                </a:cxn>
                <a:cxn ang="0">
                  <a:pos x="144" y="76"/>
                </a:cxn>
                <a:cxn ang="0">
                  <a:pos x="144" y="67"/>
                </a:cxn>
                <a:cxn ang="0">
                  <a:pos x="139" y="63"/>
                </a:cxn>
                <a:cxn ang="0">
                  <a:pos x="171" y="31"/>
                </a:cxn>
                <a:cxn ang="0">
                  <a:pos x="166" y="36"/>
                </a:cxn>
                <a:cxn ang="0">
                  <a:pos x="166" y="45"/>
                </a:cxn>
                <a:cxn ang="0">
                  <a:pos x="171" y="49"/>
                </a:cxn>
                <a:cxn ang="0">
                  <a:pos x="175" y="45"/>
                </a:cxn>
                <a:cxn ang="0">
                  <a:pos x="175" y="36"/>
                </a:cxn>
                <a:cxn ang="0">
                  <a:pos x="171" y="31"/>
                </a:cxn>
                <a:cxn ang="0">
                  <a:pos x="202" y="0"/>
                </a:cxn>
                <a:cxn ang="0">
                  <a:pos x="198" y="4"/>
                </a:cxn>
                <a:cxn ang="0">
                  <a:pos x="198" y="13"/>
                </a:cxn>
                <a:cxn ang="0">
                  <a:pos x="202" y="18"/>
                </a:cxn>
                <a:cxn ang="0">
                  <a:pos x="207" y="13"/>
                </a:cxn>
                <a:cxn ang="0">
                  <a:pos x="212" y="4"/>
                </a:cxn>
                <a:cxn ang="0">
                  <a:pos x="202" y="0"/>
                </a:cxn>
              </a:cxnLst>
              <a:pathLst>
                <a:path w="47" h="45">
                  <a:moveTo>
                    <a:pt x="1" y="41"/>
                  </a:moveTo>
                  <a:cubicBezTo>
                    <a:pt x="1" y="41"/>
                    <a:pt x="1" y="42"/>
                    <a:pt x="0" y="42"/>
                  </a:cubicBezTo>
                  <a:cubicBezTo>
                    <a:pt x="0" y="42"/>
                    <a:pt x="0" y="44"/>
                    <a:pt x="0" y="44"/>
                  </a:cubicBezTo>
                  <a:cubicBezTo>
                    <a:pt x="1" y="45"/>
                    <a:pt x="1" y="45"/>
                    <a:pt x="1" y="45"/>
                  </a:cubicBezTo>
                  <a:cubicBezTo>
                    <a:pt x="2" y="45"/>
                    <a:pt x="2" y="45"/>
                    <a:pt x="3" y="44"/>
                  </a:cubicBezTo>
                  <a:cubicBezTo>
                    <a:pt x="3" y="44"/>
                    <a:pt x="3" y="43"/>
                    <a:pt x="3" y="42"/>
                  </a:cubicBezTo>
                  <a:cubicBezTo>
                    <a:pt x="2" y="42"/>
                    <a:pt x="2" y="41"/>
                    <a:pt x="1" y="41"/>
                  </a:cubicBezTo>
                  <a:moveTo>
                    <a:pt x="9" y="35"/>
                  </a:moveTo>
                  <a:cubicBezTo>
                    <a:pt x="8" y="35"/>
                    <a:pt x="8" y="35"/>
                    <a:pt x="8" y="35"/>
                  </a:cubicBezTo>
                  <a:cubicBezTo>
                    <a:pt x="7" y="36"/>
                    <a:pt x="7" y="37"/>
                    <a:pt x="8" y="37"/>
                  </a:cubicBezTo>
                  <a:cubicBezTo>
                    <a:pt x="8" y="38"/>
                    <a:pt x="8" y="38"/>
                    <a:pt x="9" y="38"/>
                  </a:cubicBezTo>
                  <a:cubicBezTo>
                    <a:pt x="9" y="38"/>
                    <a:pt x="10" y="38"/>
                    <a:pt x="10" y="37"/>
                  </a:cubicBezTo>
                  <a:cubicBezTo>
                    <a:pt x="11" y="37"/>
                    <a:pt x="11" y="36"/>
                    <a:pt x="10" y="35"/>
                  </a:cubicBezTo>
                  <a:cubicBezTo>
                    <a:pt x="10" y="35"/>
                    <a:pt x="9" y="35"/>
                    <a:pt x="9" y="35"/>
                  </a:cubicBezTo>
                  <a:moveTo>
                    <a:pt x="16" y="28"/>
                  </a:moveTo>
                  <a:cubicBezTo>
                    <a:pt x="16" y="28"/>
                    <a:pt x="15" y="28"/>
                    <a:pt x="15" y="28"/>
                  </a:cubicBezTo>
                  <a:cubicBezTo>
                    <a:pt x="14" y="29"/>
                    <a:pt x="14" y="30"/>
                    <a:pt x="15" y="31"/>
                  </a:cubicBezTo>
                  <a:cubicBezTo>
                    <a:pt x="15" y="31"/>
                    <a:pt x="16" y="31"/>
                    <a:pt x="16" y="31"/>
                  </a:cubicBezTo>
                  <a:cubicBezTo>
                    <a:pt x="16" y="31"/>
                    <a:pt x="17" y="31"/>
                    <a:pt x="17" y="31"/>
                  </a:cubicBezTo>
                  <a:cubicBezTo>
                    <a:pt x="18" y="30"/>
                    <a:pt x="18" y="29"/>
                    <a:pt x="17" y="28"/>
                  </a:cubicBezTo>
                  <a:cubicBezTo>
                    <a:pt x="17" y="28"/>
                    <a:pt x="17" y="28"/>
                    <a:pt x="16" y="28"/>
                  </a:cubicBezTo>
                  <a:moveTo>
                    <a:pt x="23" y="21"/>
                  </a:moveTo>
                  <a:cubicBezTo>
                    <a:pt x="23" y="21"/>
                    <a:pt x="23" y="21"/>
                    <a:pt x="22" y="21"/>
                  </a:cubicBezTo>
                  <a:cubicBezTo>
                    <a:pt x="22" y="22"/>
                    <a:pt x="22" y="23"/>
                    <a:pt x="22" y="24"/>
                  </a:cubicBezTo>
                  <a:cubicBezTo>
                    <a:pt x="22" y="24"/>
                    <a:pt x="23" y="24"/>
                    <a:pt x="23" y="24"/>
                  </a:cubicBezTo>
                  <a:cubicBezTo>
                    <a:pt x="24" y="24"/>
                    <a:pt x="24" y="24"/>
                    <a:pt x="25" y="24"/>
                  </a:cubicBezTo>
                  <a:cubicBezTo>
                    <a:pt x="25" y="23"/>
                    <a:pt x="25" y="22"/>
                    <a:pt x="25" y="21"/>
                  </a:cubicBezTo>
                  <a:cubicBezTo>
                    <a:pt x="24" y="21"/>
                    <a:pt x="24" y="21"/>
                    <a:pt x="23" y="21"/>
                  </a:cubicBezTo>
                  <a:moveTo>
                    <a:pt x="31" y="14"/>
                  </a:moveTo>
                  <a:cubicBezTo>
                    <a:pt x="30" y="14"/>
                    <a:pt x="30" y="14"/>
                    <a:pt x="30" y="15"/>
                  </a:cubicBezTo>
                  <a:cubicBezTo>
                    <a:pt x="29" y="15"/>
                    <a:pt x="29" y="16"/>
                    <a:pt x="29" y="17"/>
                  </a:cubicBezTo>
                  <a:cubicBezTo>
                    <a:pt x="30" y="17"/>
                    <a:pt x="30" y="17"/>
                    <a:pt x="31" y="17"/>
                  </a:cubicBezTo>
                  <a:cubicBezTo>
                    <a:pt x="31" y="17"/>
                    <a:pt x="32" y="17"/>
                    <a:pt x="32" y="17"/>
                  </a:cubicBezTo>
                  <a:cubicBezTo>
                    <a:pt x="33" y="16"/>
                    <a:pt x="33" y="15"/>
                    <a:pt x="32" y="15"/>
                  </a:cubicBezTo>
                  <a:cubicBezTo>
                    <a:pt x="32" y="14"/>
                    <a:pt x="31" y="14"/>
                    <a:pt x="31" y="14"/>
                  </a:cubicBezTo>
                  <a:moveTo>
                    <a:pt x="38" y="7"/>
                  </a:moveTo>
                  <a:cubicBezTo>
                    <a:pt x="38" y="7"/>
                    <a:pt x="37" y="7"/>
                    <a:pt x="37" y="8"/>
                  </a:cubicBezTo>
                  <a:cubicBezTo>
                    <a:pt x="36" y="8"/>
                    <a:pt x="36" y="9"/>
                    <a:pt x="37" y="10"/>
                  </a:cubicBezTo>
                  <a:cubicBezTo>
                    <a:pt x="37" y="10"/>
                    <a:pt x="38" y="11"/>
                    <a:pt x="38" y="11"/>
                  </a:cubicBezTo>
                  <a:cubicBezTo>
                    <a:pt x="38" y="11"/>
                    <a:pt x="39" y="10"/>
                    <a:pt x="39" y="10"/>
                  </a:cubicBezTo>
                  <a:cubicBezTo>
                    <a:pt x="40" y="10"/>
                    <a:pt x="40" y="8"/>
                    <a:pt x="39" y="8"/>
                  </a:cubicBezTo>
                  <a:cubicBezTo>
                    <a:pt x="39" y="7"/>
                    <a:pt x="38" y="7"/>
                    <a:pt x="38" y="7"/>
                  </a:cubicBezTo>
                  <a:moveTo>
                    <a:pt x="45" y="0"/>
                  </a:moveTo>
                  <a:cubicBezTo>
                    <a:pt x="45" y="0"/>
                    <a:pt x="45" y="1"/>
                    <a:pt x="44" y="1"/>
                  </a:cubicBezTo>
                  <a:cubicBezTo>
                    <a:pt x="43" y="2"/>
                    <a:pt x="43" y="3"/>
                    <a:pt x="44" y="3"/>
                  </a:cubicBezTo>
                  <a:cubicBezTo>
                    <a:pt x="44" y="4"/>
                    <a:pt x="45" y="4"/>
                    <a:pt x="45" y="4"/>
                  </a:cubicBezTo>
                  <a:cubicBezTo>
                    <a:pt x="46" y="4"/>
                    <a:pt x="46" y="4"/>
                    <a:pt x="46" y="3"/>
                  </a:cubicBezTo>
                  <a:cubicBezTo>
                    <a:pt x="47" y="3"/>
                    <a:pt x="47" y="2"/>
                    <a:pt x="47" y="1"/>
                  </a:cubicBezTo>
                  <a:cubicBezTo>
                    <a:pt x="46" y="1"/>
                    <a:pt x="46" y="0"/>
                    <a:pt x="45" y="0"/>
                  </a:cubicBezTo>
                </a:path>
              </a:pathLst>
            </a:custGeom>
            <a:solidFill>
              <a:srgbClr val="808080"/>
            </a:solidFill>
            <a:ln w="9525">
              <a:noFill/>
            </a:ln>
          </p:spPr>
          <p:txBody>
            <a:bodyPr/>
            <a:p>
              <a:endParaRPr lang="zh-CN" altLang="en-US"/>
            </a:p>
          </p:txBody>
        </p:sp>
        <p:sp>
          <p:nvSpPr>
            <p:cNvPr id="285759" name="任意多边形 70"/>
            <p:cNvSpPr/>
            <p:nvPr>
              <p:custDataLst>
                <p:tags r:id="rId58"/>
              </p:custDataLst>
            </p:nvPr>
          </p:nvSpPr>
          <p:spPr>
            <a:xfrm>
              <a:off x="11842" y="4289"/>
              <a:ext cx="506" cy="1007"/>
            </a:xfrm>
            <a:custGeom>
              <a:avLst/>
              <a:gdLst/>
              <a:ahLst/>
              <a:cxnLst>
                <a:cxn ang="0">
                  <a:pos x="103" y="741"/>
                </a:cxn>
                <a:cxn ang="0">
                  <a:pos x="107" y="755"/>
                </a:cxn>
                <a:cxn ang="0">
                  <a:pos x="116" y="741"/>
                </a:cxn>
                <a:cxn ang="0">
                  <a:pos x="76" y="710"/>
                </a:cxn>
                <a:cxn ang="0">
                  <a:pos x="71" y="719"/>
                </a:cxn>
                <a:cxn ang="0">
                  <a:pos x="80" y="719"/>
                </a:cxn>
                <a:cxn ang="0">
                  <a:pos x="76" y="710"/>
                </a:cxn>
                <a:cxn ang="0">
                  <a:pos x="35" y="678"/>
                </a:cxn>
                <a:cxn ang="0">
                  <a:pos x="44" y="692"/>
                </a:cxn>
                <a:cxn ang="0">
                  <a:pos x="49" y="678"/>
                </a:cxn>
                <a:cxn ang="0">
                  <a:pos x="8" y="647"/>
                </a:cxn>
                <a:cxn ang="0">
                  <a:pos x="0" y="656"/>
                </a:cxn>
                <a:cxn ang="0">
                  <a:pos x="8" y="660"/>
                </a:cxn>
                <a:cxn ang="0">
                  <a:pos x="13" y="651"/>
                </a:cxn>
                <a:cxn ang="0">
                  <a:pos x="53" y="256"/>
                </a:cxn>
                <a:cxn ang="0">
                  <a:pos x="44" y="265"/>
                </a:cxn>
                <a:cxn ang="0">
                  <a:pos x="53" y="274"/>
                </a:cxn>
                <a:cxn ang="0">
                  <a:pos x="58" y="260"/>
                </a:cxn>
                <a:cxn ang="0">
                  <a:pos x="89" y="233"/>
                </a:cxn>
                <a:cxn ang="0">
                  <a:pos x="85" y="242"/>
                </a:cxn>
                <a:cxn ang="0">
                  <a:pos x="94" y="247"/>
                </a:cxn>
                <a:cxn ang="0">
                  <a:pos x="89" y="233"/>
                </a:cxn>
                <a:cxn ang="0">
                  <a:pos x="121" y="206"/>
                </a:cxn>
                <a:cxn ang="0">
                  <a:pos x="125" y="220"/>
                </a:cxn>
                <a:cxn ang="0">
                  <a:pos x="134" y="211"/>
                </a:cxn>
                <a:cxn ang="0">
                  <a:pos x="161" y="179"/>
                </a:cxn>
                <a:cxn ang="0">
                  <a:pos x="157" y="193"/>
                </a:cxn>
                <a:cxn ang="0">
                  <a:pos x="166" y="193"/>
                </a:cxn>
                <a:cxn ang="0">
                  <a:pos x="161" y="179"/>
                </a:cxn>
                <a:cxn ang="0">
                  <a:pos x="197" y="157"/>
                </a:cxn>
                <a:cxn ang="0">
                  <a:pos x="202" y="170"/>
                </a:cxn>
                <a:cxn ang="0">
                  <a:pos x="206" y="157"/>
                </a:cxn>
                <a:cxn ang="0">
                  <a:pos x="237" y="130"/>
                </a:cxn>
                <a:cxn ang="0">
                  <a:pos x="228" y="139"/>
                </a:cxn>
                <a:cxn ang="0">
                  <a:pos x="242" y="143"/>
                </a:cxn>
                <a:cxn ang="0">
                  <a:pos x="237" y="130"/>
                </a:cxn>
                <a:cxn ang="0">
                  <a:pos x="269" y="103"/>
                </a:cxn>
                <a:cxn ang="0">
                  <a:pos x="273" y="116"/>
                </a:cxn>
                <a:cxn ang="0">
                  <a:pos x="278" y="107"/>
                </a:cxn>
                <a:cxn ang="0">
                  <a:pos x="309" y="76"/>
                </a:cxn>
                <a:cxn ang="0">
                  <a:pos x="305" y="89"/>
                </a:cxn>
                <a:cxn ang="0">
                  <a:pos x="314" y="89"/>
                </a:cxn>
                <a:cxn ang="0">
                  <a:pos x="309" y="76"/>
                </a:cxn>
                <a:cxn ang="0">
                  <a:pos x="341" y="53"/>
                </a:cxn>
                <a:cxn ang="0">
                  <a:pos x="345" y="67"/>
                </a:cxn>
                <a:cxn ang="0">
                  <a:pos x="354" y="53"/>
                </a:cxn>
                <a:cxn ang="0">
                  <a:pos x="381" y="26"/>
                </a:cxn>
                <a:cxn ang="0">
                  <a:pos x="377" y="35"/>
                </a:cxn>
                <a:cxn ang="0">
                  <a:pos x="386" y="40"/>
                </a:cxn>
                <a:cxn ang="0">
                  <a:pos x="381" y="26"/>
                </a:cxn>
                <a:cxn ang="0">
                  <a:pos x="417" y="0"/>
                </a:cxn>
                <a:cxn ang="0">
                  <a:pos x="422" y="13"/>
                </a:cxn>
                <a:cxn ang="0">
                  <a:pos x="426" y="4"/>
                </a:cxn>
              </a:cxnLst>
              <a:pathLst>
                <a:path w="96" h="168">
                  <a:moveTo>
                    <a:pt x="24" y="164"/>
                  </a:moveTo>
                  <a:cubicBezTo>
                    <a:pt x="24" y="164"/>
                    <a:pt x="23" y="164"/>
                    <a:pt x="23" y="165"/>
                  </a:cubicBezTo>
                  <a:cubicBezTo>
                    <a:pt x="23" y="165"/>
                    <a:pt x="23" y="166"/>
                    <a:pt x="23" y="167"/>
                  </a:cubicBezTo>
                  <a:cubicBezTo>
                    <a:pt x="24" y="167"/>
                    <a:pt x="24" y="168"/>
                    <a:pt x="24" y="168"/>
                  </a:cubicBezTo>
                  <a:cubicBezTo>
                    <a:pt x="25" y="168"/>
                    <a:pt x="25" y="167"/>
                    <a:pt x="26" y="167"/>
                  </a:cubicBezTo>
                  <a:cubicBezTo>
                    <a:pt x="26" y="166"/>
                    <a:pt x="26" y="165"/>
                    <a:pt x="26" y="165"/>
                  </a:cubicBezTo>
                  <a:cubicBezTo>
                    <a:pt x="25" y="164"/>
                    <a:pt x="25" y="164"/>
                    <a:pt x="24" y="164"/>
                  </a:cubicBezTo>
                  <a:moveTo>
                    <a:pt x="17" y="158"/>
                  </a:moveTo>
                  <a:cubicBezTo>
                    <a:pt x="16" y="158"/>
                    <a:pt x="16" y="158"/>
                    <a:pt x="16" y="158"/>
                  </a:cubicBezTo>
                  <a:cubicBezTo>
                    <a:pt x="15" y="159"/>
                    <a:pt x="15" y="160"/>
                    <a:pt x="16" y="160"/>
                  </a:cubicBezTo>
                  <a:cubicBezTo>
                    <a:pt x="16" y="161"/>
                    <a:pt x="17" y="161"/>
                    <a:pt x="17" y="161"/>
                  </a:cubicBezTo>
                  <a:cubicBezTo>
                    <a:pt x="17" y="161"/>
                    <a:pt x="18" y="161"/>
                    <a:pt x="18" y="160"/>
                  </a:cubicBezTo>
                  <a:cubicBezTo>
                    <a:pt x="19" y="160"/>
                    <a:pt x="19" y="159"/>
                    <a:pt x="18" y="158"/>
                  </a:cubicBezTo>
                  <a:cubicBezTo>
                    <a:pt x="18" y="158"/>
                    <a:pt x="17" y="158"/>
                    <a:pt x="17" y="158"/>
                  </a:cubicBezTo>
                  <a:moveTo>
                    <a:pt x="10" y="151"/>
                  </a:moveTo>
                  <a:cubicBezTo>
                    <a:pt x="9" y="151"/>
                    <a:pt x="9" y="151"/>
                    <a:pt x="8" y="151"/>
                  </a:cubicBezTo>
                  <a:cubicBezTo>
                    <a:pt x="8" y="152"/>
                    <a:pt x="8" y="153"/>
                    <a:pt x="8" y="154"/>
                  </a:cubicBezTo>
                  <a:cubicBezTo>
                    <a:pt x="9" y="154"/>
                    <a:pt x="9" y="154"/>
                    <a:pt x="10" y="154"/>
                  </a:cubicBezTo>
                  <a:cubicBezTo>
                    <a:pt x="10" y="154"/>
                    <a:pt x="10" y="154"/>
                    <a:pt x="11" y="154"/>
                  </a:cubicBezTo>
                  <a:cubicBezTo>
                    <a:pt x="11" y="153"/>
                    <a:pt x="11" y="152"/>
                    <a:pt x="11" y="151"/>
                  </a:cubicBezTo>
                  <a:cubicBezTo>
                    <a:pt x="10" y="151"/>
                    <a:pt x="10" y="151"/>
                    <a:pt x="10" y="151"/>
                  </a:cubicBezTo>
                  <a:moveTo>
                    <a:pt x="2" y="144"/>
                  </a:moveTo>
                  <a:cubicBezTo>
                    <a:pt x="2" y="144"/>
                    <a:pt x="2" y="144"/>
                    <a:pt x="2" y="144"/>
                  </a:cubicBezTo>
                  <a:cubicBezTo>
                    <a:pt x="1" y="145"/>
                    <a:pt x="1" y="145"/>
                    <a:pt x="0" y="146"/>
                  </a:cubicBezTo>
                  <a:cubicBezTo>
                    <a:pt x="0" y="146"/>
                    <a:pt x="1" y="147"/>
                    <a:pt x="1" y="147"/>
                  </a:cubicBezTo>
                  <a:cubicBezTo>
                    <a:pt x="1" y="147"/>
                    <a:pt x="2" y="147"/>
                    <a:pt x="2" y="147"/>
                  </a:cubicBezTo>
                  <a:cubicBezTo>
                    <a:pt x="3" y="147"/>
                    <a:pt x="3" y="147"/>
                    <a:pt x="3" y="147"/>
                  </a:cubicBezTo>
                  <a:cubicBezTo>
                    <a:pt x="4" y="146"/>
                    <a:pt x="4" y="145"/>
                    <a:pt x="3" y="145"/>
                  </a:cubicBezTo>
                  <a:cubicBezTo>
                    <a:pt x="3" y="144"/>
                    <a:pt x="2" y="144"/>
                    <a:pt x="2" y="144"/>
                  </a:cubicBezTo>
                  <a:moveTo>
                    <a:pt x="12" y="57"/>
                  </a:moveTo>
                  <a:cubicBezTo>
                    <a:pt x="11" y="57"/>
                    <a:pt x="11" y="57"/>
                    <a:pt x="11" y="58"/>
                  </a:cubicBezTo>
                  <a:cubicBezTo>
                    <a:pt x="10" y="58"/>
                    <a:pt x="10" y="58"/>
                    <a:pt x="10" y="59"/>
                  </a:cubicBezTo>
                  <a:cubicBezTo>
                    <a:pt x="11" y="59"/>
                    <a:pt x="11" y="60"/>
                    <a:pt x="11" y="61"/>
                  </a:cubicBezTo>
                  <a:cubicBezTo>
                    <a:pt x="11" y="61"/>
                    <a:pt x="12" y="61"/>
                    <a:pt x="12" y="61"/>
                  </a:cubicBezTo>
                  <a:cubicBezTo>
                    <a:pt x="13" y="60"/>
                    <a:pt x="13" y="60"/>
                    <a:pt x="13" y="60"/>
                  </a:cubicBezTo>
                  <a:cubicBezTo>
                    <a:pt x="14" y="60"/>
                    <a:pt x="14" y="59"/>
                    <a:pt x="13" y="58"/>
                  </a:cubicBezTo>
                  <a:cubicBezTo>
                    <a:pt x="13" y="58"/>
                    <a:pt x="12" y="57"/>
                    <a:pt x="12" y="57"/>
                  </a:cubicBezTo>
                  <a:moveTo>
                    <a:pt x="20" y="52"/>
                  </a:moveTo>
                  <a:cubicBezTo>
                    <a:pt x="20" y="52"/>
                    <a:pt x="19" y="52"/>
                    <a:pt x="19" y="52"/>
                  </a:cubicBezTo>
                  <a:cubicBezTo>
                    <a:pt x="18" y="52"/>
                    <a:pt x="18" y="54"/>
                    <a:pt x="19" y="54"/>
                  </a:cubicBezTo>
                  <a:cubicBezTo>
                    <a:pt x="19" y="55"/>
                    <a:pt x="19" y="55"/>
                    <a:pt x="20" y="55"/>
                  </a:cubicBezTo>
                  <a:cubicBezTo>
                    <a:pt x="21" y="55"/>
                    <a:pt x="21" y="55"/>
                    <a:pt x="21" y="55"/>
                  </a:cubicBezTo>
                  <a:cubicBezTo>
                    <a:pt x="22" y="54"/>
                    <a:pt x="22" y="53"/>
                    <a:pt x="21" y="52"/>
                  </a:cubicBezTo>
                  <a:cubicBezTo>
                    <a:pt x="21" y="52"/>
                    <a:pt x="21" y="52"/>
                    <a:pt x="20" y="52"/>
                  </a:cubicBezTo>
                  <a:moveTo>
                    <a:pt x="28" y="46"/>
                  </a:moveTo>
                  <a:cubicBezTo>
                    <a:pt x="28" y="46"/>
                    <a:pt x="28" y="46"/>
                    <a:pt x="27" y="46"/>
                  </a:cubicBezTo>
                  <a:cubicBezTo>
                    <a:pt x="26" y="47"/>
                    <a:pt x="26" y="48"/>
                    <a:pt x="27" y="49"/>
                  </a:cubicBezTo>
                  <a:cubicBezTo>
                    <a:pt x="27" y="49"/>
                    <a:pt x="28" y="49"/>
                    <a:pt x="28" y="49"/>
                  </a:cubicBezTo>
                  <a:cubicBezTo>
                    <a:pt x="29" y="49"/>
                    <a:pt x="29" y="49"/>
                    <a:pt x="29" y="49"/>
                  </a:cubicBezTo>
                  <a:cubicBezTo>
                    <a:pt x="30" y="48"/>
                    <a:pt x="30" y="47"/>
                    <a:pt x="30" y="47"/>
                  </a:cubicBezTo>
                  <a:cubicBezTo>
                    <a:pt x="29" y="46"/>
                    <a:pt x="29" y="46"/>
                    <a:pt x="28" y="46"/>
                  </a:cubicBezTo>
                  <a:moveTo>
                    <a:pt x="36" y="40"/>
                  </a:moveTo>
                  <a:cubicBezTo>
                    <a:pt x="36" y="40"/>
                    <a:pt x="36" y="40"/>
                    <a:pt x="35" y="40"/>
                  </a:cubicBezTo>
                  <a:cubicBezTo>
                    <a:pt x="35" y="41"/>
                    <a:pt x="34" y="42"/>
                    <a:pt x="35" y="43"/>
                  </a:cubicBezTo>
                  <a:cubicBezTo>
                    <a:pt x="35" y="43"/>
                    <a:pt x="36" y="43"/>
                    <a:pt x="36" y="43"/>
                  </a:cubicBezTo>
                  <a:cubicBezTo>
                    <a:pt x="37" y="43"/>
                    <a:pt x="37" y="43"/>
                    <a:pt x="37" y="43"/>
                  </a:cubicBezTo>
                  <a:cubicBezTo>
                    <a:pt x="38" y="43"/>
                    <a:pt x="38" y="42"/>
                    <a:pt x="38" y="41"/>
                  </a:cubicBezTo>
                  <a:cubicBezTo>
                    <a:pt x="37" y="40"/>
                    <a:pt x="37" y="40"/>
                    <a:pt x="36" y="40"/>
                  </a:cubicBezTo>
                  <a:moveTo>
                    <a:pt x="45" y="34"/>
                  </a:moveTo>
                  <a:cubicBezTo>
                    <a:pt x="44" y="34"/>
                    <a:pt x="44" y="34"/>
                    <a:pt x="44" y="35"/>
                  </a:cubicBezTo>
                  <a:cubicBezTo>
                    <a:pt x="43" y="35"/>
                    <a:pt x="43" y="36"/>
                    <a:pt x="43" y="37"/>
                  </a:cubicBezTo>
                  <a:cubicBezTo>
                    <a:pt x="43" y="37"/>
                    <a:pt x="44" y="38"/>
                    <a:pt x="45" y="38"/>
                  </a:cubicBezTo>
                  <a:cubicBezTo>
                    <a:pt x="45" y="37"/>
                    <a:pt x="45" y="37"/>
                    <a:pt x="45" y="37"/>
                  </a:cubicBezTo>
                  <a:cubicBezTo>
                    <a:pt x="46" y="37"/>
                    <a:pt x="46" y="36"/>
                    <a:pt x="46" y="35"/>
                  </a:cubicBezTo>
                  <a:cubicBezTo>
                    <a:pt x="46" y="35"/>
                    <a:pt x="45" y="34"/>
                    <a:pt x="45" y="34"/>
                  </a:cubicBezTo>
                  <a:moveTo>
                    <a:pt x="53" y="29"/>
                  </a:moveTo>
                  <a:cubicBezTo>
                    <a:pt x="52" y="29"/>
                    <a:pt x="52" y="29"/>
                    <a:pt x="52" y="29"/>
                  </a:cubicBezTo>
                  <a:cubicBezTo>
                    <a:pt x="51" y="29"/>
                    <a:pt x="51" y="31"/>
                    <a:pt x="51" y="31"/>
                  </a:cubicBezTo>
                  <a:cubicBezTo>
                    <a:pt x="52" y="32"/>
                    <a:pt x="52" y="32"/>
                    <a:pt x="53" y="32"/>
                  </a:cubicBezTo>
                  <a:cubicBezTo>
                    <a:pt x="54" y="32"/>
                    <a:pt x="54" y="32"/>
                    <a:pt x="54" y="32"/>
                  </a:cubicBezTo>
                  <a:cubicBezTo>
                    <a:pt x="54" y="31"/>
                    <a:pt x="55" y="30"/>
                    <a:pt x="54" y="29"/>
                  </a:cubicBezTo>
                  <a:cubicBezTo>
                    <a:pt x="54" y="29"/>
                    <a:pt x="53" y="29"/>
                    <a:pt x="53" y="29"/>
                  </a:cubicBezTo>
                  <a:moveTo>
                    <a:pt x="61" y="23"/>
                  </a:moveTo>
                  <a:cubicBezTo>
                    <a:pt x="61" y="23"/>
                    <a:pt x="60" y="23"/>
                    <a:pt x="60" y="23"/>
                  </a:cubicBezTo>
                  <a:cubicBezTo>
                    <a:pt x="59" y="24"/>
                    <a:pt x="59" y="25"/>
                    <a:pt x="60" y="26"/>
                  </a:cubicBezTo>
                  <a:cubicBezTo>
                    <a:pt x="60" y="26"/>
                    <a:pt x="60" y="26"/>
                    <a:pt x="61" y="26"/>
                  </a:cubicBezTo>
                  <a:cubicBezTo>
                    <a:pt x="62" y="26"/>
                    <a:pt x="62" y="26"/>
                    <a:pt x="62" y="26"/>
                  </a:cubicBezTo>
                  <a:cubicBezTo>
                    <a:pt x="63" y="25"/>
                    <a:pt x="63" y="24"/>
                    <a:pt x="62" y="24"/>
                  </a:cubicBezTo>
                  <a:cubicBezTo>
                    <a:pt x="62" y="23"/>
                    <a:pt x="61" y="23"/>
                    <a:pt x="61" y="23"/>
                  </a:cubicBezTo>
                  <a:moveTo>
                    <a:pt x="69" y="17"/>
                  </a:moveTo>
                  <a:cubicBezTo>
                    <a:pt x="69" y="17"/>
                    <a:pt x="68" y="17"/>
                    <a:pt x="68" y="17"/>
                  </a:cubicBezTo>
                  <a:cubicBezTo>
                    <a:pt x="67" y="18"/>
                    <a:pt x="67" y="19"/>
                    <a:pt x="68" y="20"/>
                  </a:cubicBezTo>
                  <a:cubicBezTo>
                    <a:pt x="68" y="20"/>
                    <a:pt x="69" y="20"/>
                    <a:pt x="69" y="20"/>
                  </a:cubicBezTo>
                  <a:cubicBezTo>
                    <a:pt x="70" y="20"/>
                    <a:pt x="70" y="20"/>
                    <a:pt x="70" y="20"/>
                  </a:cubicBezTo>
                  <a:cubicBezTo>
                    <a:pt x="71" y="20"/>
                    <a:pt x="71" y="19"/>
                    <a:pt x="70" y="18"/>
                  </a:cubicBezTo>
                  <a:cubicBezTo>
                    <a:pt x="70" y="17"/>
                    <a:pt x="70" y="17"/>
                    <a:pt x="69" y="17"/>
                  </a:cubicBezTo>
                  <a:moveTo>
                    <a:pt x="77" y="11"/>
                  </a:moveTo>
                  <a:cubicBezTo>
                    <a:pt x="77" y="11"/>
                    <a:pt x="77" y="11"/>
                    <a:pt x="76" y="12"/>
                  </a:cubicBezTo>
                  <a:cubicBezTo>
                    <a:pt x="76" y="12"/>
                    <a:pt x="75" y="13"/>
                    <a:pt x="76" y="14"/>
                  </a:cubicBezTo>
                  <a:cubicBezTo>
                    <a:pt x="76" y="14"/>
                    <a:pt x="77" y="15"/>
                    <a:pt x="77" y="15"/>
                  </a:cubicBezTo>
                  <a:cubicBezTo>
                    <a:pt x="78" y="14"/>
                    <a:pt x="78" y="14"/>
                    <a:pt x="78" y="14"/>
                  </a:cubicBezTo>
                  <a:cubicBezTo>
                    <a:pt x="79" y="14"/>
                    <a:pt x="79" y="13"/>
                    <a:pt x="79" y="12"/>
                  </a:cubicBezTo>
                  <a:cubicBezTo>
                    <a:pt x="78" y="12"/>
                    <a:pt x="78" y="11"/>
                    <a:pt x="77" y="11"/>
                  </a:cubicBezTo>
                  <a:moveTo>
                    <a:pt x="85" y="6"/>
                  </a:moveTo>
                  <a:cubicBezTo>
                    <a:pt x="85" y="6"/>
                    <a:pt x="85" y="6"/>
                    <a:pt x="84" y="6"/>
                  </a:cubicBezTo>
                  <a:cubicBezTo>
                    <a:pt x="84" y="6"/>
                    <a:pt x="84" y="8"/>
                    <a:pt x="84" y="8"/>
                  </a:cubicBezTo>
                  <a:cubicBezTo>
                    <a:pt x="84" y="9"/>
                    <a:pt x="85" y="9"/>
                    <a:pt x="85" y="9"/>
                  </a:cubicBezTo>
                  <a:cubicBezTo>
                    <a:pt x="86" y="9"/>
                    <a:pt x="86" y="9"/>
                    <a:pt x="86" y="9"/>
                  </a:cubicBezTo>
                  <a:cubicBezTo>
                    <a:pt x="87" y="8"/>
                    <a:pt x="87" y="7"/>
                    <a:pt x="87" y="6"/>
                  </a:cubicBezTo>
                  <a:cubicBezTo>
                    <a:pt x="86" y="6"/>
                    <a:pt x="86" y="6"/>
                    <a:pt x="85" y="6"/>
                  </a:cubicBezTo>
                  <a:moveTo>
                    <a:pt x="94" y="0"/>
                  </a:moveTo>
                  <a:cubicBezTo>
                    <a:pt x="93" y="0"/>
                    <a:pt x="93" y="0"/>
                    <a:pt x="93" y="0"/>
                  </a:cubicBezTo>
                  <a:cubicBezTo>
                    <a:pt x="92" y="1"/>
                    <a:pt x="92" y="2"/>
                    <a:pt x="92" y="3"/>
                  </a:cubicBezTo>
                  <a:cubicBezTo>
                    <a:pt x="93" y="3"/>
                    <a:pt x="93" y="3"/>
                    <a:pt x="94" y="3"/>
                  </a:cubicBezTo>
                  <a:cubicBezTo>
                    <a:pt x="95" y="3"/>
                    <a:pt x="95" y="3"/>
                    <a:pt x="95" y="3"/>
                  </a:cubicBezTo>
                  <a:cubicBezTo>
                    <a:pt x="95" y="2"/>
                    <a:pt x="96" y="1"/>
                    <a:pt x="95" y="1"/>
                  </a:cubicBezTo>
                  <a:cubicBezTo>
                    <a:pt x="95" y="0"/>
                    <a:pt x="94" y="0"/>
                    <a:pt x="94" y="0"/>
                  </a:cubicBezTo>
                </a:path>
              </a:pathLst>
            </a:custGeom>
            <a:solidFill>
              <a:srgbClr val="808080"/>
            </a:solidFill>
            <a:ln w="9525">
              <a:noFill/>
            </a:ln>
          </p:spPr>
          <p:txBody>
            <a:bodyPr/>
            <a:p>
              <a:endParaRPr lang="zh-CN" altLang="en-US"/>
            </a:p>
          </p:txBody>
        </p:sp>
        <p:sp>
          <p:nvSpPr>
            <p:cNvPr id="285760" name="任意多边形 71"/>
            <p:cNvSpPr/>
            <p:nvPr>
              <p:custDataLst>
                <p:tags r:id="rId59"/>
              </p:custDataLst>
            </p:nvPr>
          </p:nvSpPr>
          <p:spPr>
            <a:xfrm>
              <a:off x="11170" y="5567"/>
              <a:ext cx="749" cy="120"/>
            </a:xfrm>
            <a:custGeom>
              <a:avLst/>
              <a:gdLst/>
              <a:ahLst/>
              <a:cxnLst>
                <a:cxn ang="0">
                  <a:pos x="8" y="76"/>
                </a:cxn>
                <a:cxn ang="0">
                  <a:pos x="8" y="90"/>
                </a:cxn>
                <a:cxn ang="0">
                  <a:pos x="13" y="81"/>
                </a:cxn>
                <a:cxn ang="0">
                  <a:pos x="53" y="67"/>
                </a:cxn>
                <a:cxn ang="0">
                  <a:pos x="44" y="76"/>
                </a:cxn>
                <a:cxn ang="0">
                  <a:pos x="53" y="85"/>
                </a:cxn>
                <a:cxn ang="0">
                  <a:pos x="53" y="67"/>
                </a:cxn>
                <a:cxn ang="0">
                  <a:pos x="94" y="63"/>
                </a:cxn>
                <a:cxn ang="0">
                  <a:pos x="98" y="81"/>
                </a:cxn>
                <a:cxn ang="0">
                  <a:pos x="103" y="72"/>
                </a:cxn>
                <a:cxn ang="0">
                  <a:pos x="139" y="58"/>
                </a:cxn>
                <a:cxn ang="0">
                  <a:pos x="134" y="67"/>
                </a:cxn>
                <a:cxn ang="0">
                  <a:pos x="143" y="72"/>
                </a:cxn>
                <a:cxn ang="0">
                  <a:pos x="139" y="58"/>
                </a:cxn>
                <a:cxn ang="0">
                  <a:pos x="184" y="54"/>
                </a:cxn>
                <a:cxn ang="0">
                  <a:pos x="184" y="67"/>
                </a:cxn>
                <a:cxn ang="0">
                  <a:pos x="193" y="58"/>
                </a:cxn>
                <a:cxn ang="0">
                  <a:pos x="229" y="49"/>
                </a:cxn>
                <a:cxn ang="0">
                  <a:pos x="224" y="58"/>
                </a:cxn>
                <a:cxn ang="0">
                  <a:pos x="233" y="63"/>
                </a:cxn>
                <a:cxn ang="0">
                  <a:pos x="229" y="49"/>
                </a:cxn>
                <a:cxn ang="0">
                  <a:pos x="274" y="45"/>
                </a:cxn>
                <a:cxn ang="0">
                  <a:pos x="274" y="58"/>
                </a:cxn>
                <a:cxn ang="0">
                  <a:pos x="283" y="49"/>
                </a:cxn>
                <a:cxn ang="0">
                  <a:pos x="319" y="36"/>
                </a:cxn>
                <a:cxn ang="0">
                  <a:pos x="314" y="45"/>
                </a:cxn>
                <a:cxn ang="0">
                  <a:pos x="319" y="54"/>
                </a:cxn>
                <a:cxn ang="0">
                  <a:pos x="319" y="36"/>
                </a:cxn>
                <a:cxn ang="0">
                  <a:pos x="363" y="31"/>
                </a:cxn>
                <a:cxn ang="0">
                  <a:pos x="363" y="45"/>
                </a:cxn>
                <a:cxn ang="0">
                  <a:pos x="372" y="40"/>
                </a:cxn>
                <a:cxn ang="0">
                  <a:pos x="408" y="27"/>
                </a:cxn>
                <a:cxn ang="0">
                  <a:pos x="399" y="36"/>
                </a:cxn>
                <a:cxn ang="0">
                  <a:pos x="408" y="40"/>
                </a:cxn>
                <a:cxn ang="0">
                  <a:pos x="408" y="27"/>
                </a:cxn>
                <a:cxn ang="0">
                  <a:pos x="453" y="22"/>
                </a:cxn>
                <a:cxn ang="0">
                  <a:pos x="453" y="36"/>
                </a:cxn>
                <a:cxn ang="0">
                  <a:pos x="462" y="27"/>
                </a:cxn>
                <a:cxn ang="0">
                  <a:pos x="498" y="18"/>
                </a:cxn>
                <a:cxn ang="0">
                  <a:pos x="489" y="22"/>
                </a:cxn>
                <a:cxn ang="0">
                  <a:pos x="498" y="31"/>
                </a:cxn>
                <a:cxn ang="0">
                  <a:pos x="498" y="18"/>
                </a:cxn>
                <a:cxn ang="0">
                  <a:pos x="543" y="9"/>
                </a:cxn>
                <a:cxn ang="0">
                  <a:pos x="543" y="27"/>
                </a:cxn>
                <a:cxn ang="0">
                  <a:pos x="552" y="18"/>
                </a:cxn>
                <a:cxn ang="0">
                  <a:pos x="588" y="4"/>
                </a:cxn>
                <a:cxn ang="0">
                  <a:pos x="579" y="13"/>
                </a:cxn>
                <a:cxn ang="0">
                  <a:pos x="588" y="18"/>
                </a:cxn>
                <a:cxn ang="0">
                  <a:pos x="588" y="4"/>
                </a:cxn>
                <a:cxn ang="0">
                  <a:pos x="633" y="0"/>
                </a:cxn>
                <a:cxn ang="0">
                  <a:pos x="633" y="13"/>
                </a:cxn>
                <a:cxn ang="0">
                  <a:pos x="638" y="4"/>
                </a:cxn>
              </a:cxnLst>
              <a:pathLst>
                <a:path w="142" h="20">
                  <a:moveTo>
                    <a:pt x="2" y="17"/>
                  </a:moveTo>
                  <a:cubicBezTo>
                    <a:pt x="2" y="17"/>
                    <a:pt x="2" y="17"/>
                    <a:pt x="2" y="17"/>
                  </a:cubicBezTo>
                  <a:cubicBezTo>
                    <a:pt x="1" y="17"/>
                    <a:pt x="0" y="18"/>
                    <a:pt x="0" y="19"/>
                  </a:cubicBezTo>
                  <a:cubicBezTo>
                    <a:pt x="0" y="19"/>
                    <a:pt x="1" y="20"/>
                    <a:pt x="2" y="20"/>
                  </a:cubicBezTo>
                  <a:cubicBezTo>
                    <a:pt x="2" y="20"/>
                    <a:pt x="2" y="20"/>
                    <a:pt x="2" y="20"/>
                  </a:cubicBezTo>
                  <a:cubicBezTo>
                    <a:pt x="3" y="20"/>
                    <a:pt x="3" y="19"/>
                    <a:pt x="3" y="18"/>
                  </a:cubicBezTo>
                  <a:cubicBezTo>
                    <a:pt x="3" y="17"/>
                    <a:pt x="3" y="17"/>
                    <a:pt x="2" y="17"/>
                  </a:cubicBezTo>
                  <a:moveTo>
                    <a:pt x="12" y="15"/>
                  </a:moveTo>
                  <a:cubicBezTo>
                    <a:pt x="12" y="15"/>
                    <a:pt x="12" y="15"/>
                    <a:pt x="11" y="15"/>
                  </a:cubicBezTo>
                  <a:cubicBezTo>
                    <a:pt x="11" y="16"/>
                    <a:pt x="10" y="16"/>
                    <a:pt x="10" y="17"/>
                  </a:cubicBezTo>
                  <a:cubicBezTo>
                    <a:pt x="10" y="18"/>
                    <a:pt x="11" y="19"/>
                    <a:pt x="12" y="19"/>
                  </a:cubicBezTo>
                  <a:cubicBezTo>
                    <a:pt x="12" y="19"/>
                    <a:pt x="12" y="19"/>
                    <a:pt x="12" y="19"/>
                  </a:cubicBezTo>
                  <a:cubicBezTo>
                    <a:pt x="13" y="19"/>
                    <a:pt x="13" y="18"/>
                    <a:pt x="13" y="17"/>
                  </a:cubicBezTo>
                  <a:cubicBezTo>
                    <a:pt x="13" y="16"/>
                    <a:pt x="13" y="15"/>
                    <a:pt x="12" y="15"/>
                  </a:cubicBezTo>
                  <a:moveTo>
                    <a:pt x="22" y="14"/>
                  </a:moveTo>
                  <a:cubicBezTo>
                    <a:pt x="22" y="14"/>
                    <a:pt x="21" y="14"/>
                    <a:pt x="21" y="14"/>
                  </a:cubicBezTo>
                  <a:cubicBezTo>
                    <a:pt x="20" y="14"/>
                    <a:pt x="20" y="15"/>
                    <a:pt x="20" y="16"/>
                  </a:cubicBezTo>
                  <a:cubicBezTo>
                    <a:pt x="20" y="17"/>
                    <a:pt x="21" y="18"/>
                    <a:pt x="22" y="18"/>
                  </a:cubicBezTo>
                  <a:cubicBezTo>
                    <a:pt x="22" y="18"/>
                    <a:pt x="22" y="18"/>
                    <a:pt x="22" y="18"/>
                  </a:cubicBezTo>
                  <a:cubicBezTo>
                    <a:pt x="23" y="17"/>
                    <a:pt x="23" y="17"/>
                    <a:pt x="23" y="16"/>
                  </a:cubicBezTo>
                  <a:cubicBezTo>
                    <a:pt x="23" y="15"/>
                    <a:pt x="22" y="14"/>
                    <a:pt x="22" y="14"/>
                  </a:cubicBezTo>
                  <a:moveTo>
                    <a:pt x="31" y="13"/>
                  </a:moveTo>
                  <a:cubicBezTo>
                    <a:pt x="31" y="13"/>
                    <a:pt x="31" y="13"/>
                    <a:pt x="31" y="13"/>
                  </a:cubicBezTo>
                  <a:cubicBezTo>
                    <a:pt x="30" y="13"/>
                    <a:pt x="30" y="14"/>
                    <a:pt x="30" y="15"/>
                  </a:cubicBezTo>
                  <a:cubicBezTo>
                    <a:pt x="30" y="16"/>
                    <a:pt x="31" y="16"/>
                    <a:pt x="31" y="16"/>
                  </a:cubicBezTo>
                  <a:cubicBezTo>
                    <a:pt x="32" y="16"/>
                    <a:pt x="32" y="16"/>
                    <a:pt x="32" y="16"/>
                  </a:cubicBezTo>
                  <a:cubicBezTo>
                    <a:pt x="33" y="16"/>
                    <a:pt x="33" y="15"/>
                    <a:pt x="33" y="15"/>
                  </a:cubicBezTo>
                  <a:cubicBezTo>
                    <a:pt x="33" y="14"/>
                    <a:pt x="32" y="13"/>
                    <a:pt x="31" y="13"/>
                  </a:cubicBezTo>
                  <a:moveTo>
                    <a:pt x="41" y="12"/>
                  </a:moveTo>
                  <a:cubicBezTo>
                    <a:pt x="41" y="12"/>
                    <a:pt x="41" y="12"/>
                    <a:pt x="41" y="12"/>
                  </a:cubicBezTo>
                  <a:cubicBezTo>
                    <a:pt x="40" y="12"/>
                    <a:pt x="40" y="13"/>
                    <a:pt x="40" y="14"/>
                  </a:cubicBezTo>
                  <a:cubicBezTo>
                    <a:pt x="40" y="15"/>
                    <a:pt x="41" y="15"/>
                    <a:pt x="41" y="15"/>
                  </a:cubicBezTo>
                  <a:cubicBezTo>
                    <a:pt x="42" y="15"/>
                    <a:pt x="42" y="15"/>
                    <a:pt x="42" y="15"/>
                  </a:cubicBezTo>
                  <a:cubicBezTo>
                    <a:pt x="43" y="15"/>
                    <a:pt x="43" y="14"/>
                    <a:pt x="43" y="13"/>
                  </a:cubicBezTo>
                  <a:cubicBezTo>
                    <a:pt x="43" y="13"/>
                    <a:pt x="42" y="12"/>
                    <a:pt x="41" y="12"/>
                  </a:cubicBezTo>
                  <a:moveTo>
                    <a:pt x="51" y="11"/>
                  </a:moveTo>
                  <a:cubicBezTo>
                    <a:pt x="51" y="11"/>
                    <a:pt x="51" y="11"/>
                    <a:pt x="51" y="11"/>
                  </a:cubicBezTo>
                  <a:cubicBezTo>
                    <a:pt x="50" y="11"/>
                    <a:pt x="50" y="12"/>
                    <a:pt x="50" y="13"/>
                  </a:cubicBezTo>
                  <a:cubicBezTo>
                    <a:pt x="50" y="13"/>
                    <a:pt x="51" y="14"/>
                    <a:pt x="51" y="14"/>
                  </a:cubicBezTo>
                  <a:cubicBezTo>
                    <a:pt x="52" y="14"/>
                    <a:pt x="52" y="14"/>
                    <a:pt x="52" y="14"/>
                  </a:cubicBezTo>
                  <a:cubicBezTo>
                    <a:pt x="52" y="14"/>
                    <a:pt x="53" y="13"/>
                    <a:pt x="53" y="12"/>
                  </a:cubicBezTo>
                  <a:cubicBezTo>
                    <a:pt x="53" y="11"/>
                    <a:pt x="52" y="11"/>
                    <a:pt x="51" y="11"/>
                  </a:cubicBezTo>
                  <a:moveTo>
                    <a:pt x="61" y="9"/>
                  </a:moveTo>
                  <a:cubicBezTo>
                    <a:pt x="61" y="9"/>
                    <a:pt x="61" y="10"/>
                    <a:pt x="61" y="10"/>
                  </a:cubicBezTo>
                  <a:cubicBezTo>
                    <a:pt x="60" y="10"/>
                    <a:pt x="60" y="10"/>
                    <a:pt x="60" y="11"/>
                  </a:cubicBezTo>
                  <a:cubicBezTo>
                    <a:pt x="60" y="12"/>
                    <a:pt x="60" y="13"/>
                    <a:pt x="61" y="13"/>
                  </a:cubicBezTo>
                  <a:cubicBezTo>
                    <a:pt x="61" y="13"/>
                    <a:pt x="61" y="13"/>
                    <a:pt x="61" y="13"/>
                  </a:cubicBezTo>
                  <a:cubicBezTo>
                    <a:pt x="62" y="13"/>
                    <a:pt x="63" y="12"/>
                    <a:pt x="63" y="11"/>
                  </a:cubicBezTo>
                  <a:cubicBezTo>
                    <a:pt x="63" y="10"/>
                    <a:pt x="62" y="9"/>
                    <a:pt x="61" y="9"/>
                  </a:cubicBezTo>
                  <a:moveTo>
                    <a:pt x="71" y="8"/>
                  </a:moveTo>
                  <a:cubicBezTo>
                    <a:pt x="71" y="8"/>
                    <a:pt x="71" y="8"/>
                    <a:pt x="71" y="8"/>
                  </a:cubicBezTo>
                  <a:cubicBezTo>
                    <a:pt x="70" y="8"/>
                    <a:pt x="69" y="9"/>
                    <a:pt x="70" y="10"/>
                  </a:cubicBezTo>
                  <a:cubicBezTo>
                    <a:pt x="70" y="11"/>
                    <a:pt x="70" y="12"/>
                    <a:pt x="71" y="12"/>
                  </a:cubicBezTo>
                  <a:cubicBezTo>
                    <a:pt x="71" y="12"/>
                    <a:pt x="71" y="12"/>
                    <a:pt x="71" y="12"/>
                  </a:cubicBezTo>
                  <a:cubicBezTo>
                    <a:pt x="72" y="12"/>
                    <a:pt x="73" y="11"/>
                    <a:pt x="73" y="10"/>
                  </a:cubicBezTo>
                  <a:cubicBezTo>
                    <a:pt x="73" y="9"/>
                    <a:pt x="72" y="8"/>
                    <a:pt x="71" y="8"/>
                  </a:cubicBezTo>
                  <a:moveTo>
                    <a:pt x="81" y="7"/>
                  </a:moveTo>
                  <a:cubicBezTo>
                    <a:pt x="81" y="7"/>
                    <a:pt x="81" y="7"/>
                    <a:pt x="81" y="7"/>
                  </a:cubicBezTo>
                  <a:cubicBezTo>
                    <a:pt x="80" y="7"/>
                    <a:pt x="79" y="8"/>
                    <a:pt x="79" y="9"/>
                  </a:cubicBezTo>
                  <a:cubicBezTo>
                    <a:pt x="80" y="10"/>
                    <a:pt x="80" y="10"/>
                    <a:pt x="81" y="10"/>
                  </a:cubicBezTo>
                  <a:cubicBezTo>
                    <a:pt x="81" y="10"/>
                    <a:pt x="81" y="10"/>
                    <a:pt x="81" y="10"/>
                  </a:cubicBezTo>
                  <a:cubicBezTo>
                    <a:pt x="82" y="10"/>
                    <a:pt x="83" y="9"/>
                    <a:pt x="83" y="9"/>
                  </a:cubicBezTo>
                  <a:cubicBezTo>
                    <a:pt x="83" y="8"/>
                    <a:pt x="82" y="7"/>
                    <a:pt x="81" y="7"/>
                  </a:cubicBezTo>
                  <a:moveTo>
                    <a:pt x="91" y="6"/>
                  </a:moveTo>
                  <a:cubicBezTo>
                    <a:pt x="91" y="6"/>
                    <a:pt x="91" y="6"/>
                    <a:pt x="91" y="6"/>
                  </a:cubicBezTo>
                  <a:cubicBezTo>
                    <a:pt x="90" y="6"/>
                    <a:pt x="89" y="7"/>
                    <a:pt x="89" y="8"/>
                  </a:cubicBezTo>
                  <a:cubicBezTo>
                    <a:pt x="90" y="9"/>
                    <a:pt x="90" y="9"/>
                    <a:pt x="91" y="9"/>
                  </a:cubicBezTo>
                  <a:cubicBezTo>
                    <a:pt x="91" y="9"/>
                    <a:pt x="91" y="9"/>
                    <a:pt x="91" y="9"/>
                  </a:cubicBezTo>
                  <a:cubicBezTo>
                    <a:pt x="92" y="9"/>
                    <a:pt x="93" y="8"/>
                    <a:pt x="93" y="7"/>
                  </a:cubicBezTo>
                  <a:cubicBezTo>
                    <a:pt x="93" y="7"/>
                    <a:pt x="92" y="6"/>
                    <a:pt x="91" y="6"/>
                  </a:cubicBezTo>
                  <a:moveTo>
                    <a:pt x="101" y="5"/>
                  </a:moveTo>
                  <a:cubicBezTo>
                    <a:pt x="101" y="5"/>
                    <a:pt x="101" y="5"/>
                    <a:pt x="101" y="5"/>
                  </a:cubicBezTo>
                  <a:cubicBezTo>
                    <a:pt x="100" y="5"/>
                    <a:pt x="99" y="6"/>
                    <a:pt x="99" y="7"/>
                  </a:cubicBezTo>
                  <a:cubicBezTo>
                    <a:pt x="99" y="7"/>
                    <a:pt x="100" y="8"/>
                    <a:pt x="101" y="8"/>
                  </a:cubicBezTo>
                  <a:cubicBezTo>
                    <a:pt x="101" y="8"/>
                    <a:pt x="101" y="8"/>
                    <a:pt x="101" y="8"/>
                  </a:cubicBezTo>
                  <a:cubicBezTo>
                    <a:pt x="102" y="8"/>
                    <a:pt x="103" y="7"/>
                    <a:pt x="103" y="6"/>
                  </a:cubicBezTo>
                  <a:cubicBezTo>
                    <a:pt x="103" y="5"/>
                    <a:pt x="102" y="5"/>
                    <a:pt x="101" y="5"/>
                  </a:cubicBezTo>
                  <a:moveTo>
                    <a:pt x="111" y="4"/>
                  </a:moveTo>
                  <a:cubicBezTo>
                    <a:pt x="111" y="4"/>
                    <a:pt x="111" y="4"/>
                    <a:pt x="111" y="4"/>
                  </a:cubicBezTo>
                  <a:cubicBezTo>
                    <a:pt x="110" y="4"/>
                    <a:pt x="109" y="4"/>
                    <a:pt x="109" y="5"/>
                  </a:cubicBezTo>
                  <a:cubicBezTo>
                    <a:pt x="109" y="6"/>
                    <a:pt x="110" y="7"/>
                    <a:pt x="111" y="7"/>
                  </a:cubicBezTo>
                  <a:cubicBezTo>
                    <a:pt x="111" y="7"/>
                    <a:pt x="111" y="7"/>
                    <a:pt x="111" y="7"/>
                  </a:cubicBezTo>
                  <a:cubicBezTo>
                    <a:pt x="112" y="7"/>
                    <a:pt x="113" y="6"/>
                    <a:pt x="113" y="5"/>
                  </a:cubicBezTo>
                  <a:cubicBezTo>
                    <a:pt x="113" y="4"/>
                    <a:pt x="112" y="4"/>
                    <a:pt x="111" y="4"/>
                  </a:cubicBezTo>
                  <a:moveTo>
                    <a:pt x="121" y="2"/>
                  </a:moveTo>
                  <a:cubicBezTo>
                    <a:pt x="121" y="2"/>
                    <a:pt x="121" y="2"/>
                    <a:pt x="121" y="2"/>
                  </a:cubicBezTo>
                  <a:cubicBezTo>
                    <a:pt x="120" y="2"/>
                    <a:pt x="119" y="3"/>
                    <a:pt x="119" y="4"/>
                  </a:cubicBezTo>
                  <a:cubicBezTo>
                    <a:pt x="119" y="5"/>
                    <a:pt x="120" y="6"/>
                    <a:pt x="121" y="6"/>
                  </a:cubicBezTo>
                  <a:cubicBezTo>
                    <a:pt x="121" y="6"/>
                    <a:pt x="121" y="6"/>
                    <a:pt x="121" y="6"/>
                  </a:cubicBezTo>
                  <a:cubicBezTo>
                    <a:pt x="122" y="6"/>
                    <a:pt x="123" y="5"/>
                    <a:pt x="123" y="4"/>
                  </a:cubicBezTo>
                  <a:cubicBezTo>
                    <a:pt x="122" y="3"/>
                    <a:pt x="122" y="2"/>
                    <a:pt x="121" y="2"/>
                  </a:cubicBezTo>
                  <a:moveTo>
                    <a:pt x="131" y="1"/>
                  </a:moveTo>
                  <a:cubicBezTo>
                    <a:pt x="131" y="1"/>
                    <a:pt x="131" y="1"/>
                    <a:pt x="131" y="1"/>
                  </a:cubicBezTo>
                  <a:cubicBezTo>
                    <a:pt x="130" y="1"/>
                    <a:pt x="129" y="2"/>
                    <a:pt x="129" y="3"/>
                  </a:cubicBezTo>
                  <a:cubicBezTo>
                    <a:pt x="129" y="4"/>
                    <a:pt x="130" y="4"/>
                    <a:pt x="131" y="4"/>
                  </a:cubicBezTo>
                  <a:cubicBezTo>
                    <a:pt x="131" y="4"/>
                    <a:pt x="131" y="4"/>
                    <a:pt x="131" y="4"/>
                  </a:cubicBezTo>
                  <a:cubicBezTo>
                    <a:pt x="132" y="4"/>
                    <a:pt x="133" y="4"/>
                    <a:pt x="132" y="3"/>
                  </a:cubicBezTo>
                  <a:cubicBezTo>
                    <a:pt x="132" y="2"/>
                    <a:pt x="132" y="1"/>
                    <a:pt x="131" y="1"/>
                  </a:cubicBezTo>
                  <a:moveTo>
                    <a:pt x="141" y="0"/>
                  </a:moveTo>
                  <a:cubicBezTo>
                    <a:pt x="141" y="0"/>
                    <a:pt x="141" y="0"/>
                    <a:pt x="141" y="0"/>
                  </a:cubicBezTo>
                  <a:cubicBezTo>
                    <a:pt x="140" y="0"/>
                    <a:pt x="139" y="1"/>
                    <a:pt x="139" y="2"/>
                  </a:cubicBezTo>
                  <a:cubicBezTo>
                    <a:pt x="139" y="3"/>
                    <a:pt x="140" y="3"/>
                    <a:pt x="141" y="3"/>
                  </a:cubicBezTo>
                  <a:cubicBezTo>
                    <a:pt x="141" y="3"/>
                    <a:pt x="141" y="3"/>
                    <a:pt x="141" y="3"/>
                  </a:cubicBezTo>
                  <a:cubicBezTo>
                    <a:pt x="142" y="3"/>
                    <a:pt x="142" y="2"/>
                    <a:pt x="142" y="1"/>
                  </a:cubicBezTo>
                  <a:cubicBezTo>
                    <a:pt x="142" y="1"/>
                    <a:pt x="142" y="0"/>
                    <a:pt x="141" y="0"/>
                  </a:cubicBezTo>
                </a:path>
              </a:pathLst>
            </a:custGeom>
            <a:solidFill>
              <a:srgbClr val="808080"/>
            </a:solidFill>
            <a:ln w="9525">
              <a:noFill/>
            </a:ln>
          </p:spPr>
          <p:txBody>
            <a:bodyPr/>
            <a:p>
              <a:endParaRPr lang="zh-CN" altLang="en-US"/>
            </a:p>
          </p:txBody>
        </p:sp>
        <p:sp>
          <p:nvSpPr>
            <p:cNvPr id="285761" name="任意多边形 72"/>
            <p:cNvSpPr/>
            <p:nvPr>
              <p:custDataLst>
                <p:tags r:id="rId60"/>
              </p:custDataLst>
            </p:nvPr>
          </p:nvSpPr>
          <p:spPr>
            <a:xfrm>
              <a:off x="12970" y="4596"/>
              <a:ext cx="95" cy="245"/>
            </a:xfrm>
            <a:custGeom>
              <a:avLst/>
              <a:gdLst/>
              <a:ahLst/>
              <a:cxnLst>
                <a:cxn ang="0">
                  <a:pos x="72" y="166"/>
                </a:cxn>
                <a:cxn ang="0">
                  <a:pos x="67" y="170"/>
                </a:cxn>
                <a:cxn ang="0">
                  <a:pos x="63" y="179"/>
                </a:cxn>
                <a:cxn ang="0">
                  <a:pos x="72" y="184"/>
                </a:cxn>
                <a:cxn ang="0">
                  <a:pos x="72" y="184"/>
                </a:cxn>
                <a:cxn ang="0">
                  <a:pos x="76" y="170"/>
                </a:cxn>
                <a:cxn ang="0">
                  <a:pos x="72" y="166"/>
                </a:cxn>
                <a:cxn ang="0">
                  <a:pos x="54" y="125"/>
                </a:cxn>
                <a:cxn ang="0">
                  <a:pos x="54" y="125"/>
                </a:cxn>
                <a:cxn ang="0">
                  <a:pos x="49" y="134"/>
                </a:cxn>
                <a:cxn ang="0">
                  <a:pos x="54" y="139"/>
                </a:cxn>
                <a:cxn ang="0">
                  <a:pos x="58" y="139"/>
                </a:cxn>
                <a:cxn ang="0">
                  <a:pos x="63" y="130"/>
                </a:cxn>
                <a:cxn ang="0">
                  <a:pos x="54" y="125"/>
                </a:cxn>
                <a:cxn ang="0">
                  <a:pos x="40" y="85"/>
                </a:cxn>
                <a:cxn ang="0">
                  <a:pos x="36" y="85"/>
                </a:cxn>
                <a:cxn ang="0">
                  <a:pos x="31" y="94"/>
                </a:cxn>
                <a:cxn ang="0">
                  <a:pos x="40" y="98"/>
                </a:cxn>
                <a:cxn ang="0">
                  <a:pos x="40" y="98"/>
                </a:cxn>
                <a:cxn ang="0">
                  <a:pos x="45" y="89"/>
                </a:cxn>
                <a:cxn ang="0">
                  <a:pos x="40" y="85"/>
                </a:cxn>
                <a:cxn ang="0">
                  <a:pos x="22" y="40"/>
                </a:cxn>
                <a:cxn ang="0">
                  <a:pos x="18" y="44"/>
                </a:cxn>
                <a:cxn ang="0">
                  <a:pos x="18" y="53"/>
                </a:cxn>
                <a:cxn ang="0">
                  <a:pos x="22" y="58"/>
                </a:cxn>
                <a:cxn ang="0">
                  <a:pos x="27" y="58"/>
                </a:cxn>
                <a:cxn ang="0">
                  <a:pos x="31" y="44"/>
                </a:cxn>
                <a:cxn ang="0">
                  <a:pos x="22" y="40"/>
                </a:cxn>
                <a:cxn ang="0">
                  <a:pos x="4" y="0"/>
                </a:cxn>
                <a:cxn ang="0">
                  <a:pos x="4" y="0"/>
                </a:cxn>
                <a:cxn ang="0">
                  <a:pos x="0" y="8"/>
                </a:cxn>
                <a:cxn ang="0">
                  <a:pos x="4" y="13"/>
                </a:cxn>
                <a:cxn ang="0">
                  <a:pos x="9" y="13"/>
                </a:cxn>
                <a:cxn ang="0">
                  <a:pos x="13" y="4"/>
                </a:cxn>
                <a:cxn ang="0">
                  <a:pos x="4" y="0"/>
                </a:cxn>
              </a:cxnLst>
              <a:pathLst>
                <a:path w="18" h="41">
                  <a:moveTo>
                    <a:pt x="16" y="37"/>
                  </a:moveTo>
                  <a:cubicBezTo>
                    <a:pt x="16" y="37"/>
                    <a:pt x="15" y="37"/>
                    <a:pt x="15" y="38"/>
                  </a:cubicBezTo>
                  <a:cubicBezTo>
                    <a:pt x="14" y="38"/>
                    <a:pt x="14" y="39"/>
                    <a:pt x="14" y="40"/>
                  </a:cubicBezTo>
                  <a:cubicBezTo>
                    <a:pt x="15" y="40"/>
                    <a:pt x="15" y="41"/>
                    <a:pt x="16" y="41"/>
                  </a:cubicBezTo>
                  <a:cubicBezTo>
                    <a:pt x="16" y="41"/>
                    <a:pt x="16" y="41"/>
                    <a:pt x="16" y="41"/>
                  </a:cubicBezTo>
                  <a:cubicBezTo>
                    <a:pt x="17" y="40"/>
                    <a:pt x="18" y="39"/>
                    <a:pt x="17" y="38"/>
                  </a:cubicBezTo>
                  <a:cubicBezTo>
                    <a:pt x="17" y="38"/>
                    <a:pt x="17" y="37"/>
                    <a:pt x="16" y="37"/>
                  </a:cubicBezTo>
                  <a:moveTo>
                    <a:pt x="12" y="28"/>
                  </a:moveTo>
                  <a:cubicBezTo>
                    <a:pt x="12" y="28"/>
                    <a:pt x="12" y="28"/>
                    <a:pt x="12" y="28"/>
                  </a:cubicBezTo>
                  <a:cubicBezTo>
                    <a:pt x="11" y="29"/>
                    <a:pt x="10" y="29"/>
                    <a:pt x="11" y="30"/>
                  </a:cubicBezTo>
                  <a:cubicBezTo>
                    <a:pt x="11" y="31"/>
                    <a:pt x="12" y="31"/>
                    <a:pt x="12" y="31"/>
                  </a:cubicBezTo>
                  <a:cubicBezTo>
                    <a:pt x="13" y="31"/>
                    <a:pt x="13" y="31"/>
                    <a:pt x="13" y="31"/>
                  </a:cubicBezTo>
                  <a:cubicBezTo>
                    <a:pt x="14" y="31"/>
                    <a:pt x="14" y="30"/>
                    <a:pt x="14" y="29"/>
                  </a:cubicBezTo>
                  <a:cubicBezTo>
                    <a:pt x="14" y="28"/>
                    <a:pt x="13" y="28"/>
                    <a:pt x="12" y="28"/>
                  </a:cubicBezTo>
                  <a:moveTo>
                    <a:pt x="9" y="19"/>
                  </a:moveTo>
                  <a:cubicBezTo>
                    <a:pt x="8" y="19"/>
                    <a:pt x="8" y="19"/>
                    <a:pt x="8" y="19"/>
                  </a:cubicBezTo>
                  <a:cubicBezTo>
                    <a:pt x="7" y="19"/>
                    <a:pt x="7" y="20"/>
                    <a:pt x="7" y="21"/>
                  </a:cubicBezTo>
                  <a:cubicBezTo>
                    <a:pt x="7" y="22"/>
                    <a:pt x="8" y="22"/>
                    <a:pt x="9" y="22"/>
                  </a:cubicBezTo>
                  <a:cubicBezTo>
                    <a:pt x="9" y="22"/>
                    <a:pt x="9" y="22"/>
                    <a:pt x="9" y="22"/>
                  </a:cubicBezTo>
                  <a:cubicBezTo>
                    <a:pt x="10" y="22"/>
                    <a:pt x="11" y="21"/>
                    <a:pt x="10" y="20"/>
                  </a:cubicBezTo>
                  <a:cubicBezTo>
                    <a:pt x="10" y="19"/>
                    <a:pt x="9" y="19"/>
                    <a:pt x="9" y="19"/>
                  </a:cubicBezTo>
                  <a:moveTo>
                    <a:pt x="5" y="9"/>
                  </a:moveTo>
                  <a:cubicBezTo>
                    <a:pt x="5" y="9"/>
                    <a:pt x="5" y="9"/>
                    <a:pt x="4" y="10"/>
                  </a:cubicBezTo>
                  <a:cubicBezTo>
                    <a:pt x="4" y="10"/>
                    <a:pt x="3" y="11"/>
                    <a:pt x="4" y="12"/>
                  </a:cubicBezTo>
                  <a:cubicBezTo>
                    <a:pt x="4" y="12"/>
                    <a:pt x="4" y="13"/>
                    <a:pt x="5" y="13"/>
                  </a:cubicBezTo>
                  <a:cubicBezTo>
                    <a:pt x="6" y="13"/>
                    <a:pt x="6" y="13"/>
                    <a:pt x="6" y="13"/>
                  </a:cubicBezTo>
                  <a:cubicBezTo>
                    <a:pt x="7" y="12"/>
                    <a:pt x="7" y="11"/>
                    <a:pt x="7" y="10"/>
                  </a:cubicBezTo>
                  <a:cubicBezTo>
                    <a:pt x="6" y="10"/>
                    <a:pt x="6" y="9"/>
                    <a:pt x="5" y="9"/>
                  </a:cubicBezTo>
                  <a:moveTo>
                    <a:pt x="1" y="0"/>
                  </a:moveTo>
                  <a:cubicBezTo>
                    <a:pt x="1" y="0"/>
                    <a:pt x="1" y="0"/>
                    <a:pt x="1" y="0"/>
                  </a:cubicBezTo>
                  <a:cubicBezTo>
                    <a:pt x="0" y="1"/>
                    <a:pt x="0" y="1"/>
                    <a:pt x="0" y="2"/>
                  </a:cubicBezTo>
                  <a:cubicBezTo>
                    <a:pt x="0" y="3"/>
                    <a:pt x="1" y="3"/>
                    <a:pt x="1" y="3"/>
                  </a:cubicBezTo>
                  <a:cubicBezTo>
                    <a:pt x="2" y="3"/>
                    <a:pt x="2" y="3"/>
                    <a:pt x="2" y="3"/>
                  </a:cubicBezTo>
                  <a:cubicBezTo>
                    <a:pt x="3" y="3"/>
                    <a:pt x="3" y="2"/>
                    <a:pt x="3" y="1"/>
                  </a:cubicBezTo>
                  <a:cubicBezTo>
                    <a:pt x="3" y="0"/>
                    <a:pt x="2" y="0"/>
                    <a:pt x="1" y="0"/>
                  </a:cubicBezTo>
                </a:path>
              </a:pathLst>
            </a:custGeom>
            <a:solidFill>
              <a:srgbClr val="808080"/>
            </a:solidFill>
            <a:ln w="9525">
              <a:noFill/>
            </a:ln>
          </p:spPr>
          <p:txBody>
            <a:bodyPr/>
            <a:p>
              <a:endParaRPr lang="zh-CN" altLang="en-US"/>
            </a:p>
          </p:txBody>
        </p:sp>
        <p:sp>
          <p:nvSpPr>
            <p:cNvPr id="285762" name="任意多边形 73"/>
            <p:cNvSpPr/>
            <p:nvPr>
              <p:custDataLst>
                <p:tags r:id="rId61"/>
              </p:custDataLst>
            </p:nvPr>
          </p:nvSpPr>
          <p:spPr>
            <a:xfrm>
              <a:off x="13313" y="3688"/>
              <a:ext cx="328" cy="115"/>
            </a:xfrm>
            <a:custGeom>
              <a:avLst/>
              <a:gdLst/>
              <a:ahLst/>
              <a:cxnLst>
                <a:cxn ang="0">
                  <a:pos x="9" y="72"/>
                </a:cxn>
                <a:cxn ang="0">
                  <a:pos x="9" y="72"/>
                </a:cxn>
                <a:cxn ang="0">
                  <a:pos x="4" y="81"/>
                </a:cxn>
                <a:cxn ang="0">
                  <a:pos x="9" y="86"/>
                </a:cxn>
                <a:cxn ang="0">
                  <a:pos x="13" y="86"/>
                </a:cxn>
                <a:cxn ang="0">
                  <a:pos x="18" y="76"/>
                </a:cxn>
                <a:cxn ang="0">
                  <a:pos x="9" y="72"/>
                </a:cxn>
                <a:cxn ang="0">
                  <a:pos x="54" y="58"/>
                </a:cxn>
                <a:cxn ang="0">
                  <a:pos x="49" y="63"/>
                </a:cxn>
                <a:cxn ang="0">
                  <a:pos x="45" y="72"/>
                </a:cxn>
                <a:cxn ang="0">
                  <a:pos x="54" y="76"/>
                </a:cxn>
                <a:cxn ang="0">
                  <a:pos x="54" y="76"/>
                </a:cxn>
                <a:cxn ang="0">
                  <a:pos x="58" y="67"/>
                </a:cxn>
                <a:cxn ang="0">
                  <a:pos x="54" y="58"/>
                </a:cxn>
                <a:cxn ang="0">
                  <a:pos x="99" y="49"/>
                </a:cxn>
                <a:cxn ang="0">
                  <a:pos x="94" y="49"/>
                </a:cxn>
                <a:cxn ang="0">
                  <a:pos x="90" y="58"/>
                </a:cxn>
                <a:cxn ang="0">
                  <a:pos x="99" y="63"/>
                </a:cxn>
                <a:cxn ang="0">
                  <a:pos x="99" y="63"/>
                </a:cxn>
                <a:cxn ang="0">
                  <a:pos x="103" y="54"/>
                </a:cxn>
                <a:cxn ang="0">
                  <a:pos x="99" y="49"/>
                </a:cxn>
                <a:cxn ang="0">
                  <a:pos x="139" y="36"/>
                </a:cxn>
                <a:cxn ang="0">
                  <a:pos x="139" y="36"/>
                </a:cxn>
                <a:cxn ang="0">
                  <a:pos x="135" y="45"/>
                </a:cxn>
                <a:cxn ang="0">
                  <a:pos x="139" y="54"/>
                </a:cxn>
                <a:cxn ang="0">
                  <a:pos x="144" y="54"/>
                </a:cxn>
                <a:cxn ang="0">
                  <a:pos x="148" y="40"/>
                </a:cxn>
                <a:cxn ang="0">
                  <a:pos x="139" y="36"/>
                </a:cxn>
                <a:cxn ang="0">
                  <a:pos x="184" y="27"/>
                </a:cxn>
                <a:cxn ang="0">
                  <a:pos x="180" y="27"/>
                </a:cxn>
                <a:cxn ang="0">
                  <a:pos x="175" y="36"/>
                </a:cxn>
                <a:cxn ang="0">
                  <a:pos x="184" y="40"/>
                </a:cxn>
                <a:cxn ang="0">
                  <a:pos x="184" y="40"/>
                </a:cxn>
                <a:cxn ang="0">
                  <a:pos x="189" y="31"/>
                </a:cxn>
                <a:cxn ang="0">
                  <a:pos x="184" y="27"/>
                </a:cxn>
                <a:cxn ang="0">
                  <a:pos x="225" y="13"/>
                </a:cxn>
                <a:cxn ang="0">
                  <a:pos x="225" y="13"/>
                </a:cxn>
                <a:cxn ang="0">
                  <a:pos x="220" y="22"/>
                </a:cxn>
                <a:cxn ang="0">
                  <a:pos x="225" y="27"/>
                </a:cxn>
                <a:cxn ang="0">
                  <a:pos x="229" y="27"/>
                </a:cxn>
                <a:cxn ang="0">
                  <a:pos x="234" y="18"/>
                </a:cxn>
                <a:cxn ang="0">
                  <a:pos x="225" y="13"/>
                </a:cxn>
                <a:cxn ang="0">
                  <a:pos x="270" y="0"/>
                </a:cxn>
                <a:cxn ang="0">
                  <a:pos x="270" y="0"/>
                </a:cxn>
                <a:cxn ang="0">
                  <a:pos x="265" y="9"/>
                </a:cxn>
                <a:cxn ang="0">
                  <a:pos x="270" y="18"/>
                </a:cxn>
                <a:cxn ang="0">
                  <a:pos x="274" y="18"/>
                </a:cxn>
                <a:cxn ang="0">
                  <a:pos x="279" y="9"/>
                </a:cxn>
                <a:cxn ang="0">
                  <a:pos x="270" y="0"/>
                </a:cxn>
              </a:cxnLst>
              <a:pathLst>
                <a:path w="62" h="19">
                  <a:moveTo>
                    <a:pt x="2" y="16"/>
                  </a:moveTo>
                  <a:cubicBezTo>
                    <a:pt x="2" y="16"/>
                    <a:pt x="2" y="16"/>
                    <a:pt x="2" y="16"/>
                  </a:cubicBezTo>
                  <a:cubicBezTo>
                    <a:pt x="1" y="16"/>
                    <a:pt x="0" y="17"/>
                    <a:pt x="1" y="18"/>
                  </a:cubicBezTo>
                  <a:cubicBezTo>
                    <a:pt x="1" y="19"/>
                    <a:pt x="1" y="19"/>
                    <a:pt x="2" y="19"/>
                  </a:cubicBezTo>
                  <a:cubicBezTo>
                    <a:pt x="3" y="19"/>
                    <a:pt x="3" y="19"/>
                    <a:pt x="3" y="19"/>
                  </a:cubicBezTo>
                  <a:cubicBezTo>
                    <a:pt x="4" y="19"/>
                    <a:pt x="4" y="18"/>
                    <a:pt x="4" y="17"/>
                  </a:cubicBezTo>
                  <a:cubicBezTo>
                    <a:pt x="4" y="17"/>
                    <a:pt x="3" y="16"/>
                    <a:pt x="2" y="16"/>
                  </a:cubicBezTo>
                  <a:moveTo>
                    <a:pt x="12" y="13"/>
                  </a:moveTo>
                  <a:cubicBezTo>
                    <a:pt x="12" y="13"/>
                    <a:pt x="12" y="13"/>
                    <a:pt x="11" y="14"/>
                  </a:cubicBezTo>
                  <a:cubicBezTo>
                    <a:pt x="11" y="14"/>
                    <a:pt x="10" y="15"/>
                    <a:pt x="10" y="16"/>
                  </a:cubicBezTo>
                  <a:cubicBezTo>
                    <a:pt x="10" y="16"/>
                    <a:pt x="11" y="17"/>
                    <a:pt x="12" y="17"/>
                  </a:cubicBezTo>
                  <a:cubicBezTo>
                    <a:pt x="12" y="17"/>
                    <a:pt x="12" y="17"/>
                    <a:pt x="12" y="17"/>
                  </a:cubicBezTo>
                  <a:cubicBezTo>
                    <a:pt x="13" y="16"/>
                    <a:pt x="14" y="16"/>
                    <a:pt x="13" y="15"/>
                  </a:cubicBezTo>
                  <a:cubicBezTo>
                    <a:pt x="13" y="14"/>
                    <a:pt x="13" y="13"/>
                    <a:pt x="12" y="13"/>
                  </a:cubicBezTo>
                  <a:moveTo>
                    <a:pt x="22" y="11"/>
                  </a:moveTo>
                  <a:cubicBezTo>
                    <a:pt x="21" y="11"/>
                    <a:pt x="21" y="11"/>
                    <a:pt x="21" y="11"/>
                  </a:cubicBezTo>
                  <a:cubicBezTo>
                    <a:pt x="20" y="11"/>
                    <a:pt x="20" y="12"/>
                    <a:pt x="20" y="13"/>
                  </a:cubicBezTo>
                  <a:cubicBezTo>
                    <a:pt x="20" y="14"/>
                    <a:pt x="21" y="14"/>
                    <a:pt x="22" y="14"/>
                  </a:cubicBezTo>
                  <a:cubicBezTo>
                    <a:pt x="22" y="14"/>
                    <a:pt x="22" y="14"/>
                    <a:pt x="22" y="14"/>
                  </a:cubicBezTo>
                  <a:cubicBezTo>
                    <a:pt x="23" y="14"/>
                    <a:pt x="23" y="13"/>
                    <a:pt x="23" y="12"/>
                  </a:cubicBezTo>
                  <a:cubicBezTo>
                    <a:pt x="23" y="11"/>
                    <a:pt x="22" y="11"/>
                    <a:pt x="22" y="11"/>
                  </a:cubicBezTo>
                  <a:moveTo>
                    <a:pt x="31" y="8"/>
                  </a:moveTo>
                  <a:cubicBezTo>
                    <a:pt x="31" y="8"/>
                    <a:pt x="31" y="8"/>
                    <a:pt x="31" y="8"/>
                  </a:cubicBezTo>
                  <a:cubicBezTo>
                    <a:pt x="30" y="9"/>
                    <a:pt x="29" y="9"/>
                    <a:pt x="30" y="10"/>
                  </a:cubicBezTo>
                  <a:cubicBezTo>
                    <a:pt x="30" y="11"/>
                    <a:pt x="30" y="12"/>
                    <a:pt x="31" y="12"/>
                  </a:cubicBezTo>
                  <a:cubicBezTo>
                    <a:pt x="32" y="12"/>
                    <a:pt x="32" y="12"/>
                    <a:pt x="32" y="12"/>
                  </a:cubicBezTo>
                  <a:cubicBezTo>
                    <a:pt x="32" y="11"/>
                    <a:pt x="33" y="10"/>
                    <a:pt x="33" y="9"/>
                  </a:cubicBezTo>
                  <a:cubicBezTo>
                    <a:pt x="33" y="9"/>
                    <a:pt x="32" y="8"/>
                    <a:pt x="31" y="8"/>
                  </a:cubicBezTo>
                  <a:moveTo>
                    <a:pt x="41" y="6"/>
                  </a:moveTo>
                  <a:cubicBezTo>
                    <a:pt x="41" y="6"/>
                    <a:pt x="41" y="6"/>
                    <a:pt x="40" y="6"/>
                  </a:cubicBezTo>
                  <a:cubicBezTo>
                    <a:pt x="40" y="6"/>
                    <a:pt x="39" y="7"/>
                    <a:pt x="39" y="8"/>
                  </a:cubicBezTo>
                  <a:cubicBezTo>
                    <a:pt x="39" y="8"/>
                    <a:pt x="40" y="9"/>
                    <a:pt x="41" y="9"/>
                  </a:cubicBezTo>
                  <a:cubicBezTo>
                    <a:pt x="41" y="9"/>
                    <a:pt x="41" y="9"/>
                    <a:pt x="41" y="9"/>
                  </a:cubicBezTo>
                  <a:cubicBezTo>
                    <a:pt x="42" y="9"/>
                    <a:pt x="43" y="8"/>
                    <a:pt x="42" y="7"/>
                  </a:cubicBezTo>
                  <a:cubicBezTo>
                    <a:pt x="42" y="6"/>
                    <a:pt x="42" y="6"/>
                    <a:pt x="41" y="6"/>
                  </a:cubicBezTo>
                  <a:moveTo>
                    <a:pt x="50" y="3"/>
                  </a:moveTo>
                  <a:cubicBezTo>
                    <a:pt x="50" y="3"/>
                    <a:pt x="50" y="3"/>
                    <a:pt x="50" y="3"/>
                  </a:cubicBezTo>
                  <a:cubicBezTo>
                    <a:pt x="49" y="3"/>
                    <a:pt x="49" y="4"/>
                    <a:pt x="49" y="5"/>
                  </a:cubicBezTo>
                  <a:cubicBezTo>
                    <a:pt x="49" y="6"/>
                    <a:pt x="50" y="6"/>
                    <a:pt x="50" y="6"/>
                  </a:cubicBezTo>
                  <a:cubicBezTo>
                    <a:pt x="51" y="6"/>
                    <a:pt x="51" y="6"/>
                    <a:pt x="51" y="6"/>
                  </a:cubicBezTo>
                  <a:cubicBezTo>
                    <a:pt x="52" y="6"/>
                    <a:pt x="52" y="5"/>
                    <a:pt x="52" y="4"/>
                  </a:cubicBezTo>
                  <a:cubicBezTo>
                    <a:pt x="52" y="3"/>
                    <a:pt x="51" y="3"/>
                    <a:pt x="50" y="3"/>
                  </a:cubicBezTo>
                  <a:moveTo>
                    <a:pt x="60" y="0"/>
                  </a:moveTo>
                  <a:cubicBezTo>
                    <a:pt x="60" y="0"/>
                    <a:pt x="60" y="0"/>
                    <a:pt x="60" y="0"/>
                  </a:cubicBezTo>
                  <a:cubicBezTo>
                    <a:pt x="59" y="1"/>
                    <a:pt x="58" y="2"/>
                    <a:pt x="59" y="2"/>
                  </a:cubicBezTo>
                  <a:cubicBezTo>
                    <a:pt x="59" y="3"/>
                    <a:pt x="59" y="4"/>
                    <a:pt x="60" y="4"/>
                  </a:cubicBezTo>
                  <a:cubicBezTo>
                    <a:pt x="61" y="4"/>
                    <a:pt x="61" y="4"/>
                    <a:pt x="61" y="4"/>
                  </a:cubicBezTo>
                  <a:cubicBezTo>
                    <a:pt x="61" y="3"/>
                    <a:pt x="62" y="3"/>
                    <a:pt x="62" y="2"/>
                  </a:cubicBezTo>
                  <a:cubicBezTo>
                    <a:pt x="62" y="1"/>
                    <a:pt x="61" y="0"/>
                    <a:pt x="60" y="0"/>
                  </a:cubicBezTo>
                </a:path>
              </a:pathLst>
            </a:custGeom>
            <a:solidFill>
              <a:srgbClr val="808080"/>
            </a:solidFill>
            <a:ln w="9525">
              <a:noFill/>
            </a:ln>
          </p:spPr>
          <p:txBody>
            <a:bodyPr/>
            <a:p>
              <a:endParaRPr lang="zh-CN" altLang="en-US"/>
            </a:p>
          </p:txBody>
        </p:sp>
        <p:sp>
          <p:nvSpPr>
            <p:cNvPr id="285763" name="任意多边形 74"/>
            <p:cNvSpPr/>
            <p:nvPr>
              <p:custDataLst>
                <p:tags r:id="rId62"/>
              </p:custDataLst>
            </p:nvPr>
          </p:nvSpPr>
          <p:spPr>
            <a:xfrm>
              <a:off x="13734" y="5387"/>
              <a:ext cx="592" cy="59"/>
            </a:xfrm>
            <a:custGeom>
              <a:avLst/>
              <a:gdLst/>
              <a:ahLst/>
              <a:cxnLst>
                <a:cxn ang="0">
                  <a:pos x="490" y="35"/>
                </a:cxn>
                <a:cxn ang="0">
                  <a:pos x="499" y="44"/>
                </a:cxn>
                <a:cxn ang="0">
                  <a:pos x="504" y="30"/>
                </a:cxn>
                <a:cxn ang="0">
                  <a:pos x="499" y="30"/>
                </a:cxn>
                <a:cxn ang="0">
                  <a:pos x="445" y="35"/>
                </a:cxn>
                <a:cxn ang="0">
                  <a:pos x="454" y="44"/>
                </a:cxn>
                <a:cxn ang="0">
                  <a:pos x="454" y="26"/>
                </a:cxn>
                <a:cxn ang="0">
                  <a:pos x="409" y="26"/>
                </a:cxn>
                <a:cxn ang="0">
                  <a:pos x="409" y="39"/>
                </a:cxn>
                <a:cxn ang="0">
                  <a:pos x="418" y="30"/>
                </a:cxn>
                <a:cxn ang="0">
                  <a:pos x="409" y="26"/>
                </a:cxn>
                <a:cxn ang="0">
                  <a:pos x="360" y="26"/>
                </a:cxn>
                <a:cxn ang="0">
                  <a:pos x="364" y="35"/>
                </a:cxn>
                <a:cxn ang="0">
                  <a:pos x="364" y="22"/>
                </a:cxn>
                <a:cxn ang="0">
                  <a:pos x="319" y="17"/>
                </a:cxn>
                <a:cxn ang="0">
                  <a:pos x="319" y="35"/>
                </a:cxn>
                <a:cxn ang="0">
                  <a:pos x="328" y="26"/>
                </a:cxn>
                <a:cxn ang="0">
                  <a:pos x="319" y="17"/>
                </a:cxn>
                <a:cxn ang="0">
                  <a:pos x="270" y="22"/>
                </a:cxn>
                <a:cxn ang="0">
                  <a:pos x="274" y="30"/>
                </a:cxn>
                <a:cxn ang="0">
                  <a:pos x="274" y="17"/>
                </a:cxn>
                <a:cxn ang="0">
                  <a:pos x="229" y="13"/>
                </a:cxn>
                <a:cxn ang="0">
                  <a:pos x="229" y="26"/>
                </a:cxn>
                <a:cxn ang="0">
                  <a:pos x="238" y="22"/>
                </a:cxn>
                <a:cxn ang="0">
                  <a:pos x="229" y="13"/>
                </a:cxn>
                <a:cxn ang="0">
                  <a:pos x="180" y="17"/>
                </a:cxn>
                <a:cxn ang="0">
                  <a:pos x="184" y="26"/>
                </a:cxn>
                <a:cxn ang="0">
                  <a:pos x="184" y="8"/>
                </a:cxn>
                <a:cxn ang="0">
                  <a:pos x="139" y="8"/>
                </a:cxn>
                <a:cxn ang="0">
                  <a:pos x="139" y="22"/>
                </a:cxn>
                <a:cxn ang="0">
                  <a:pos x="148" y="13"/>
                </a:cxn>
                <a:cxn ang="0">
                  <a:pos x="139" y="8"/>
                </a:cxn>
                <a:cxn ang="0">
                  <a:pos x="90" y="13"/>
                </a:cxn>
                <a:cxn ang="0">
                  <a:pos x="94" y="17"/>
                </a:cxn>
                <a:cxn ang="0">
                  <a:pos x="94" y="4"/>
                </a:cxn>
                <a:cxn ang="0">
                  <a:pos x="49" y="0"/>
                </a:cxn>
                <a:cxn ang="0">
                  <a:pos x="49" y="17"/>
                </a:cxn>
                <a:cxn ang="0">
                  <a:pos x="58" y="8"/>
                </a:cxn>
                <a:cxn ang="0">
                  <a:pos x="49" y="0"/>
                </a:cxn>
                <a:cxn ang="0">
                  <a:pos x="0" y="4"/>
                </a:cxn>
                <a:cxn ang="0">
                  <a:pos x="4" y="13"/>
                </a:cxn>
                <a:cxn ang="0">
                  <a:pos x="4" y="0"/>
                </a:cxn>
              </a:cxnLst>
              <a:pathLst>
                <a:path w="112" h="10">
                  <a:moveTo>
                    <a:pt x="111" y="7"/>
                  </a:moveTo>
                  <a:cubicBezTo>
                    <a:pt x="110" y="7"/>
                    <a:pt x="110" y="8"/>
                    <a:pt x="109" y="8"/>
                  </a:cubicBezTo>
                  <a:cubicBezTo>
                    <a:pt x="109" y="9"/>
                    <a:pt x="110" y="10"/>
                    <a:pt x="111" y="10"/>
                  </a:cubicBezTo>
                  <a:cubicBezTo>
                    <a:pt x="111" y="10"/>
                    <a:pt x="111" y="10"/>
                    <a:pt x="111" y="10"/>
                  </a:cubicBezTo>
                  <a:cubicBezTo>
                    <a:pt x="112" y="10"/>
                    <a:pt x="112" y="10"/>
                    <a:pt x="112" y="10"/>
                  </a:cubicBezTo>
                  <a:cubicBezTo>
                    <a:pt x="112" y="9"/>
                    <a:pt x="112" y="8"/>
                    <a:pt x="112" y="7"/>
                  </a:cubicBezTo>
                  <a:cubicBezTo>
                    <a:pt x="112" y="7"/>
                    <a:pt x="112" y="7"/>
                    <a:pt x="111" y="7"/>
                  </a:cubicBezTo>
                  <a:cubicBezTo>
                    <a:pt x="111" y="7"/>
                    <a:pt x="111" y="7"/>
                    <a:pt x="111" y="7"/>
                  </a:cubicBezTo>
                  <a:moveTo>
                    <a:pt x="101" y="6"/>
                  </a:moveTo>
                  <a:cubicBezTo>
                    <a:pt x="100" y="6"/>
                    <a:pt x="100" y="7"/>
                    <a:pt x="99" y="8"/>
                  </a:cubicBezTo>
                  <a:cubicBezTo>
                    <a:pt x="99" y="9"/>
                    <a:pt x="100" y="9"/>
                    <a:pt x="101" y="10"/>
                  </a:cubicBezTo>
                  <a:cubicBezTo>
                    <a:pt x="101" y="10"/>
                    <a:pt x="101" y="10"/>
                    <a:pt x="101" y="10"/>
                  </a:cubicBezTo>
                  <a:cubicBezTo>
                    <a:pt x="102" y="10"/>
                    <a:pt x="103" y="9"/>
                    <a:pt x="103" y="8"/>
                  </a:cubicBezTo>
                  <a:cubicBezTo>
                    <a:pt x="103" y="7"/>
                    <a:pt x="102" y="6"/>
                    <a:pt x="101" y="6"/>
                  </a:cubicBezTo>
                  <a:cubicBezTo>
                    <a:pt x="101" y="6"/>
                    <a:pt x="101" y="6"/>
                    <a:pt x="101" y="6"/>
                  </a:cubicBezTo>
                  <a:moveTo>
                    <a:pt x="91" y="6"/>
                  </a:moveTo>
                  <a:cubicBezTo>
                    <a:pt x="90" y="6"/>
                    <a:pt x="90" y="6"/>
                    <a:pt x="90" y="7"/>
                  </a:cubicBezTo>
                  <a:cubicBezTo>
                    <a:pt x="89" y="8"/>
                    <a:pt x="90" y="9"/>
                    <a:pt x="91" y="9"/>
                  </a:cubicBezTo>
                  <a:cubicBezTo>
                    <a:pt x="91" y="9"/>
                    <a:pt x="91" y="9"/>
                    <a:pt x="91" y="9"/>
                  </a:cubicBezTo>
                  <a:cubicBezTo>
                    <a:pt x="92" y="9"/>
                    <a:pt x="93" y="8"/>
                    <a:pt x="93" y="7"/>
                  </a:cubicBezTo>
                  <a:cubicBezTo>
                    <a:pt x="93" y="6"/>
                    <a:pt x="92" y="6"/>
                    <a:pt x="91" y="6"/>
                  </a:cubicBezTo>
                  <a:cubicBezTo>
                    <a:pt x="91" y="6"/>
                    <a:pt x="91" y="6"/>
                    <a:pt x="91" y="6"/>
                  </a:cubicBezTo>
                  <a:moveTo>
                    <a:pt x="81" y="5"/>
                  </a:moveTo>
                  <a:cubicBezTo>
                    <a:pt x="80" y="5"/>
                    <a:pt x="80" y="6"/>
                    <a:pt x="80" y="6"/>
                  </a:cubicBezTo>
                  <a:cubicBezTo>
                    <a:pt x="79" y="7"/>
                    <a:pt x="80" y="8"/>
                    <a:pt x="81" y="8"/>
                  </a:cubicBezTo>
                  <a:cubicBezTo>
                    <a:pt x="81" y="8"/>
                    <a:pt x="81" y="8"/>
                    <a:pt x="81" y="8"/>
                  </a:cubicBezTo>
                  <a:cubicBezTo>
                    <a:pt x="82" y="8"/>
                    <a:pt x="83" y="8"/>
                    <a:pt x="83" y="7"/>
                  </a:cubicBezTo>
                  <a:cubicBezTo>
                    <a:pt x="83" y="6"/>
                    <a:pt x="82" y="5"/>
                    <a:pt x="81" y="5"/>
                  </a:cubicBezTo>
                  <a:cubicBezTo>
                    <a:pt x="81" y="5"/>
                    <a:pt x="81" y="5"/>
                    <a:pt x="81" y="5"/>
                  </a:cubicBezTo>
                  <a:moveTo>
                    <a:pt x="71" y="4"/>
                  </a:moveTo>
                  <a:cubicBezTo>
                    <a:pt x="70" y="4"/>
                    <a:pt x="70" y="5"/>
                    <a:pt x="70" y="6"/>
                  </a:cubicBezTo>
                  <a:cubicBezTo>
                    <a:pt x="69" y="7"/>
                    <a:pt x="70" y="8"/>
                    <a:pt x="71" y="8"/>
                  </a:cubicBezTo>
                  <a:cubicBezTo>
                    <a:pt x="71" y="8"/>
                    <a:pt x="71" y="8"/>
                    <a:pt x="71" y="8"/>
                  </a:cubicBezTo>
                  <a:cubicBezTo>
                    <a:pt x="72" y="8"/>
                    <a:pt x="73" y="7"/>
                    <a:pt x="73" y="6"/>
                  </a:cubicBezTo>
                  <a:cubicBezTo>
                    <a:pt x="73" y="5"/>
                    <a:pt x="72" y="4"/>
                    <a:pt x="71" y="4"/>
                  </a:cubicBezTo>
                  <a:cubicBezTo>
                    <a:pt x="71" y="4"/>
                    <a:pt x="71" y="4"/>
                    <a:pt x="71" y="4"/>
                  </a:cubicBezTo>
                  <a:moveTo>
                    <a:pt x="61" y="4"/>
                  </a:moveTo>
                  <a:cubicBezTo>
                    <a:pt x="60" y="4"/>
                    <a:pt x="60" y="4"/>
                    <a:pt x="60" y="5"/>
                  </a:cubicBezTo>
                  <a:cubicBezTo>
                    <a:pt x="60" y="6"/>
                    <a:pt x="60" y="7"/>
                    <a:pt x="61" y="7"/>
                  </a:cubicBezTo>
                  <a:cubicBezTo>
                    <a:pt x="61" y="7"/>
                    <a:pt x="61" y="7"/>
                    <a:pt x="61" y="7"/>
                  </a:cubicBezTo>
                  <a:cubicBezTo>
                    <a:pt x="62" y="7"/>
                    <a:pt x="63" y="6"/>
                    <a:pt x="63" y="5"/>
                  </a:cubicBezTo>
                  <a:cubicBezTo>
                    <a:pt x="63" y="4"/>
                    <a:pt x="62" y="4"/>
                    <a:pt x="61" y="4"/>
                  </a:cubicBezTo>
                  <a:cubicBezTo>
                    <a:pt x="61" y="4"/>
                    <a:pt x="61" y="4"/>
                    <a:pt x="61" y="4"/>
                  </a:cubicBezTo>
                  <a:moveTo>
                    <a:pt x="51" y="3"/>
                  </a:moveTo>
                  <a:cubicBezTo>
                    <a:pt x="50" y="3"/>
                    <a:pt x="50" y="4"/>
                    <a:pt x="50" y="5"/>
                  </a:cubicBezTo>
                  <a:cubicBezTo>
                    <a:pt x="50" y="5"/>
                    <a:pt x="50" y="6"/>
                    <a:pt x="51" y="6"/>
                  </a:cubicBezTo>
                  <a:cubicBezTo>
                    <a:pt x="51" y="6"/>
                    <a:pt x="51" y="6"/>
                    <a:pt x="51" y="6"/>
                  </a:cubicBezTo>
                  <a:cubicBezTo>
                    <a:pt x="52" y="6"/>
                    <a:pt x="53" y="6"/>
                    <a:pt x="53" y="5"/>
                  </a:cubicBezTo>
                  <a:cubicBezTo>
                    <a:pt x="53" y="4"/>
                    <a:pt x="52" y="3"/>
                    <a:pt x="51" y="3"/>
                  </a:cubicBezTo>
                  <a:cubicBezTo>
                    <a:pt x="51" y="3"/>
                    <a:pt x="51" y="3"/>
                    <a:pt x="51" y="3"/>
                  </a:cubicBezTo>
                  <a:moveTo>
                    <a:pt x="41" y="2"/>
                  </a:moveTo>
                  <a:cubicBezTo>
                    <a:pt x="40" y="2"/>
                    <a:pt x="40" y="3"/>
                    <a:pt x="40" y="4"/>
                  </a:cubicBezTo>
                  <a:cubicBezTo>
                    <a:pt x="40" y="5"/>
                    <a:pt x="40" y="6"/>
                    <a:pt x="41" y="6"/>
                  </a:cubicBezTo>
                  <a:cubicBezTo>
                    <a:pt x="41" y="6"/>
                    <a:pt x="41" y="6"/>
                    <a:pt x="41" y="6"/>
                  </a:cubicBezTo>
                  <a:cubicBezTo>
                    <a:pt x="42" y="6"/>
                    <a:pt x="43" y="5"/>
                    <a:pt x="43" y="4"/>
                  </a:cubicBezTo>
                  <a:cubicBezTo>
                    <a:pt x="43" y="3"/>
                    <a:pt x="42" y="2"/>
                    <a:pt x="41" y="2"/>
                  </a:cubicBezTo>
                  <a:cubicBezTo>
                    <a:pt x="41" y="2"/>
                    <a:pt x="41" y="2"/>
                    <a:pt x="41" y="2"/>
                  </a:cubicBezTo>
                  <a:moveTo>
                    <a:pt x="31" y="2"/>
                  </a:moveTo>
                  <a:cubicBezTo>
                    <a:pt x="30" y="2"/>
                    <a:pt x="30" y="2"/>
                    <a:pt x="30" y="3"/>
                  </a:cubicBezTo>
                  <a:cubicBezTo>
                    <a:pt x="30" y="4"/>
                    <a:pt x="30" y="5"/>
                    <a:pt x="31" y="5"/>
                  </a:cubicBezTo>
                  <a:cubicBezTo>
                    <a:pt x="31" y="5"/>
                    <a:pt x="31" y="5"/>
                    <a:pt x="31" y="5"/>
                  </a:cubicBezTo>
                  <a:cubicBezTo>
                    <a:pt x="32" y="5"/>
                    <a:pt x="33" y="4"/>
                    <a:pt x="33" y="3"/>
                  </a:cubicBezTo>
                  <a:cubicBezTo>
                    <a:pt x="33" y="3"/>
                    <a:pt x="32" y="2"/>
                    <a:pt x="31" y="2"/>
                  </a:cubicBezTo>
                  <a:cubicBezTo>
                    <a:pt x="31" y="2"/>
                    <a:pt x="31" y="2"/>
                    <a:pt x="31" y="2"/>
                  </a:cubicBezTo>
                  <a:moveTo>
                    <a:pt x="21" y="1"/>
                  </a:moveTo>
                  <a:cubicBezTo>
                    <a:pt x="20" y="1"/>
                    <a:pt x="20" y="2"/>
                    <a:pt x="20" y="3"/>
                  </a:cubicBezTo>
                  <a:cubicBezTo>
                    <a:pt x="20" y="4"/>
                    <a:pt x="20" y="4"/>
                    <a:pt x="21" y="4"/>
                  </a:cubicBezTo>
                  <a:cubicBezTo>
                    <a:pt x="21" y="4"/>
                    <a:pt x="21" y="4"/>
                    <a:pt x="21" y="4"/>
                  </a:cubicBezTo>
                  <a:cubicBezTo>
                    <a:pt x="22" y="4"/>
                    <a:pt x="23" y="4"/>
                    <a:pt x="23" y="3"/>
                  </a:cubicBezTo>
                  <a:cubicBezTo>
                    <a:pt x="23" y="2"/>
                    <a:pt x="22" y="1"/>
                    <a:pt x="21" y="1"/>
                  </a:cubicBezTo>
                  <a:cubicBezTo>
                    <a:pt x="21" y="1"/>
                    <a:pt x="21" y="1"/>
                    <a:pt x="21" y="1"/>
                  </a:cubicBezTo>
                  <a:moveTo>
                    <a:pt x="11" y="0"/>
                  </a:moveTo>
                  <a:cubicBezTo>
                    <a:pt x="10" y="0"/>
                    <a:pt x="10" y="1"/>
                    <a:pt x="10" y="2"/>
                  </a:cubicBezTo>
                  <a:cubicBezTo>
                    <a:pt x="10" y="3"/>
                    <a:pt x="10" y="4"/>
                    <a:pt x="11" y="4"/>
                  </a:cubicBezTo>
                  <a:cubicBezTo>
                    <a:pt x="11" y="4"/>
                    <a:pt x="11" y="4"/>
                    <a:pt x="11" y="4"/>
                  </a:cubicBezTo>
                  <a:cubicBezTo>
                    <a:pt x="12" y="4"/>
                    <a:pt x="13" y="3"/>
                    <a:pt x="13" y="2"/>
                  </a:cubicBezTo>
                  <a:cubicBezTo>
                    <a:pt x="13" y="1"/>
                    <a:pt x="12" y="0"/>
                    <a:pt x="11" y="0"/>
                  </a:cubicBezTo>
                  <a:cubicBezTo>
                    <a:pt x="11" y="0"/>
                    <a:pt x="11" y="0"/>
                    <a:pt x="11" y="0"/>
                  </a:cubicBezTo>
                  <a:moveTo>
                    <a:pt x="1" y="0"/>
                  </a:moveTo>
                  <a:cubicBezTo>
                    <a:pt x="0" y="0"/>
                    <a:pt x="0" y="0"/>
                    <a:pt x="0" y="1"/>
                  </a:cubicBezTo>
                  <a:cubicBezTo>
                    <a:pt x="0" y="2"/>
                    <a:pt x="0" y="3"/>
                    <a:pt x="1" y="3"/>
                  </a:cubicBezTo>
                  <a:cubicBezTo>
                    <a:pt x="1" y="3"/>
                    <a:pt x="1" y="3"/>
                    <a:pt x="1" y="3"/>
                  </a:cubicBezTo>
                  <a:cubicBezTo>
                    <a:pt x="2" y="3"/>
                    <a:pt x="3" y="2"/>
                    <a:pt x="3" y="2"/>
                  </a:cubicBezTo>
                  <a:cubicBezTo>
                    <a:pt x="3" y="1"/>
                    <a:pt x="2" y="0"/>
                    <a:pt x="1" y="0"/>
                  </a:cubicBezTo>
                  <a:cubicBezTo>
                    <a:pt x="1" y="0"/>
                    <a:pt x="1" y="0"/>
                    <a:pt x="1" y="0"/>
                  </a:cubicBezTo>
                </a:path>
              </a:pathLst>
            </a:custGeom>
            <a:solidFill>
              <a:srgbClr val="808080"/>
            </a:solidFill>
            <a:ln w="9525">
              <a:noFill/>
            </a:ln>
          </p:spPr>
          <p:txBody>
            <a:bodyPr/>
            <a:p>
              <a:endParaRPr lang="zh-CN" altLang="en-US"/>
            </a:p>
          </p:txBody>
        </p:sp>
        <p:sp>
          <p:nvSpPr>
            <p:cNvPr id="285764" name="任意多边形 75"/>
            <p:cNvSpPr/>
            <p:nvPr>
              <p:custDataLst>
                <p:tags r:id="rId63"/>
              </p:custDataLst>
            </p:nvPr>
          </p:nvSpPr>
          <p:spPr>
            <a:xfrm>
              <a:off x="15034" y="3609"/>
              <a:ext cx="586" cy="1658"/>
            </a:xfrm>
            <a:custGeom>
              <a:avLst/>
              <a:gdLst/>
              <a:ahLst/>
              <a:cxnLst>
                <a:cxn ang="0">
                  <a:pos x="0" y="1238"/>
                </a:cxn>
                <a:cxn ang="0">
                  <a:pos x="13" y="1233"/>
                </a:cxn>
                <a:cxn ang="0">
                  <a:pos x="40" y="1206"/>
                </a:cxn>
                <a:cxn ang="0">
                  <a:pos x="49" y="1220"/>
                </a:cxn>
                <a:cxn ang="0">
                  <a:pos x="85" y="1184"/>
                </a:cxn>
                <a:cxn ang="0">
                  <a:pos x="85" y="1197"/>
                </a:cxn>
                <a:cxn ang="0">
                  <a:pos x="85" y="1184"/>
                </a:cxn>
                <a:cxn ang="0">
                  <a:pos x="116" y="1175"/>
                </a:cxn>
                <a:cxn ang="0">
                  <a:pos x="130" y="1166"/>
                </a:cxn>
                <a:cxn ang="0">
                  <a:pos x="157" y="1139"/>
                </a:cxn>
                <a:cxn ang="0">
                  <a:pos x="166" y="1152"/>
                </a:cxn>
                <a:cxn ang="0">
                  <a:pos x="202" y="1116"/>
                </a:cxn>
                <a:cxn ang="0">
                  <a:pos x="202" y="1134"/>
                </a:cxn>
                <a:cxn ang="0">
                  <a:pos x="202" y="1116"/>
                </a:cxn>
                <a:cxn ang="0">
                  <a:pos x="485" y="432"/>
                </a:cxn>
                <a:cxn ang="0">
                  <a:pos x="499" y="427"/>
                </a:cxn>
                <a:cxn ang="0">
                  <a:pos x="481" y="378"/>
                </a:cxn>
                <a:cxn ang="0">
                  <a:pos x="485" y="391"/>
                </a:cxn>
                <a:cxn ang="0">
                  <a:pos x="472" y="333"/>
                </a:cxn>
                <a:cxn ang="0">
                  <a:pos x="472" y="346"/>
                </a:cxn>
                <a:cxn ang="0">
                  <a:pos x="472" y="333"/>
                </a:cxn>
                <a:cxn ang="0">
                  <a:pos x="454" y="297"/>
                </a:cxn>
                <a:cxn ang="0">
                  <a:pos x="467" y="297"/>
                </a:cxn>
                <a:cxn ang="0">
                  <a:pos x="449" y="247"/>
                </a:cxn>
                <a:cxn ang="0">
                  <a:pos x="454" y="261"/>
                </a:cxn>
                <a:cxn ang="0">
                  <a:pos x="440" y="202"/>
                </a:cxn>
                <a:cxn ang="0">
                  <a:pos x="440" y="216"/>
                </a:cxn>
                <a:cxn ang="0">
                  <a:pos x="440" y="202"/>
                </a:cxn>
                <a:cxn ang="0">
                  <a:pos x="422" y="166"/>
                </a:cxn>
                <a:cxn ang="0">
                  <a:pos x="436" y="162"/>
                </a:cxn>
                <a:cxn ang="0">
                  <a:pos x="8" y="157"/>
                </a:cxn>
                <a:cxn ang="0">
                  <a:pos x="13" y="157"/>
                </a:cxn>
                <a:cxn ang="0">
                  <a:pos x="40" y="139"/>
                </a:cxn>
                <a:cxn ang="0">
                  <a:pos x="49" y="126"/>
                </a:cxn>
                <a:cxn ang="0">
                  <a:pos x="418" y="117"/>
                </a:cxn>
                <a:cxn ang="0">
                  <a:pos x="422" y="130"/>
                </a:cxn>
                <a:cxn ang="0">
                  <a:pos x="76" y="94"/>
                </a:cxn>
                <a:cxn ang="0">
                  <a:pos x="76" y="108"/>
                </a:cxn>
                <a:cxn ang="0">
                  <a:pos x="76" y="94"/>
                </a:cxn>
                <a:cxn ang="0">
                  <a:pos x="400" y="81"/>
                </a:cxn>
                <a:cxn ang="0">
                  <a:pos x="418" y="76"/>
                </a:cxn>
                <a:cxn ang="0">
                  <a:pos x="103" y="63"/>
                </a:cxn>
                <a:cxn ang="0">
                  <a:pos x="116" y="76"/>
                </a:cxn>
                <a:cxn ang="0">
                  <a:pos x="143" y="31"/>
                </a:cxn>
                <a:cxn ang="0">
                  <a:pos x="143" y="45"/>
                </a:cxn>
                <a:cxn ang="0">
                  <a:pos x="143" y="31"/>
                </a:cxn>
                <a:cxn ang="0">
                  <a:pos x="170" y="13"/>
                </a:cxn>
                <a:cxn ang="0">
                  <a:pos x="179" y="0"/>
                </a:cxn>
              </a:cxnLst>
              <a:pathLst>
                <a:path w="111" h="276">
                  <a:moveTo>
                    <a:pt x="1" y="273"/>
                  </a:moveTo>
                  <a:cubicBezTo>
                    <a:pt x="1" y="273"/>
                    <a:pt x="1" y="273"/>
                    <a:pt x="1" y="273"/>
                  </a:cubicBezTo>
                  <a:cubicBezTo>
                    <a:pt x="0" y="274"/>
                    <a:pt x="0" y="275"/>
                    <a:pt x="0" y="275"/>
                  </a:cubicBezTo>
                  <a:cubicBezTo>
                    <a:pt x="0" y="276"/>
                    <a:pt x="1" y="276"/>
                    <a:pt x="1" y="276"/>
                  </a:cubicBezTo>
                  <a:cubicBezTo>
                    <a:pt x="2" y="276"/>
                    <a:pt x="2" y="276"/>
                    <a:pt x="2" y="276"/>
                  </a:cubicBezTo>
                  <a:cubicBezTo>
                    <a:pt x="3" y="276"/>
                    <a:pt x="3" y="275"/>
                    <a:pt x="3" y="274"/>
                  </a:cubicBezTo>
                  <a:cubicBezTo>
                    <a:pt x="3" y="273"/>
                    <a:pt x="2" y="273"/>
                    <a:pt x="1" y="273"/>
                  </a:cubicBezTo>
                  <a:moveTo>
                    <a:pt x="10" y="268"/>
                  </a:moveTo>
                  <a:cubicBezTo>
                    <a:pt x="10" y="268"/>
                    <a:pt x="10" y="268"/>
                    <a:pt x="9" y="268"/>
                  </a:cubicBezTo>
                  <a:cubicBezTo>
                    <a:pt x="9" y="269"/>
                    <a:pt x="8" y="270"/>
                    <a:pt x="9" y="270"/>
                  </a:cubicBezTo>
                  <a:cubicBezTo>
                    <a:pt x="9" y="271"/>
                    <a:pt x="10" y="271"/>
                    <a:pt x="10" y="271"/>
                  </a:cubicBezTo>
                  <a:cubicBezTo>
                    <a:pt x="11" y="271"/>
                    <a:pt x="11" y="271"/>
                    <a:pt x="11" y="271"/>
                  </a:cubicBezTo>
                  <a:cubicBezTo>
                    <a:pt x="12" y="271"/>
                    <a:pt x="12" y="270"/>
                    <a:pt x="12" y="269"/>
                  </a:cubicBezTo>
                  <a:cubicBezTo>
                    <a:pt x="11" y="268"/>
                    <a:pt x="11" y="268"/>
                    <a:pt x="10" y="268"/>
                  </a:cubicBezTo>
                  <a:moveTo>
                    <a:pt x="19" y="263"/>
                  </a:moveTo>
                  <a:cubicBezTo>
                    <a:pt x="19" y="263"/>
                    <a:pt x="18" y="263"/>
                    <a:pt x="18" y="263"/>
                  </a:cubicBezTo>
                  <a:cubicBezTo>
                    <a:pt x="17" y="264"/>
                    <a:pt x="17" y="265"/>
                    <a:pt x="17" y="266"/>
                  </a:cubicBezTo>
                  <a:cubicBezTo>
                    <a:pt x="18" y="266"/>
                    <a:pt x="18" y="266"/>
                    <a:pt x="19" y="266"/>
                  </a:cubicBezTo>
                  <a:cubicBezTo>
                    <a:pt x="20" y="266"/>
                    <a:pt x="20" y="266"/>
                    <a:pt x="20" y="266"/>
                  </a:cubicBezTo>
                  <a:cubicBezTo>
                    <a:pt x="20" y="266"/>
                    <a:pt x="21" y="265"/>
                    <a:pt x="20" y="264"/>
                  </a:cubicBezTo>
                  <a:cubicBezTo>
                    <a:pt x="20" y="263"/>
                    <a:pt x="19" y="263"/>
                    <a:pt x="19" y="263"/>
                  </a:cubicBezTo>
                  <a:moveTo>
                    <a:pt x="28" y="258"/>
                  </a:moveTo>
                  <a:cubicBezTo>
                    <a:pt x="27" y="258"/>
                    <a:pt x="27" y="258"/>
                    <a:pt x="27" y="258"/>
                  </a:cubicBezTo>
                  <a:cubicBezTo>
                    <a:pt x="26" y="259"/>
                    <a:pt x="26" y="260"/>
                    <a:pt x="26" y="261"/>
                  </a:cubicBezTo>
                  <a:cubicBezTo>
                    <a:pt x="26" y="261"/>
                    <a:pt x="27" y="261"/>
                    <a:pt x="28" y="261"/>
                  </a:cubicBezTo>
                  <a:cubicBezTo>
                    <a:pt x="28" y="261"/>
                    <a:pt x="28" y="261"/>
                    <a:pt x="28" y="261"/>
                  </a:cubicBezTo>
                  <a:cubicBezTo>
                    <a:pt x="29" y="261"/>
                    <a:pt x="29" y="260"/>
                    <a:pt x="29" y="259"/>
                  </a:cubicBezTo>
                  <a:cubicBezTo>
                    <a:pt x="29" y="258"/>
                    <a:pt x="28" y="258"/>
                    <a:pt x="28" y="258"/>
                  </a:cubicBezTo>
                  <a:moveTo>
                    <a:pt x="36" y="253"/>
                  </a:moveTo>
                  <a:cubicBezTo>
                    <a:pt x="36" y="253"/>
                    <a:pt x="36" y="253"/>
                    <a:pt x="35" y="253"/>
                  </a:cubicBezTo>
                  <a:cubicBezTo>
                    <a:pt x="35" y="254"/>
                    <a:pt x="34" y="255"/>
                    <a:pt x="35" y="256"/>
                  </a:cubicBezTo>
                  <a:cubicBezTo>
                    <a:pt x="35" y="256"/>
                    <a:pt x="36" y="257"/>
                    <a:pt x="36" y="257"/>
                  </a:cubicBezTo>
                  <a:cubicBezTo>
                    <a:pt x="37" y="256"/>
                    <a:pt x="37" y="256"/>
                    <a:pt x="37" y="256"/>
                  </a:cubicBezTo>
                  <a:cubicBezTo>
                    <a:pt x="38" y="256"/>
                    <a:pt x="38" y="255"/>
                    <a:pt x="38" y="254"/>
                  </a:cubicBezTo>
                  <a:cubicBezTo>
                    <a:pt x="37" y="254"/>
                    <a:pt x="37" y="253"/>
                    <a:pt x="36" y="253"/>
                  </a:cubicBezTo>
                  <a:moveTo>
                    <a:pt x="45" y="248"/>
                  </a:moveTo>
                  <a:cubicBezTo>
                    <a:pt x="45" y="248"/>
                    <a:pt x="44" y="248"/>
                    <a:pt x="44" y="249"/>
                  </a:cubicBezTo>
                  <a:cubicBezTo>
                    <a:pt x="43" y="249"/>
                    <a:pt x="43" y="250"/>
                    <a:pt x="43" y="251"/>
                  </a:cubicBezTo>
                  <a:cubicBezTo>
                    <a:pt x="44" y="251"/>
                    <a:pt x="44" y="252"/>
                    <a:pt x="45" y="252"/>
                  </a:cubicBezTo>
                  <a:cubicBezTo>
                    <a:pt x="46" y="251"/>
                    <a:pt x="46" y="251"/>
                    <a:pt x="46" y="251"/>
                  </a:cubicBezTo>
                  <a:cubicBezTo>
                    <a:pt x="47" y="251"/>
                    <a:pt x="47" y="250"/>
                    <a:pt x="46" y="249"/>
                  </a:cubicBezTo>
                  <a:cubicBezTo>
                    <a:pt x="46" y="249"/>
                    <a:pt x="46" y="248"/>
                    <a:pt x="45" y="248"/>
                  </a:cubicBezTo>
                  <a:moveTo>
                    <a:pt x="110" y="94"/>
                  </a:moveTo>
                  <a:cubicBezTo>
                    <a:pt x="109" y="94"/>
                    <a:pt x="109" y="94"/>
                    <a:pt x="109" y="94"/>
                  </a:cubicBezTo>
                  <a:cubicBezTo>
                    <a:pt x="108" y="94"/>
                    <a:pt x="108" y="95"/>
                    <a:pt x="108" y="96"/>
                  </a:cubicBezTo>
                  <a:cubicBezTo>
                    <a:pt x="108" y="96"/>
                    <a:pt x="109" y="97"/>
                    <a:pt x="110" y="97"/>
                  </a:cubicBezTo>
                  <a:cubicBezTo>
                    <a:pt x="110" y="97"/>
                    <a:pt x="110" y="97"/>
                    <a:pt x="110" y="97"/>
                  </a:cubicBezTo>
                  <a:cubicBezTo>
                    <a:pt x="111" y="97"/>
                    <a:pt x="111" y="96"/>
                    <a:pt x="111" y="95"/>
                  </a:cubicBezTo>
                  <a:cubicBezTo>
                    <a:pt x="111" y="94"/>
                    <a:pt x="110" y="94"/>
                    <a:pt x="110" y="94"/>
                  </a:cubicBezTo>
                  <a:moveTo>
                    <a:pt x="107" y="84"/>
                  </a:moveTo>
                  <a:cubicBezTo>
                    <a:pt x="107" y="84"/>
                    <a:pt x="107" y="84"/>
                    <a:pt x="107" y="84"/>
                  </a:cubicBezTo>
                  <a:cubicBezTo>
                    <a:pt x="106" y="84"/>
                    <a:pt x="105" y="85"/>
                    <a:pt x="106" y="86"/>
                  </a:cubicBezTo>
                  <a:cubicBezTo>
                    <a:pt x="106" y="87"/>
                    <a:pt x="106" y="87"/>
                    <a:pt x="107" y="87"/>
                  </a:cubicBezTo>
                  <a:cubicBezTo>
                    <a:pt x="108" y="87"/>
                    <a:pt x="108" y="87"/>
                    <a:pt x="108" y="87"/>
                  </a:cubicBezTo>
                  <a:cubicBezTo>
                    <a:pt x="108" y="87"/>
                    <a:pt x="109" y="86"/>
                    <a:pt x="109" y="85"/>
                  </a:cubicBezTo>
                  <a:cubicBezTo>
                    <a:pt x="109" y="84"/>
                    <a:pt x="108" y="84"/>
                    <a:pt x="107" y="84"/>
                  </a:cubicBezTo>
                  <a:moveTo>
                    <a:pt x="105" y="74"/>
                  </a:moveTo>
                  <a:cubicBezTo>
                    <a:pt x="105" y="74"/>
                    <a:pt x="105" y="74"/>
                    <a:pt x="104" y="74"/>
                  </a:cubicBezTo>
                  <a:cubicBezTo>
                    <a:pt x="104" y="74"/>
                    <a:pt x="103" y="75"/>
                    <a:pt x="103" y="76"/>
                  </a:cubicBezTo>
                  <a:cubicBezTo>
                    <a:pt x="103" y="77"/>
                    <a:pt x="104" y="77"/>
                    <a:pt x="105" y="77"/>
                  </a:cubicBezTo>
                  <a:cubicBezTo>
                    <a:pt x="105" y="77"/>
                    <a:pt x="105" y="77"/>
                    <a:pt x="105" y="77"/>
                  </a:cubicBezTo>
                  <a:cubicBezTo>
                    <a:pt x="106" y="77"/>
                    <a:pt x="107" y="76"/>
                    <a:pt x="106" y="75"/>
                  </a:cubicBezTo>
                  <a:cubicBezTo>
                    <a:pt x="106" y="75"/>
                    <a:pt x="106" y="74"/>
                    <a:pt x="105" y="74"/>
                  </a:cubicBezTo>
                  <a:moveTo>
                    <a:pt x="103" y="64"/>
                  </a:moveTo>
                  <a:cubicBezTo>
                    <a:pt x="102" y="64"/>
                    <a:pt x="102" y="64"/>
                    <a:pt x="102" y="64"/>
                  </a:cubicBezTo>
                  <a:cubicBezTo>
                    <a:pt x="101" y="65"/>
                    <a:pt x="101" y="66"/>
                    <a:pt x="101" y="66"/>
                  </a:cubicBezTo>
                  <a:cubicBezTo>
                    <a:pt x="101" y="67"/>
                    <a:pt x="102" y="68"/>
                    <a:pt x="103" y="68"/>
                  </a:cubicBezTo>
                  <a:cubicBezTo>
                    <a:pt x="103" y="68"/>
                    <a:pt x="103" y="68"/>
                    <a:pt x="103" y="68"/>
                  </a:cubicBezTo>
                  <a:cubicBezTo>
                    <a:pt x="104" y="67"/>
                    <a:pt x="104" y="67"/>
                    <a:pt x="104" y="66"/>
                  </a:cubicBezTo>
                  <a:cubicBezTo>
                    <a:pt x="104" y="65"/>
                    <a:pt x="103" y="64"/>
                    <a:pt x="103" y="64"/>
                  </a:cubicBezTo>
                  <a:moveTo>
                    <a:pt x="100" y="55"/>
                  </a:moveTo>
                  <a:cubicBezTo>
                    <a:pt x="100" y="55"/>
                    <a:pt x="100" y="55"/>
                    <a:pt x="100" y="55"/>
                  </a:cubicBezTo>
                  <a:cubicBezTo>
                    <a:pt x="99" y="55"/>
                    <a:pt x="98" y="56"/>
                    <a:pt x="99" y="57"/>
                  </a:cubicBezTo>
                  <a:cubicBezTo>
                    <a:pt x="99" y="57"/>
                    <a:pt x="99" y="58"/>
                    <a:pt x="100" y="58"/>
                  </a:cubicBezTo>
                  <a:cubicBezTo>
                    <a:pt x="101" y="58"/>
                    <a:pt x="101" y="58"/>
                    <a:pt x="101" y="58"/>
                  </a:cubicBezTo>
                  <a:cubicBezTo>
                    <a:pt x="102" y="58"/>
                    <a:pt x="102" y="57"/>
                    <a:pt x="102" y="56"/>
                  </a:cubicBezTo>
                  <a:cubicBezTo>
                    <a:pt x="102" y="55"/>
                    <a:pt x="101" y="55"/>
                    <a:pt x="100" y="55"/>
                  </a:cubicBezTo>
                  <a:moveTo>
                    <a:pt x="98" y="45"/>
                  </a:moveTo>
                  <a:cubicBezTo>
                    <a:pt x="98" y="45"/>
                    <a:pt x="98" y="45"/>
                    <a:pt x="98" y="45"/>
                  </a:cubicBezTo>
                  <a:cubicBezTo>
                    <a:pt x="97" y="45"/>
                    <a:pt x="96" y="46"/>
                    <a:pt x="96" y="47"/>
                  </a:cubicBezTo>
                  <a:cubicBezTo>
                    <a:pt x="96" y="48"/>
                    <a:pt x="97" y="48"/>
                    <a:pt x="98" y="48"/>
                  </a:cubicBezTo>
                  <a:cubicBezTo>
                    <a:pt x="98" y="48"/>
                    <a:pt x="98" y="48"/>
                    <a:pt x="98" y="48"/>
                  </a:cubicBezTo>
                  <a:cubicBezTo>
                    <a:pt x="99" y="48"/>
                    <a:pt x="100" y="47"/>
                    <a:pt x="100" y="46"/>
                  </a:cubicBezTo>
                  <a:cubicBezTo>
                    <a:pt x="99" y="45"/>
                    <a:pt x="99" y="45"/>
                    <a:pt x="98" y="45"/>
                  </a:cubicBezTo>
                  <a:moveTo>
                    <a:pt x="96" y="35"/>
                  </a:moveTo>
                  <a:cubicBezTo>
                    <a:pt x="95" y="35"/>
                    <a:pt x="95" y="35"/>
                    <a:pt x="95" y="35"/>
                  </a:cubicBezTo>
                  <a:cubicBezTo>
                    <a:pt x="94" y="35"/>
                    <a:pt x="94" y="36"/>
                    <a:pt x="94" y="37"/>
                  </a:cubicBezTo>
                  <a:cubicBezTo>
                    <a:pt x="94" y="38"/>
                    <a:pt x="95" y="39"/>
                    <a:pt x="96" y="39"/>
                  </a:cubicBezTo>
                  <a:cubicBezTo>
                    <a:pt x="96" y="38"/>
                    <a:pt x="96" y="38"/>
                    <a:pt x="96" y="38"/>
                  </a:cubicBezTo>
                  <a:cubicBezTo>
                    <a:pt x="97" y="38"/>
                    <a:pt x="97" y="37"/>
                    <a:pt x="97" y="36"/>
                  </a:cubicBezTo>
                  <a:cubicBezTo>
                    <a:pt x="97" y="36"/>
                    <a:pt x="96" y="35"/>
                    <a:pt x="96" y="35"/>
                  </a:cubicBezTo>
                  <a:moveTo>
                    <a:pt x="3" y="35"/>
                  </a:moveTo>
                  <a:cubicBezTo>
                    <a:pt x="3" y="35"/>
                    <a:pt x="2" y="35"/>
                    <a:pt x="2" y="35"/>
                  </a:cubicBezTo>
                  <a:cubicBezTo>
                    <a:pt x="3" y="36"/>
                    <a:pt x="4" y="37"/>
                    <a:pt x="4" y="38"/>
                  </a:cubicBezTo>
                  <a:cubicBezTo>
                    <a:pt x="5" y="37"/>
                    <a:pt x="5" y="36"/>
                    <a:pt x="4" y="35"/>
                  </a:cubicBezTo>
                  <a:cubicBezTo>
                    <a:pt x="4" y="35"/>
                    <a:pt x="4" y="35"/>
                    <a:pt x="3" y="35"/>
                  </a:cubicBezTo>
                  <a:moveTo>
                    <a:pt x="10" y="28"/>
                  </a:moveTo>
                  <a:cubicBezTo>
                    <a:pt x="10" y="28"/>
                    <a:pt x="9" y="28"/>
                    <a:pt x="9" y="28"/>
                  </a:cubicBezTo>
                  <a:cubicBezTo>
                    <a:pt x="8" y="29"/>
                    <a:pt x="8" y="30"/>
                    <a:pt x="9" y="31"/>
                  </a:cubicBezTo>
                  <a:cubicBezTo>
                    <a:pt x="9" y="31"/>
                    <a:pt x="10" y="31"/>
                    <a:pt x="10" y="31"/>
                  </a:cubicBezTo>
                  <a:cubicBezTo>
                    <a:pt x="11" y="31"/>
                    <a:pt x="11" y="31"/>
                    <a:pt x="11" y="31"/>
                  </a:cubicBezTo>
                  <a:cubicBezTo>
                    <a:pt x="12" y="30"/>
                    <a:pt x="12" y="29"/>
                    <a:pt x="11" y="28"/>
                  </a:cubicBezTo>
                  <a:cubicBezTo>
                    <a:pt x="11" y="28"/>
                    <a:pt x="11" y="28"/>
                    <a:pt x="10" y="28"/>
                  </a:cubicBezTo>
                  <a:moveTo>
                    <a:pt x="93" y="25"/>
                  </a:moveTo>
                  <a:cubicBezTo>
                    <a:pt x="93" y="25"/>
                    <a:pt x="93" y="25"/>
                    <a:pt x="93" y="26"/>
                  </a:cubicBezTo>
                  <a:cubicBezTo>
                    <a:pt x="92" y="26"/>
                    <a:pt x="91" y="27"/>
                    <a:pt x="92" y="28"/>
                  </a:cubicBezTo>
                  <a:cubicBezTo>
                    <a:pt x="92" y="28"/>
                    <a:pt x="92" y="29"/>
                    <a:pt x="93" y="29"/>
                  </a:cubicBezTo>
                  <a:cubicBezTo>
                    <a:pt x="94" y="29"/>
                    <a:pt x="94" y="29"/>
                    <a:pt x="94" y="29"/>
                  </a:cubicBezTo>
                  <a:cubicBezTo>
                    <a:pt x="95" y="29"/>
                    <a:pt x="95" y="28"/>
                    <a:pt x="95" y="27"/>
                  </a:cubicBezTo>
                  <a:cubicBezTo>
                    <a:pt x="95" y="26"/>
                    <a:pt x="94" y="25"/>
                    <a:pt x="93" y="25"/>
                  </a:cubicBezTo>
                  <a:moveTo>
                    <a:pt x="17" y="21"/>
                  </a:moveTo>
                  <a:cubicBezTo>
                    <a:pt x="17" y="21"/>
                    <a:pt x="17" y="21"/>
                    <a:pt x="16" y="21"/>
                  </a:cubicBezTo>
                  <a:cubicBezTo>
                    <a:pt x="16" y="22"/>
                    <a:pt x="16" y="23"/>
                    <a:pt x="16" y="24"/>
                  </a:cubicBezTo>
                  <a:cubicBezTo>
                    <a:pt x="17" y="24"/>
                    <a:pt x="17" y="24"/>
                    <a:pt x="17" y="24"/>
                  </a:cubicBezTo>
                  <a:cubicBezTo>
                    <a:pt x="18" y="24"/>
                    <a:pt x="18" y="24"/>
                    <a:pt x="19" y="24"/>
                  </a:cubicBezTo>
                  <a:cubicBezTo>
                    <a:pt x="19" y="23"/>
                    <a:pt x="19" y="22"/>
                    <a:pt x="19" y="21"/>
                  </a:cubicBezTo>
                  <a:cubicBezTo>
                    <a:pt x="18" y="21"/>
                    <a:pt x="18" y="21"/>
                    <a:pt x="17" y="21"/>
                  </a:cubicBezTo>
                  <a:moveTo>
                    <a:pt x="91" y="16"/>
                  </a:moveTo>
                  <a:cubicBezTo>
                    <a:pt x="91" y="16"/>
                    <a:pt x="91" y="16"/>
                    <a:pt x="91" y="16"/>
                  </a:cubicBezTo>
                  <a:cubicBezTo>
                    <a:pt x="90" y="16"/>
                    <a:pt x="89" y="17"/>
                    <a:pt x="89" y="18"/>
                  </a:cubicBezTo>
                  <a:cubicBezTo>
                    <a:pt x="89" y="19"/>
                    <a:pt x="90" y="19"/>
                    <a:pt x="91" y="19"/>
                  </a:cubicBezTo>
                  <a:cubicBezTo>
                    <a:pt x="91" y="19"/>
                    <a:pt x="91" y="19"/>
                    <a:pt x="91" y="19"/>
                  </a:cubicBezTo>
                  <a:cubicBezTo>
                    <a:pt x="92" y="19"/>
                    <a:pt x="93" y="18"/>
                    <a:pt x="93" y="17"/>
                  </a:cubicBezTo>
                  <a:cubicBezTo>
                    <a:pt x="92" y="16"/>
                    <a:pt x="92" y="16"/>
                    <a:pt x="91" y="16"/>
                  </a:cubicBezTo>
                  <a:moveTo>
                    <a:pt x="25" y="14"/>
                  </a:moveTo>
                  <a:cubicBezTo>
                    <a:pt x="24" y="14"/>
                    <a:pt x="24" y="14"/>
                    <a:pt x="23" y="14"/>
                  </a:cubicBezTo>
                  <a:cubicBezTo>
                    <a:pt x="23" y="15"/>
                    <a:pt x="23" y="16"/>
                    <a:pt x="23" y="17"/>
                  </a:cubicBezTo>
                  <a:cubicBezTo>
                    <a:pt x="24" y="17"/>
                    <a:pt x="24" y="17"/>
                    <a:pt x="25" y="17"/>
                  </a:cubicBezTo>
                  <a:cubicBezTo>
                    <a:pt x="25" y="17"/>
                    <a:pt x="25" y="17"/>
                    <a:pt x="26" y="17"/>
                  </a:cubicBezTo>
                  <a:cubicBezTo>
                    <a:pt x="26" y="16"/>
                    <a:pt x="26" y="15"/>
                    <a:pt x="26" y="14"/>
                  </a:cubicBezTo>
                  <a:cubicBezTo>
                    <a:pt x="25" y="14"/>
                    <a:pt x="25" y="14"/>
                    <a:pt x="25" y="14"/>
                  </a:cubicBezTo>
                  <a:moveTo>
                    <a:pt x="32" y="7"/>
                  </a:moveTo>
                  <a:cubicBezTo>
                    <a:pt x="31" y="7"/>
                    <a:pt x="31" y="7"/>
                    <a:pt x="31" y="7"/>
                  </a:cubicBezTo>
                  <a:cubicBezTo>
                    <a:pt x="30" y="8"/>
                    <a:pt x="30" y="9"/>
                    <a:pt x="31" y="10"/>
                  </a:cubicBezTo>
                  <a:cubicBezTo>
                    <a:pt x="31" y="10"/>
                    <a:pt x="31" y="10"/>
                    <a:pt x="32" y="10"/>
                  </a:cubicBezTo>
                  <a:cubicBezTo>
                    <a:pt x="32" y="10"/>
                    <a:pt x="33" y="10"/>
                    <a:pt x="33" y="10"/>
                  </a:cubicBezTo>
                  <a:cubicBezTo>
                    <a:pt x="34" y="9"/>
                    <a:pt x="34" y="8"/>
                    <a:pt x="33" y="7"/>
                  </a:cubicBezTo>
                  <a:cubicBezTo>
                    <a:pt x="33" y="7"/>
                    <a:pt x="32" y="7"/>
                    <a:pt x="32" y="7"/>
                  </a:cubicBezTo>
                  <a:moveTo>
                    <a:pt x="39" y="0"/>
                  </a:moveTo>
                  <a:cubicBezTo>
                    <a:pt x="38" y="0"/>
                    <a:pt x="38" y="0"/>
                    <a:pt x="38" y="0"/>
                  </a:cubicBezTo>
                  <a:cubicBezTo>
                    <a:pt x="37" y="1"/>
                    <a:pt x="37" y="2"/>
                    <a:pt x="38" y="3"/>
                  </a:cubicBezTo>
                  <a:cubicBezTo>
                    <a:pt x="38" y="3"/>
                    <a:pt x="38" y="3"/>
                    <a:pt x="39" y="3"/>
                  </a:cubicBezTo>
                  <a:cubicBezTo>
                    <a:pt x="39" y="3"/>
                    <a:pt x="40" y="3"/>
                    <a:pt x="40" y="3"/>
                  </a:cubicBezTo>
                  <a:cubicBezTo>
                    <a:pt x="41" y="2"/>
                    <a:pt x="41" y="1"/>
                    <a:pt x="40" y="0"/>
                  </a:cubicBezTo>
                  <a:cubicBezTo>
                    <a:pt x="40" y="0"/>
                    <a:pt x="39" y="0"/>
                    <a:pt x="39" y="0"/>
                  </a:cubicBezTo>
                </a:path>
              </a:pathLst>
            </a:custGeom>
            <a:solidFill>
              <a:srgbClr val="808080"/>
            </a:solidFill>
            <a:ln w="9525">
              <a:noFill/>
            </a:ln>
          </p:spPr>
          <p:txBody>
            <a:bodyPr/>
            <a:p>
              <a:endParaRPr lang="zh-CN" altLang="en-US"/>
            </a:p>
          </p:txBody>
        </p:sp>
        <p:sp>
          <p:nvSpPr>
            <p:cNvPr id="285765" name="任意多边形 76"/>
            <p:cNvSpPr/>
            <p:nvPr>
              <p:custDataLst>
                <p:tags r:id="rId64"/>
              </p:custDataLst>
            </p:nvPr>
          </p:nvSpPr>
          <p:spPr>
            <a:xfrm>
              <a:off x="10912" y="3688"/>
              <a:ext cx="5360" cy="1929"/>
            </a:xfrm>
            <a:custGeom>
              <a:avLst/>
              <a:gdLst/>
              <a:ahLst/>
              <a:cxnLst>
                <a:cxn ang="0">
                  <a:pos x="4426" y="1423"/>
                </a:cxn>
                <a:cxn ang="0">
                  <a:pos x="4332" y="1423"/>
                </a:cxn>
                <a:cxn ang="0">
                  <a:pos x="4246" y="1427"/>
                </a:cxn>
                <a:cxn ang="0">
                  <a:pos x="4157" y="1418"/>
                </a:cxn>
                <a:cxn ang="0">
                  <a:pos x="4076" y="1405"/>
                </a:cxn>
                <a:cxn ang="0">
                  <a:pos x="3981" y="1387"/>
                </a:cxn>
                <a:cxn ang="0">
                  <a:pos x="3891" y="1382"/>
                </a:cxn>
                <a:cxn ang="0">
                  <a:pos x="3757" y="1369"/>
                </a:cxn>
                <a:cxn ang="0">
                  <a:pos x="3658" y="1369"/>
                </a:cxn>
                <a:cxn ang="0">
                  <a:pos x="3577" y="1369"/>
                </a:cxn>
                <a:cxn ang="0">
                  <a:pos x="4552" y="1346"/>
                </a:cxn>
                <a:cxn ang="0">
                  <a:pos x="1411" y="1292"/>
                </a:cxn>
                <a:cxn ang="0">
                  <a:pos x="4489" y="1288"/>
                </a:cxn>
                <a:cxn ang="0">
                  <a:pos x="1550" y="1274"/>
                </a:cxn>
                <a:cxn ang="0">
                  <a:pos x="4431" y="1216"/>
                </a:cxn>
                <a:cxn ang="0">
                  <a:pos x="1262" y="1108"/>
                </a:cxn>
                <a:cxn ang="0">
                  <a:pos x="3064" y="1058"/>
                </a:cxn>
                <a:cxn ang="0">
                  <a:pos x="3226" y="1004"/>
                </a:cxn>
                <a:cxn ang="0">
                  <a:pos x="1307" y="964"/>
                </a:cxn>
                <a:cxn ang="0">
                  <a:pos x="3002" y="923"/>
                </a:cxn>
                <a:cxn ang="0">
                  <a:pos x="3231" y="923"/>
                </a:cxn>
                <a:cxn ang="0">
                  <a:pos x="1334" y="896"/>
                </a:cxn>
                <a:cxn ang="0">
                  <a:pos x="2139" y="864"/>
                </a:cxn>
                <a:cxn ang="0">
                  <a:pos x="1361" y="846"/>
                </a:cxn>
                <a:cxn ang="0">
                  <a:pos x="2161" y="810"/>
                </a:cxn>
                <a:cxn ang="0">
                  <a:pos x="1370" y="797"/>
                </a:cxn>
                <a:cxn ang="0">
                  <a:pos x="2930" y="761"/>
                </a:cxn>
                <a:cxn ang="0">
                  <a:pos x="3249" y="743"/>
                </a:cxn>
                <a:cxn ang="0">
                  <a:pos x="2903" y="729"/>
                </a:cxn>
                <a:cxn ang="0">
                  <a:pos x="3262" y="707"/>
                </a:cxn>
                <a:cxn ang="0">
                  <a:pos x="2894" y="693"/>
                </a:cxn>
                <a:cxn ang="0">
                  <a:pos x="3276" y="653"/>
                </a:cxn>
                <a:cxn ang="0">
                  <a:pos x="2871" y="635"/>
                </a:cxn>
                <a:cxn ang="0">
                  <a:pos x="355" y="626"/>
                </a:cxn>
                <a:cxn ang="0">
                  <a:pos x="2251" y="608"/>
                </a:cxn>
                <a:cxn ang="0">
                  <a:pos x="3604" y="608"/>
                </a:cxn>
                <a:cxn ang="0">
                  <a:pos x="3568" y="585"/>
                </a:cxn>
                <a:cxn ang="0">
                  <a:pos x="2835" y="572"/>
                </a:cxn>
                <a:cxn ang="0">
                  <a:pos x="314" y="549"/>
                </a:cxn>
                <a:cxn ang="0">
                  <a:pos x="2296" y="522"/>
                </a:cxn>
                <a:cxn ang="0">
                  <a:pos x="548" y="500"/>
                </a:cxn>
                <a:cxn ang="0">
                  <a:pos x="2790" y="472"/>
                </a:cxn>
                <a:cxn ang="0">
                  <a:pos x="548" y="468"/>
                </a:cxn>
                <a:cxn ang="0">
                  <a:pos x="2777" y="445"/>
                </a:cxn>
                <a:cxn ang="0">
                  <a:pos x="561" y="418"/>
                </a:cxn>
                <a:cxn ang="0">
                  <a:pos x="2763" y="396"/>
                </a:cxn>
                <a:cxn ang="0">
                  <a:pos x="557" y="364"/>
                </a:cxn>
                <a:cxn ang="0">
                  <a:pos x="202" y="351"/>
                </a:cxn>
                <a:cxn ang="0">
                  <a:pos x="2714" y="310"/>
                </a:cxn>
                <a:cxn ang="0">
                  <a:pos x="2408" y="292"/>
                </a:cxn>
                <a:cxn ang="0">
                  <a:pos x="2700" y="283"/>
                </a:cxn>
                <a:cxn ang="0">
                  <a:pos x="139" y="243"/>
                </a:cxn>
                <a:cxn ang="0">
                  <a:pos x="2453" y="198"/>
                </a:cxn>
                <a:cxn ang="0">
                  <a:pos x="2664" y="189"/>
                </a:cxn>
                <a:cxn ang="0">
                  <a:pos x="1074" y="162"/>
                </a:cxn>
                <a:cxn ang="0">
                  <a:pos x="1024" y="162"/>
                </a:cxn>
                <a:cxn ang="0">
                  <a:pos x="984" y="166"/>
                </a:cxn>
                <a:cxn ang="0">
                  <a:pos x="939" y="162"/>
                </a:cxn>
                <a:cxn ang="0">
                  <a:pos x="858" y="144"/>
                </a:cxn>
                <a:cxn ang="0">
                  <a:pos x="58" y="76"/>
                </a:cxn>
              </a:cxnLst>
              <a:pathLst>
                <a:path w="1016" h="321">
                  <a:moveTo>
                    <a:pt x="1005" y="318"/>
                  </a:moveTo>
                  <a:cubicBezTo>
                    <a:pt x="1004" y="318"/>
                    <a:pt x="1004" y="319"/>
                    <a:pt x="1004" y="320"/>
                  </a:cubicBezTo>
                  <a:cubicBezTo>
                    <a:pt x="1003" y="321"/>
                    <a:pt x="1004" y="321"/>
                    <a:pt x="1005" y="321"/>
                  </a:cubicBezTo>
                  <a:cubicBezTo>
                    <a:pt x="1005" y="321"/>
                    <a:pt x="1005" y="321"/>
                    <a:pt x="1005" y="321"/>
                  </a:cubicBezTo>
                  <a:cubicBezTo>
                    <a:pt x="1006" y="321"/>
                    <a:pt x="1007" y="321"/>
                    <a:pt x="1007" y="320"/>
                  </a:cubicBezTo>
                  <a:cubicBezTo>
                    <a:pt x="1007" y="319"/>
                    <a:pt x="1006" y="318"/>
                    <a:pt x="1005" y="318"/>
                  </a:cubicBezTo>
                  <a:cubicBezTo>
                    <a:pt x="1005" y="318"/>
                    <a:pt x="1005" y="318"/>
                    <a:pt x="1005" y="318"/>
                  </a:cubicBezTo>
                  <a:moveTo>
                    <a:pt x="995" y="317"/>
                  </a:moveTo>
                  <a:cubicBezTo>
                    <a:pt x="994" y="317"/>
                    <a:pt x="994" y="318"/>
                    <a:pt x="994" y="319"/>
                  </a:cubicBezTo>
                  <a:cubicBezTo>
                    <a:pt x="993" y="320"/>
                    <a:pt x="994" y="321"/>
                    <a:pt x="995" y="321"/>
                  </a:cubicBezTo>
                  <a:cubicBezTo>
                    <a:pt x="995" y="321"/>
                    <a:pt x="995" y="321"/>
                    <a:pt x="995" y="321"/>
                  </a:cubicBezTo>
                  <a:cubicBezTo>
                    <a:pt x="996" y="321"/>
                    <a:pt x="997" y="320"/>
                    <a:pt x="997" y="319"/>
                  </a:cubicBezTo>
                  <a:cubicBezTo>
                    <a:pt x="997" y="318"/>
                    <a:pt x="996" y="317"/>
                    <a:pt x="995" y="317"/>
                  </a:cubicBezTo>
                  <a:cubicBezTo>
                    <a:pt x="995" y="317"/>
                    <a:pt x="995" y="317"/>
                    <a:pt x="995" y="317"/>
                  </a:cubicBezTo>
                  <a:moveTo>
                    <a:pt x="985" y="316"/>
                  </a:moveTo>
                  <a:cubicBezTo>
                    <a:pt x="984" y="316"/>
                    <a:pt x="984" y="317"/>
                    <a:pt x="984" y="318"/>
                  </a:cubicBezTo>
                  <a:cubicBezTo>
                    <a:pt x="984" y="319"/>
                    <a:pt x="984" y="320"/>
                    <a:pt x="985" y="320"/>
                  </a:cubicBezTo>
                  <a:cubicBezTo>
                    <a:pt x="985" y="320"/>
                    <a:pt x="985" y="320"/>
                    <a:pt x="985" y="320"/>
                  </a:cubicBezTo>
                  <a:cubicBezTo>
                    <a:pt x="986" y="320"/>
                    <a:pt x="987" y="319"/>
                    <a:pt x="987" y="318"/>
                  </a:cubicBezTo>
                  <a:cubicBezTo>
                    <a:pt x="987" y="317"/>
                    <a:pt x="986" y="317"/>
                    <a:pt x="985" y="316"/>
                  </a:cubicBezTo>
                  <a:cubicBezTo>
                    <a:pt x="985" y="316"/>
                    <a:pt x="985" y="316"/>
                    <a:pt x="985" y="316"/>
                  </a:cubicBezTo>
                  <a:moveTo>
                    <a:pt x="975" y="316"/>
                  </a:moveTo>
                  <a:cubicBezTo>
                    <a:pt x="974" y="316"/>
                    <a:pt x="974" y="316"/>
                    <a:pt x="974" y="317"/>
                  </a:cubicBezTo>
                  <a:cubicBezTo>
                    <a:pt x="974" y="318"/>
                    <a:pt x="974" y="319"/>
                    <a:pt x="975" y="319"/>
                  </a:cubicBezTo>
                  <a:cubicBezTo>
                    <a:pt x="975" y="319"/>
                    <a:pt x="975" y="319"/>
                    <a:pt x="975" y="319"/>
                  </a:cubicBezTo>
                  <a:cubicBezTo>
                    <a:pt x="976" y="319"/>
                    <a:pt x="977" y="318"/>
                    <a:pt x="977" y="317"/>
                  </a:cubicBezTo>
                  <a:cubicBezTo>
                    <a:pt x="977" y="317"/>
                    <a:pt x="976" y="316"/>
                    <a:pt x="975" y="316"/>
                  </a:cubicBezTo>
                  <a:cubicBezTo>
                    <a:pt x="975" y="316"/>
                    <a:pt x="975" y="316"/>
                    <a:pt x="975" y="316"/>
                  </a:cubicBezTo>
                  <a:moveTo>
                    <a:pt x="965" y="315"/>
                  </a:moveTo>
                  <a:cubicBezTo>
                    <a:pt x="964" y="315"/>
                    <a:pt x="964" y="315"/>
                    <a:pt x="964" y="316"/>
                  </a:cubicBezTo>
                  <a:cubicBezTo>
                    <a:pt x="964" y="317"/>
                    <a:pt x="964" y="318"/>
                    <a:pt x="965" y="318"/>
                  </a:cubicBezTo>
                  <a:cubicBezTo>
                    <a:pt x="965" y="318"/>
                    <a:pt x="965" y="318"/>
                    <a:pt x="965" y="318"/>
                  </a:cubicBezTo>
                  <a:cubicBezTo>
                    <a:pt x="966" y="318"/>
                    <a:pt x="967" y="317"/>
                    <a:pt x="967" y="317"/>
                  </a:cubicBezTo>
                  <a:cubicBezTo>
                    <a:pt x="967" y="316"/>
                    <a:pt x="966" y="315"/>
                    <a:pt x="965" y="315"/>
                  </a:cubicBezTo>
                  <a:cubicBezTo>
                    <a:pt x="965" y="315"/>
                    <a:pt x="965" y="315"/>
                    <a:pt x="965" y="315"/>
                  </a:cubicBezTo>
                  <a:moveTo>
                    <a:pt x="955" y="314"/>
                  </a:moveTo>
                  <a:cubicBezTo>
                    <a:pt x="954" y="314"/>
                    <a:pt x="954" y="315"/>
                    <a:pt x="954" y="316"/>
                  </a:cubicBezTo>
                  <a:cubicBezTo>
                    <a:pt x="954" y="316"/>
                    <a:pt x="954" y="317"/>
                    <a:pt x="955" y="317"/>
                  </a:cubicBezTo>
                  <a:cubicBezTo>
                    <a:pt x="955" y="317"/>
                    <a:pt x="955" y="317"/>
                    <a:pt x="955" y="317"/>
                  </a:cubicBezTo>
                  <a:cubicBezTo>
                    <a:pt x="956" y="317"/>
                    <a:pt x="957" y="317"/>
                    <a:pt x="957" y="316"/>
                  </a:cubicBezTo>
                  <a:cubicBezTo>
                    <a:pt x="957" y="315"/>
                    <a:pt x="956" y="314"/>
                    <a:pt x="955" y="314"/>
                  </a:cubicBezTo>
                  <a:cubicBezTo>
                    <a:pt x="955" y="314"/>
                    <a:pt x="955" y="314"/>
                    <a:pt x="955" y="314"/>
                  </a:cubicBezTo>
                  <a:moveTo>
                    <a:pt x="945" y="313"/>
                  </a:moveTo>
                  <a:cubicBezTo>
                    <a:pt x="945" y="313"/>
                    <a:pt x="944" y="314"/>
                    <a:pt x="944" y="315"/>
                  </a:cubicBezTo>
                  <a:cubicBezTo>
                    <a:pt x="944" y="316"/>
                    <a:pt x="944" y="316"/>
                    <a:pt x="945" y="317"/>
                  </a:cubicBezTo>
                  <a:cubicBezTo>
                    <a:pt x="945" y="317"/>
                    <a:pt x="945" y="317"/>
                    <a:pt x="945" y="317"/>
                  </a:cubicBezTo>
                  <a:cubicBezTo>
                    <a:pt x="946" y="317"/>
                    <a:pt x="947" y="316"/>
                    <a:pt x="947" y="315"/>
                  </a:cubicBezTo>
                  <a:cubicBezTo>
                    <a:pt x="947" y="314"/>
                    <a:pt x="946" y="313"/>
                    <a:pt x="946" y="313"/>
                  </a:cubicBezTo>
                  <a:cubicBezTo>
                    <a:pt x="945" y="313"/>
                    <a:pt x="945" y="313"/>
                    <a:pt x="945" y="313"/>
                  </a:cubicBezTo>
                  <a:moveTo>
                    <a:pt x="935" y="312"/>
                  </a:moveTo>
                  <a:cubicBezTo>
                    <a:pt x="935" y="312"/>
                    <a:pt x="934" y="313"/>
                    <a:pt x="934" y="314"/>
                  </a:cubicBezTo>
                  <a:cubicBezTo>
                    <a:pt x="934" y="315"/>
                    <a:pt x="934" y="316"/>
                    <a:pt x="935" y="316"/>
                  </a:cubicBezTo>
                  <a:cubicBezTo>
                    <a:pt x="935" y="316"/>
                    <a:pt x="935" y="316"/>
                    <a:pt x="935" y="316"/>
                  </a:cubicBezTo>
                  <a:cubicBezTo>
                    <a:pt x="936" y="316"/>
                    <a:pt x="937" y="315"/>
                    <a:pt x="937" y="314"/>
                  </a:cubicBezTo>
                  <a:cubicBezTo>
                    <a:pt x="937" y="313"/>
                    <a:pt x="936" y="312"/>
                    <a:pt x="936" y="312"/>
                  </a:cubicBezTo>
                  <a:cubicBezTo>
                    <a:pt x="935" y="312"/>
                    <a:pt x="935" y="312"/>
                    <a:pt x="935" y="312"/>
                  </a:cubicBezTo>
                  <a:moveTo>
                    <a:pt x="925" y="312"/>
                  </a:moveTo>
                  <a:cubicBezTo>
                    <a:pt x="925" y="312"/>
                    <a:pt x="924" y="312"/>
                    <a:pt x="924" y="313"/>
                  </a:cubicBezTo>
                  <a:cubicBezTo>
                    <a:pt x="924" y="314"/>
                    <a:pt x="924" y="315"/>
                    <a:pt x="925" y="315"/>
                  </a:cubicBezTo>
                  <a:cubicBezTo>
                    <a:pt x="925" y="315"/>
                    <a:pt x="925" y="315"/>
                    <a:pt x="925" y="315"/>
                  </a:cubicBezTo>
                  <a:cubicBezTo>
                    <a:pt x="926" y="315"/>
                    <a:pt x="927" y="314"/>
                    <a:pt x="927" y="313"/>
                  </a:cubicBezTo>
                  <a:cubicBezTo>
                    <a:pt x="927" y="312"/>
                    <a:pt x="926" y="312"/>
                    <a:pt x="926" y="312"/>
                  </a:cubicBezTo>
                  <a:cubicBezTo>
                    <a:pt x="926" y="312"/>
                    <a:pt x="925" y="312"/>
                    <a:pt x="925" y="312"/>
                  </a:cubicBezTo>
                  <a:moveTo>
                    <a:pt x="915" y="311"/>
                  </a:moveTo>
                  <a:cubicBezTo>
                    <a:pt x="915" y="311"/>
                    <a:pt x="914" y="311"/>
                    <a:pt x="914" y="312"/>
                  </a:cubicBezTo>
                  <a:cubicBezTo>
                    <a:pt x="914" y="313"/>
                    <a:pt x="914" y="314"/>
                    <a:pt x="915" y="314"/>
                  </a:cubicBezTo>
                  <a:cubicBezTo>
                    <a:pt x="915" y="314"/>
                    <a:pt x="915" y="314"/>
                    <a:pt x="915" y="314"/>
                  </a:cubicBezTo>
                  <a:cubicBezTo>
                    <a:pt x="916" y="314"/>
                    <a:pt x="917" y="313"/>
                    <a:pt x="917" y="313"/>
                  </a:cubicBezTo>
                  <a:cubicBezTo>
                    <a:pt x="917" y="312"/>
                    <a:pt x="917" y="311"/>
                    <a:pt x="916" y="311"/>
                  </a:cubicBezTo>
                  <a:cubicBezTo>
                    <a:pt x="916" y="311"/>
                    <a:pt x="916" y="311"/>
                    <a:pt x="915" y="311"/>
                  </a:cubicBezTo>
                  <a:moveTo>
                    <a:pt x="906" y="310"/>
                  </a:moveTo>
                  <a:cubicBezTo>
                    <a:pt x="905" y="310"/>
                    <a:pt x="904" y="311"/>
                    <a:pt x="904" y="311"/>
                  </a:cubicBezTo>
                  <a:cubicBezTo>
                    <a:pt x="904" y="312"/>
                    <a:pt x="904" y="313"/>
                    <a:pt x="905" y="313"/>
                  </a:cubicBezTo>
                  <a:cubicBezTo>
                    <a:pt x="906" y="313"/>
                    <a:pt x="906" y="313"/>
                    <a:pt x="906" y="313"/>
                  </a:cubicBezTo>
                  <a:cubicBezTo>
                    <a:pt x="906" y="313"/>
                    <a:pt x="907" y="313"/>
                    <a:pt x="907" y="312"/>
                  </a:cubicBezTo>
                  <a:cubicBezTo>
                    <a:pt x="907" y="311"/>
                    <a:pt x="907" y="310"/>
                    <a:pt x="906" y="310"/>
                  </a:cubicBezTo>
                  <a:cubicBezTo>
                    <a:pt x="906" y="310"/>
                    <a:pt x="906" y="310"/>
                    <a:pt x="906" y="310"/>
                  </a:cubicBezTo>
                  <a:moveTo>
                    <a:pt x="896" y="309"/>
                  </a:moveTo>
                  <a:cubicBezTo>
                    <a:pt x="895" y="309"/>
                    <a:pt x="894" y="310"/>
                    <a:pt x="894" y="311"/>
                  </a:cubicBezTo>
                  <a:cubicBezTo>
                    <a:pt x="894" y="312"/>
                    <a:pt x="894" y="312"/>
                    <a:pt x="895" y="312"/>
                  </a:cubicBezTo>
                  <a:cubicBezTo>
                    <a:pt x="896" y="312"/>
                    <a:pt x="896" y="312"/>
                    <a:pt x="896" y="312"/>
                  </a:cubicBezTo>
                  <a:cubicBezTo>
                    <a:pt x="896" y="312"/>
                    <a:pt x="897" y="312"/>
                    <a:pt x="897" y="311"/>
                  </a:cubicBezTo>
                  <a:cubicBezTo>
                    <a:pt x="897" y="310"/>
                    <a:pt x="897" y="309"/>
                    <a:pt x="896" y="309"/>
                  </a:cubicBezTo>
                  <a:cubicBezTo>
                    <a:pt x="896" y="309"/>
                    <a:pt x="896" y="309"/>
                    <a:pt x="896" y="309"/>
                  </a:cubicBezTo>
                  <a:moveTo>
                    <a:pt x="886" y="308"/>
                  </a:moveTo>
                  <a:cubicBezTo>
                    <a:pt x="885" y="308"/>
                    <a:pt x="884" y="309"/>
                    <a:pt x="884" y="310"/>
                  </a:cubicBezTo>
                  <a:cubicBezTo>
                    <a:pt x="884" y="311"/>
                    <a:pt x="885" y="312"/>
                    <a:pt x="885" y="312"/>
                  </a:cubicBezTo>
                  <a:cubicBezTo>
                    <a:pt x="886" y="312"/>
                    <a:pt x="886" y="312"/>
                    <a:pt x="886" y="312"/>
                  </a:cubicBezTo>
                  <a:cubicBezTo>
                    <a:pt x="886" y="312"/>
                    <a:pt x="887" y="311"/>
                    <a:pt x="887" y="310"/>
                  </a:cubicBezTo>
                  <a:cubicBezTo>
                    <a:pt x="887" y="309"/>
                    <a:pt x="887" y="308"/>
                    <a:pt x="886" y="308"/>
                  </a:cubicBezTo>
                  <a:cubicBezTo>
                    <a:pt x="886" y="308"/>
                    <a:pt x="886" y="308"/>
                    <a:pt x="886" y="308"/>
                  </a:cubicBezTo>
                  <a:moveTo>
                    <a:pt x="876" y="307"/>
                  </a:moveTo>
                  <a:cubicBezTo>
                    <a:pt x="875" y="307"/>
                    <a:pt x="874" y="308"/>
                    <a:pt x="874" y="309"/>
                  </a:cubicBezTo>
                  <a:cubicBezTo>
                    <a:pt x="874" y="310"/>
                    <a:pt x="875" y="311"/>
                    <a:pt x="875" y="311"/>
                  </a:cubicBezTo>
                  <a:cubicBezTo>
                    <a:pt x="876" y="311"/>
                    <a:pt x="876" y="311"/>
                    <a:pt x="876" y="311"/>
                  </a:cubicBezTo>
                  <a:cubicBezTo>
                    <a:pt x="877" y="311"/>
                    <a:pt x="877" y="310"/>
                    <a:pt x="877" y="309"/>
                  </a:cubicBezTo>
                  <a:cubicBezTo>
                    <a:pt x="877" y="308"/>
                    <a:pt x="877" y="308"/>
                    <a:pt x="876" y="307"/>
                  </a:cubicBezTo>
                  <a:cubicBezTo>
                    <a:pt x="876" y="307"/>
                    <a:pt x="876" y="307"/>
                    <a:pt x="876" y="307"/>
                  </a:cubicBezTo>
                  <a:moveTo>
                    <a:pt x="866" y="307"/>
                  </a:moveTo>
                  <a:cubicBezTo>
                    <a:pt x="865" y="307"/>
                    <a:pt x="864" y="307"/>
                    <a:pt x="864" y="308"/>
                  </a:cubicBezTo>
                  <a:cubicBezTo>
                    <a:pt x="864" y="309"/>
                    <a:pt x="865" y="310"/>
                    <a:pt x="866" y="310"/>
                  </a:cubicBezTo>
                  <a:cubicBezTo>
                    <a:pt x="866" y="310"/>
                    <a:pt x="866" y="310"/>
                    <a:pt x="866" y="310"/>
                  </a:cubicBezTo>
                  <a:cubicBezTo>
                    <a:pt x="867" y="310"/>
                    <a:pt x="867" y="309"/>
                    <a:pt x="867" y="308"/>
                  </a:cubicBezTo>
                  <a:cubicBezTo>
                    <a:pt x="867" y="308"/>
                    <a:pt x="867" y="307"/>
                    <a:pt x="866" y="307"/>
                  </a:cubicBezTo>
                  <a:cubicBezTo>
                    <a:pt x="866" y="307"/>
                    <a:pt x="866" y="307"/>
                    <a:pt x="866" y="307"/>
                  </a:cubicBezTo>
                  <a:moveTo>
                    <a:pt x="856" y="306"/>
                  </a:moveTo>
                  <a:cubicBezTo>
                    <a:pt x="855" y="306"/>
                    <a:pt x="854" y="306"/>
                    <a:pt x="854" y="307"/>
                  </a:cubicBezTo>
                  <a:cubicBezTo>
                    <a:pt x="854" y="308"/>
                    <a:pt x="855" y="309"/>
                    <a:pt x="856" y="309"/>
                  </a:cubicBezTo>
                  <a:cubicBezTo>
                    <a:pt x="856" y="309"/>
                    <a:pt x="856" y="309"/>
                    <a:pt x="856" y="309"/>
                  </a:cubicBezTo>
                  <a:cubicBezTo>
                    <a:pt x="857" y="309"/>
                    <a:pt x="857" y="308"/>
                    <a:pt x="857" y="308"/>
                  </a:cubicBezTo>
                  <a:cubicBezTo>
                    <a:pt x="857" y="307"/>
                    <a:pt x="857" y="306"/>
                    <a:pt x="856" y="306"/>
                  </a:cubicBezTo>
                  <a:cubicBezTo>
                    <a:pt x="856" y="306"/>
                    <a:pt x="856" y="306"/>
                    <a:pt x="856" y="306"/>
                  </a:cubicBezTo>
                  <a:moveTo>
                    <a:pt x="846" y="305"/>
                  </a:moveTo>
                  <a:cubicBezTo>
                    <a:pt x="845" y="305"/>
                    <a:pt x="844" y="306"/>
                    <a:pt x="844" y="307"/>
                  </a:cubicBezTo>
                  <a:cubicBezTo>
                    <a:pt x="844" y="307"/>
                    <a:pt x="845" y="308"/>
                    <a:pt x="846" y="308"/>
                  </a:cubicBezTo>
                  <a:cubicBezTo>
                    <a:pt x="846" y="308"/>
                    <a:pt x="846" y="308"/>
                    <a:pt x="846" y="308"/>
                  </a:cubicBezTo>
                  <a:cubicBezTo>
                    <a:pt x="847" y="308"/>
                    <a:pt x="847" y="308"/>
                    <a:pt x="847" y="307"/>
                  </a:cubicBezTo>
                  <a:cubicBezTo>
                    <a:pt x="847" y="306"/>
                    <a:pt x="847" y="305"/>
                    <a:pt x="846" y="305"/>
                  </a:cubicBezTo>
                  <a:cubicBezTo>
                    <a:pt x="846" y="305"/>
                    <a:pt x="846" y="305"/>
                    <a:pt x="846" y="305"/>
                  </a:cubicBezTo>
                  <a:moveTo>
                    <a:pt x="836" y="304"/>
                  </a:moveTo>
                  <a:cubicBezTo>
                    <a:pt x="835" y="304"/>
                    <a:pt x="834" y="305"/>
                    <a:pt x="834" y="306"/>
                  </a:cubicBezTo>
                  <a:cubicBezTo>
                    <a:pt x="834" y="307"/>
                    <a:pt x="835" y="307"/>
                    <a:pt x="836" y="307"/>
                  </a:cubicBezTo>
                  <a:cubicBezTo>
                    <a:pt x="836" y="308"/>
                    <a:pt x="836" y="308"/>
                    <a:pt x="836" y="308"/>
                  </a:cubicBezTo>
                  <a:cubicBezTo>
                    <a:pt x="837" y="308"/>
                    <a:pt x="837" y="307"/>
                    <a:pt x="837" y="306"/>
                  </a:cubicBezTo>
                  <a:cubicBezTo>
                    <a:pt x="838" y="305"/>
                    <a:pt x="837" y="304"/>
                    <a:pt x="836" y="304"/>
                  </a:cubicBezTo>
                  <a:cubicBezTo>
                    <a:pt x="836" y="304"/>
                    <a:pt x="836" y="304"/>
                    <a:pt x="836" y="304"/>
                  </a:cubicBezTo>
                  <a:moveTo>
                    <a:pt x="826" y="303"/>
                  </a:moveTo>
                  <a:cubicBezTo>
                    <a:pt x="825" y="303"/>
                    <a:pt x="824" y="304"/>
                    <a:pt x="824" y="305"/>
                  </a:cubicBezTo>
                  <a:cubicBezTo>
                    <a:pt x="824" y="306"/>
                    <a:pt x="825" y="307"/>
                    <a:pt x="826" y="307"/>
                  </a:cubicBezTo>
                  <a:cubicBezTo>
                    <a:pt x="826" y="307"/>
                    <a:pt x="826" y="307"/>
                    <a:pt x="826" y="307"/>
                  </a:cubicBezTo>
                  <a:cubicBezTo>
                    <a:pt x="827" y="307"/>
                    <a:pt x="827" y="306"/>
                    <a:pt x="827" y="305"/>
                  </a:cubicBezTo>
                  <a:cubicBezTo>
                    <a:pt x="828" y="304"/>
                    <a:pt x="827" y="303"/>
                    <a:pt x="826" y="303"/>
                  </a:cubicBezTo>
                  <a:cubicBezTo>
                    <a:pt x="826" y="303"/>
                    <a:pt x="826" y="303"/>
                    <a:pt x="826" y="303"/>
                  </a:cubicBezTo>
                  <a:moveTo>
                    <a:pt x="816" y="303"/>
                  </a:moveTo>
                  <a:cubicBezTo>
                    <a:pt x="815" y="303"/>
                    <a:pt x="814" y="303"/>
                    <a:pt x="814" y="304"/>
                  </a:cubicBezTo>
                  <a:cubicBezTo>
                    <a:pt x="814" y="305"/>
                    <a:pt x="815" y="306"/>
                    <a:pt x="816" y="306"/>
                  </a:cubicBezTo>
                  <a:cubicBezTo>
                    <a:pt x="816" y="306"/>
                    <a:pt x="816" y="306"/>
                    <a:pt x="816" y="306"/>
                  </a:cubicBezTo>
                  <a:cubicBezTo>
                    <a:pt x="817" y="306"/>
                    <a:pt x="817" y="305"/>
                    <a:pt x="817" y="304"/>
                  </a:cubicBezTo>
                  <a:cubicBezTo>
                    <a:pt x="818" y="303"/>
                    <a:pt x="817" y="303"/>
                    <a:pt x="816" y="303"/>
                  </a:cubicBezTo>
                  <a:cubicBezTo>
                    <a:pt x="816" y="303"/>
                    <a:pt x="816" y="303"/>
                    <a:pt x="816" y="303"/>
                  </a:cubicBezTo>
                  <a:moveTo>
                    <a:pt x="806" y="302"/>
                  </a:moveTo>
                  <a:cubicBezTo>
                    <a:pt x="805" y="302"/>
                    <a:pt x="804" y="302"/>
                    <a:pt x="804" y="303"/>
                  </a:cubicBezTo>
                  <a:cubicBezTo>
                    <a:pt x="804" y="304"/>
                    <a:pt x="805" y="305"/>
                    <a:pt x="806" y="305"/>
                  </a:cubicBezTo>
                  <a:cubicBezTo>
                    <a:pt x="806" y="305"/>
                    <a:pt x="806" y="305"/>
                    <a:pt x="806" y="305"/>
                  </a:cubicBezTo>
                  <a:cubicBezTo>
                    <a:pt x="807" y="305"/>
                    <a:pt x="807" y="304"/>
                    <a:pt x="808" y="304"/>
                  </a:cubicBezTo>
                  <a:cubicBezTo>
                    <a:pt x="808" y="303"/>
                    <a:pt x="807" y="302"/>
                    <a:pt x="806" y="302"/>
                  </a:cubicBezTo>
                  <a:cubicBezTo>
                    <a:pt x="806" y="302"/>
                    <a:pt x="806" y="302"/>
                    <a:pt x="806" y="302"/>
                  </a:cubicBezTo>
                  <a:moveTo>
                    <a:pt x="796" y="301"/>
                  </a:moveTo>
                  <a:cubicBezTo>
                    <a:pt x="795" y="301"/>
                    <a:pt x="794" y="302"/>
                    <a:pt x="794" y="302"/>
                  </a:cubicBezTo>
                  <a:cubicBezTo>
                    <a:pt x="794" y="303"/>
                    <a:pt x="795" y="304"/>
                    <a:pt x="796" y="304"/>
                  </a:cubicBezTo>
                  <a:cubicBezTo>
                    <a:pt x="796" y="304"/>
                    <a:pt x="796" y="304"/>
                    <a:pt x="796" y="304"/>
                  </a:cubicBezTo>
                  <a:cubicBezTo>
                    <a:pt x="797" y="304"/>
                    <a:pt x="798" y="304"/>
                    <a:pt x="798" y="303"/>
                  </a:cubicBezTo>
                  <a:cubicBezTo>
                    <a:pt x="798" y="302"/>
                    <a:pt x="797" y="301"/>
                    <a:pt x="796" y="301"/>
                  </a:cubicBezTo>
                  <a:cubicBezTo>
                    <a:pt x="796" y="301"/>
                    <a:pt x="796" y="301"/>
                    <a:pt x="796" y="301"/>
                  </a:cubicBezTo>
                  <a:moveTo>
                    <a:pt x="786" y="300"/>
                  </a:moveTo>
                  <a:cubicBezTo>
                    <a:pt x="786" y="300"/>
                    <a:pt x="785" y="300"/>
                    <a:pt x="785" y="300"/>
                  </a:cubicBezTo>
                  <a:cubicBezTo>
                    <a:pt x="785" y="301"/>
                    <a:pt x="785" y="302"/>
                    <a:pt x="785" y="303"/>
                  </a:cubicBezTo>
                  <a:cubicBezTo>
                    <a:pt x="785" y="303"/>
                    <a:pt x="785" y="303"/>
                    <a:pt x="786" y="303"/>
                  </a:cubicBezTo>
                  <a:cubicBezTo>
                    <a:pt x="786" y="303"/>
                    <a:pt x="786" y="303"/>
                    <a:pt x="786" y="303"/>
                  </a:cubicBezTo>
                  <a:cubicBezTo>
                    <a:pt x="787" y="303"/>
                    <a:pt x="788" y="303"/>
                    <a:pt x="788" y="302"/>
                  </a:cubicBezTo>
                  <a:cubicBezTo>
                    <a:pt x="788" y="301"/>
                    <a:pt x="787" y="300"/>
                    <a:pt x="786" y="300"/>
                  </a:cubicBezTo>
                  <a:cubicBezTo>
                    <a:pt x="786" y="300"/>
                    <a:pt x="786" y="300"/>
                    <a:pt x="786" y="300"/>
                  </a:cubicBezTo>
                  <a:moveTo>
                    <a:pt x="1014" y="297"/>
                  </a:moveTo>
                  <a:cubicBezTo>
                    <a:pt x="1013" y="297"/>
                    <a:pt x="1013" y="297"/>
                    <a:pt x="1013" y="297"/>
                  </a:cubicBezTo>
                  <a:cubicBezTo>
                    <a:pt x="1012" y="298"/>
                    <a:pt x="1012" y="299"/>
                    <a:pt x="1013" y="299"/>
                  </a:cubicBezTo>
                  <a:cubicBezTo>
                    <a:pt x="1013" y="300"/>
                    <a:pt x="1013" y="300"/>
                    <a:pt x="1014" y="300"/>
                  </a:cubicBezTo>
                  <a:cubicBezTo>
                    <a:pt x="1014" y="300"/>
                    <a:pt x="1015" y="300"/>
                    <a:pt x="1015" y="299"/>
                  </a:cubicBezTo>
                  <a:cubicBezTo>
                    <a:pt x="1016" y="299"/>
                    <a:pt x="1016" y="298"/>
                    <a:pt x="1015" y="297"/>
                  </a:cubicBezTo>
                  <a:cubicBezTo>
                    <a:pt x="1015" y="297"/>
                    <a:pt x="1014" y="297"/>
                    <a:pt x="1014" y="297"/>
                  </a:cubicBezTo>
                  <a:moveTo>
                    <a:pt x="1007" y="290"/>
                  </a:moveTo>
                  <a:cubicBezTo>
                    <a:pt x="1006" y="290"/>
                    <a:pt x="1006" y="290"/>
                    <a:pt x="1005" y="290"/>
                  </a:cubicBezTo>
                  <a:cubicBezTo>
                    <a:pt x="1005" y="291"/>
                    <a:pt x="1005" y="292"/>
                    <a:pt x="1005" y="293"/>
                  </a:cubicBezTo>
                  <a:cubicBezTo>
                    <a:pt x="1006" y="293"/>
                    <a:pt x="1006" y="293"/>
                    <a:pt x="1007" y="293"/>
                  </a:cubicBezTo>
                  <a:cubicBezTo>
                    <a:pt x="1007" y="293"/>
                    <a:pt x="1007" y="293"/>
                    <a:pt x="1007" y="293"/>
                  </a:cubicBezTo>
                  <a:cubicBezTo>
                    <a:pt x="1007" y="293"/>
                    <a:pt x="1007" y="293"/>
                    <a:pt x="1008" y="293"/>
                  </a:cubicBezTo>
                  <a:cubicBezTo>
                    <a:pt x="1008" y="292"/>
                    <a:pt x="1008" y="291"/>
                    <a:pt x="1008" y="290"/>
                  </a:cubicBezTo>
                  <a:cubicBezTo>
                    <a:pt x="1007" y="290"/>
                    <a:pt x="1007" y="290"/>
                    <a:pt x="1007" y="290"/>
                  </a:cubicBezTo>
                  <a:moveTo>
                    <a:pt x="316" y="285"/>
                  </a:moveTo>
                  <a:cubicBezTo>
                    <a:pt x="316" y="285"/>
                    <a:pt x="315" y="285"/>
                    <a:pt x="315" y="285"/>
                  </a:cubicBezTo>
                  <a:cubicBezTo>
                    <a:pt x="314" y="285"/>
                    <a:pt x="314" y="286"/>
                    <a:pt x="314" y="287"/>
                  </a:cubicBezTo>
                  <a:cubicBezTo>
                    <a:pt x="314" y="288"/>
                    <a:pt x="315" y="288"/>
                    <a:pt x="316" y="288"/>
                  </a:cubicBezTo>
                  <a:cubicBezTo>
                    <a:pt x="316" y="288"/>
                    <a:pt x="316" y="288"/>
                    <a:pt x="316" y="288"/>
                  </a:cubicBezTo>
                  <a:cubicBezTo>
                    <a:pt x="317" y="288"/>
                    <a:pt x="317" y="287"/>
                    <a:pt x="317" y="286"/>
                  </a:cubicBezTo>
                  <a:cubicBezTo>
                    <a:pt x="317" y="286"/>
                    <a:pt x="316" y="285"/>
                    <a:pt x="316" y="285"/>
                  </a:cubicBezTo>
                  <a:moveTo>
                    <a:pt x="325" y="283"/>
                  </a:moveTo>
                  <a:cubicBezTo>
                    <a:pt x="325" y="283"/>
                    <a:pt x="325" y="283"/>
                    <a:pt x="325" y="283"/>
                  </a:cubicBezTo>
                  <a:cubicBezTo>
                    <a:pt x="324" y="284"/>
                    <a:pt x="324" y="284"/>
                    <a:pt x="324" y="285"/>
                  </a:cubicBezTo>
                  <a:cubicBezTo>
                    <a:pt x="324" y="286"/>
                    <a:pt x="325" y="287"/>
                    <a:pt x="325" y="287"/>
                  </a:cubicBezTo>
                  <a:cubicBezTo>
                    <a:pt x="326" y="287"/>
                    <a:pt x="326" y="287"/>
                    <a:pt x="326" y="287"/>
                  </a:cubicBezTo>
                  <a:cubicBezTo>
                    <a:pt x="327" y="287"/>
                    <a:pt x="327" y="286"/>
                    <a:pt x="327" y="285"/>
                  </a:cubicBezTo>
                  <a:cubicBezTo>
                    <a:pt x="327" y="284"/>
                    <a:pt x="326" y="283"/>
                    <a:pt x="325" y="283"/>
                  </a:cubicBezTo>
                  <a:moveTo>
                    <a:pt x="999" y="283"/>
                  </a:moveTo>
                  <a:cubicBezTo>
                    <a:pt x="999" y="283"/>
                    <a:pt x="998" y="283"/>
                    <a:pt x="998" y="283"/>
                  </a:cubicBezTo>
                  <a:cubicBezTo>
                    <a:pt x="997" y="284"/>
                    <a:pt x="997" y="285"/>
                    <a:pt x="998" y="286"/>
                  </a:cubicBezTo>
                  <a:cubicBezTo>
                    <a:pt x="998" y="286"/>
                    <a:pt x="999" y="286"/>
                    <a:pt x="999" y="286"/>
                  </a:cubicBezTo>
                  <a:cubicBezTo>
                    <a:pt x="1000" y="286"/>
                    <a:pt x="1000" y="286"/>
                    <a:pt x="1000" y="286"/>
                  </a:cubicBezTo>
                  <a:cubicBezTo>
                    <a:pt x="1001" y="285"/>
                    <a:pt x="1001" y="284"/>
                    <a:pt x="1000" y="283"/>
                  </a:cubicBezTo>
                  <a:cubicBezTo>
                    <a:pt x="1000" y="283"/>
                    <a:pt x="1000" y="283"/>
                    <a:pt x="999" y="283"/>
                  </a:cubicBezTo>
                  <a:moveTo>
                    <a:pt x="335" y="282"/>
                  </a:moveTo>
                  <a:cubicBezTo>
                    <a:pt x="335" y="282"/>
                    <a:pt x="335" y="282"/>
                    <a:pt x="335" y="282"/>
                  </a:cubicBezTo>
                  <a:cubicBezTo>
                    <a:pt x="334" y="282"/>
                    <a:pt x="334" y="283"/>
                    <a:pt x="334" y="284"/>
                  </a:cubicBezTo>
                  <a:cubicBezTo>
                    <a:pt x="334" y="284"/>
                    <a:pt x="335" y="285"/>
                    <a:pt x="335" y="285"/>
                  </a:cubicBezTo>
                  <a:cubicBezTo>
                    <a:pt x="336" y="285"/>
                    <a:pt x="336" y="285"/>
                    <a:pt x="336" y="285"/>
                  </a:cubicBezTo>
                  <a:cubicBezTo>
                    <a:pt x="337" y="285"/>
                    <a:pt x="337" y="284"/>
                    <a:pt x="337" y="283"/>
                  </a:cubicBezTo>
                  <a:cubicBezTo>
                    <a:pt x="337" y="282"/>
                    <a:pt x="336" y="282"/>
                    <a:pt x="335" y="282"/>
                  </a:cubicBezTo>
                  <a:moveTo>
                    <a:pt x="345" y="280"/>
                  </a:moveTo>
                  <a:cubicBezTo>
                    <a:pt x="345" y="280"/>
                    <a:pt x="345" y="280"/>
                    <a:pt x="345" y="280"/>
                  </a:cubicBezTo>
                  <a:cubicBezTo>
                    <a:pt x="344" y="280"/>
                    <a:pt x="343" y="281"/>
                    <a:pt x="344" y="282"/>
                  </a:cubicBezTo>
                  <a:cubicBezTo>
                    <a:pt x="344" y="283"/>
                    <a:pt x="344" y="283"/>
                    <a:pt x="345" y="283"/>
                  </a:cubicBezTo>
                  <a:cubicBezTo>
                    <a:pt x="345" y="283"/>
                    <a:pt x="345" y="283"/>
                    <a:pt x="345" y="283"/>
                  </a:cubicBezTo>
                  <a:cubicBezTo>
                    <a:pt x="346" y="283"/>
                    <a:pt x="347" y="282"/>
                    <a:pt x="347" y="281"/>
                  </a:cubicBezTo>
                  <a:cubicBezTo>
                    <a:pt x="347" y="281"/>
                    <a:pt x="346" y="280"/>
                    <a:pt x="345" y="280"/>
                  </a:cubicBezTo>
                  <a:moveTo>
                    <a:pt x="992" y="276"/>
                  </a:moveTo>
                  <a:cubicBezTo>
                    <a:pt x="992" y="276"/>
                    <a:pt x="991" y="276"/>
                    <a:pt x="991" y="276"/>
                  </a:cubicBezTo>
                  <a:cubicBezTo>
                    <a:pt x="990" y="277"/>
                    <a:pt x="990" y="278"/>
                    <a:pt x="991" y="279"/>
                  </a:cubicBezTo>
                  <a:cubicBezTo>
                    <a:pt x="991" y="279"/>
                    <a:pt x="992" y="279"/>
                    <a:pt x="992" y="279"/>
                  </a:cubicBezTo>
                  <a:cubicBezTo>
                    <a:pt x="992" y="279"/>
                    <a:pt x="993" y="279"/>
                    <a:pt x="993" y="279"/>
                  </a:cubicBezTo>
                  <a:cubicBezTo>
                    <a:pt x="994" y="278"/>
                    <a:pt x="994" y="277"/>
                    <a:pt x="993" y="276"/>
                  </a:cubicBezTo>
                  <a:cubicBezTo>
                    <a:pt x="993" y="276"/>
                    <a:pt x="992" y="276"/>
                    <a:pt x="992" y="276"/>
                  </a:cubicBezTo>
                  <a:moveTo>
                    <a:pt x="985" y="269"/>
                  </a:moveTo>
                  <a:cubicBezTo>
                    <a:pt x="984" y="269"/>
                    <a:pt x="984" y="269"/>
                    <a:pt x="983" y="270"/>
                  </a:cubicBezTo>
                  <a:cubicBezTo>
                    <a:pt x="983" y="270"/>
                    <a:pt x="983" y="271"/>
                    <a:pt x="984" y="272"/>
                  </a:cubicBezTo>
                  <a:cubicBezTo>
                    <a:pt x="984" y="272"/>
                    <a:pt x="984" y="272"/>
                    <a:pt x="985" y="272"/>
                  </a:cubicBezTo>
                  <a:cubicBezTo>
                    <a:pt x="985" y="272"/>
                    <a:pt x="986" y="272"/>
                    <a:pt x="986" y="272"/>
                  </a:cubicBezTo>
                  <a:cubicBezTo>
                    <a:pt x="987" y="271"/>
                    <a:pt x="986" y="270"/>
                    <a:pt x="986" y="270"/>
                  </a:cubicBezTo>
                  <a:cubicBezTo>
                    <a:pt x="985" y="269"/>
                    <a:pt x="985" y="269"/>
                    <a:pt x="985" y="269"/>
                  </a:cubicBezTo>
                  <a:moveTo>
                    <a:pt x="979" y="263"/>
                  </a:moveTo>
                  <a:cubicBezTo>
                    <a:pt x="978" y="263"/>
                    <a:pt x="977" y="264"/>
                    <a:pt x="976" y="265"/>
                  </a:cubicBezTo>
                  <a:cubicBezTo>
                    <a:pt x="976" y="265"/>
                    <a:pt x="976" y="265"/>
                    <a:pt x="976" y="265"/>
                  </a:cubicBezTo>
                  <a:cubicBezTo>
                    <a:pt x="977" y="265"/>
                    <a:pt x="977" y="266"/>
                    <a:pt x="977" y="266"/>
                  </a:cubicBezTo>
                  <a:cubicBezTo>
                    <a:pt x="978" y="266"/>
                    <a:pt x="978" y="265"/>
                    <a:pt x="979" y="265"/>
                  </a:cubicBezTo>
                  <a:cubicBezTo>
                    <a:pt x="979" y="264"/>
                    <a:pt x="979" y="263"/>
                    <a:pt x="979" y="263"/>
                  </a:cubicBezTo>
                  <a:moveTo>
                    <a:pt x="278" y="252"/>
                  </a:moveTo>
                  <a:cubicBezTo>
                    <a:pt x="278" y="252"/>
                    <a:pt x="278" y="252"/>
                    <a:pt x="278" y="252"/>
                  </a:cubicBezTo>
                  <a:cubicBezTo>
                    <a:pt x="278" y="252"/>
                    <a:pt x="278" y="252"/>
                    <a:pt x="278" y="252"/>
                  </a:cubicBezTo>
                  <a:cubicBezTo>
                    <a:pt x="278" y="252"/>
                    <a:pt x="278" y="252"/>
                    <a:pt x="278" y="252"/>
                  </a:cubicBezTo>
                  <a:moveTo>
                    <a:pt x="281" y="243"/>
                  </a:moveTo>
                  <a:cubicBezTo>
                    <a:pt x="280" y="243"/>
                    <a:pt x="279" y="243"/>
                    <a:pt x="279" y="244"/>
                  </a:cubicBezTo>
                  <a:cubicBezTo>
                    <a:pt x="279" y="244"/>
                    <a:pt x="279" y="245"/>
                    <a:pt x="280" y="246"/>
                  </a:cubicBezTo>
                  <a:cubicBezTo>
                    <a:pt x="281" y="246"/>
                    <a:pt x="281" y="246"/>
                    <a:pt x="281" y="246"/>
                  </a:cubicBezTo>
                  <a:cubicBezTo>
                    <a:pt x="281" y="246"/>
                    <a:pt x="282" y="245"/>
                    <a:pt x="282" y="245"/>
                  </a:cubicBezTo>
                  <a:cubicBezTo>
                    <a:pt x="283" y="244"/>
                    <a:pt x="282" y="243"/>
                    <a:pt x="281" y="243"/>
                  </a:cubicBezTo>
                  <a:cubicBezTo>
                    <a:pt x="281" y="243"/>
                    <a:pt x="281" y="243"/>
                    <a:pt x="281" y="243"/>
                  </a:cubicBezTo>
                  <a:moveTo>
                    <a:pt x="284" y="233"/>
                  </a:moveTo>
                  <a:cubicBezTo>
                    <a:pt x="283" y="233"/>
                    <a:pt x="283" y="234"/>
                    <a:pt x="282" y="234"/>
                  </a:cubicBezTo>
                  <a:cubicBezTo>
                    <a:pt x="282" y="235"/>
                    <a:pt x="283" y="236"/>
                    <a:pt x="283" y="236"/>
                  </a:cubicBezTo>
                  <a:cubicBezTo>
                    <a:pt x="284" y="236"/>
                    <a:pt x="284" y="236"/>
                    <a:pt x="284" y="236"/>
                  </a:cubicBezTo>
                  <a:cubicBezTo>
                    <a:pt x="285" y="236"/>
                    <a:pt x="285" y="236"/>
                    <a:pt x="286" y="235"/>
                  </a:cubicBezTo>
                  <a:cubicBezTo>
                    <a:pt x="286" y="234"/>
                    <a:pt x="285" y="234"/>
                    <a:pt x="285" y="233"/>
                  </a:cubicBezTo>
                  <a:cubicBezTo>
                    <a:pt x="284" y="233"/>
                    <a:pt x="284" y="233"/>
                    <a:pt x="284" y="233"/>
                  </a:cubicBezTo>
                  <a:moveTo>
                    <a:pt x="681" y="232"/>
                  </a:moveTo>
                  <a:cubicBezTo>
                    <a:pt x="681" y="232"/>
                    <a:pt x="681" y="232"/>
                    <a:pt x="680" y="232"/>
                  </a:cubicBezTo>
                  <a:cubicBezTo>
                    <a:pt x="679" y="233"/>
                    <a:pt x="679" y="234"/>
                    <a:pt x="680" y="235"/>
                  </a:cubicBezTo>
                  <a:cubicBezTo>
                    <a:pt x="680" y="235"/>
                    <a:pt x="680" y="236"/>
                    <a:pt x="681" y="236"/>
                  </a:cubicBezTo>
                  <a:cubicBezTo>
                    <a:pt x="682" y="235"/>
                    <a:pt x="682" y="235"/>
                    <a:pt x="682" y="235"/>
                  </a:cubicBezTo>
                  <a:cubicBezTo>
                    <a:pt x="683" y="235"/>
                    <a:pt x="683" y="234"/>
                    <a:pt x="683" y="233"/>
                  </a:cubicBezTo>
                  <a:cubicBezTo>
                    <a:pt x="682" y="233"/>
                    <a:pt x="682" y="232"/>
                    <a:pt x="681" y="232"/>
                  </a:cubicBezTo>
                  <a:moveTo>
                    <a:pt x="288" y="224"/>
                  </a:moveTo>
                  <a:cubicBezTo>
                    <a:pt x="287" y="224"/>
                    <a:pt x="286" y="224"/>
                    <a:pt x="286" y="225"/>
                  </a:cubicBezTo>
                  <a:cubicBezTo>
                    <a:pt x="286" y="226"/>
                    <a:pt x="286" y="227"/>
                    <a:pt x="287" y="227"/>
                  </a:cubicBezTo>
                  <a:cubicBezTo>
                    <a:pt x="288" y="227"/>
                    <a:pt x="288" y="227"/>
                    <a:pt x="288" y="227"/>
                  </a:cubicBezTo>
                  <a:cubicBezTo>
                    <a:pt x="288" y="227"/>
                    <a:pt x="289" y="227"/>
                    <a:pt x="289" y="226"/>
                  </a:cubicBezTo>
                  <a:cubicBezTo>
                    <a:pt x="289" y="225"/>
                    <a:pt x="289" y="224"/>
                    <a:pt x="288" y="224"/>
                  </a:cubicBezTo>
                  <a:cubicBezTo>
                    <a:pt x="288" y="224"/>
                    <a:pt x="288" y="224"/>
                    <a:pt x="288" y="224"/>
                  </a:cubicBezTo>
                  <a:moveTo>
                    <a:pt x="718" y="223"/>
                  </a:moveTo>
                  <a:cubicBezTo>
                    <a:pt x="717" y="223"/>
                    <a:pt x="716" y="224"/>
                    <a:pt x="716" y="225"/>
                  </a:cubicBezTo>
                  <a:cubicBezTo>
                    <a:pt x="716" y="226"/>
                    <a:pt x="717" y="227"/>
                    <a:pt x="718" y="227"/>
                  </a:cubicBezTo>
                  <a:cubicBezTo>
                    <a:pt x="718" y="227"/>
                    <a:pt x="718" y="227"/>
                    <a:pt x="718" y="227"/>
                  </a:cubicBezTo>
                  <a:cubicBezTo>
                    <a:pt x="719" y="227"/>
                    <a:pt x="720" y="226"/>
                    <a:pt x="720" y="225"/>
                  </a:cubicBezTo>
                  <a:cubicBezTo>
                    <a:pt x="720" y="224"/>
                    <a:pt x="719" y="223"/>
                    <a:pt x="718" y="223"/>
                  </a:cubicBezTo>
                  <a:cubicBezTo>
                    <a:pt x="718" y="223"/>
                    <a:pt x="718" y="223"/>
                    <a:pt x="718" y="223"/>
                  </a:cubicBezTo>
                  <a:moveTo>
                    <a:pt x="677" y="223"/>
                  </a:moveTo>
                  <a:cubicBezTo>
                    <a:pt x="677" y="223"/>
                    <a:pt x="676" y="223"/>
                    <a:pt x="676" y="223"/>
                  </a:cubicBezTo>
                  <a:cubicBezTo>
                    <a:pt x="675" y="224"/>
                    <a:pt x="675" y="225"/>
                    <a:pt x="675" y="225"/>
                  </a:cubicBezTo>
                  <a:cubicBezTo>
                    <a:pt x="676" y="226"/>
                    <a:pt x="676" y="226"/>
                    <a:pt x="677" y="226"/>
                  </a:cubicBezTo>
                  <a:cubicBezTo>
                    <a:pt x="678" y="226"/>
                    <a:pt x="678" y="226"/>
                    <a:pt x="678" y="226"/>
                  </a:cubicBezTo>
                  <a:cubicBezTo>
                    <a:pt x="678" y="226"/>
                    <a:pt x="679" y="225"/>
                    <a:pt x="678" y="224"/>
                  </a:cubicBezTo>
                  <a:cubicBezTo>
                    <a:pt x="678" y="223"/>
                    <a:pt x="677" y="223"/>
                    <a:pt x="677" y="223"/>
                  </a:cubicBezTo>
                  <a:moveTo>
                    <a:pt x="291" y="214"/>
                  </a:moveTo>
                  <a:cubicBezTo>
                    <a:pt x="290" y="214"/>
                    <a:pt x="290" y="215"/>
                    <a:pt x="289" y="215"/>
                  </a:cubicBezTo>
                  <a:cubicBezTo>
                    <a:pt x="289" y="216"/>
                    <a:pt x="290" y="217"/>
                    <a:pt x="290" y="218"/>
                  </a:cubicBezTo>
                  <a:cubicBezTo>
                    <a:pt x="291" y="218"/>
                    <a:pt x="291" y="218"/>
                    <a:pt x="291" y="218"/>
                  </a:cubicBezTo>
                  <a:cubicBezTo>
                    <a:pt x="292" y="218"/>
                    <a:pt x="292" y="217"/>
                    <a:pt x="293" y="217"/>
                  </a:cubicBezTo>
                  <a:cubicBezTo>
                    <a:pt x="293" y="216"/>
                    <a:pt x="292" y="215"/>
                    <a:pt x="292" y="214"/>
                  </a:cubicBezTo>
                  <a:cubicBezTo>
                    <a:pt x="291" y="214"/>
                    <a:pt x="291" y="214"/>
                    <a:pt x="291" y="214"/>
                  </a:cubicBezTo>
                  <a:moveTo>
                    <a:pt x="673" y="214"/>
                  </a:moveTo>
                  <a:cubicBezTo>
                    <a:pt x="672" y="214"/>
                    <a:pt x="672" y="214"/>
                    <a:pt x="672" y="214"/>
                  </a:cubicBezTo>
                  <a:cubicBezTo>
                    <a:pt x="671" y="215"/>
                    <a:pt x="671" y="216"/>
                    <a:pt x="671" y="216"/>
                  </a:cubicBezTo>
                  <a:cubicBezTo>
                    <a:pt x="671" y="217"/>
                    <a:pt x="672" y="217"/>
                    <a:pt x="673" y="217"/>
                  </a:cubicBezTo>
                  <a:cubicBezTo>
                    <a:pt x="673" y="217"/>
                    <a:pt x="673" y="217"/>
                    <a:pt x="673" y="217"/>
                  </a:cubicBezTo>
                  <a:cubicBezTo>
                    <a:pt x="674" y="217"/>
                    <a:pt x="674" y="216"/>
                    <a:pt x="674" y="215"/>
                  </a:cubicBezTo>
                  <a:cubicBezTo>
                    <a:pt x="674" y="214"/>
                    <a:pt x="673" y="214"/>
                    <a:pt x="673" y="214"/>
                  </a:cubicBezTo>
                  <a:moveTo>
                    <a:pt x="719" y="213"/>
                  </a:moveTo>
                  <a:cubicBezTo>
                    <a:pt x="718" y="213"/>
                    <a:pt x="718" y="214"/>
                    <a:pt x="717" y="215"/>
                  </a:cubicBezTo>
                  <a:cubicBezTo>
                    <a:pt x="717" y="216"/>
                    <a:pt x="718" y="217"/>
                    <a:pt x="719" y="217"/>
                  </a:cubicBezTo>
                  <a:cubicBezTo>
                    <a:pt x="719" y="217"/>
                    <a:pt x="719" y="217"/>
                    <a:pt x="719" y="217"/>
                  </a:cubicBezTo>
                  <a:cubicBezTo>
                    <a:pt x="720" y="217"/>
                    <a:pt x="721" y="216"/>
                    <a:pt x="721" y="215"/>
                  </a:cubicBezTo>
                  <a:cubicBezTo>
                    <a:pt x="721" y="214"/>
                    <a:pt x="720" y="214"/>
                    <a:pt x="719" y="213"/>
                  </a:cubicBezTo>
                  <a:cubicBezTo>
                    <a:pt x="719" y="213"/>
                    <a:pt x="719" y="213"/>
                    <a:pt x="719" y="213"/>
                  </a:cubicBezTo>
                  <a:moveTo>
                    <a:pt x="668" y="205"/>
                  </a:moveTo>
                  <a:cubicBezTo>
                    <a:pt x="668" y="205"/>
                    <a:pt x="668" y="205"/>
                    <a:pt x="668" y="205"/>
                  </a:cubicBezTo>
                  <a:cubicBezTo>
                    <a:pt x="667" y="206"/>
                    <a:pt x="666" y="206"/>
                    <a:pt x="667" y="207"/>
                  </a:cubicBezTo>
                  <a:cubicBezTo>
                    <a:pt x="667" y="208"/>
                    <a:pt x="668" y="208"/>
                    <a:pt x="668" y="208"/>
                  </a:cubicBezTo>
                  <a:cubicBezTo>
                    <a:pt x="669" y="208"/>
                    <a:pt x="669" y="208"/>
                    <a:pt x="669" y="208"/>
                  </a:cubicBezTo>
                  <a:cubicBezTo>
                    <a:pt x="670" y="208"/>
                    <a:pt x="670" y="207"/>
                    <a:pt x="670" y="206"/>
                  </a:cubicBezTo>
                  <a:cubicBezTo>
                    <a:pt x="670" y="205"/>
                    <a:pt x="669" y="205"/>
                    <a:pt x="668" y="205"/>
                  </a:cubicBezTo>
                  <a:moveTo>
                    <a:pt x="294" y="205"/>
                  </a:moveTo>
                  <a:cubicBezTo>
                    <a:pt x="294" y="205"/>
                    <a:pt x="293" y="205"/>
                    <a:pt x="293" y="206"/>
                  </a:cubicBezTo>
                  <a:cubicBezTo>
                    <a:pt x="293" y="207"/>
                    <a:pt x="293" y="208"/>
                    <a:pt x="294" y="208"/>
                  </a:cubicBezTo>
                  <a:cubicBezTo>
                    <a:pt x="294" y="208"/>
                    <a:pt x="294" y="208"/>
                    <a:pt x="294" y="208"/>
                  </a:cubicBezTo>
                  <a:cubicBezTo>
                    <a:pt x="295" y="208"/>
                    <a:pt x="296" y="208"/>
                    <a:pt x="296" y="207"/>
                  </a:cubicBezTo>
                  <a:cubicBezTo>
                    <a:pt x="296" y="206"/>
                    <a:pt x="296" y="205"/>
                    <a:pt x="295" y="205"/>
                  </a:cubicBezTo>
                  <a:cubicBezTo>
                    <a:pt x="295" y="205"/>
                    <a:pt x="295" y="205"/>
                    <a:pt x="294" y="205"/>
                  </a:cubicBezTo>
                  <a:moveTo>
                    <a:pt x="720" y="203"/>
                  </a:moveTo>
                  <a:cubicBezTo>
                    <a:pt x="719" y="203"/>
                    <a:pt x="719" y="204"/>
                    <a:pt x="719" y="205"/>
                  </a:cubicBezTo>
                  <a:cubicBezTo>
                    <a:pt x="719" y="206"/>
                    <a:pt x="719" y="207"/>
                    <a:pt x="720" y="207"/>
                  </a:cubicBezTo>
                  <a:cubicBezTo>
                    <a:pt x="720" y="207"/>
                    <a:pt x="720" y="207"/>
                    <a:pt x="720" y="207"/>
                  </a:cubicBezTo>
                  <a:cubicBezTo>
                    <a:pt x="721" y="207"/>
                    <a:pt x="722" y="206"/>
                    <a:pt x="722" y="205"/>
                  </a:cubicBezTo>
                  <a:cubicBezTo>
                    <a:pt x="722" y="204"/>
                    <a:pt x="721" y="204"/>
                    <a:pt x="720" y="203"/>
                  </a:cubicBezTo>
                  <a:cubicBezTo>
                    <a:pt x="720" y="203"/>
                    <a:pt x="720" y="203"/>
                    <a:pt x="720" y="203"/>
                  </a:cubicBezTo>
                  <a:moveTo>
                    <a:pt x="664" y="196"/>
                  </a:moveTo>
                  <a:cubicBezTo>
                    <a:pt x="664" y="196"/>
                    <a:pt x="664" y="196"/>
                    <a:pt x="663" y="196"/>
                  </a:cubicBezTo>
                  <a:cubicBezTo>
                    <a:pt x="663" y="196"/>
                    <a:pt x="662" y="197"/>
                    <a:pt x="663" y="198"/>
                  </a:cubicBezTo>
                  <a:cubicBezTo>
                    <a:pt x="663" y="199"/>
                    <a:pt x="664" y="199"/>
                    <a:pt x="664" y="199"/>
                  </a:cubicBezTo>
                  <a:cubicBezTo>
                    <a:pt x="665" y="199"/>
                    <a:pt x="665" y="199"/>
                    <a:pt x="665" y="199"/>
                  </a:cubicBezTo>
                  <a:cubicBezTo>
                    <a:pt x="666" y="199"/>
                    <a:pt x="666" y="198"/>
                    <a:pt x="666" y="197"/>
                  </a:cubicBezTo>
                  <a:cubicBezTo>
                    <a:pt x="665" y="196"/>
                    <a:pt x="665" y="196"/>
                    <a:pt x="664" y="196"/>
                  </a:cubicBezTo>
                  <a:moveTo>
                    <a:pt x="298" y="196"/>
                  </a:moveTo>
                  <a:cubicBezTo>
                    <a:pt x="297" y="196"/>
                    <a:pt x="297" y="196"/>
                    <a:pt x="296" y="197"/>
                  </a:cubicBezTo>
                  <a:cubicBezTo>
                    <a:pt x="296" y="198"/>
                    <a:pt x="296" y="198"/>
                    <a:pt x="297" y="199"/>
                  </a:cubicBezTo>
                  <a:cubicBezTo>
                    <a:pt x="298" y="199"/>
                    <a:pt x="298" y="199"/>
                    <a:pt x="298" y="199"/>
                  </a:cubicBezTo>
                  <a:cubicBezTo>
                    <a:pt x="299" y="199"/>
                    <a:pt x="299" y="198"/>
                    <a:pt x="299" y="198"/>
                  </a:cubicBezTo>
                  <a:cubicBezTo>
                    <a:pt x="300" y="197"/>
                    <a:pt x="299" y="196"/>
                    <a:pt x="298" y="196"/>
                  </a:cubicBezTo>
                  <a:cubicBezTo>
                    <a:pt x="298" y="196"/>
                    <a:pt x="298" y="196"/>
                    <a:pt x="298" y="196"/>
                  </a:cubicBezTo>
                  <a:moveTo>
                    <a:pt x="721" y="194"/>
                  </a:moveTo>
                  <a:cubicBezTo>
                    <a:pt x="721" y="194"/>
                    <a:pt x="720" y="194"/>
                    <a:pt x="720" y="195"/>
                  </a:cubicBezTo>
                  <a:cubicBezTo>
                    <a:pt x="720" y="196"/>
                    <a:pt x="720" y="197"/>
                    <a:pt x="721" y="197"/>
                  </a:cubicBezTo>
                  <a:cubicBezTo>
                    <a:pt x="721" y="197"/>
                    <a:pt x="721" y="197"/>
                    <a:pt x="721" y="197"/>
                  </a:cubicBezTo>
                  <a:cubicBezTo>
                    <a:pt x="722" y="197"/>
                    <a:pt x="723" y="196"/>
                    <a:pt x="723" y="195"/>
                  </a:cubicBezTo>
                  <a:cubicBezTo>
                    <a:pt x="723" y="194"/>
                    <a:pt x="723" y="194"/>
                    <a:pt x="722" y="194"/>
                  </a:cubicBezTo>
                  <a:cubicBezTo>
                    <a:pt x="722" y="194"/>
                    <a:pt x="721" y="194"/>
                    <a:pt x="721" y="194"/>
                  </a:cubicBezTo>
                  <a:moveTo>
                    <a:pt x="476" y="189"/>
                  </a:moveTo>
                  <a:cubicBezTo>
                    <a:pt x="476" y="189"/>
                    <a:pt x="475" y="189"/>
                    <a:pt x="475" y="189"/>
                  </a:cubicBezTo>
                  <a:cubicBezTo>
                    <a:pt x="475" y="190"/>
                    <a:pt x="475" y="191"/>
                    <a:pt x="476" y="192"/>
                  </a:cubicBezTo>
                  <a:cubicBezTo>
                    <a:pt x="476" y="192"/>
                    <a:pt x="476" y="192"/>
                    <a:pt x="476" y="192"/>
                  </a:cubicBezTo>
                  <a:cubicBezTo>
                    <a:pt x="477" y="192"/>
                    <a:pt x="478" y="191"/>
                    <a:pt x="478" y="191"/>
                  </a:cubicBezTo>
                  <a:cubicBezTo>
                    <a:pt x="478" y="190"/>
                    <a:pt x="478" y="189"/>
                    <a:pt x="477" y="189"/>
                  </a:cubicBezTo>
                  <a:cubicBezTo>
                    <a:pt x="477" y="189"/>
                    <a:pt x="477" y="189"/>
                    <a:pt x="476" y="189"/>
                  </a:cubicBezTo>
                  <a:moveTo>
                    <a:pt x="660" y="187"/>
                  </a:moveTo>
                  <a:cubicBezTo>
                    <a:pt x="660" y="187"/>
                    <a:pt x="659" y="187"/>
                    <a:pt x="659" y="187"/>
                  </a:cubicBezTo>
                  <a:cubicBezTo>
                    <a:pt x="658" y="187"/>
                    <a:pt x="658" y="188"/>
                    <a:pt x="658" y="189"/>
                  </a:cubicBezTo>
                  <a:cubicBezTo>
                    <a:pt x="659" y="190"/>
                    <a:pt x="659" y="190"/>
                    <a:pt x="660" y="190"/>
                  </a:cubicBezTo>
                  <a:cubicBezTo>
                    <a:pt x="661" y="190"/>
                    <a:pt x="661" y="190"/>
                    <a:pt x="661" y="190"/>
                  </a:cubicBezTo>
                  <a:cubicBezTo>
                    <a:pt x="661" y="190"/>
                    <a:pt x="662" y="189"/>
                    <a:pt x="661" y="188"/>
                  </a:cubicBezTo>
                  <a:cubicBezTo>
                    <a:pt x="661" y="187"/>
                    <a:pt x="661" y="187"/>
                    <a:pt x="660" y="187"/>
                  </a:cubicBezTo>
                  <a:moveTo>
                    <a:pt x="301" y="186"/>
                  </a:moveTo>
                  <a:cubicBezTo>
                    <a:pt x="301" y="186"/>
                    <a:pt x="300" y="187"/>
                    <a:pt x="300" y="187"/>
                  </a:cubicBezTo>
                  <a:cubicBezTo>
                    <a:pt x="299" y="188"/>
                    <a:pt x="300" y="189"/>
                    <a:pt x="301" y="189"/>
                  </a:cubicBezTo>
                  <a:cubicBezTo>
                    <a:pt x="301" y="190"/>
                    <a:pt x="301" y="190"/>
                    <a:pt x="301" y="190"/>
                  </a:cubicBezTo>
                  <a:cubicBezTo>
                    <a:pt x="302" y="190"/>
                    <a:pt x="303" y="189"/>
                    <a:pt x="303" y="188"/>
                  </a:cubicBezTo>
                  <a:cubicBezTo>
                    <a:pt x="303" y="188"/>
                    <a:pt x="303" y="187"/>
                    <a:pt x="302" y="186"/>
                  </a:cubicBezTo>
                  <a:cubicBezTo>
                    <a:pt x="302" y="186"/>
                    <a:pt x="301" y="186"/>
                    <a:pt x="301" y="186"/>
                  </a:cubicBezTo>
                  <a:moveTo>
                    <a:pt x="723" y="184"/>
                  </a:moveTo>
                  <a:cubicBezTo>
                    <a:pt x="722" y="184"/>
                    <a:pt x="721" y="184"/>
                    <a:pt x="721" y="185"/>
                  </a:cubicBezTo>
                  <a:cubicBezTo>
                    <a:pt x="721" y="186"/>
                    <a:pt x="721" y="187"/>
                    <a:pt x="722" y="187"/>
                  </a:cubicBezTo>
                  <a:cubicBezTo>
                    <a:pt x="723" y="187"/>
                    <a:pt x="723" y="187"/>
                    <a:pt x="723" y="187"/>
                  </a:cubicBezTo>
                  <a:cubicBezTo>
                    <a:pt x="723" y="187"/>
                    <a:pt x="724" y="186"/>
                    <a:pt x="724" y="185"/>
                  </a:cubicBezTo>
                  <a:cubicBezTo>
                    <a:pt x="724" y="185"/>
                    <a:pt x="724" y="184"/>
                    <a:pt x="723" y="184"/>
                  </a:cubicBezTo>
                  <a:cubicBezTo>
                    <a:pt x="723" y="184"/>
                    <a:pt x="723" y="184"/>
                    <a:pt x="723" y="184"/>
                  </a:cubicBezTo>
                  <a:moveTo>
                    <a:pt x="481" y="180"/>
                  </a:moveTo>
                  <a:cubicBezTo>
                    <a:pt x="480" y="180"/>
                    <a:pt x="480" y="180"/>
                    <a:pt x="479" y="180"/>
                  </a:cubicBezTo>
                  <a:cubicBezTo>
                    <a:pt x="479" y="181"/>
                    <a:pt x="479" y="182"/>
                    <a:pt x="480" y="183"/>
                  </a:cubicBezTo>
                  <a:cubicBezTo>
                    <a:pt x="481" y="183"/>
                    <a:pt x="481" y="183"/>
                    <a:pt x="481" y="183"/>
                  </a:cubicBezTo>
                  <a:cubicBezTo>
                    <a:pt x="481" y="183"/>
                    <a:pt x="482" y="182"/>
                    <a:pt x="482" y="182"/>
                  </a:cubicBezTo>
                  <a:cubicBezTo>
                    <a:pt x="483" y="181"/>
                    <a:pt x="482" y="180"/>
                    <a:pt x="481" y="180"/>
                  </a:cubicBezTo>
                  <a:cubicBezTo>
                    <a:pt x="481" y="180"/>
                    <a:pt x="481" y="180"/>
                    <a:pt x="481" y="180"/>
                  </a:cubicBezTo>
                  <a:moveTo>
                    <a:pt x="656" y="178"/>
                  </a:moveTo>
                  <a:cubicBezTo>
                    <a:pt x="656" y="178"/>
                    <a:pt x="655" y="178"/>
                    <a:pt x="655" y="178"/>
                  </a:cubicBezTo>
                  <a:cubicBezTo>
                    <a:pt x="654" y="178"/>
                    <a:pt x="654" y="179"/>
                    <a:pt x="654" y="180"/>
                  </a:cubicBezTo>
                  <a:cubicBezTo>
                    <a:pt x="655" y="181"/>
                    <a:pt x="655" y="181"/>
                    <a:pt x="656" y="181"/>
                  </a:cubicBezTo>
                  <a:cubicBezTo>
                    <a:pt x="656" y="181"/>
                    <a:pt x="656" y="181"/>
                    <a:pt x="656" y="181"/>
                  </a:cubicBezTo>
                  <a:cubicBezTo>
                    <a:pt x="657" y="181"/>
                    <a:pt x="658" y="180"/>
                    <a:pt x="657" y="179"/>
                  </a:cubicBezTo>
                  <a:cubicBezTo>
                    <a:pt x="657" y="178"/>
                    <a:pt x="656" y="178"/>
                    <a:pt x="656" y="178"/>
                  </a:cubicBezTo>
                  <a:moveTo>
                    <a:pt x="305" y="177"/>
                  </a:moveTo>
                  <a:cubicBezTo>
                    <a:pt x="304" y="177"/>
                    <a:pt x="303" y="177"/>
                    <a:pt x="303" y="178"/>
                  </a:cubicBezTo>
                  <a:cubicBezTo>
                    <a:pt x="303" y="179"/>
                    <a:pt x="303" y="180"/>
                    <a:pt x="304" y="180"/>
                  </a:cubicBezTo>
                  <a:cubicBezTo>
                    <a:pt x="305" y="180"/>
                    <a:pt x="305" y="180"/>
                    <a:pt x="305" y="180"/>
                  </a:cubicBezTo>
                  <a:cubicBezTo>
                    <a:pt x="305" y="180"/>
                    <a:pt x="306" y="180"/>
                    <a:pt x="306" y="179"/>
                  </a:cubicBezTo>
                  <a:cubicBezTo>
                    <a:pt x="307" y="178"/>
                    <a:pt x="306" y="177"/>
                    <a:pt x="305" y="177"/>
                  </a:cubicBezTo>
                  <a:cubicBezTo>
                    <a:pt x="305" y="177"/>
                    <a:pt x="305" y="177"/>
                    <a:pt x="305" y="177"/>
                  </a:cubicBezTo>
                  <a:moveTo>
                    <a:pt x="724" y="174"/>
                  </a:moveTo>
                  <a:cubicBezTo>
                    <a:pt x="723" y="174"/>
                    <a:pt x="722" y="174"/>
                    <a:pt x="722" y="175"/>
                  </a:cubicBezTo>
                  <a:cubicBezTo>
                    <a:pt x="722" y="176"/>
                    <a:pt x="723" y="177"/>
                    <a:pt x="723" y="177"/>
                  </a:cubicBezTo>
                  <a:cubicBezTo>
                    <a:pt x="724" y="177"/>
                    <a:pt x="724" y="177"/>
                    <a:pt x="724" y="177"/>
                  </a:cubicBezTo>
                  <a:cubicBezTo>
                    <a:pt x="725" y="177"/>
                    <a:pt x="725" y="176"/>
                    <a:pt x="725" y="176"/>
                  </a:cubicBezTo>
                  <a:cubicBezTo>
                    <a:pt x="725" y="175"/>
                    <a:pt x="725" y="174"/>
                    <a:pt x="724" y="174"/>
                  </a:cubicBezTo>
                  <a:cubicBezTo>
                    <a:pt x="724" y="174"/>
                    <a:pt x="724" y="174"/>
                    <a:pt x="724" y="174"/>
                  </a:cubicBezTo>
                  <a:moveTo>
                    <a:pt x="485" y="170"/>
                  </a:moveTo>
                  <a:cubicBezTo>
                    <a:pt x="484" y="170"/>
                    <a:pt x="484" y="171"/>
                    <a:pt x="484" y="171"/>
                  </a:cubicBezTo>
                  <a:cubicBezTo>
                    <a:pt x="483" y="172"/>
                    <a:pt x="484" y="173"/>
                    <a:pt x="484" y="174"/>
                  </a:cubicBezTo>
                  <a:cubicBezTo>
                    <a:pt x="485" y="174"/>
                    <a:pt x="485" y="174"/>
                    <a:pt x="485" y="174"/>
                  </a:cubicBezTo>
                  <a:cubicBezTo>
                    <a:pt x="486" y="174"/>
                    <a:pt x="486" y="173"/>
                    <a:pt x="487" y="173"/>
                  </a:cubicBezTo>
                  <a:cubicBezTo>
                    <a:pt x="487" y="172"/>
                    <a:pt x="487" y="171"/>
                    <a:pt x="486" y="171"/>
                  </a:cubicBezTo>
                  <a:cubicBezTo>
                    <a:pt x="486" y="171"/>
                    <a:pt x="485" y="170"/>
                    <a:pt x="485" y="170"/>
                  </a:cubicBezTo>
                  <a:moveTo>
                    <a:pt x="652" y="169"/>
                  </a:moveTo>
                  <a:cubicBezTo>
                    <a:pt x="651" y="169"/>
                    <a:pt x="651" y="169"/>
                    <a:pt x="651" y="169"/>
                  </a:cubicBezTo>
                  <a:cubicBezTo>
                    <a:pt x="650" y="169"/>
                    <a:pt x="650" y="170"/>
                    <a:pt x="650" y="171"/>
                  </a:cubicBezTo>
                  <a:cubicBezTo>
                    <a:pt x="650" y="172"/>
                    <a:pt x="651" y="172"/>
                    <a:pt x="652" y="172"/>
                  </a:cubicBezTo>
                  <a:cubicBezTo>
                    <a:pt x="652" y="172"/>
                    <a:pt x="652" y="172"/>
                    <a:pt x="652" y="172"/>
                  </a:cubicBezTo>
                  <a:cubicBezTo>
                    <a:pt x="653" y="171"/>
                    <a:pt x="653" y="170"/>
                    <a:pt x="653" y="170"/>
                  </a:cubicBezTo>
                  <a:cubicBezTo>
                    <a:pt x="653" y="169"/>
                    <a:pt x="652" y="169"/>
                    <a:pt x="652" y="169"/>
                  </a:cubicBezTo>
                  <a:moveTo>
                    <a:pt x="308" y="167"/>
                  </a:moveTo>
                  <a:cubicBezTo>
                    <a:pt x="307" y="167"/>
                    <a:pt x="307" y="168"/>
                    <a:pt x="307" y="168"/>
                  </a:cubicBezTo>
                  <a:cubicBezTo>
                    <a:pt x="306" y="169"/>
                    <a:pt x="307" y="170"/>
                    <a:pt x="308" y="171"/>
                  </a:cubicBezTo>
                  <a:cubicBezTo>
                    <a:pt x="308" y="171"/>
                    <a:pt x="308" y="171"/>
                    <a:pt x="308" y="171"/>
                  </a:cubicBezTo>
                  <a:cubicBezTo>
                    <a:pt x="309" y="171"/>
                    <a:pt x="309" y="170"/>
                    <a:pt x="310" y="170"/>
                  </a:cubicBezTo>
                  <a:cubicBezTo>
                    <a:pt x="310" y="169"/>
                    <a:pt x="310" y="168"/>
                    <a:pt x="309" y="168"/>
                  </a:cubicBezTo>
                  <a:cubicBezTo>
                    <a:pt x="309" y="167"/>
                    <a:pt x="308" y="167"/>
                    <a:pt x="308" y="167"/>
                  </a:cubicBezTo>
                  <a:moveTo>
                    <a:pt x="725" y="164"/>
                  </a:moveTo>
                  <a:cubicBezTo>
                    <a:pt x="724" y="164"/>
                    <a:pt x="723" y="164"/>
                    <a:pt x="723" y="165"/>
                  </a:cubicBezTo>
                  <a:cubicBezTo>
                    <a:pt x="723" y="166"/>
                    <a:pt x="724" y="167"/>
                    <a:pt x="725" y="167"/>
                  </a:cubicBezTo>
                  <a:cubicBezTo>
                    <a:pt x="725" y="167"/>
                    <a:pt x="725" y="167"/>
                    <a:pt x="725" y="167"/>
                  </a:cubicBezTo>
                  <a:cubicBezTo>
                    <a:pt x="726" y="167"/>
                    <a:pt x="726" y="166"/>
                    <a:pt x="726" y="166"/>
                  </a:cubicBezTo>
                  <a:cubicBezTo>
                    <a:pt x="727" y="165"/>
                    <a:pt x="726" y="164"/>
                    <a:pt x="725" y="164"/>
                  </a:cubicBezTo>
                  <a:cubicBezTo>
                    <a:pt x="725" y="164"/>
                    <a:pt x="725" y="164"/>
                    <a:pt x="725" y="164"/>
                  </a:cubicBezTo>
                  <a:moveTo>
                    <a:pt x="489" y="161"/>
                  </a:moveTo>
                  <a:cubicBezTo>
                    <a:pt x="489" y="161"/>
                    <a:pt x="488" y="162"/>
                    <a:pt x="488" y="162"/>
                  </a:cubicBezTo>
                  <a:cubicBezTo>
                    <a:pt x="487" y="163"/>
                    <a:pt x="488" y="164"/>
                    <a:pt x="489" y="165"/>
                  </a:cubicBezTo>
                  <a:cubicBezTo>
                    <a:pt x="489" y="165"/>
                    <a:pt x="489" y="165"/>
                    <a:pt x="489" y="165"/>
                  </a:cubicBezTo>
                  <a:cubicBezTo>
                    <a:pt x="490" y="165"/>
                    <a:pt x="491" y="164"/>
                    <a:pt x="491" y="164"/>
                  </a:cubicBezTo>
                  <a:cubicBezTo>
                    <a:pt x="491" y="163"/>
                    <a:pt x="491" y="162"/>
                    <a:pt x="490" y="162"/>
                  </a:cubicBezTo>
                  <a:cubicBezTo>
                    <a:pt x="490" y="162"/>
                    <a:pt x="490" y="161"/>
                    <a:pt x="489" y="161"/>
                  </a:cubicBezTo>
                  <a:moveTo>
                    <a:pt x="647" y="160"/>
                  </a:moveTo>
                  <a:cubicBezTo>
                    <a:pt x="647" y="160"/>
                    <a:pt x="647" y="160"/>
                    <a:pt x="647" y="160"/>
                  </a:cubicBezTo>
                  <a:cubicBezTo>
                    <a:pt x="646" y="160"/>
                    <a:pt x="645" y="161"/>
                    <a:pt x="646" y="162"/>
                  </a:cubicBezTo>
                  <a:cubicBezTo>
                    <a:pt x="646" y="163"/>
                    <a:pt x="647" y="163"/>
                    <a:pt x="647" y="163"/>
                  </a:cubicBezTo>
                  <a:cubicBezTo>
                    <a:pt x="648" y="163"/>
                    <a:pt x="648" y="163"/>
                    <a:pt x="648" y="163"/>
                  </a:cubicBezTo>
                  <a:cubicBezTo>
                    <a:pt x="649" y="162"/>
                    <a:pt x="649" y="161"/>
                    <a:pt x="649" y="161"/>
                  </a:cubicBezTo>
                  <a:cubicBezTo>
                    <a:pt x="649" y="160"/>
                    <a:pt x="648" y="160"/>
                    <a:pt x="647" y="160"/>
                  </a:cubicBezTo>
                  <a:moveTo>
                    <a:pt x="312" y="158"/>
                  </a:moveTo>
                  <a:cubicBezTo>
                    <a:pt x="311" y="158"/>
                    <a:pt x="310" y="158"/>
                    <a:pt x="310" y="159"/>
                  </a:cubicBezTo>
                  <a:cubicBezTo>
                    <a:pt x="310" y="160"/>
                    <a:pt x="310" y="161"/>
                    <a:pt x="311" y="161"/>
                  </a:cubicBezTo>
                  <a:cubicBezTo>
                    <a:pt x="312" y="161"/>
                    <a:pt x="312" y="161"/>
                    <a:pt x="312" y="161"/>
                  </a:cubicBezTo>
                  <a:cubicBezTo>
                    <a:pt x="312" y="161"/>
                    <a:pt x="313" y="161"/>
                    <a:pt x="313" y="160"/>
                  </a:cubicBezTo>
                  <a:cubicBezTo>
                    <a:pt x="313" y="159"/>
                    <a:pt x="313" y="158"/>
                    <a:pt x="312" y="158"/>
                  </a:cubicBezTo>
                  <a:cubicBezTo>
                    <a:pt x="312" y="158"/>
                    <a:pt x="312" y="158"/>
                    <a:pt x="312" y="158"/>
                  </a:cubicBezTo>
                  <a:moveTo>
                    <a:pt x="726" y="154"/>
                  </a:moveTo>
                  <a:cubicBezTo>
                    <a:pt x="725" y="154"/>
                    <a:pt x="724" y="154"/>
                    <a:pt x="724" y="155"/>
                  </a:cubicBezTo>
                  <a:cubicBezTo>
                    <a:pt x="724" y="156"/>
                    <a:pt x="725" y="157"/>
                    <a:pt x="726" y="157"/>
                  </a:cubicBezTo>
                  <a:cubicBezTo>
                    <a:pt x="726" y="157"/>
                    <a:pt x="726" y="157"/>
                    <a:pt x="726" y="157"/>
                  </a:cubicBezTo>
                  <a:cubicBezTo>
                    <a:pt x="727" y="157"/>
                    <a:pt x="727" y="157"/>
                    <a:pt x="728" y="156"/>
                  </a:cubicBezTo>
                  <a:cubicBezTo>
                    <a:pt x="728" y="155"/>
                    <a:pt x="727" y="154"/>
                    <a:pt x="726" y="154"/>
                  </a:cubicBezTo>
                  <a:cubicBezTo>
                    <a:pt x="726" y="154"/>
                    <a:pt x="726" y="154"/>
                    <a:pt x="726" y="154"/>
                  </a:cubicBezTo>
                  <a:moveTo>
                    <a:pt x="494" y="152"/>
                  </a:moveTo>
                  <a:cubicBezTo>
                    <a:pt x="493" y="152"/>
                    <a:pt x="493" y="153"/>
                    <a:pt x="492" y="153"/>
                  </a:cubicBezTo>
                  <a:cubicBezTo>
                    <a:pt x="492" y="154"/>
                    <a:pt x="492" y="155"/>
                    <a:pt x="493" y="156"/>
                  </a:cubicBezTo>
                  <a:cubicBezTo>
                    <a:pt x="494" y="156"/>
                    <a:pt x="494" y="156"/>
                    <a:pt x="494" y="156"/>
                  </a:cubicBezTo>
                  <a:cubicBezTo>
                    <a:pt x="494" y="156"/>
                    <a:pt x="495" y="155"/>
                    <a:pt x="495" y="155"/>
                  </a:cubicBezTo>
                  <a:cubicBezTo>
                    <a:pt x="496" y="154"/>
                    <a:pt x="495" y="153"/>
                    <a:pt x="494" y="153"/>
                  </a:cubicBezTo>
                  <a:cubicBezTo>
                    <a:pt x="494" y="153"/>
                    <a:pt x="494" y="152"/>
                    <a:pt x="494" y="152"/>
                  </a:cubicBezTo>
                  <a:moveTo>
                    <a:pt x="643" y="151"/>
                  </a:moveTo>
                  <a:cubicBezTo>
                    <a:pt x="643" y="151"/>
                    <a:pt x="643" y="151"/>
                    <a:pt x="642" y="151"/>
                  </a:cubicBezTo>
                  <a:cubicBezTo>
                    <a:pt x="642" y="151"/>
                    <a:pt x="641" y="152"/>
                    <a:pt x="642" y="153"/>
                  </a:cubicBezTo>
                  <a:cubicBezTo>
                    <a:pt x="642" y="154"/>
                    <a:pt x="642" y="154"/>
                    <a:pt x="643" y="154"/>
                  </a:cubicBezTo>
                  <a:cubicBezTo>
                    <a:pt x="644" y="154"/>
                    <a:pt x="644" y="154"/>
                    <a:pt x="644" y="154"/>
                  </a:cubicBezTo>
                  <a:cubicBezTo>
                    <a:pt x="645" y="153"/>
                    <a:pt x="645" y="152"/>
                    <a:pt x="645" y="152"/>
                  </a:cubicBezTo>
                  <a:cubicBezTo>
                    <a:pt x="644" y="151"/>
                    <a:pt x="644" y="151"/>
                    <a:pt x="643" y="151"/>
                  </a:cubicBezTo>
                  <a:moveTo>
                    <a:pt x="315" y="149"/>
                  </a:moveTo>
                  <a:cubicBezTo>
                    <a:pt x="314" y="149"/>
                    <a:pt x="314" y="149"/>
                    <a:pt x="313" y="150"/>
                  </a:cubicBezTo>
                  <a:cubicBezTo>
                    <a:pt x="313" y="151"/>
                    <a:pt x="314" y="152"/>
                    <a:pt x="314" y="152"/>
                  </a:cubicBezTo>
                  <a:cubicBezTo>
                    <a:pt x="315" y="152"/>
                    <a:pt x="315" y="152"/>
                    <a:pt x="315" y="152"/>
                  </a:cubicBezTo>
                  <a:cubicBezTo>
                    <a:pt x="316" y="152"/>
                    <a:pt x="316" y="152"/>
                    <a:pt x="317" y="151"/>
                  </a:cubicBezTo>
                  <a:cubicBezTo>
                    <a:pt x="317" y="150"/>
                    <a:pt x="316" y="149"/>
                    <a:pt x="316" y="149"/>
                  </a:cubicBezTo>
                  <a:cubicBezTo>
                    <a:pt x="315" y="149"/>
                    <a:pt x="315" y="149"/>
                    <a:pt x="315" y="149"/>
                  </a:cubicBezTo>
                  <a:moveTo>
                    <a:pt x="726" y="145"/>
                  </a:moveTo>
                  <a:cubicBezTo>
                    <a:pt x="725" y="145"/>
                    <a:pt x="725" y="145"/>
                    <a:pt x="725" y="145"/>
                  </a:cubicBezTo>
                  <a:cubicBezTo>
                    <a:pt x="725" y="146"/>
                    <a:pt x="726" y="147"/>
                    <a:pt x="727" y="147"/>
                  </a:cubicBezTo>
                  <a:cubicBezTo>
                    <a:pt x="727" y="147"/>
                    <a:pt x="727" y="147"/>
                    <a:pt x="727" y="147"/>
                  </a:cubicBezTo>
                  <a:cubicBezTo>
                    <a:pt x="728" y="147"/>
                    <a:pt x="729" y="147"/>
                    <a:pt x="729" y="146"/>
                  </a:cubicBezTo>
                  <a:cubicBezTo>
                    <a:pt x="729" y="146"/>
                    <a:pt x="729" y="145"/>
                    <a:pt x="729" y="145"/>
                  </a:cubicBezTo>
                  <a:cubicBezTo>
                    <a:pt x="728" y="145"/>
                    <a:pt x="727" y="145"/>
                    <a:pt x="726" y="145"/>
                  </a:cubicBezTo>
                  <a:moveTo>
                    <a:pt x="498" y="143"/>
                  </a:moveTo>
                  <a:cubicBezTo>
                    <a:pt x="497" y="143"/>
                    <a:pt x="497" y="144"/>
                    <a:pt x="497" y="144"/>
                  </a:cubicBezTo>
                  <a:cubicBezTo>
                    <a:pt x="496" y="145"/>
                    <a:pt x="496" y="146"/>
                    <a:pt x="497" y="147"/>
                  </a:cubicBezTo>
                  <a:cubicBezTo>
                    <a:pt x="498" y="147"/>
                    <a:pt x="498" y="147"/>
                    <a:pt x="498" y="147"/>
                  </a:cubicBezTo>
                  <a:cubicBezTo>
                    <a:pt x="499" y="147"/>
                    <a:pt x="499" y="146"/>
                    <a:pt x="500" y="146"/>
                  </a:cubicBezTo>
                  <a:cubicBezTo>
                    <a:pt x="500" y="145"/>
                    <a:pt x="500" y="144"/>
                    <a:pt x="499" y="144"/>
                  </a:cubicBezTo>
                  <a:cubicBezTo>
                    <a:pt x="499" y="143"/>
                    <a:pt x="498" y="143"/>
                    <a:pt x="498" y="143"/>
                  </a:cubicBezTo>
                  <a:moveTo>
                    <a:pt x="639" y="141"/>
                  </a:moveTo>
                  <a:cubicBezTo>
                    <a:pt x="639" y="141"/>
                    <a:pt x="638" y="142"/>
                    <a:pt x="638" y="142"/>
                  </a:cubicBezTo>
                  <a:cubicBezTo>
                    <a:pt x="637" y="142"/>
                    <a:pt x="637" y="143"/>
                    <a:pt x="637" y="144"/>
                  </a:cubicBezTo>
                  <a:cubicBezTo>
                    <a:pt x="638" y="144"/>
                    <a:pt x="638" y="145"/>
                    <a:pt x="639" y="145"/>
                  </a:cubicBezTo>
                  <a:cubicBezTo>
                    <a:pt x="640" y="145"/>
                    <a:pt x="640" y="145"/>
                    <a:pt x="640" y="145"/>
                  </a:cubicBezTo>
                  <a:cubicBezTo>
                    <a:pt x="640" y="144"/>
                    <a:pt x="641" y="143"/>
                    <a:pt x="640" y="142"/>
                  </a:cubicBezTo>
                  <a:cubicBezTo>
                    <a:pt x="640" y="142"/>
                    <a:pt x="639" y="141"/>
                    <a:pt x="639" y="141"/>
                  </a:cubicBezTo>
                  <a:moveTo>
                    <a:pt x="820" y="141"/>
                  </a:moveTo>
                  <a:cubicBezTo>
                    <a:pt x="820" y="141"/>
                    <a:pt x="819" y="142"/>
                    <a:pt x="819" y="142"/>
                  </a:cubicBezTo>
                  <a:cubicBezTo>
                    <a:pt x="818" y="143"/>
                    <a:pt x="819" y="144"/>
                    <a:pt x="819" y="144"/>
                  </a:cubicBezTo>
                  <a:cubicBezTo>
                    <a:pt x="820" y="145"/>
                    <a:pt x="820" y="145"/>
                    <a:pt x="820" y="145"/>
                  </a:cubicBezTo>
                  <a:cubicBezTo>
                    <a:pt x="821" y="145"/>
                    <a:pt x="821" y="144"/>
                    <a:pt x="822" y="144"/>
                  </a:cubicBezTo>
                  <a:cubicBezTo>
                    <a:pt x="822" y="143"/>
                    <a:pt x="822" y="142"/>
                    <a:pt x="821" y="141"/>
                  </a:cubicBezTo>
                  <a:cubicBezTo>
                    <a:pt x="821" y="141"/>
                    <a:pt x="820" y="141"/>
                    <a:pt x="820" y="141"/>
                  </a:cubicBezTo>
                  <a:moveTo>
                    <a:pt x="318" y="139"/>
                  </a:moveTo>
                  <a:cubicBezTo>
                    <a:pt x="317" y="140"/>
                    <a:pt x="317" y="140"/>
                    <a:pt x="317" y="140"/>
                  </a:cubicBezTo>
                  <a:cubicBezTo>
                    <a:pt x="317" y="141"/>
                    <a:pt x="317" y="142"/>
                    <a:pt x="318" y="142"/>
                  </a:cubicBezTo>
                  <a:cubicBezTo>
                    <a:pt x="318" y="143"/>
                    <a:pt x="318" y="143"/>
                    <a:pt x="318" y="143"/>
                  </a:cubicBezTo>
                  <a:cubicBezTo>
                    <a:pt x="319" y="143"/>
                    <a:pt x="320" y="142"/>
                    <a:pt x="320" y="141"/>
                  </a:cubicBezTo>
                  <a:cubicBezTo>
                    <a:pt x="320" y="141"/>
                    <a:pt x="320" y="141"/>
                    <a:pt x="320" y="141"/>
                  </a:cubicBezTo>
                  <a:cubicBezTo>
                    <a:pt x="319" y="140"/>
                    <a:pt x="318" y="140"/>
                    <a:pt x="318" y="139"/>
                  </a:cubicBezTo>
                  <a:moveTo>
                    <a:pt x="79" y="139"/>
                  </a:moveTo>
                  <a:cubicBezTo>
                    <a:pt x="78" y="139"/>
                    <a:pt x="78" y="139"/>
                    <a:pt x="78" y="139"/>
                  </a:cubicBezTo>
                  <a:cubicBezTo>
                    <a:pt x="77" y="140"/>
                    <a:pt x="77" y="141"/>
                    <a:pt x="77" y="141"/>
                  </a:cubicBezTo>
                  <a:cubicBezTo>
                    <a:pt x="77" y="142"/>
                    <a:pt x="78" y="142"/>
                    <a:pt x="79" y="142"/>
                  </a:cubicBezTo>
                  <a:cubicBezTo>
                    <a:pt x="79" y="142"/>
                    <a:pt x="79" y="142"/>
                    <a:pt x="79" y="142"/>
                  </a:cubicBezTo>
                  <a:cubicBezTo>
                    <a:pt x="80" y="142"/>
                    <a:pt x="80" y="141"/>
                    <a:pt x="80" y="140"/>
                  </a:cubicBezTo>
                  <a:cubicBezTo>
                    <a:pt x="80" y="139"/>
                    <a:pt x="79" y="139"/>
                    <a:pt x="79" y="139"/>
                  </a:cubicBezTo>
                  <a:moveTo>
                    <a:pt x="811" y="136"/>
                  </a:moveTo>
                  <a:cubicBezTo>
                    <a:pt x="811" y="136"/>
                    <a:pt x="810" y="137"/>
                    <a:pt x="810" y="137"/>
                  </a:cubicBezTo>
                  <a:cubicBezTo>
                    <a:pt x="809" y="138"/>
                    <a:pt x="810" y="139"/>
                    <a:pt x="811" y="140"/>
                  </a:cubicBezTo>
                  <a:cubicBezTo>
                    <a:pt x="811" y="140"/>
                    <a:pt x="811" y="140"/>
                    <a:pt x="811" y="140"/>
                  </a:cubicBezTo>
                  <a:cubicBezTo>
                    <a:pt x="812" y="140"/>
                    <a:pt x="813" y="139"/>
                    <a:pt x="813" y="139"/>
                  </a:cubicBezTo>
                  <a:cubicBezTo>
                    <a:pt x="813" y="138"/>
                    <a:pt x="813" y="137"/>
                    <a:pt x="812" y="137"/>
                  </a:cubicBezTo>
                  <a:cubicBezTo>
                    <a:pt x="812" y="137"/>
                    <a:pt x="812" y="136"/>
                    <a:pt x="811" y="136"/>
                  </a:cubicBezTo>
                  <a:moveTo>
                    <a:pt x="502" y="134"/>
                  </a:moveTo>
                  <a:cubicBezTo>
                    <a:pt x="502" y="134"/>
                    <a:pt x="501" y="135"/>
                    <a:pt x="501" y="135"/>
                  </a:cubicBezTo>
                  <a:cubicBezTo>
                    <a:pt x="500" y="136"/>
                    <a:pt x="501" y="137"/>
                    <a:pt x="502" y="138"/>
                  </a:cubicBezTo>
                  <a:cubicBezTo>
                    <a:pt x="502" y="138"/>
                    <a:pt x="502" y="138"/>
                    <a:pt x="502" y="138"/>
                  </a:cubicBezTo>
                  <a:cubicBezTo>
                    <a:pt x="503" y="138"/>
                    <a:pt x="504" y="137"/>
                    <a:pt x="504" y="137"/>
                  </a:cubicBezTo>
                  <a:cubicBezTo>
                    <a:pt x="504" y="136"/>
                    <a:pt x="504" y="135"/>
                    <a:pt x="503" y="135"/>
                  </a:cubicBezTo>
                  <a:cubicBezTo>
                    <a:pt x="503" y="134"/>
                    <a:pt x="503" y="134"/>
                    <a:pt x="502" y="134"/>
                  </a:cubicBezTo>
                  <a:moveTo>
                    <a:pt x="635" y="132"/>
                  </a:moveTo>
                  <a:cubicBezTo>
                    <a:pt x="634" y="132"/>
                    <a:pt x="634" y="132"/>
                    <a:pt x="634" y="133"/>
                  </a:cubicBezTo>
                  <a:cubicBezTo>
                    <a:pt x="633" y="133"/>
                    <a:pt x="633" y="134"/>
                    <a:pt x="633" y="135"/>
                  </a:cubicBezTo>
                  <a:cubicBezTo>
                    <a:pt x="633" y="135"/>
                    <a:pt x="634" y="136"/>
                    <a:pt x="635" y="136"/>
                  </a:cubicBezTo>
                  <a:cubicBezTo>
                    <a:pt x="635" y="136"/>
                    <a:pt x="635" y="136"/>
                    <a:pt x="635" y="136"/>
                  </a:cubicBezTo>
                  <a:cubicBezTo>
                    <a:pt x="636" y="135"/>
                    <a:pt x="637" y="134"/>
                    <a:pt x="636" y="133"/>
                  </a:cubicBezTo>
                  <a:cubicBezTo>
                    <a:pt x="636" y="133"/>
                    <a:pt x="635" y="132"/>
                    <a:pt x="635" y="132"/>
                  </a:cubicBezTo>
                  <a:moveTo>
                    <a:pt x="803" y="132"/>
                  </a:moveTo>
                  <a:cubicBezTo>
                    <a:pt x="802" y="132"/>
                    <a:pt x="801" y="132"/>
                    <a:pt x="801" y="133"/>
                  </a:cubicBezTo>
                  <a:cubicBezTo>
                    <a:pt x="801" y="133"/>
                    <a:pt x="801" y="134"/>
                    <a:pt x="802" y="135"/>
                  </a:cubicBezTo>
                  <a:cubicBezTo>
                    <a:pt x="803" y="135"/>
                    <a:pt x="803" y="135"/>
                    <a:pt x="803" y="135"/>
                  </a:cubicBezTo>
                  <a:cubicBezTo>
                    <a:pt x="803" y="135"/>
                    <a:pt x="804" y="135"/>
                    <a:pt x="804" y="134"/>
                  </a:cubicBezTo>
                  <a:cubicBezTo>
                    <a:pt x="804" y="133"/>
                    <a:pt x="804" y="132"/>
                    <a:pt x="803" y="132"/>
                  </a:cubicBezTo>
                  <a:cubicBezTo>
                    <a:pt x="803" y="132"/>
                    <a:pt x="803" y="132"/>
                    <a:pt x="803" y="132"/>
                  </a:cubicBezTo>
                  <a:moveTo>
                    <a:pt x="74" y="130"/>
                  </a:moveTo>
                  <a:cubicBezTo>
                    <a:pt x="73" y="130"/>
                    <a:pt x="73" y="130"/>
                    <a:pt x="73" y="130"/>
                  </a:cubicBezTo>
                  <a:cubicBezTo>
                    <a:pt x="72" y="131"/>
                    <a:pt x="72" y="132"/>
                    <a:pt x="72" y="133"/>
                  </a:cubicBezTo>
                  <a:cubicBezTo>
                    <a:pt x="73" y="133"/>
                    <a:pt x="73" y="133"/>
                    <a:pt x="74" y="133"/>
                  </a:cubicBezTo>
                  <a:cubicBezTo>
                    <a:pt x="75" y="133"/>
                    <a:pt x="75" y="133"/>
                    <a:pt x="75" y="133"/>
                  </a:cubicBezTo>
                  <a:cubicBezTo>
                    <a:pt x="75" y="133"/>
                    <a:pt x="76" y="132"/>
                    <a:pt x="75" y="131"/>
                  </a:cubicBezTo>
                  <a:cubicBezTo>
                    <a:pt x="75" y="130"/>
                    <a:pt x="74" y="130"/>
                    <a:pt x="74" y="130"/>
                  </a:cubicBezTo>
                  <a:moveTo>
                    <a:pt x="794" y="127"/>
                  </a:moveTo>
                  <a:cubicBezTo>
                    <a:pt x="793" y="127"/>
                    <a:pt x="793" y="127"/>
                    <a:pt x="792" y="128"/>
                  </a:cubicBezTo>
                  <a:cubicBezTo>
                    <a:pt x="792" y="129"/>
                    <a:pt x="792" y="130"/>
                    <a:pt x="793" y="130"/>
                  </a:cubicBezTo>
                  <a:cubicBezTo>
                    <a:pt x="794" y="130"/>
                    <a:pt x="794" y="130"/>
                    <a:pt x="794" y="130"/>
                  </a:cubicBezTo>
                  <a:cubicBezTo>
                    <a:pt x="794" y="130"/>
                    <a:pt x="795" y="130"/>
                    <a:pt x="795" y="129"/>
                  </a:cubicBezTo>
                  <a:cubicBezTo>
                    <a:pt x="796" y="129"/>
                    <a:pt x="795" y="128"/>
                    <a:pt x="795" y="127"/>
                  </a:cubicBezTo>
                  <a:cubicBezTo>
                    <a:pt x="794" y="127"/>
                    <a:pt x="794" y="127"/>
                    <a:pt x="794" y="127"/>
                  </a:cubicBezTo>
                  <a:moveTo>
                    <a:pt x="507" y="125"/>
                  </a:moveTo>
                  <a:cubicBezTo>
                    <a:pt x="506" y="125"/>
                    <a:pt x="505" y="126"/>
                    <a:pt x="505" y="126"/>
                  </a:cubicBezTo>
                  <a:cubicBezTo>
                    <a:pt x="505" y="127"/>
                    <a:pt x="505" y="128"/>
                    <a:pt x="506" y="129"/>
                  </a:cubicBezTo>
                  <a:cubicBezTo>
                    <a:pt x="507" y="129"/>
                    <a:pt x="507" y="129"/>
                    <a:pt x="507" y="129"/>
                  </a:cubicBezTo>
                  <a:cubicBezTo>
                    <a:pt x="507" y="129"/>
                    <a:pt x="508" y="128"/>
                    <a:pt x="508" y="128"/>
                  </a:cubicBezTo>
                  <a:cubicBezTo>
                    <a:pt x="509" y="127"/>
                    <a:pt x="508" y="126"/>
                    <a:pt x="507" y="126"/>
                  </a:cubicBezTo>
                  <a:cubicBezTo>
                    <a:pt x="507" y="125"/>
                    <a:pt x="507" y="125"/>
                    <a:pt x="507" y="125"/>
                  </a:cubicBezTo>
                  <a:moveTo>
                    <a:pt x="630" y="123"/>
                  </a:moveTo>
                  <a:cubicBezTo>
                    <a:pt x="630" y="123"/>
                    <a:pt x="630" y="123"/>
                    <a:pt x="630" y="123"/>
                  </a:cubicBezTo>
                  <a:cubicBezTo>
                    <a:pt x="629" y="124"/>
                    <a:pt x="629" y="125"/>
                    <a:pt x="629" y="126"/>
                  </a:cubicBezTo>
                  <a:cubicBezTo>
                    <a:pt x="629" y="126"/>
                    <a:pt x="630" y="127"/>
                    <a:pt x="630" y="127"/>
                  </a:cubicBezTo>
                  <a:cubicBezTo>
                    <a:pt x="631" y="127"/>
                    <a:pt x="631" y="127"/>
                    <a:pt x="631" y="127"/>
                  </a:cubicBezTo>
                  <a:cubicBezTo>
                    <a:pt x="632" y="126"/>
                    <a:pt x="632" y="125"/>
                    <a:pt x="632" y="124"/>
                  </a:cubicBezTo>
                  <a:cubicBezTo>
                    <a:pt x="632" y="124"/>
                    <a:pt x="631" y="123"/>
                    <a:pt x="630" y="123"/>
                  </a:cubicBezTo>
                  <a:moveTo>
                    <a:pt x="785" y="122"/>
                  </a:moveTo>
                  <a:cubicBezTo>
                    <a:pt x="785" y="123"/>
                    <a:pt x="784" y="124"/>
                    <a:pt x="783" y="124"/>
                  </a:cubicBezTo>
                  <a:cubicBezTo>
                    <a:pt x="784" y="125"/>
                    <a:pt x="784" y="125"/>
                    <a:pt x="784" y="125"/>
                  </a:cubicBezTo>
                  <a:cubicBezTo>
                    <a:pt x="785" y="125"/>
                    <a:pt x="785" y="125"/>
                    <a:pt x="785" y="125"/>
                  </a:cubicBezTo>
                  <a:cubicBezTo>
                    <a:pt x="786" y="125"/>
                    <a:pt x="786" y="125"/>
                    <a:pt x="787" y="125"/>
                  </a:cubicBezTo>
                  <a:cubicBezTo>
                    <a:pt x="787" y="124"/>
                    <a:pt x="787" y="123"/>
                    <a:pt x="786" y="122"/>
                  </a:cubicBezTo>
                  <a:cubicBezTo>
                    <a:pt x="786" y="122"/>
                    <a:pt x="786" y="122"/>
                    <a:pt x="785" y="122"/>
                  </a:cubicBezTo>
                  <a:moveTo>
                    <a:pt x="69" y="121"/>
                  </a:moveTo>
                  <a:cubicBezTo>
                    <a:pt x="69" y="121"/>
                    <a:pt x="68" y="121"/>
                    <a:pt x="68" y="122"/>
                  </a:cubicBezTo>
                  <a:cubicBezTo>
                    <a:pt x="67" y="122"/>
                    <a:pt x="67" y="123"/>
                    <a:pt x="67" y="124"/>
                  </a:cubicBezTo>
                  <a:cubicBezTo>
                    <a:pt x="68" y="124"/>
                    <a:pt x="68" y="125"/>
                    <a:pt x="69" y="125"/>
                  </a:cubicBezTo>
                  <a:cubicBezTo>
                    <a:pt x="70" y="124"/>
                    <a:pt x="70" y="124"/>
                    <a:pt x="70" y="124"/>
                  </a:cubicBezTo>
                  <a:cubicBezTo>
                    <a:pt x="71" y="124"/>
                    <a:pt x="71" y="123"/>
                    <a:pt x="70" y="122"/>
                  </a:cubicBezTo>
                  <a:cubicBezTo>
                    <a:pt x="70" y="122"/>
                    <a:pt x="69" y="121"/>
                    <a:pt x="69" y="121"/>
                  </a:cubicBezTo>
                  <a:moveTo>
                    <a:pt x="121" y="121"/>
                  </a:moveTo>
                  <a:cubicBezTo>
                    <a:pt x="120" y="121"/>
                    <a:pt x="119" y="122"/>
                    <a:pt x="119" y="122"/>
                  </a:cubicBezTo>
                  <a:cubicBezTo>
                    <a:pt x="119" y="123"/>
                    <a:pt x="120" y="124"/>
                    <a:pt x="121" y="124"/>
                  </a:cubicBezTo>
                  <a:cubicBezTo>
                    <a:pt x="121" y="124"/>
                    <a:pt x="121" y="124"/>
                    <a:pt x="121" y="124"/>
                  </a:cubicBezTo>
                  <a:cubicBezTo>
                    <a:pt x="122" y="124"/>
                    <a:pt x="123" y="124"/>
                    <a:pt x="123" y="123"/>
                  </a:cubicBezTo>
                  <a:cubicBezTo>
                    <a:pt x="123" y="122"/>
                    <a:pt x="122" y="121"/>
                    <a:pt x="121" y="121"/>
                  </a:cubicBezTo>
                  <a:cubicBezTo>
                    <a:pt x="121" y="121"/>
                    <a:pt x="121" y="121"/>
                    <a:pt x="121" y="121"/>
                  </a:cubicBezTo>
                  <a:moveTo>
                    <a:pt x="511" y="116"/>
                  </a:moveTo>
                  <a:cubicBezTo>
                    <a:pt x="510" y="116"/>
                    <a:pt x="510" y="117"/>
                    <a:pt x="510" y="117"/>
                  </a:cubicBezTo>
                  <a:cubicBezTo>
                    <a:pt x="509" y="118"/>
                    <a:pt x="509" y="119"/>
                    <a:pt x="510" y="120"/>
                  </a:cubicBezTo>
                  <a:cubicBezTo>
                    <a:pt x="511" y="120"/>
                    <a:pt x="511" y="120"/>
                    <a:pt x="511" y="120"/>
                  </a:cubicBezTo>
                  <a:cubicBezTo>
                    <a:pt x="512" y="120"/>
                    <a:pt x="512" y="119"/>
                    <a:pt x="513" y="119"/>
                  </a:cubicBezTo>
                  <a:cubicBezTo>
                    <a:pt x="513" y="118"/>
                    <a:pt x="513" y="117"/>
                    <a:pt x="512" y="117"/>
                  </a:cubicBezTo>
                  <a:cubicBezTo>
                    <a:pt x="511" y="116"/>
                    <a:pt x="511" y="116"/>
                    <a:pt x="511" y="116"/>
                  </a:cubicBezTo>
                  <a:moveTo>
                    <a:pt x="626" y="114"/>
                  </a:moveTo>
                  <a:cubicBezTo>
                    <a:pt x="626" y="114"/>
                    <a:pt x="626" y="114"/>
                    <a:pt x="626" y="114"/>
                  </a:cubicBezTo>
                  <a:cubicBezTo>
                    <a:pt x="625" y="115"/>
                    <a:pt x="624" y="116"/>
                    <a:pt x="625" y="117"/>
                  </a:cubicBezTo>
                  <a:cubicBezTo>
                    <a:pt x="625" y="117"/>
                    <a:pt x="626" y="118"/>
                    <a:pt x="626" y="118"/>
                  </a:cubicBezTo>
                  <a:cubicBezTo>
                    <a:pt x="627" y="117"/>
                    <a:pt x="627" y="117"/>
                    <a:pt x="627" y="117"/>
                  </a:cubicBezTo>
                  <a:cubicBezTo>
                    <a:pt x="628" y="117"/>
                    <a:pt x="628" y="116"/>
                    <a:pt x="628" y="115"/>
                  </a:cubicBezTo>
                  <a:cubicBezTo>
                    <a:pt x="627" y="115"/>
                    <a:pt x="627" y="114"/>
                    <a:pt x="626" y="114"/>
                  </a:cubicBezTo>
                  <a:moveTo>
                    <a:pt x="64" y="113"/>
                  </a:moveTo>
                  <a:cubicBezTo>
                    <a:pt x="64" y="113"/>
                    <a:pt x="64" y="113"/>
                    <a:pt x="63" y="113"/>
                  </a:cubicBezTo>
                  <a:cubicBezTo>
                    <a:pt x="62" y="113"/>
                    <a:pt x="62" y="114"/>
                    <a:pt x="63" y="115"/>
                  </a:cubicBezTo>
                  <a:cubicBezTo>
                    <a:pt x="63" y="116"/>
                    <a:pt x="64" y="116"/>
                    <a:pt x="64" y="116"/>
                  </a:cubicBezTo>
                  <a:cubicBezTo>
                    <a:pt x="65" y="116"/>
                    <a:pt x="65" y="116"/>
                    <a:pt x="65" y="116"/>
                  </a:cubicBezTo>
                  <a:cubicBezTo>
                    <a:pt x="66" y="115"/>
                    <a:pt x="66" y="114"/>
                    <a:pt x="66" y="113"/>
                  </a:cubicBezTo>
                  <a:cubicBezTo>
                    <a:pt x="65" y="113"/>
                    <a:pt x="65" y="113"/>
                    <a:pt x="64" y="113"/>
                  </a:cubicBezTo>
                  <a:moveTo>
                    <a:pt x="122" y="111"/>
                  </a:moveTo>
                  <a:cubicBezTo>
                    <a:pt x="121" y="111"/>
                    <a:pt x="120" y="112"/>
                    <a:pt x="120" y="113"/>
                  </a:cubicBezTo>
                  <a:cubicBezTo>
                    <a:pt x="120" y="113"/>
                    <a:pt x="121" y="114"/>
                    <a:pt x="122" y="114"/>
                  </a:cubicBezTo>
                  <a:cubicBezTo>
                    <a:pt x="122" y="114"/>
                    <a:pt x="122" y="114"/>
                    <a:pt x="122" y="114"/>
                  </a:cubicBezTo>
                  <a:cubicBezTo>
                    <a:pt x="123" y="114"/>
                    <a:pt x="123" y="114"/>
                    <a:pt x="123" y="113"/>
                  </a:cubicBezTo>
                  <a:cubicBezTo>
                    <a:pt x="123" y="112"/>
                    <a:pt x="123" y="111"/>
                    <a:pt x="122" y="111"/>
                  </a:cubicBezTo>
                  <a:cubicBezTo>
                    <a:pt x="122" y="111"/>
                    <a:pt x="122" y="111"/>
                    <a:pt x="122" y="111"/>
                  </a:cubicBezTo>
                  <a:moveTo>
                    <a:pt x="515" y="107"/>
                  </a:moveTo>
                  <a:cubicBezTo>
                    <a:pt x="515" y="107"/>
                    <a:pt x="514" y="108"/>
                    <a:pt x="514" y="108"/>
                  </a:cubicBezTo>
                  <a:cubicBezTo>
                    <a:pt x="513" y="109"/>
                    <a:pt x="514" y="110"/>
                    <a:pt x="515" y="111"/>
                  </a:cubicBezTo>
                  <a:cubicBezTo>
                    <a:pt x="515" y="111"/>
                    <a:pt x="515" y="111"/>
                    <a:pt x="515" y="111"/>
                  </a:cubicBezTo>
                  <a:cubicBezTo>
                    <a:pt x="516" y="111"/>
                    <a:pt x="517" y="110"/>
                    <a:pt x="517" y="110"/>
                  </a:cubicBezTo>
                  <a:cubicBezTo>
                    <a:pt x="517" y="109"/>
                    <a:pt x="517" y="108"/>
                    <a:pt x="516" y="108"/>
                  </a:cubicBezTo>
                  <a:cubicBezTo>
                    <a:pt x="516" y="107"/>
                    <a:pt x="516" y="107"/>
                    <a:pt x="515" y="107"/>
                  </a:cubicBezTo>
                  <a:moveTo>
                    <a:pt x="622" y="105"/>
                  </a:moveTo>
                  <a:cubicBezTo>
                    <a:pt x="622" y="105"/>
                    <a:pt x="622" y="105"/>
                    <a:pt x="621" y="105"/>
                  </a:cubicBezTo>
                  <a:cubicBezTo>
                    <a:pt x="620" y="106"/>
                    <a:pt x="620" y="107"/>
                    <a:pt x="621" y="108"/>
                  </a:cubicBezTo>
                  <a:cubicBezTo>
                    <a:pt x="621" y="108"/>
                    <a:pt x="621" y="109"/>
                    <a:pt x="622" y="109"/>
                  </a:cubicBezTo>
                  <a:cubicBezTo>
                    <a:pt x="623" y="108"/>
                    <a:pt x="623" y="108"/>
                    <a:pt x="623" y="108"/>
                  </a:cubicBezTo>
                  <a:cubicBezTo>
                    <a:pt x="624" y="108"/>
                    <a:pt x="624" y="107"/>
                    <a:pt x="624" y="106"/>
                  </a:cubicBezTo>
                  <a:cubicBezTo>
                    <a:pt x="623" y="106"/>
                    <a:pt x="623" y="105"/>
                    <a:pt x="622" y="105"/>
                  </a:cubicBezTo>
                  <a:moveTo>
                    <a:pt x="59" y="104"/>
                  </a:moveTo>
                  <a:cubicBezTo>
                    <a:pt x="59" y="104"/>
                    <a:pt x="59" y="104"/>
                    <a:pt x="58" y="104"/>
                  </a:cubicBezTo>
                  <a:cubicBezTo>
                    <a:pt x="58" y="104"/>
                    <a:pt x="57" y="105"/>
                    <a:pt x="58" y="106"/>
                  </a:cubicBezTo>
                  <a:cubicBezTo>
                    <a:pt x="58" y="107"/>
                    <a:pt x="59" y="107"/>
                    <a:pt x="59" y="107"/>
                  </a:cubicBezTo>
                  <a:cubicBezTo>
                    <a:pt x="60" y="107"/>
                    <a:pt x="60" y="107"/>
                    <a:pt x="60" y="107"/>
                  </a:cubicBezTo>
                  <a:cubicBezTo>
                    <a:pt x="61" y="107"/>
                    <a:pt x="61" y="106"/>
                    <a:pt x="61" y="105"/>
                  </a:cubicBezTo>
                  <a:cubicBezTo>
                    <a:pt x="60" y="104"/>
                    <a:pt x="60" y="104"/>
                    <a:pt x="59" y="104"/>
                  </a:cubicBezTo>
                  <a:moveTo>
                    <a:pt x="123" y="101"/>
                  </a:moveTo>
                  <a:cubicBezTo>
                    <a:pt x="122" y="101"/>
                    <a:pt x="121" y="102"/>
                    <a:pt x="121" y="103"/>
                  </a:cubicBezTo>
                  <a:cubicBezTo>
                    <a:pt x="121" y="103"/>
                    <a:pt x="121" y="104"/>
                    <a:pt x="122" y="104"/>
                  </a:cubicBezTo>
                  <a:cubicBezTo>
                    <a:pt x="123" y="104"/>
                    <a:pt x="123" y="104"/>
                    <a:pt x="123" y="104"/>
                  </a:cubicBezTo>
                  <a:cubicBezTo>
                    <a:pt x="123" y="104"/>
                    <a:pt x="124" y="104"/>
                    <a:pt x="124" y="103"/>
                  </a:cubicBezTo>
                  <a:cubicBezTo>
                    <a:pt x="124" y="102"/>
                    <a:pt x="124" y="101"/>
                    <a:pt x="123" y="101"/>
                  </a:cubicBezTo>
                  <a:cubicBezTo>
                    <a:pt x="123" y="101"/>
                    <a:pt x="123" y="101"/>
                    <a:pt x="123" y="101"/>
                  </a:cubicBezTo>
                  <a:moveTo>
                    <a:pt x="520" y="98"/>
                  </a:moveTo>
                  <a:cubicBezTo>
                    <a:pt x="519" y="98"/>
                    <a:pt x="518" y="99"/>
                    <a:pt x="518" y="99"/>
                  </a:cubicBezTo>
                  <a:cubicBezTo>
                    <a:pt x="518" y="100"/>
                    <a:pt x="518" y="101"/>
                    <a:pt x="519" y="102"/>
                  </a:cubicBezTo>
                  <a:cubicBezTo>
                    <a:pt x="520" y="102"/>
                    <a:pt x="520" y="102"/>
                    <a:pt x="520" y="102"/>
                  </a:cubicBezTo>
                  <a:cubicBezTo>
                    <a:pt x="520" y="102"/>
                    <a:pt x="521" y="101"/>
                    <a:pt x="521" y="101"/>
                  </a:cubicBezTo>
                  <a:cubicBezTo>
                    <a:pt x="522" y="100"/>
                    <a:pt x="521" y="99"/>
                    <a:pt x="520" y="99"/>
                  </a:cubicBezTo>
                  <a:cubicBezTo>
                    <a:pt x="520" y="98"/>
                    <a:pt x="520" y="98"/>
                    <a:pt x="520" y="98"/>
                  </a:cubicBezTo>
                  <a:moveTo>
                    <a:pt x="618" y="96"/>
                  </a:moveTo>
                  <a:cubicBezTo>
                    <a:pt x="618" y="96"/>
                    <a:pt x="617" y="96"/>
                    <a:pt x="617" y="96"/>
                  </a:cubicBezTo>
                  <a:cubicBezTo>
                    <a:pt x="616" y="97"/>
                    <a:pt x="616" y="98"/>
                    <a:pt x="616" y="99"/>
                  </a:cubicBezTo>
                  <a:cubicBezTo>
                    <a:pt x="617" y="99"/>
                    <a:pt x="617" y="99"/>
                    <a:pt x="618" y="99"/>
                  </a:cubicBezTo>
                  <a:cubicBezTo>
                    <a:pt x="619" y="99"/>
                    <a:pt x="619" y="99"/>
                    <a:pt x="619" y="99"/>
                  </a:cubicBezTo>
                  <a:cubicBezTo>
                    <a:pt x="619" y="99"/>
                    <a:pt x="620" y="98"/>
                    <a:pt x="619" y="97"/>
                  </a:cubicBezTo>
                  <a:cubicBezTo>
                    <a:pt x="619" y="97"/>
                    <a:pt x="618" y="96"/>
                    <a:pt x="618" y="96"/>
                  </a:cubicBezTo>
                  <a:moveTo>
                    <a:pt x="54" y="95"/>
                  </a:moveTo>
                  <a:cubicBezTo>
                    <a:pt x="54" y="95"/>
                    <a:pt x="54" y="95"/>
                    <a:pt x="54" y="95"/>
                  </a:cubicBezTo>
                  <a:cubicBezTo>
                    <a:pt x="53" y="96"/>
                    <a:pt x="53" y="97"/>
                    <a:pt x="53" y="98"/>
                  </a:cubicBezTo>
                  <a:cubicBezTo>
                    <a:pt x="53" y="98"/>
                    <a:pt x="54" y="98"/>
                    <a:pt x="54" y="98"/>
                  </a:cubicBezTo>
                  <a:cubicBezTo>
                    <a:pt x="55" y="98"/>
                    <a:pt x="55" y="98"/>
                    <a:pt x="55" y="98"/>
                  </a:cubicBezTo>
                  <a:cubicBezTo>
                    <a:pt x="56" y="98"/>
                    <a:pt x="56" y="97"/>
                    <a:pt x="56" y="96"/>
                  </a:cubicBezTo>
                  <a:cubicBezTo>
                    <a:pt x="56" y="95"/>
                    <a:pt x="55" y="95"/>
                    <a:pt x="54" y="95"/>
                  </a:cubicBezTo>
                  <a:moveTo>
                    <a:pt x="123" y="91"/>
                  </a:moveTo>
                  <a:cubicBezTo>
                    <a:pt x="122" y="91"/>
                    <a:pt x="122" y="92"/>
                    <a:pt x="122" y="93"/>
                  </a:cubicBezTo>
                  <a:cubicBezTo>
                    <a:pt x="121" y="93"/>
                    <a:pt x="122" y="94"/>
                    <a:pt x="123" y="94"/>
                  </a:cubicBezTo>
                  <a:cubicBezTo>
                    <a:pt x="123" y="94"/>
                    <a:pt x="123" y="94"/>
                    <a:pt x="123" y="94"/>
                  </a:cubicBezTo>
                  <a:cubicBezTo>
                    <a:pt x="124" y="94"/>
                    <a:pt x="125" y="94"/>
                    <a:pt x="125" y="93"/>
                  </a:cubicBezTo>
                  <a:cubicBezTo>
                    <a:pt x="125" y="92"/>
                    <a:pt x="124" y="91"/>
                    <a:pt x="123" y="91"/>
                  </a:cubicBezTo>
                  <a:cubicBezTo>
                    <a:pt x="123" y="91"/>
                    <a:pt x="123" y="91"/>
                    <a:pt x="123" y="91"/>
                  </a:cubicBezTo>
                  <a:moveTo>
                    <a:pt x="524" y="89"/>
                  </a:moveTo>
                  <a:cubicBezTo>
                    <a:pt x="523" y="89"/>
                    <a:pt x="523" y="90"/>
                    <a:pt x="522" y="90"/>
                  </a:cubicBezTo>
                  <a:cubicBezTo>
                    <a:pt x="522" y="91"/>
                    <a:pt x="522" y="92"/>
                    <a:pt x="523" y="93"/>
                  </a:cubicBezTo>
                  <a:cubicBezTo>
                    <a:pt x="524" y="93"/>
                    <a:pt x="524" y="93"/>
                    <a:pt x="524" y="93"/>
                  </a:cubicBezTo>
                  <a:cubicBezTo>
                    <a:pt x="525" y="93"/>
                    <a:pt x="525" y="92"/>
                    <a:pt x="525" y="92"/>
                  </a:cubicBezTo>
                  <a:cubicBezTo>
                    <a:pt x="526" y="91"/>
                    <a:pt x="526" y="90"/>
                    <a:pt x="525" y="90"/>
                  </a:cubicBezTo>
                  <a:cubicBezTo>
                    <a:pt x="524" y="89"/>
                    <a:pt x="524" y="89"/>
                    <a:pt x="524" y="89"/>
                  </a:cubicBezTo>
                  <a:moveTo>
                    <a:pt x="614" y="87"/>
                  </a:moveTo>
                  <a:cubicBezTo>
                    <a:pt x="613" y="87"/>
                    <a:pt x="613" y="87"/>
                    <a:pt x="613" y="87"/>
                  </a:cubicBezTo>
                  <a:cubicBezTo>
                    <a:pt x="612" y="88"/>
                    <a:pt x="612" y="89"/>
                    <a:pt x="612" y="89"/>
                  </a:cubicBezTo>
                  <a:cubicBezTo>
                    <a:pt x="612" y="90"/>
                    <a:pt x="613" y="90"/>
                    <a:pt x="614" y="90"/>
                  </a:cubicBezTo>
                  <a:cubicBezTo>
                    <a:pt x="614" y="90"/>
                    <a:pt x="614" y="90"/>
                    <a:pt x="614" y="90"/>
                  </a:cubicBezTo>
                  <a:cubicBezTo>
                    <a:pt x="615" y="90"/>
                    <a:pt x="615" y="89"/>
                    <a:pt x="615" y="88"/>
                  </a:cubicBezTo>
                  <a:cubicBezTo>
                    <a:pt x="615" y="87"/>
                    <a:pt x="614" y="87"/>
                    <a:pt x="614" y="87"/>
                  </a:cubicBezTo>
                  <a:moveTo>
                    <a:pt x="50" y="86"/>
                  </a:moveTo>
                  <a:cubicBezTo>
                    <a:pt x="49" y="86"/>
                    <a:pt x="49" y="86"/>
                    <a:pt x="49" y="87"/>
                  </a:cubicBezTo>
                  <a:cubicBezTo>
                    <a:pt x="48" y="87"/>
                    <a:pt x="48" y="88"/>
                    <a:pt x="48" y="89"/>
                  </a:cubicBezTo>
                  <a:cubicBezTo>
                    <a:pt x="48" y="89"/>
                    <a:pt x="49" y="90"/>
                    <a:pt x="50" y="90"/>
                  </a:cubicBezTo>
                  <a:cubicBezTo>
                    <a:pt x="50" y="89"/>
                    <a:pt x="50" y="89"/>
                    <a:pt x="50" y="89"/>
                  </a:cubicBezTo>
                  <a:cubicBezTo>
                    <a:pt x="51" y="89"/>
                    <a:pt x="52" y="88"/>
                    <a:pt x="51" y="87"/>
                  </a:cubicBezTo>
                  <a:cubicBezTo>
                    <a:pt x="51" y="87"/>
                    <a:pt x="50" y="86"/>
                    <a:pt x="50" y="86"/>
                  </a:cubicBezTo>
                  <a:moveTo>
                    <a:pt x="124" y="81"/>
                  </a:moveTo>
                  <a:cubicBezTo>
                    <a:pt x="123" y="81"/>
                    <a:pt x="122" y="82"/>
                    <a:pt x="122" y="83"/>
                  </a:cubicBezTo>
                  <a:cubicBezTo>
                    <a:pt x="122" y="84"/>
                    <a:pt x="123" y="84"/>
                    <a:pt x="124" y="84"/>
                  </a:cubicBezTo>
                  <a:cubicBezTo>
                    <a:pt x="124" y="84"/>
                    <a:pt x="124" y="84"/>
                    <a:pt x="124" y="84"/>
                  </a:cubicBezTo>
                  <a:cubicBezTo>
                    <a:pt x="125" y="84"/>
                    <a:pt x="126" y="84"/>
                    <a:pt x="126" y="83"/>
                  </a:cubicBezTo>
                  <a:cubicBezTo>
                    <a:pt x="126" y="82"/>
                    <a:pt x="125" y="81"/>
                    <a:pt x="124" y="81"/>
                  </a:cubicBezTo>
                  <a:cubicBezTo>
                    <a:pt x="124" y="81"/>
                    <a:pt x="124" y="81"/>
                    <a:pt x="124" y="81"/>
                  </a:cubicBezTo>
                  <a:moveTo>
                    <a:pt x="528" y="80"/>
                  </a:moveTo>
                  <a:cubicBezTo>
                    <a:pt x="528" y="80"/>
                    <a:pt x="527" y="81"/>
                    <a:pt x="527" y="81"/>
                  </a:cubicBezTo>
                  <a:cubicBezTo>
                    <a:pt x="526" y="82"/>
                    <a:pt x="527" y="83"/>
                    <a:pt x="528" y="83"/>
                  </a:cubicBezTo>
                  <a:cubicBezTo>
                    <a:pt x="528" y="84"/>
                    <a:pt x="528" y="84"/>
                    <a:pt x="528" y="84"/>
                  </a:cubicBezTo>
                  <a:cubicBezTo>
                    <a:pt x="529" y="84"/>
                    <a:pt x="530" y="83"/>
                    <a:pt x="530" y="83"/>
                  </a:cubicBezTo>
                  <a:cubicBezTo>
                    <a:pt x="530" y="82"/>
                    <a:pt x="530" y="81"/>
                    <a:pt x="529" y="80"/>
                  </a:cubicBezTo>
                  <a:cubicBezTo>
                    <a:pt x="529" y="80"/>
                    <a:pt x="529" y="80"/>
                    <a:pt x="528" y="80"/>
                  </a:cubicBezTo>
                  <a:moveTo>
                    <a:pt x="609" y="78"/>
                  </a:moveTo>
                  <a:cubicBezTo>
                    <a:pt x="609" y="78"/>
                    <a:pt x="609" y="78"/>
                    <a:pt x="609" y="78"/>
                  </a:cubicBezTo>
                  <a:cubicBezTo>
                    <a:pt x="608" y="79"/>
                    <a:pt x="607" y="80"/>
                    <a:pt x="608" y="80"/>
                  </a:cubicBezTo>
                  <a:cubicBezTo>
                    <a:pt x="608" y="81"/>
                    <a:pt x="609" y="81"/>
                    <a:pt x="609" y="81"/>
                  </a:cubicBezTo>
                  <a:cubicBezTo>
                    <a:pt x="610" y="81"/>
                    <a:pt x="610" y="81"/>
                    <a:pt x="610" y="81"/>
                  </a:cubicBezTo>
                  <a:cubicBezTo>
                    <a:pt x="611" y="81"/>
                    <a:pt x="611" y="80"/>
                    <a:pt x="611" y="79"/>
                  </a:cubicBezTo>
                  <a:cubicBezTo>
                    <a:pt x="611" y="78"/>
                    <a:pt x="610" y="78"/>
                    <a:pt x="609" y="78"/>
                  </a:cubicBezTo>
                  <a:moveTo>
                    <a:pt x="45" y="78"/>
                  </a:moveTo>
                  <a:cubicBezTo>
                    <a:pt x="45" y="78"/>
                    <a:pt x="44" y="78"/>
                    <a:pt x="44" y="78"/>
                  </a:cubicBezTo>
                  <a:cubicBezTo>
                    <a:pt x="43" y="78"/>
                    <a:pt x="43" y="79"/>
                    <a:pt x="43" y="80"/>
                  </a:cubicBezTo>
                  <a:cubicBezTo>
                    <a:pt x="44" y="81"/>
                    <a:pt x="44" y="81"/>
                    <a:pt x="45" y="81"/>
                  </a:cubicBezTo>
                  <a:cubicBezTo>
                    <a:pt x="46" y="81"/>
                    <a:pt x="46" y="81"/>
                    <a:pt x="46" y="81"/>
                  </a:cubicBezTo>
                  <a:cubicBezTo>
                    <a:pt x="46" y="80"/>
                    <a:pt x="47" y="79"/>
                    <a:pt x="46" y="78"/>
                  </a:cubicBezTo>
                  <a:cubicBezTo>
                    <a:pt x="46" y="78"/>
                    <a:pt x="45" y="78"/>
                    <a:pt x="45" y="78"/>
                  </a:cubicBezTo>
                  <a:moveTo>
                    <a:pt x="533" y="71"/>
                  </a:moveTo>
                  <a:cubicBezTo>
                    <a:pt x="532" y="71"/>
                    <a:pt x="531" y="72"/>
                    <a:pt x="531" y="72"/>
                  </a:cubicBezTo>
                  <a:cubicBezTo>
                    <a:pt x="531" y="73"/>
                    <a:pt x="531" y="74"/>
                    <a:pt x="532" y="74"/>
                  </a:cubicBezTo>
                  <a:cubicBezTo>
                    <a:pt x="533" y="75"/>
                    <a:pt x="533" y="75"/>
                    <a:pt x="533" y="75"/>
                  </a:cubicBezTo>
                  <a:cubicBezTo>
                    <a:pt x="533" y="75"/>
                    <a:pt x="534" y="74"/>
                    <a:pt x="534" y="74"/>
                  </a:cubicBezTo>
                  <a:cubicBezTo>
                    <a:pt x="535" y="73"/>
                    <a:pt x="534" y="72"/>
                    <a:pt x="533" y="71"/>
                  </a:cubicBezTo>
                  <a:cubicBezTo>
                    <a:pt x="533" y="71"/>
                    <a:pt x="533" y="71"/>
                    <a:pt x="533" y="71"/>
                  </a:cubicBezTo>
                  <a:moveTo>
                    <a:pt x="605" y="69"/>
                  </a:moveTo>
                  <a:cubicBezTo>
                    <a:pt x="605" y="69"/>
                    <a:pt x="605" y="69"/>
                    <a:pt x="604" y="69"/>
                  </a:cubicBezTo>
                  <a:cubicBezTo>
                    <a:pt x="604" y="70"/>
                    <a:pt x="603" y="70"/>
                    <a:pt x="604" y="71"/>
                  </a:cubicBezTo>
                  <a:cubicBezTo>
                    <a:pt x="604" y="72"/>
                    <a:pt x="605" y="72"/>
                    <a:pt x="605" y="72"/>
                  </a:cubicBezTo>
                  <a:cubicBezTo>
                    <a:pt x="606" y="72"/>
                    <a:pt x="606" y="72"/>
                    <a:pt x="606" y="72"/>
                  </a:cubicBezTo>
                  <a:cubicBezTo>
                    <a:pt x="607" y="72"/>
                    <a:pt x="607" y="71"/>
                    <a:pt x="607" y="70"/>
                  </a:cubicBezTo>
                  <a:cubicBezTo>
                    <a:pt x="606" y="69"/>
                    <a:pt x="606" y="69"/>
                    <a:pt x="605" y="69"/>
                  </a:cubicBezTo>
                  <a:moveTo>
                    <a:pt x="40" y="69"/>
                  </a:moveTo>
                  <a:cubicBezTo>
                    <a:pt x="40" y="69"/>
                    <a:pt x="39" y="69"/>
                    <a:pt x="39" y="69"/>
                  </a:cubicBezTo>
                  <a:cubicBezTo>
                    <a:pt x="38" y="69"/>
                    <a:pt x="38" y="70"/>
                    <a:pt x="39" y="71"/>
                  </a:cubicBezTo>
                  <a:cubicBezTo>
                    <a:pt x="39" y="72"/>
                    <a:pt x="39" y="72"/>
                    <a:pt x="40" y="72"/>
                  </a:cubicBezTo>
                  <a:cubicBezTo>
                    <a:pt x="41" y="72"/>
                    <a:pt x="41" y="72"/>
                    <a:pt x="41" y="72"/>
                  </a:cubicBezTo>
                  <a:cubicBezTo>
                    <a:pt x="42" y="71"/>
                    <a:pt x="42" y="70"/>
                    <a:pt x="41" y="70"/>
                  </a:cubicBezTo>
                  <a:cubicBezTo>
                    <a:pt x="41" y="69"/>
                    <a:pt x="41" y="69"/>
                    <a:pt x="40" y="69"/>
                  </a:cubicBezTo>
                  <a:moveTo>
                    <a:pt x="537" y="62"/>
                  </a:moveTo>
                  <a:cubicBezTo>
                    <a:pt x="536" y="62"/>
                    <a:pt x="536" y="63"/>
                    <a:pt x="535" y="63"/>
                  </a:cubicBezTo>
                  <a:cubicBezTo>
                    <a:pt x="535" y="64"/>
                    <a:pt x="535" y="65"/>
                    <a:pt x="536" y="65"/>
                  </a:cubicBezTo>
                  <a:cubicBezTo>
                    <a:pt x="537" y="66"/>
                    <a:pt x="537" y="66"/>
                    <a:pt x="537" y="66"/>
                  </a:cubicBezTo>
                  <a:cubicBezTo>
                    <a:pt x="538" y="66"/>
                    <a:pt x="538" y="65"/>
                    <a:pt x="538" y="65"/>
                  </a:cubicBezTo>
                  <a:cubicBezTo>
                    <a:pt x="539" y="64"/>
                    <a:pt x="538" y="63"/>
                    <a:pt x="538" y="62"/>
                  </a:cubicBezTo>
                  <a:cubicBezTo>
                    <a:pt x="537" y="62"/>
                    <a:pt x="537" y="62"/>
                    <a:pt x="537" y="62"/>
                  </a:cubicBezTo>
                  <a:moveTo>
                    <a:pt x="35" y="60"/>
                  </a:moveTo>
                  <a:cubicBezTo>
                    <a:pt x="35" y="60"/>
                    <a:pt x="35" y="60"/>
                    <a:pt x="34" y="60"/>
                  </a:cubicBezTo>
                  <a:cubicBezTo>
                    <a:pt x="34" y="61"/>
                    <a:pt x="33" y="62"/>
                    <a:pt x="34" y="62"/>
                  </a:cubicBezTo>
                  <a:cubicBezTo>
                    <a:pt x="34" y="63"/>
                    <a:pt x="35" y="63"/>
                    <a:pt x="35" y="63"/>
                  </a:cubicBezTo>
                  <a:cubicBezTo>
                    <a:pt x="36" y="63"/>
                    <a:pt x="36" y="63"/>
                    <a:pt x="36" y="63"/>
                  </a:cubicBezTo>
                  <a:cubicBezTo>
                    <a:pt x="37" y="63"/>
                    <a:pt x="37" y="62"/>
                    <a:pt x="37" y="61"/>
                  </a:cubicBezTo>
                  <a:cubicBezTo>
                    <a:pt x="36" y="60"/>
                    <a:pt x="36" y="60"/>
                    <a:pt x="35" y="60"/>
                  </a:cubicBezTo>
                  <a:moveTo>
                    <a:pt x="601" y="60"/>
                  </a:moveTo>
                  <a:cubicBezTo>
                    <a:pt x="601" y="60"/>
                    <a:pt x="600" y="60"/>
                    <a:pt x="600" y="60"/>
                  </a:cubicBezTo>
                  <a:cubicBezTo>
                    <a:pt x="599" y="60"/>
                    <a:pt x="599" y="61"/>
                    <a:pt x="599" y="62"/>
                  </a:cubicBezTo>
                  <a:cubicBezTo>
                    <a:pt x="600" y="63"/>
                    <a:pt x="600" y="63"/>
                    <a:pt x="601" y="63"/>
                  </a:cubicBezTo>
                  <a:cubicBezTo>
                    <a:pt x="602" y="63"/>
                    <a:pt x="602" y="63"/>
                    <a:pt x="602" y="63"/>
                  </a:cubicBezTo>
                  <a:cubicBezTo>
                    <a:pt x="602" y="63"/>
                    <a:pt x="603" y="62"/>
                    <a:pt x="602" y="61"/>
                  </a:cubicBezTo>
                  <a:cubicBezTo>
                    <a:pt x="602" y="60"/>
                    <a:pt x="602" y="60"/>
                    <a:pt x="601" y="60"/>
                  </a:cubicBezTo>
                  <a:moveTo>
                    <a:pt x="541" y="53"/>
                  </a:moveTo>
                  <a:cubicBezTo>
                    <a:pt x="541" y="53"/>
                    <a:pt x="540" y="54"/>
                    <a:pt x="540" y="54"/>
                  </a:cubicBezTo>
                  <a:cubicBezTo>
                    <a:pt x="539" y="55"/>
                    <a:pt x="540" y="56"/>
                    <a:pt x="541" y="56"/>
                  </a:cubicBezTo>
                  <a:cubicBezTo>
                    <a:pt x="541" y="57"/>
                    <a:pt x="541" y="57"/>
                    <a:pt x="541" y="57"/>
                  </a:cubicBezTo>
                  <a:cubicBezTo>
                    <a:pt x="542" y="57"/>
                    <a:pt x="542" y="56"/>
                    <a:pt x="543" y="56"/>
                  </a:cubicBezTo>
                  <a:cubicBezTo>
                    <a:pt x="543" y="55"/>
                    <a:pt x="543" y="54"/>
                    <a:pt x="542" y="53"/>
                  </a:cubicBezTo>
                  <a:cubicBezTo>
                    <a:pt x="542" y="53"/>
                    <a:pt x="542" y="53"/>
                    <a:pt x="541" y="53"/>
                  </a:cubicBezTo>
                  <a:moveTo>
                    <a:pt x="30" y="51"/>
                  </a:moveTo>
                  <a:cubicBezTo>
                    <a:pt x="30" y="51"/>
                    <a:pt x="30" y="51"/>
                    <a:pt x="30" y="51"/>
                  </a:cubicBezTo>
                  <a:cubicBezTo>
                    <a:pt x="29" y="52"/>
                    <a:pt x="28" y="53"/>
                    <a:pt x="29" y="54"/>
                  </a:cubicBezTo>
                  <a:cubicBezTo>
                    <a:pt x="29" y="54"/>
                    <a:pt x="30" y="55"/>
                    <a:pt x="30" y="55"/>
                  </a:cubicBezTo>
                  <a:cubicBezTo>
                    <a:pt x="31" y="54"/>
                    <a:pt x="31" y="54"/>
                    <a:pt x="31" y="54"/>
                  </a:cubicBezTo>
                  <a:cubicBezTo>
                    <a:pt x="32" y="54"/>
                    <a:pt x="32" y="53"/>
                    <a:pt x="32" y="52"/>
                  </a:cubicBezTo>
                  <a:cubicBezTo>
                    <a:pt x="32" y="52"/>
                    <a:pt x="31" y="51"/>
                    <a:pt x="30" y="51"/>
                  </a:cubicBezTo>
                  <a:moveTo>
                    <a:pt x="597" y="51"/>
                  </a:moveTo>
                  <a:cubicBezTo>
                    <a:pt x="597" y="51"/>
                    <a:pt x="596" y="51"/>
                    <a:pt x="596" y="51"/>
                  </a:cubicBezTo>
                  <a:cubicBezTo>
                    <a:pt x="595" y="51"/>
                    <a:pt x="595" y="52"/>
                    <a:pt x="595" y="53"/>
                  </a:cubicBezTo>
                  <a:cubicBezTo>
                    <a:pt x="596" y="54"/>
                    <a:pt x="596" y="54"/>
                    <a:pt x="597" y="54"/>
                  </a:cubicBezTo>
                  <a:cubicBezTo>
                    <a:pt x="597" y="54"/>
                    <a:pt x="597" y="54"/>
                    <a:pt x="597" y="54"/>
                  </a:cubicBezTo>
                  <a:cubicBezTo>
                    <a:pt x="598" y="54"/>
                    <a:pt x="599" y="53"/>
                    <a:pt x="598" y="52"/>
                  </a:cubicBezTo>
                  <a:cubicBezTo>
                    <a:pt x="598" y="51"/>
                    <a:pt x="597" y="51"/>
                    <a:pt x="597" y="51"/>
                  </a:cubicBezTo>
                  <a:moveTo>
                    <a:pt x="546" y="44"/>
                  </a:moveTo>
                  <a:cubicBezTo>
                    <a:pt x="545" y="44"/>
                    <a:pt x="544" y="45"/>
                    <a:pt x="544" y="45"/>
                  </a:cubicBezTo>
                  <a:cubicBezTo>
                    <a:pt x="544" y="46"/>
                    <a:pt x="544" y="47"/>
                    <a:pt x="545" y="47"/>
                  </a:cubicBezTo>
                  <a:cubicBezTo>
                    <a:pt x="546" y="48"/>
                    <a:pt x="546" y="48"/>
                    <a:pt x="546" y="48"/>
                  </a:cubicBezTo>
                  <a:cubicBezTo>
                    <a:pt x="546" y="48"/>
                    <a:pt x="547" y="47"/>
                    <a:pt x="547" y="47"/>
                  </a:cubicBezTo>
                  <a:cubicBezTo>
                    <a:pt x="547" y="46"/>
                    <a:pt x="547" y="45"/>
                    <a:pt x="546" y="44"/>
                  </a:cubicBezTo>
                  <a:cubicBezTo>
                    <a:pt x="546" y="44"/>
                    <a:pt x="546" y="44"/>
                    <a:pt x="546" y="44"/>
                  </a:cubicBezTo>
                  <a:moveTo>
                    <a:pt x="26" y="42"/>
                  </a:moveTo>
                  <a:cubicBezTo>
                    <a:pt x="25" y="42"/>
                    <a:pt x="25" y="43"/>
                    <a:pt x="25" y="43"/>
                  </a:cubicBezTo>
                  <a:cubicBezTo>
                    <a:pt x="24" y="43"/>
                    <a:pt x="24" y="44"/>
                    <a:pt x="24" y="45"/>
                  </a:cubicBezTo>
                  <a:cubicBezTo>
                    <a:pt x="24" y="46"/>
                    <a:pt x="25" y="46"/>
                    <a:pt x="26" y="46"/>
                  </a:cubicBezTo>
                  <a:cubicBezTo>
                    <a:pt x="26" y="46"/>
                    <a:pt x="26" y="46"/>
                    <a:pt x="26" y="46"/>
                  </a:cubicBezTo>
                  <a:cubicBezTo>
                    <a:pt x="27" y="45"/>
                    <a:pt x="27" y="44"/>
                    <a:pt x="27" y="43"/>
                  </a:cubicBezTo>
                  <a:cubicBezTo>
                    <a:pt x="27" y="43"/>
                    <a:pt x="26" y="42"/>
                    <a:pt x="26" y="42"/>
                  </a:cubicBezTo>
                  <a:moveTo>
                    <a:pt x="593" y="42"/>
                  </a:moveTo>
                  <a:cubicBezTo>
                    <a:pt x="592" y="42"/>
                    <a:pt x="592" y="42"/>
                    <a:pt x="592" y="42"/>
                  </a:cubicBezTo>
                  <a:cubicBezTo>
                    <a:pt x="591" y="42"/>
                    <a:pt x="591" y="43"/>
                    <a:pt x="591" y="44"/>
                  </a:cubicBezTo>
                  <a:cubicBezTo>
                    <a:pt x="591" y="45"/>
                    <a:pt x="592" y="45"/>
                    <a:pt x="593" y="45"/>
                  </a:cubicBezTo>
                  <a:cubicBezTo>
                    <a:pt x="593" y="45"/>
                    <a:pt x="593" y="45"/>
                    <a:pt x="593" y="45"/>
                  </a:cubicBezTo>
                  <a:cubicBezTo>
                    <a:pt x="594" y="45"/>
                    <a:pt x="594" y="44"/>
                    <a:pt x="594" y="43"/>
                  </a:cubicBezTo>
                  <a:cubicBezTo>
                    <a:pt x="594" y="42"/>
                    <a:pt x="593" y="42"/>
                    <a:pt x="593" y="42"/>
                  </a:cubicBezTo>
                  <a:moveTo>
                    <a:pt x="259" y="38"/>
                  </a:moveTo>
                  <a:cubicBezTo>
                    <a:pt x="258" y="38"/>
                    <a:pt x="257" y="39"/>
                    <a:pt x="257" y="39"/>
                  </a:cubicBezTo>
                  <a:cubicBezTo>
                    <a:pt x="257" y="40"/>
                    <a:pt x="258" y="41"/>
                    <a:pt x="259" y="41"/>
                  </a:cubicBezTo>
                  <a:cubicBezTo>
                    <a:pt x="259" y="41"/>
                    <a:pt x="259" y="41"/>
                    <a:pt x="259" y="41"/>
                  </a:cubicBezTo>
                  <a:cubicBezTo>
                    <a:pt x="260" y="41"/>
                    <a:pt x="261" y="41"/>
                    <a:pt x="261" y="40"/>
                  </a:cubicBezTo>
                  <a:cubicBezTo>
                    <a:pt x="261" y="39"/>
                    <a:pt x="260" y="38"/>
                    <a:pt x="259" y="38"/>
                  </a:cubicBezTo>
                  <a:cubicBezTo>
                    <a:pt x="259" y="38"/>
                    <a:pt x="259" y="38"/>
                    <a:pt x="259" y="38"/>
                  </a:cubicBezTo>
                  <a:moveTo>
                    <a:pt x="249" y="37"/>
                  </a:moveTo>
                  <a:cubicBezTo>
                    <a:pt x="248" y="37"/>
                    <a:pt x="248" y="37"/>
                    <a:pt x="247" y="38"/>
                  </a:cubicBezTo>
                  <a:cubicBezTo>
                    <a:pt x="247" y="39"/>
                    <a:pt x="248" y="40"/>
                    <a:pt x="249" y="40"/>
                  </a:cubicBezTo>
                  <a:cubicBezTo>
                    <a:pt x="249" y="40"/>
                    <a:pt x="249" y="40"/>
                    <a:pt x="249" y="40"/>
                  </a:cubicBezTo>
                  <a:cubicBezTo>
                    <a:pt x="250" y="40"/>
                    <a:pt x="251" y="39"/>
                    <a:pt x="251" y="39"/>
                  </a:cubicBezTo>
                  <a:cubicBezTo>
                    <a:pt x="251" y="38"/>
                    <a:pt x="250" y="37"/>
                    <a:pt x="249" y="37"/>
                  </a:cubicBezTo>
                  <a:cubicBezTo>
                    <a:pt x="249" y="37"/>
                    <a:pt x="249" y="37"/>
                    <a:pt x="249" y="37"/>
                  </a:cubicBezTo>
                  <a:moveTo>
                    <a:pt x="239" y="36"/>
                  </a:moveTo>
                  <a:cubicBezTo>
                    <a:pt x="238" y="36"/>
                    <a:pt x="238" y="36"/>
                    <a:pt x="237" y="37"/>
                  </a:cubicBezTo>
                  <a:cubicBezTo>
                    <a:pt x="237" y="38"/>
                    <a:pt x="238" y="39"/>
                    <a:pt x="239" y="39"/>
                  </a:cubicBezTo>
                  <a:cubicBezTo>
                    <a:pt x="239" y="39"/>
                    <a:pt x="239" y="39"/>
                    <a:pt x="239" y="39"/>
                  </a:cubicBezTo>
                  <a:cubicBezTo>
                    <a:pt x="240" y="39"/>
                    <a:pt x="241" y="38"/>
                    <a:pt x="241" y="37"/>
                  </a:cubicBezTo>
                  <a:cubicBezTo>
                    <a:pt x="241" y="37"/>
                    <a:pt x="240" y="36"/>
                    <a:pt x="239" y="36"/>
                  </a:cubicBezTo>
                  <a:cubicBezTo>
                    <a:pt x="239" y="36"/>
                    <a:pt x="239" y="36"/>
                    <a:pt x="239" y="36"/>
                  </a:cubicBezTo>
                  <a:moveTo>
                    <a:pt x="550" y="35"/>
                  </a:moveTo>
                  <a:cubicBezTo>
                    <a:pt x="549" y="35"/>
                    <a:pt x="549" y="36"/>
                    <a:pt x="548" y="36"/>
                  </a:cubicBezTo>
                  <a:cubicBezTo>
                    <a:pt x="548" y="37"/>
                    <a:pt x="548" y="38"/>
                    <a:pt x="549" y="38"/>
                  </a:cubicBezTo>
                  <a:cubicBezTo>
                    <a:pt x="550" y="39"/>
                    <a:pt x="550" y="39"/>
                    <a:pt x="550" y="39"/>
                  </a:cubicBezTo>
                  <a:cubicBezTo>
                    <a:pt x="551" y="39"/>
                    <a:pt x="551" y="38"/>
                    <a:pt x="551" y="38"/>
                  </a:cubicBezTo>
                  <a:cubicBezTo>
                    <a:pt x="552" y="37"/>
                    <a:pt x="551" y="36"/>
                    <a:pt x="551" y="35"/>
                  </a:cubicBezTo>
                  <a:cubicBezTo>
                    <a:pt x="550" y="35"/>
                    <a:pt x="550" y="35"/>
                    <a:pt x="550" y="35"/>
                  </a:cubicBezTo>
                  <a:moveTo>
                    <a:pt x="229" y="34"/>
                  </a:moveTo>
                  <a:cubicBezTo>
                    <a:pt x="228" y="34"/>
                    <a:pt x="228" y="35"/>
                    <a:pt x="228" y="36"/>
                  </a:cubicBezTo>
                  <a:cubicBezTo>
                    <a:pt x="227" y="37"/>
                    <a:pt x="228" y="38"/>
                    <a:pt x="229" y="38"/>
                  </a:cubicBezTo>
                  <a:cubicBezTo>
                    <a:pt x="229" y="38"/>
                    <a:pt x="229" y="38"/>
                    <a:pt x="229" y="38"/>
                  </a:cubicBezTo>
                  <a:cubicBezTo>
                    <a:pt x="230" y="38"/>
                    <a:pt x="231" y="37"/>
                    <a:pt x="231" y="36"/>
                  </a:cubicBezTo>
                  <a:cubicBezTo>
                    <a:pt x="231" y="35"/>
                    <a:pt x="230" y="35"/>
                    <a:pt x="229" y="34"/>
                  </a:cubicBezTo>
                  <a:cubicBezTo>
                    <a:pt x="229" y="34"/>
                    <a:pt x="229" y="34"/>
                    <a:pt x="229" y="34"/>
                  </a:cubicBezTo>
                  <a:moveTo>
                    <a:pt x="21" y="34"/>
                  </a:moveTo>
                  <a:cubicBezTo>
                    <a:pt x="20" y="34"/>
                    <a:pt x="20" y="34"/>
                    <a:pt x="20" y="34"/>
                  </a:cubicBezTo>
                  <a:cubicBezTo>
                    <a:pt x="19" y="34"/>
                    <a:pt x="19" y="35"/>
                    <a:pt x="19" y="36"/>
                  </a:cubicBezTo>
                  <a:cubicBezTo>
                    <a:pt x="20" y="37"/>
                    <a:pt x="20" y="37"/>
                    <a:pt x="21" y="37"/>
                  </a:cubicBezTo>
                  <a:cubicBezTo>
                    <a:pt x="22" y="37"/>
                    <a:pt x="22" y="37"/>
                    <a:pt x="22" y="37"/>
                  </a:cubicBezTo>
                  <a:cubicBezTo>
                    <a:pt x="22" y="36"/>
                    <a:pt x="23" y="35"/>
                    <a:pt x="22" y="35"/>
                  </a:cubicBezTo>
                  <a:cubicBezTo>
                    <a:pt x="22" y="34"/>
                    <a:pt x="21" y="34"/>
                    <a:pt x="21" y="34"/>
                  </a:cubicBezTo>
                  <a:moveTo>
                    <a:pt x="219" y="33"/>
                  </a:moveTo>
                  <a:cubicBezTo>
                    <a:pt x="218" y="33"/>
                    <a:pt x="218" y="34"/>
                    <a:pt x="218" y="35"/>
                  </a:cubicBezTo>
                  <a:cubicBezTo>
                    <a:pt x="218" y="36"/>
                    <a:pt x="218" y="37"/>
                    <a:pt x="219" y="37"/>
                  </a:cubicBezTo>
                  <a:cubicBezTo>
                    <a:pt x="219" y="37"/>
                    <a:pt x="219" y="37"/>
                    <a:pt x="219" y="37"/>
                  </a:cubicBezTo>
                  <a:cubicBezTo>
                    <a:pt x="220" y="37"/>
                    <a:pt x="221" y="36"/>
                    <a:pt x="221" y="35"/>
                  </a:cubicBezTo>
                  <a:cubicBezTo>
                    <a:pt x="221" y="34"/>
                    <a:pt x="220" y="33"/>
                    <a:pt x="219" y="33"/>
                  </a:cubicBezTo>
                  <a:cubicBezTo>
                    <a:pt x="219" y="33"/>
                    <a:pt x="219" y="33"/>
                    <a:pt x="219" y="33"/>
                  </a:cubicBezTo>
                  <a:moveTo>
                    <a:pt x="588" y="33"/>
                  </a:moveTo>
                  <a:cubicBezTo>
                    <a:pt x="588" y="33"/>
                    <a:pt x="588" y="33"/>
                    <a:pt x="588" y="33"/>
                  </a:cubicBezTo>
                  <a:cubicBezTo>
                    <a:pt x="587" y="33"/>
                    <a:pt x="586" y="34"/>
                    <a:pt x="587" y="35"/>
                  </a:cubicBezTo>
                  <a:cubicBezTo>
                    <a:pt x="587" y="36"/>
                    <a:pt x="588" y="36"/>
                    <a:pt x="588" y="36"/>
                  </a:cubicBezTo>
                  <a:cubicBezTo>
                    <a:pt x="589" y="36"/>
                    <a:pt x="589" y="36"/>
                    <a:pt x="589" y="36"/>
                  </a:cubicBezTo>
                  <a:cubicBezTo>
                    <a:pt x="590" y="35"/>
                    <a:pt x="590" y="34"/>
                    <a:pt x="590" y="34"/>
                  </a:cubicBezTo>
                  <a:cubicBezTo>
                    <a:pt x="590" y="33"/>
                    <a:pt x="589" y="33"/>
                    <a:pt x="588" y="33"/>
                  </a:cubicBezTo>
                  <a:moveTo>
                    <a:pt x="209" y="32"/>
                  </a:moveTo>
                  <a:cubicBezTo>
                    <a:pt x="209" y="32"/>
                    <a:pt x="208" y="33"/>
                    <a:pt x="208" y="34"/>
                  </a:cubicBezTo>
                  <a:cubicBezTo>
                    <a:pt x="208" y="35"/>
                    <a:pt x="208" y="35"/>
                    <a:pt x="209" y="36"/>
                  </a:cubicBezTo>
                  <a:cubicBezTo>
                    <a:pt x="209" y="36"/>
                    <a:pt x="209" y="36"/>
                    <a:pt x="209" y="36"/>
                  </a:cubicBezTo>
                  <a:cubicBezTo>
                    <a:pt x="210" y="36"/>
                    <a:pt x="211" y="35"/>
                    <a:pt x="211" y="34"/>
                  </a:cubicBezTo>
                  <a:cubicBezTo>
                    <a:pt x="211" y="33"/>
                    <a:pt x="210" y="32"/>
                    <a:pt x="210" y="32"/>
                  </a:cubicBezTo>
                  <a:cubicBezTo>
                    <a:pt x="209" y="32"/>
                    <a:pt x="209" y="32"/>
                    <a:pt x="209" y="32"/>
                  </a:cubicBezTo>
                  <a:moveTo>
                    <a:pt x="199" y="31"/>
                  </a:moveTo>
                  <a:cubicBezTo>
                    <a:pt x="199" y="31"/>
                    <a:pt x="198" y="32"/>
                    <a:pt x="198" y="33"/>
                  </a:cubicBezTo>
                  <a:cubicBezTo>
                    <a:pt x="198" y="33"/>
                    <a:pt x="198" y="34"/>
                    <a:pt x="199" y="34"/>
                  </a:cubicBezTo>
                  <a:cubicBezTo>
                    <a:pt x="199" y="34"/>
                    <a:pt x="199" y="34"/>
                    <a:pt x="199" y="34"/>
                  </a:cubicBezTo>
                  <a:cubicBezTo>
                    <a:pt x="200" y="34"/>
                    <a:pt x="201" y="34"/>
                    <a:pt x="201" y="33"/>
                  </a:cubicBezTo>
                  <a:cubicBezTo>
                    <a:pt x="201" y="32"/>
                    <a:pt x="201" y="31"/>
                    <a:pt x="200" y="31"/>
                  </a:cubicBezTo>
                  <a:cubicBezTo>
                    <a:pt x="200" y="31"/>
                    <a:pt x="199" y="31"/>
                    <a:pt x="199" y="31"/>
                  </a:cubicBezTo>
                  <a:moveTo>
                    <a:pt x="189" y="30"/>
                  </a:moveTo>
                  <a:cubicBezTo>
                    <a:pt x="189" y="30"/>
                    <a:pt x="188" y="31"/>
                    <a:pt x="188" y="31"/>
                  </a:cubicBezTo>
                  <a:cubicBezTo>
                    <a:pt x="188" y="32"/>
                    <a:pt x="188" y="33"/>
                    <a:pt x="189" y="33"/>
                  </a:cubicBezTo>
                  <a:cubicBezTo>
                    <a:pt x="189" y="33"/>
                    <a:pt x="189" y="33"/>
                    <a:pt x="189" y="33"/>
                  </a:cubicBezTo>
                  <a:cubicBezTo>
                    <a:pt x="190" y="33"/>
                    <a:pt x="191" y="33"/>
                    <a:pt x="191" y="32"/>
                  </a:cubicBezTo>
                  <a:cubicBezTo>
                    <a:pt x="191" y="31"/>
                    <a:pt x="191" y="30"/>
                    <a:pt x="190" y="30"/>
                  </a:cubicBezTo>
                  <a:cubicBezTo>
                    <a:pt x="190" y="30"/>
                    <a:pt x="190" y="30"/>
                    <a:pt x="189" y="30"/>
                  </a:cubicBezTo>
                  <a:moveTo>
                    <a:pt x="16" y="25"/>
                  </a:moveTo>
                  <a:cubicBezTo>
                    <a:pt x="16" y="25"/>
                    <a:pt x="15" y="25"/>
                    <a:pt x="15" y="25"/>
                  </a:cubicBezTo>
                  <a:cubicBezTo>
                    <a:pt x="14" y="26"/>
                    <a:pt x="14" y="27"/>
                    <a:pt x="14" y="27"/>
                  </a:cubicBezTo>
                  <a:cubicBezTo>
                    <a:pt x="15" y="28"/>
                    <a:pt x="15" y="28"/>
                    <a:pt x="16" y="28"/>
                  </a:cubicBezTo>
                  <a:cubicBezTo>
                    <a:pt x="17" y="28"/>
                    <a:pt x="17" y="28"/>
                    <a:pt x="17" y="28"/>
                  </a:cubicBezTo>
                  <a:cubicBezTo>
                    <a:pt x="17" y="28"/>
                    <a:pt x="18" y="27"/>
                    <a:pt x="17" y="26"/>
                  </a:cubicBezTo>
                  <a:cubicBezTo>
                    <a:pt x="17" y="25"/>
                    <a:pt x="16" y="25"/>
                    <a:pt x="16" y="25"/>
                  </a:cubicBezTo>
                  <a:moveTo>
                    <a:pt x="11" y="16"/>
                  </a:moveTo>
                  <a:cubicBezTo>
                    <a:pt x="11" y="16"/>
                    <a:pt x="11" y="16"/>
                    <a:pt x="10" y="16"/>
                  </a:cubicBezTo>
                  <a:cubicBezTo>
                    <a:pt x="9" y="17"/>
                    <a:pt x="9" y="18"/>
                    <a:pt x="10" y="19"/>
                  </a:cubicBezTo>
                  <a:cubicBezTo>
                    <a:pt x="10" y="19"/>
                    <a:pt x="11" y="20"/>
                    <a:pt x="11" y="20"/>
                  </a:cubicBezTo>
                  <a:cubicBezTo>
                    <a:pt x="12" y="19"/>
                    <a:pt x="12" y="19"/>
                    <a:pt x="12" y="19"/>
                  </a:cubicBezTo>
                  <a:cubicBezTo>
                    <a:pt x="13" y="19"/>
                    <a:pt x="13" y="18"/>
                    <a:pt x="13" y="17"/>
                  </a:cubicBezTo>
                  <a:cubicBezTo>
                    <a:pt x="12" y="17"/>
                    <a:pt x="12" y="16"/>
                    <a:pt x="11" y="16"/>
                  </a:cubicBezTo>
                  <a:moveTo>
                    <a:pt x="6" y="7"/>
                  </a:moveTo>
                  <a:cubicBezTo>
                    <a:pt x="6" y="7"/>
                    <a:pt x="6" y="8"/>
                    <a:pt x="5" y="8"/>
                  </a:cubicBezTo>
                  <a:cubicBezTo>
                    <a:pt x="5" y="8"/>
                    <a:pt x="4" y="9"/>
                    <a:pt x="5" y="10"/>
                  </a:cubicBezTo>
                  <a:cubicBezTo>
                    <a:pt x="5" y="10"/>
                    <a:pt x="6" y="11"/>
                    <a:pt x="6" y="11"/>
                  </a:cubicBezTo>
                  <a:cubicBezTo>
                    <a:pt x="7" y="11"/>
                    <a:pt x="7" y="11"/>
                    <a:pt x="7" y="11"/>
                  </a:cubicBezTo>
                  <a:cubicBezTo>
                    <a:pt x="8" y="10"/>
                    <a:pt x="8" y="9"/>
                    <a:pt x="8" y="8"/>
                  </a:cubicBezTo>
                  <a:cubicBezTo>
                    <a:pt x="7" y="8"/>
                    <a:pt x="7" y="7"/>
                    <a:pt x="6" y="7"/>
                  </a:cubicBezTo>
                  <a:moveTo>
                    <a:pt x="3" y="0"/>
                  </a:moveTo>
                  <a:cubicBezTo>
                    <a:pt x="2" y="0"/>
                    <a:pt x="1" y="1"/>
                    <a:pt x="0" y="1"/>
                  </a:cubicBezTo>
                  <a:cubicBezTo>
                    <a:pt x="0" y="1"/>
                    <a:pt x="0" y="1"/>
                    <a:pt x="0" y="1"/>
                  </a:cubicBezTo>
                  <a:cubicBezTo>
                    <a:pt x="0" y="2"/>
                    <a:pt x="1" y="2"/>
                    <a:pt x="1" y="2"/>
                  </a:cubicBezTo>
                  <a:cubicBezTo>
                    <a:pt x="2" y="2"/>
                    <a:pt x="2" y="2"/>
                    <a:pt x="2" y="2"/>
                  </a:cubicBezTo>
                  <a:cubicBezTo>
                    <a:pt x="3" y="1"/>
                    <a:pt x="3" y="1"/>
                    <a:pt x="3" y="0"/>
                  </a:cubicBezTo>
                </a:path>
              </a:pathLst>
            </a:custGeom>
            <a:solidFill>
              <a:srgbClr val="808080"/>
            </a:solidFill>
            <a:ln w="9525">
              <a:noFill/>
            </a:ln>
          </p:spPr>
          <p:txBody>
            <a:bodyPr/>
            <a:p>
              <a:endParaRPr lang="zh-CN" altLang="en-US"/>
            </a:p>
          </p:txBody>
        </p:sp>
        <p:sp>
          <p:nvSpPr>
            <p:cNvPr id="285766" name="任意多边形 77"/>
            <p:cNvSpPr/>
            <p:nvPr>
              <p:custDataLst>
                <p:tags r:id="rId65"/>
              </p:custDataLst>
            </p:nvPr>
          </p:nvSpPr>
          <p:spPr>
            <a:xfrm>
              <a:off x="15709" y="3400"/>
              <a:ext cx="758" cy="449"/>
            </a:xfrm>
            <a:custGeom>
              <a:avLst/>
              <a:gdLst/>
              <a:ahLst/>
              <a:cxnLst>
                <a:cxn ang="0">
                  <a:pos x="547" y="323"/>
                </a:cxn>
                <a:cxn ang="0">
                  <a:pos x="556" y="337"/>
                </a:cxn>
                <a:cxn ang="0">
                  <a:pos x="583" y="287"/>
                </a:cxn>
                <a:cxn ang="0">
                  <a:pos x="578" y="301"/>
                </a:cxn>
                <a:cxn ang="0">
                  <a:pos x="587" y="296"/>
                </a:cxn>
                <a:cxn ang="0">
                  <a:pos x="583" y="287"/>
                </a:cxn>
                <a:cxn ang="0">
                  <a:pos x="605" y="251"/>
                </a:cxn>
                <a:cxn ang="0">
                  <a:pos x="610" y="265"/>
                </a:cxn>
                <a:cxn ang="0">
                  <a:pos x="614" y="251"/>
                </a:cxn>
                <a:cxn ang="0">
                  <a:pos x="637" y="215"/>
                </a:cxn>
                <a:cxn ang="0">
                  <a:pos x="632" y="229"/>
                </a:cxn>
                <a:cxn ang="0">
                  <a:pos x="646" y="229"/>
                </a:cxn>
                <a:cxn ang="0">
                  <a:pos x="637" y="215"/>
                </a:cxn>
                <a:cxn ang="0">
                  <a:pos x="529" y="40"/>
                </a:cxn>
                <a:cxn ang="0">
                  <a:pos x="538" y="44"/>
                </a:cxn>
                <a:cxn ang="0">
                  <a:pos x="538" y="31"/>
                </a:cxn>
                <a:cxn ang="0">
                  <a:pos x="493" y="31"/>
                </a:cxn>
                <a:cxn ang="0">
                  <a:pos x="493" y="44"/>
                </a:cxn>
                <a:cxn ang="0">
                  <a:pos x="497" y="35"/>
                </a:cxn>
                <a:cxn ang="0">
                  <a:pos x="493" y="31"/>
                </a:cxn>
                <a:cxn ang="0">
                  <a:pos x="439" y="31"/>
                </a:cxn>
                <a:cxn ang="0">
                  <a:pos x="448" y="40"/>
                </a:cxn>
                <a:cxn ang="0">
                  <a:pos x="448" y="26"/>
                </a:cxn>
                <a:cxn ang="0">
                  <a:pos x="403" y="22"/>
                </a:cxn>
                <a:cxn ang="0">
                  <a:pos x="403" y="40"/>
                </a:cxn>
                <a:cxn ang="0">
                  <a:pos x="408" y="31"/>
                </a:cxn>
                <a:cxn ang="0">
                  <a:pos x="403" y="22"/>
                </a:cxn>
                <a:cxn ang="0">
                  <a:pos x="349" y="26"/>
                </a:cxn>
                <a:cxn ang="0">
                  <a:pos x="358" y="35"/>
                </a:cxn>
                <a:cxn ang="0">
                  <a:pos x="358" y="22"/>
                </a:cxn>
                <a:cxn ang="0">
                  <a:pos x="314" y="17"/>
                </a:cxn>
                <a:cxn ang="0">
                  <a:pos x="314" y="31"/>
                </a:cxn>
                <a:cxn ang="0">
                  <a:pos x="318" y="26"/>
                </a:cxn>
                <a:cxn ang="0">
                  <a:pos x="314" y="17"/>
                </a:cxn>
                <a:cxn ang="0">
                  <a:pos x="260" y="22"/>
                </a:cxn>
                <a:cxn ang="0">
                  <a:pos x="269" y="31"/>
                </a:cxn>
                <a:cxn ang="0">
                  <a:pos x="269" y="17"/>
                </a:cxn>
                <a:cxn ang="0">
                  <a:pos x="224" y="13"/>
                </a:cxn>
                <a:cxn ang="0">
                  <a:pos x="224" y="26"/>
                </a:cxn>
                <a:cxn ang="0">
                  <a:pos x="228" y="22"/>
                </a:cxn>
                <a:cxn ang="0">
                  <a:pos x="224" y="13"/>
                </a:cxn>
                <a:cxn ang="0">
                  <a:pos x="170" y="17"/>
                </a:cxn>
                <a:cxn ang="0">
                  <a:pos x="179" y="26"/>
                </a:cxn>
                <a:cxn ang="0">
                  <a:pos x="179" y="8"/>
                </a:cxn>
                <a:cxn ang="0">
                  <a:pos x="134" y="8"/>
                </a:cxn>
                <a:cxn ang="0">
                  <a:pos x="134" y="22"/>
                </a:cxn>
                <a:cxn ang="0">
                  <a:pos x="143" y="13"/>
                </a:cxn>
                <a:cxn ang="0">
                  <a:pos x="134" y="8"/>
                </a:cxn>
                <a:cxn ang="0">
                  <a:pos x="80" y="13"/>
                </a:cxn>
                <a:cxn ang="0">
                  <a:pos x="89" y="17"/>
                </a:cxn>
                <a:cxn ang="0">
                  <a:pos x="89" y="4"/>
                </a:cxn>
                <a:cxn ang="0">
                  <a:pos x="44" y="0"/>
                </a:cxn>
                <a:cxn ang="0">
                  <a:pos x="44" y="17"/>
                </a:cxn>
                <a:cxn ang="0">
                  <a:pos x="53" y="8"/>
                </a:cxn>
                <a:cxn ang="0">
                  <a:pos x="44" y="0"/>
                </a:cxn>
                <a:cxn ang="0">
                  <a:pos x="0" y="13"/>
                </a:cxn>
                <a:cxn ang="0">
                  <a:pos x="0" y="0"/>
                </a:cxn>
              </a:cxnLst>
              <a:pathLst>
                <a:path w="144" h="75">
                  <a:moveTo>
                    <a:pt x="124" y="72"/>
                  </a:moveTo>
                  <a:cubicBezTo>
                    <a:pt x="123" y="72"/>
                    <a:pt x="123" y="72"/>
                    <a:pt x="122" y="72"/>
                  </a:cubicBezTo>
                  <a:cubicBezTo>
                    <a:pt x="122" y="73"/>
                    <a:pt x="122" y="74"/>
                    <a:pt x="123" y="75"/>
                  </a:cubicBezTo>
                  <a:cubicBezTo>
                    <a:pt x="124" y="75"/>
                    <a:pt x="124" y="75"/>
                    <a:pt x="124" y="75"/>
                  </a:cubicBezTo>
                  <a:cubicBezTo>
                    <a:pt x="124" y="72"/>
                    <a:pt x="124" y="72"/>
                    <a:pt x="124" y="72"/>
                  </a:cubicBezTo>
                  <a:moveTo>
                    <a:pt x="130" y="64"/>
                  </a:moveTo>
                  <a:cubicBezTo>
                    <a:pt x="129" y="64"/>
                    <a:pt x="129" y="64"/>
                    <a:pt x="129" y="64"/>
                  </a:cubicBezTo>
                  <a:cubicBezTo>
                    <a:pt x="128" y="65"/>
                    <a:pt x="128" y="66"/>
                    <a:pt x="129" y="67"/>
                  </a:cubicBezTo>
                  <a:cubicBezTo>
                    <a:pt x="130" y="67"/>
                    <a:pt x="130" y="67"/>
                    <a:pt x="130" y="67"/>
                  </a:cubicBezTo>
                  <a:cubicBezTo>
                    <a:pt x="130" y="67"/>
                    <a:pt x="131" y="67"/>
                    <a:pt x="131" y="66"/>
                  </a:cubicBezTo>
                  <a:cubicBezTo>
                    <a:pt x="132" y="66"/>
                    <a:pt x="132" y="65"/>
                    <a:pt x="131" y="64"/>
                  </a:cubicBezTo>
                  <a:cubicBezTo>
                    <a:pt x="131" y="64"/>
                    <a:pt x="130" y="64"/>
                    <a:pt x="130" y="64"/>
                  </a:cubicBezTo>
                  <a:moveTo>
                    <a:pt x="136" y="56"/>
                  </a:moveTo>
                  <a:cubicBezTo>
                    <a:pt x="136" y="56"/>
                    <a:pt x="135" y="56"/>
                    <a:pt x="135" y="56"/>
                  </a:cubicBezTo>
                  <a:cubicBezTo>
                    <a:pt x="134" y="57"/>
                    <a:pt x="134" y="58"/>
                    <a:pt x="135" y="59"/>
                  </a:cubicBezTo>
                  <a:cubicBezTo>
                    <a:pt x="136" y="59"/>
                    <a:pt x="136" y="59"/>
                    <a:pt x="136" y="59"/>
                  </a:cubicBezTo>
                  <a:cubicBezTo>
                    <a:pt x="137" y="59"/>
                    <a:pt x="137" y="59"/>
                    <a:pt x="137" y="58"/>
                  </a:cubicBezTo>
                  <a:cubicBezTo>
                    <a:pt x="138" y="58"/>
                    <a:pt x="138" y="57"/>
                    <a:pt x="137" y="56"/>
                  </a:cubicBezTo>
                  <a:cubicBezTo>
                    <a:pt x="137" y="56"/>
                    <a:pt x="136" y="56"/>
                    <a:pt x="136" y="56"/>
                  </a:cubicBezTo>
                  <a:moveTo>
                    <a:pt x="142" y="48"/>
                  </a:moveTo>
                  <a:cubicBezTo>
                    <a:pt x="142" y="48"/>
                    <a:pt x="141" y="48"/>
                    <a:pt x="141" y="49"/>
                  </a:cubicBezTo>
                  <a:cubicBezTo>
                    <a:pt x="140" y="49"/>
                    <a:pt x="141" y="50"/>
                    <a:pt x="141" y="51"/>
                  </a:cubicBezTo>
                  <a:cubicBezTo>
                    <a:pt x="142" y="51"/>
                    <a:pt x="142" y="51"/>
                    <a:pt x="142" y="51"/>
                  </a:cubicBezTo>
                  <a:cubicBezTo>
                    <a:pt x="143" y="51"/>
                    <a:pt x="143" y="51"/>
                    <a:pt x="144" y="51"/>
                  </a:cubicBezTo>
                  <a:cubicBezTo>
                    <a:pt x="144" y="50"/>
                    <a:pt x="144" y="49"/>
                    <a:pt x="143" y="48"/>
                  </a:cubicBezTo>
                  <a:cubicBezTo>
                    <a:pt x="143" y="48"/>
                    <a:pt x="143" y="48"/>
                    <a:pt x="142" y="48"/>
                  </a:cubicBezTo>
                  <a:moveTo>
                    <a:pt x="120" y="7"/>
                  </a:moveTo>
                  <a:cubicBezTo>
                    <a:pt x="119" y="7"/>
                    <a:pt x="118" y="8"/>
                    <a:pt x="118" y="9"/>
                  </a:cubicBezTo>
                  <a:cubicBezTo>
                    <a:pt x="118" y="10"/>
                    <a:pt x="119" y="10"/>
                    <a:pt x="120" y="10"/>
                  </a:cubicBezTo>
                  <a:cubicBezTo>
                    <a:pt x="120" y="10"/>
                    <a:pt x="120" y="10"/>
                    <a:pt x="120" y="10"/>
                  </a:cubicBezTo>
                  <a:cubicBezTo>
                    <a:pt x="121" y="10"/>
                    <a:pt x="121" y="10"/>
                    <a:pt x="121" y="9"/>
                  </a:cubicBezTo>
                  <a:cubicBezTo>
                    <a:pt x="121" y="8"/>
                    <a:pt x="121" y="7"/>
                    <a:pt x="120" y="7"/>
                  </a:cubicBezTo>
                  <a:cubicBezTo>
                    <a:pt x="120" y="7"/>
                    <a:pt x="120" y="7"/>
                    <a:pt x="120" y="7"/>
                  </a:cubicBezTo>
                  <a:moveTo>
                    <a:pt x="110" y="7"/>
                  </a:moveTo>
                  <a:cubicBezTo>
                    <a:pt x="109" y="7"/>
                    <a:pt x="108" y="7"/>
                    <a:pt x="108" y="8"/>
                  </a:cubicBezTo>
                  <a:cubicBezTo>
                    <a:pt x="108" y="9"/>
                    <a:pt x="109" y="10"/>
                    <a:pt x="110" y="10"/>
                  </a:cubicBezTo>
                  <a:cubicBezTo>
                    <a:pt x="110" y="10"/>
                    <a:pt x="110" y="10"/>
                    <a:pt x="110" y="10"/>
                  </a:cubicBezTo>
                  <a:cubicBezTo>
                    <a:pt x="111" y="10"/>
                    <a:pt x="111" y="9"/>
                    <a:pt x="111" y="8"/>
                  </a:cubicBezTo>
                  <a:cubicBezTo>
                    <a:pt x="111" y="7"/>
                    <a:pt x="111" y="7"/>
                    <a:pt x="110" y="7"/>
                  </a:cubicBezTo>
                  <a:cubicBezTo>
                    <a:pt x="110" y="7"/>
                    <a:pt x="110" y="7"/>
                    <a:pt x="110" y="7"/>
                  </a:cubicBezTo>
                  <a:moveTo>
                    <a:pt x="100" y="6"/>
                  </a:moveTo>
                  <a:cubicBezTo>
                    <a:pt x="99" y="6"/>
                    <a:pt x="98" y="7"/>
                    <a:pt x="98" y="7"/>
                  </a:cubicBezTo>
                  <a:cubicBezTo>
                    <a:pt x="98" y="8"/>
                    <a:pt x="99" y="9"/>
                    <a:pt x="100" y="9"/>
                  </a:cubicBezTo>
                  <a:cubicBezTo>
                    <a:pt x="100" y="9"/>
                    <a:pt x="100" y="9"/>
                    <a:pt x="100" y="9"/>
                  </a:cubicBezTo>
                  <a:cubicBezTo>
                    <a:pt x="101" y="9"/>
                    <a:pt x="101" y="9"/>
                    <a:pt x="101" y="8"/>
                  </a:cubicBezTo>
                  <a:cubicBezTo>
                    <a:pt x="101" y="7"/>
                    <a:pt x="101" y="6"/>
                    <a:pt x="100" y="6"/>
                  </a:cubicBezTo>
                  <a:cubicBezTo>
                    <a:pt x="100" y="6"/>
                    <a:pt x="100" y="6"/>
                    <a:pt x="100" y="6"/>
                  </a:cubicBezTo>
                  <a:moveTo>
                    <a:pt x="90" y="5"/>
                  </a:moveTo>
                  <a:cubicBezTo>
                    <a:pt x="89" y="5"/>
                    <a:pt x="88" y="6"/>
                    <a:pt x="88" y="7"/>
                  </a:cubicBezTo>
                  <a:cubicBezTo>
                    <a:pt x="88" y="8"/>
                    <a:pt x="89" y="9"/>
                    <a:pt x="90" y="9"/>
                  </a:cubicBezTo>
                  <a:cubicBezTo>
                    <a:pt x="90" y="9"/>
                    <a:pt x="90" y="9"/>
                    <a:pt x="90" y="9"/>
                  </a:cubicBezTo>
                  <a:cubicBezTo>
                    <a:pt x="91" y="9"/>
                    <a:pt x="91" y="8"/>
                    <a:pt x="91" y="7"/>
                  </a:cubicBezTo>
                  <a:cubicBezTo>
                    <a:pt x="91" y="6"/>
                    <a:pt x="91" y="5"/>
                    <a:pt x="90" y="5"/>
                  </a:cubicBezTo>
                  <a:cubicBezTo>
                    <a:pt x="90" y="5"/>
                    <a:pt x="90" y="5"/>
                    <a:pt x="90" y="5"/>
                  </a:cubicBezTo>
                  <a:moveTo>
                    <a:pt x="80" y="5"/>
                  </a:moveTo>
                  <a:cubicBezTo>
                    <a:pt x="79" y="5"/>
                    <a:pt x="78" y="5"/>
                    <a:pt x="78" y="6"/>
                  </a:cubicBezTo>
                  <a:cubicBezTo>
                    <a:pt x="78" y="7"/>
                    <a:pt x="79" y="8"/>
                    <a:pt x="80" y="8"/>
                  </a:cubicBezTo>
                  <a:cubicBezTo>
                    <a:pt x="80" y="8"/>
                    <a:pt x="80" y="8"/>
                    <a:pt x="80" y="8"/>
                  </a:cubicBezTo>
                  <a:cubicBezTo>
                    <a:pt x="81" y="8"/>
                    <a:pt x="81" y="7"/>
                    <a:pt x="81" y="6"/>
                  </a:cubicBezTo>
                  <a:cubicBezTo>
                    <a:pt x="81" y="6"/>
                    <a:pt x="81" y="5"/>
                    <a:pt x="80" y="5"/>
                  </a:cubicBezTo>
                  <a:cubicBezTo>
                    <a:pt x="80" y="5"/>
                    <a:pt x="80" y="5"/>
                    <a:pt x="80" y="5"/>
                  </a:cubicBezTo>
                  <a:moveTo>
                    <a:pt x="70" y="4"/>
                  </a:moveTo>
                  <a:cubicBezTo>
                    <a:pt x="69" y="4"/>
                    <a:pt x="68" y="5"/>
                    <a:pt x="68" y="6"/>
                  </a:cubicBezTo>
                  <a:cubicBezTo>
                    <a:pt x="68" y="7"/>
                    <a:pt x="69" y="7"/>
                    <a:pt x="70" y="7"/>
                  </a:cubicBezTo>
                  <a:cubicBezTo>
                    <a:pt x="70" y="7"/>
                    <a:pt x="70" y="7"/>
                    <a:pt x="70" y="7"/>
                  </a:cubicBezTo>
                  <a:cubicBezTo>
                    <a:pt x="71" y="7"/>
                    <a:pt x="71" y="7"/>
                    <a:pt x="71" y="6"/>
                  </a:cubicBezTo>
                  <a:cubicBezTo>
                    <a:pt x="72" y="5"/>
                    <a:pt x="71" y="4"/>
                    <a:pt x="70" y="4"/>
                  </a:cubicBezTo>
                  <a:cubicBezTo>
                    <a:pt x="70" y="4"/>
                    <a:pt x="70" y="4"/>
                    <a:pt x="70" y="4"/>
                  </a:cubicBezTo>
                  <a:moveTo>
                    <a:pt x="60" y="4"/>
                  </a:moveTo>
                  <a:cubicBezTo>
                    <a:pt x="59" y="4"/>
                    <a:pt x="58" y="4"/>
                    <a:pt x="58" y="5"/>
                  </a:cubicBezTo>
                  <a:cubicBezTo>
                    <a:pt x="58" y="6"/>
                    <a:pt x="59" y="7"/>
                    <a:pt x="60" y="7"/>
                  </a:cubicBezTo>
                  <a:cubicBezTo>
                    <a:pt x="60" y="7"/>
                    <a:pt x="60" y="7"/>
                    <a:pt x="60" y="7"/>
                  </a:cubicBezTo>
                  <a:cubicBezTo>
                    <a:pt x="61" y="7"/>
                    <a:pt x="61" y="6"/>
                    <a:pt x="61" y="5"/>
                  </a:cubicBezTo>
                  <a:cubicBezTo>
                    <a:pt x="62" y="4"/>
                    <a:pt x="61" y="4"/>
                    <a:pt x="60" y="4"/>
                  </a:cubicBezTo>
                  <a:cubicBezTo>
                    <a:pt x="60" y="4"/>
                    <a:pt x="60" y="4"/>
                    <a:pt x="60" y="4"/>
                  </a:cubicBezTo>
                  <a:moveTo>
                    <a:pt x="50" y="3"/>
                  </a:moveTo>
                  <a:cubicBezTo>
                    <a:pt x="49" y="3"/>
                    <a:pt x="48" y="4"/>
                    <a:pt x="48" y="4"/>
                  </a:cubicBezTo>
                  <a:cubicBezTo>
                    <a:pt x="48" y="5"/>
                    <a:pt x="49" y="6"/>
                    <a:pt x="50" y="6"/>
                  </a:cubicBezTo>
                  <a:cubicBezTo>
                    <a:pt x="50" y="6"/>
                    <a:pt x="50" y="6"/>
                    <a:pt x="50" y="6"/>
                  </a:cubicBezTo>
                  <a:cubicBezTo>
                    <a:pt x="51" y="6"/>
                    <a:pt x="51" y="6"/>
                    <a:pt x="51" y="5"/>
                  </a:cubicBezTo>
                  <a:cubicBezTo>
                    <a:pt x="52" y="4"/>
                    <a:pt x="51" y="3"/>
                    <a:pt x="50" y="3"/>
                  </a:cubicBezTo>
                  <a:cubicBezTo>
                    <a:pt x="50" y="3"/>
                    <a:pt x="50" y="3"/>
                    <a:pt x="50" y="3"/>
                  </a:cubicBezTo>
                  <a:moveTo>
                    <a:pt x="40" y="2"/>
                  </a:moveTo>
                  <a:cubicBezTo>
                    <a:pt x="39" y="2"/>
                    <a:pt x="38" y="3"/>
                    <a:pt x="38" y="4"/>
                  </a:cubicBezTo>
                  <a:cubicBezTo>
                    <a:pt x="38" y="5"/>
                    <a:pt x="39" y="6"/>
                    <a:pt x="40" y="6"/>
                  </a:cubicBezTo>
                  <a:cubicBezTo>
                    <a:pt x="40" y="6"/>
                    <a:pt x="40" y="6"/>
                    <a:pt x="40" y="6"/>
                  </a:cubicBezTo>
                  <a:cubicBezTo>
                    <a:pt x="41" y="6"/>
                    <a:pt x="41" y="5"/>
                    <a:pt x="42" y="4"/>
                  </a:cubicBezTo>
                  <a:cubicBezTo>
                    <a:pt x="42" y="3"/>
                    <a:pt x="41" y="2"/>
                    <a:pt x="40" y="2"/>
                  </a:cubicBezTo>
                  <a:cubicBezTo>
                    <a:pt x="40" y="2"/>
                    <a:pt x="40" y="2"/>
                    <a:pt x="40" y="2"/>
                  </a:cubicBezTo>
                  <a:moveTo>
                    <a:pt x="30" y="2"/>
                  </a:moveTo>
                  <a:cubicBezTo>
                    <a:pt x="29" y="2"/>
                    <a:pt x="28" y="2"/>
                    <a:pt x="28" y="3"/>
                  </a:cubicBezTo>
                  <a:cubicBezTo>
                    <a:pt x="28" y="4"/>
                    <a:pt x="29" y="5"/>
                    <a:pt x="30" y="5"/>
                  </a:cubicBezTo>
                  <a:cubicBezTo>
                    <a:pt x="30" y="5"/>
                    <a:pt x="30" y="5"/>
                    <a:pt x="30" y="5"/>
                  </a:cubicBezTo>
                  <a:cubicBezTo>
                    <a:pt x="31" y="5"/>
                    <a:pt x="31" y="4"/>
                    <a:pt x="32" y="3"/>
                  </a:cubicBezTo>
                  <a:cubicBezTo>
                    <a:pt x="32" y="3"/>
                    <a:pt x="31" y="2"/>
                    <a:pt x="30" y="2"/>
                  </a:cubicBezTo>
                  <a:cubicBezTo>
                    <a:pt x="30" y="2"/>
                    <a:pt x="30" y="2"/>
                    <a:pt x="30" y="2"/>
                  </a:cubicBezTo>
                  <a:moveTo>
                    <a:pt x="20" y="1"/>
                  </a:moveTo>
                  <a:cubicBezTo>
                    <a:pt x="19" y="1"/>
                    <a:pt x="18" y="2"/>
                    <a:pt x="18" y="3"/>
                  </a:cubicBezTo>
                  <a:cubicBezTo>
                    <a:pt x="18" y="4"/>
                    <a:pt x="19" y="4"/>
                    <a:pt x="20" y="4"/>
                  </a:cubicBezTo>
                  <a:cubicBezTo>
                    <a:pt x="20" y="4"/>
                    <a:pt x="20" y="4"/>
                    <a:pt x="20" y="4"/>
                  </a:cubicBezTo>
                  <a:cubicBezTo>
                    <a:pt x="21" y="4"/>
                    <a:pt x="21" y="4"/>
                    <a:pt x="22" y="3"/>
                  </a:cubicBezTo>
                  <a:cubicBezTo>
                    <a:pt x="22" y="2"/>
                    <a:pt x="21" y="1"/>
                    <a:pt x="20" y="1"/>
                  </a:cubicBezTo>
                  <a:cubicBezTo>
                    <a:pt x="20" y="1"/>
                    <a:pt x="20" y="1"/>
                    <a:pt x="20" y="1"/>
                  </a:cubicBezTo>
                  <a:moveTo>
                    <a:pt x="10" y="0"/>
                  </a:moveTo>
                  <a:cubicBezTo>
                    <a:pt x="9" y="0"/>
                    <a:pt x="8" y="1"/>
                    <a:pt x="8" y="2"/>
                  </a:cubicBezTo>
                  <a:cubicBezTo>
                    <a:pt x="8" y="3"/>
                    <a:pt x="9" y="4"/>
                    <a:pt x="10" y="4"/>
                  </a:cubicBezTo>
                  <a:cubicBezTo>
                    <a:pt x="10" y="4"/>
                    <a:pt x="10" y="4"/>
                    <a:pt x="10" y="4"/>
                  </a:cubicBezTo>
                  <a:cubicBezTo>
                    <a:pt x="11" y="4"/>
                    <a:pt x="12" y="3"/>
                    <a:pt x="12" y="2"/>
                  </a:cubicBezTo>
                  <a:cubicBezTo>
                    <a:pt x="12" y="1"/>
                    <a:pt x="11" y="1"/>
                    <a:pt x="10" y="0"/>
                  </a:cubicBezTo>
                  <a:cubicBezTo>
                    <a:pt x="10" y="0"/>
                    <a:pt x="10" y="0"/>
                    <a:pt x="10" y="0"/>
                  </a:cubicBezTo>
                  <a:moveTo>
                    <a:pt x="0" y="0"/>
                  </a:moveTo>
                  <a:cubicBezTo>
                    <a:pt x="0" y="1"/>
                    <a:pt x="0" y="2"/>
                    <a:pt x="0" y="3"/>
                  </a:cubicBezTo>
                  <a:cubicBezTo>
                    <a:pt x="1" y="3"/>
                    <a:pt x="2" y="3"/>
                    <a:pt x="2" y="2"/>
                  </a:cubicBezTo>
                  <a:cubicBezTo>
                    <a:pt x="2" y="1"/>
                    <a:pt x="1" y="0"/>
                    <a:pt x="0" y="0"/>
                  </a:cubicBezTo>
                </a:path>
              </a:pathLst>
            </a:custGeom>
            <a:solidFill>
              <a:srgbClr val="808080"/>
            </a:solidFill>
            <a:ln w="9525">
              <a:noFill/>
            </a:ln>
          </p:spPr>
          <p:txBody>
            <a:bodyPr/>
            <a:p>
              <a:endParaRPr lang="zh-CN" altLang="en-US"/>
            </a:p>
          </p:txBody>
        </p:sp>
        <p:sp>
          <p:nvSpPr>
            <p:cNvPr id="285767" name="任意多边形 78"/>
            <p:cNvSpPr/>
            <p:nvPr>
              <p:custDataLst>
                <p:tags r:id="rId66"/>
              </p:custDataLst>
            </p:nvPr>
          </p:nvSpPr>
          <p:spPr>
            <a:xfrm>
              <a:off x="16364" y="3830"/>
              <a:ext cx="9" cy="19"/>
            </a:xfrm>
            <a:custGeom>
              <a:avLst/>
              <a:gdLst/>
              <a:ahLst/>
              <a:cxnLst>
                <a:cxn ang="0">
                  <a:pos x="0" y="0"/>
                </a:cxn>
                <a:cxn ang="0">
                  <a:pos x="0" y="0"/>
                </a:cxn>
                <a:cxn ang="0">
                  <a:pos x="0" y="14"/>
                </a:cxn>
                <a:cxn ang="0">
                  <a:pos x="0" y="14"/>
                </a:cxn>
                <a:cxn ang="0">
                  <a:pos x="4" y="9"/>
                </a:cxn>
                <a:cxn ang="0">
                  <a:pos x="4" y="0"/>
                </a:cxn>
                <a:cxn ang="0">
                  <a:pos x="0" y="0"/>
                </a:cxn>
              </a:cxnLst>
              <a:pathLst>
                <a:path w="2" h="3">
                  <a:moveTo>
                    <a:pt x="0" y="0"/>
                  </a:moveTo>
                  <a:cubicBezTo>
                    <a:pt x="0" y="0"/>
                    <a:pt x="0" y="0"/>
                    <a:pt x="0" y="0"/>
                  </a:cubicBezTo>
                  <a:cubicBezTo>
                    <a:pt x="0" y="3"/>
                    <a:pt x="0" y="3"/>
                    <a:pt x="0" y="3"/>
                  </a:cubicBezTo>
                  <a:cubicBezTo>
                    <a:pt x="0" y="3"/>
                    <a:pt x="0" y="3"/>
                    <a:pt x="0" y="3"/>
                  </a:cubicBezTo>
                  <a:cubicBezTo>
                    <a:pt x="0" y="3"/>
                    <a:pt x="1" y="3"/>
                    <a:pt x="1" y="2"/>
                  </a:cubicBezTo>
                  <a:cubicBezTo>
                    <a:pt x="2" y="2"/>
                    <a:pt x="2" y="0"/>
                    <a:pt x="1" y="0"/>
                  </a:cubicBezTo>
                  <a:cubicBezTo>
                    <a:pt x="1" y="0"/>
                    <a:pt x="0" y="0"/>
                    <a:pt x="0" y="0"/>
                  </a:cubicBezTo>
                </a:path>
              </a:pathLst>
            </a:custGeom>
            <a:solidFill>
              <a:srgbClr val="30B9AF"/>
            </a:solidFill>
            <a:ln w="9525">
              <a:noFill/>
            </a:ln>
          </p:spPr>
          <p:txBody>
            <a:bodyPr/>
            <a:p>
              <a:endParaRPr lang="zh-CN" altLang="en-US"/>
            </a:p>
          </p:txBody>
        </p:sp>
        <p:sp>
          <p:nvSpPr>
            <p:cNvPr id="285768" name="任意多边形 79"/>
            <p:cNvSpPr/>
            <p:nvPr>
              <p:custDataLst>
                <p:tags r:id="rId67"/>
              </p:custDataLst>
            </p:nvPr>
          </p:nvSpPr>
          <p:spPr>
            <a:xfrm>
              <a:off x="16030" y="3873"/>
              <a:ext cx="310" cy="445"/>
            </a:xfrm>
            <a:custGeom>
              <a:avLst/>
              <a:gdLst/>
              <a:ahLst/>
              <a:cxnLst>
                <a:cxn ang="0">
                  <a:pos x="0" y="324"/>
                </a:cxn>
                <a:cxn ang="0">
                  <a:pos x="8" y="334"/>
                </a:cxn>
                <a:cxn ang="0">
                  <a:pos x="8" y="324"/>
                </a:cxn>
                <a:cxn ang="0">
                  <a:pos x="31" y="284"/>
                </a:cxn>
                <a:cxn ang="0">
                  <a:pos x="26" y="297"/>
                </a:cxn>
                <a:cxn ang="0">
                  <a:pos x="40" y="297"/>
                </a:cxn>
                <a:cxn ang="0">
                  <a:pos x="31" y="284"/>
                </a:cxn>
                <a:cxn ang="0">
                  <a:pos x="53" y="252"/>
                </a:cxn>
                <a:cxn ang="0">
                  <a:pos x="58" y="266"/>
                </a:cxn>
                <a:cxn ang="0">
                  <a:pos x="62" y="252"/>
                </a:cxn>
                <a:cxn ang="0">
                  <a:pos x="89" y="216"/>
                </a:cxn>
                <a:cxn ang="0">
                  <a:pos x="85" y="230"/>
                </a:cxn>
                <a:cxn ang="0">
                  <a:pos x="93" y="225"/>
                </a:cxn>
                <a:cxn ang="0">
                  <a:pos x="89" y="216"/>
                </a:cxn>
                <a:cxn ang="0">
                  <a:pos x="107" y="180"/>
                </a:cxn>
                <a:cxn ang="0">
                  <a:pos x="116" y="194"/>
                </a:cxn>
                <a:cxn ang="0">
                  <a:pos x="120" y="180"/>
                </a:cxn>
                <a:cxn ang="0">
                  <a:pos x="143" y="144"/>
                </a:cxn>
                <a:cxn ang="0">
                  <a:pos x="138" y="157"/>
                </a:cxn>
                <a:cxn ang="0">
                  <a:pos x="147" y="157"/>
                </a:cxn>
                <a:cxn ang="0">
                  <a:pos x="143" y="144"/>
                </a:cxn>
                <a:cxn ang="0">
                  <a:pos x="165" y="112"/>
                </a:cxn>
                <a:cxn ang="0">
                  <a:pos x="170" y="121"/>
                </a:cxn>
                <a:cxn ang="0">
                  <a:pos x="174" y="108"/>
                </a:cxn>
                <a:cxn ang="0">
                  <a:pos x="196" y="72"/>
                </a:cxn>
                <a:cxn ang="0">
                  <a:pos x="192" y="85"/>
                </a:cxn>
                <a:cxn ang="0">
                  <a:pos x="205" y="85"/>
                </a:cxn>
                <a:cxn ang="0">
                  <a:pos x="196" y="72"/>
                </a:cxn>
                <a:cxn ang="0">
                  <a:pos x="219" y="40"/>
                </a:cxn>
                <a:cxn ang="0">
                  <a:pos x="223" y="54"/>
                </a:cxn>
                <a:cxn ang="0">
                  <a:pos x="228" y="40"/>
                </a:cxn>
                <a:cxn ang="0">
                  <a:pos x="255" y="0"/>
                </a:cxn>
                <a:cxn ang="0">
                  <a:pos x="250" y="13"/>
                </a:cxn>
                <a:cxn ang="0">
                  <a:pos x="259" y="13"/>
                </a:cxn>
                <a:cxn ang="0">
                  <a:pos x="255" y="0"/>
                </a:cxn>
              </a:cxnLst>
              <a:pathLst>
                <a:path w="59" h="74">
                  <a:moveTo>
                    <a:pt x="1" y="71"/>
                  </a:moveTo>
                  <a:cubicBezTo>
                    <a:pt x="1" y="71"/>
                    <a:pt x="0" y="71"/>
                    <a:pt x="0" y="72"/>
                  </a:cubicBezTo>
                  <a:cubicBezTo>
                    <a:pt x="0" y="72"/>
                    <a:pt x="0" y="72"/>
                    <a:pt x="0" y="72"/>
                  </a:cubicBezTo>
                  <a:cubicBezTo>
                    <a:pt x="0" y="73"/>
                    <a:pt x="1" y="74"/>
                    <a:pt x="2" y="74"/>
                  </a:cubicBezTo>
                  <a:cubicBezTo>
                    <a:pt x="2" y="74"/>
                    <a:pt x="2" y="74"/>
                    <a:pt x="2" y="74"/>
                  </a:cubicBezTo>
                  <a:cubicBezTo>
                    <a:pt x="3" y="73"/>
                    <a:pt x="3" y="72"/>
                    <a:pt x="2" y="72"/>
                  </a:cubicBezTo>
                  <a:cubicBezTo>
                    <a:pt x="2" y="71"/>
                    <a:pt x="1" y="71"/>
                    <a:pt x="1" y="71"/>
                  </a:cubicBezTo>
                  <a:moveTo>
                    <a:pt x="7" y="63"/>
                  </a:moveTo>
                  <a:cubicBezTo>
                    <a:pt x="7" y="63"/>
                    <a:pt x="6" y="64"/>
                    <a:pt x="6" y="64"/>
                  </a:cubicBezTo>
                  <a:cubicBezTo>
                    <a:pt x="5" y="65"/>
                    <a:pt x="6" y="66"/>
                    <a:pt x="6" y="66"/>
                  </a:cubicBezTo>
                  <a:cubicBezTo>
                    <a:pt x="7" y="67"/>
                    <a:pt x="7" y="67"/>
                    <a:pt x="7" y="67"/>
                  </a:cubicBezTo>
                  <a:cubicBezTo>
                    <a:pt x="8" y="67"/>
                    <a:pt x="8" y="66"/>
                    <a:pt x="9" y="66"/>
                  </a:cubicBezTo>
                  <a:cubicBezTo>
                    <a:pt x="9" y="65"/>
                    <a:pt x="9" y="64"/>
                    <a:pt x="8" y="64"/>
                  </a:cubicBezTo>
                  <a:cubicBezTo>
                    <a:pt x="8" y="63"/>
                    <a:pt x="8" y="63"/>
                    <a:pt x="7" y="63"/>
                  </a:cubicBezTo>
                  <a:moveTo>
                    <a:pt x="13" y="55"/>
                  </a:moveTo>
                  <a:cubicBezTo>
                    <a:pt x="13" y="55"/>
                    <a:pt x="12" y="56"/>
                    <a:pt x="12" y="56"/>
                  </a:cubicBezTo>
                  <a:cubicBezTo>
                    <a:pt x="12" y="57"/>
                    <a:pt x="12" y="58"/>
                    <a:pt x="12" y="58"/>
                  </a:cubicBezTo>
                  <a:cubicBezTo>
                    <a:pt x="13" y="59"/>
                    <a:pt x="13" y="59"/>
                    <a:pt x="13" y="59"/>
                  </a:cubicBezTo>
                  <a:cubicBezTo>
                    <a:pt x="14" y="59"/>
                    <a:pt x="14" y="59"/>
                    <a:pt x="15" y="58"/>
                  </a:cubicBezTo>
                  <a:cubicBezTo>
                    <a:pt x="15" y="57"/>
                    <a:pt x="15" y="56"/>
                    <a:pt x="14" y="56"/>
                  </a:cubicBezTo>
                  <a:cubicBezTo>
                    <a:pt x="14" y="56"/>
                    <a:pt x="14" y="55"/>
                    <a:pt x="13" y="55"/>
                  </a:cubicBezTo>
                  <a:moveTo>
                    <a:pt x="20" y="48"/>
                  </a:moveTo>
                  <a:cubicBezTo>
                    <a:pt x="19" y="48"/>
                    <a:pt x="19" y="48"/>
                    <a:pt x="18" y="48"/>
                  </a:cubicBezTo>
                  <a:cubicBezTo>
                    <a:pt x="18" y="49"/>
                    <a:pt x="18" y="50"/>
                    <a:pt x="19" y="51"/>
                  </a:cubicBezTo>
                  <a:cubicBezTo>
                    <a:pt x="20" y="51"/>
                    <a:pt x="20" y="51"/>
                    <a:pt x="20" y="51"/>
                  </a:cubicBezTo>
                  <a:cubicBezTo>
                    <a:pt x="20" y="51"/>
                    <a:pt x="21" y="51"/>
                    <a:pt x="21" y="50"/>
                  </a:cubicBezTo>
                  <a:cubicBezTo>
                    <a:pt x="22" y="50"/>
                    <a:pt x="21" y="49"/>
                    <a:pt x="21" y="48"/>
                  </a:cubicBezTo>
                  <a:cubicBezTo>
                    <a:pt x="20" y="48"/>
                    <a:pt x="20" y="48"/>
                    <a:pt x="20" y="48"/>
                  </a:cubicBezTo>
                  <a:moveTo>
                    <a:pt x="26" y="40"/>
                  </a:moveTo>
                  <a:cubicBezTo>
                    <a:pt x="25" y="40"/>
                    <a:pt x="25" y="40"/>
                    <a:pt x="24" y="40"/>
                  </a:cubicBezTo>
                  <a:cubicBezTo>
                    <a:pt x="24" y="41"/>
                    <a:pt x="24" y="42"/>
                    <a:pt x="25" y="43"/>
                  </a:cubicBezTo>
                  <a:cubicBezTo>
                    <a:pt x="25" y="43"/>
                    <a:pt x="25" y="43"/>
                    <a:pt x="26" y="43"/>
                  </a:cubicBezTo>
                  <a:cubicBezTo>
                    <a:pt x="26" y="43"/>
                    <a:pt x="27" y="43"/>
                    <a:pt x="27" y="42"/>
                  </a:cubicBezTo>
                  <a:cubicBezTo>
                    <a:pt x="28" y="42"/>
                    <a:pt x="28" y="41"/>
                    <a:pt x="27" y="40"/>
                  </a:cubicBezTo>
                  <a:cubicBezTo>
                    <a:pt x="27" y="40"/>
                    <a:pt x="26" y="40"/>
                    <a:pt x="26" y="40"/>
                  </a:cubicBezTo>
                  <a:moveTo>
                    <a:pt x="32" y="32"/>
                  </a:moveTo>
                  <a:cubicBezTo>
                    <a:pt x="31" y="32"/>
                    <a:pt x="31" y="32"/>
                    <a:pt x="31" y="33"/>
                  </a:cubicBezTo>
                  <a:cubicBezTo>
                    <a:pt x="30" y="33"/>
                    <a:pt x="30" y="34"/>
                    <a:pt x="31" y="35"/>
                  </a:cubicBezTo>
                  <a:cubicBezTo>
                    <a:pt x="31" y="35"/>
                    <a:pt x="32" y="35"/>
                    <a:pt x="32" y="35"/>
                  </a:cubicBezTo>
                  <a:cubicBezTo>
                    <a:pt x="32" y="35"/>
                    <a:pt x="33" y="35"/>
                    <a:pt x="33" y="35"/>
                  </a:cubicBezTo>
                  <a:cubicBezTo>
                    <a:pt x="34" y="34"/>
                    <a:pt x="34" y="33"/>
                    <a:pt x="33" y="32"/>
                  </a:cubicBezTo>
                  <a:cubicBezTo>
                    <a:pt x="33" y="32"/>
                    <a:pt x="32" y="32"/>
                    <a:pt x="32" y="32"/>
                  </a:cubicBezTo>
                  <a:moveTo>
                    <a:pt x="38" y="24"/>
                  </a:moveTo>
                  <a:cubicBezTo>
                    <a:pt x="38" y="24"/>
                    <a:pt x="37" y="24"/>
                    <a:pt x="37" y="25"/>
                  </a:cubicBezTo>
                  <a:cubicBezTo>
                    <a:pt x="36" y="25"/>
                    <a:pt x="36" y="26"/>
                    <a:pt x="37" y="27"/>
                  </a:cubicBezTo>
                  <a:cubicBezTo>
                    <a:pt x="37" y="27"/>
                    <a:pt x="38" y="27"/>
                    <a:pt x="38" y="27"/>
                  </a:cubicBezTo>
                  <a:cubicBezTo>
                    <a:pt x="39" y="27"/>
                    <a:pt x="39" y="27"/>
                    <a:pt x="39" y="27"/>
                  </a:cubicBezTo>
                  <a:cubicBezTo>
                    <a:pt x="40" y="26"/>
                    <a:pt x="40" y="25"/>
                    <a:pt x="39" y="24"/>
                  </a:cubicBezTo>
                  <a:cubicBezTo>
                    <a:pt x="39" y="24"/>
                    <a:pt x="38" y="24"/>
                    <a:pt x="38" y="24"/>
                  </a:cubicBezTo>
                  <a:moveTo>
                    <a:pt x="44" y="16"/>
                  </a:moveTo>
                  <a:cubicBezTo>
                    <a:pt x="44" y="16"/>
                    <a:pt x="43" y="16"/>
                    <a:pt x="43" y="17"/>
                  </a:cubicBezTo>
                  <a:cubicBezTo>
                    <a:pt x="42" y="18"/>
                    <a:pt x="43" y="19"/>
                    <a:pt x="43" y="19"/>
                  </a:cubicBezTo>
                  <a:cubicBezTo>
                    <a:pt x="44" y="19"/>
                    <a:pt x="44" y="19"/>
                    <a:pt x="44" y="19"/>
                  </a:cubicBezTo>
                  <a:cubicBezTo>
                    <a:pt x="45" y="19"/>
                    <a:pt x="45" y="19"/>
                    <a:pt x="46" y="19"/>
                  </a:cubicBezTo>
                  <a:cubicBezTo>
                    <a:pt x="46" y="18"/>
                    <a:pt x="46" y="17"/>
                    <a:pt x="45" y="17"/>
                  </a:cubicBezTo>
                  <a:cubicBezTo>
                    <a:pt x="45" y="16"/>
                    <a:pt x="45" y="16"/>
                    <a:pt x="44" y="16"/>
                  </a:cubicBezTo>
                  <a:moveTo>
                    <a:pt x="50" y="8"/>
                  </a:moveTo>
                  <a:cubicBezTo>
                    <a:pt x="50" y="8"/>
                    <a:pt x="49" y="8"/>
                    <a:pt x="49" y="9"/>
                  </a:cubicBezTo>
                  <a:cubicBezTo>
                    <a:pt x="49" y="10"/>
                    <a:pt x="49" y="11"/>
                    <a:pt x="49" y="11"/>
                  </a:cubicBezTo>
                  <a:cubicBezTo>
                    <a:pt x="50" y="12"/>
                    <a:pt x="50" y="12"/>
                    <a:pt x="50" y="12"/>
                  </a:cubicBezTo>
                  <a:cubicBezTo>
                    <a:pt x="51" y="12"/>
                    <a:pt x="51" y="11"/>
                    <a:pt x="52" y="11"/>
                  </a:cubicBezTo>
                  <a:cubicBezTo>
                    <a:pt x="52" y="10"/>
                    <a:pt x="52" y="9"/>
                    <a:pt x="51" y="9"/>
                  </a:cubicBezTo>
                  <a:cubicBezTo>
                    <a:pt x="51" y="8"/>
                    <a:pt x="51" y="8"/>
                    <a:pt x="50" y="8"/>
                  </a:cubicBezTo>
                  <a:moveTo>
                    <a:pt x="57" y="0"/>
                  </a:moveTo>
                  <a:cubicBezTo>
                    <a:pt x="56" y="0"/>
                    <a:pt x="56" y="1"/>
                    <a:pt x="55" y="1"/>
                  </a:cubicBezTo>
                  <a:cubicBezTo>
                    <a:pt x="55" y="2"/>
                    <a:pt x="55" y="3"/>
                    <a:pt x="56" y="3"/>
                  </a:cubicBezTo>
                  <a:cubicBezTo>
                    <a:pt x="57" y="4"/>
                    <a:pt x="57" y="4"/>
                    <a:pt x="57" y="4"/>
                  </a:cubicBezTo>
                  <a:cubicBezTo>
                    <a:pt x="57" y="4"/>
                    <a:pt x="58" y="4"/>
                    <a:pt x="58" y="3"/>
                  </a:cubicBezTo>
                  <a:cubicBezTo>
                    <a:pt x="59" y="2"/>
                    <a:pt x="58" y="1"/>
                    <a:pt x="58" y="1"/>
                  </a:cubicBezTo>
                  <a:cubicBezTo>
                    <a:pt x="57" y="1"/>
                    <a:pt x="57" y="0"/>
                    <a:pt x="57" y="0"/>
                  </a:cubicBezTo>
                </a:path>
              </a:pathLst>
            </a:custGeom>
            <a:solidFill>
              <a:srgbClr val="808080"/>
            </a:solidFill>
            <a:ln w="9525">
              <a:noFill/>
            </a:ln>
          </p:spPr>
          <p:txBody>
            <a:bodyPr/>
            <a:p>
              <a:endParaRPr lang="zh-CN" altLang="en-US"/>
            </a:p>
          </p:txBody>
        </p:sp>
        <p:sp>
          <p:nvSpPr>
            <p:cNvPr id="285769" name="任意多边形 80"/>
            <p:cNvSpPr/>
            <p:nvPr>
              <p:custDataLst>
                <p:tags r:id="rId68"/>
              </p:custDataLst>
            </p:nvPr>
          </p:nvSpPr>
          <p:spPr>
            <a:xfrm>
              <a:off x="12295" y="3393"/>
              <a:ext cx="1045" cy="1190"/>
            </a:xfrm>
            <a:custGeom>
              <a:avLst/>
              <a:gdLst/>
              <a:ahLst/>
              <a:cxnLst>
                <a:cxn ang="0">
                  <a:pos x="566" y="860"/>
                </a:cxn>
                <a:cxn ang="0">
                  <a:pos x="548" y="833"/>
                </a:cxn>
                <a:cxn ang="0">
                  <a:pos x="557" y="819"/>
                </a:cxn>
                <a:cxn ang="0">
                  <a:pos x="265" y="819"/>
                </a:cxn>
                <a:cxn ang="0">
                  <a:pos x="274" y="815"/>
                </a:cxn>
                <a:cxn ang="0">
                  <a:pos x="530" y="774"/>
                </a:cxn>
                <a:cxn ang="0">
                  <a:pos x="534" y="788"/>
                </a:cxn>
                <a:cxn ang="0">
                  <a:pos x="283" y="761"/>
                </a:cxn>
                <a:cxn ang="0">
                  <a:pos x="516" y="747"/>
                </a:cxn>
                <a:cxn ang="0">
                  <a:pos x="525" y="738"/>
                </a:cxn>
                <a:cxn ang="0">
                  <a:pos x="296" y="734"/>
                </a:cxn>
                <a:cxn ang="0">
                  <a:pos x="305" y="729"/>
                </a:cxn>
                <a:cxn ang="0">
                  <a:pos x="498" y="693"/>
                </a:cxn>
                <a:cxn ang="0">
                  <a:pos x="498" y="707"/>
                </a:cxn>
                <a:cxn ang="0">
                  <a:pos x="314" y="680"/>
                </a:cxn>
                <a:cxn ang="0">
                  <a:pos x="485" y="662"/>
                </a:cxn>
                <a:cxn ang="0">
                  <a:pos x="489" y="653"/>
                </a:cxn>
                <a:cxn ang="0">
                  <a:pos x="62" y="657"/>
                </a:cxn>
                <a:cxn ang="0">
                  <a:pos x="76" y="657"/>
                </a:cxn>
                <a:cxn ang="0">
                  <a:pos x="323" y="639"/>
                </a:cxn>
                <a:cxn ang="0">
                  <a:pos x="332" y="653"/>
                </a:cxn>
                <a:cxn ang="0">
                  <a:pos x="107" y="617"/>
                </a:cxn>
                <a:cxn ang="0">
                  <a:pos x="467" y="621"/>
                </a:cxn>
                <a:cxn ang="0">
                  <a:pos x="476" y="612"/>
                </a:cxn>
                <a:cxn ang="0">
                  <a:pos x="346" y="608"/>
                </a:cxn>
                <a:cxn ang="0">
                  <a:pos x="355" y="603"/>
                </a:cxn>
                <a:cxn ang="0">
                  <a:pos x="139" y="594"/>
                </a:cxn>
                <a:cxn ang="0">
                  <a:pos x="143" y="608"/>
                </a:cxn>
                <a:cxn ang="0">
                  <a:pos x="179" y="567"/>
                </a:cxn>
                <a:cxn ang="0">
                  <a:pos x="220" y="558"/>
                </a:cxn>
                <a:cxn ang="0">
                  <a:pos x="224" y="545"/>
                </a:cxn>
                <a:cxn ang="0">
                  <a:pos x="247" y="527"/>
                </a:cxn>
                <a:cxn ang="0">
                  <a:pos x="260" y="527"/>
                </a:cxn>
                <a:cxn ang="0">
                  <a:pos x="211" y="418"/>
                </a:cxn>
                <a:cxn ang="0">
                  <a:pos x="206" y="432"/>
                </a:cxn>
                <a:cxn ang="0">
                  <a:pos x="166" y="409"/>
                </a:cxn>
                <a:cxn ang="0">
                  <a:pos x="121" y="423"/>
                </a:cxn>
                <a:cxn ang="0">
                  <a:pos x="121" y="405"/>
                </a:cxn>
                <a:cxn ang="0">
                  <a:pos x="76" y="414"/>
                </a:cxn>
                <a:cxn ang="0">
                  <a:pos x="85" y="409"/>
                </a:cxn>
                <a:cxn ang="0">
                  <a:pos x="31" y="396"/>
                </a:cxn>
                <a:cxn ang="0">
                  <a:pos x="31" y="409"/>
                </a:cxn>
                <a:cxn ang="0">
                  <a:pos x="705" y="342"/>
                </a:cxn>
                <a:cxn ang="0">
                  <a:pos x="746" y="342"/>
                </a:cxn>
                <a:cxn ang="0">
                  <a:pos x="755" y="333"/>
                </a:cxn>
                <a:cxn ang="0">
                  <a:pos x="782" y="324"/>
                </a:cxn>
                <a:cxn ang="0">
                  <a:pos x="791" y="333"/>
                </a:cxn>
                <a:cxn ang="0">
                  <a:pos x="831" y="306"/>
                </a:cxn>
                <a:cxn ang="0">
                  <a:pos x="836" y="319"/>
                </a:cxn>
                <a:cxn ang="0">
                  <a:pos x="224" y="414"/>
                </a:cxn>
                <a:cxn ang="0">
                  <a:pos x="660" y="351"/>
                </a:cxn>
                <a:cxn ang="0">
                  <a:pos x="449" y="603"/>
                </a:cxn>
                <a:cxn ang="0">
                  <a:pos x="319" y="581"/>
                </a:cxn>
                <a:cxn ang="0">
                  <a:pos x="251" y="846"/>
                </a:cxn>
                <a:cxn ang="0">
                  <a:pos x="445" y="892"/>
                </a:cxn>
              </a:cxnLst>
              <a:pathLst>
                <a:path w="198" h="198">
                  <a:moveTo>
                    <a:pt x="126" y="194"/>
                  </a:moveTo>
                  <a:cubicBezTo>
                    <a:pt x="125" y="194"/>
                    <a:pt x="125" y="194"/>
                    <a:pt x="124" y="193"/>
                  </a:cubicBezTo>
                  <a:cubicBezTo>
                    <a:pt x="124" y="192"/>
                    <a:pt x="124" y="191"/>
                    <a:pt x="125" y="191"/>
                  </a:cubicBezTo>
                  <a:cubicBezTo>
                    <a:pt x="125" y="191"/>
                    <a:pt x="126" y="191"/>
                    <a:pt x="126" y="191"/>
                  </a:cubicBezTo>
                  <a:cubicBezTo>
                    <a:pt x="126" y="191"/>
                    <a:pt x="127" y="191"/>
                    <a:pt x="127" y="192"/>
                  </a:cubicBezTo>
                  <a:cubicBezTo>
                    <a:pt x="128" y="193"/>
                    <a:pt x="127" y="194"/>
                    <a:pt x="126" y="194"/>
                  </a:cubicBezTo>
                  <a:cubicBezTo>
                    <a:pt x="126" y="194"/>
                    <a:pt x="126" y="194"/>
                    <a:pt x="126" y="194"/>
                  </a:cubicBezTo>
                  <a:moveTo>
                    <a:pt x="122" y="185"/>
                  </a:moveTo>
                  <a:cubicBezTo>
                    <a:pt x="122" y="185"/>
                    <a:pt x="121" y="184"/>
                    <a:pt x="121" y="184"/>
                  </a:cubicBezTo>
                  <a:cubicBezTo>
                    <a:pt x="120" y="183"/>
                    <a:pt x="121" y="182"/>
                    <a:pt x="122" y="182"/>
                  </a:cubicBezTo>
                  <a:cubicBezTo>
                    <a:pt x="122" y="181"/>
                    <a:pt x="122" y="181"/>
                    <a:pt x="122" y="181"/>
                  </a:cubicBezTo>
                  <a:cubicBezTo>
                    <a:pt x="123" y="181"/>
                    <a:pt x="124" y="182"/>
                    <a:pt x="124" y="182"/>
                  </a:cubicBezTo>
                  <a:cubicBezTo>
                    <a:pt x="124" y="183"/>
                    <a:pt x="124" y="184"/>
                    <a:pt x="123" y="185"/>
                  </a:cubicBezTo>
                  <a:cubicBezTo>
                    <a:pt x="122" y="185"/>
                    <a:pt x="122" y="185"/>
                    <a:pt x="122" y="185"/>
                  </a:cubicBezTo>
                  <a:moveTo>
                    <a:pt x="60" y="182"/>
                  </a:moveTo>
                  <a:cubicBezTo>
                    <a:pt x="59" y="182"/>
                    <a:pt x="59" y="182"/>
                    <a:pt x="59" y="182"/>
                  </a:cubicBezTo>
                  <a:cubicBezTo>
                    <a:pt x="58" y="182"/>
                    <a:pt x="58" y="181"/>
                    <a:pt x="58" y="180"/>
                  </a:cubicBezTo>
                  <a:cubicBezTo>
                    <a:pt x="59" y="179"/>
                    <a:pt x="59" y="179"/>
                    <a:pt x="60" y="179"/>
                  </a:cubicBezTo>
                  <a:cubicBezTo>
                    <a:pt x="60" y="179"/>
                    <a:pt x="60" y="179"/>
                    <a:pt x="60" y="179"/>
                  </a:cubicBezTo>
                  <a:cubicBezTo>
                    <a:pt x="61" y="179"/>
                    <a:pt x="62" y="180"/>
                    <a:pt x="61" y="181"/>
                  </a:cubicBezTo>
                  <a:cubicBezTo>
                    <a:pt x="61" y="182"/>
                    <a:pt x="61" y="182"/>
                    <a:pt x="60" y="182"/>
                  </a:cubicBezTo>
                  <a:moveTo>
                    <a:pt x="119" y="175"/>
                  </a:moveTo>
                  <a:cubicBezTo>
                    <a:pt x="118" y="175"/>
                    <a:pt x="117" y="175"/>
                    <a:pt x="117" y="174"/>
                  </a:cubicBezTo>
                  <a:cubicBezTo>
                    <a:pt x="117" y="174"/>
                    <a:pt x="117" y="173"/>
                    <a:pt x="118" y="172"/>
                  </a:cubicBezTo>
                  <a:cubicBezTo>
                    <a:pt x="118" y="172"/>
                    <a:pt x="118" y="172"/>
                    <a:pt x="119" y="172"/>
                  </a:cubicBezTo>
                  <a:cubicBezTo>
                    <a:pt x="119" y="172"/>
                    <a:pt x="120" y="173"/>
                    <a:pt x="120" y="173"/>
                  </a:cubicBezTo>
                  <a:cubicBezTo>
                    <a:pt x="121" y="174"/>
                    <a:pt x="120" y="175"/>
                    <a:pt x="119" y="175"/>
                  </a:cubicBezTo>
                  <a:cubicBezTo>
                    <a:pt x="119" y="175"/>
                    <a:pt x="119" y="175"/>
                    <a:pt x="119" y="175"/>
                  </a:cubicBezTo>
                  <a:moveTo>
                    <a:pt x="63" y="173"/>
                  </a:moveTo>
                  <a:cubicBezTo>
                    <a:pt x="63" y="173"/>
                    <a:pt x="63" y="173"/>
                    <a:pt x="63" y="173"/>
                  </a:cubicBezTo>
                  <a:cubicBezTo>
                    <a:pt x="62" y="172"/>
                    <a:pt x="61" y="171"/>
                    <a:pt x="62" y="171"/>
                  </a:cubicBezTo>
                  <a:cubicBezTo>
                    <a:pt x="62" y="170"/>
                    <a:pt x="63" y="169"/>
                    <a:pt x="63" y="169"/>
                  </a:cubicBezTo>
                  <a:cubicBezTo>
                    <a:pt x="64" y="169"/>
                    <a:pt x="64" y="170"/>
                    <a:pt x="64" y="170"/>
                  </a:cubicBezTo>
                  <a:cubicBezTo>
                    <a:pt x="65" y="170"/>
                    <a:pt x="65" y="171"/>
                    <a:pt x="65" y="172"/>
                  </a:cubicBezTo>
                  <a:cubicBezTo>
                    <a:pt x="65" y="172"/>
                    <a:pt x="64" y="173"/>
                    <a:pt x="63" y="173"/>
                  </a:cubicBezTo>
                  <a:moveTo>
                    <a:pt x="115" y="166"/>
                  </a:moveTo>
                  <a:cubicBezTo>
                    <a:pt x="114" y="166"/>
                    <a:pt x="114" y="166"/>
                    <a:pt x="113" y="165"/>
                  </a:cubicBezTo>
                  <a:cubicBezTo>
                    <a:pt x="113" y="164"/>
                    <a:pt x="114" y="163"/>
                    <a:pt x="114" y="163"/>
                  </a:cubicBezTo>
                  <a:cubicBezTo>
                    <a:pt x="115" y="163"/>
                    <a:pt x="115" y="163"/>
                    <a:pt x="115" y="163"/>
                  </a:cubicBezTo>
                  <a:cubicBezTo>
                    <a:pt x="116" y="163"/>
                    <a:pt x="116" y="163"/>
                    <a:pt x="117" y="164"/>
                  </a:cubicBezTo>
                  <a:cubicBezTo>
                    <a:pt x="117" y="165"/>
                    <a:pt x="116" y="166"/>
                    <a:pt x="116" y="166"/>
                  </a:cubicBezTo>
                  <a:cubicBezTo>
                    <a:pt x="115" y="166"/>
                    <a:pt x="115" y="166"/>
                    <a:pt x="115" y="166"/>
                  </a:cubicBezTo>
                  <a:moveTo>
                    <a:pt x="67" y="163"/>
                  </a:moveTo>
                  <a:cubicBezTo>
                    <a:pt x="66" y="163"/>
                    <a:pt x="66" y="163"/>
                    <a:pt x="66" y="163"/>
                  </a:cubicBezTo>
                  <a:cubicBezTo>
                    <a:pt x="65" y="163"/>
                    <a:pt x="65" y="162"/>
                    <a:pt x="65" y="161"/>
                  </a:cubicBezTo>
                  <a:cubicBezTo>
                    <a:pt x="65" y="160"/>
                    <a:pt x="66" y="160"/>
                    <a:pt x="67" y="160"/>
                  </a:cubicBezTo>
                  <a:cubicBezTo>
                    <a:pt x="67" y="160"/>
                    <a:pt x="67" y="160"/>
                    <a:pt x="67" y="160"/>
                  </a:cubicBezTo>
                  <a:cubicBezTo>
                    <a:pt x="68" y="160"/>
                    <a:pt x="69" y="161"/>
                    <a:pt x="68" y="162"/>
                  </a:cubicBezTo>
                  <a:cubicBezTo>
                    <a:pt x="68" y="163"/>
                    <a:pt x="67" y="163"/>
                    <a:pt x="67" y="163"/>
                  </a:cubicBezTo>
                  <a:moveTo>
                    <a:pt x="111" y="157"/>
                  </a:moveTo>
                  <a:cubicBezTo>
                    <a:pt x="111" y="157"/>
                    <a:pt x="110" y="156"/>
                    <a:pt x="110" y="156"/>
                  </a:cubicBezTo>
                  <a:cubicBezTo>
                    <a:pt x="110" y="155"/>
                    <a:pt x="110" y="154"/>
                    <a:pt x="111" y="154"/>
                  </a:cubicBezTo>
                  <a:cubicBezTo>
                    <a:pt x="111" y="154"/>
                    <a:pt x="111" y="153"/>
                    <a:pt x="111" y="153"/>
                  </a:cubicBezTo>
                  <a:cubicBezTo>
                    <a:pt x="112" y="153"/>
                    <a:pt x="113" y="154"/>
                    <a:pt x="113" y="155"/>
                  </a:cubicBezTo>
                  <a:cubicBezTo>
                    <a:pt x="113" y="155"/>
                    <a:pt x="113" y="156"/>
                    <a:pt x="112" y="157"/>
                  </a:cubicBezTo>
                  <a:cubicBezTo>
                    <a:pt x="111" y="157"/>
                    <a:pt x="111" y="157"/>
                    <a:pt x="111" y="157"/>
                  </a:cubicBezTo>
                  <a:moveTo>
                    <a:pt x="70" y="154"/>
                  </a:moveTo>
                  <a:cubicBezTo>
                    <a:pt x="70" y="154"/>
                    <a:pt x="70" y="154"/>
                    <a:pt x="70" y="154"/>
                  </a:cubicBezTo>
                  <a:cubicBezTo>
                    <a:pt x="69" y="154"/>
                    <a:pt x="68" y="153"/>
                    <a:pt x="69" y="152"/>
                  </a:cubicBezTo>
                  <a:cubicBezTo>
                    <a:pt x="69" y="151"/>
                    <a:pt x="70" y="151"/>
                    <a:pt x="70" y="151"/>
                  </a:cubicBezTo>
                  <a:cubicBezTo>
                    <a:pt x="70" y="151"/>
                    <a:pt x="71" y="151"/>
                    <a:pt x="71" y="151"/>
                  </a:cubicBezTo>
                  <a:cubicBezTo>
                    <a:pt x="72" y="151"/>
                    <a:pt x="72" y="152"/>
                    <a:pt x="72" y="153"/>
                  </a:cubicBezTo>
                  <a:cubicBezTo>
                    <a:pt x="72" y="154"/>
                    <a:pt x="71" y="154"/>
                    <a:pt x="70" y="154"/>
                  </a:cubicBezTo>
                  <a:moveTo>
                    <a:pt x="108" y="147"/>
                  </a:moveTo>
                  <a:cubicBezTo>
                    <a:pt x="107" y="147"/>
                    <a:pt x="106" y="147"/>
                    <a:pt x="106" y="146"/>
                  </a:cubicBezTo>
                  <a:cubicBezTo>
                    <a:pt x="106" y="146"/>
                    <a:pt x="106" y="145"/>
                    <a:pt x="107" y="144"/>
                  </a:cubicBezTo>
                  <a:cubicBezTo>
                    <a:pt x="107" y="144"/>
                    <a:pt x="108" y="144"/>
                    <a:pt x="108" y="144"/>
                  </a:cubicBezTo>
                  <a:cubicBezTo>
                    <a:pt x="108" y="144"/>
                    <a:pt x="109" y="145"/>
                    <a:pt x="109" y="145"/>
                  </a:cubicBezTo>
                  <a:cubicBezTo>
                    <a:pt x="110" y="146"/>
                    <a:pt x="109" y="147"/>
                    <a:pt x="108" y="147"/>
                  </a:cubicBezTo>
                  <a:cubicBezTo>
                    <a:pt x="108" y="147"/>
                    <a:pt x="108" y="147"/>
                    <a:pt x="108" y="147"/>
                  </a:cubicBezTo>
                  <a:moveTo>
                    <a:pt x="16" y="146"/>
                  </a:moveTo>
                  <a:cubicBezTo>
                    <a:pt x="15" y="146"/>
                    <a:pt x="15" y="146"/>
                    <a:pt x="14" y="146"/>
                  </a:cubicBezTo>
                  <a:cubicBezTo>
                    <a:pt x="14" y="145"/>
                    <a:pt x="14" y="144"/>
                    <a:pt x="15" y="143"/>
                  </a:cubicBezTo>
                  <a:cubicBezTo>
                    <a:pt x="15" y="143"/>
                    <a:pt x="15" y="143"/>
                    <a:pt x="16" y="143"/>
                  </a:cubicBezTo>
                  <a:cubicBezTo>
                    <a:pt x="16" y="143"/>
                    <a:pt x="17" y="143"/>
                    <a:pt x="17" y="144"/>
                  </a:cubicBezTo>
                  <a:cubicBezTo>
                    <a:pt x="18" y="145"/>
                    <a:pt x="18" y="146"/>
                    <a:pt x="17" y="146"/>
                  </a:cubicBezTo>
                  <a:cubicBezTo>
                    <a:pt x="16" y="146"/>
                    <a:pt x="16" y="146"/>
                    <a:pt x="16" y="146"/>
                  </a:cubicBezTo>
                  <a:moveTo>
                    <a:pt x="74" y="145"/>
                  </a:moveTo>
                  <a:cubicBezTo>
                    <a:pt x="73" y="145"/>
                    <a:pt x="73" y="145"/>
                    <a:pt x="73" y="145"/>
                  </a:cubicBezTo>
                  <a:cubicBezTo>
                    <a:pt x="72" y="144"/>
                    <a:pt x="72" y="143"/>
                    <a:pt x="72" y="142"/>
                  </a:cubicBezTo>
                  <a:cubicBezTo>
                    <a:pt x="72" y="142"/>
                    <a:pt x="73" y="141"/>
                    <a:pt x="74" y="141"/>
                  </a:cubicBezTo>
                  <a:cubicBezTo>
                    <a:pt x="74" y="141"/>
                    <a:pt x="74" y="141"/>
                    <a:pt x="74" y="141"/>
                  </a:cubicBezTo>
                  <a:cubicBezTo>
                    <a:pt x="75" y="142"/>
                    <a:pt x="76" y="143"/>
                    <a:pt x="75" y="144"/>
                  </a:cubicBezTo>
                  <a:cubicBezTo>
                    <a:pt x="75" y="144"/>
                    <a:pt x="74" y="145"/>
                    <a:pt x="74" y="145"/>
                  </a:cubicBezTo>
                  <a:moveTo>
                    <a:pt x="24" y="141"/>
                  </a:moveTo>
                  <a:cubicBezTo>
                    <a:pt x="23" y="141"/>
                    <a:pt x="23" y="141"/>
                    <a:pt x="23" y="140"/>
                  </a:cubicBezTo>
                  <a:cubicBezTo>
                    <a:pt x="22" y="139"/>
                    <a:pt x="22" y="138"/>
                    <a:pt x="23" y="138"/>
                  </a:cubicBezTo>
                  <a:cubicBezTo>
                    <a:pt x="23" y="137"/>
                    <a:pt x="24" y="137"/>
                    <a:pt x="24" y="137"/>
                  </a:cubicBezTo>
                  <a:cubicBezTo>
                    <a:pt x="25" y="137"/>
                    <a:pt x="25" y="138"/>
                    <a:pt x="25" y="138"/>
                  </a:cubicBezTo>
                  <a:cubicBezTo>
                    <a:pt x="26" y="139"/>
                    <a:pt x="26" y="140"/>
                    <a:pt x="25" y="140"/>
                  </a:cubicBezTo>
                  <a:cubicBezTo>
                    <a:pt x="24" y="141"/>
                    <a:pt x="24" y="141"/>
                    <a:pt x="24" y="141"/>
                  </a:cubicBezTo>
                  <a:moveTo>
                    <a:pt x="104" y="138"/>
                  </a:moveTo>
                  <a:cubicBezTo>
                    <a:pt x="104" y="138"/>
                    <a:pt x="103" y="138"/>
                    <a:pt x="103" y="137"/>
                  </a:cubicBezTo>
                  <a:cubicBezTo>
                    <a:pt x="102" y="136"/>
                    <a:pt x="103" y="135"/>
                    <a:pt x="104" y="135"/>
                  </a:cubicBezTo>
                  <a:cubicBezTo>
                    <a:pt x="104" y="135"/>
                    <a:pt x="104" y="135"/>
                    <a:pt x="104" y="135"/>
                  </a:cubicBezTo>
                  <a:cubicBezTo>
                    <a:pt x="105" y="135"/>
                    <a:pt x="105" y="135"/>
                    <a:pt x="106" y="136"/>
                  </a:cubicBezTo>
                  <a:cubicBezTo>
                    <a:pt x="106" y="137"/>
                    <a:pt x="106" y="138"/>
                    <a:pt x="105" y="138"/>
                  </a:cubicBezTo>
                  <a:cubicBezTo>
                    <a:pt x="104" y="138"/>
                    <a:pt x="104" y="138"/>
                    <a:pt x="104" y="138"/>
                  </a:cubicBezTo>
                  <a:moveTo>
                    <a:pt x="77" y="135"/>
                  </a:moveTo>
                  <a:cubicBezTo>
                    <a:pt x="77" y="135"/>
                    <a:pt x="77" y="135"/>
                    <a:pt x="77" y="135"/>
                  </a:cubicBezTo>
                  <a:cubicBezTo>
                    <a:pt x="76" y="135"/>
                    <a:pt x="75" y="134"/>
                    <a:pt x="76" y="133"/>
                  </a:cubicBezTo>
                  <a:cubicBezTo>
                    <a:pt x="76" y="132"/>
                    <a:pt x="76" y="132"/>
                    <a:pt x="77" y="132"/>
                  </a:cubicBezTo>
                  <a:cubicBezTo>
                    <a:pt x="77" y="132"/>
                    <a:pt x="78" y="132"/>
                    <a:pt x="78" y="132"/>
                  </a:cubicBezTo>
                  <a:cubicBezTo>
                    <a:pt x="79" y="132"/>
                    <a:pt x="79" y="133"/>
                    <a:pt x="79" y="134"/>
                  </a:cubicBezTo>
                  <a:cubicBezTo>
                    <a:pt x="78" y="135"/>
                    <a:pt x="78" y="135"/>
                    <a:pt x="77" y="135"/>
                  </a:cubicBezTo>
                  <a:moveTo>
                    <a:pt x="32" y="135"/>
                  </a:moveTo>
                  <a:cubicBezTo>
                    <a:pt x="32" y="135"/>
                    <a:pt x="31" y="135"/>
                    <a:pt x="31" y="134"/>
                  </a:cubicBezTo>
                  <a:cubicBezTo>
                    <a:pt x="30" y="134"/>
                    <a:pt x="30" y="132"/>
                    <a:pt x="31" y="132"/>
                  </a:cubicBezTo>
                  <a:cubicBezTo>
                    <a:pt x="31" y="132"/>
                    <a:pt x="32" y="132"/>
                    <a:pt x="32" y="132"/>
                  </a:cubicBezTo>
                  <a:cubicBezTo>
                    <a:pt x="33" y="132"/>
                    <a:pt x="33" y="132"/>
                    <a:pt x="34" y="132"/>
                  </a:cubicBezTo>
                  <a:cubicBezTo>
                    <a:pt x="34" y="133"/>
                    <a:pt x="34" y="134"/>
                    <a:pt x="33" y="135"/>
                  </a:cubicBezTo>
                  <a:cubicBezTo>
                    <a:pt x="32" y="135"/>
                    <a:pt x="32" y="135"/>
                    <a:pt x="32" y="135"/>
                  </a:cubicBezTo>
                  <a:moveTo>
                    <a:pt x="40" y="129"/>
                  </a:moveTo>
                  <a:cubicBezTo>
                    <a:pt x="40" y="129"/>
                    <a:pt x="39" y="129"/>
                    <a:pt x="39" y="129"/>
                  </a:cubicBezTo>
                  <a:cubicBezTo>
                    <a:pt x="38" y="128"/>
                    <a:pt x="39" y="127"/>
                    <a:pt x="39" y="126"/>
                  </a:cubicBezTo>
                  <a:cubicBezTo>
                    <a:pt x="40" y="126"/>
                    <a:pt x="40" y="126"/>
                    <a:pt x="40" y="126"/>
                  </a:cubicBezTo>
                  <a:cubicBezTo>
                    <a:pt x="41" y="126"/>
                    <a:pt x="41" y="126"/>
                    <a:pt x="42" y="127"/>
                  </a:cubicBezTo>
                  <a:cubicBezTo>
                    <a:pt x="42" y="127"/>
                    <a:pt x="42" y="128"/>
                    <a:pt x="41" y="129"/>
                  </a:cubicBezTo>
                  <a:cubicBezTo>
                    <a:pt x="40" y="129"/>
                    <a:pt x="40" y="129"/>
                    <a:pt x="40" y="129"/>
                  </a:cubicBezTo>
                  <a:moveTo>
                    <a:pt x="49" y="124"/>
                  </a:moveTo>
                  <a:cubicBezTo>
                    <a:pt x="48" y="124"/>
                    <a:pt x="47" y="123"/>
                    <a:pt x="47" y="123"/>
                  </a:cubicBezTo>
                  <a:cubicBezTo>
                    <a:pt x="47" y="122"/>
                    <a:pt x="47" y="121"/>
                    <a:pt x="48" y="120"/>
                  </a:cubicBezTo>
                  <a:cubicBezTo>
                    <a:pt x="48" y="120"/>
                    <a:pt x="48" y="120"/>
                    <a:pt x="49" y="120"/>
                  </a:cubicBezTo>
                  <a:cubicBezTo>
                    <a:pt x="49" y="120"/>
                    <a:pt x="50" y="120"/>
                    <a:pt x="50" y="121"/>
                  </a:cubicBezTo>
                  <a:cubicBezTo>
                    <a:pt x="50" y="122"/>
                    <a:pt x="50" y="123"/>
                    <a:pt x="49" y="123"/>
                  </a:cubicBezTo>
                  <a:cubicBezTo>
                    <a:pt x="49" y="124"/>
                    <a:pt x="49" y="124"/>
                    <a:pt x="49" y="124"/>
                  </a:cubicBezTo>
                  <a:moveTo>
                    <a:pt x="57" y="118"/>
                  </a:moveTo>
                  <a:cubicBezTo>
                    <a:pt x="56" y="118"/>
                    <a:pt x="56" y="117"/>
                    <a:pt x="55" y="117"/>
                  </a:cubicBezTo>
                  <a:cubicBezTo>
                    <a:pt x="55" y="116"/>
                    <a:pt x="55" y="115"/>
                    <a:pt x="56" y="115"/>
                  </a:cubicBezTo>
                  <a:cubicBezTo>
                    <a:pt x="56" y="114"/>
                    <a:pt x="56" y="114"/>
                    <a:pt x="57" y="114"/>
                  </a:cubicBezTo>
                  <a:cubicBezTo>
                    <a:pt x="57" y="114"/>
                    <a:pt x="58" y="115"/>
                    <a:pt x="58" y="115"/>
                  </a:cubicBezTo>
                  <a:cubicBezTo>
                    <a:pt x="59" y="116"/>
                    <a:pt x="58" y="117"/>
                    <a:pt x="58" y="117"/>
                  </a:cubicBezTo>
                  <a:cubicBezTo>
                    <a:pt x="57" y="118"/>
                    <a:pt x="57" y="118"/>
                    <a:pt x="57" y="118"/>
                  </a:cubicBezTo>
                  <a:moveTo>
                    <a:pt x="46" y="96"/>
                  </a:moveTo>
                  <a:cubicBezTo>
                    <a:pt x="46" y="96"/>
                    <a:pt x="45" y="95"/>
                    <a:pt x="45" y="94"/>
                  </a:cubicBezTo>
                  <a:cubicBezTo>
                    <a:pt x="45" y="93"/>
                    <a:pt x="46" y="93"/>
                    <a:pt x="47" y="93"/>
                  </a:cubicBezTo>
                  <a:cubicBezTo>
                    <a:pt x="47" y="93"/>
                    <a:pt x="47" y="93"/>
                    <a:pt x="47" y="93"/>
                  </a:cubicBezTo>
                  <a:cubicBezTo>
                    <a:pt x="48" y="93"/>
                    <a:pt x="48" y="94"/>
                    <a:pt x="48" y="94"/>
                  </a:cubicBezTo>
                  <a:cubicBezTo>
                    <a:pt x="48" y="95"/>
                    <a:pt x="48" y="96"/>
                    <a:pt x="47" y="96"/>
                  </a:cubicBezTo>
                  <a:cubicBezTo>
                    <a:pt x="46" y="96"/>
                    <a:pt x="46" y="96"/>
                    <a:pt x="46" y="96"/>
                  </a:cubicBezTo>
                  <a:moveTo>
                    <a:pt x="37" y="95"/>
                  </a:moveTo>
                  <a:cubicBezTo>
                    <a:pt x="36" y="95"/>
                    <a:pt x="35" y="94"/>
                    <a:pt x="35" y="93"/>
                  </a:cubicBezTo>
                  <a:cubicBezTo>
                    <a:pt x="35" y="92"/>
                    <a:pt x="36" y="91"/>
                    <a:pt x="37" y="91"/>
                  </a:cubicBezTo>
                  <a:cubicBezTo>
                    <a:pt x="37" y="91"/>
                    <a:pt x="37" y="91"/>
                    <a:pt x="37" y="91"/>
                  </a:cubicBezTo>
                  <a:cubicBezTo>
                    <a:pt x="38" y="92"/>
                    <a:pt x="39" y="92"/>
                    <a:pt x="38" y="93"/>
                  </a:cubicBezTo>
                  <a:cubicBezTo>
                    <a:pt x="38" y="94"/>
                    <a:pt x="38" y="95"/>
                    <a:pt x="37" y="95"/>
                  </a:cubicBezTo>
                  <a:cubicBezTo>
                    <a:pt x="37" y="95"/>
                    <a:pt x="37" y="95"/>
                    <a:pt x="37" y="95"/>
                  </a:cubicBezTo>
                  <a:moveTo>
                    <a:pt x="27" y="94"/>
                  </a:moveTo>
                  <a:cubicBezTo>
                    <a:pt x="27" y="94"/>
                    <a:pt x="27" y="94"/>
                    <a:pt x="27" y="94"/>
                  </a:cubicBezTo>
                  <a:cubicBezTo>
                    <a:pt x="26" y="94"/>
                    <a:pt x="25" y="93"/>
                    <a:pt x="25" y="92"/>
                  </a:cubicBezTo>
                  <a:cubicBezTo>
                    <a:pt x="25" y="91"/>
                    <a:pt x="26" y="90"/>
                    <a:pt x="27" y="90"/>
                  </a:cubicBezTo>
                  <a:cubicBezTo>
                    <a:pt x="27" y="90"/>
                    <a:pt x="27" y="90"/>
                    <a:pt x="27" y="90"/>
                  </a:cubicBezTo>
                  <a:cubicBezTo>
                    <a:pt x="28" y="90"/>
                    <a:pt x="29" y="91"/>
                    <a:pt x="28" y="92"/>
                  </a:cubicBezTo>
                  <a:cubicBezTo>
                    <a:pt x="28" y="93"/>
                    <a:pt x="28" y="94"/>
                    <a:pt x="27" y="94"/>
                  </a:cubicBezTo>
                  <a:moveTo>
                    <a:pt x="17" y="93"/>
                  </a:moveTo>
                  <a:cubicBezTo>
                    <a:pt x="17" y="92"/>
                    <a:pt x="17" y="92"/>
                    <a:pt x="17" y="92"/>
                  </a:cubicBezTo>
                  <a:cubicBezTo>
                    <a:pt x="16" y="92"/>
                    <a:pt x="15" y="92"/>
                    <a:pt x="15" y="91"/>
                  </a:cubicBezTo>
                  <a:cubicBezTo>
                    <a:pt x="15" y="90"/>
                    <a:pt x="16" y="89"/>
                    <a:pt x="17" y="89"/>
                  </a:cubicBezTo>
                  <a:cubicBezTo>
                    <a:pt x="17" y="89"/>
                    <a:pt x="17" y="89"/>
                    <a:pt x="17" y="89"/>
                  </a:cubicBezTo>
                  <a:cubicBezTo>
                    <a:pt x="18" y="89"/>
                    <a:pt x="19" y="90"/>
                    <a:pt x="19" y="91"/>
                  </a:cubicBezTo>
                  <a:cubicBezTo>
                    <a:pt x="18" y="92"/>
                    <a:pt x="18" y="93"/>
                    <a:pt x="17" y="93"/>
                  </a:cubicBezTo>
                  <a:moveTo>
                    <a:pt x="7" y="91"/>
                  </a:moveTo>
                  <a:cubicBezTo>
                    <a:pt x="6" y="91"/>
                    <a:pt x="5" y="90"/>
                    <a:pt x="5" y="90"/>
                  </a:cubicBezTo>
                  <a:cubicBezTo>
                    <a:pt x="5" y="89"/>
                    <a:pt x="6" y="88"/>
                    <a:pt x="7" y="88"/>
                  </a:cubicBezTo>
                  <a:cubicBezTo>
                    <a:pt x="7" y="88"/>
                    <a:pt x="7" y="88"/>
                    <a:pt x="7" y="88"/>
                  </a:cubicBezTo>
                  <a:cubicBezTo>
                    <a:pt x="8" y="88"/>
                    <a:pt x="9" y="89"/>
                    <a:pt x="9" y="90"/>
                  </a:cubicBezTo>
                  <a:cubicBezTo>
                    <a:pt x="8" y="91"/>
                    <a:pt x="8" y="91"/>
                    <a:pt x="7" y="91"/>
                  </a:cubicBezTo>
                  <a:cubicBezTo>
                    <a:pt x="7" y="91"/>
                    <a:pt x="7" y="91"/>
                    <a:pt x="7" y="91"/>
                  </a:cubicBezTo>
                  <a:moveTo>
                    <a:pt x="157" y="79"/>
                  </a:moveTo>
                  <a:cubicBezTo>
                    <a:pt x="156" y="79"/>
                    <a:pt x="155" y="78"/>
                    <a:pt x="155" y="78"/>
                  </a:cubicBezTo>
                  <a:cubicBezTo>
                    <a:pt x="155" y="77"/>
                    <a:pt x="155" y="76"/>
                    <a:pt x="156" y="76"/>
                  </a:cubicBezTo>
                  <a:cubicBezTo>
                    <a:pt x="156" y="76"/>
                    <a:pt x="156" y="76"/>
                    <a:pt x="157" y="76"/>
                  </a:cubicBezTo>
                  <a:cubicBezTo>
                    <a:pt x="157" y="76"/>
                    <a:pt x="158" y="76"/>
                    <a:pt x="158" y="77"/>
                  </a:cubicBezTo>
                  <a:cubicBezTo>
                    <a:pt x="158" y="78"/>
                    <a:pt x="158" y="79"/>
                    <a:pt x="157" y="79"/>
                  </a:cubicBezTo>
                  <a:cubicBezTo>
                    <a:pt x="157" y="79"/>
                    <a:pt x="157" y="79"/>
                    <a:pt x="157" y="79"/>
                  </a:cubicBezTo>
                  <a:moveTo>
                    <a:pt x="166" y="76"/>
                  </a:moveTo>
                  <a:cubicBezTo>
                    <a:pt x="166" y="76"/>
                    <a:pt x="165" y="76"/>
                    <a:pt x="165" y="75"/>
                  </a:cubicBezTo>
                  <a:cubicBezTo>
                    <a:pt x="164" y="74"/>
                    <a:pt x="165" y="73"/>
                    <a:pt x="166" y="73"/>
                  </a:cubicBezTo>
                  <a:cubicBezTo>
                    <a:pt x="166" y="73"/>
                    <a:pt x="166" y="73"/>
                    <a:pt x="166" y="73"/>
                  </a:cubicBezTo>
                  <a:cubicBezTo>
                    <a:pt x="167" y="73"/>
                    <a:pt x="168" y="73"/>
                    <a:pt x="168" y="74"/>
                  </a:cubicBezTo>
                  <a:cubicBezTo>
                    <a:pt x="168" y="75"/>
                    <a:pt x="168" y="76"/>
                    <a:pt x="167" y="76"/>
                  </a:cubicBezTo>
                  <a:cubicBezTo>
                    <a:pt x="166" y="76"/>
                    <a:pt x="166" y="76"/>
                    <a:pt x="166" y="76"/>
                  </a:cubicBezTo>
                  <a:moveTo>
                    <a:pt x="176" y="74"/>
                  </a:moveTo>
                  <a:cubicBezTo>
                    <a:pt x="175" y="74"/>
                    <a:pt x="175" y="73"/>
                    <a:pt x="174" y="72"/>
                  </a:cubicBezTo>
                  <a:cubicBezTo>
                    <a:pt x="174" y="72"/>
                    <a:pt x="175" y="71"/>
                    <a:pt x="175" y="70"/>
                  </a:cubicBezTo>
                  <a:cubicBezTo>
                    <a:pt x="176" y="70"/>
                    <a:pt x="176" y="70"/>
                    <a:pt x="176" y="70"/>
                  </a:cubicBezTo>
                  <a:cubicBezTo>
                    <a:pt x="177" y="70"/>
                    <a:pt x="177" y="71"/>
                    <a:pt x="178" y="72"/>
                  </a:cubicBezTo>
                  <a:cubicBezTo>
                    <a:pt x="178" y="72"/>
                    <a:pt x="177" y="73"/>
                    <a:pt x="176" y="74"/>
                  </a:cubicBezTo>
                  <a:cubicBezTo>
                    <a:pt x="176" y="74"/>
                    <a:pt x="176" y="74"/>
                    <a:pt x="176" y="74"/>
                  </a:cubicBezTo>
                  <a:moveTo>
                    <a:pt x="186" y="71"/>
                  </a:moveTo>
                  <a:cubicBezTo>
                    <a:pt x="185" y="71"/>
                    <a:pt x="184" y="71"/>
                    <a:pt x="184" y="70"/>
                  </a:cubicBezTo>
                  <a:cubicBezTo>
                    <a:pt x="184" y="69"/>
                    <a:pt x="184" y="68"/>
                    <a:pt x="185" y="68"/>
                  </a:cubicBezTo>
                  <a:cubicBezTo>
                    <a:pt x="185" y="68"/>
                    <a:pt x="185" y="68"/>
                    <a:pt x="186" y="68"/>
                  </a:cubicBezTo>
                  <a:cubicBezTo>
                    <a:pt x="186" y="68"/>
                    <a:pt x="187" y="68"/>
                    <a:pt x="187" y="69"/>
                  </a:cubicBezTo>
                  <a:cubicBezTo>
                    <a:pt x="187" y="70"/>
                    <a:pt x="187" y="71"/>
                    <a:pt x="186" y="71"/>
                  </a:cubicBezTo>
                  <a:cubicBezTo>
                    <a:pt x="186" y="71"/>
                    <a:pt x="186" y="71"/>
                    <a:pt x="186" y="71"/>
                  </a:cubicBezTo>
                  <a:moveTo>
                    <a:pt x="57" y="131"/>
                  </a:moveTo>
                  <a:cubicBezTo>
                    <a:pt x="55" y="131"/>
                    <a:pt x="53" y="131"/>
                    <a:pt x="51" y="131"/>
                  </a:cubicBezTo>
                  <a:cubicBezTo>
                    <a:pt x="51" y="131"/>
                    <a:pt x="62" y="120"/>
                    <a:pt x="60" y="116"/>
                  </a:cubicBezTo>
                  <a:cubicBezTo>
                    <a:pt x="54" y="110"/>
                    <a:pt x="50" y="101"/>
                    <a:pt x="50" y="92"/>
                  </a:cubicBezTo>
                  <a:cubicBezTo>
                    <a:pt x="50" y="69"/>
                    <a:pt x="72" y="51"/>
                    <a:pt x="100" y="51"/>
                  </a:cubicBezTo>
                  <a:cubicBezTo>
                    <a:pt x="121" y="51"/>
                    <a:pt x="139" y="62"/>
                    <a:pt x="146" y="78"/>
                  </a:cubicBezTo>
                  <a:cubicBezTo>
                    <a:pt x="146" y="78"/>
                    <a:pt x="146" y="78"/>
                    <a:pt x="147" y="78"/>
                  </a:cubicBezTo>
                  <a:cubicBezTo>
                    <a:pt x="147" y="78"/>
                    <a:pt x="147" y="78"/>
                    <a:pt x="147" y="78"/>
                  </a:cubicBezTo>
                  <a:cubicBezTo>
                    <a:pt x="148" y="78"/>
                    <a:pt x="148" y="79"/>
                    <a:pt x="149" y="79"/>
                  </a:cubicBezTo>
                  <a:cubicBezTo>
                    <a:pt x="149" y="80"/>
                    <a:pt x="148" y="81"/>
                    <a:pt x="148" y="81"/>
                  </a:cubicBezTo>
                  <a:cubicBezTo>
                    <a:pt x="149" y="85"/>
                    <a:pt x="149" y="88"/>
                    <a:pt x="149" y="92"/>
                  </a:cubicBezTo>
                  <a:cubicBezTo>
                    <a:pt x="149" y="115"/>
                    <a:pt x="127" y="134"/>
                    <a:pt x="100" y="134"/>
                  </a:cubicBezTo>
                  <a:cubicBezTo>
                    <a:pt x="91" y="134"/>
                    <a:pt x="82" y="132"/>
                    <a:pt x="75" y="128"/>
                  </a:cubicBezTo>
                  <a:cubicBezTo>
                    <a:pt x="75" y="128"/>
                    <a:pt x="75" y="128"/>
                    <a:pt x="75" y="128"/>
                  </a:cubicBezTo>
                  <a:cubicBezTo>
                    <a:pt x="75" y="128"/>
                    <a:pt x="75" y="128"/>
                    <a:pt x="74" y="128"/>
                  </a:cubicBezTo>
                  <a:cubicBezTo>
                    <a:pt x="73" y="128"/>
                    <a:pt x="72" y="128"/>
                    <a:pt x="71" y="129"/>
                  </a:cubicBezTo>
                  <a:cubicBezTo>
                    <a:pt x="70" y="129"/>
                    <a:pt x="65" y="131"/>
                    <a:pt x="57" y="131"/>
                  </a:cubicBezTo>
                  <a:moveTo>
                    <a:pt x="99" y="0"/>
                  </a:moveTo>
                  <a:cubicBezTo>
                    <a:pt x="44" y="0"/>
                    <a:pt x="0" y="44"/>
                    <a:pt x="0" y="99"/>
                  </a:cubicBezTo>
                  <a:cubicBezTo>
                    <a:pt x="0" y="138"/>
                    <a:pt x="22" y="172"/>
                    <a:pt x="56" y="188"/>
                  </a:cubicBezTo>
                  <a:cubicBezTo>
                    <a:pt x="56" y="188"/>
                    <a:pt x="56" y="188"/>
                    <a:pt x="56" y="188"/>
                  </a:cubicBezTo>
                  <a:cubicBezTo>
                    <a:pt x="57" y="188"/>
                    <a:pt x="57" y="188"/>
                    <a:pt x="57" y="188"/>
                  </a:cubicBezTo>
                  <a:cubicBezTo>
                    <a:pt x="58" y="189"/>
                    <a:pt x="58" y="189"/>
                    <a:pt x="58" y="190"/>
                  </a:cubicBezTo>
                  <a:cubicBezTo>
                    <a:pt x="71" y="195"/>
                    <a:pt x="84" y="198"/>
                    <a:pt x="99" y="198"/>
                  </a:cubicBezTo>
                  <a:cubicBezTo>
                    <a:pt x="153" y="198"/>
                    <a:pt x="198" y="154"/>
                    <a:pt x="198" y="99"/>
                  </a:cubicBezTo>
                  <a:cubicBezTo>
                    <a:pt x="198" y="44"/>
                    <a:pt x="153" y="0"/>
                    <a:pt x="99" y="0"/>
                  </a:cubicBezTo>
                </a:path>
              </a:pathLst>
            </a:custGeom>
            <a:solidFill>
              <a:srgbClr val="F3F5F7"/>
            </a:solidFill>
            <a:ln w="9525">
              <a:noFill/>
            </a:ln>
          </p:spPr>
          <p:txBody>
            <a:bodyPr/>
            <a:p>
              <a:endParaRPr lang="zh-CN" altLang="en-US"/>
            </a:p>
          </p:txBody>
        </p:sp>
        <p:sp>
          <p:nvSpPr>
            <p:cNvPr id="285770" name="任意多边形 81"/>
            <p:cNvSpPr/>
            <p:nvPr>
              <p:custDataLst>
                <p:tags r:id="rId69"/>
              </p:custDataLst>
            </p:nvPr>
          </p:nvSpPr>
          <p:spPr>
            <a:xfrm>
              <a:off x="12368" y="4078"/>
              <a:ext cx="238" cy="192"/>
            </a:xfrm>
            <a:custGeom>
              <a:avLst/>
              <a:gdLst/>
              <a:ahLst/>
              <a:cxnLst>
                <a:cxn ang="0">
                  <a:pos x="9" y="130"/>
                </a:cxn>
                <a:cxn ang="0">
                  <a:pos x="4" y="130"/>
                </a:cxn>
                <a:cxn ang="0">
                  <a:pos x="0" y="144"/>
                </a:cxn>
                <a:cxn ang="0">
                  <a:pos x="9" y="144"/>
                </a:cxn>
                <a:cxn ang="0">
                  <a:pos x="13" y="144"/>
                </a:cxn>
                <a:cxn ang="0">
                  <a:pos x="13" y="135"/>
                </a:cxn>
                <a:cxn ang="0">
                  <a:pos x="9" y="130"/>
                </a:cxn>
                <a:cxn ang="0">
                  <a:pos x="45" y="103"/>
                </a:cxn>
                <a:cxn ang="0">
                  <a:pos x="40" y="108"/>
                </a:cxn>
                <a:cxn ang="0">
                  <a:pos x="40" y="117"/>
                </a:cxn>
                <a:cxn ang="0">
                  <a:pos x="45" y="121"/>
                </a:cxn>
                <a:cxn ang="0">
                  <a:pos x="49" y="117"/>
                </a:cxn>
                <a:cxn ang="0">
                  <a:pos x="49" y="108"/>
                </a:cxn>
                <a:cxn ang="0">
                  <a:pos x="45" y="103"/>
                </a:cxn>
                <a:cxn ang="0">
                  <a:pos x="81" y="81"/>
                </a:cxn>
                <a:cxn ang="0">
                  <a:pos x="76" y="81"/>
                </a:cxn>
                <a:cxn ang="0">
                  <a:pos x="76" y="90"/>
                </a:cxn>
                <a:cxn ang="0">
                  <a:pos x="81" y="94"/>
                </a:cxn>
                <a:cxn ang="0">
                  <a:pos x="85" y="94"/>
                </a:cxn>
                <a:cxn ang="0">
                  <a:pos x="90" y="81"/>
                </a:cxn>
                <a:cxn ang="0">
                  <a:pos x="81" y="81"/>
                </a:cxn>
                <a:cxn ang="0">
                  <a:pos x="117" y="54"/>
                </a:cxn>
                <a:cxn ang="0">
                  <a:pos x="112" y="54"/>
                </a:cxn>
                <a:cxn ang="0">
                  <a:pos x="112" y="67"/>
                </a:cxn>
                <a:cxn ang="0">
                  <a:pos x="117" y="67"/>
                </a:cxn>
                <a:cxn ang="0">
                  <a:pos x="121" y="67"/>
                </a:cxn>
                <a:cxn ang="0">
                  <a:pos x="126" y="58"/>
                </a:cxn>
                <a:cxn ang="0">
                  <a:pos x="117" y="54"/>
                </a:cxn>
                <a:cxn ang="0">
                  <a:pos x="157" y="27"/>
                </a:cxn>
                <a:cxn ang="0">
                  <a:pos x="153" y="27"/>
                </a:cxn>
                <a:cxn ang="0">
                  <a:pos x="148" y="40"/>
                </a:cxn>
                <a:cxn ang="0">
                  <a:pos x="157" y="45"/>
                </a:cxn>
                <a:cxn ang="0">
                  <a:pos x="157" y="40"/>
                </a:cxn>
                <a:cxn ang="0">
                  <a:pos x="162" y="31"/>
                </a:cxn>
                <a:cxn ang="0">
                  <a:pos x="157" y="27"/>
                </a:cxn>
                <a:cxn ang="0">
                  <a:pos x="193" y="0"/>
                </a:cxn>
                <a:cxn ang="0">
                  <a:pos x="189" y="4"/>
                </a:cxn>
                <a:cxn ang="0">
                  <a:pos x="184" y="13"/>
                </a:cxn>
                <a:cxn ang="0">
                  <a:pos x="193" y="18"/>
                </a:cxn>
                <a:cxn ang="0">
                  <a:pos x="198" y="13"/>
                </a:cxn>
                <a:cxn ang="0">
                  <a:pos x="198" y="4"/>
                </a:cxn>
                <a:cxn ang="0">
                  <a:pos x="193" y="0"/>
                </a:cxn>
              </a:cxnLst>
              <a:pathLst>
                <a:path w="45" h="32">
                  <a:moveTo>
                    <a:pt x="2" y="29"/>
                  </a:moveTo>
                  <a:cubicBezTo>
                    <a:pt x="1" y="29"/>
                    <a:pt x="1" y="29"/>
                    <a:pt x="1" y="29"/>
                  </a:cubicBezTo>
                  <a:cubicBezTo>
                    <a:pt x="0" y="30"/>
                    <a:pt x="0" y="31"/>
                    <a:pt x="0" y="32"/>
                  </a:cubicBezTo>
                  <a:cubicBezTo>
                    <a:pt x="1" y="32"/>
                    <a:pt x="1" y="32"/>
                    <a:pt x="2" y="32"/>
                  </a:cubicBezTo>
                  <a:cubicBezTo>
                    <a:pt x="3" y="32"/>
                    <a:pt x="3" y="32"/>
                    <a:pt x="3" y="32"/>
                  </a:cubicBezTo>
                  <a:cubicBezTo>
                    <a:pt x="4" y="32"/>
                    <a:pt x="4" y="31"/>
                    <a:pt x="3" y="30"/>
                  </a:cubicBezTo>
                  <a:cubicBezTo>
                    <a:pt x="3" y="29"/>
                    <a:pt x="2" y="29"/>
                    <a:pt x="2" y="29"/>
                  </a:cubicBezTo>
                  <a:moveTo>
                    <a:pt x="10" y="23"/>
                  </a:moveTo>
                  <a:cubicBezTo>
                    <a:pt x="10" y="23"/>
                    <a:pt x="9" y="23"/>
                    <a:pt x="9" y="24"/>
                  </a:cubicBezTo>
                  <a:cubicBezTo>
                    <a:pt x="8" y="24"/>
                    <a:pt x="8" y="25"/>
                    <a:pt x="9" y="26"/>
                  </a:cubicBezTo>
                  <a:cubicBezTo>
                    <a:pt x="9" y="27"/>
                    <a:pt x="9" y="27"/>
                    <a:pt x="10" y="27"/>
                  </a:cubicBezTo>
                  <a:cubicBezTo>
                    <a:pt x="11" y="26"/>
                    <a:pt x="11" y="26"/>
                    <a:pt x="11" y="26"/>
                  </a:cubicBezTo>
                  <a:cubicBezTo>
                    <a:pt x="12" y="26"/>
                    <a:pt x="12" y="25"/>
                    <a:pt x="11" y="24"/>
                  </a:cubicBezTo>
                  <a:cubicBezTo>
                    <a:pt x="11" y="24"/>
                    <a:pt x="11" y="23"/>
                    <a:pt x="10" y="23"/>
                  </a:cubicBezTo>
                  <a:moveTo>
                    <a:pt x="18" y="18"/>
                  </a:moveTo>
                  <a:cubicBezTo>
                    <a:pt x="18" y="18"/>
                    <a:pt x="17" y="18"/>
                    <a:pt x="17" y="18"/>
                  </a:cubicBezTo>
                  <a:cubicBezTo>
                    <a:pt x="16" y="18"/>
                    <a:pt x="16" y="20"/>
                    <a:pt x="17" y="20"/>
                  </a:cubicBezTo>
                  <a:cubicBezTo>
                    <a:pt x="17" y="21"/>
                    <a:pt x="18" y="21"/>
                    <a:pt x="18" y="21"/>
                  </a:cubicBezTo>
                  <a:cubicBezTo>
                    <a:pt x="19" y="21"/>
                    <a:pt x="19" y="21"/>
                    <a:pt x="19" y="21"/>
                  </a:cubicBezTo>
                  <a:cubicBezTo>
                    <a:pt x="20" y="20"/>
                    <a:pt x="20" y="19"/>
                    <a:pt x="20" y="18"/>
                  </a:cubicBezTo>
                  <a:cubicBezTo>
                    <a:pt x="19" y="18"/>
                    <a:pt x="19" y="18"/>
                    <a:pt x="18" y="18"/>
                  </a:cubicBezTo>
                  <a:moveTo>
                    <a:pt x="26" y="12"/>
                  </a:moveTo>
                  <a:cubicBezTo>
                    <a:pt x="26" y="12"/>
                    <a:pt x="26" y="12"/>
                    <a:pt x="25" y="12"/>
                  </a:cubicBezTo>
                  <a:cubicBezTo>
                    <a:pt x="25" y="13"/>
                    <a:pt x="24" y="14"/>
                    <a:pt x="25" y="15"/>
                  </a:cubicBezTo>
                  <a:cubicBezTo>
                    <a:pt x="25" y="15"/>
                    <a:pt x="26" y="15"/>
                    <a:pt x="26" y="15"/>
                  </a:cubicBezTo>
                  <a:cubicBezTo>
                    <a:pt x="27" y="15"/>
                    <a:pt x="27" y="15"/>
                    <a:pt x="27" y="15"/>
                  </a:cubicBezTo>
                  <a:cubicBezTo>
                    <a:pt x="28" y="14"/>
                    <a:pt x="28" y="13"/>
                    <a:pt x="28" y="13"/>
                  </a:cubicBezTo>
                  <a:cubicBezTo>
                    <a:pt x="27" y="12"/>
                    <a:pt x="27" y="12"/>
                    <a:pt x="26" y="12"/>
                  </a:cubicBezTo>
                  <a:moveTo>
                    <a:pt x="35" y="6"/>
                  </a:moveTo>
                  <a:cubicBezTo>
                    <a:pt x="34" y="6"/>
                    <a:pt x="34" y="6"/>
                    <a:pt x="34" y="6"/>
                  </a:cubicBezTo>
                  <a:cubicBezTo>
                    <a:pt x="33" y="7"/>
                    <a:pt x="33" y="8"/>
                    <a:pt x="33" y="9"/>
                  </a:cubicBezTo>
                  <a:cubicBezTo>
                    <a:pt x="33" y="9"/>
                    <a:pt x="34" y="10"/>
                    <a:pt x="35" y="10"/>
                  </a:cubicBezTo>
                  <a:cubicBezTo>
                    <a:pt x="35" y="9"/>
                    <a:pt x="35" y="9"/>
                    <a:pt x="35" y="9"/>
                  </a:cubicBezTo>
                  <a:cubicBezTo>
                    <a:pt x="36" y="9"/>
                    <a:pt x="36" y="8"/>
                    <a:pt x="36" y="7"/>
                  </a:cubicBezTo>
                  <a:cubicBezTo>
                    <a:pt x="36" y="6"/>
                    <a:pt x="35" y="6"/>
                    <a:pt x="35" y="6"/>
                  </a:cubicBezTo>
                  <a:moveTo>
                    <a:pt x="43" y="0"/>
                  </a:moveTo>
                  <a:cubicBezTo>
                    <a:pt x="42" y="0"/>
                    <a:pt x="42" y="0"/>
                    <a:pt x="42" y="1"/>
                  </a:cubicBezTo>
                  <a:cubicBezTo>
                    <a:pt x="41" y="1"/>
                    <a:pt x="41" y="2"/>
                    <a:pt x="41" y="3"/>
                  </a:cubicBezTo>
                  <a:cubicBezTo>
                    <a:pt x="42" y="3"/>
                    <a:pt x="42" y="4"/>
                    <a:pt x="43" y="4"/>
                  </a:cubicBezTo>
                  <a:cubicBezTo>
                    <a:pt x="44" y="3"/>
                    <a:pt x="44" y="3"/>
                    <a:pt x="44" y="3"/>
                  </a:cubicBezTo>
                  <a:cubicBezTo>
                    <a:pt x="44" y="3"/>
                    <a:pt x="45" y="2"/>
                    <a:pt x="44" y="1"/>
                  </a:cubicBezTo>
                  <a:cubicBezTo>
                    <a:pt x="44" y="1"/>
                    <a:pt x="43" y="0"/>
                    <a:pt x="43" y="0"/>
                  </a:cubicBezTo>
                </a:path>
              </a:pathLst>
            </a:custGeom>
            <a:solidFill>
              <a:srgbClr val="F3F5F7"/>
            </a:solidFill>
            <a:ln w="9525">
              <a:noFill/>
            </a:ln>
          </p:spPr>
          <p:txBody>
            <a:bodyPr/>
            <a:p>
              <a:endParaRPr lang="zh-CN" altLang="en-US"/>
            </a:p>
          </p:txBody>
        </p:sp>
        <p:sp>
          <p:nvSpPr>
            <p:cNvPr id="285771" name="任意多边形 82"/>
            <p:cNvSpPr/>
            <p:nvPr>
              <p:custDataLst>
                <p:tags r:id="rId70"/>
              </p:custDataLst>
            </p:nvPr>
          </p:nvSpPr>
          <p:spPr>
            <a:xfrm>
              <a:off x="12832" y="4205"/>
              <a:ext cx="137" cy="355"/>
            </a:xfrm>
            <a:custGeom>
              <a:avLst/>
              <a:gdLst/>
              <a:ahLst/>
              <a:cxnLst>
                <a:cxn ang="0">
                  <a:pos x="108" y="252"/>
                </a:cxn>
                <a:cxn ang="0">
                  <a:pos x="103" y="252"/>
                </a:cxn>
                <a:cxn ang="0">
                  <a:pos x="99" y="261"/>
                </a:cxn>
                <a:cxn ang="0">
                  <a:pos x="108" y="266"/>
                </a:cxn>
                <a:cxn ang="0">
                  <a:pos x="108" y="266"/>
                </a:cxn>
                <a:cxn ang="0">
                  <a:pos x="112" y="256"/>
                </a:cxn>
                <a:cxn ang="0">
                  <a:pos x="108" y="252"/>
                </a:cxn>
                <a:cxn ang="0">
                  <a:pos x="90" y="207"/>
                </a:cxn>
                <a:cxn ang="0">
                  <a:pos x="90" y="211"/>
                </a:cxn>
                <a:cxn ang="0">
                  <a:pos x="85" y="220"/>
                </a:cxn>
                <a:cxn ang="0">
                  <a:pos x="90" y="225"/>
                </a:cxn>
                <a:cxn ang="0">
                  <a:pos x="94" y="225"/>
                </a:cxn>
                <a:cxn ang="0">
                  <a:pos x="99" y="211"/>
                </a:cxn>
                <a:cxn ang="0">
                  <a:pos x="90" y="207"/>
                </a:cxn>
                <a:cxn ang="0">
                  <a:pos x="76" y="166"/>
                </a:cxn>
                <a:cxn ang="0">
                  <a:pos x="72" y="166"/>
                </a:cxn>
                <a:cxn ang="0">
                  <a:pos x="67" y="175"/>
                </a:cxn>
                <a:cxn ang="0">
                  <a:pos x="76" y="180"/>
                </a:cxn>
                <a:cxn ang="0">
                  <a:pos x="76" y="180"/>
                </a:cxn>
                <a:cxn ang="0">
                  <a:pos x="81" y="171"/>
                </a:cxn>
                <a:cxn ang="0">
                  <a:pos x="76" y="166"/>
                </a:cxn>
                <a:cxn ang="0">
                  <a:pos x="58" y="126"/>
                </a:cxn>
                <a:cxn ang="0">
                  <a:pos x="54" y="126"/>
                </a:cxn>
                <a:cxn ang="0">
                  <a:pos x="49" y="135"/>
                </a:cxn>
                <a:cxn ang="0">
                  <a:pos x="58" y="139"/>
                </a:cxn>
                <a:cxn ang="0">
                  <a:pos x="63" y="139"/>
                </a:cxn>
                <a:cxn ang="0">
                  <a:pos x="67" y="130"/>
                </a:cxn>
                <a:cxn ang="0">
                  <a:pos x="58" y="126"/>
                </a:cxn>
                <a:cxn ang="0">
                  <a:pos x="40" y="81"/>
                </a:cxn>
                <a:cxn ang="0">
                  <a:pos x="40" y="85"/>
                </a:cxn>
                <a:cxn ang="0">
                  <a:pos x="36" y="94"/>
                </a:cxn>
                <a:cxn ang="0">
                  <a:pos x="40" y="99"/>
                </a:cxn>
                <a:cxn ang="0">
                  <a:pos x="45" y="99"/>
                </a:cxn>
                <a:cxn ang="0">
                  <a:pos x="49" y="90"/>
                </a:cxn>
                <a:cxn ang="0">
                  <a:pos x="40" y="81"/>
                </a:cxn>
                <a:cxn ang="0">
                  <a:pos x="27" y="40"/>
                </a:cxn>
                <a:cxn ang="0">
                  <a:pos x="22" y="40"/>
                </a:cxn>
                <a:cxn ang="0">
                  <a:pos x="18" y="49"/>
                </a:cxn>
                <a:cxn ang="0">
                  <a:pos x="27" y="54"/>
                </a:cxn>
                <a:cxn ang="0">
                  <a:pos x="27" y="54"/>
                </a:cxn>
                <a:cxn ang="0">
                  <a:pos x="31" y="45"/>
                </a:cxn>
                <a:cxn ang="0">
                  <a:pos x="27" y="40"/>
                </a:cxn>
                <a:cxn ang="0">
                  <a:pos x="9" y="0"/>
                </a:cxn>
                <a:cxn ang="0">
                  <a:pos x="9" y="0"/>
                </a:cxn>
                <a:cxn ang="0">
                  <a:pos x="4" y="9"/>
                </a:cxn>
                <a:cxn ang="0">
                  <a:pos x="9" y="13"/>
                </a:cxn>
                <a:cxn ang="0">
                  <a:pos x="13" y="13"/>
                </a:cxn>
                <a:cxn ang="0">
                  <a:pos x="18" y="4"/>
                </a:cxn>
                <a:cxn ang="0">
                  <a:pos x="9" y="0"/>
                </a:cxn>
              </a:cxnLst>
              <a:pathLst>
                <a:path w="26" h="59">
                  <a:moveTo>
                    <a:pt x="24" y="56"/>
                  </a:moveTo>
                  <a:cubicBezTo>
                    <a:pt x="24" y="56"/>
                    <a:pt x="23" y="56"/>
                    <a:pt x="23" y="56"/>
                  </a:cubicBezTo>
                  <a:cubicBezTo>
                    <a:pt x="22" y="56"/>
                    <a:pt x="22" y="57"/>
                    <a:pt x="22" y="58"/>
                  </a:cubicBezTo>
                  <a:cubicBezTo>
                    <a:pt x="23" y="59"/>
                    <a:pt x="23" y="59"/>
                    <a:pt x="24" y="59"/>
                  </a:cubicBezTo>
                  <a:cubicBezTo>
                    <a:pt x="24" y="59"/>
                    <a:pt x="24" y="59"/>
                    <a:pt x="24" y="59"/>
                  </a:cubicBezTo>
                  <a:cubicBezTo>
                    <a:pt x="25" y="59"/>
                    <a:pt x="26" y="58"/>
                    <a:pt x="25" y="57"/>
                  </a:cubicBezTo>
                  <a:cubicBezTo>
                    <a:pt x="25" y="56"/>
                    <a:pt x="24" y="56"/>
                    <a:pt x="24" y="56"/>
                  </a:cubicBezTo>
                  <a:moveTo>
                    <a:pt x="20" y="46"/>
                  </a:moveTo>
                  <a:cubicBezTo>
                    <a:pt x="20" y="46"/>
                    <a:pt x="20" y="46"/>
                    <a:pt x="20" y="47"/>
                  </a:cubicBezTo>
                  <a:cubicBezTo>
                    <a:pt x="19" y="47"/>
                    <a:pt x="18" y="48"/>
                    <a:pt x="19" y="49"/>
                  </a:cubicBezTo>
                  <a:cubicBezTo>
                    <a:pt x="19" y="49"/>
                    <a:pt x="20" y="50"/>
                    <a:pt x="20" y="50"/>
                  </a:cubicBezTo>
                  <a:cubicBezTo>
                    <a:pt x="21" y="50"/>
                    <a:pt x="21" y="50"/>
                    <a:pt x="21" y="50"/>
                  </a:cubicBezTo>
                  <a:cubicBezTo>
                    <a:pt x="22" y="49"/>
                    <a:pt x="22" y="48"/>
                    <a:pt x="22" y="47"/>
                  </a:cubicBezTo>
                  <a:cubicBezTo>
                    <a:pt x="22" y="47"/>
                    <a:pt x="21" y="46"/>
                    <a:pt x="20" y="46"/>
                  </a:cubicBezTo>
                  <a:moveTo>
                    <a:pt x="17" y="37"/>
                  </a:moveTo>
                  <a:cubicBezTo>
                    <a:pt x="16" y="37"/>
                    <a:pt x="16" y="37"/>
                    <a:pt x="16" y="37"/>
                  </a:cubicBezTo>
                  <a:cubicBezTo>
                    <a:pt x="15" y="38"/>
                    <a:pt x="15" y="39"/>
                    <a:pt x="15" y="39"/>
                  </a:cubicBezTo>
                  <a:cubicBezTo>
                    <a:pt x="15" y="40"/>
                    <a:pt x="16" y="40"/>
                    <a:pt x="17" y="40"/>
                  </a:cubicBezTo>
                  <a:cubicBezTo>
                    <a:pt x="17" y="40"/>
                    <a:pt x="17" y="40"/>
                    <a:pt x="17" y="40"/>
                  </a:cubicBezTo>
                  <a:cubicBezTo>
                    <a:pt x="18" y="40"/>
                    <a:pt x="19" y="39"/>
                    <a:pt x="18" y="38"/>
                  </a:cubicBezTo>
                  <a:cubicBezTo>
                    <a:pt x="18" y="38"/>
                    <a:pt x="17" y="37"/>
                    <a:pt x="17" y="37"/>
                  </a:cubicBezTo>
                  <a:moveTo>
                    <a:pt x="13" y="28"/>
                  </a:moveTo>
                  <a:cubicBezTo>
                    <a:pt x="13" y="28"/>
                    <a:pt x="13" y="28"/>
                    <a:pt x="12" y="28"/>
                  </a:cubicBezTo>
                  <a:cubicBezTo>
                    <a:pt x="12" y="28"/>
                    <a:pt x="11" y="29"/>
                    <a:pt x="11" y="30"/>
                  </a:cubicBezTo>
                  <a:cubicBezTo>
                    <a:pt x="12" y="31"/>
                    <a:pt x="12" y="31"/>
                    <a:pt x="13" y="31"/>
                  </a:cubicBezTo>
                  <a:cubicBezTo>
                    <a:pt x="14" y="31"/>
                    <a:pt x="14" y="31"/>
                    <a:pt x="14" y="31"/>
                  </a:cubicBezTo>
                  <a:cubicBezTo>
                    <a:pt x="14" y="31"/>
                    <a:pt x="15" y="30"/>
                    <a:pt x="15" y="29"/>
                  </a:cubicBezTo>
                  <a:cubicBezTo>
                    <a:pt x="14" y="28"/>
                    <a:pt x="14" y="28"/>
                    <a:pt x="13" y="28"/>
                  </a:cubicBezTo>
                  <a:moveTo>
                    <a:pt x="9" y="18"/>
                  </a:moveTo>
                  <a:cubicBezTo>
                    <a:pt x="9" y="18"/>
                    <a:pt x="9" y="19"/>
                    <a:pt x="9" y="19"/>
                  </a:cubicBezTo>
                  <a:cubicBezTo>
                    <a:pt x="8" y="19"/>
                    <a:pt x="8" y="20"/>
                    <a:pt x="8" y="21"/>
                  </a:cubicBezTo>
                  <a:cubicBezTo>
                    <a:pt x="8" y="21"/>
                    <a:pt x="9" y="22"/>
                    <a:pt x="9" y="22"/>
                  </a:cubicBezTo>
                  <a:cubicBezTo>
                    <a:pt x="10" y="22"/>
                    <a:pt x="10" y="22"/>
                    <a:pt x="10" y="22"/>
                  </a:cubicBezTo>
                  <a:cubicBezTo>
                    <a:pt x="11" y="21"/>
                    <a:pt x="11" y="20"/>
                    <a:pt x="11" y="20"/>
                  </a:cubicBezTo>
                  <a:cubicBezTo>
                    <a:pt x="11" y="19"/>
                    <a:pt x="10" y="18"/>
                    <a:pt x="9" y="18"/>
                  </a:cubicBezTo>
                  <a:moveTo>
                    <a:pt x="6" y="9"/>
                  </a:moveTo>
                  <a:cubicBezTo>
                    <a:pt x="6" y="9"/>
                    <a:pt x="5" y="9"/>
                    <a:pt x="5" y="9"/>
                  </a:cubicBezTo>
                  <a:cubicBezTo>
                    <a:pt x="4" y="10"/>
                    <a:pt x="4" y="11"/>
                    <a:pt x="4" y="11"/>
                  </a:cubicBezTo>
                  <a:cubicBezTo>
                    <a:pt x="4" y="12"/>
                    <a:pt x="5" y="12"/>
                    <a:pt x="6" y="12"/>
                  </a:cubicBezTo>
                  <a:cubicBezTo>
                    <a:pt x="6" y="12"/>
                    <a:pt x="6" y="12"/>
                    <a:pt x="6" y="12"/>
                  </a:cubicBezTo>
                  <a:cubicBezTo>
                    <a:pt x="7" y="12"/>
                    <a:pt x="8" y="11"/>
                    <a:pt x="7" y="10"/>
                  </a:cubicBezTo>
                  <a:cubicBezTo>
                    <a:pt x="7" y="10"/>
                    <a:pt x="6" y="9"/>
                    <a:pt x="6" y="9"/>
                  </a:cubicBezTo>
                  <a:moveTo>
                    <a:pt x="2" y="0"/>
                  </a:moveTo>
                  <a:cubicBezTo>
                    <a:pt x="2" y="0"/>
                    <a:pt x="2" y="0"/>
                    <a:pt x="2" y="0"/>
                  </a:cubicBezTo>
                  <a:cubicBezTo>
                    <a:pt x="1" y="0"/>
                    <a:pt x="0" y="1"/>
                    <a:pt x="1" y="2"/>
                  </a:cubicBezTo>
                  <a:cubicBezTo>
                    <a:pt x="1" y="3"/>
                    <a:pt x="2" y="3"/>
                    <a:pt x="2" y="3"/>
                  </a:cubicBezTo>
                  <a:cubicBezTo>
                    <a:pt x="3" y="3"/>
                    <a:pt x="3" y="3"/>
                    <a:pt x="3" y="3"/>
                  </a:cubicBezTo>
                  <a:cubicBezTo>
                    <a:pt x="4" y="3"/>
                    <a:pt x="4" y="2"/>
                    <a:pt x="4" y="1"/>
                  </a:cubicBezTo>
                  <a:cubicBezTo>
                    <a:pt x="3" y="0"/>
                    <a:pt x="3" y="0"/>
                    <a:pt x="2" y="0"/>
                  </a:cubicBezTo>
                </a:path>
              </a:pathLst>
            </a:custGeom>
            <a:solidFill>
              <a:srgbClr val="F3F5F7"/>
            </a:solidFill>
            <a:ln w="9525">
              <a:noFill/>
            </a:ln>
          </p:spPr>
          <p:txBody>
            <a:bodyPr/>
            <a:p>
              <a:endParaRPr lang="zh-CN" altLang="en-US"/>
            </a:p>
          </p:txBody>
        </p:sp>
        <p:sp>
          <p:nvSpPr>
            <p:cNvPr id="285772" name="任意多边形 83"/>
            <p:cNvSpPr/>
            <p:nvPr>
              <p:custDataLst>
                <p:tags r:id="rId71"/>
              </p:custDataLst>
            </p:nvPr>
          </p:nvSpPr>
          <p:spPr>
            <a:xfrm>
              <a:off x="13065" y="3801"/>
              <a:ext cx="216" cy="79"/>
            </a:xfrm>
            <a:custGeom>
              <a:avLst/>
              <a:gdLst/>
              <a:ahLst/>
              <a:cxnLst>
                <a:cxn ang="0">
                  <a:pos x="4" y="45"/>
                </a:cxn>
                <a:cxn ang="0">
                  <a:pos x="4" y="45"/>
                </a:cxn>
                <a:cxn ang="0">
                  <a:pos x="0" y="45"/>
                </a:cxn>
                <a:cxn ang="0">
                  <a:pos x="8" y="59"/>
                </a:cxn>
                <a:cxn ang="0">
                  <a:pos x="13" y="49"/>
                </a:cxn>
                <a:cxn ang="0">
                  <a:pos x="4" y="45"/>
                </a:cxn>
                <a:cxn ang="0">
                  <a:pos x="49" y="36"/>
                </a:cxn>
                <a:cxn ang="0">
                  <a:pos x="44" y="36"/>
                </a:cxn>
                <a:cxn ang="0">
                  <a:pos x="40" y="45"/>
                </a:cxn>
                <a:cxn ang="0">
                  <a:pos x="49" y="49"/>
                </a:cxn>
                <a:cxn ang="0">
                  <a:pos x="49" y="49"/>
                </a:cxn>
                <a:cxn ang="0">
                  <a:pos x="53" y="40"/>
                </a:cxn>
                <a:cxn ang="0">
                  <a:pos x="49" y="36"/>
                </a:cxn>
                <a:cxn ang="0">
                  <a:pos x="89" y="22"/>
                </a:cxn>
                <a:cxn ang="0">
                  <a:pos x="89" y="22"/>
                </a:cxn>
                <a:cxn ang="0">
                  <a:pos x="85" y="31"/>
                </a:cxn>
                <a:cxn ang="0">
                  <a:pos x="89" y="36"/>
                </a:cxn>
                <a:cxn ang="0">
                  <a:pos x="94" y="36"/>
                </a:cxn>
                <a:cxn ang="0">
                  <a:pos x="98" y="27"/>
                </a:cxn>
                <a:cxn ang="0">
                  <a:pos x="89" y="22"/>
                </a:cxn>
                <a:cxn ang="0">
                  <a:pos x="134" y="9"/>
                </a:cxn>
                <a:cxn ang="0">
                  <a:pos x="130" y="9"/>
                </a:cxn>
                <a:cxn ang="0">
                  <a:pos x="125" y="18"/>
                </a:cxn>
                <a:cxn ang="0">
                  <a:pos x="134" y="27"/>
                </a:cxn>
                <a:cxn ang="0">
                  <a:pos x="134" y="27"/>
                </a:cxn>
                <a:cxn ang="0">
                  <a:pos x="143" y="18"/>
                </a:cxn>
                <a:cxn ang="0">
                  <a:pos x="134" y="9"/>
                </a:cxn>
                <a:cxn ang="0">
                  <a:pos x="179" y="0"/>
                </a:cxn>
                <a:cxn ang="0">
                  <a:pos x="175" y="0"/>
                </a:cxn>
                <a:cxn ang="0">
                  <a:pos x="170" y="9"/>
                </a:cxn>
                <a:cxn ang="0">
                  <a:pos x="179" y="13"/>
                </a:cxn>
                <a:cxn ang="0">
                  <a:pos x="179" y="13"/>
                </a:cxn>
                <a:cxn ang="0">
                  <a:pos x="184" y="4"/>
                </a:cxn>
                <a:cxn ang="0">
                  <a:pos x="179" y="0"/>
                </a:cxn>
              </a:cxnLst>
              <a:pathLst>
                <a:path w="41" h="13">
                  <a:moveTo>
                    <a:pt x="1" y="10"/>
                  </a:moveTo>
                  <a:cubicBezTo>
                    <a:pt x="1" y="10"/>
                    <a:pt x="1" y="10"/>
                    <a:pt x="1" y="10"/>
                  </a:cubicBezTo>
                  <a:cubicBezTo>
                    <a:pt x="0" y="10"/>
                    <a:pt x="0" y="10"/>
                    <a:pt x="0" y="10"/>
                  </a:cubicBezTo>
                  <a:cubicBezTo>
                    <a:pt x="1" y="11"/>
                    <a:pt x="1" y="12"/>
                    <a:pt x="2" y="13"/>
                  </a:cubicBezTo>
                  <a:cubicBezTo>
                    <a:pt x="2" y="13"/>
                    <a:pt x="3" y="12"/>
                    <a:pt x="3" y="11"/>
                  </a:cubicBezTo>
                  <a:cubicBezTo>
                    <a:pt x="2" y="11"/>
                    <a:pt x="2" y="10"/>
                    <a:pt x="1" y="10"/>
                  </a:cubicBezTo>
                  <a:moveTo>
                    <a:pt x="11" y="8"/>
                  </a:moveTo>
                  <a:cubicBezTo>
                    <a:pt x="10" y="8"/>
                    <a:pt x="10" y="8"/>
                    <a:pt x="10" y="8"/>
                  </a:cubicBezTo>
                  <a:cubicBezTo>
                    <a:pt x="9" y="8"/>
                    <a:pt x="9" y="9"/>
                    <a:pt x="9" y="10"/>
                  </a:cubicBezTo>
                  <a:cubicBezTo>
                    <a:pt x="9" y="10"/>
                    <a:pt x="10" y="11"/>
                    <a:pt x="11" y="11"/>
                  </a:cubicBezTo>
                  <a:cubicBezTo>
                    <a:pt x="11" y="11"/>
                    <a:pt x="11" y="11"/>
                    <a:pt x="11" y="11"/>
                  </a:cubicBezTo>
                  <a:cubicBezTo>
                    <a:pt x="12" y="11"/>
                    <a:pt x="12" y="10"/>
                    <a:pt x="12" y="9"/>
                  </a:cubicBezTo>
                  <a:cubicBezTo>
                    <a:pt x="12" y="8"/>
                    <a:pt x="11" y="8"/>
                    <a:pt x="11" y="8"/>
                  </a:cubicBezTo>
                  <a:moveTo>
                    <a:pt x="20" y="5"/>
                  </a:moveTo>
                  <a:cubicBezTo>
                    <a:pt x="20" y="5"/>
                    <a:pt x="20" y="5"/>
                    <a:pt x="20" y="5"/>
                  </a:cubicBezTo>
                  <a:cubicBezTo>
                    <a:pt x="19" y="5"/>
                    <a:pt x="18" y="6"/>
                    <a:pt x="19" y="7"/>
                  </a:cubicBezTo>
                  <a:cubicBezTo>
                    <a:pt x="19" y="8"/>
                    <a:pt x="20" y="8"/>
                    <a:pt x="20" y="8"/>
                  </a:cubicBezTo>
                  <a:cubicBezTo>
                    <a:pt x="21" y="8"/>
                    <a:pt x="21" y="8"/>
                    <a:pt x="21" y="8"/>
                  </a:cubicBezTo>
                  <a:cubicBezTo>
                    <a:pt x="22" y="8"/>
                    <a:pt x="22" y="7"/>
                    <a:pt x="22" y="6"/>
                  </a:cubicBezTo>
                  <a:cubicBezTo>
                    <a:pt x="22" y="5"/>
                    <a:pt x="21" y="5"/>
                    <a:pt x="20" y="5"/>
                  </a:cubicBezTo>
                  <a:moveTo>
                    <a:pt x="30" y="2"/>
                  </a:moveTo>
                  <a:cubicBezTo>
                    <a:pt x="30" y="2"/>
                    <a:pt x="30" y="2"/>
                    <a:pt x="29" y="2"/>
                  </a:cubicBezTo>
                  <a:cubicBezTo>
                    <a:pt x="29" y="3"/>
                    <a:pt x="28" y="4"/>
                    <a:pt x="28" y="4"/>
                  </a:cubicBezTo>
                  <a:cubicBezTo>
                    <a:pt x="29" y="5"/>
                    <a:pt x="29" y="6"/>
                    <a:pt x="30" y="6"/>
                  </a:cubicBezTo>
                  <a:cubicBezTo>
                    <a:pt x="30" y="6"/>
                    <a:pt x="30" y="6"/>
                    <a:pt x="30" y="6"/>
                  </a:cubicBezTo>
                  <a:cubicBezTo>
                    <a:pt x="31" y="5"/>
                    <a:pt x="32" y="4"/>
                    <a:pt x="32" y="4"/>
                  </a:cubicBezTo>
                  <a:cubicBezTo>
                    <a:pt x="31" y="3"/>
                    <a:pt x="31" y="2"/>
                    <a:pt x="30" y="2"/>
                  </a:cubicBezTo>
                  <a:moveTo>
                    <a:pt x="40" y="0"/>
                  </a:moveTo>
                  <a:cubicBezTo>
                    <a:pt x="39" y="0"/>
                    <a:pt x="39" y="0"/>
                    <a:pt x="39" y="0"/>
                  </a:cubicBezTo>
                  <a:cubicBezTo>
                    <a:pt x="38" y="0"/>
                    <a:pt x="38" y="1"/>
                    <a:pt x="38" y="2"/>
                  </a:cubicBezTo>
                  <a:cubicBezTo>
                    <a:pt x="38" y="3"/>
                    <a:pt x="39" y="3"/>
                    <a:pt x="40" y="3"/>
                  </a:cubicBezTo>
                  <a:cubicBezTo>
                    <a:pt x="40" y="3"/>
                    <a:pt x="40" y="3"/>
                    <a:pt x="40" y="3"/>
                  </a:cubicBezTo>
                  <a:cubicBezTo>
                    <a:pt x="41" y="3"/>
                    <a:pt x="41" y="2"/>
                    <a:pt x="41" y="1"/>
                  </a:cubicBezTo>
                  <a:cubicBezTo>
                    <a:pt x="41" y="0"/>
                    <a:pt x="40" y="0"/>
                    <a:pt x="40" y="0"/>
                  </a:cubicBezTo>
                </a:path>
              </a:pathLst>
            </a:custGeom>
            <a:solidFill>
              <a:srgbClr val="F3F5F7"/>
            </a:solidFill>
            <a:ln w="9525">
              <a:noFill/>
            </a:ln>
          </p:spPr>
          <p:txBody>
            <a:bodyPr/>
            <a:p>
              <a:endParaRPr lang="zh-CN" altLang="en-US"/>
            </a:p>
          </p:txBody>
        </p:sp>
        <p:sp>
          <p:nvSpPr>
            <p:cNvPr id="285773" name="任意多边形 84"/>
            <p:cNvSpPr/>
            <p:nvPr>
              <p:custDataLst>
                <p:tags r:id="rId72"/>
              </p:custDataLst>
            </p:nvPr>
          </p:nvSpPr>
          <p:spPr>
            <a:xfrm>
              <a:off x="12322" y="3921"/>
              <a:ext cx="391" cy="612"/>
            </a:xfrm>
            <a:custGeom>
              <a:avLst/>
              <a:gdLst/>
              <a:ahLst/>
              <a:cxnLst>
                <a:cxn ang="0">
                  <a:pos x="229" y="450"/>
                </a:cxn>
                <a:cxn ang="0">
                  <a:pos x="234" y="450"/>
                </a:cxn>
                <a:cxn ang="0">
                  <a:pos x="247" y="409"/>
                </a:cxn>
                <a:cxn ang="0">
                  <a:pos x="243" y="423"/>
                </a:cxn>
                <a:cxn ang="0">
                  <a:pos x="252" y="418"/>
                </a:cxn>
                <a:cxn ang="0">
                  <a:pos x="247" y="409"/>
                </a:cxn>
                <a:cxn ang="0">
                  <a:pos x="256" y="373"/>
                </a:cxn>
                <a:cxn ang="0">
                  <a:pos x="261" y="382"/>
                </a:cxn>
                <a:cxn ang="0">
                  <a:pos x="265" y="369"/>
                </a:cxn>
                <a:cxn ang="0">
                  <a:pos x="279" y="324"/>
                </a:cxn>
                <a:cxn ang="0">
                  <a:pos x="274" y="337"/>
                </a:cxn>
                <a:cxn ang="0">
                  <a:pos x="283" y="333"/>
                </a:cxn>
                <a:cxn ang="0">
                  <a:pos x="279" y="324"/>
                </a:cxn>
                <a:cxn ang="0">
                  <a:pos x="288" y="288"/>
                </a:cxn>
                <a:cxn ang="0">
                  <a:pos x="292" y="297"/>
                </a:cxn>
                <a:cxn ang="0">
                  <a:pos x="297" y="283"/>
                </a:cxn>
                <a:cxn ang="0">
                  <a:pos x="310" y="238"/>
                </a:cxn>
                <a:cxn ang="0">
                  <a:pos x="306" y="256"/>
                </a:cxn>
                <a:cxn ang="0">
                  <a:pos x="315" y="252"/>
                </a:cxn>
                <a:cxn ang="0">
                  <a:pos x="310" y="238"/>
                </a:cxn>
                <a:cxn ang="0">
                  <a:pos x="319" y="202"/>
                </a:cxn>
                <a:cxn ang="0">
                  <a:pos x="324" y="211"/>
                </a:cxn>
                <a:cxn ang="0">
                  <a:pos x="328" y="198"/>
                </a:cxn>
                <a:cxn ang="0">
                  <a:pos x="189" y="22"/>
                </a:cxn>
                <a:cxn ang="0">
                  <a:pos x="184" y="36"/>
                </a:cxn>
                <a:cxn ang="0">
                  <a:pos x="193" y="27"/>
                </a:cxn>
                <a:cxn ang="0">
                  <a:pos x="189" y="22"/>
                </a:cxn>
                <a:cxn ang="0">
                  <a:pos x="135" y="22"/>
                </a:cxn>
                <a:cxn ang="0">
                  <a:pos x="144" y="31"/>
                </a:cxn>
                <a:cxn ang="0">
                  <a:pos x="144" y="13"/>
                </a:cxn>
                <a:cxn ang="0">
                  <a:pos x="99" y="9"/>
                </a:cxn>
                <a:cxn ang="0">
                  <a:pos x="99" y="27"/>
                </a:cxn>
                <a:cxn ang="0">
                  <a:pos x="103" y="18"/>
                </a:cxn>
                <a:cxn ang="0">
                  <a:pos x="99" y="9"/>
                </a:cxn>
                <a:cxn ang="0">
                  <a:pos x="45" y="13"/>
                </a:cxn>
                <a:cxn ang="0">
                  <a:pos x="54" y="22"/>
                </a:cxn>
                <a:cxn ang="0">
                  <a:pos x="54" y="4"/>
                </a:cxn>
                <a:cxn ang="0">
                  <a:pos x="9" y="0"/>
                </a:cxn>
                <a:cxn ang="0">
                  <a:pos x="9" y="13"/>
                </a:cxn>
                <a:cxn ang="0">
                  <a:pos x="18" y="9"/>
                </a:cxn>
                <a:cxn ang="0">
                  <a:pos x="9" y="0"/>
                </a:cxn>
              </a:cxnLst>
              <a:pathLst>
                <a:path w="74" h="102">
                  <a:moveTo>
                    <a:pt x="51" y="100"/>
                  </a:moveTo>
                  <a:cubicBezTo>
                    <a:pt x="51" y="100"/>
                    <a:pt x="51" y="100"/>
                    <a:pt x="51" y="100"/>
                  </a:cubicBezTo>
                  <a:cubicBezTo>
                    <a:pt x="51" y="101"/>
                    <a:pt x="52" y="101"/>
                    <a:pt x="53" y="102"/>
                  </a:cubicBezTo>
                  <a:cubicBezTo>
                    <a:pt x="53" y="101"/>
                    <a:pt x="53" y="101"/>
                    <a:pt x="52" y="100"/>
                  </a:cubicBezTo>
                  <a:cubicBezTo>
                    <a:pt x="52" y="100"/>
                    <a:pt x="52" y="100"/>
                    <a:pt x="51" y="100"/>
                  </a:cubicBezTo>
                  <a:moveTo>
                    <a:pt x="55" y="91"/>
                  </a:moveTo>
                  <a:cubicBezTo>
                    <a:pt x="54" y="91"/>
                    <a:pt x="54" y="91"/>
                    <a:pt x="53" y="92"/>
                  </a:cubicBezTo>
                  <a:cubicBezTo>
                    <a:pt x="53" y="93"/>
                    <a:pt x="53" y="94"/>
                    <a:pt x="54" y="94"/>
                  </a:cubicBezTo>
                  <a:cubicBezTo>
                    <a:pt x="55" y="94"/>
                    <a:pt x="55" y="94"/>
                    <a:pt x="55" y="94"/>
                  </a:cubicBezTo>
                  <a:cubicBezTo>
                    <a:pt x="56" y="94"/>
                    <a:pt x="56" y="94"/>
                    <a:pt x="56" y="93"/>
                  </a:cubicBezTo>
                  <a:cubicBezTo>
                    <a:pt x="57" y="92"/>
                    <a:pt x="56" y="91"/>
                    <a:pt x="55" y="91"/>
                  </a:cubicBezTo>
                  <a:cubicBezTo>
                    <a:pt x="55" y="91"/>
                    <a:pt x="55" y="91"/>
                    <a:pt x="55" y="91"/>
                  </a:cubicBezTo>
                  <a:moveTo>
                    <a:pt x="58" y="81"/>
                  </a:moveTo>
                  <a:cubicBezTo>
                    <a:pt x="58" y="81"/>
                    <a:pt x="57" y="82"/>
                    <a:pt x="57" y="83"/>
                  </a:cubicBezTo>
                  <a:cubicBezTo>
                    <a:pt x="56" y="83"/>
                    <a:pt x="57" y="84"/>
                    <a:pt x="58" y="85"/>
                  </a:cubicBezTo>
                  <a:cubicBezTo>
                    <a:pt x="58" y="85"/>
                    <a:pt x="58" y="85"/>
                    <a:pt x="58" y="85"/>
                  </a:cubicBezTo>
                  <a:cubicBezTo>
                    <a:pt x="59" y="85"/>
                    <a:pt x="60" y="84"/>
                    <a:pt x="60" y="84"/>
                  </a:cubicBezTo>
                  <a:cubicBezTo>
                    <a:pt x="60" y="83"/>
                    <a:pt x="60" y="82"/>
                    <a:pt x="59" y="82"/>
                  </a:cubicBezTo>
                  <a:cubicBezTo>
                    <a:pt x="59" y="82"/>
                    <a:pt x="59" y="81"/>
                    <a:pt x="58" y="81"/>
                  </a:cubicBezTo>
                  <a:moveTo>
                    <a:pt x="62" y="72"/>
                  </a:moveTo>
                  <a:cubicBezTo>
                    <a:pt x="61" y="72"/>
                    <a:pt x="60" y="72"/>
                    <a:pt x="60" y="73"/>
                  </a:cubicBezTo>
                  <a:cubicBezTo>
                    <a:pt x="60" y="74"/>
                    <a:pt x="60" y="75"/>
                    <a:pt x="61" y="75"/>
                  </a:cubicBezTo>
                  <a:cubicBezTo>
                    <a:pt x="62" y="75"/>
                    <a:pt x="62" y="75"/>
                    <a:pt x="62" y="75"/>
                  </a:cubicBezTo>
                  <a:cubicBezTo>
                    <a:pt x="62" y="75"/>
                    <a:pt x="63" y="75"/>
                    <a:pt x="63" y="74"/>
                  </a:cubicBezTo>
                  <a:cubicBezTo>
                    <a:pt x="64" y="73"/>
                    <a:pt x="63" y="72"/>
                    <a:pt x="62" y="72"/>
                  </a:cubicBezTo>
                  <a:cubicBezTo>
                    <a:pt x="62" y="72"/>
                    <a:pt x="62" y="72"/>
                    <a:pt x="62" y="72"/>
                  </a:cubicBezTo>
                  <a:moveTo>
                    <a:pt x="65" y="63"/>
                  </a:moveTo>
                  <a:cubicBezTo>
                    <a:pt x="65" y="63"/>
                    <a:pt x="64" y="63"/>
                    <a:pt x="64" y="64"/>
                  </a:cubicBezTo>
                  <a:cubicBezTo>
                    <a:pt x="63" y="65"/>
                    <a:pt x="64" y="66"/>
                    <a:pt x="65" y="66"/>
                  </a:cubicBezTo>
                  <a:cubicBezTo>
                    <a:pt x="65" y="66"/>
                    <a:pt x="65" y="66"/>
                    <a:pt x="65" y="66"/>
                  </a:cubicBezTo>
                  <a:cubicBezTo>
                    <a:pt x="66" y="66"/>
                    <a:pt x="67" y="66"/>
                    <a:pt x="67" y="65"/>
                  </a:cubicBezTo>
                  <a:cubicBezTo>
                    <a:pt x="67" y="64"/>
                    <a:pt x="67" y="63"/>
                    <a:pt x="66" y="63"/>
                  </a:cubicBezTo>
                  <a:cubicBezTo>
                    <a:pt x="66" y="63"/>
                    <a:pt x="65" y="63"/>
                    <a:pt x="65" y="63"/>
                  </a:cubicBezTo>
                  <a:moveTo>
                    <a:pt x="69" y="53"/>
                  </a:moveTo>
                  <a:cubicBezTo>
                    <a:pt x="68" y="53"/>
                    <a:pt x="67" y="54"/>
                    <a:pt x="67" y="54"/>
                  </a:cubicBezTo>
                  <a:cubicBezTo>
                    <a:pt x="67" y="55"/>
                    <a:pt x="67" y="56"/>
                    <a:pt x="68" y="57"/>
                  </a:cubicBezTo>
                  <a:cubicBezTo>
                    <a:pt x="69" y="57"/>
                    <a:pt x="69" y="57"/>
                    <a:pt x="69" y="57"/>
                  </a:cubicBezTo>
                  <a:cubicBezTo>
                    <a:pt x="69" y="57"/>
                    <a:pt x="70" y="56"/>
                    <a:pt x="70" y="56"/>
                  </a:cubicBezTo>
                  <a:cubicBezTo>
                    <a:pt x="71" y="55"/>
                    <a:pt x="70" y="54"/>
                    <a:pt x="69" y="53"/>
                  </a:cubicBezTo>
                  <a:cubicBezTo>
                    <a:pt x="69" y="53"/>
                    <a:pt x="69" y="53"/>
                    <a:pt x="69" y="53"/>
                  </a:cubicBezTo>
                  <a:moveTo>
                    <a:pt x="72" y="44"/>
                  </a:moveTo>
                  <a:cubicBezTo>
                    <a:pt x="71" y="44"/>
                    <a:pt x="71" y="44"/>
                    <a:pt x="71" y="45"/>
                  </a:cubicBezTo>
                  <a:cubicBezTo>
                    <a:pt x="70" y="46"/>
                    <a:pt x="71" y="47"/>
                    <a:pt x="72" y="47"/>
                  </a:cubicBezTo>
                  <a:cubicBezTo>
                    <a:pt x="72" y="47"/>
                    <a:pt x="72" y="47"/>
                    <a:pt x="72" y="47"/>
                  </a:cubicBezTo>
                  <a:cubicBezTo>
                    <a:pt x="73" y="47"/>
                    <a:pt x="73" y="47"/>
                    <a:pt x="74" y="46"/>
                  </a:cubicBezTo>
                  <a:cubicBezTo>
                    <a:pt x="74" y="45"/>
                    <a:pt x="74" y="44"/>
                    <a:pt x="73" y="44"/>
                  </a:cubicBezTo>
                  <a:cubicBezTo>
                    <a:pt x="73" y="44"/>
                    <a:pt x="72" y="44"/>
                    <a:pt x="72" y="44"/>
                  </a:cubicBezTo>
                  <a:moveTo>
                    <a:pt x="42" y="5"/>
                  </a:moveTo>
                  <a:cubicBezTo>
                    <a:pt x="41" y="5"/>
                    <a:pt x="40" y="5"/>
                    <a:pt x="40" y="6"/>
                  </a:cubicBezTo>
                  <a:cubicBezTo>
                    <a:pt x="40" y="7"/>
                    <a:pt x="41" y="8"/>
                    <a:pt x="41" y="8"/>
                  </a:cubicBezTo>
                  <a:cubicBezTo>
                    <a:pt x="42" y="8"/>
                    <a:pt x="42" y="8"/>
                    <a:pt x="42" y="8"/>
                  </a:cubicBezTo>
                  <a:cubicBezTo>
                    <a:pt x="43" y="8"/>
                    <a:pt x="43" y="7"/>
                    <a:pt x="43" y="6"/>
                  </a:cubicBezTo>
                  <a:cubicBezTo>
                    <a:pt x="43" y="6"/>
                    <a:pt x="43" y="5"/>
                    <a:pt x="42" y="5"/>
                  </a:cubicBezTo>
                  <a:cubicBezTo>
                    <a:pt x="42" y="5"/>
                    <a:pt x="42" y="5"/>
                    <a:pt x="42" y="5"/>
                  </a:cubicBezTo>
                  <a:moveTo>
                    <a:pt x="32" y="3"/>
                  </a:moveTo>
                  <a:cubicBezTo>
                    <a:pt x="31" y="3"/>
                    <a:pt x="30" y="4"/>
                    <a:pt x="30" y="5"/>
                  </a:cubicBezTo>
                  <a:cubicBezTo>
                    <a:pt x="30" y="6"/>
                    <a:pt x="31" y="7"/>
                    <a:pt x="32" y="7"/>
                  </a:cubicBezTo>
                  <a:cubicBezTo>
                    <a:pt x="32" y="7"/>
                    <a:pt x="32" y="7"/>
                    <a:pt x="32" y="7"/>
                  </a:cubicBezTo>
                  <a:cubicBezTo>
                    <a:pt x="33" y="7"/>
                    <a:pt x="33" y="6"/>
                    <a:pt x="33" y="5"/>
                  </a:cubicBezTo>
                  <a:cubicBezTo>
                    <a:pt x="34" y="4"/>
                    <a:pt x="33" y="4"/>
                    <a:pt x="32" y="3"/>
                  </a:cubicBezTo>
                  <a:cubicBezTo>
                    <a:pt x="32" y="3"/>
                    <a:pt x="32" y="3"/>
                    <a:pt x="32" y="3"/>
                  </a:cubicBezTo>
                  <a:moveTo>
                    <a:pt x="22" y="2"/>
                  </a:moveTo>
                  <a:cubicBezTo>
                    <a:pt x="21" y="2"/>
                    <a:pt x="20" y="3"/>
                    <a:pt x="20" y="4"/>
                  </a:cubicBezTo>
                  <a:cubicBezTo>
                    <a:pt x="20" y="5"/>
                    <a:pt x="21" y="6"/>
                    <a:pt x="22" y="6"/>
                  </a:cubicBezTo>
                  <a:cubicBezTo>
                    <a:pt x="22" y="6"/>
                    <a:pt x="22" y="6"/>
                    <a:pt x="22" y="6"/>
                  </a:cubicBezTo>
                  <a:cubicBezTo>
                    <a:pt x="23" y="6"/>
                    <a:pt x="23" y="5"/>
                    <a:pt x="23" y="4"/>
                  </a:cubicBezTo>
                  <a:cubicBezTo>
                    <a:pt x="24" y="3"/>
                    <a:pt x="23" y="2"/>
                    <a:pt x="22" y="2"/>
                  </a:cubicBezTo>
                  <a:cubicBezTo>
                    <a:pt x="22" y="2"/>
                    <a:pt x="22" y="2"/>
                    <a:pt x="22" y="2"/>
                  </a:cubicBezTo>
                  <a:moveTo>
                    <a:pt x="12" y="1"/>
                  </a:moveTo>
                  <a:cubicBezTo>
                    <a:pt x="11" y="1"/>
                    <a:pt x="10" y="2"/>
                    <a:pt x="10" y="3"/>
                  </a:cubicBezTo>
                  <a:cubicBezTo>
                    <a:pt x="10" y="4"/>
                    <a:pt x="11" y="4"/>
                    <a:pt x="12" y="4"/>
                  </a:cubicBezTo>
                  <a:cubicBezTo>
                    <a:pt x="12" y="5"/>
                    <a:pt x="12" y="5"/>
                    <a:pt x="12" y="5"/>
                  </a:cubicBezTo>
                  <a:cubicBezTo>
                    <a:pt x="13" y="5"/>
                    <a:pt x="13" y="4"/>
                    <a:pt x="14" y="3"/>
                  </a:cubicBezTo>
                  <a:cubicBezTo>
                    <a:pt x="14" y="2"/>
                    <a:pt x="13" y="1"/>
                    <a:pt x="12" y="1"/>
                  </a:cubicBezTo>
                  <a:cubicBezTo>
                    <a:pt x="12" y="1"/>
                    <a:pt x="12" y="1"/>
                    <a:pt x="12" y="1"/>
                  </a:cubicBezTo>
                  <a:moveTo>
                    <a:pt x="2" y="0"/>
                  </a:moveTo>
                  <a:cubicBezTo>
                    <a:pt x="1" y="0"/>
                    <a:pt x="0" y="1"/>
                    <a:pt x="0" y="2"/>
                  </a:cubicBezTo>
                  <a:cubicBezTo>
                    <a:pt x="0" y="2"/>
                    <a:pt x="1" y="3"/>
                    <a:pt x="2" y="3"/>
                  </a:cubicBezTo>
                  <a:cubicBezTo>
                    <a:pt x="2" y="3"/>
                    <a:pt x="2" y="3"/>
                    <a:pt x="2" y="3"/>
                  </a:cubicBezTo>
                  <a:cubicBezTo>
                    <a:pt x="3" y="3"/>
                    <a:pt x="3" y="3"/>
                    <a:pt x="4" y="2"/>
                  </a:cubicBezTo>
                  <a:cubicBezTo>
                    <a:pt x="4" y="1"/>
                    <a:pt x="3" y="0"/>
                    <a:pt x="2" y="0"/>
                  </a:cubicBezTo>
                  <a:cubicBezTo>
                    <a:pt x="2" y="0"/>
                    <a:pt x="2" y="0"/>
                    <a:pt x="2" y="0"/>
                  </a:cubicBezTo>
                </a:path>
              </a:pathLst>
            </a:custGeom>
            <a:solidFill>
              <a:srgbClr val="F3F5F7"/>
            </a:solidFill>
            <a:ln w="9525">
              <a:noFill/>
            </a:ln>
          </p:spPr>
          <p:txBody>
            <a:bodyPr/>
            <a:p>
              <a:endParaRPr lang="zh-CN" altLang="en-US"/>
            </a:p>
          </p:txBody>
        </p:sp>
        <p:sp>
          <p:nvSpPr>
            <p:cNvPr id="285774" name="任意多边形 85"/>
            <p:cNvSpPr/>
            <p:nvPr>
              <p:custDataLst>
                <p:tags r:id="rId73"/>
              </p:custDataLst>
            </p:nvPr>
          </p:nvSpPr>
          <p:spPr>
            <a:xfrm>
              <a:off x="15218" y="4211"/>
              <a:ext cx="1051" cy="1190"/>
            </a:xfrm>
            <a:custGeom>
              <a:avLst/>
              <a:gdLst/>
              <a:ahLst/>
              <a:cxnLst>
                <a:cxn ang="0">
                  <a:pos x="427" y="364"/>
                </a:cxn>
                <a:cxn ang="0">
                  <a:pos x="454" y="346"/>
                </a:cxn>
                <a:cxn ang="0">
                  <a:pos x="688" y="770"/>
                </a:cxn>
                <a:cxn ang="0">
                  <a:pos x="661" y="743"/>
                </a:cxn>
                <a:cxn ang="0">
                  <a:pos x="661" y="743"/>
                </a:cxn>
                <a:cxn ang="0">
                  <a:pos x="634" y="707"/>
                </a:cxn>
                <a:cxn ang="0">
                  <a:pos x="598" y="666"/>
                </a:cxn>
                <a:cxn ang="0">
                  <a:pos x="85" y="644"/>
                </a:cxn>
                <a:cxn ang="0">
                  <a:pos x="557" y="635"/>
                </a:cxn>
                <a:cxn ang="0">
                  <a:pos x="116" y="635"/>
                </a:cxn>
                <a:cxn ang="0">
                  <a:pos x="530" y="617"/>
                </a:cxn>
                <a:cxn ang="0">
                  <a:pos x="530" y="617"/>
                </a:cxn>
                <a:cxn ang="0">
                  <a:pos x="166" y="617"/>
                </a:cxn>
                <a:cxn ang="0">
                  <a:pos x="206" y="581"/>
                </a:cxn>
                <a:cxn ang="0">
                  <a:pos x="238" y="558"/>
                </a:cxn>
                <a:cxn ang="0">
                  <a:pos x="449" y="477"/>
                </a:cxn>
                <a:cxn ang="0">
                  <a:pos x="490" y="581"/>
                </a:cxn>
                <a:cxn ang="0">
                  <a:pos x="440" y="459"/>
                </a:cxn>
                <a:cxn ang="0">
                  <a:pos x="463" y="464"/>
                </a:cxn>
                <a:cxn ang="0">
                  <a:pos x="260" y="373"/>
                </a:cxn>
                <a:cxn ang="0">
                  <a:pos x="436" y="468"/>
                </a:cxn>
                <a:cxn ang="0">
                  <a:pos x="400" y="495"/>
                </a:cxn>
                <a:cxn ang="0">
                  <a:pos x="355" y="504"/>
                </a:cxn>
                <a:cxn ang="0">
                  <a:pos x="472" y="364"/>
                </a:cxn>
                <a:cxn ang="0">
                  <a:pos x="215" y="369"/>
                </a:cxn>
                <a:cxn ang="0">
                  <a:pos x="215" y="369"/>
                </a:cxn>
                <a:cxn ang="0">
                  <a:pos x="580" y="342"/>
                </a:cxn>
                <a:cxn ang="0">
                  <a:pos x="175" y="328"/>
                </a:cxn>
                <a:cxn ang="0">
                  <a:pos x="130" y="310"/>
                </a:cxn>
                <a:cxn ang="0">
                  <a:pos x="418" y="414"/>
                </a:cxn>
                <a:cxn ang="0">
                  <a:pos x="418" y="292"/>
                </a:cxn>
                <a:cxn ang="0">
                  <a:pos x="508" y="319"/>
                </a:cxn>
                <a:cxn ang="0">
                  <a:pos x="490" y="373"/>
                </a:cxn>
                <a:cxn ang="0">
                  <a:pos x="445" y="400"/>
                </a:cxn>
                <a:cxn ang="0">
                  <a:pos x="427" y="391"/>
                </a:cxn>
                <a:cxn ang="0">
                  <a:pos x="413" y="328"/>
                </a:cxn>
                <a:cxn ang="0">
                  <a:pos x="458" y="319"/>
                </a:cxn>
                <a:cxn ang="0">
                  <a:pos x="476" y="373"/>
                </a:cxn>
                <a:cxn ang="0">
                  <a:pos x="445" y="301"/>
                </a:cxn>
                <a:cxn ang="0">
                  <a:pos x="395" y="378"/>
                </a:cxn>
                <a:cxn ang="0">
                  <a:pos x="494" y="391"/>
                </a:cxn>
                <a:cxn ang="0">
                  <a:pos x="449" y="418"/>
                </a:cxn>
                <a:cxn ang="0">
                  <a:pos x="94" y="301"/>
                </a:cxn>
                <a:cxn ang="0">
                  <a:pos x="530" y="297"/>
                </a:cxn>
                <a:cxn ang="0">
                  <a:pos x="530" y="297"/>
                </a:cxn>
                <a:cxn ang="0">
                  <a:pos x="409" y="292"/>
                </a:cxn>
                <a:cxn ang="0">
                  <a:pos x="62" y="265"/>
                </a:cxn>
                <a:cxn ang="0">
                  <a:pos x="404" y="238"/>
                </a:cxn>
                <a:cxn ang="0">
                  <a:pos x="548" y="256"/>
                </a:cxn>
                <a:cxn ang="0">
                  <a:pos x="584" y="225"/>
                </a:cxn>
                <a:cxn ang="0">
                  <a:pos x="584" y="225"/>
                </a:cxn>
                <a:cxn ang="0">
                  <a:pos x="391" y="202"/>
                </a:cxn>
                <a:cxn ang="0">
                  <a:pos x="620" y="175"/>
                </a:cxn>
                <a:cxn ang="0">
                  <a:pos x="377" y="144"/>
                </a:cxn>
                <a:cxn ang="0">
                  <a:pos x="634" y="144"/>
                </a:cxn>
                <a:cxn ang="0">
                  <a:pos x="665" y="117"/>
                </a:cxn>
                <a:cxn ang="0">
                  <a:pos x="368" y="117"/>
                </a:cxn>
                <a:cxn ang="0">
                  <a:pos x="368" y="117"/>
                </a:cxn>
                <a:cxn ang="0">
                  <a:pos x="359" y="72"/>
                </a:cxn>
                <a:cxn ang="0">
                  <a:pos x="350" y="22"/>
                </a:cxn>
                <a:cxn ang="0">
                  <a:pos x="719" y="801"/>
                </a:cxn>
                <a:cxn ang="0">
                  <a:pos x="868" y="301"/>
                </a:cxn>
                <a:cxn ang="0">
                  <a:pos x="692" y="81"/>
                </a:cxn>
              </a:cxnLst>
              <a:pathLst>
                <a:path w="199" h="198">
                  <a:moveTo>
                    <a:pt x="98" y="73"/>
                  </a:moveTo>
                  <a:cubicBezTo>
                    <a:pt x="97" y="73"/>
                    <a:pt x="96" y="73"/>
                    <a:pt x="96" y="74"/>
                  </a:cubicBezTo>
                  <a:cubicBezTo>
                    <a:pt x="95" y="75"/>
                    <a:pt x="94" y="76"/>
                    <a:pt x="94" y="77"/>
                  </a:cubicBezTo>
                  <a:cubicBezTo>
                    <a:pt x="94" y="78"/>
                    <a:pt x="93" y="79"/>
                    <a:pt x="93" y="80"/>
                  </a:cubicBezTo>
                  <a:cubicBezTo>
                    <a:pt x="93" y="81"/>
                    <a:pt x="93" y="82"/>
                    <a:pt x="94" y="83"/>
                  </a:cubicBezTo>
                  <a:cubicBezTo>
                    <a:pt x="94" y="82"/>
                    <a:pt x="94" y="81"/>
                    <a:pt x="95" y="81"/>
                  </a:cubicBezTo>
                  <a:cubicBezTo>
                    <a:pt x="95" y="81"/>
                    <a:pt x="95" y="81"/>
                    <a:pt x="96" y="81"/>
                  </a:cubicBezTo>
                  <a:cubicBezTo>
                    <a:pt x="96" y="81"/>
                    <a:pt x="97" y="82"/>
                    <a:pt x="97" y="82"/>
                  </a:cubicBezTo>
                  <a:cubicBezTo>
                    <a:pt x="97" y="83"/>
                    <a:pt x="97" y="84"/>
                    <a:pt x="97" y="84"/>
                  </a:cubicBezTo>
                  <a:cubicBezTo>
                    <a:pt x="97" y="84"/>
                    <a:pt x="98" y="84"/>
                    <a:pt x="99" y="83"/>
                  </a:cubicBezTo>
                  <a:cubicBezTo>
                    <a:pt x="99" y="82"/>
                    <a:pt x="100" y="81"/>
                    <a:pt x="100" y="80"/>
                  </a:cubicBezTo>
                  <a:cubicBezTo>
                    <a:pt x="101" y="79"/>
                    <a:pt x="101" y="78"/>
                    <a:pt x="101" y="77"/>
                  </a:cubicBezTo>
                  <a:cubicBezTo>
                    <a:pt x="101" y="76"/>
                    <a:pt x="101" y="76"/>
                    <a:pt x="101" y="75"/>
                  </a:cubicBezTo>
                  <a:cubicBezTo>
                    <a:pt x="100" y="75"/>
                    <a:pt x="100" y="74"/>
                    <a:pt x="100" y="74"/>
                  </a:cubicBezTo>
                  <a:cubicBezTo>
                    <a:pt x="99" y="73"/>
                    <a:pt x="99" y="73"/>
                    <a:pt x="99" y="73"/>
                  </a:cubicBezTo>
                  <a:cubicBezTo>
                    <a:pt x="99" y="73"/>
                    <a:pt x="98" y="73"/>
                    <a:pt x="98" y="73"/>
                  </a:cubicBezTo>
                  <a:moveTo>
                    <a:pt x="154" y="172"/>
                  </a:moveTo>
                  <a:cubicBezTo>
                    <a:pt x="154" y="172"/>
                    <a:pt x="153" y="172"/>
                    <a:pt x="153" y="171"/>
                  </a:cubicBezTo>
                  <a:cubicBezTo>
                    <a:pt x="152" y="171"/>
                    <a:pt x="152" y="170"/>
                    <a:pt x="153" y="169"/>
                  </a:cubicBezTo>
                  <a:cubicBezTo>
                    <a:pt x="153" y="169"/>
                    <a:pt x="154" y="168"/>
                    <a:pt x="154" y="168"/>
                  </a:cubicBezTo>
                  <a:cubicBezTo>
                    <a:pt x="155" y="168"/>
                    <a:pt x="155" y="169"/>
                    <a:pt x="155" y="169"/>
                  </a:cubicBezTo>
                  <a:cubicBezTo>
                    <a:pt x="156" y="169"/>
                    <a:pt x="156" y="171"/>
                    <a:pt x="155" y="171"/>
                  </a:cubicBezTo>
                  <a:cubicBezTo>
                    <a:pt x="155" y="172"/>
                    <a:pt x="155" y="172"/>
                    <a:pt x="154" y="172"/>
                  </a:cubicBezTo>
                  <a:moveTo>
                    <a:pt x="147" y="165"/>
                  </a:moveTo>
                  <a:cubicBezTo>
                    <a:pt x="146" y="165"/>
                    <a:pt x="146" y="165"/>
                    <a:pt x="146" y="164"/>
                  </a:cubicBezTo>
                  <a:cubicBezTo>
                    <a:pt x="145" y="164"/>
                    <a:pt x="145" y="163"/>
                    <a:pt x="146" y="162"/>
                  </a:cubicBezTo>
                  <a:cubicBezTo>
                    <a:pt x="146" y="162"/>
                    <a:pt x="146" y="162"/>
                    <a:pt x="147" y="162"/>
                  </a:cubicBezTo>
                  <a:cubicBezTo>
                    <a:pt x="147" y="162"/>
                    <a:pt x="148" y="162"/>
                    <a:pt x="148" y="162"/>
                  </a:cubicBezTo>
                  <a:cubicBezTo>
                    <a:pt x="149" y="163"/>
                    <a:pt x="149" y="164"/>
                    <a:pt x="148" y="164"/>
                  </a:cubicBezTo>
                  <a:cubicBezTo>
                    <a:pt x="148" y="165"/>
                    <a:pt x="147" y="165"/>
                    <a:pt x="147" y="165"/>
                  </a:cubicBezTo>
                  <a:moveTo>
                    <a:pt x="140" y="158"/>
                  </a:moveTo>
                  <a:cubicBezTo>
                    <a:pt x="139" y="158"/>
                    <a:pt x="139" y="158"/>
                    <a:pt x="138" y="158"/>
                  </a:cubicBezTo>
                  <a:cubicBezTo>
                    <a:pt x="138" y="157"/>
                    <a:pt x="138" y="156"/>
                    <a:pt x="138" y="155"/>
                  </a:cubicBezTo>
                  <a:cubicBezTo>
                    <a:pt x="139" y="155"/>
                    <a:pt x="139" y="155"/>
                    <a:pt x="140" y="155"/>
                  </a:cubicBezTo>
                  <a:cubicBezTo>
                    <a:pt x="140" y="155"/>
                    <a:pt x="140" y="155"/>
                    <a:pt x="141" y="155"/>
                  </a:cubicBezTo>
                  <a:cubicBezTo>
                    <a:pt x="141" y="156"/>
                    <a:pt x="141" y="157"/>
                    <a:pt x="141" y="157"/>
                  </a:cubicBezTo>
                  <a:cubicBezTo>
                    <a:pt x="140" y="158"/>
                    <a:pt x="140" y="158"/>
                    <a:pt x="140" y="158"/>
                  </a:cubicBezTo>
                  <a:moveTo>
                    <a:pt x="132" y="151"/>
                  </a:moveTo>
                  <a:cubicBezTo>
                    <a:pt x="132" y="151"/>
                    <a:pt x="132" y="151"/>
                    <a:pt x="131" y="151"/>
                  </a:cubicBezTo>
                  <a:cubicBezTo>
                    <a:pt x="131" y="150"/>
                    <a:pt x="130" y="149"/>
                    <a:pt x="131" y="148"/>
                  </a:cubicBezTo>
                  <a:cubicBezTo>
                    <a:pt x="131" y="148"/>
                    <a:pt x="132" y="148"/>
                    <a:pt x="132" y="148"/>
                  </a:cubicBezTo>
                  <a:cubicBezTo>
                    <a:pt x="133" y="148"/>
                    <a:pt x="133" y="148"/>
                    <a:pt x="133" y="148"/>
                  </a:cubicBezTo>
                  <a:cubicBezTo>
                    <a:pt x="134" y="149"/>
                    <a:pt x="134" y="150"/>
                    <a:pt x="134" y="151"/>
                  </a:cubicBezTo>
                  <a:cubicBezTo>
                    <a:pt x="133" y="151"/>
                    <a:pt x="133" y="151"/>
                    <a:pt x="132" y="151"/>
                  </a:cubicBezTo>
                  <a:moveTo>
                    <a:pt x="19" y="147"/>
                  </a:moveTo>
                  <a:cubicBezTo>
                    <a:pt x="18" y="147"/>
                    <a:pt x="18" y="146"/>
                    <a:pt x="17" y="146"/>
                  </a:cubicBezTo>
                  <a:cubicBezTo>
                    <a:pt x="17" y="145"/>
                    <a:pt x="17" y="144"/>
                    <a:pt x="18" y="144"/>
                  </a:cubicBezTo>
                  <a:cubicBezTo>
                    <a:pt x="18" y="143"/>
                    <a:pt x="18" y="143"/>
                    <a:pt x="19" y="143"/>
                  </a:cubicBezTo>
                  <a:cubicBezTo>
                    <a:pt x="19" y="143"/>
                    <a:pt x="20" y="144"/>
                    <a:pt x="20" y="144"/>
                  </a:cubicBezTo>
                  <a:cubicBezTo>
                    <a:pt x="21" y="145"/>
                    <a:pt x="20" y="146"/>
                    <a:pt x="19" y="147"/>
                  </a:cubicBezTo>
                  <a:cubicBezTo>
                    <a:pt x="19" y="147"/>
                    <a:pt x="19" y="147"/>
                    <a:pt x="19" y="147"/>
                  </a:cubicBezTo>
                  <a:moveTo>
                    <a:pt x="125" y="144"/>
                  </a:moveTo>
                  <a:cubicBezTo>
                    <a:pt x="125" y="144"/>
                    <a:pt x="124" y="144"/>
                    <a:pt x="124" y="144"/>
                  </a:cubicBezTo>
                  <a:cubicBezTo>
                    <a:pt x="123" y="143"/>
                    <a:pt x="123" y="142"/>
                    <a:pt x="124" y="141"/>
                  </a:cubicBezTo>
                  <a:cubicBezTo>
                    <a:pt x="124" y="141"/>
                    <a:pt x="125" y="141"/>
                    <a:pt x="125" y="141"/>
                  </a:cubicBezTo>
                  <a:cubicBezTo>
                    <a:pt x="125" y="141"/>
                    <a:pt x="126" y="141"/>
                    <a:pt x="126" y="141"/>
                  </a:cubicBezTo>
                  <a:cubicBezTo>
                    <a:pt x="127" y="142"/>
                    <a:pt x="127" y="143"/>
                    <a:pt x="126" y="144"/>
                  </a:cubicBezTo>
                  <a:cubicBezTo>
                    <a:pt x="126" y="144"/>
                    <a:pt x="125" y="144"/>
                    <a:pt x="125" y="144"/>
                  </a:cubicBezTo>
                  <a:moveTo>
                    <a:pt x="27" y="142"/>
                  </a:moveTo>
                  <a:cubicBezTo>
                    <a:pt x="27" y="142"/>
                    <a:pt x="26" y="141"/>
                    <a:pt x="26" y="141"/>
                  </a:cubicBezTo>
                  <a:cubicBezTo>
                    <a:pt x="25" y="140"/>
                    <a:pt x="26" y="139"/>
                    <a:pt x="27" y="139"/>
                  </a:cubicBezTo>
                  <a:cubicBezTo>
                    <a:pt x="27" y="139"/>
                    <a:pt x="27" y="138"/>
                    <a:pt x="27" y="138"/>
                  </a:cubicBezTo>
                  <a:cubicBezTo>
                    <a:pt x="28" y="138"/>
                    <a:pt x="29" y="139"/>
                    <a:pt x="29" y="139"/>
                  </a:cubicBezTo>
                  <a:cubicBezTo>
                    <a:pt x="29" y="140"/>
                    <a:pt x="29" y="141"/>
                    <a:pt x="28" y="142"/>
                  </a:cubicBezTo>
                  <a:cubicBezTo>
                    <a:pt x="27" y="142"/>
                    <a:pt x="27" y="142"/>
                    <a:pt x="27" y="142"/>
                  </a:cubicBezTo>
                  <a:moveTo>
                    <a:pt x="118" y="137"/>
                  </a:moveTo>
                  <a:cubicBezTo>
                    <a:pt x="117" y="137"/>
                    <a:pt x="117" y="137"/>
                    <a:pt x="117" y="137"/>
                  </a:cubicBezTo>
                  <a:cubicBezTo>
                    <a:pt x="116" y="136"/>
                    <a:pt x="116" y="135"/>
                    <a:pt x="117" y="135"/>
                  </a:cubicBezTo>
                  <a:cubicBezTo>
                    <a:pt x="117" y="134"/>
                    <a:pt x="117" y="134"/>
                    <a:pt x="118" y="134"/>
                  </a:cubicBezTo>
                  <a:cubicBezTo>
                    <a:pt x="118" y="134"/>
                    <a:pt x="119" y="134"/>
                    <a:pt x="119" y="135"/>
                  </a:cubicBezTo>
                  <a:cubicBezTo>
                    <a:pt x="120" y="135"/>
                    <a:pt x="120" y="136"/>
                    <a:pt x="119" y="137"/>
                  </a:cubicBezTo>
                  <a:cubicBezTo>
                    <a:pt x="119" y="137"/>
                    <a:pt x="118" y="137"/>
                    <a:pt x="118" y="137"/>
                  </a:cubicBezTo>
                  <a:moveTo>
                    <a:pt x="36" y="137"/>
                  </a:moveTo>
                  <a:cubicBezTo>
                    <a:pt x="35" y="137"/>
                    <a:pt x="35" y="137"/>
                    <a:pt x="35" y="136"/>
                  </a:cubicBezTo>
                  <a:cubicBezTo>
                    <a:pt x="34" y="135"/>
                    <a:pt x="34" y="134"/>
                    <a:pt x="35" y="134"/>
                  </a:cubicBezTo>
                  <a:cubicBezTo>
                    <a:pt x="36" y="134"/>
                    <a:pt x="36" y="134"/>
                    <a:pt x="36" y="134"/>
                  </a:cubicBezTo>
                  <a:cubicBezTo>
                    <a:pt x="37" y="134"/>
                    <a:pt x="37" y="134"/>
                    <a:pt x="38" y="134"/>
                  </a:cubicBezTo>
                  <a:cubicBezTo>
                    <a:pt x="38" y="135"/>
                    <a:pt x="38" y="136"/>
                    <a:pt x="37" y="137"/>
                  </a:cubicBezTo>
                  <a:cubicBezTo>
                    <a:pt x="36" y="137"/>
                    <a:pt x="36" y="137"/>
                    <a:pt x="36" y="137"/>
                  </a:cubicBezTo>
                  <a:moveTo>
                    <a:pt x="45" y="132"/>
                  </a:moveTo>
                  <a:cubicBezTo>
                    <a:pt x="44" y="132"/>
                    <a:pt x="44" y="132"/>
                    <a:pt x="43" y="131"/>
                  </a:cubicBezTo>
                  <a:cubicBezTo>
                    <a:pt x="43" y="130"/>
                    <a:pt x="43" y="129"/>
                    <a:pt x="44" y="129"/>
                  </a:cubicBezTo>
                  <a:cubicBezTo>
                    <a:pt x="44" y="129"/>
                    <a:pt x="45" y="129"/>
                    <a:pt x="45" y="129"/>
                  </a:cubicBezTo>
                  <a:cubicBezTo>
                    <a:pt x="45" y="129"/>
                    <a:pt x="46" y="129"/>
                    <a:pt x="46" y="129"/>
                  </a:cubicBezTo>
                  <a:cubicBezTo>
                    <a:pt x="47" y="130"/>
                    <a:pt x="46" y="131"/>
                    <a:pt x="46" y="132"/>
                  </a:cubicBezTo>
                  <a:cubicBezTo>
                    <a:pt x="45" y="132"/>
                    <a:pt x="45" y="132"/>
                    <a:pt x="45" y="132"/>
                  </a:cubicBezTo>
                  <a:moveTo>
                    <a:pt x="53" y="127"/>
                  </a:moveTo>
                  <a:cubicBezTo>
                    <a:pt x="53" y="127"/>
                    <a:pt x="52" y="127"/>
                    <a:pt x="52" y="126"/>
                  </a:cubicBezTo>
                  <a:cubicBezTo>
                    <a:pt x="52" y="125"/>
                    <a:pt x="52" y="124"/>
                    <a:pt x="53" y="124"/>
                  </a:cubicBezTo>
                  <a:cubicBezTo>
                    <a:pt x="53" y="124"/>
                    <a:pt x="53" y="124"/>
                    <a:pt x="53" y="124"/>
                  </a:cubicBezTo>
                  <a:cubicBezTo>
                    <a:pt x="54" y="124"/>
                    <a:pt x="55" y="124"/>
                    <a:pt x="55" y="125"/>
                  </a:cubicBezTo>
                  <a:cubicBezTo>
                    <a:pt x="55" y="125"/>
                    <a:pt x="55" y="126"/>
                    <a:pt x="54" y="127"/>
                  </a:cubicBezTo>
                  <a:cubicBezTo>
                    <a:pt x="53" y="127"/>
                    <a:pt x="53" y="127"/>
                    <a:pt x="53" y="127"/>
                  </a:cubicBezTo>
                  <a:moveTo>
                    <a:pt x="109" y="129"/>
                  </a:moveTo>
                  <a:cubicBezTo>
                    <a:pt x="63" y="129"/>
                    <a:pt x="63" y="129"/>
                    <a:pt x="63" y="129"/>
                  </a:cubicBezTo>
                  <a:cubicBezTo>
                    <a:pt x="63" y="129"/>
                    <a:pt x="86" y="108"/>
                    <a:pt x="100" y="106"/>
                  </a:cubicBezTo>
                  <a:cubicBezTo>
                    <a:pt x="100" y="106"/>
                    <a:pt x="113" y="108"/>
                    <a:pt x="136" y="129"/>
                  </a:cubicBezTo>
                  <a:cubicBezTo>
                    <a:pt x="112" y="129"/>
                    <a:pt x="112" y="129"/>
                    <a:pt x="112" y="129"/>
                  </a:cubicBezTo>
                  <a:cubicBezTo>
                    <a:pt x="112" y="129"/>
                    <a:pt x="112" y="130"/>
                    <a:pt x="112" y="130"/>
                  </a:cubicBezTo>
                  <a:cubicBezTo>
                    <a:pt x="111" y="130"/>
                    <a:pt x="111" y="131"/>
                    <a:pt x="111" y="131"/>
                  </a:cubicBezTo>
                  <a:cubicBezTo>
                    <a:pt x="110" y="131"/>
                    <a:pt x="110" y="130"/>
                    <a:pt x="109" y="130"/>
                  </a:cubicBezTo>
                  <a:cubicBezTo>
                    <a:pt x="109" y="130"/>
                    <a:pt x="109" y="129"/>
                    <a:pt x="109" y="129"/>
                  </a:cubicBezTo>
                  <a:moveTo>
                    <a:pt x="97" y="102"/>
                  </a:moveTo>
                  <a:cubicBezTo>
                    <a:pt x="96" y="102"/>
                    <a:pt x="96" y="102"/>
                    <a:pt x="96" y="102"/>
                  </a:cubicBezTo>
                  <a:cubicBezTo>
                    <a:pt x="95" y="101"/>
                    <a:pt x="95" y="100"/>
                    <a:pt x="96" y="99"/>
                  </a:cubicBezTo>
                  <a:cubicBezTo>
                    <a:pt x="96" y="99"/>
                    <a:pt x="97" y="99"/>
                    <a:pt x="97" y="99"/>
                  </a:cubicBezTo>
                  <a:cubicBezTo>
                    <a:pt x="98" y="99"/>
                    <a:pt x="98" y="99"/>
                    <a:pt x="98" y="100"/>
                  </a:cubicBezTo>
                  <a:cubicBezTo>
                    <a:pt x="99" y="101"/>
                    <a:pt x="99" y="102"/>
                    <a:pt x="98" y="102"/>
                  </a:cubicBezTo>
                  <a:cubicBezTo>
                    <a:pt x="97" y="102"/>
                    <a:pt x="97" y="102"/>
                    <a:pt x="97" y="102"/>
                  </a:cubicBezTo>
                  <a:moveTo>
                    <a:pt x="103" y="103"/>
                  </a:moveTo>
                  <a:cubicBezTo>
                    <a:pt x="140" y="83"/>
                    <a:pt x="140" y="83"/>
                    <a:pt x="140" y="83"/>
                  </a:cubicBezTo>
                  <a:cubicBezTo>
                    <a:pt x="141" y="129"/>
                    <a:pt x="141" y="129"/>
                    <a:pt x="141" y="129"/>
                  </a:cubicBezTo>
                  <a:cubicBezTo>
                    <a:pt x="121" y="110"/>
                    <a:pt x="107" y="105"/>
                    <a:pt x="102" y="104"/>
                  </a:cubicBezTo>
                  <a:cubicBezTo>
                    <a:pt x="103" y="103"/>
                    <a:pt x="103" y="103"/>
                    <a:pt x="103" y="103"/>
                  </a:cubicBezTo>
                  <a:cubicBezTo>
                    <a:pt x="103" y="103"/>
                    <a:pt x="103" y="103"/>
                    <a:pt x="103" y="103"/>
                  </a:cubicBezTo>
                  <a:moveTo>
                    <a:pt x="57" y="86"/>
                  </a:moveTo>
                  <a:cubicBezTo>
                    <a:pt x="56" y="86"/>
                    <a:pt x="56" y="86"/>
                    <a:pt x="56" y="86"/>
                  </a:cubicBezTo>
                  <a:cubicBezTo>
                    <a:pt x="55" y="86"/>
                    <a:pt x="55" y="85"/>
                    <a:pt x="55" y="84"/>
                  </a:cubicBezTo>
                  <a:cubicBezTo>
                    <a:pt x="56" y="83"/>
                    <a:pt x="56" y="83"/>
                    <a:pt x="57" y="83"/>
                  </a:cubicBezTo>
                  <a:cubicBezTo>
                    <a:pt x="57" y="83"/>
                    <a:pt x="57" y="83"/>
                    <a:pt x="58" y="83"/>
                  </a:cubicBezTo>
                  <a:cubicBezTo>
                    <a:pt x="58" y="83"/>
                    <a:pt x="58" y="84"/>
                    <a:pt x="59" y="84"/>
                  </a:cubicBezTo>
                  <a:cubicBezTo>
                    <a:pt x="65" y="88"/>
                    <a:pt x="65" y="88"/>
                    <a:pt x="65" y="88"/>
                  </a:cubicBezTo>
                  <a:cubicBezTo>
                    <a:pt x="65" y="88"/>
                    <a:pt x="65" y="88"/>
                    <a:pt x="66" y="88"/>
                  </a:cubicBezTo>
                  <a:cubicBezTo>
                    <a:pt x="66" y="88"/>
                    <a:pt x="66" y="88"/>
                    <a:pt x="66" y="88"/>
                  </a:cubicBezTo>
                  <a:cubicBezTo>
                    <a:pt x="67" y="88"/>
                    <a:pt x="67" y="88"/>
                    <a:pt x="67" y="89"/>
                  </a:cubicBezTo>
                  <a:cubicBezTo>
                    <a:pt x="97" y="104"/>
                    <a:pt x="97" y="104"/>
                    <a:pt x="97" y="104"/>
                  </a:cubicBezTo>
                  <a:cubicBezTo>
                    <a:pt x="97" y="104"/>
                    <a:pt x="97" y="104"/>
                    <a:pt x="97" y="104"/>
                  </a:cubicBezTo>
                  <a:cubicBezTo>
                    <a:pt x="95" y="104"/>
                    <a:pt x="92" y="105"/>
                    <a:pt x="90" y="106"/>
                  </a:cubicBezTo>
                  <a:cubicBezTo>
                    <a:pt x="90" y="106"/>
                    <a:pt x="90" y="107"/>
                    <a:pt x="90" y="107"/>
                  </a:cubicBezTo>
                  <a:cubicBezTo>
                    <a:pt x="90" y="107"/>
                    <a:pt x="90" y="107"/>
                    <a:pt x="90" y="107"/>
                  </a:cubicBezTo>
                  <a:cubicBezTo>
                    <a:pt x="91" y="108"/>
                    <a:pt x="91" y="109"/>
                    <a:pt x="90" y="109"/>
                  </a:cubicBezTo>
                  <a:cubicBezTo>
                    <a:pt x="90" y="110"/>
                    <a:pt x="89" y="110"/>
                    <a:pt x="89" y="110"/>
                  </a:cubicBezTo>
                  <a:cubicBezTo>
                    <a:pt x="88" y="110"/>
                    <a:pt x="88" y="110"/>
                    <a:pt x="88" y="109"/>
                  </a:cubicBezTo>
                  <a:cubicBezTo>
                    <a:pt x="87" y="109"/>
                    <a:pt x="87" y="108"/>
                    <a:pt x="87" y="108"/>
                  </a:cubicBezTo>
                  <a:cubicBezTo>
                    <a:pt x="85" y="109"/>
                    <a:pt x="83" y="110"/>
                    <a:pt x="81" y="111"/>
                  </a:cubicBezTo>
                  <a:cubicBezTo>
                    <a:pt x="81" y="112"/>
                    <a:pt x="81" y="112"/>
                    <a:pt x="80" y="112"/>
                  </a:cubicBezTo>
                  <a:cubicBezTo>
                    <a:pt x="80" y="112"/>
                    <a:pt x="80" y="112"/>
                    <a:pt x="80" y="112"/>
                  </a:cubicBezTo>
                  <a:cubicBezTo>
                    <a:pt x="80" y="112"/>
                    <a:pt x="79" y="112"/>
                    <a:pt x="79" y="112"/>
                  </a:cubicBezTo>
                  <a:cubicBezTo>
                    <a:pt x="68" y="120"/>
                    <a:pt x="59" y="128"/>
                    <a:pt x="59" y="128"/>
                  </a:cubicBezTo>
                  <a:cubicBezTo>
                    <a:pt x="58" y="85"/>
                    <a:pt x="58" y="85"/>
                    <a:pt x="58" y="85"/>
                  </a:cubicBezTo>
                  <a:cubicBezTo>
                    <a:pt x="58" y="85"/>
                    <a:pt x="58" y="85"/>
                    <a:pt x="58" y="85"/>
                  </a:cubicBezTo>
                  <a:cubicBezTo>
                    <a:pt x="58" y="86"/>
                    <a:pt x="57" y="86"/>
                    <a:pt x="57" y="86"/>
                  </a:cubicBezTo>
                  <a:moveTo>
                    <a:pt x="106" y="82"/>
                  </a:moveTo>
                  <a:cubicBezTo>
                    <a:pt x="105" y="82"/>
                    <a:pt x="105" y="81"/>
                    <a:pt x="105" y="81"/>
                  </a:cubicBezTo>
                  <a:cubicBezTo>
                    <a:pt x="104" y="81"/>
                    <a:pt x="104" y="80"/>
                    <a:pt x="104" y="79"/>
                  </a:cubicBezTo>
                  <a:cubicBezTo>
                    <a:pt x="105" y="78"/>
                    <a:pt x="105" y="78"/>
                    <a:pt x="106" y="78"/>
                  </a:cubicBezTo>
                  <a:cubicBezTo>
                    <a:pt x="106" y="78"/>
                    <a:pt x="107" y="78"/>
                    <a:pt x="107" y="79"/>
                  </a:cubicBezTo>
                  <a:cubicBezTo>
                    <a:pt x="108" y="79"/>
                    <a:pt x="108" y="80"/>
                    <a:pt x="107" y="81"/>
                  </a:cubicBezTo>
                  <a:cubicBezTo>
                    <a:pt x="107" y="81"/>
                    <a:pt x="106" y="82"/>
                    <a:pt x="106" y="82"/>
                  </a:cubicBezTo>
                  <a:moveTo>
                    <a:pt x="48" y="82"/>
                  </a:moveTo>
                  <a:cubicBezTo>
                    <a:pt x="47" y="81"/>
                    <a:pt x="47" y="81"/>
                    <a:pt x="47" y="81"/>
                  </a:cubicBezTo>
                  <a:cubicBezTo>
                    <a:pt x="46" y="81"/>
                    <a:pt x="46" y="80"/>
                    <a:pt x="47" y="79"/>
                  </a:cubicBezTo>
                  <a:cubicBezTo>
                    <a:pt x="47" y="78"/>
                    <a:pt x="47" y="78"/>
                    <a:pt x="48" y="78"/>
                  </a:cubicBezTo>
                  <a:cubicBezTo>
                    <a:pt x="48" y="78"/>
                    <a:pt x="49" y="78"/>
                    <a:pt x="49" y="78"/>
                  </a:cubicBezTo>
                  <a:cubicBezTo>
                    <a:pt x="50" y="79"/>
                    <a:pt x="50" y="80"/>
                    <a:pt x="50" y="81"/>
                  </a:cubicBezTo>
                  <a:cubicBezTo>
                    <a:pt x="49" y="81"/>
                    <a:pt x="49" y="82"/>
                    <a:pt x="48" y="82"/>
                  </a:cubicBezTo>
                  <a:moveTo>
                    <a:pt x="68" y="85"/>
                  </a:moveTo>
                  <a:cubicBezTo>
                    <a:pt x="61" y="82"/>
                    <a:pt x="61" y="82"/>
                    <a:pt x="61" y="82"/>
                  </a:cubicBezTo>
                  <a:cubicBezTo>
                    <a:pt x="63" y="81"/>
                    <a:pt x="66" y="79"/>
                    <a:pt x="68" y="78"/>
                  </a:cubicBezTo>
                  <a:cubicBezTo>
                    <a:pt x="68" y="85"/>
                    <a:pt x="68" y="85"/>
                    <a:pt x="68" y="85"/>
                  </a:cubicBezTo>
                  <a:moveTo>
                    <a:pt x="129" y="85"/>
                  </a:moveTo>
                  <a:cubicBezTo>
                    <a:pt x="129" y="76"/>
                    <a:pt x="129" y="76"/>
                    <a:pt x="129" y="76"/>
                  </a:cubicBezTo>
                  <a:cubicBezTo>
                    <a:pt x="134" y="79"/>
                    <a:pt x="137" y="81"/>
                    <a:pt x="137" y="81"/>
                  </a:cubicBezTo>
                  <a:cubicBezTo>
                    <a:pt x="129" y="85"/>
                    <a:pt x="129" y="85"/>
                    <a:pt x="129" y="85"/>
                  </a:cubicBezTo>
                  <a:moveTo>
                    <a:pt x="39" y="77"/>
                  </a:moveTo>
                  <a:cubicBezTo>
                    <a:pt x="38" y="77"/>
                    <a:pt x="38" y="77"/>
                    <a:pt x="38" y="77"/>
                  </a:cubicBezTo>
                  <a:cubicBezTo>
                    <a:pt x="38" y="76"/>
                    <a:pt x="37" y="75"/>
                    <a:pt x="38" y="74"/>
                  </a:cubicBezTo>
                  <a:cubicBezTo>
                    <a:pt x="38" y="74"/>
                    <a:pt x="39" y="73"/>
                    <a:pt x="39" y="73"/>
                  </a:cubicBezTo>
                  <a:cubicBezTo>
                    <a:pt x="40" y="73"/>
                    <a:pt x="40" y="73"/>
                    <a:pt x="40" y="74"/>
                  </a:cubicBezTo>
                  <a:cubicBezTo>
                    <a:pt x="41" y="74"/>
                    <a:pt x="41" y="75"/>
                    <a:pt x="41" y="76"/>
                  </a:cubicBezTo>
                  <a:cubicBezTo>
                    <a:pt x="40" y="76"/>
                    <a:pt x="40" y="77"/>
                    <a:pt x="39" y="77"/>
                  </a:cubicBezTo>
                  <a:moveTo>
                    <a:pt x="30" y="72"/>
                  </a:moveTo>
                  <a:cubicBezTo>
                    <a:pt x="30" y="72"/>
                    <a:pt x="30" y="72"/>
                    <a:pt x="30" y="72"/>
                  </a:cubicBezTo>
                  <a:cubicBezTo>
                    <a:pt x="29" y="71"/>
                    <a:pt x="29" y="70"/>
                    <a:pt x="29" y="69"/>
                  </a:cubicBezTo>
                  <a:cubicBezTo>
                    <a:pt x="29" y="69"/>
                    <a:pt x="30" y="69"/>
                    <a:pt x="30" y="69"/>
                  </a:cubicBezTo>
                  <a:cubicBezTo>
                    <a:pt x="31" y="69"/>
                    <a:pt x="31" y="69"/>
                    <a:pt x="31" y="69"/>
                  </a:cubicBezTo>
                  <a:cubicBezTo>
                    <a:pt x="32" y="69"/>
                    <a:pt x="32" y="70"/>
                    <a:pt x="32" y="71"/>
                  </a:cubicBezTo>
                  <a:cubicBezTo>
                    <a:pt x="32" y="72"/>
                    <a:pt x="31" y="72"/>
                    <a:pt x="30" y="72"/>
                  </a:cubicBezTo>
                  <a:moveTo>
                    <a:pt x="96" y="93"/>
                  </a:moveTo>
                  <a:cubicBezTo>
                    <a:pt x="95" y="93"/>
                    <a:pt x="94" y="93"/>
                    <a:pt x="93" y="92"/>
                  </a:cubicBezTo>
                  <a:cubicBezTo>
                    <a:pt x="91" y="92"/>
                    <a:pt x="89" y="91"/>
                    <a:pt x="88" y="90"/>
                  </a:cubicBezTo>
                  <a:cubicBezTo>
                    <a:pt x="86" y="88"/>
                    <a:pt x="85" y="87"/>
                    <a:pt x="85" y="85"/>
                  </a:cubicBezTo>
                  <a:cubicBezTo>
                    <a:pt x="84" y="83"/>
                    <a:pt x="84" y="82"/>
                    <a:pt x="84" y="80"/>
                  </a:cubicBezTo>
                  <a:cubicBezTo>
                    <a:pt x="84" y="77"/>
                    <a:pt x="84" y="75"/>
                    <a:pt x="85" y="74"/>
                  </a:cubicBezTo>
                  <a:cubicBezTo>
                    <a:pt x="85" y="72"/>
                    <a:pt x="87" y="70"/>
                    <a:pt x="88" y="69"/>
                  </a:cubicBezTo>
                  <a:cubicBezTo>
                    <a:pt x="89" y="67"/>
                    <a:pt x="91" y="66"/>
                    <a:pt x="93" y="65"/>
                  </a:cubicBezTo>
                  <a:cubicBezTo>
                    <a:pt x="95" y="65"/>
                    <a:pt x="97" y="64"/>
                    <a:pt x="99" y="64"/>
                  </a:cubicBezTo>
                  <a:cubicBezTo>
                    <a:pt x="101" y="64"/>
                    <a:pt x="103" y="65"/>
                    <a:pt x="104" y="65"/>
                  </a:cubicBezTo>
                  <a:cubicBezTo>
                    <a:pt x="106" y="66"/>
                    <a:pt x="107" y="66"/>
                    <a:pt x="109" y="68"/>
                  </a:cubicBezTo>
                  <a:cubicBezTo>
                    <a:pt x="110" y="68"/>
                    <a:pt x="110" y="69"/>
                    <a:pt x="111" y="71"/>
                  </a:cubicBezTo>
                  <a:cubicBezTo>
                    <a:pt x="111" y="70"/>
                    <a:pt x="112" y="70"/>
                    <a:pt x="112" y="70"/>
                  </a:cubicBezTo>
                  <a:cubicBezTo>
                    <a:pt x="112" y="70"/>
                    <a:pt x="113" y="70"/>
                    <a:pt x="113" y="71"/>
                  </a:cubicBezTo>
                  <a:cubicBezTo>
                    <a:pt x="114" y="71"/>
                    <a:pt x="114" y="72"/>
                    <a:pt x="113" y="73"/>
                  </a:cubicBezTo>
                  <a:cubicBezTo>
                    <a:pt x="113" y="73"/>
                    <a:pt x="112" y="74"/>
                    <a:pt x="112" y="74"/>
                  </a:cubicBezTo>
                  <a:cubicBezTo>
                    <a:pt x="112" y="74"/>
                    <a:pt x="112" y="74"/>
                    <a:pt x="112" y="74"/>
                  </a:cubicBezTo>
                  <a:cubicBezTo>
                    <a:pt x="112" y="74"/>
                    <a:pt x="112" y="75"/>
                    <a:pt x="112" y="76"/>
                  </a:cubicBezTo>
                  <a:cubicBezTo>
                    <a:pt x="112" y="77"/>
                    <a:pt x="112" y="79"/>
                    <a:pt x="111" y="80"/>
                  </a:cubicBezTo>
                  <a:cubicBezTo>
                    <a:pt x="111" y="81"/>
                    <a:pt x="110" y="82"/>
                    <a:pt x="109" y="83"/>
                  </a:cubicBezTo>
                  <a:cubicBezTo>
                    <a:pt x="108" y="84"/>
                    <a:pt x="107" y="85"/>
                    <a:pt x="106" y="86"/>
                  </a:cubicBezTo>
                  <a:cubicBezTo>
                    <a:pt x="105" y="86"/>
                    <a:pt x="104" y="87"/>
                    <a:pt x="102" y="87"/>
                  </a:cubicBezTo>
                  <a:cubicBezTo>
                    <a:pt x="102" y="87"/>
                    <a:pt x="101" y="87"/>
                    <a:pt x="101" y="87"/>
                  </a:cubicBezTo>
                  <a:cubicBezTo>
                    <a:pt x="101" y="87"/>
                    <a:pt x="101" y="88"/>
                    <a:pt x="101" y="89"/>
                  </a:cubicBezTo>
                  <a:cubicBezTo>
                    <a:pt x="101" y="89"/>
                    <a:pt x="100" y="89"/>
                    <a:pt x="100" y="89"/>
                  </a:cubicBezTo>
                  <a:cubicBezTo>
                    <a:pt x="99" y="89"/>
                    <a:pt x="99" y="89"/>
                    <a:pt x="99" y="89"/>
                  </a:cubicBezTo>
                  <a:cubicBezTo>
                    <a:pt x="98" y="88"/>
                    <a:pt x="98" y="87"/>
                    <a:pt x="98" y="87"/>
                  </a:cubicBezTo>
                  <a:cubicBezTo>
                    <a:pt x="99" y="86"/>
                    <a:pt x="99" y="86"/>
                    <a:pt x="100" y="86"/>
                  </a:cubicBezTo>
                  <a:cubicBezTo>
                    <a:pt x="100" y="86"/>
                    <a:pt x="100" y="86"/>
                    <a:pt x="100" y="86"/>
                  </a:cubicBezTo>
                  <a:cubicBezTo>
                    <a:pt x="100" y="86"/>
                    <a:pt x="99" y="85"/>
                    <a:pt x="99" y="85"/>
                  </a:cubicBezTo>
                  <a:cubicBezTo>
                    <a:pt x="98" y="86"/>
                    <a:pt x="97" y="86"/>
                    <a:pt x="96" y="87"/>
                  </a:cubicBezTo>
                  <a:cubicBezTo>
                    <a:pt x="96" y="87"/>
                    <a:pt x="96" y="87"/>
                    <a:pt x="95" y="87"/>
                  </a:cubicBezTo>
                  <a:cubicBezTo>
                    <a:pt x="94" y="87"/>
                    <a:pt x="94" y="87"/>
                    <a:pt x="93" y="86"/>
                  </a:cubicBezTo>
                  <a:cubicBezTo>
                    <a:pt x="92" y="86"/>
                    <a:pt x="91" y="85"/>
                    <a:pt x="90" y="84"/>
                  </a:cubicBezTo>
                  <a:cubicBezTo>
                    <a:pt x="90" y="83"/>
                    <a:pt x="89" y="82"/>
                    <a:pt x="89" y="80"/>
                  </a:cubicBezTo>
                  <a:cubicBezTo>
                    <a:pt x="89" y="79"/>
                    <a:pt x="90" y="77"/>
                    <a:pt x="90" y="76"/>
                  </a:cubicBezTo>
                  <a:cubicBezTo>
                    <a:pt x="91" y="75"/>
                    <a:pt x="91" y="74"/>
                    <a:pt x="92" y="74"/>
                  </a:cubicBezTo>
                  <a:cubicBezTo>
                    <a:pt x="92" y="74"/>
                    <a:pt x="92" y="73"/>
                    <a:pt x="92" y="73"/>
                  </a:cubicBezTo>
                  <a:cubicBezTo>
                    <a:pt x="91" y="72"/>
                    <a:pt x="92" y="72"/>
                    <a:pt x="93" y="71"/>
                  </a:cubicBezTo>
                  <a:cubicBezTo>
                    <a:pt x="93" y="71"/>
                    <a:pt x="93" y="71"/>
                    <a:pt x="93" y="71"/>
                  </a:cubicBezTo>
                  <a:cubicBezTo>
                    <a:pt x="93" y="71"/>
                    <a:pt x="94" y="71"/>
                    <a:pt x="94" y="71"/>
                  </a:cubicBezTo>
                  <a:cubicBezTo>
                    <a:pt x="95" y="71"/>
                    <a:pt x="96" y="70"/>
                    <a:pt x="98" y="70"/>
                  </a:cubicBezTo>
                  <a:cubicBezTo>
                    <a:pt x="99" y="70"/>
                    <a:pt x="101" y="71"/>
                    <a:pt x="102" y="72"/>
                  </a:cubicBezTo>
                  <a:cubicBezTo>
                    <a:pt x="102" y="71"/>
                    <a:pt x="102" y="71"/>
                    <a:pt x="102" y="71"/>
                  </a:cubicBezTo>
                  <a:cubicBezTo>
                    <a:pt x="106" y="71"/>
                    <a:pt x="106" y="71"/>
                    <a:pt x="106" y="71"/>
                  </a:cubicBezTo>
                  <a:cubicBezTo>
                    <a:pt x="104" y="82"/>
                    <a:pt x="104" y="82"/>
                    <a:pt x="104" y="82"/>
                  </a:cubicBezTo>
                  <a:cubicBezTo>
                    <a:pt x="104" y="82"/>
                    <a:pt x="103" y="83"/>
                    <a:pt x="103" y="83"/>
                  </a:cubicBezTo>
                  <a:cubicBezTo>
                    <a:pt x="104" y="84"/>
                    <a:pt x="104" y="84"/>
                    <a:pt x="104" y="84"/>
                  </a:cubicBezTo>
                  <a:cubicBezTo>
                    <a:pt x="104" y="84"/>
                    <a:pt x="104" y="84"/>
                    <a:pt x="104" y="84"/>
                  </a:cubicBezTo>
                  <a:cubicBezTo>
                    <a:pt x="105" y="84"/>
                    <a:pt x="105" y="83"/>
                    <a:pt x="106" y="83"/>
                  </a:cubicBezTo>
                  <a:cubicBezTo>
                    <a:pt x="107" y="82"/>
                    <a:pt x="108" y="81"/>
                    <a:pt x="108" y="80"/>
                  </a:cubicBezTo>
                  <a:cubicBezTo>
                    <a:pt x="109" y="79"/>
                    <a:pt x="109" y="77"/>
                    <a:pt x="109" y="76"/>
                  </a:cubicBezTo>
                  <a:cubicBezTo>
                    <a:pt x="109" y="75"/>
                    <a:pt x="109" y="73"/>
                    <a:pt x="109" y="72"/>
                  </a:cubicBezTo>
                  <a:cubicBezTo>
                    <a:pt x="108" y="71"/>
                    <a:pt x="108" y="70"/>
                    <a:pt x="107" y="70"/>
                  </a:cubicBezTo>
                  <a:cubicBezTo>
                    <a:pt x="106" y="69"/>
                    <a:pt x="105" y="68"/>
                    <a:pt x="103" y="68"/>
                  </a:cubicBezTo>
                  <a:cubicBezTo>
                    <a:pt x="102" y="67"/>
                    <a:pt x="101" y="67"/>
                    <a:pt x="99" y="67"/>
                  </a:cubicBezTo>
                  <a:cubicBezTo>
                    <a:pt x="98" y="67"/>
                    <a:pt x="96" y="67"/>
                    <a:pt x="95" y="68"/>
                  </a:cubicBezTo>
                  <a:cubicBezTo>
                    <a:pt x="93" y="68"/>
                    <a:pt x="92" y="69"/>
                    <a:pt x="91" y="70"/>
                  </a:cubicBezTo>
                  <a:cubicBezTo>
                    <a:pt x="90" y="70"/>
                    <a:pt x="89" y="71"/>
                    <a:pt x="88" y="72"/>
                  </a:cubicBezTo>
                  <a:cubicBezTo>
                    <a:pt x="88" y="74"/>
                    <a:pt x="87" y="75"/>
                    <a:pt x="87" y="76"/>
                  </a:cubicBezTo>
                  <a:cubicBezTo>
                    <a:pt x="87" y="77"/>
                    <a:pt x="87" y="78"/>
                    <a:pt x="87" y="80"/>
                  </a:cubicBezTo>
                  <a:cubicBezTo>
                    <a:pt x="87" y="81"/>
                    <a:pt x="87" y="83"/>
                    <a:pt x="88" y="84"/>
                  </a:cubicBezTo>
                  <a:cubicBezTo>
                    <a:pt x="88" y="86"/>
                    <a:pt x="89" y="87"/>
                    <a:pt x="91" y="88"/>
                  </a:cubicBezTo>
                  <a:cubicBezTo>
                    <a:pt x="92" y="89"/>
                    <a:pt x="93" y="90"/>
                    <a:pt x="95" y="90"/>
                  </a:cubicBezTo>
                  <a:cubicBezTo>
                    <a:pt x="97" y="90"/>
                    <a:pt x="98" y="91"/>
                    <a:pt x="99" y="91"/>
                  </a:cubicBezTo>
                  <a:cubicBezTo>
                    <a:pt x="100" y="91"/>
                    <a:pt x="101" y="91"/>
                    <a:pt x="102" y="90"/>
                  </a:cubicBezTo>
                  <a:cubicBezTo>
                    <a:pt x="104" y="90"/>
                    <a:pt x="105" y="90"/>
                    <a:pt x="106" y="89"/>
                  </a:cubicBezTo>
                  <a:cubicBezTo>
                    <a:pt x="108" y="89"/>
                    <a:pt x="109" y="88"/>
                    <a:pt x="110" y="87"/>
                  </a:cubicBezTo>
                  <a:cubicBezTo>
                    <a:pt x="113" y="87"/>
                    <a:pt x="113" y="87"/>
                    <a:pt x="113" y="87"/>
                  </a:cubicBezTo>
                  <a:cubicBezTo>
                    <a:pt x="113" y="87"/>
                    <a:pt x="113" y="87"/>
                    <a:pt x="113" y="87"/>
                  </a:cubicBezTo>
                  <a:cubicBezTo>
                    <a:pt x="112" y="88"/>
                    <a:pt x="112" y="89"/>
                    <a:pt x="111" y="89"/>
                  </a:cubicBezTo>
                  <a:cubicBezTo>
                    <a:pt x="110" y="90"/>
                    <a:pt x="109" y="91"/>
                    <a:pt x="108" y="92"/>
                  </a:cubicBezTo>
                  <a:cubicBezTo>
                    <a:pt x="107" y="92"/>
                    <a:pt x="106" y="93"/>
                    <a:pt x="104" y="93"/>
                  </a:cubicBezTo>
                  <a:cubicBezTo>
                    <a:pt x="103" y="93"/>
                    <a:pt x="101" y="93"/>
                    <a:pt x="100" y="93"/>
                  </a:cubicBezTo>
                  <a:cubicBezTo>
                    <a:pt x="99" y="93"/>
                    <a:pt x="99" y="93"/>
                    <a:pt x="99" y="93"/>
                  </a:cubicBezTo>
                  <a:cubicBezTo>
                    <a:pt x="99" y="94"/>
                    <a:pt x="99" y="94"/>
                    <a:pt x="98" y="94"/>
                  </a:cubicBezTo>
                  <a:cubicBezTo>
                    <a:pt x="98" y="94"/>
                    <a:pt x="98" y="94"/>
                    <a:pt x="98" y="94"/>
                  </a:cubicBezTo>
                  <a:cubicBezTo>
                    <a:pt x="97" y="94"/>
                    <a:pt x="97" y="94"/>
                    <a:pt x="96" y="93"/>
                  </a:cubicBezTo>
                  <a:moveTo>
                    <a:pt x="22" y="67"/>
                  </a:moveTo>
                  <a:cubicBezTo>
                    <a:pt x="21" y="67"/>
                    <a:pt x="21" y="67"/>
                    <a:pt x="21" y="67"/>
                  </a:cubicBezTo>
                  <a:cubicBezTo>
                    <a:pt x="20" y="67"/>
                    <a:pt x="20" y="66"/>
                    <a:pt x="20" y="65"/>
                  </a:cubicBezTo>
                  <a:cubicBezTo>
                    <a:pt x="21" y="64"/>
                    <a:pt x="21" y="64"/>
                    <a:pt x="22" y="64"/>
                  </a:cubicBezTo>
                  <a:cubicBezTo>
                    <a:pt x="22" y="64"/>
                    <a:pt x="22" y="64"/>
                    <a:pt x="23" y="64"/>
                  </a:cubicBezTo>
                  <a:cubicBezTo>
                    <a:pt x="23" y="64"/>
                    <a:pt x="24" y="65"/>
                    <a:pt x="23" y="66"/>
                  </a:cubicBezTo>
                  <a:cubicBezTo>
                    <a:pt x="23" y="67"/>
                    <a:pt x="22" y="67"/>
                    <a:pt x="22" y="67"/>
                  </a:cubicBezTo>
                  <a:moveTo>
                    <a:pt x="118" y="66"/>
                  </a:moveTo>
                  <a:cubicBezTo>
                    <a:pt x="118" y="66"/>
                    <a:pt x="117" y="66"/>
                    <a:pt x="117" y="65"/>
                  </a:cubicBezTo>
                  <a:cubicBezTo>
                    <a:pt x="116" y="65"/>
                    <a:pt x="116" y="64"/>
                    <a:pt x="117" y="63"/>
                  </a:cubicBezTo>
                  <a:cubicBezTo>
                    <a:pt x="117" y="63"/>
                    <a:pt x="118" y="62"/>
                    <a:pt x="118" y="62"/>
                  </a:cubicBezTo>
                  <a:cubicBezTo>
                    <a:pt x="118" y="62"/>
                    <a:pt x="119" y="63"/>
                    <a:pt x="119" y="63"/>
                  </a:cubicBezTo>
                  <a:cubicBezTo>
                    <a:pt x="120" y="63"/>
                    <a:pt x="120" y="64"/>
                    <a:pt x="119" y="65"/>
                  </a:cubicBezTo>
                  <a:cubicBezTo>
                    <a:pt x="119" y="66"/>
                    <a:pt x="119" y="66"/>
                    <a:pt x="118" y="66"/>
                  </a:cubicBezTo>
                  <a:moveTo>
                    <a:pt x="91" y="65"/>
                  </a:moveTo>
                  <a:cubicBezTo>
                    <a:pt x="90" y="65"/>
                    <a:pt x="89" y="64"/>
                    <a:pt x="89" y="64"/>
                  </a:cubicBezTo>
                  <a:cubicBezTo>
                    <a:pt x="89" y="63"/>
                    <a:pt x="90" y="62"/>
                    <a:pt x="90" y="62"/>
                  </a:cubicBezTo>
                  <a:cubicBezTo>
                    <a:pt x="91" y="62"/>
                    <a:pt x="91" y="62"/>
                    <a:pt x="91" y="62"/>
                  </a:cubicBezTo>
                  <a:cubicBezTo>
                    <a:pt x="92" y="62"/>
                    <a:pt x="92" y="62"/>
                    <a:pt x="92" y="63"/>
                  </a:cubicBezTo>
                  <a:cubicBezTo>
                    <a:pt x="93" y="64"/>
                    <a:pt x="92" y="65"/>
                    <a:pt x="91" y="65"/>
                  </a:cubicBezTo>
                  <a:cubicBezTo>
                    <a:pt x="91" y="65"/>
                    <a:pt x="91" y="65"/>
                    <a:pt x="91" y="65"/>
                  </a:cubicBezTo>
                  <a:moveTo>
                    <a:pt x="13" y="62"/>
                  </a:moveTo>
                  <a:cubicBezTo>
                    <a:pt x="12" y="62"/>
                    <a:pt x="12" y="62"/>
                    <a:pt x="12" y="62"/>
                  </a:cubicBezTo>
                  <a:cubicBezTo>
                    <a:pt x="11" y="62"/>
                    <a:pt x="11" y="61"/>
                    <a:pt x="11" y="60"/>
                  </a:cubicBezTo>
                  <a:cubicBezTo>
                    <a:pt x="12" y="59"/>
                    <a:pt x="12" y="59"/>
                    <a:pt x="13" y="59"/>
                  </a:cubicBezTo>
                  <a:cubicBezTo>
                    <a:pt x="13" y="59"/>
                    <a:pt x="13" y="59"/>
                    <a:pt x="14" y="59"/>
                  </a:cubicBezTo>
                  <a:cubicBezTo>
                    <a:pt x="15" y="60"/>
                    <a:pt x="15" y="61"/>
                    <a:pt x="14" y="62"/>
                  </a:cubicBezTo>
                  <a:cubicBezTo>
                    <a:pt x="14" y="62"/>
                    <a:pt x="14" y="62"/>
                    <a:pt x="13" y="62"/>
                  </a:cubicBezTo>
                  <a:moveTo>
                    <a:pt x="87" y="53"/>
                  </a:moveTo>
                  <a:cubicBezTo>
                    <a:pt x="87" y="52"/>
                    <a:pt x="88" y="52"/>
                    <a:pt x="88" y="52"/>
                  </a:cubicBezTo>
                  <a:cubicBezTo>
                    <a:pt x="88" y="52"/>
                    <a:pt x="88" y="52"/>
                    <a:pt x="89" y="52"/>
                  </a:cubicBezTo>
                  <a:cubicBezTo>
                    <a:pt x="89" y="52"/>
                    <a:pt x="90" y="52"/>
                    <a:pt x="90" y="53"/>
                  </a:cubicBezTo>
                  <a:cubicBezTo>
                    <a:pt x="126" y="53"/>
                    <a:pt x="126" y="53"/>
                    <a:pt x="126" y="53"/>
                  </a:cubicBezTo>
                  <a:cubicBezTo>
                    <a:pt x="126" y="56"/>
                    <a:pt x="126" y="56"/>
                    <a:pt x="126" y="56"/>
                  </a:cubicBezTo>
                  <a:cubicBezTo>
                    <a:pt x="126" y="56"/>
                    <a:pt x="126" y="56"/>
                    <a:pt x="126" y="57"/>
                  </a:cubicBezTo>
                  <a:cubicBezTo>
                    <a:pt x="126" y="87"/>
                    <a:pt x="126" y="87"/>
                    <a:pt x="126" y="87"/>
                  </a:cubicBezTo>
                  <a:cubicBezTo>
                    <a:pt x="122" y="89"/>
                    <a:pt x="122" y="89"/>
                    <a:pt x="122" y="89"/>
                  </a:cubicBezTo>
                  <a:cubicBezTo>
                    <a:pt x="122" y="57"/>
                    <a:pt x="122" y="57"/>
                    <a:pt x="122" y="57"/>
                  </a:cubicBezTo>
                  <a:cubicBezTo>
                    <a:pt x="75" y="57"/>
                    <a:pt x="75" y="57"/>
                    <a:pt x="75" y="57"/>
                  </a:cubicBezTo>
                  <a:cubicBezTo>
                    <a:pt x="75" y="89"/>
                    <a:pt x="75" y="89"/>
                    <a:pt x="75" y="89"/>
                  </a:cubicBezTo>
                  <a:cubicBezTo>
                    <a:pt x="71" y="87"/>
                    <a:pt x="71" y="87"/>
                    <a:pt x="71" y="87"/>
                  </a:cubicBezTo>
                  <a:cubicBezTo>
                    <a:pt x="71" y="53"/>
                    <a:pt x="71" y="53"/>
                    <a:pt x="71" y="53"/>
                  </a:cubicBezTo>
                  <a:cubicBezTo>
                    <a:pt x="87" y="53"/>
                    <a:pt x="87" y="53"/>
                    <a:pt x="87" y="53"/>
                  </a:cubicBezTo>
                  <a:moveTo>
                    <a:pt x="130" y="50"/>
                  </a:moveTo>
                  <a:cubicBezTo>
                    <a:pt x="130" y="50"/>
                    <a:pt x="130" y="50"/>
                    <a:pt x="129" y="50"/>
                  </a:cubicBezTo>
                  <a:cubicBezTo>
                    <a:pt x="129" y="49"/>
                    <a:pt x="129" y="48"/>
                    <a:pt x="129" y="47"/>
                  </a:cubicBezTo>
                  <a:cubicBezTo>
                    <a:pt x="129" y="47"/>
                    <a:pt x="130" y="47"/>
                    <a:pt x="130" y="47"/>
                  </a:cubicBezTo>
                  <a:cubicBezTo>
                    <a:pt x="131" y="47"/>
                    <a:pt x="131" y="47"/>
                    <a:pt x="131" y="47"/>
                  </a:cubicBezTo>
                  <a:cubicBezTo>
                    <a:pt x="132" y="48"/>
                    <a:pt x="132" y="49"/>
                    <a:pt x="132" y="49"/>
                  </a:cubicBezTo>
                  <a:cubicBezTo>
                    <a:pt x="131" y="50"/>
                    <a:pt x="131" y="50"/>
                    <a:pt x="130" y="50"/>
                  </a:cubicBezTo>
                  <a:moveTo>
                    <a:pt x="86" y="45"/>
                  </a:moveTo>
                  <a:cubicBezTo>
                    <a:pt x="85" y="45"/>
                    <a:pt x="85" y="45"/>
                    <a:pt x="85" y="44"/>
                  </a:cubicBezTo>
                  <a:cubicBezTo>
                    <a:pt x="84" y="43"/>
                    <a:pt x="85" y="42"/>
                    <a:pt x="86" y="42"/>
                  </a:cubicBezTo>
                  <a:cubicBezTo>
                    <a:pt x="86" y="42"/>
                    <a:pt x="86" y="42"/>
                    <a:pt x="86" y="42"/>
                  </a:cubicBezTo>
                  <a:cubicBezTo>
                    <a:pt x="87" y="42"/>
                    <a:pt x="88" y="43"/>
                    <a:pt x="88" y="43"/>
                  </a:cubicBezTo>
                  <a:cubicBezTo>
                    <a:pt x="88" y="44"/>
                    <a:pt x="87" y="45"/>
                    <a:pt x="87" y="45"/>
                  </a:cubicBezTo>
                  <a:cubicBezTo>
                    <a:pt x="86" y="45"/>
                    <a:pt x="86" y="45"/>
                    <a:pt x="86" y="45"/>
                  </a:cubicBezTo>
                  <a:moveTo>
                    <a:pt x="137" y="42"/>
                  </a:moveTo>
                  <a:cubicBezTo>
                    <a:pt x="136" y="42"/>
                    <a:pt x="136" y="42"/>
                    <a:pt x="136" y="42"/>
                  </a:cubicBezTo>
                  <a:cubicBezTo>
                    <a:pt x="135" y="41"/>
                    <a:pt x="135" y="40"/>
                    <a:pt x="135" y="39"/>
                  </a:cubicBezTo>
                  <a:cubicBezTo>
                    <a:pt x="136" y="39"/>
                    <a:pt x="136" y="39"/>
                    <a:pt x="137" y="39"/>
                  </a:cubicBezTo>
                  <a:cubicBezTo>
                    <a:pt x="137" y="39"/>
                    <a:pt x="137" y="39"/>
                    <a:pt x="138" y="39"/>
                  </a:cubicBezTo>
                  <a:cubicBezTo>
                    <a:pt x="138" y="40"/>
                    <a:pt x="139" y="41"/>
                    <a:pt x="138" y="42"/>
                  </a:cubicBezTo>
                  <a:cubicBezTo>
                    <a:pt x="138" y="42"/>
                    <a:pt x="137" y="42"/>
                    <a:pt x="137" y="42"/>
                  </a:cubicBezTo>
                  <a:moveTo>
                    <a:pt x="84" y="36"/>
                  </a:moveTo>
                  <a:cubicBezTo>
                    <a:pt x="83" y="36"/>
                    <a:pt x="82" y="35"/>
                    <a:pt x="82" y="34"/>
                  </a:cubicBezTo>
                  <a:cubicBezTo>
                    <a:pt x="82" y="34"/>
                    <a:pt x="83" y="33"/>
                    <a:pt x="83" y="32"/>
                  </a:cubicBezTo>
                  <a:cubicBezTo>
                    <a:pt x="84" y="32"/>
                    <a:pt x="84" y="32"/>
                    <a:pt x="84" y="32"/>
                  </a:cubicBezTo>
                  <a:cubicBezTo>
                    <a:pt x="85" y="32"/>
                    <a:pt x="85" y="33"/>
                    <a:pt x="85" y="34"/>
                  </a:cubicBezTo>
                  <a:cubicBezTo>
                    <a:pt x="86" y="35"/>
                    <a:pt x="85" y="35"/>
                    <a:pt x="84" y="36"/>
                  </a:cubicBezTo>
                  <a:cubicBezTo>
                    <a:pt x="84" y="36"/>
                    <a:pt x="84" y="36"/>
                    <a:pt x="84" y="36"/>
                  </a:cubicBezTo>
                  <a:moveTo>
                    <a:pt x="143" y="34"/>
                  </a:moveTo>
                  <a:cubicBezTo>
                    <a:pt x="142" y="34"/>
                    <a:pt x="142" y="34"/>
                    <a:pt x="142" y="34"/>
                  </a:cubicBezTo>
                  <a:cubicBezTo>
                    <a:pt x="141" y="33"/>
                    <a:pt x="141" y="32"/>
                    <a:pt x="141" y="32"/>
                  </a:cubicBezTo>
                  <a:cubicBezTo>
                    <a:pt x="142" y="31"/>
                    <a:pt x="142" y="31"/>
                    <a:pt x="143" y="31"/>
                  </a:cubicBezTo>
                  <a:cubicBezTo>
                    <a:pt x="143" y="31"/>
                    <a:pt x="144" y="31"/>
                    <a:pt x="144" y="31"/>
                  </a:cubicBezTo>
                  <a:cubicBezTo>
                    <a:pt x="145" y="32"/>
                    <a:pt x="145" y="33"/>
                    <a:pt x="144" y="34"/>
                  </a:cubicBezTo>
                  <a:cubicBezTo>
                    <a:pt x="144" y="34"/>
                    <a:pt x="143" y="34"/>
                    <a:pt x="143" y="34"/>
                  </a:cubicBezTo>
                  <a:moveTo>
                    <a:pt x="149" y="26"/>
                  </a:moveTo>
                  <a:cubicBezTo>
                    <a:pt x="149" y="26"/>
                    <a:pt x="148" y="26"/>
                    <a:pt x="148" y="26"/>
                  </a:cubicBezTo>
                  <a:cubicBezTo>
                    <a:pt x="147" y="26"/>
                    <a:pt x="147" y="24"/>
                    <a:pt x="148" y="24"/>
                  </a:cubicBezTo>
                  <a:cubicBezTo>
                    <a:pt x="148" y="23"/>
                    <a:pt x="148" y="23"/>
                    <a:pt x="149" y="23"/>
                  </a:cubicBezTo>
                  <a:cubicBezTo>
                    <a:pt x="149" y="23"/>
                    <a:pt x="150" y="23"/>
                    <a:pt x="150" y="23"/>
                  </a:cubicBezTo>
                  <a:cubicBezTo>
                    <a:pt x="151" y="24"/>
                    <a:pt x="151" y="25"/>
                    <a:pt x="150" y="26"/>
                  </a:cubicBezTo>
                  <a:cubicBezTo>
                    <a:pt x="150" y="26"/>
                    <a:pt x="149" y="26"/>
                    <a:pt x="149" y="26"/>
                  </a:cubicBezTo>
                  <a:moveTo>
                    <a:pt x="82" y="26"/>
                  </a:moveTo>
                  <a:cubicBezTo>
                    <a:pt x="81" y="26"/>
                    <a:pt x="80" y="26"/>
                    <a:pt x="80" y="25"/>
                  </a:cubicBezTo>
                  <a:cubicBezTo>
                    <a:pt x="80" y="24"/>
                    <a:pt x="80" y="23"/>
                    <a:pt x="81" y="23"/>
                  </a:cubicBezTo>
                  <a:cubicBezTo>
                    <a:pt x="81" y="23"/>
                    <a:pt x="81" y="23"/>
                    <a:pt x="82" y="23"/>
                  </a:cubicBezTo>
                  <a:cubicBezTo>
                    <a:pt x="82" y="23"/>
                    <a:pt x="83" y="23"/>
                    <a:pt x="83" y="24"/>
                  </a:cubicBezTo>
                  <a:cubicBezTo>
                    <a:pt x="83" y="25"/>
                    <a:pt x="83" y="26"/>
                    <a:pt x="82" y="26"/>
                  </a:cubicBezTo>
                  <a:cubicBezTo>
                    <a:pt x="82" y="26"/>
                    <a:pt x="82" y="26"/>
                    <a:pt x="82" y="26"/>
                  </a:cubicBezTo>
                  <a:moveTo>
                    <a:pt x="79" y="16"/>
                  </a:moveTo>
                  <a:cubicBezTo>
                    <a:pt x="78" y="16"/>
                    <a:pt x="78" y="16"/>
                    <a:pt x="78" y="15"/>
                  </a:cubicBezTo>
                  <a:cubicBezTo>
                    <a:pt x="77" y="14"/>
                    <a:pt x="78" y="13"/>
                    <a:pt x="79" y="13"/>
                  </a:cubicBezTo>
                  <a:cubicBezTo>
                    <a:pt x="79" y="13"/>
                    <a:pt x="79" y="13"/>
                    <a:pt x="79" y="13"/>
                  </a:cubicBezTo>
                  <a:cubicBezTo>
                    <a:pt x="80" y="13"/>
                    <a:pt x="81" y="14"/>
                    <a:pt x="81" y="14"/>
                  </a:cubicBezTo>
                  <a:cubicBezTo>
                    <a:pt x="81" y="15"/>
                    <a:pt x="80" y="16"/>
                    <a:pt x="80" y="16"/>
                  </a:cubicBezTo>
                  <a:cubicBezTo>
                    <a:pt x="79" y="16"/>
                    <a:pt x="79" y="16"/>
                    <a:pt x="79" y="16"/>
                  </a:cubicBezTo>
                  <a:moveTo>
                    <a:pt x="77" y="7"/>
                  </a:moveTo>
                  <a:cubicBezTo>
                    <a:pt x="76" y="7"/>
                    <a:pt x="75" y="6"/>
                    <a:pt x="75" y="5"/>
                  </a:cubicBezTo>
                  <a:cubicBezTo>
                    <a:pt x="75" y="4"/>
                    <a:pt x="76" y="4"/>
                    <a:pt x="76" y="3"/>
                  </a:cubicBezTo>
                  <a:cubicBezTo>
                    <a:pt x="77" y="3"/>
                    <a:pt x="77" y="3"/>
                    <a:pt x="77" y="3"/>
                  </a:cubicBezTo>
                  <a:cubicBezTo>
                    <a:pt x="78" y="3"/>
                    <a:pt x="78" y="4"/>
                    <a:pt x="78" y="5"/>
                  </a:cubicBezTo>
                  <a:cubicBezTo>
                    <a:pt x="79" y="5"/>
                    <a:pt x="78" y="6"/>
                    <a:pt x="77" y="7"/>
                  </a:cubicBezTo>
                  <a:cubicBezTo>
                    <a:pt x="77" y="7"/>
                    <a:pt x="77" y="7"/>
                    <a:pt x="77" y="7"/>
                  </a:cubicBezTo>
                  <a:moveTo>
                    <a:pt x="99" y="0"/>
                  </a:moveTo>
                  <a:cubicBezTo>
                    <a:pt x="45" y="0"/>
                    <a:pt x="0" y="45"/>
                    <a:pt x="0" y="99"/>
                  </a:cubicBezTo>
                  <a:cubicBezTo>
                    <a:pt x="0" y="154"/>
                    <a:pt x="45" y="198"/>
                    <a:pt x="99" y="198"/>
                  </a:cubicBezTo>
                  <a:cubicBezTo>
                    <a:pt x="122" y="198"/>
                    <a:pt x="143" y="191"/>
                    <a:pt x="160" y="178"/>
                  </a:cubicBezTo>
                  <a:cubicBezTo>
                    <a:pt x="160" y="177"/>
                    <a:pt x="160" y="176"/>
                    <a:pt x="160" y="176"/>
                  </a:cubicBezTo>
                  <a:cubicBezTo>
                    <a:pt x="161" y="175"/>
                    <a:pt x="161" y="175"/>
                    <a:pt x="161" y="175"/>
                  </a:cubicBezTo>
                  <a:cubicBezTo>
                    <a:pt x="162" y="175"/>
                    <a:pt x="162" y="175"/>
                    <a:pt x="163" y="176"/>
                  </a:cubicBezTo>
                  <a:cubicBezTo>
                    <a:pt x="163" y="176"/>
                    <a:pt x="163" y="176"/>
                    <a:pt x="163" y="176"/>
                  </a:cubicBezTo>
                  <a:cubicBezTo>
                    <a:pt x="185" y="158"/>
                    <a:pt x="199" y="130"/>
                    <a:pt x="199" y="99"/>
                  </a:cubicBezTo>
                  <a:cubicBezTo>
                    <a:pt x="199" y="88"/>
                    <a:pt x="197" y="77"/>
                    <a:pt x="193" y="67"/>
                  </a:cubicBezTo>
                  <a:cubicBezTo>
                    <a:pt x="185" y="67"/>
                    <a:pt x="185" y="67"/>
                    <a:pt x="185" y="67"/>
                  </a:cubicBezTo>
                  <a:cubicBezTo>
                    <a:pt x="185" y="51"/>
                    <a:pt x="185" y="51"/>
                    <a:pt x="185" y="51"/>
                  </a:cubicBezTo>
                  <a:cubicBezTo>
                    <a:pt x="186" y="51"/>
                    <a:pt x="186" y="51"/>
                    <a:pt x="186" y="51"/>
                  </a:cubicBezTo>
                  <a:cubicBezTo>
                    <a:pt x="179" y="38"/>
                    <a:pt x="168" y="27"/>
                    <a:pt x="156" y="18"/>
                  </a:cubicBezTo>
                  <a:cubicBezTo>
                    <a:pt x="156" y="18"/>
                    <a:pt x="156" y="19"/>
                    <a:pt x="155" y="19"/>
                  </a:cubicBezTo>
                  <a:cubicBezTo>
                    <a:pt x="155" y="19"/>
                    <a:pt x="154" y="18"/>
                    <a:pt x="154" y="18"/>
                  </a:cubicBezTo>
                  <a:cubicBezTo>
                    <a:pt x="154" y="18"/>
                    <a:pt x="153" y="17"/>
                    <a:pt x="154" y="16"/>
                  </a:cubicBezTo>
                  <a:cubicBezTo>
                    <a:pt x="138" y="6"/>
                    <a:pt x="119" y="0"/>
                    <a:pt x="99" y="0"/>
                  </a:cubicBezTo>
                </a:path>
              </a:pathLst>
            </a:custGeom>
            <a:solidFill>
              <a:srgbClr val="F3F5F7"/>
            </a:solidFill>
            <a:ln w="9525">
              <a:noFill/>
            </a:ln>
          </p:spPr>
          <p:txBody>
            <a:bodyPr/>
            <a:p>
              <a:endParaRPr lang="zh-CN" altLang="en-US"/>
            </a:p>
          </p:txBody>
        </p:sp>
        <p:sp>
          <p:nvSpPr>
            <p:cNvPr id="285775" name="任意多边形 86"/>
            <p:cNvSpPr/>
            <p:nvPr>
              <p:custDataLst>
                <p:tags r:id="rId74"/>
              </p:custDataLst>
            </p:nvPr>
          </p:nvSpPr>
          <p:spPr>
            <a:xfrm>
              <a:off x="16195" y="4517"/>
              <a:ext cx="42" cy="95"/>
            </a:xfrm>
            <a:custGeom>
              <a:avLst/>
              <a:gdLst/>
              <a:ahLst/>
              <a:cxnLst>
                <a:cxn ang="0">
                  <a:pos x="4" y="0"/>
                </a:cxn>
                <a:cxn ang="0">
                  <a:pos x="0" y="0"/>
                </a:cxn>
                <a:cxn ang="0">
                  <a:pos x="0" y="71"/>
                </a:cxn>
                <a:cxn ang="0">
                  <a:pos x="36" y="71"/>
                </a:cxn>
                <a:cxn ang="0">
                  <a:pos x="36" y="71"/>
                </a:cxn>
                <a:cxn ang="0">
                  <a:pos x="0" y="71"/>
                </a:cxn>
                <a:cxn ang="0">
                  <a:pos x="0" y="35"/>
                </a:cxn>
                <a:cxn ang="0">
                  <a:pos x="22" y="35"/>
                </a:cxn>
                <a:cxn ang="0">
                  <a:pos x="4" y="0"/>
                </a:cxn>
              </a:cxnLst>
              <a:pathLst>
                <a:path w="8" h="16">
                  <a:moveTo>
                    <a:pt x="1" y="0"/>
                  </a:moveTo>
                  <a:cubicBezTo>
                    <a:pt x="0" y="0"/>
                    <a:pt x="0" y="0"/>
                    <a:pt x="0" y="0"/>
                  </a:cubicBezTo>
                  <a:cubicBezTo>
                    <a:pt x="0" y="16"/>
                    <a:pt x="0" y="16"/>
                    <a:pt x="0" y="16"/>
                  </a:cubicBezTo>
                  <a:cubicBezTo>
                    <a:pt x="8" y="16"/>
                    <a:pt x="8" y="16"/>
                    <a:pt x="8" y="16"/>
                  </a:cubicBezTo>
                  <a:cubicBezTo>
                    <a:pt x="8" y="16"/>
                    <a:pt x="8" y="16"/>
                    <a:pt x="8" y="16"/>
                  </a:cubicBezTo>
                  <a:cubicBezTo>
                    <a:pt x="0" y="16"/>
                    <a:pt x="0" y="16"/>
                    <a:pt x="0" y="16"/>
                  </a:cubicBezTo>
                  <a:cubicBezTo>
                    <a:pt x="0" y="8"/>
                    <a:pt x="0" y="8"/>
                    <a:pt x="0" y="8"/>
                  </a:cubicBezTo>
                  <a:cubicBezTo>
                    <a:pt x="5" y="8"/>
                    <a:pt x="5" y="8"/>
                    <a:pt x="5" y="8"/>
                  </a:cubicBezTo>
                  <a:cubicBezTo>
                    <a:pt x="4" y="5"/>
                    <a:pt x="2" y="2"/>
                    <a:pt x="1" y="0"/>
                  </a:cubicBezTo>
                </a:path>
              </a:pathLst>
            </a:custGeom>
            <a:solidFill>
              <a:srgbClr val="E6E9EA"/>
            </a:solidFill>
            <a:ln w="9525">
              <a:noFill/>
            </a:ln>
          </p:spPr>
          <p:txBody>
            <a:bodyPr/>
            <a:p>
              <a:endParaRPr lang="zh-CN" altLang="en-US"/>
            </a:p>
          </p:txBody>
        </p:sp>
        <p:sp>
          <p:nvSpPr>
            <p:cNvPr id="285776" name="任意多边形 87"/>
            <p:cNvSpPr/>
            <p:nvPr>
              <p:custDataLst>
                <p:tags r:id="rId75"/>
              </p:custDataLst>
            </p:nvPr>
          </p:nvSpPr>
          <p:spPr>
            <a:xfrm>
              <a:off x="16195" y="4564"/>
              <a:ext cx="42" cy="48"/>
            </a:xfrm>
            <a:custGeom>
              <a:avLst/>
              <a:gdLst/>
              <a:ahLst/>
              <a:cxnLst>
                <a:cxn ang="0">
                  <a:pos x="22" y="0"/>
                </a:cxn>
                <a:cxn ang="0">
                  <a:pos x="0" y="0"/>
                </a:cxn>
                <a:cxn ang="0">
                  <a:pos x="0" y="36"/>
                </a:cxn>
                <a:cxn ang="0">
                  <a:pos x="36" y="36"/>
                </a:cxn>
                <a:cxn ang="0">
                  <a:pos x="22" y="0"/>
                </a:cxn>
              </a:cxnLst>
              <a:pathLst>
                <a:path w="8" h="8">
                  <a:moveTo>
                    <a:pt x="5" y="0"/>
                  </a:moveTo>
                  <a:cubicBezTo>
                    <a:pt x="0" y="0"/>
                    <a:pt x="0" y="0"/>
                    <a:pt x="0" y="0"/>
                  </a:cubicBezTo>
                  <a:cubicBezTo>
                    <a:pt x="0" y="8"/>
                    <a:pt x="0" y="8"/>
                    <a:pt x="0" y="8"/>
                  </a:cubicBezTo>
                  <a:cubicBezTo>
                    <a:pt x="8" y="8"/>
                    <a:pt x="8" y="8"/>
                    <a:pt x="8" y="8"/>
                  </a:cubicBezTo>
                  <a:cubicBezTo>
                    <a:pt x="7" y="5"/>
                    <a:pt x="6" y="3"/>
                    <a:pt x="5" y="0"/>
                  </a:cubicBezTo>
                </a:path>
              </a:pathLst>
            </a:custGeom>
            <a:solidFill>
              <a:srgbClr val="DBDDDF"/>
            </a:solidFill>
            <a:ln w="9525">
              <a:noFill/>
            </a:ln>
          </p:spPr>
          <p:txBody>
            <a:bodyPr/>
            <a:p>
              <a:endParaRPr lang="zh-CN" altLang="en-US"/>
            </a:p>
          </p:txBody>
        </p:sp>
        <p:sp>
          <p:nvSpPr>
            <p:cNvPr id="285777" name="任意多边形 88"/>
            <p:cNvSpPr/>
            <p:nvPr>
              <p:custDataLst>
                <p:tags r:id="rId76"/>
              </p:custDataLst>
            </p:nvPr>
          </p:nvSpPr>
          <p:spPr>
            <a:xfrm>
              <a:off x="15307" y="4228"/>
              <a:ext cx="433" cy="866"/>
            </a:xfrm>
            <a:custGeom>
              <a:avLst/>
              <a:gdLst/>
              <a:ahLst/>
              <a:cxnLst>
                <a:cxn ang="0">
                  <a:pos x="4" y="635"/>
                </a:cxn>
                <a:cxn ang="0">
                  <a:pos x="9" y="649"/>
                </a:cxn>
                <a:cxn ang="0">
                  <a:pos x="13" y="635"/>
                </a:cxn>
                <a:cxn ang="0">
                  <a:pos x="45" y="608"/>
                </a:cxn>
                <a:cxn ang="0">
                  <a:pos x="40" y="621"/>
                </a:cxn>
                <a:cxn ang="0">
                  <a:pos x="49" y="626"/>
                </a:cxn>
                <a:cxn ang="0">
                  <a:pos x="45" y="608"/>
                </a:cxn>
                <a:cxn ang="0">
                  <a:pos x="81" y="590"/>
                </a:cxn>
                <a:cxn ang="0">
                  <a:pos x="85" y="603"/>
                </a:cxn>
                <a:cxn ang="0">
                  <a:pos x="94" y="590"/>
                </a:cxn>
                <a:cxn ang="0">
                  <a:pos x="126" y="567"/>
                </a:cxn>
                <a:cxn ang="0">
                  <a:pos x="117" y="576"/>
                </a:cxn>
                <a:cxn ang="0">
                  <a:pos x="130" y="581"/>
                </a:cxn>
                <a:cxn ang="0">
                  <a:pos x="126" y="567"/>
                </a:cxn>
                <a:cxn ang="0">
                  <a:pos x="162" y="545"/>
                </a:cxn>
                <a:cxn ang="0">
                  <a:pos x="162" y="558"/>
                </a:cxn>
                <a:cxn ang="0">
                  <a:pos x="171" y="549"/>
                </a:cxn>
                <a:cxn ang="0">
                  <a:pos x="288" y="486"/>
                </a:cxn>
                <a:cxn ang="0">
                  <a:pos x="283" y="491"/>
                </a:cxn>
                <a:cxn ang="0">
                  <a:pos x="288" y="486"/>
                </a:cxn>
                <a:cxn ang="0">
                  <a:pos x="324" y="468"/>
                </a:cxn>
                <a:cxn ang="0">
                  <a:pos x="328" y="464"/>
                </a:cxn>
                <a:cxn ang="0">
                  <a:pos x="355" y="432"/>
                </a:cxn>
                <a:cxn ang="0">
                  <a:pos x="360" y="446"/>
                </a:cxn>
                <a:cxn ang="0">
                  <a:pos x="364" y="437"/>
                </a:cxn>
                <a:cxn ang="0">
                  <a:pos x="355" y="405"/>
                </a:cxn>
                <a:cxn ang="0">
                  <a:pos x="364" y="410"/>
                </a:cxn>
                <a:cxn ang="0">
                  <a:pos x="355" y="405"/>
                </a:cxn>
                <a:cxn ang="0">
                  <a:pos x="351" y="351"/>
                </a:cxn>
                <a:cxn ang="0">
                  <a:pos x="346" y="360"/>
                </a:cxn>
                <a:cxn ang="0">
                  <a:pos x="360" y="365"/>
                </a:cxn>
                <a:cxn ang="0">
                  <a:pos x="355" y="351"/>
                </a:cxn>
                <a:cxn ang="0">
                  <a:pos x="342" y="306"/>
                </a:cxn>
                <a:cxn ang="0">
                  <a:pos x="337" y="319"/>
                </a:cxn>
                <a:cxn ang="0">
                  <a:pos x="346" y="306"/>
                </a:cxn>
                <a:cxn ang="0">
                  <a:pos x="333" y="265"/>
                </a:cxn>
                <a:cxn ang="0">
                  <a:pos x="324" y="274"/>
                </a:cxn>
                <a:cxn ang="0">
                  <a:pos x="333" y="279"/>
                </a:cxn>
                <a:cxn ang="0">
                  <a:pos x="333" y="265"/>
                </a:cxn>
                <a:cxn ang="0">
                  <a:pos x="319" y="220"/>
                </a:cxn>
                <a:cxn ang="0">
                  <a:pos x="328" y="225"/>
                </a:cxn>
                <a:cxn ang="0">
                  <a:pos x="310" y="175"/>
                </a:cxn>
                <a:cxn ang="0">
                  <a:pos x="306" y="184"/>
                </a:cxn>
                <a:cxn ang="0">
                  <a:pos x="315" y="189"/>
                </a:cxn>
                <a:cxn ang="0">
                  <a:pos x="310" y="175"/>
                </a:cxn>
                <a:cxn ang="0">
                  <a:pos x="297" y="130"/>
                </a:cxn>
                <a:cxn ang="0">
                  <a:pos x="301" y="148"/>
                </a:cxn>
                <a:cxn ang="0">
                  <a:pos x="306" y="139"/>
                </a:cxn>
                <a:cxn ang="0">
                  <a:pos x="292" y="90"/>
                </a:cxn>
                <a:cxn ang="0">
                  <a:pos x="283" y="99"/>
                </a:cxn>
                <a:cxn ang="0">
                  <a:pos x="292" y="103"/>
                </a:cxn>
                <a:cxn ang="0">
                  <a:pos x="292" y="90"/>
                </a:cxn>
                <a:cxn ang="0">
                  <a:pos x="279" y="45"/>
                </a:cxn>
                <a:cxn ang="0">
                  <a:pos x="279" y="58"/>
                </a:cxn>
                <a:cxn ang="0">
                  <a:pos x="288" y="49"/>
                </a:cxn>
                <a:cxn ang="0">
                  <a:pos x="270" y="0"/>
                </a:cxn>
                <a:cxn ang="0">
                  <a:pos x="261" y="9"/>
                </a:cxn>
                <a:cxn ang="0">
                  <a:pos x="270" y="18"/>
                </a:cxn>
                <a:cxn ang="0">
                  <a:pos x="270" y="0"/>
                </a:cxn>
              </a:cxnLst>
              <a:pathLst>
                <a:path w="82" h="144">
                  <a:moveTo>
                    <a:pt x="2" y="140"/>
                  </a:moveTo>
                  <a:cubicBezTo>
                    <a:pt x="1" y="140"/>
                    <a:pt x="1" y="140"/>
                    <a:pt x="1" y="141"/>
                  </a:cubicBezTo>
                  <a:cubicBezTo>
                    <a:pt x="0" y="141"/>
                    <a:pt x="0" y="142"/>
                    <a:pt x="0" y="143"/>
                  </a:cubicBezTo>
                  <a:cubicBezTo>
                    <a:pt x="1" y="143"/>
                    <a:pt x="1" y="144"/>
                    <a:pt x="2" y="144"/>
                  </a:cubicBezTo>
                  <a:cubicBezTo>
                    <a:pt x="2" y="144"/>
                    <a:pt x="2" y="144"/>
                    <a:pt x="2" y="144"/>
                  </a:cubicBezTo>
                  <a:cubicBezTo>
                    <a:pt x="3" y="143"/>
                    <a:pt x="4" y="142"/>
                    <a:pt x="3" y="141"/>
                  </a:cubicBezTo>
                  <a:cubicBezTo>
                    <a:pt x="3" y="141"/>
                    <a:pt x="2" y="140"/>
                    <a:pt x="2" y="140"/>
                  </a:cubicBezTo>
                  <a:moveTo>
                    <a:pt x="10" y="135"/>
                  </a:moveTo>
                  <a:cubicBezTo>
                    <a:pt x="10" y="135"/>
                    <a:pt x="10" y="136"/>
                    <a:pt x="10" y="136"/>
                  </a:cubicBezTo>
                  <a:cubicBezTo>
                    <a:pt x="9" y="136"/>
                    <a:pt x="8" y="137"/>
                    <a:pt x="9" y="138"/>
                  </a:cubicBezTo>
                  <a:cubicBezTo>
                    <a:pt x="9" y="138"/>
                    <a:pt x="10" y="139"/>
                    <a:pt x="10" y="139"/>
                  </a:cubicBezTo>
                  <a:cubicBezTo>
                    <a:pt x="11" y="139"/>
                    <a:pt x="11" y="139"/>
                    <a:pt x="11" y="139"/>
                  </a:cubicBezTo>
                  <a:cubicBezTo>
                    <a:pt x="12" y="138"/>
                    <a:pt x="12" y="137"/>
                    <a:pt x="12" y="136"/>
                  </a:cubicBezTo>
                  <a:cubicBezTo>
                    <a:pt x="12" y="136"/>
                    <a:pt x="11" y="135"/>
                    <a:pt x="10" y="135"/>
                  </a:cubicBezTo>
                  <a:moveTo>
                    <a:pt x="19" y="131"/>
                  </a:moveTo>
                  <a:cubicBezTo>
                    <a:pt x="19" y="131"/>
                    <a:pt x="19" y="131"/>
                    <a:pt x="18" y="131"/>
                  </a:cubicBezTo>
                  <a:cubicBezTo>
                    <a:pt x="17" y="131"/>
                    <a:pt x="17" y="132"/>
                    <a:pt x="18" y="133"/>
                  </a:cubicBezTo>
                  <a:cubicBezTo>
                    <a:pt x="18" y="134"/>
                    <a:pt x="18" y="134"/>
                    <a:pt x="19" y="134"/>
                  </a:cubicBezTo>
                  <a:cubicBezTo>
                    <a:pt x="20" y="134"/>
                    <a:pt x="20" y="134"/>
                    <a:pt x="20" y="134"/>
                  </a:cubicBezTo>
                  <a:cubicBezTo>
                    <a:pt x="21" y="133"/>
                    <a:pt x="21" y="132"/>
                    <a:pt x="21" y="131"/>
                  </a:cubicBezTo>
                  <a:cubicBezTo>
                    <a:pt x="20" y="131"/>
                    <a:pt x="20" y="131"/>
                    <a:pt x="19" y="131"/>
                  </a:cubicBezTo>
                  <a:moveTo>
                    <a:pt x="28" y="126"/>
                  </a:moveTo>
                  <a:cubicBezTo>
                    <a:pt x="28" y="126"/>
                    <a:pt x="27" y="126"/>
                    <a:pt x="27" y="126"/>
                  </a:cubicBezTo>
                  <a:cubicBezTo>
                    <a:pt x="26" y="126"/>
                    <a:pt x="26" y="127"/>
                    <a:pt x="26" y="128"/>
                  </a:cubicBezTo>
                  <a:cubicBezTo>
                    <a:pt x="27" y="129"/>
                    <a:pt x="27" y="129"/>
                    <a:pt x="28" y="129"/>
                  </a:cubicBezTo>
                  <a:cubicBezTo>
                    <a:pt x="29" y="129"/>
                    <a:pt x="29" y="129"/>
                    <a:pt x="29" y="129"/>
                  </a:cubicBezTo>
                  <a:cubicBezTo>
                    <a:pt x="29" y="128"/>
                    <a:pt x="30" y="127"/>
                    <a:pt x="29" y="126"/>
                  </a:cubicBezTo>
                  <a:cubicBezTo>
                    <a:pt x="29" y="126"/>
                    <a:pt x="28" y="126"/>
                    <a:pt x="28" y="126"/>
                  </a:cubicBezTo>
                  <a:moveTo>
                    <a:pt x="36" y="121"/>
                  </a:moveTo>
                  <a:cubicBezTo>
                    <a:pt x="36" y="121"/>
                    <a:pt x="36" y="121"/>
                    <a:pt x="36" y="121"/>
                  </a:cubicBezTo>
                  <a:cubicBezTo>
                    <a:pt x="35" y="121"/>
                    <a:pt x="35" y="122"/>
                    <a:pt x="35" y="123"/>
                  </a:cubicBezTo>
                  <a:cubicBezTo>
                    <a:pt x="35" y="124"/>
                    <a:pt x="36" y="124"/>
                    <a:pt x="36" y="124"/>
                  </a:cubicBezTo>
                  <a:cubicBezTo>
                    <a:pt x="37" y="124"/>
                    <a:pt x="37" y="124"/>
                    <a:pt x="37" y="124"/>
                  </a:cubicBezTo>
                  <a:cubicBezTo>
                    <a:pt x="38" y="123"/>
                    <a:pt x="38" y="122"/>
                    <a:pt x="38" y="122"/>
                  </a:cubicBezTo>
                  <a:cubicBezTo>
                    <a:pt x="38" y="121"/>
                    <a:pt x="37" y="121"/>
                    <a:pt x="36" y="121"/>
                  </a:cubicBezTo>
                  <a:moveTo>
                    <a:pt x="64" y="108"/>
                  </a:moveTo>
                  <a:cubicBezTo>
                    <a:pt x="64" y="109"/>
                    <a:pt x="63" y="109"/>
                    <a:pt x="62" y="109"/>
                  </a:cubicBezTo>
                  <a:cubicBezTo>
                    <a:pt x="62" y="109"/>
                    <a:pt x="63" y="109"/>
                    <a:pt x="63" y="109"/>
                  </a:cubicBezTo>
                  <a:cubicBezTo>
                    <a:pt x="63" y="109"/>
                    <a:pt x="63" y="109"/>
                    <a:pt x="63" y="109"/>
                  </a:cubicBezTo>
                  <a:cubicBezTo>
                    <a:pt x="64" y="109"/>
                    <a:pt x="64" y="109"/>
                    <a:pt x="64" y="108"/>
                  </a:cubicBezTo>
                  <a:moveTo>
                    <a:pt x="73" y="103"/>
                  </a:moveTo>
                  <a:cubicBezTo>
                    <a:pt x="73" y="103"/>
                    <a:pt x="72" y="104"/>
                    <a:pt x="72" y="104"/>
                  </a:cubicBezTo>
                  <a:cubicBezTo>
                    <a:pt x="72" y="104"/>
                    <a:pt x="72" y="104"/>
                    <a:pt x="73" y="104"/>
                  </a:cubicBezTo>
                  <a:cubicBezTo>
                    <a:pt x="73" y="104"/>
                    <a:pt x="73" y="103"/>
                    <a:pt x="73" y="103"/>
                  </a:cubicBezTo>
                  <a:moveTo>
                    <a:pt x="80" y="96"/>
                  </a:moveTo>
                  <a:cubicBezTo>
                    <a:pt x="80" y="96"/>
                    <a:pt x="79" y="96"/>
                    <a:pt x="79" y="96"/>
                  </a:cubicBezTo>
                  <a:cubicBezTo>
                    <a:pt x="78" y="97"/>
                    <a:pt x="78" y="98"/>
                    <a:pt x="79" y="99"/>
                  </a:cubicBezTo>
                  <a:cubicBezTo>
                    <a:pt x="79" y="99"/>
                    <a:pt x="79" y="99"/>
                    <a:pt x="80" y="99"/>
                  </a:cubicBezTo>
                  <a:cubicBezTo>
                    <a:pt x="81" y="99"/>
                    <a:pt x="81" y="99"/>
                    <a:pt x="81" y="99"/>
                  </a:cubicBezTo>
                  <a:cubicBezTo>
                    <a:pt x="82" y="99"/>
                    <a:pt x="82" y="98"/>
                    <a:pt x="81" y="97"/>
                  </a:cubicBezTo>
                  <a:cubicBezTo>
                    <a:pt x="81" y="96"/>
                    <a:pt x="81" y="96"/>
                    <a:pt x="80" y="96"/>
                  </a:cubicBezTo>
                  <a:moveTo>
                    <a:pt x="79" y="90"/>
                  </a:moveTo>
                  <a:cubicBezTo>
                    <a:pt x="80" y="91"/>
                    <a:pt x="80" y="91"/>
                    <a:pt x="81" y="91"/>
                  </a:cubicBezTo>
                  <a:cubicBezTo>
                    <a:pt x="81" y="91"/>
                    <a:pt x="81" y="91"/>
                    <a:pt x="81" y="91"/>
                  </a:cubicBezTo>
                  <a:cubicBezTo>
                    <a:pt x="82" y="91"/>
                    <a:pt x="82" y="91"/>
                    <a:pt x="82" y="90"/>
                  </a:cubicBezTo>
                  <a:cubicBezTo>
                    <a:pt x="81" y="90"/>
                    <a:pt x="80" y="90"/>
                    <a:pt x="79" y="90"/>
                  </a:cubicBezTo>
                  <a:moveTo>
                    <a:pt x="79" y="78"/>
                  </a:moveTo>
                  <a:cubicBezTo>
                    <a:pt x="78" y="78"/>
                    <a:pt x="78" y="78"/>
                    <a:pt x="78" y="78"/>
                  </a:cubicBezTo>
                  <a:cubicBezTo>
                    <a:pt x="77" y="78"/>
                    <a:pt x="77" y="79"/>
                    <a:pt x="77" y="80"/>
                  </a:cubicBezTo>
                  <a:cubicBezTo>
                    <a:pt x="77" y="80"/>
                    <a:pt x="77" y="80"/>
                    <a:pt x="77" y="80"/>
                  </a:cubicBezTo>
                  <a:cubicBezTo>
                    <a:pt x="78" y="81"/>
                    <a:pt x="78" y="81"/>
                    <a:pt x="79" y="81"/>
                  </a:cubicBezTo>
                  <a:cubicBezTo>
                    <a:pt x="79" y="81"/>
                    <a:pt x="79" y="81"/>
                    <a:pt x="80" y="81"/>
                  </a:cubicBezTo>
                  <a:cubicBezTo>
                    <a:pt x="80" y="81"/>
                    <a:pt x="80" y="80"/>
                    <a:pt x="80" y="79"/>
                  </a:cubicBezTo>
                  <a:cubicBezTo>
                    <a:pt x="80" y="79"/>
                    <a:pt x="79" y="78"/>
                    <a:pt x="79" y="78"/>
                  </a:cubicBezTo>
                  <a:moveTo>
                    <a:pt x="76" y="68"/>
                  </a:moveTo>
                  <a:cubicBezTo>
                    <a:pt x="76" y="68"/>
                    <a:pt x="76" y="68"/>
                    <a:pt x="76" y="68"/>
                  </a:cubicBezTo>
                  <a:cubicBezTo>
                    <a:pt x="75" y="69"/>
                    <a:pt x="74" y="69"/>
                    <a:pt x="75" y="70"/>
                  </a:cubicBezTo>
                  <a:cubicBezTo>
                    <a:pt x="75" y="70"/>
                    <a:pt x="75" y="71"/>
                    <a:pt x="75" y="71"/>
                  </a:cubicBezTo>
                  <a:cubicBezTo>
                    <a:pt x="75" y="70"/>
                    <a:pt x="76" y="69"/>
                    <a:pt x="76" y="69"/>
                  </a:cubicBezTo>
                  <a:cubicBezTo>
                    <a:pt x="77" y="69"/>
                    <a:pt x="77" y="69"/>
                    <a:pt x="77" y="68"/>
                  </a:cubicBezTo>
                  <a:cubicBezTo>
                    <a:pt x="77" y="68"/>
                    <a:pt x="76" y="68"/>
                    <a:pt x="76" y="68"/>
                  </a:cubicBezTo>
                  <a:moveTo>
                    <a:pt x="74" y="59"/>
                  </a:moveTo>
                  <a:cubicBezTo>
                    <a:pt x="74" y="59"/>
                    <a:pt x="74" y="59"/>
                    <a:pt x="73" y="59"/>
                  </a:cubicBezTo>
                  <a:cubicBezTo>
                    <a:pt x="73" y="59"/>
                    <a:pt x="72" y="60"/>
                    <a:pt x="72" y="61"/>
                  </a:cubicBezTo>
                  <a:cubicBezTo>
                    <a:pt x="72" y="61"/>
                    <a:pt x="73" y="62"/>
                    <a:pt x="74" y="62"/>
                  </a:cubicBezTo>
                  <a:cubicBezTo>
                    <a:pt x="74" y="62"/>
                    <a:pt x="74" y="62"/>
                    <a:pt x="74" y="62"/>
                  </a:cubicBezTo>
                  <a:cubicBezTo>
                    <a:pt x="75" y="62"/>
                    <a:pt x="76" y="61"/>
                    <a:pt x="75" y="60"/>
                  </a:cubicBezTo>
                  <a:cubicBezTo>
                    <a:pt x="75" y="59"/>
                    <a:pt x="75" y="59"/>
                    <a:pt x="74" y="59"/>
                  </a:cubicBezTo>
                  <a:moveTo>
                    <a:pt x="72" y="49"/>
                  </a:moveTo>
                  <a:cubicBezTo>
                    <a:pt x="71" y="49"/>
                    <a:pt x="71" y="49"/>
                    <a:pt x="71" y="49"/>
                  </a:cubicBezTo>
                  <a:cubicBezTo>
                    <a:pt x="71" y="49"/>
                    <a:pt x="70" y="49"/>
                    <a:pt x="70" y="50"/>
                  </a:cubicBezTo>
                  <a:cubicBezTo>
                    <a:pt x="73" y="50"/>
                    <a:pt x="73" y="50"/>
                    <a:pt x="73" y="50"/>
                  </a:cubicBezTo>
                  <a:cubicBezTo>
                    <a:pt x="73" y="49"/>
                    <a:pt x="72" y="49"/>
                    <a:pt x="72" y="49"/>
                  </a:cubicBezTo>
                  <a:moveTo>
                    <a:pt x="69" y="39"/>
                  </a:moveTo>
                  <a:cubicBezTo>
                    <a:pt x="69" y="39"/>
                    <a:pt x="69" y="39"/>
                    <a:pt x="69" y="39"/>
                  </a:cubicBezTo>
                  <a:cubicBezTo>
                    <a:pt x="68" y="39"/>
                    <a:pt x="67" y="40"/>
                    <a:pt x="68" y="41"/>
                  </a:cubicBezTo>
                  <a:cubicBezTo>
                    <a:pt x="68" y="42"/>
                    <a:pt x="68" y="42"/>
                    <a:pt x="69" y="42"/>
                  </a:cubicBezTo>
                  <a:cubicBezTo>
                    <a:pt x="70" y="42"/>
                    <a:pt x="70" y="42"/>
                    <a:pt x="70" y="42"/>
                  </a:cubicBezTo>
                  <a:cubicBezTo>
                    <a:pt x="70" y="42"/>
                    <a:pt x="71" y="41"/>
                    <a:pt x="71" y="40"/>
                  </a:cubicBezTo>
                  <a:cubicBezTo>
                    <a:pt x="71" y="40"/>
                    <a:pt x="70" y="39"/>
                    <a:pt x="69" y="39"/>
                  </a:cubicBezTo>
                  <a:moveTo>
                    <a:pt x="67" y="29"/>
                  </a:moveTo>
                  <a:cubicBezTo>
                    <a:pt x="67" y="29"/>
                    <a:pt x="67" y="29"/>
                    <a:pt x="66" y="29"/>
                  </a:cubicBezTo>
                  <a:cubicBezTo>
                    <a:pt x="66" y="30"/>
                    <a:pt x="65" y="31"/>
                    <a:pt x="65" y="31"/>
                  </a:cubicBezTo>
                  <a:cubicBezTo>
                    <a:pt x="65" y="32"/>
                    <a:pt x="66" y="33"/>
                    <a:pt x="67" y="33"/>
                  </a:cubicBezTo>
                  <a:cubicBezTo>
                    <a:pt x="67" y="33"/>
                    <a:pt x="67" y="33"/>
                    <a:pt x="67" y="33"/>
                  </a:cubicBezTo>
                  <a:cubicBezTo>
                    <a:pt x="68" y="32"/>
                    <a:pt x="69" y="32"/>
                    <a:pt x="68" y="31"/>
                  </a:cubicBezTo>
                  <a:cubicBezTo>
                    <a:pt x="68" y="30"/>
                    <a:pt x="68" y="29"/>
                    <a:pt x="67" y="29"/>
                  </a:cubicBezTo>
                  <a:moveTo>
                    <a:pt x="65" y="20"/>
                  </a:moveTo>
                  <a:cubicBezTo>
                    <a:pt x="64" y="20"/>
                    <a:pt x="64" y="20"/>
                    <a:pt x="64" y="20"/>
                  </a:cubicBezTo>
                  <a:cubicBezTo>
                    <a:pt x="63" y="20"/>
                    <a:pt x="63" y="21"/>
                    <a:pt x="63" y="22"/>
                  </a:cubicBezTo>
                  <a:cubicBezTo>
                    <a:pt x="63" y="23"/>
                    <a:pt x="64" y="23"/>
                    <a:pt x="65" y="23"/>
                  </a:cubicBezTo>
                  <a:cubicBezTo>
                    <a:pt x="65" y="23"/>
                    <a:pt x="65" y="23"/>
                    <a:pt x="65" y="23"/>
                  </a:cubicBezTo>
                  <a:cubicBezTo>
                    <a:pt x="66" y="23"/>
                    <a:pt x="66" y="22"/>
                    <a:pt x="66" y="21"/>
                  </a:cubicBezTo>
                  <a:cubicBezTo>
                    <a:pt x="66" y="20"/>
                    <a:pt x="65" y="20"/>
                    <a:pt x="65" y="20"/>
                  </a:cubicBezTo>
                  <a:moveTo>
                    <a:pt x="62" y="10"/>
                  </a:moveTo>
                  <a:cubicBezTo>
                    <a:pt x="62" y="10"/>
                    <a:pt x="62" y="10"/>
                    <a:pt x="62" y="10"/>
                  </a:cubicBezTo>
                  <a:cubicBezTo>
                    <a:pt x="61" y="10"/>
                    <a:pt x="60" y="11"/>
                    <a:pt x="61" y="12"/>
                  </a:cubicBezTo>
                  <a:cubicBezTo>
                    <a:pt x="61" y="13"/>
                    <a:pt x="61" y="13"/>
                    <a:pt x="62" y="13"/>
                  </a:cubicBezTo>
                  <a:cubicBezTo>
                    <a:pt x="63" y="13"/>
                    <a:pt x="63" y="13"/>
                    <a:pt x="63" y="13"/>
                  </a:cubicBezTo>
                  <a:cubicBezTo>
                    <a:pt x="63" y="13"/>
                    <a:pt x="64" y="12"/>
                    <a:pt x="64" y="11"/>
                  </a:cubicBezTo>
                  <a:cubicBezTo>
                    <a:pt x="64" y="11"/>
                    <a:pt x="63" y="10"/>
                    <a:pt x="62" y="10"/>
                  </a:cubicBezTo>
                  <a:moveTo>
                    <a:pt x="60" y="0"/>
                  </a:moveTo>
                  <a:cubicBezTo>
                    <a:pt x="60" y="0"/>
                    <a:pt x="60" y="0"/>
                    <a:pt x="59" y="0"/>
                  </a:cubicBezTo>
                  <a:cubicBezTo>
                    <a:pt x="59" y="1"/>
                    <a:pt x="58" y="1"/>
                    <a:pt x="58" y="2"/>
                  </a:cubicBezTo>
                  <a:cubicBezTo>
                    <a:pt x="58" y="3"/>
                    <a:pt x="59" y="4"/>
                    <a:pt x="60" y="4"/>
                  </a:cubicBezTo>
                  <a:cubicBezTo>
                    <a:pt x="60" y="4"/>
                    <a:pt x="60" y="4"/>
                    <a:pt x="60" y="4"/>
                  </a:cubicBezTo>
                  <a:cubicBezTo>
                    <a:pt x="61" y="3"/>
                    <a:pt x="62" y="2"/>
                    <a:pt x="61" y="2"/>
                  </a:cubicBezTo>
                  <a:cubicBezTo>
                    <a:pt x="61" y="1"/>
                    <a:pt x="61" y="0"/>
                    <a:pt x="60" y="0"/>
                  </a:cubicBezTo>
                </a:path>
              </a:pathLst>
            </a:custGeom>
            <a:solidFill>
              <a:srgbClr val="F3F5F7"/>
            </a:solidFill>
            <a:ln w="9525">
              <a:noFill/>
            </a:ln>
          </p:spPr>
          <p:txBody>
            <a:bodyPr/>
            <a:p>
              <a:endParaRPr lang="zh-CN" altLang="en-US"/>
            </a:p>
          </p:txBody>
        </p:sp>
        <p:sp>
          <p:nvSpPr>
            <p:cNvPr id="285778" name="任意多边形 89"/>
            <p:cNvSpPr/>
            <p:nvPr>
              <p:custDataLst>
                <p:tags r:id="rId77"/>
              </p:custDataLst>
            </p:nvPr>
          </p:nvSpPr>
          <p:spPr>
            <a:xfrm>
              <a:off x="15275" y="4564"/>
              <a:ext cx="802" cy="716"/>
            </a:xfrm>
            <a:custGeom>
              <a:avLst/>
              <a:gdLst/>
              <a:ahLst/>
              <a:cxnLst>
                <a:cxn ang="0">
                  <a:pos x="669" y="527"/>
                </a:cxn>
                <a:cxn ang="0">
                  <a:pos x="683" y="527"/>
                </a:cxn>
                <a:cxn ang="0">
                  <a:pos x="674" y="523"/>
                </a:cxn>
                <a:cxn ang="0">
                  <a:pos x="638" y="496"/>
                </a:cxn>
                <a:cxn ang="0">
                  <a:pos x="642" y="509"/>
                </a:cxn>
                <a:cxn ang="0">
                  <a:pos x="647" y="496"/>
                </a:cxn>
                <a:cxn ang="0">
                  <a:pos x="611" y="464"/>
                </a:cxn>
                <a:cxn ang="0">
                  <a:pos x="606" y="473"/>
                </a:cxn>
                <a:cxn ang="0">
                  <a:pos x="615" y="473"/>
                </a:cxn>
                <a:cxn ang="0">
                  <a:pos x="611" y="464"/>
                </a:cxn>
                <a:cxn ang="0">
                  <a:pos x="570" y="433"/>
                </a:cxn>
                <a:cxn ang="0">
                  <a:pos x="579" y="446"/>
                </a:cxn>
                <a:cxn ang="0">
                  <a:pos x="584" y="433"/>
                </a:cxn>
                <a:cxn ang="0">
                  <a:pos x="543" y="401"/>
                </a:cxn>
                <a:cxn ang="0">
                  <a:pos x="539" y="415"/>
                </a:cxn>
                <a:cxn ang="0">
                  <a:pos x="552" y="415"/>
                </a:cxn>
                <a:cxn ang="0">
                  <a:pos x="543" y="401"/>
                </a:cxn>
                <a:cxn ang="0">
                  <a:pos x="507" y="370"/>
                </a:cxn>
                <a:cxn ang="0">
                  <a:pos x="512" y="383"/>
                </a:cxn>
                <a:cxn ang="0">
                  <a:pos x="516" y="370"/>
                </a:cxn>
                <a:cxn ang="0">
                  <a:pos x="480" y="338"/>
                </a:cxn>
                <a:cxn ang="0">
                  <a:pos x="476" y="351"/>
                </a:cxn>
                <a:cxn ang="0">
                  <a:pos x="485" y="351"/>
                </a:cxn>
                <a:cxn ang="0">
                  <a:pos x="480" y="338"/>
                </a:cxn>
                <a:cxn ang="0">
                  <a:pos x="440" y="320"/>
                </a:cxn>
                <a:cxn ang="0">
                  <a:pos x="453" y="320"/>
                </a:cxn>
                <a:cxn ang="0">
                  <a:pos x="440" y="315"/>
                </a:cxn>
                <a:cxn ang="0">
                  <a:pos x="341" y="221"/>
                </a:cxn>
                <a:cxn ang="0">
                  <a:pos x="350" y="230"/>
                </a:cxn>
                <a:cxn ang="0">
                  <a:pos x="354" y="216"/>
                </a:cxn>
                <a:cxn ang="0">
                  <a:pos x="350" y="216"/>
                </a:cxn>
                <a:cxn ang="0">
                  <a:pos x="242" y="130"/>
                </a:cxn>
                <a:cxn ang="0">
                  <a:pos x="247" y="130"/>
                </a:cxn>
                <a:cxn ang="0">
                  <a:pos x="206" y="108"/>
                </a:cxn>
                <a:cxn ang="0">
                  <a:pos x="202" y="121"/>
                </a:cxn>
                <a:cxn ang="0">
                  <a:pos x="211" y="117"/>
                </a:cxn>
                <a:cxn ang="0">
                  <a:pos x="211" y="112"/>
                </a:cxn>
                <a:cxn ang="0">
                  <a:pos x="211" y="108"/>
                </a:cxn>
                <a:cxn ang="0">
                  <a:pos x="166" y="85"/>
                </a:cxn>
                <a:cxn ang="0">
                  <a:pos x="161" y="99"/>
                </a:cxn>
                <a:cxn ang="0">
                  <a:pos x="175" y="99"/>
                </a:cxn>
                <a:cxn ang="0">
                  <a:pos x="166" y="85"/>
                </a:cxn>
                <a:cxn ang="0">
                  <a:pos x="121" y="67"/>
                </a:cxn>
                <a:cxn ang="0">
                  <a:pos x="125" y="81"/>
                </a:cxn>
                <a:cxn ang="0">
                  <a:pos x="130" y="67"/>
                </a:cxn>
                <a:cxn ang="0">
                  <a:pos x="85" y="45"/>
                </a:cxn>
                <a:cxn ang="0">
                  <a:pos x="85" y="58"/>
                </a:cxn>
                <a:cxn ang="0">
                  <a:pos x="94" y="54"/>
                </a:cxn>
                <a:cxn ang="0">
                  <a:pos x="85" y="45"/>
                </a:cxn>
                <a:cxn ang="0">
                  <a:pos x="40" y="27"/>
                </a:cxn>
                <a:cxn ang="0">
                  <a:pos x="49" y="36"/>
                </a:cxn>
                <a:cxn ang="0">
                  <a:pos x="53" y="22"/>
                </a:cxn>
                <a:cxn ang="0">
                  <a:pos x="8" y="0"/>
                </a:cxn>
                <a:cxn ang="0">
                  <a:pos x="4" y="13"/>
                </a:cxn>
                <a:cxn ang="0">
                  <a:pos x="13" y="13"/>
                </a:cxn>
                <a:cxn ang="0">
                  <a:pos x="8" y="0"/>
                </a:cxn>
              </a:cxnLst>
              <a:pathLst>
                <a:path w="152" h="119">
                  <a:moveTo>
                    <a:pt x="150" y="116"/>
                  </a:moveTo>
                  <a:cubicBezTo>
                    <a:pt x="150" y="116"/>
                    <a:pt x="150" y="116"/>
                    <a:pt x="149" y="117"/>
                  </a:cubicBezTo>
                  <a:cubicBezTo>
                    <a:pt x="149" y="117"/>
                    <a:pt x="149" y="118"/>
                    <a:pt x="149" y="119"/>
                  </a:cubicBezTo>
                  <a:cubicBezTo>
                    <a:pt x="150" y="118"/>
                    <a:pt x="151" y="117"/>
                    <a:pt x="152" y="117"/>
                  </a:cubicBezTo>
                  <a:cubicBezTo>
                    <a:pt x="152" y="117"/>
                    <a:pt x="152" y="117"/>
                    <a:pt x="152" y="117"/>
                  </a:cubicBezTo>
                  <a:cubicBezTo>
                    <a:pt x="151" y="116"/>
                    <a:pt x="151" y="116"/>
                    <a:pt x="150" y="116"/>
                  </a:cubicBezTo>
                  <a:moveTo>
                    <a:pt x="143" y="109"/>
                  </a:moveTo>
                  <a:cubicBezTo>
                    <a:pt x="143" y="109"/>
                    <a:pt x="142" y="110"/>
                    <a:pt x="142" y="110"/>
                  </a:cubicBezTo>
                  <a:cubicBezTo>
                    <a:pt x="141" y="111"/>
                    <a:pt x="141" y="112"/>
                    <a:pt x="142" y="112"/>
                  </a:cubicBezTo>
                  <a:cubicBezTo>
                    <a:pt x="142" y="113"/>
                    <a:pt x="143" y="113"/>
                    <a:pt x="143" y="113"/>
                  </a:cubicBezTo>
                  <a:cubicBezTo>
                    <a:pt x="144" y="113"/>
                    <a:pt x="144" y="113"/>
                    <a:pt x="144" y="112"/>
                  </a:cubicBezTo>
                  <a:cubicBezTo>
                    <a:pt x="145" y="112"/>
                    <a:pt x="145" y="110"/>
                    <a:pt x="144" y="110"/>
                  </a:cubicBezTo>
                  <a:cubicBezTo>
                    <a:pt x="144" y="110"/>
                    <a:pt x="144" y="109"/>
                    <a:pt x="143" y="109"/>
                  </a:cubicBezTo>
                  <a:moveTo>
                    <a:pt x="136" y="103"/>
                  </a:moveTo>
                  <a:cubicBezTo>
                    <a:pt x="135" y="103"/>
                    <a:pt x="135" y="103"/>
                    <a:pt x="135" y="103"/>
                  </a:cubicBezTo>
                  <a:cubicBezTo>
                    <a:pt x="134" y="104"/>
                    <a:pt x="134" y="105"/>
                    <a:pt x="135" y="105"/>
                  </a:cubicBezTo>
                  <a:cubicBezTo>
                    <a:pt x="135" y="106"/>
                    <a:pt x="135" y="106"/>
                    <a:pt x="136" y="106"/>
                  </a:cubicBezTo>
                  <a:cubicBezTo>
                    <a:pt x="136" y="106"/>
                    <a:pt x="137" y="106"/>
                    <a:pt x="137" y="105"/>
                  </a:cubicBezTo>
                  <a:cubicBezTo>
                    <a:pt x="138" y="105"/>
                    <a:pt x="138" y="104"/>
                    <a:pt x="137" y="103"/>
                  </a:cubicBezTo>
                  <a:cubicBezTo>
                    <a:pt x="137" y="103"/>
                    <a:pt x="136" y="103"/>
                    <a:pt x="136" y="103"/>
                  </a:cubicBezTo>
                  <a:moveTo>
                    <a:pt x="129" y="96"/>
                  </a:moveTo>
                  <a:cubicBezTo>
                    <a:pt x="128" y="96"/>
                    <a:pt x="128" y="96"/>
                    <a:pt x="127" y="96"/>
                  </a:cubicBezTo>
                  <a:cubicBezTo>
                    <a:pt x="127" y="97"/>
                    <a:pt x="127" y="98"/>
                    <a:pt x="127" y="99"/>
                  </a:cubicBezTo>
                  <a:cubicBezTo>
                    <a:pt x="128" y="99"/>
                    <a:pt x="128" y="99"/>
                    <a:pt x="129" y="99"/>
                  </a:cubicBezTo>
                  <a:cubicBezTo>
                    <a:pt x="129" y="99"/>
                    <a:pt x="129" y="99"/>
                    <a:pt x="130" y="98"/>
                  </a:cubicBezTo>
                  <a:cubicBezTo>
                    <a:pt x="130" y="98"/>
                    <a:pt x="130" y="97"/>
                    <a:pt x="130" y="96"/>
                  </a:cubicBezTo>
                  <a:cubicBezTo>
                    <a:pt x="129" y="96"/>
                    <a:pt x="129" y="96"/>
                    <a:pt x="129" y="96"/>
                  </a:cubicBezTo>
                  <a:moveTo>
                    <a:pt x="121" y="89"/>
                  </a:moveTo>
                  <a:cubicBezTo>
                    <a:pt x="121" y="89"/>
                    <a:pt x="120" y="89"/>
                    <a:pt x="120" y="89"/>
                  </a:cubicBezTo>
                  <a:cubicBezTo>
                    <a:pt x="119" y="90"/>
                    <a:pt x="120" y="91"/>
                    <a:pt x="120" y="92"/>
                  </a:cubicBezTo>
                  <a:cubicBezTo>
                    <a:pt x="121" y="92"/>
                    <a:pt x="121" y="92"/>
                    <a:pt x="121" y="92"/>
                  </a:cubicBezTo>
                  <a:cubicBezTo>
                    <a:pt x="122" y="92"/>
                    <a:pt x="122" y="92"/>
                    <a:pt x="123" y="92"/>
                  </a:cubicBezTo>
                  <a:cubicBezTo>
                    <a:pt x="123" y="91"/>
                    <a:pt x="123" y="90"/>
                    <a:pt x="122" y="89"/>
                  </a:cubicBezTo>
                  <a:cubicBezTo>
                    <a:pt x="122" y="89"/>
                    <a:pt x="122" y="89"/>
                    <a:pt x="121" y="89"/>
                  </a:cubicBezTo>
                  <a:moveTo>
                    <a:pt x="114" y="82"/>
                  </a:moveTo>
                  <a:cubicBezTo>
                    <a:pt x="114" y="82"/>
                    <a:pt x="113" y="82"/>
                    <a:pt x="113" y="82"/>
                  </a:cubicBezTo>
                  <a:cubicBezTo>
                    <a:pt x="112" y="83"/>
                    <a:pt x="112" y="84"/>
                    <a:pt x="113" y="85"/>
                  </a:cubicBezTo>
                  <a:cubicBezTo>
                    <a:pt x="113" y="85"/>
                    <a:pt x="114" y="85"/>
                    <a:pt x="114" y="85"/>
                  </a:cubicBezTo>
                  <a:cubicBezTo>
                    <a:pt x="114" y="85"/>
                    <a:pt x="115" y="85"/>
                    <a:pt x="115" y="85"/>
                  </a:cubicBezTo>
                  <a:cubicBezTo>
                    <a:pt x="116" y="84"/>
                    <a:pt x="116" y="83"/>
                    <a:pt x="115" y="82"/>
                  </a:cubicBezTo>
                  <a:cubicBezTo>
                    <a:pt x="115" y="82"/>
                    <a:pt x="114" y="82"/>
                    <a:pt x="114" y="82"/>
                  </a:cubicBezTo>
                  <a:moveTo>
                    <a:pt x="107" y="75"/>
                  </a:moveTo>
                  <a:cubicBezTo>
                    <a:pt x="106" y="75"/>
                    <a:pt x="106" y="75"/>
                    <a:pt x="106" y="76"/>
                  </a:cubicBezTo>
                  <a:cubicBezTo>
                    <a:pt x="105" y="76"/>
                    <a:pt x="105" y="77"/>
                    <a:pt x="106" y="78"/>
                  </a:cubicBezTo>
                  <a:cubicBezTo>
                    <a:pt x="106" y="78"/>
                    <a:pt x="106" y="78"/>
                    <a:pt x="107" y="78"/>
                  </a:cubicBezTo>
                  <a:cubicBezTo>
                    <a:pt x="107" y="78"/>
                    <a:pt x="108" y="78"/>
                    <a:pt x="108" y="78"/>
                  </a:cubicBezTo>
                  <a:cubicBezTo>
                    <a:pt x="109" y="77"/>
                    <a:pt x="109" y="76"/>
                    <a:pt x="108" y="76"/>
                  </a:cubicBezTo>
                  <a:cubicBezTo>
                    <a:pt x="108" y="75"/>
                    <a:pt x="107" y="75"/>
                    <a:pt x="107" y="75"/>
                  </a:cubicBezTo>
                  <a:moveTo>
                    <a:pt x="98" y="70"/>
                  </a:moveTo>
                  <a:cubicBezTo>
                    <a:pt x="98" y="70"/>
                    <a:pt x="98" y="71"/>
                    <a:pt x="98" y="71"/>
                  </a:cubicBezTo>
                  <a:cubicBezTo>
                    <a:pt x="99" y="71"/>
                    <a:pt x="99" y="72"/>
                    <a:pt x="100" y="72"/>
                  </a:cubicBezTo>
                  <a:cubicBezTo>
                    <a:pt x="100" y="72"/>
                    <a:pt x="100" y="71"/>
                    <a:pt x="101" y="71"/>
                  </a:cubicBezTo>
                  <a:cubicBezTo>
                    <a:pt x="101" y="71"/>
                    <a:pt x="101" y="70"/>
                    <a:pt x="101" y="70"/>
                  </a:cubicBezTo>
                  <a:cubicBezTo>
                    <a:pt x="98" y="70"/>
                    <a:pt x="98" y="70"/>
                    <a:pt x="98" y="70"/>
                  </a:cubicBezTo>
                  <a:moveTo>
                    <a:pt x="78" y="48"/>
                  </a:moveTo>
                  <a:cubicBezTo>
                    <a:pt x="77" y="48"/>
                    <a:pt x="77" y="48"/>
                    <a:pt x="76" y="49"/>
                  </a:cubicBezTo>
                  <a:cubicBezTo>
                    <a:pt x="76" y="49"/>
                    <a:pt x="76" y="50"/>
                    <a:pt x="77" y="50"/>
                  </a:cubicBezTo>
                  <a:cubicBezTo>
                    <a:pt x="77" y="51"/>
                    <a:pt x="77" y="51"/>
                    <a:pt x="78" y="51"/>
                  </a:cubicBezTo>
                  <a:cubicBezTo>
                    <a:pt x="78" y="51"/>
                    <a:pt x="79" y="51"/>
                    <a:pt x="79" y="50"/>
                  </a:cubicBezTo>
                  <a:cubicBezTo>
                    <a:pt x="80" y="50"/>
                    <a:pt x="80" y="49"/>
                    <a:pt x="79" y="48"/>
                  </a:cubicBezTo>
                  <a:cubicBezTo>
                    <a:pt x="79" y="48"/>
                    <a:pt x="79" y="48"/>
                    <a:pt x="79" y="48"/>
                  </a:cubicBezTo>
                  <a:cubicBezTo>
                    <a:pt x="78" y="48"/>
                    <a:pt x="78" y="48"/>
                    <a:pt x="78" y="48"/>
                  </a:cubicBezTo>
                  <a:moveTo>
                    <a:pt x="55" y="29"/>
                  </a:moveTo>
                  <a:cubicBezTo>
                    <a:pt x="54" y="29"/>
                    <a:pt x="54" y="29"/>
                    <a:pt x="54" y="29"/>
                  </a:cubicBezTo>
                  <a:cubicBezTo>
                    <a:pt x="56" y="30"/>
                    <a:pt x="56" y="30"/>
                    <a:pt x="56" y="30"/>
                  </a:cubicBezTo>
                  <a:cubicBezTo>
                    <a:pt x="56" y="29"/>
                    <a:pt x="56" y="29"/>
                    <a:pt x="55" y="29"/>
                  </a:cubicBezTo>
                  <a:cubicBezTo>
                    <a:pt x="55" y="29"/>
                    <a:pt x="55" y="29"/>
                    <a:pt x="55" y="29"/>
                  </a:cubicBezTo>
                  <a:moveTo>
                    <a:pt x="46" y="24"/>
                  </a:moveTo>
                  <a:cubicBezTo>
                    <a:pt x="45" y="24"/>
                    <a:pt x="45" y="24"/>
                    <a:pt x="44" y="25"/>
                  </a:cubicBezTo>
                  <a:cubicBezTo>
                    <a:pt x="44" y="26"/>
                    <a:pt x="44" y="27"/>
                    <a:pt x="45" y="27"/>
                  </a:cubicBezTo>
                  <a:cubicBezTo>
                    <a:pt x="46" y="27"/>
                    <a:pt x="46" y="27"/>
                    <a:pt x="46" y="27"/>
                  </a:cubicBezTo>
                  <a:cubicBezTo>
                    <a:pt x="46" y="27"/>
                    <a:pt x="47" y="27"/>
                    <a:pt x="47" y="26"/>
                  </a:cubicBezTo>
                  <a:cubicBezTo>
                    <a:pt x="47" y="26"/>
                    <a:pt x="47" y="26"/>
                    <a:pt x="47" y="26"/>
                  </a:cubicBezTo>
                  <a:cubicBezTo>
                    <a:pt x="47" y="25"/>
                    <a:pt x="47" y="25"/>
                    <a:pt x="47" y="25"/>
                  </a:cubicBezTo>
                  <a:cubicBezTo>
                    <a:pt x="48" y="25"/>
                    <a:pt x="48" y="25"/>
                    <a:pt x="48" y="25"/>
                  </a:cubicBezTo>
                  <a:cubicBezTo>
                    <a:pt x="47" y="25"/>
                    <a:pt x="47" y="24"/>
                    <a:pt x="47" y="24"/>
                  </a:cubicBezTo>
                  <a:cubicBezTo>
                    <a:pt x="46" y="24"/>
                    <a:pt x="46" y="24"/>
                    <a:pt x="46" y="24"/>
                  </a:cubicBezTo>
                  <a:moveTo>
                    <a:pt x="37" y="19"/>
                  </a:moveTo>
                  <a:cubicBezTo>
                    <a:pt x="36" y="19"/>
                    <a:pt x="36" y="19"/>
                    <a:pt x="36" y="20"/>
                  </a:cubicBezTo>
                  <a:cubicBezTo>
                    <a:pt x="35" y="21"/>
                    <a:pt x="35" y="22"/>
                    <a:pt x="36" y="22"/>
                  </a:cubicBezTo>
                  <a:cubicBezTo>
                    <a:pt x="37" y="23"/>
                    <a:pt x="37" y="23"/>
                    <a:pt x="37" y="23"/>
                  </a:cubicBezTo>
                  <a:cubicBezTo>
                    <a:pt x="38" y="23"/>
                    <a:pt x="38" y="22"/>
                    <a:pt x="39" y="22"/>
                  </a:cubicBezTo>
                  <a:cubicBezTo>
                    <a:pt x="39" y="21"/>
                    <a:pt x="39" y="20"/>
                    <a:pt x="38" y="19"/>
                  </a:cubicBezTo>
                  <a:cubicBezTo>
                    <a:pt x="38" y="19"/>
                    <a:pt x="37" y="19"/>
                    <a:pt x="37" y="19"/>
                  </a:cubicBezTo>
                  <a:moveTo>
                    <a:pt x="28" y="14"/>
                  </a:moveTo>
                  <a:cubicBezTo>
                    <a:pt x="28" y="14"/>
                    <a:pt x="27" y="15"/>
                    <a:pt x="27" y="15"/>
                  </a:cubicBezTo>
                  <a:cubicBezTo>
                    <a:pt x="26" y="16"/>
                    <a:pt x="27" y="17"/>
                    <a:pt x="27" y="18"/>
                  </a:cubicBezTo>
                  <a:cubicBezTo>
                    <a:pt x="28" y="18"/>
                    <a:pt x="28" y="18"/>
                    <a:pt x="28" y="18"/>
                  </a:cubicBezTo>
                  <a:cubicBezTo>
                    <a:pt x="29" y="18"/>
                    <a:pt x="29" y="17"/>
                    <a:pt x="30" y="17"/>
                  </a:cubicBezTo>
                  <a:cubicBezTo>
                    <a:pt x="30" y="16"/>
                    <a:pt x="30" y="15"/>
                    <a:pt x="29" y="15"/>
                  </a:cubicBezTo>
                  <a:cubicBezTo>
                    <a:pt x="29" y="14"/>
                    <a:pt x="29" y="14"/>
                    <a:pt x="28" y="14"/>
                  </a:cubicBezTo>
                  <a:moveTo>
                    <a:pt x="19" y="10"/>
                  </a:moveTo>
                  <a:cubicBezTo>
                    <a:pt x="19" y="10"/>
                    <a:pt x="18" y="10"/>
                    <a:pt x="18" y="10"/>
                  </a:cubicBezTo>
                  <a:cubicBezTo>
                    <a:pt x="18" y="11"/>
                    <a:pt x="18" y="12"/>
                    <a:pt x="19" y="13"/>
                  </a:cubicBezTo>
                  <a:cubicBezTo>
                    <a:pt x="19" y="13"/>
                    <a:pt x="19" y="13"/>
                    <a:pt x="19" y="13"/>
                  </a:cubicBezTo>
                  <a:cubicBezTo>
                    <a:pt x="20" y="13"/>
                    <a:pt x="21" y="13"/>
                    <a:pt x="21" y="12"/>
                  </a:cubicBezTo>
                  <a:cubicBezTo>
                    <a:pt x="21" y="11"/>
                    <a:pt x="21" y="10"/>
                    <a:pt x="20" y="10"/>
                  </a:cubicBezTo>
                  <a:cubicBezTo>
                    <a:pt x="20" y="10"/>
                    <a:pt x="20" y="10"/>
                    <a:pt x="19" y="10"/>
                  </a:cubicBezTo>
                  <a:moveTo>
                    <a:pt x="11" y="5"/>
                  </a:moveTo>
                  <a:cubicBezTo>
                    <a:pt x="10" y="5"/>
                    <a:pt x="10" y="5"/>
                    <a:pt x="9" y="6"/>
                  </a:cubicBezTo>
                  <a:cubicBezTo>
                    <a:pt x="9" y="7"/>
                    <a:pt x="9" y="8"/>
                    <a:pt x="10" y="8"/>
                  </a:cubicBezTo>
                  <a:cubicBezTo>
                    <a:pt x="11" y="8"/>
                    <a:pt x="11" y="8"/>
                    <a:pt x="11" y="8"/>
                  </a:cubicBezTo>
                  <a:cubicBezTo>
                    <a:pt x="11" y="8"/>
                    <a:pt x="12" y="8"/>
                    <a:pt x="12" y="7"/>
                  </a:cubicBezTo>
                  <a:cubicBezTo>
                    <a:pt x="13" y="6"/>
                    <a:pt x="12" y="5"/>
                    <a:pt x="12" y="5"/>
                  </a:cubicBezTo>
                  <a:cubicBezTo>
                    <a:pt x="11" y="5"/>
                    <a:pt x="11" y="5"/>
                    <a:pt x="11" y="5"/>
                  </a:cubicBezTo>
                  <a:moveTo>
                    <a:pt x="2" y="0"/>
                  </a:moveTo>
                  <a:cubicBezTo>
                    <a:pt x="1" y="0"/>
                    <a:pt x="1" y="0"/>
                    <a:pt x="0" y="1"/>
                  </a:cubicBezTo>
                  <a:cubicBezTo>
                    <a:pt x="0" y="2"/>
                    <a:pt x="0" y="3"/>
                    <a:pt x="1" y="3"/>
                  </a:cubicBezTo>
                  <a:cubicBezTo>
                    <a:pt x="2" y="3"/>
                    <a:pt x="2" y="3"/>
                    <a:pt x="2" y="3"/>
                  </a:cubicBezTo>
                  <a:cubicBezTo>
                    <a:pt x="3" y="3"/>
                    <a:pt x="3" y="3"/>
                    <a:pt x="3" y="3"/>
                  </a:cubicBezTo>
                  <a:cubicBezTo>
                    <a:pt x="4" y="2"/>
                    <a:pt x="4" y="1"/>
                    <a:pt x="3" y="0"/>
                  </a:cubicBezTo>
                  <a:cubicBezTo>
                    <a:pt x="2" y="0"/>
                    <a:pt x="2" y="0"/>
                    <a:pt x="2" y="0"/>
                  </a:cubicBezTo>
                </a:path>
              </a:pathLst>
            </a:custGeom>
            <a:solidFill>
              <a:srgbClr val="F3F5F7"/>
            </a:solidFill>
            <a:ln w="9525">
              <a:noFill/>
            </a:ln>
          </p:spPr>
          <p:txBody>
            <a:bodyPr/>
            <a:p>
              <a:endParaRPr lang="zh-CN" altLang="en-US"/>
            </a:p>
          </p:txBody>
        </p:sp>
        <p:sp>
          <p:nvSpPr>
            <p:cNvPr id="285779" name="任意多边形 90"/>
            <p:cNvSpPr/>
            <p:nvPr>
              <p:custDataLst>
                <p:tags r:id="rId78"/>
              </p:custDataLst>
            </p:nvPr>
          </p:nvSpPr>
          <p:spPr>
            <a:xfrm>
              <a:off x="15734" y="4307"/>
              <a:ext cx="306" cy="439"/>
            </a:xfrm>
            <a:custGeom>
              <a:avLst/>
              <a:gdLst/>
              <a:ahLst/>
              <a:cxnLst>
                <a:cxn ang="0">
                  <a:pos x="0" y="319"/>
                </a:cxn>
                <a:cxn ang="0">
                  <a:pos x="9" y="329"/>
                </a:cxn>
                <a:cxn ang="0">
                  <a:pos x="13" y="319"/>
                </a:cxn>
                <a:cxn ang="0">
                  <a:pos x="9" y="315"/>
                </a:cxn>
                <a:cxn ang="0">
                  <a:pos x="36" y="279"/>
                </a:cxn>
                <a:cxn ang="0">
                  <a:pos x="31" y="292"/>
                </a:cxn>
                <a:cxn ang="0">
                  <a:pos x="40" y="292"/>
                </a:cxn>
                <a:cxn ang="0">
                  <a:pos x="36" y="279"/>
                </a:cxn>
                <a:cxn ang="0">
                  <a:pos x="58" y="247"/>
                </a:cxn>
                <a:cxn ang="0">
                  <a:pos x="63" y="261"/>
                </a:cxn>
                <a:cxn ang="0">
                  <a:pos x="67" y="256"/>
                </a:cxn>
                <a:cxn ang="0">
                  <a:pos x="63" y="243"/>
                </a:cxn>
                <a:cxn ang="0">
                  <a:pos x="85" y="211"/>
                </a:cxn>
                <a:cxn ang="0">
                  <a:pos x="90" y="225"/>
                </a:cxn>
                <a:cxn ang="0">
                  <a:pos x="94" y="211"/>
                </a:cxn>
                <a:cxn ang="0">
                  <a:pos x="126" y="180"/>
                </a:cxn>
                <a:cxn ang="0">
                  <a:pos x="126" y="180"/>
                </a:cxn>
                <a:cxn ang="0">
                  <a:pos x="139" y="139"/>
                </a:cxn>
                <a:cxn ang="0">
                  <a:pos x="144" y="153"/>
                </a:cxn>
                <a:cxn ang="0">
                  <a:pos x="148" y="139"/>
                </a:cxn>
                <a:cxn ang="0">
                  <a:pos x="175" y="103"/>
                </a:cxn>
                <a:cxn ang="0">
                  <a:pos x="171" y="117"/>
                </a:cxn>
                <a:cxn ang="0">
                  <a:pos x="180" y="117"/>
                </a:cxn>
                <a:cxn ang="0">
                  <a:pos x="175" y="103"/>
                </a:cxn>
                <a:cxn ang="0">
                  <a:pos x="193" y="72"/>
                </a:cxn>
                <a:cxn ang="0">
                  <a:pos x="202" y="81"/>
                </a:cxn>
                <a:cxn ang="0">
                  <a:pos x="207" y="67"/>
                </a:cxn>
                <a:cxn ang="0">
                  <a:pos x="229" y="31"/>
                </a:cxn>
                <a:cxn ang="0">
                  <a:pos x="225" y="45"/>
                </a:cxn>
                <a:cxn ang="0">
                  <a:pos x="234" y="45"/>
                </a:cxn>
                <a:cxn ang="0">
                  <a:pos x="229" y="31"/>
                </a:cxn>
                <a:cxn ang="0">
                  <a:pos x="252" y="9"/>
                </a:cxn>
                <a:cxn ang="0">
                  <a:pos x="261" y="9"/>
                </a:cxn>
              </a:cxnLst>
              <a:pathLst>
                <a:path w="58" h="73">
                  <a:moveTo>
                    <a:pt x="2" y="70"/>
                  </a:moveTo>
                  <a:cubicBezTo>
                    <a:pt x="1" y="70"/>
                    <a:pt x="1" y="70"/>
                    <a:pt x="0" y="71"/>
                  </a:cubicBezTo>
                  <a:cubicBezTo>
                    <a:pt x="0" y="71"/>
                    <a:pt x="0" y="72"/>
                    <a:pt x="1" y="73"/>
                  </a:cubicBezTo>
                  <a:cubicBezTo>
                    <a:pt x="1" y="73"/>
                    <a:pt x="1" y="73"/>
                    <a:pt x="2" y="73"/>
                  </a:cubicBezTo>
                  <a:cubicBezTo>
                    <a:pt x="2" y="73"/>
                    <a:pt x="3" y="73"/>
                    <a:pt x="3" y="73"/>
                  </a:cubicBezTo>
                  <a:cubicBezTo>
                    <a:pt x="3" y="72"/>
                    <a:pt x="3" y="71"/>
                    <a:pt x="3" y="71"/>
                  </a:cubicBezTo>
                  <a:cubicBezTo>
                    <a:pt x="3" y="71"/>
                    <a:pt x="2" y="70"/>
                    <a:pt x="2" y="70"/>
                  </a:cubicBezTo>
                  <a:cubicBezTo>
                    <a:pt x="2" y="70"/>
                    <a:pt x="2" y="70"/>
                    <a:pt x="2" y="70"/>
                  </a:cubicBezTo>
                  <a:cubicBezTo>
                    <a:pt x="2" y="70"/>
                    <a:pt x="2" y="70"/>
                    <a:pt x="2" y="70"/>
                  </a:cubicBezTo>
                  <a:moveTo>
                    <a:pt x="8" y="62"/>
                  </a:moveTo>
                  <a:cubicBezTo>
                    <a:pt x="7" y="62"/>
                    <a:pt x="7" y="62"/>
                    <a:pt x="6" y="63"/>
                  </a:cubicBezTo>
                  <a:cubicBezTo>
                    <a:pt x="6" y="64"/>
                    <a:pt x="6" y="65"/>
                    <a:pt x="7" y="65"/>
                  </a:cubicBezTo>
                  <a:cubicBezTo>
                    <a:pt x="7" y="65"/>
                    <a:pt x="7" y="66"/>
                    <a:pt x="8" y="66"/>
                  </a:cubicBezTo>
                  <a:cubicBezTo>
                    <a:pt x="8" y="66"/>
                    <a:pt x="9" y="65"/>
                    <a:pt x="9" y="65"/>
                  </a:cubicBezTo>
                  <a:cubicBezTo>
                    <a:pt x="10" y="64"/>
                    <a:pt x="10" y="63"/>
                    <a:pt x="9" y="63"/>
                  </a:cubicBezTo>
                  <a:cubicBezTo>
                    <a:pt x="9" y="62"/>
                    <a:pt x="8" y="62"/>
                    <a:pt x="8" y="62"/>
                  </a:cubicBezTo>
                  <a:moveTo>
                    <a:pt x="14" y="54"/>
                  </a:moveTo>
                  <a:cubicBezTo>
                    <a:pt x="14" y="54"/>
                    <a:pt x="13" y="54"/>
                    <a:pt x="13" y="55"/>
                  </a:cubicBezTo>
                  <a:cubicBezTo>
                    <a:pt x="13" y="55"/>
                    <a:pt x="13" y="55"/>
                    <a:pt x="13" y="55"/>
                  </a:cubicBezTo>
                  <a:cubicBezTo>
                    <a:pt x="14" y="56"/>
                    <a:pt x="14" y="57"/>
                    <a:pt x="14" y="58"/>
                  </a:cubicBezTo>
                  <a:cubicBezTo>
                    <a:pt x="14" y="58"/>
                    <a:pt x="14" y="58"/>
                    <a:pt x="14" y="58"/>
                  </a:cubicBezTo>
                  <a:cubicBezTo>
                    <a:pt x="14" y="58"/>
                    <a:pt x="15" y="57"/>
                    <a:pt x="15" y="57"/>
                  </a:cubicBezTo>
                  <a:cubicBezTo>
                    <a:pt x="16" y="56"/>
                    <a:pt x="16" y="55"/>
                    <a:pt x="15" y="55"/>
                  </a:cubicBezTo>
                  <a:cubicBezTo>
                    <a:pt x="15" y="54"/>
                    <a:pt x="14" y="54"/>
                    <a:pt x="14" y="54"/>
                  </a:cubicBezTo>
                  <a:moveTo>
                    <a:pt x="20" y="46"/>
                  </a:moveTo>
                  <a:cubicBezTo>
                    <a:pt x="20" y="46"/>
                    <a:pt x="19" y="47"/>
                    <a:pt x="19" y="47"/>
                  </a:cubicBezTo>
                  <a:cubicBezTo>
                    <a:pt x="18" y="48"/>
                    <a:pt x="18" y="49"/>
                    <a:pt x="19" y="49"/>
                  </a:cubicBezTo>
                  <a:cubicBezTo>
                    <a:pt x="19" y="50"/>
                    <a:pt x="20" y="50"/>
                    <a:pt x="20" y="50"/>
                  </a:cubicBezTo>
                  <a:cubicBezTo>
                    <a:pt x="21" y="50"/>
                    <a:pt x="21" y="50"/>
                    <a:pt x="21" y="49"/>
                  </a:cubicBezTo>
                  <a:cubicBezTo>
                    <a:pt x="22" y="48"/>
                    <a:pt x="22" y="47"/>
                    <a:pt x="21" y="47"/>
                  </a:cubicBezTo>
                  <a:cubicBezTo>
                    <a:pt x="21" y="47"/>
                    <a:pt x="20" y="46"/>
                    <a:pt x="20" y="46"/>
                  </a:cubicBezTo>
                  <a:moveTo>
                    <a:pt x="28" y="40"/>
                  </a:moveTo>
                  <a:cubicBezTo>
                    <a:pt x="28" y="41"/>
                    <a:pt x="28" y="41"/>
                    <a:pt x="28" y="41"/>
                  </a:cubicBezTo>
                  <a:cubicBezTo>
                    <a:pt x="28" y="40"/>
                    <a:pt x="28" y="40"/>
                    <a:pt x="28" y="40"/>
                  </a:cubicBezTo>
                  <a:moveTo>
                    <a:pt x="32" y="31"/>
                  </a:moveTo>
                  <a:cubicBezTo>
                    <a:pt x="32" y="31"/>
                    <a:pt x="31" y="31"/>
                    <a:pt x="31" y="31"/>
                  </a:cubicBezTo>
                  <a:cubicBezTo>
                    <a:pt x="31" y="32"/>
                    <a:pt x="31" y="33"/>
                    <a:pt x="31" y="34"/>
                  </a:cubicBezTo>
                  <a:cubicBezTo>
                    <a:pt x="32" y="34"/>
                    <a:pt x="32" y="34"/>
                    <a:pt x="32" y="34"/>
                  </a:cubicBezTo>
                  <a:cubicBezTo>
                    <a:pt x="33" y="34"/>
                    <a:pt x="33" y="34"/>
                    <a:pt x="34" y="33"/>
                  </a:cubicBezTo>
                  <a:cubicBezTo>
                    <a:pt x="34" y="33"/>
                    <a:pt x="34" y="32"/>
                    <a:pt x="33" y="31"/>
                  </a:cubicBezTo>
                  <a:cubicBezTo>
                    <a:pt x="33" y="31"/>
                    <a:pt x="33" y="31"/>
                    <a:pt x="32" y="31"/>
                  </a:cubicBezTo>
                  <a:moveTo>
                    <a:pt x="39" y="23"/>
                  </a:moveTo>
                  <a:cubicBezTo>
                    <a:pt x="38" y="23"/>
                    <a:pt x="38" y="23"/>
                    <a:pt x="37" y="23"/>
                  </a:cubicBezTo>
                  <a:cubicBezTo>
                    <a:pt x="37" y="24"/>
                    <a:pt x="37" y="25"/>
                    <a:pt x="38" y="26"/>
                  </a:cubicBezTo>
                  <a:cubicBezTo>
                    <a:pt x="38" y="26"/>
                    <a:pt x="38" y="26"/>
                    <a:pt x="39" y="26"/>
                  </a:cubicBezTo>
                  <a:cubicBezTo>
                    <a:pt x="39" y="26"/>
                    <a:pt x="40" y="26"/>
                    <a:pt x="40" y="26"/>
                  </a:cubicBezTo>
                  <a:cubicBezTo>
                    <a:pt x="41" y="25"/>
                    <a:pt x="40" y="24"/>
                    <a:pt x="40" y="23"/>
                  </a:cubicBezTo>
                  <a:cubicBezTo>
                    <a:pt x="39" y="23"/>
                    <a:pt x="39" y="23"/>
                    <a:pt x="39" y="23"/>
                  </a:cubicBezTo>
                  <a:moveTo>
                    <a:pt x="45" y="15"/>
                  </a:moveTo>
                  <a:cubicBezTo>
                    <a:pt x="44" y="15"/>
                    <a:pt x="44" y="15"/>
                    <a:pt x="43" y="16"/>
                  </a:cubicBezTo>
                  <a:cubicBezTo>
                    <a:pt x="43" y="16"/>
                    <a:pt x="43" y="17"/>
                    <a:pt x="44" y="18"/>
                  </a:cubicBezTo>
                  <a:cubicBezTo>
                    <a:pt x="44" y="18"/>
                    <a:pt x="44" y="18"/>
                    <a:pt x="45" y="18"/>
                  </a:cubicBezTo>
                  <a:cubicBezTo>
                    <a:pt x="45" y="18"/>
                    <a:pt x="46" y="18"/>
                    <a:pt x="46" y="18"/>
                  </a:cubicBezTo>
                  <a:cubicBezTo>
                    <a:pt x="47" y="17"/>
                    <a:pt x="47" y="16"/>
                    <a:pt x="46" y="15"/>
                  </a:cubicBezTo>
                  <a:cubicBezTo>
                    <a:pt x="46" y="15"/>
                    <a:pt x="45" y="15"/>
                    <a:pt x="45" y="15"/>
                  </a:cubicBezTo>
                  <a:moveTo>
                    <a:pt x="51" y="7"/>
                  </a:moveTo>
                  <a:cubicBezTo>
                    <a:pt x="50" y="7"/>
                    <a:pt x="50" y="7"/>
                    <a:pt x="50" y="8"/>
                  </a:cubicBezTo>
                  <a:cubicBezTo>
                    <a:pt x="49" y="8"/>
                    <a:pt x="49" y="10"/>
                    <a:pt x="50" y="10"/>
                  </a:cubicBezTo>
                  <a:cubicBezTo>
                    <a:pt x="50" y="10"/>
                    <a:pt x="51" y="10"/>
                    <a:pt x="51" y="10"/>
                  </a:cubicBezTo>
                  <a:cubicBezTo>
                    <a:pt x="51" y="10"/>
                    <a:pt x="52" y="10"/>
                    <a:pt x="52" y="10"/>
                  </a:cubicBezTo>
                  <a:cubicBezTo>
                    <a:pt x="53" y="9"/>
                    <a:pt x="53" y="8"/>
                    <a:pt x="52" y="7"/>
                  </a:cubicBezTo>
                  <a:cubicBezTo>
                    <a:pt x="52" y="7"/>
                    <a:pt x="51" y="7"/>
                    <a:pt x="51" y="7"/>
                  </a:cubicBezTo>
                  <a:moveTo>
                    <a:pt x="56" y="0"/>
                  </a:moveTo>
                  <a:cubicBezTo>
                    <a:pt x="55" y="1"/>
                    <a:pt x="56" y="2"/>
                    <a:pt x="56" y="2"/>
                  </a:cubicBezTo>
                  <a:cubicBezTo>
                    <a:pt x="56" y="2"/>
                    <a:pt x="57" y="3"/>
                    <a:pt x="57" y="3"/>
                  </a:cubicBezTo>
                  <a:cubicBezTo>
                    <a:pt x="58" y="3"/>
                    <a:pt x="58" y="2"/>
                    <a:pt x="58" y="2"/>
                  </a:cubicBezTo>
                  <a:cubicBezTo>
                    <a:pt x="57" y="2"/>
                    <a:pt x="56" y="1"/>
                    <a:pt x="56" y="0"/>
                  </a:cubicBezTo>
                </a:path>
              </a:pathLst>
            </a:custGeom>
            <a:solidFill>
              <a:srgbClr val="F3F5F7"/>
            </a:solidFill>
            <a:ln w="9525">
              <a:noFill/>
            </a:ln>
          </p:spPr>
          <p:txBody>
            <a:bodyPr/>
            <a:p>
              <a:endParaRPr lang="zh-CN" altLang="en-US"/>
            </a:p>
          </p:txBody>
        </p:sp>
        <p:sp>
          <p:nvSpPr>
            <p:cNvPr id="285780" name="任意多边形 91"/>
            <p:cNvSpPr/>
            <p:nvPr>
              <p:custDataLst>
                <p:tags r:id="rId79"/>
              </p:custDataLst>
            </p:nvPr>
          </p:nvSpPr>
          <p:spPr>
            <a:xfrm>
              <a:off x="14326" y="5052"/>
              <a:ext cx="729" cy="828"/>
            </a:xfrm>
            <a:custGeom>
              <a:avLst/>
              <a:gdLst/>
              <a:ahLst/>
              <a:cxnLst>
                <a:cxn ang="0">
                  <a:pos x="580" y="324"/>
                </a:cxn>
                <a:cxn ang="0">
                  <a:pos x="535" y="337"/>
                </a:cxn>
                <a:cxn ang="0">
                  <a:pos x="535" y="319"/>
                </a:cxn>
                <a:cxn ang="0">
                  <a:pos x="481" y="324"/>
                </a:cxn>
                <a:cxn ang="0">
                  <a:pos x="490" y="333"/>
                </a:cxn>
                <a:cxn ang="0">
                  <a:pos x="445" y="315"/>
                </a:cxn>
                <a:cxn ang="0">
                  <a:pos x="445" y="328"/>
                </a:cxn>
                <a:cxn ang="0">
                  <a:pos x="400" y="310"/>
                </a:cxn>
                <a:cxn ang="0">
                  <a:pos x="355" y="319"/>
                </a:cxn>
                <a:cxn ang="0">
                  <a:pos x="364" y="315"/>
                </a:cxn>
                <a:cxn ang="0">
                  <a:pos x="328" y="315"/>
                </a:cxn>
                <a:cxn ang="0">
                  <a:pos x="337" y="315"/>
                </a:cxn>
                <a:cxn ang="0">
                  <a:pos x="310" y="301"/>
                </a:cxn>
                <a:cxn ang="0">
                  <a:pos x="319" y="310"/>
                </a:cxn>
                <a:cxn ang="0">
                  <a:pos x="265" y="315"/>
                </a:cxn>
                <a:cxn ang="0">
                  <a:pos x="274" y="306"/>
                </a:cxn>
                <a:cxn ang="0">
                  <a:pos x="211" y="306"/>
                </a:cxn>
                <a:cxn ang="0">
                  <a:pos x="220" y="310"/>
                </a:cxn>
                <a:cxn ang="0">
                  <a:pos x="274" y="301"/>
                </a:cxn>
                <a:cxn ang="0">
                  <a:pos x="283" y="310"/>
                </a:cxn>
                <a:cxn ang="0">
                  <a:pos x="175" y="292"/>
                </a:cxn>
                <a:cxn ang="0">
                  <a:pos x="130" y="306"/>
                </a:cxn>
                <a:cxn ang="0">
                  <a:pos x="139" y="301"/>
                </a:cxn>
                <a:cxn ang="0">
                  <a:pos x="76" y="297"/>
                </a:cxn>
                <a:cxn ang="0">
                  <a:pos x="85" y="301"/>
                </a:cxn>
                <a:cxn ang="0">
                  <a:pos x="40" y="283"/>
                </a:cxn>
                <a:cxn ang="0">
                  <a:pos x="40" y="301"/>
                </a:cxn>
                <a:cxn ang="0">
                  <a:pos x="373" y="279"/>
                </a:cxn>
                <a:cxn ang="0">
                  <a:pos x="265" y="283"/>
                </a:cxn>
                <a:cxn ang="0">
                  <a:pos x="274" y="274"/>
                </a:cxn>
                <a:cxn ang="0">
                  <a:pos x="405" y="270"/>
                </a:cxn>
                <a:cxn ang="0">
                  <a:pos x="418" y="274"/>
                </a:cxn>
                <a:cxn ang="0">
                  <a:pos x="288" y="252"/>
                </a:cxn>
                <a:cxn ang="0">
                  <a:pos x="288" y="265"/>
                </a:cxn>
                <a:cxn ang="0">
                  <a:pos x="454" y="238"/>
                </a:cxn>
                <a:cxn ang="0">
                  <a:pos x="247" y="243"/>
                </a:cxn>
                <a:cxn ang="0">
                  <a:pos x="256" y="229"/>
                </a:cxn>
                <a:cxn ang="0">
                  <a:pos x="486" y="225"/>
                </a:cxn>
                <a:cxn ang="0">
                  <a:pos x="495" y="229"/>
                </a:cxn>
                <a:cxn ang="0">
                  <a:pos x="292" y="207"/>
                </a:cxn>
                <a:cxn ang="0">
                  <a:pos x="292" y="220"/>
                </a:cxn>
                <a:cxn ang="0">
                  <a:pos x="531" y="193"/>
                </a:cxn>
                <a:cxn ang="0">
                  <a:pos x="229" y="202"/>
                </a:cxn>
                <a:cxn ang="0">
                  <a:pos x="234" y="189"/>
                </a:cxn>
                <a:cxn ang="0">
                  <a:pos x="562" y="180"/>
                </a:cxn>
                <a:cxn ang="0">
                  <a:pos x="576" y="184"/>
                </a:cxn>
                <a:cxn ang="0">
                  <a:pos x="297" y="162"/>
                </a:cxn>
                <a:cxn ang="0">
                  <a:pos x="297" y="175"/>
                </a:cxn>
                <a:cxn ang="0">
                  <a:pos x="211" y="144"/>
                </a:cxn>
                <a:cxn ang="0">
                  <a:pos x="301" y="130"/>
                </a:cxn>
                <a:cxn ang="0">
                  <a:pos x="310" y="126"/>
                </a:cxn>
                <a:cxn ang="0">
                  <a:pos x="184" y="117"/>
                </a:cxn>
                <a:cxn ang="0">
                  <a:pos x="193" y="117"/>
                </a:cxn>
                <a:cxn ang="0">
                  <a:pos x="310" y="72"/>
                </a:cxn>
                <a:cxn ang="0">
                  <a:pos x="310" y="90"/>
                </a:cxn>
                <a:cxn ang="0">
                  <a:pos x="171" y="63"/>
                </a:cxn>
                <a:cxn ang="0">
                  <a:pos x="315" y="45"/>
                </a:cxn>
                <a:cxn ang="0">
                  <a:pos x="324" y="36"/>
                </a:cxn>
                <a:cxn ang="0">
                  <a:pos x="0" y="283"/>
                </a:cxn>
                <a:cxn ang="0">
                  <a:pos x="310" y="621"/>
                </a:cxn>
                <a:cxn ang="0">
                  <a:pos x="621" y="310"/>
                </a:cxn>
              </a:cxnLst>
              <a:pathLst>
                <a:path w="138" h="138">
                  <a:moveTo>
                    <a:pt x="129" y="76"/>
                  </a:moveTo>
                  <a:cubicBezTo>
                    <a:pt x="128" y="76"/>
                    <a:pt x="127" y="75"/>
                    <a:pt x="127" y="74"/>
                  </a:cubicBezTo>
                  <a:cubicBezTo>
                    <a:pt x="127" y="73"/>
                    <a:pt x="128" y="72"/>
                    <a:pt x="129" y="72"/>
                  </a:cubicBezTo>
                  <a:cubicBezTo>
                    <a:pt x="129" y="72"/>
                    <a:pt x="129" y="72"/>
                    <a:pt x="129" y="72"/>
                  </a:cubicBezTo>
                  <a:cubicBezTo>
                    <a:pt x="130" y="72"/>
                    <a:pt x="131" y="73"/>
                    <a:pt x="131" y="74"/>
                  </a:cubicBezTo>
                  <a:cubicBezTo>
                    <a:pt x="131" y="75"/>
                    <a:pt x="130" y="76"/>
                    <a:pt x="129" y="76"/>
                  </a:cubicBezTo>
                  <a:cubicBezTo>
                    <a:pt x="129" y="76"/>
                    <a:pt x="129" y="76"/>
                    <a:pt x="129" y="76"/>
                  </a:cubicBezTo>
                  <a:moveTo>
                    <a:pt x="119" y="75"/>
                  </a:moveTo>
                  <a:cubicBezTo>
                    <a:pt x="119" y="75"/>
                    <a:pt x="119" y="75"/>
                    <a:pt x="119" y="75"/>
                  </a:cubicBezTo>
                  <a:cubicBezTo>
                    <a:pt x="118" y="75"/>
                    <a:pt x="117" y="74"/>
                    <a:pt x="117" y="73"/>
                  </a:cubicBezTo>
                  <a:cubicBezTo>
                    <a:pt x="117" y="72"/>
                    <a:pt x="118" y="71"/>
                    <a:pt x="119" y="71"/>
                  </a:cubicBezTo>
                  <a:cubicBezTo>
                    <a:pt x="119" y="71"/>
                    <a:pt x="119" y="71"/>
                    <a:pt x="119" y="71"/>
                  </a:cubicBezTo>
                  <a:cubicBezTo>
                    <a:pt x="120" y="72"/>
                    <a:pt x="121" y="72"/>
                    <a:pt x="121" y="73"/>
                  </a:cubicBezTo>
                  <a:cubicBezTo>
                    <a:pt x="121" y="74"/>
                    <a:pt x="120" y="75"/>
                    <a:pt x="119" y="75"/>
                  </a:cubicBezTo>
                  <a:moveTo>
                    <a:pt x="109" y="74"/>
                  </a:moveTo>
                  <a:cubicBezTo>
                    <a:pt x="108" y="74"/>
                    <a:pt x="107" y="73"/>
                    <a:pt x="107" y="72"/>
                  </a:cubicBezTo>
                  <a:cubicBezTo>
                    <a:pt x="107" y="71"/>
                    <a:pt x="108" y="71"/>
                    <a:pt x="109" y="71"/>
                  </a:cubicBezTo>
                  <a:cubicBezTo>
                    <a:pt x="109" y="71"/>
                    <a:pt x="109" y="71"/>
                    <a:pt x="109" y="71"/>
                  </a:cubicBezTo>
                  <a:cubicBezTo>
                    <a:pt x="110" y="71"/>
                    <a:pt x="111" y="71"/>
                    <a:pt x="111" y="72"/>
                  </a:cubicBezTo>
                  <a:cubicBezTo>
                    <a:pt x="111" y="73"/>
                    <a:pt x="110" y="74"/>
                    <a:pt x="109" y="74"/>
                  </a:cubicBezTo>
                  <a:cubicBezTo>
                    <a:pt x="109" y="74"/>
                    <a:pt x="109" y="74"/>
                    <a:pt x="109" y="74"/>
                  </a:cubicBezTo>
                  <a:moveTo>
                    <a:pt x="99" y="73"/>
                  </a:moveTo>
                  <a:cubicBezTo>
                    <a:pt x="98" y="73"/>
                    <a:pt x="97" y="72"/>
                    <a:pt x="97" y="71"/>
                  </a:cubicBezTo>
                  <a:cubicBezTo>
                    <a:pt x="97" y="70"/>
                    <a:pt x="98" y="70"/>
                    <a:pt x="99" y="70"/>
                  </a:cubicBezTo>
                  <a:cubicBezTo>
                    <a:pt x="99" y="70"/>
                    <a:pt x="99" y="70"/>
                    <a:pt x="99" y="70"/>
                  </a:cubicBezTo>
                  <a:cubicBezTo>
                    <a:pt x="100" y="70"/>
                    <a:pt x="101" y="71"/>
                    <a:pt x="101" y="72"/>
                  </a:cubicBezTo>
                  <a:cubicBezTo>
                    <a:pt x="101" y="72"/>
                    <a:pt x="100" y="73"/>
                    <a:pt x="99" y="73"/>
                  </a:cubicBezTo>
                  <a:cubicBezTo>
                    <a:pt x="99" y="73"/>
                    <a:pt x="99" y="73"/>
                    <a:pt x="99" y="73"/>
                  </a:cubicBezTo>
                  <a:moveTo>
                    <a:pt x="89" y="72"/>
                  </a:moveTo>
                  <a:cubicBezTo>
                    <a:pt x="88" y="72"/>
                    <a:pt x="87" y="71"/>
                    <a:pt x="87" y="71"/>
                  </a:cubicBezTo>
                  <a:cubicBezTo>
                    <a:pt x="88" y="70"/>
                    <a:pt x="88" y="69"/>
                    <a:pt x="89" y="69"/>
                  </a:cubicBezTo>
                  <a:cubicBezTo>
                    <a:pt x="89" y="69"/>
                    <a:pt x="89" y="69"/>
                    <a:pt x="89" y="69"/>
                  </a:cubicBezTo>
                  <a:cubicBezTo>
                    <a:pt x="90" y="69"/>
                    <a:pt x="91" y="70"/>
                    <a:pt x="91" y="71"/>
                  </a:cubicBezTo>
                  <a:cubicBezTo>
                    <a:pt x="91" y="72"/>
                    <a:pt x="90" y="72"/>
                    <a:pt x="89" y="72"/>
                  </a:cubicBezTo>
                  <a:cubicBezTo>
                    <a:pt x="89" y="72"/>
                    <a:pt x="89" y="72"/>
                    <a:pt x="89" y="72"/>
                  </a:cubicBezTo>
                  <a:moveTo>
                    <a:pt x="79" y="71"/>
                  </a:moveTo>
                  <a:cubicBezTo>
                    <a:pt x="78" y="71"/>
                    <a:pt x="77" y="71"/>
                    <a:pt x="77" y="70"/>
                  </a:cubicBezTo>
                  <a:cubicBezTo>
                    <a:pt x="78" y="69"/>
                    <a:pt x="78" y="68"/>
                    <a:pt x="79" y="68"/>
                  </a:cubicBezTo>
                  <a:cubicBezTo>
                    <a:pt x="79" y="68"/>
                    <a:pt x="79" y="68"/>
                    <a:pt x="79" y="68"/>
                  </a:cubicBezTo>
                  <a:cubicBezTo>
                    <a:pt x="80" y="68"/>
                    <a:pt x="81" y="69"/>
                    <a:pt x="81" y="70"/>
                  </a:cubicBezTo>
                  <a:cubicBezTo>
                    <a:pt x="81" y="71"/>
                    <a:pt x="80" y="71"/>
                    <a:pt x="79" y="71"/>
                  </a:cubicBezTo>
                  <a:cubicBezTo>
                    <a:pt x="79" y="71"/>
                    <a:pt x="79" y="71"/>
                    <a:pt x="79" y="71"/>
                  </a:cubicBezTo>
                  <a:moveTo>
                    <a:pt x="75" y="71"/>
                  </a:moveTo>
                  <a:cubicBezTo>
                    <a:pt x="74" y="71"/>
                    <a:pt x="73" y="70"/>
                    <a:pt x="73" y="70"/>
                  </a:cubicBezTo>
                  <a:cubicBezTo>
                    <a:pt x="73" y="69"/>
                    <a:pt x="73" y="68"/>
                    <a:pt x="74" y="68"/>
                  </a:cubicBezTo>
                  <a:cubicBezTo>
                    <a:pt x="74" y="67"/>
                    <a:pt x="74" y="67"/>
                    <a:pt x="74" y="67"/>
                  </a:cubicBezTo>
                  <a:cubicBezTo>
                    <a:pt x="75" y="67"/>
                    <a:pt x="76" y="68"/>
                    <a:pt x="76" y="68"/>
                  </a:cubicBezTo>
                  <a:cubicBezTo>
                    <a:pt x="76" y="69"/>
                    <a:pt x="76" y="70"/>
                    <a:pt x="75" y="70"/>
                  </a:cubicBezTo>
                  <a:cubicBezTo>
                    <a:pt x="75" y="71"/>
                    <a:pt x="75" y="71"/>
                    <a:pt x="75" y="71"/>
                  </a:cubicBezTo>
                  <a:moveTo>
                    <a:pt x="69" y="71"/>
                  </a:moveTo>
                  <a:cubicBezTo>
                    <a:pt x="68" y="71"/>
                    <a:pt x="67" y="70"/>
                    <a:pt x="67" y="69"/>
                  </a:cubicBezTo>
                  <a:cubicBezTo>
                    <a:pt x="67" y="68"/>
                    <a:pt x="68" y="67"/>
                    <a:pt x="69" y="67"/>
                  </a:cubicBezTo>
                  <a:cubicBezTo>
                    <a:pt x="69" y="67"/>
                    <a:pt x="69" y="67"/>
                    <a:pt x="69" y="67"/>
                  </a:cubicBezTo>
                  <a:cubicBezTo>
                    <a:pt x="69" y="67"/>
                    <a:pt x="69" y="67"/>
                    <a:pt x="69" y="67"/>
                  </a:cubicBezTo>
                  <a:cubicBezTo>
                    <a:pt x="69" y="67"/>
                    <a:pt x="69" y="67"/>
                    <a:pt x="69" y="67"/>
                  </a:cubicBezTo>
                  <a:cubicBezTo>
                    <a:pt x="70" y="67"/>
                    <a:pt x="71" y="68"/>
                    <a:pt x="71" y="69"/>
                  </a:cubicBezTo>
                  <a:cubicBezTo>
                    <a:pt x="71" y="70"/>
                    <a:pt x="70" y="71"/>
                    <a:pt x="69" y="71"/>
                  </a:cubicBezTo>
                  <a:cubicBezTo>
                    <a:pt x="69" y="71"/>
                    <a:pt x="69" y="71"/>
                    <a:pt x="69" y="71"/>
                  </a:cubicBezTo>
                  <a:cubicBezTo>
                    <a:pt x="69" y="71"/>
                    <a:pt x="69" y="71"/>
                    <a:pt x="69" y="71"/>
                  </a:cubicBezTo>
                  <a:moveTo>
                    <a:pt x="59" y="70"/>
                  </a:moveTo>
                  <a:cubicBezTo>
                    <a:pt x="58" y="70"/>
                    <a:pt x="57" y="69"/>
                    <a:pt x="57" y="68"/>
                  </a:cubicBezTo>
                  <a:cubicBezTo>
                    <a:pt x="57" y="67"/>
                    <a:pt x="58" y="67"/>
                    <a:pt x="59" y="67"/>
                  </a:cubicBezTo>
                  <a:cubicBezTo>
                    <a:pt x="59" y="67"/>
                    <a:pt x="59" y="67"/>
                    <a:pt x="59" y="67"/>
                  </a:cubicBezTo>
                  <a:cubicBezTo>
                    <a:pt x="60" y="67"/>
                    <a:pt x="61" y="68"/>
                    <a:pt x="61" y="68"/>
                  </a:cubicBezTo>
                  <a:cubicBezTo>
                    <a:pt x="61" y="69"/>
                    <a:pt x="60" y="70"/>
                    <a:pt x="59" y="70"/>
                  </a:cubicBezTo>
                  <a:cubicBezTo>
                    <a:pt x="59" y="70"/>
                    <a:pt x="59" y="70"/>
                    <a:pt x="59" y="70"/>
                  </a:cubicBezTo>
                  <a:moveTo>
                    <a:pt x="49" y="69"/>
                  </a:moveTo>
                  <a:cubicBezTo>
                    <a:pt x="48" y="69"/>
                    <a:pt x="47" y="69"/>
                    <a:pt x="47" y="68"/>
                  </a:cubicBezTo>
                  <a:cubicBezTo>
                    <a:pt x="47" y="67"/>
                    <a:pt x="48" y="66"/>
                    <a:pt x="49" y="66"/>
                  </a:cubicBezTo>
                  <a:cubicBezTo>
                    <a:pt x="49" y="66"/>
                    <a:pt x="49" y="66"/>
                    <a:pt x="49" y="66"/>
                  </a:cubicBezTo>
                  <a:cubicBezTo>
                    <a:pt x="50" y="66"/>
                    <a:pt x="51" y="67"/>
                    <a:pt x="51" y="68"/>
                  </a:cubicBezTo>
                  <a:cubicBezTo>
                    <a:pt x="51" y="69"/>
                    <a:pt x="50" y="69"/>
                    <a:pt x="49" y="69"/>
                  </a:cubicBezTo>
                  <a:cubicBezTo>
                    <a:pt x="49" y="69"/>
                    <a:pt x="49" y="69"/>
                    <a:pt x="49" y="69"/>
                  </a:cubicBezTo>
                  <a:moveTo>
                    <a:pt x="63" y="69"/>
                  </a:moveTo>
                  <a:cubicBezTo>
                    <a:pt x="63" y="69"/>
                    <a:pt x="63" y="69"/>
                    <a:pt x="63" y="69"/>
                  </a:cubicBezTo>
                  <a:cubicBezTo>
                    <a:pt x="62" y="69"/>
                    <a:pt x="61" y="68"/>
                    <a:pt x="61" y="67"/>
                  </a:cubicBezTo>
                  <a:cubicBezTo>
                    <a:pt x="62" y="67"/>
                    <a:pt x="62" y="66"/>
                    <a:pt x="63" y="66"/>
                  </a:cubicBezTo>
                  <a:cubicBezTo>
                    <a:pt x="63" y="66"/>
                    <a:pt x="63" y="66"/>
                    <a:pt x="63" y="66"/>
                  </a:cubicBezTo>
                  <a:cubicBezTo>
                    <a:pt x="64" y="66"/>
                    <a:pt x="65" y="67"/>
                    <a:pt x="65" y="68"/>
                  </a:cubicBezTo>
                  <a:cubicBezTo>
                    <a:pt x="65" y="69"/>
                    <a:pt x="64" y="69"/>
                    <a:pt x="63" y="69"/>
                  </a:cubicBezTo>
                  <a:moveTo>
                    <a:pt x="39" y="69"/>
                  </a:moveTo>
                  <a:cubicBezTo>
                    <a:pt x="39" y="69"/>
                    <a:pt x="39" y="69"/>
                    <a:pt x="39" y="69"/>
                  </a:cubicBezTo>
                  <a:cubicBezTo>
                    <a:pt x="38" y="69"/>
                    <a:pt x="37" y="68"/>
                    <a:pt x="37" y="67"/>
                  </a:cubicBezTo>
                  <a:cubicBezTo>
                    <a:pt x="37" y="66"/>
                    <a:pt x="38" y="65"/>
                    <a:pt x="39" y="65"/>
                  </a:cubicBezTo>
                  <a:cubicBezTo>
                    <a:pt x="39" y="65"/>
                    <a:pt x="39" y="65"/>
                    <a:pt x="39" y="65"/>
                  </a:cubicBezTo>
                  <a:cubicBezTo>
                    <a:pt x="40" y="65"/>
                    <a:pt x="41" y="66"/>
                    <a:pt x="41" y="67"/>
                  </a:cubicBezTo>
                  <a:cubicBezTo>
                    <a:pt x="41" y="68"/>
                    <a:pt x="40" y="69"/>
                    <a:pt x="39" y="69"/>
                  </a:cubicBezTo>
                  <a:moveTo>
                    <a:pt x="29" y="68"/>
                  </a:moveTo>
                  <a:cubicBezTo>
                    <a:pt x="28" y="68"/>
                    <a:pt x="27" y="67"/>
                    <a:pt x="27" y="66"/>
                  </a:cubicBezTo>
                  <a:cubicBezTo>
                    <a:pt x="27" y="65"/>
                    <a:pt x="28" y="65"/>
                    <a:pt x="29" y="65"/>
                  </a:cubicBezTo>
                  <a:cubicBezTo>
                    <a:pt x="29" y="65"/>
                    <a:pt x="29" y="65"/>
                    <a:pt x="29" y="65"/>
                  </a:cubicBezTo>
                  <a:cubicBezTo>
                    <a:pt x="30" y="65"/>
                    <a:pt x="31" y="66"/>
                    <a:pt x="31" y="67"/>
                  </a:cubicBezTo>
                  <a:cubicBezTo>
                    <a:pt x="31" y="67"/>
                    <a:pt x="30" y="68"/>
                    <a:pt x="29" y="68"/>
                  </a:cubicBezTo>
                  <a:cubicBezTo>
                    <a:pt x="29" y="68"/>
                    <a:pt x="29" y="68"/>
                    <a:pt x="29" y="68"/>
                  </a:cubicBezTo>
                  <a:moveTo>
                    <a:pt x="19" y="67"/>
                  </a:moveTo>
                  <a:cubicBezTo>
                    <a:pt x="18" y="67"/>
                    <a:pt x="17" y="67"/>
                    <a:pt x="17" y="66"/>
                  </a:cubicBezTo>
                  <a:cubicBezTo>
                    <a:pt x="17" y="65"/>
                    <a:pt x="18" y="64"/>
                    <a:pt x="19" y="64"/>
                  </a:cubicBezTo>
                  <a:cubicBezTo>
                    <a:pt x="19" y="64"/>
                    <a:pt x="19" y="64"/>
                    <a:pt x="19" y="64"/>
                  </a:cubicBezTo>
                  <a:cubicBezTo>
                    <a:pt x="20" y="64"/>
                    <a:pt x="21" y="65"/>
                    <a:pt x="21" y="66"/>
                  </a:cubicBezTo>
                  <a:cubicBezTo>
                    <a:pt x="21" y="67"/>
                    <a:pt x="20" y="67"/>
                    <a:pt x="19" y="67"/>
                  </a:cubicBezTo>
                  <a:cubicBezTo>
                    <a:pt x="19" y="67"/>
                    <a:pt x="19" y="67"/>
                    <a:pt x="19" y="67"/>
                  </a:cubicBezTo>
                  <a:moveTo>
                    <a:pt x="9" y="67"/>
                  </a:moveTo>
                  <a:cubicBezTo>
                    <a:pt x="8" y="67"/>
                    <a:pt x="7" y="66"/>
                    <a:pt x="7" y="65"/>
                  </a:cubicBezTo>
                  <a:cubicBezTo>
                    <a:pt x="7" y="64"/>
                    <a:pt x="8" y="63"/>
                    <a:pt x="9" y="63"/>
                  </a:cubicBezTo>
                  <a:cubicBezTo>
                    <a:pt x="9" y="63"/>
                    <a:pt x="9" y="63"/>
                    <a:pt x="9" y="63"/>
                  </a:cubicBezTo>
                  <a:cubicBezTo>
                    <a:pt x="10" y="64"/>
                    <a:pt x="11" y="64"/>
                    <a:pt x="11" y="65"/>
                  </a:cubicBezTo>
                  <a:cubicBezTo>
                    <a:pt x="11" y="66"/>
                    <a:pt x="10" y="67"/>
                    <a:pt x="9" y="67"/>
                  </a:cubicBezTo>
                  <a:cubicBezTo>
                    <a:pt x="9" y="67"/>
                    <a:pt x="9" y="67"/>
                    <a:pt x="9" y="67"/>
                  </a:cubicBezTo>
                  <a:moveTo>
                    <a:pt x="83" y="66"/>
                  </a:moveTo>
                  <a:cubicBezTo>
                    <a:pt x="83" y="66"/>
                    <a:pt x="82" y="65"/>
                    <a:pt x="82" y="65"/>
                  </a:cubicBezTo>
                  <a:cubicBezTo>
                    <a:pt x="81" y="64"/>
                    <a:pt x="82" y="63"/>
                    <a:pt x="82" y="63"/>
                  </a:cubicBezTo>
                  <a:cubicBezTo>
                    <a:pt x="83" y="62"/>
                    <a:pt x="83" y="62"/>
                    <a:pt x="83" y="62"/>
                  </a:cubicBezTo>
                  <a:cubicBezTo>
                    <a:pt x="84" y="62"/>
                    <a:pt x="84" y="63"/>
                    <a:pt x="85" y="63"/>
                  </a:cubicBezTo>
                  <a:cubicBezTo>
                    <a:pt x="85" y="64"/>
                    <a:pt x="85" y="65"/>
                    <a:pt x="84" y="66"/>
                  </a:cubicBezTo>
                  <a:cubicBezTo>
                    <a:pt x="83" y="66"/>
                    <a:pt x="83" y="66"/>
                    <a:pt x="83" y="66"/>
                  </a:cubicBezTo>
                  <a:moveTo>
                    <a:pt x="59" y="63"/>
                  </a:moveTo>
                  <a:cubicBezTo>
                    <a:pt x="59" y="63"/>
                    <a:pt x="58" y="63"/>
                    <a:pt x="58" y="62"/>
                  </a:cubicBezTo>
                  <a:cubicBezTo>
                    <a:pt x="57" y="61"/>
                    <a:pt x="58" y="60"/>
                    <a:pt x="59" y="60"/>
                  </a:cubicBezTo>
                  <a:cubicBezTo>
                    <a:pt x="59" y="60"/>
                    <a:pt x="59" y="60"/>
                    <a:pt x="59" y="60"/>
                  </a:cubicBezTo>
                  <a:cubicBezTo>
                    <a:pt x="60" y="60"/>
                    <a:pt x="61" y="60"/>
                    <a:pt x="61" y="61"/>
                  </a:cubicBezTo>
                  <a:cubicBezTo>
                    <a:pt x="61" y="61"/>
                    <a:pt x="61" y="62"/>
                    <a:pt x="60" y="63"/>
                  </a:cubicBezTo>
                  <a:cubicBezTo>
                    <a:pt x="59" y="63"/>
                    <a:pt x="59" y="63"/>
                    <a:pt x="59" y="63"/>
                  </a:cubicBezTo>
                  <a:moveTo>
                    <a:pt x="92" y="61"/>
                  </a:moveTo>
                  <a:cubicBezTo>
                    <a:pt x="91" y="61"/>
                    <a:pt x="91" y="61"/>
                    <a:pt x="90" y="60"/>
                  </a:cubicBezTo>
                  <a:cubicBezTo>
                    <a:pt x="90" y="59"/>
                    <a:pt x="90" y="58"/>
                    <a:pt x="91" y="58"/>
                  </a:cubicBezTo>
                  <a:cubicBezTo>
                    <a:pt x="91" y="58"/>
                    <a:pt x="92" y="57"/>
                    <a:pt x="92" y="57"/>
                  </a:cubicBezTo>
                  <a:cubicBezTo>
                    <a:pt x="92" y="57"/>
                    <a:pt x="93" y="58"/>
                    <a:pt x="93" y="58"/>
                  </a:cubicBezTo>
                  <a:cubicBezTo>
                    <a:pt x="94" y="59"/>
                    <a:pt x="94" y="60"/>
                    <a:pt x="93" y="61"/>
                  </a:cubicBezTo>
                  <a:cubicBezTo>
                    <a:pt x="92" y="61"/>
                    <a:pt x="92" y="61"/>
                    <a:pt x="92" y="61"/>
                  </a:cubicBezTo>
                  <a:moveTo>
                    <a:pt x="64" y="59"/>
                  </a:moveTo>
                  <a:cubicBezTo>
                    <a:pt x="63" y="59"/>
                    <a:pt x="62" y="58"/>
                    <a:pt x="63" y="57"/>
                  </a:cubicBezTo>
                  <a:cubicBezTo>
                    <a:pt x="63" y="57"/>
                    <a:pt x="63" y="56"/>
                    <a:pt x="64" y="56"/>
                  </a:cubicBezTo>
                  <a:cubicBezTo>
                    <a:pt x="64" y="56"/>
                    <a:pt x="64" y="56"/>
                    <a:pt x="64" y="56"/>
                  </a:cubicBezTo>
                  <a:cubicBezTo>
                    <a:pt x="65" y="56"/>
                    <a:pt x="66" y="57"/>
                    <a:pt x="66" y="58"/>
                  </a:cubicBezTo>
                  <a:cubicBezTo>
                    <a:pt x="66" y="59"/>
                    <a:pt x="65" y="59"/>
                    <a:pt x="64" y="59"/>
                  </a:cubicBezTo>
                  <a:cubicBezTo>
                    <a:pt x="64" y="59"/>
                    <a:pt x="64" y="59"/>
                    <a:pt x="64" y="59"/>
                  </a:cubicBezTo>
                  <a:moveTo>
                    <a:pt x="101" y="56"/>
                  </a:moveTo>
                  <a:cubicBezTo>
                    <a:pt x="100" y="56"/>
                    <a:pt x="99" y="56"/>
                    <a:pt x="99" y="55"/>
                  </a:cubicBezTo>
                  <a:cubicBezTo>
                    <a:pt x="99" y="54"/>
                    <a:pt x="99" y="53"/>
                    <a:pt x="100" y="53"/>
                  </a:cubicBezTo>
                  <a:cubicBezTo>
                    <a:pt x="100" y="53"/>
                    <a:pt x="100" y="53"/>
                    <a:pt x="101" y="53"/>
                  </a:cubicBezTo>
                  <a:cubicBezTo>
                    <a:pt x="101" y="53"/>
                    <a:pt x="102" y="53"/>
                    <a:pt x="102" y="53"/>
                  </a:cubicBezTo>
                  <a:cubicBezTo>
                    <a:pt x="103" y="54"/>
                    <a:pt x="102" y="55"/>
                    <a:pt x="101" y="56"/>
                  </a:cubicBezTo>
                  <a:cubicBezTo>
                    <a:pt x="101" y="56"/>
                    <a:pt x="101" y="56"/>
                    <a:pt x="101" y="56"/>
                  </a:cubicBezTo>
                  <a:moveTo>
                    <a:pt x="55" y="54"/>
                  </a:moveTo>
                  <a:cubicBezTo>
                    <a:pt x="54" y="54"/>
                    <a:pt x="54" y="53"/>
                    <a:pt x="54" y="53"/>
                  </a:cubicBezTo>
                  <a:cubicBezTo>
                    <a:pt x="53" y="52"/>
                    <a:pt x="54" y="51"/>
                    <a:pt x="54" y="51"/>
                  </a:cubicBezTo>
                  <a:cubicBezTo>
                    <a:pt x="55" y="51"/>
                    <a:pt x="55" y="51"/>
                    <a:pt x="55" y="51"/>
                  </a:cubicBezTo>
                  <a:cubicBezTo>
                    <a:pt x="56" y="51"/>
                    <a:pt x="56" y="51"/>
                    <a:pt x="57" y="51"/>
                  </a:cubicBezTo>
                  <a:cubicBezTo>
                    <a:pt x="57" y="52"/>
                    <a:pt x="57" y="53"/>
                    <a:pt x="56" y="54"/>
                  </a:cubicBezTo>
                  <a:cubicBezTo>
                    <a:pt x="55" y="54"/>
                    <a:pt x="55" y="54"/>
                    <a:pt x="55" y="54"/>
                  </a:cubicBezTo>
                  <a:moveTo>
                    <a:pt x="109" y="51"/>
                  </a:moveTo>
                  <a:cubicBezTo>
                    <a:pt x="109" y="51"/>
                    <a:pt x="108" y="51"/>
                    <a:pt x="108" y="50"/>
                  </a:cubicBezTo>
                  <a:cubicBezTo>
                    <a:pt x="107" y="49"/>
                    <a:pt x="108" y="48"/>
                    <a:pt x="109" y="48"/>
                  </a:cubicBezTo>
                  <a:cubicBezTo>
                    <a:pt x="109" y="48"/>
                    <a:pt x="109" y="48"/>
                    <a:pt x="109" y="48"/>
                  </a:cubicBezTo>
                  <a:cubicBezTo>
                    <a:pt x="110" y="48"/>
                    <a:pt x="110" y="48"/>
                    <a:pt x="111" y="49"/>
                  </a:cubicBezTo>
                  <a:cubicBezTo>
                    <a:pt x="111" y="49"/>
                    <a:pt x="111" y="50"/>
                    <a:pt x="110" y="51"/>
                  </a:cubicBezTo>
                  <a:cubicBezTo>
                    <a:pt x="109" y="51"/>
                    <a:pt x="109" y="51"/>
                    <a:pt x="109" y="51"/>
                  </a:cubicBezTo>
                  <a:moveTo>
                    <a:pt x="65" y="49"/>
                  </a:moveTo>
                  <a:cubicBezTo>
                    <a:pt x="64" y="49"/>
                    <a:pt x="64" y="48"/>
                    <a:pt x="64" y="48"/>
                  </a:cubicBezTo>
                  <a:cubicBezTo>
                    <a:pt x="64" y="47"/>
                    <a:pt x="64" y="46"/>
                    <a:pt x="65" y="46"/>
                  </a:cubicBezTo>
                  <a:cubicBezTo>
                    <a:pt x="65" y="46"/>
                    <a:pt x="65" y="46"/>
                    <a:pt x="66" y="46"/>
                  </a:cubicBezTo>
                  <a:cubicBezTo>
                    <a:pt x="66" y="46"/>
                    <a:pt x="67" y="47"/>
                    <a:pt x="67" y="48"/>
                  </a:cubicBezTo>
                  <a:cubicBezTo>
                    <a:pt x="67" y="49"/>
                    <a:pt x="66" y="49"/>
                    <a:pt x="65" y="49"/>
                  </a:cubicBezTo>
                  <a:cubicBezTo>
                    <a:pt x="65" y="49"/>
                    <a:pt x="65" y="49"/>
                    <a:pt x="65" y="49"/>
                  </a:cubicBezTo>
                  <a:moveTo>
                    <a:pt x="118" y="46"/>
                  </a:moveTo>
                  <a:cubicBezTo>
                    <a:pt x="117" y="46"/>
                    <a:pt x="117" y="46"/>
                    <a:pt x="117" y="45"/>
                  </a:cubicBezTo>
                  <a:cubicBezTo>
                    <a:pt x="116" y="44"/>
                    <a:pt x="116" y="43"/>
                    <a:pt x="117" y="43"/>
                  </a:cubicBezTo>
                  <a:cubicBezTo>
                    <a:pt x="117" y="43"/>
                    <a:pt x="118" y="43"/>
                    <a:pt x="118" y="43"/>
                  </a:cubicBezTo>
                  <a:cubicBezTo>
                    <a:pt x="119" y="43"/>
                    <a:pt x="119" y="43"/>
                    <a:pt x="119" y="44"/>
                  </a:cubicBezTo>
                  <a:cubicBezTo>
                    <a:pt x="120" y="44"/>
                    <a:pt x="120" y="45"/>
                    <a:pt x="119" y="46"/>
                  </a:cubicBezTo>
                  <a:cubicBezTo>
                    <a:pt x="118" y="46"/>
                    <a:pt x="118" y="46"/>
                    <a:pt x="118" y="46"/>
                  </a:cubicBezTo>
                  <a:moveTo>
                    <a:pt x="51" y="45"/>
                  </a:moveTo>
                  <a:cubicBezTo>
                    <a:pt x="50" y="45"/>
                    <a:pt x="50" y="44"/>
                    <a:pt x="49" y="44"/>
                  </a:cubicBezTo>
                  <a:cubicBezTo>
                    <a:pt x="49" y="43"/>
                    <a:pt x="49" y="42"/>
                    <a:pt x="50" y="42"/>
                  </a:cubicBezTo>
                  <a:cubicBezTo>
                    <a:pt x="50" y="41"/>
                    <a:pt x="51" y="41"/>
                    <a:pt x="51" y="41"/>
                  </a:cubicBezTo>
                  <a:cubicBezTo>
                    <a:pt x="51" y="41"/>
                    <a:pt x="52" y="42"/>
                    <a:pt x="52" y="42"/>
                  </a:cubicBezTo>
                  <a:cubicBezTo>
                    <a:pt x="53" y="43"/>
                    <a:pt x="52" y="44"/>
                    <a:pt x="52" y="45"/>
                  </a:cubicBezTo>
                  <a:cubicBezTo>
                    <a:pt x="51" y="45"/>
                    <a:pt x="51" y="45"/>
                    <a:pt x="51" y="45"/>
                  </a:cubicBezTo>
                  <a:moveTo>
                    <a:pt x="127" y="41"/>
                  </a:moveTo>
                  <a:cubicBezTo>
                    <a:pt x="126" y="41"/>
                    <a:pt x="126" y="41"/>
                    <a:pt x="125" y="40"/>
                  </a:cubicBezTo>
                  <a:cubicBezTo>
                    <a:pt x="125" y="40"/>
                    <a:pt x="125" y="38"/>
                    <a:pt x="126" y="38"/>
                  </a:cubicBezTo>
                  <a:cubicBezTo>
                    <a:pt x="126" y="38"/>
                    <a:pt x="126" y="38"/>
                    <a:pt x="127" y="38"/>
                  </a:cubicBezTo>
                  <a:cubicBezTo>
                    <a:pt x="127" y="38"/>
                    <a:pt x="128" y="38"/>
                    <a:pt x="128" y="39"/>
                  </a:cubicBezTo>
                  <a:cubicBezTo>
                    <a:pt x="129" y="39"/>
                    <a:pt x="128" y="40"/>
                    <a:pt x="128" y="41"/>
                  </a:cubicBezTo>
                  <a:cubicBezTo>
                    <a:pt x="127" y="41"/>
                    <a:pt x="127" y="41"/>
                    <a:pt x="127" y="41"/>
                  </a:cubicBezTo>
                  <a:moveTo>
                    <a:pt x="66" y="39"/>
                  </a:moveTo>
                  <a:cubicBezTo>
                    <a:pt x="65" y="39"/>
                    <a:pt x="65" y="38"/>
                    <a:pt x="65" y="38"/>
                  </a:cubicBezTo>
                  <a:cubicBezTo>
                    <a:pt x="65" y="37"/>
                    <a:pt x="66" y="36"/>
                    <a:pt x="66" y="36"/>
                  </a:cubicBezTo>
                  <a:cubicBezTo>
                    <a:pt x="67" y="36"/>
                    <a:pt x="67" y="36"/>
                    <a:pt x="67" y="36"/>
                  </a:cubicBezTo>
                  <a:cubicBezTo>
                    <a:pt x="68" y="36"/>
                    <a:pt x="68" y="37"/>
                    <a:pt x="68" y="38"/>
                  </a:cubicBezTo>
                  <a:cubicBezTo>
                    <a:pt x="68" y="39"/>
                    <a:pt x="67" y="39"/>
                    <a:pt x="66" y="39"/>
                  </a:cubicBezTo>
                  <a:cubicBezTo>
                    <a:pt x="66" y="39"/>
                    <a:pt x="66" y="39"/>
                    <a:pt x="66" y="39"/>
                  </a:cubicBezTo>
                  <a:moveTo>
                    <a:pt x="47" y="36"/>
                  </a:moveTo>
                  <a:cubicBezTo>
                    <a:pt x="46" y="36"/>
                    <a:pt x="45" y="35"/>
                    <a:pt x="45" y="35"/>
                  </a:cubicBezTo>
                  <a:cubicBezTo>
                    <a:pt x="45" y="34"/>
                    <a:pt x="45" y="33"/>
                    <a:pt x="46" y="33"/>
                  </a:cubicBezTo>
                  <a:cubicBezTo>
                    <a:pt x="46" y="32"/>
                    <a:pt x="46" y="32"/>
                    <a:pt x="47" y="32"/>
                  </a:cubicBezTo>
                  <a:cubicBezTo>
                    <a:pt x="47" y="32"/>
                    <a:pt x="48" y="33"/>
                    <a:pt x="48" y="33"/>
                  </a:cubicBezTo>
                  <a:cubicBezTo>
                    <a:pt x="49" y="34"/>
                    <a:pt x="48" y="35"/>
                    <a:pt x="47" y="36"/>
                  </a:cubicBezTo>
                  <a:cubicBezTo>
                    <a:pt x="47" y="36"/>
                    <a:pt x="47" y="36"/>
                    <a:pt x="47" y="36"/>
                  </a:cubicBezTo>
                  <a:moveTo>
                    <a:pt x="67" y="29"/>
                  </a:moveTo>
                  <a:cubicBezTo>
                    <a:pt x="67" y="29"/>
                    <a:pt x="66" y="29"/>
                    <a:pt x="66" y="28"/>
                  </a:cubicBezTo>
                  <a:cubicBezTo>
                    <a:pt x="66" y="27"/>
                    <a:pt x="67" y="26"/>
                    <a:pt x="68" y="26"/>
                  </a:cubicBezTo>
                  <a:cubicBezTo>
                    <a:pt x="68" y="26"/>
                    <a:pt x="68" y="26"/>
                    <a:pt x="68" y="26"/>
                  </a:cubicBezTo>
                  <a:cubicBezTo>
                    <a:pt x="69" y="26"/>
                    <a:pt x="69" y="27"/>
                    <a:pt x="69" y="28"/>
                  </a:cubicBezTo>
                  <a:cubicBezTo>
                    <a:pt x="69" y="29"/>
                    <a:pt x="68" y="29"/>
                    <a:pt x="68" y="29"/>
                  </a:cubicBezTo>
                  <a:cubicBezTo>
                    <a:pt x="67" y="29"/>
                    <a:pt x="67" y="29"/>
                    <a:pt x="67" y="29"/>
                  </a:cubicBezTo>
                  <a:moveTo>
                    <a:pt x="42" y="27"/>
                  </a:moveTo>
                  <a:cubicBezTo>
                    <a:pt x="42" y="27"/>
                    <a:pt x="41" y="26"/>
                    <a:pt x="41" y="26"/>
                  </a:cubicBezTo>
                  <a:cubicBezTo>
                    <a:pt x="41" y="25"/>
                    <a:pt x="41" y="24"/>
                    <a:pt x="42" y="23"/>
                  </a:cubicBezTo>
                  <a:cubicBezTo>
                    <a:pt x="42" y="23"/>
                    <a:pt x="42" y="23"/>
                    <a:pt x="42" y="23"/>
                  </a:cubicBezTo>
                  <a:cubicBezTo>
                    <a:pt x="43" y="23"/>
                    <a:pt x="44" y="24"/>
                    <a:pt x="44" y="24"/>
                  </a:cubicBezTo>
                  <a:cubicBezTo>
                    <a:pt x="44" y="25"/>
                    <a:pt x="44" y="26"/>
                    <a:pt x="43" y="26"/>
                  </a:cubicBezTo>
                  <a:cubicBezTo>
                    <a:pt x="42" y="27"/>
                    <a:pt x="42" y="27"/>
                    <a:pt x="42" y="27"/>
                  </a:cubicBezTo>
                  <a:moveTo>
                    <a:pt x="69" y="20"/>
                  </a:moveTo>
                  <a:cubicBezTo>
                    <a:pt x="68" y="19"/>
                    <a:pt x="67" y="19"/>
                    <a:pt x="67" y="18"/>
                  </a:cubicBezTo>
                  <a:cubicBezTo>
                    <a:pt x="67" y="17"/>
                    <a:pt x="68" y="16"/>
                    <a:pt x="69" y="16"/>
                  </a:cubicBezTo>
                  <a:cubicBezTo>
                    <a:pt x="69" y="16"/>
                    <a:pt x="69" y="16"/>
                    <a:pt x="69" y="16"/>
                  </a:cubicBezTo>
                  <a:cubicBezTo>
                    <a:pt x="70" y="16"/>
                    <a:pt x="70" y="17"/>
                    <a:pt x="70" y="18"/>
                  </a:cubicBezTo>
                  <a:cubicBezTo>
                    <a:pt x="70" y="19"/>
                    <a:pt x="70" y="20"/>
                    <a:pt x="69" y="20"/>
                  </a:cubicBezTo>
                  <a:cubicBezTo>
                    <a:pt x="69" y="20"/>
                    <a:pt x="69" y="20"/>
                    <a:pt x="69" y="20"/>
                  </a:cubicBezTo>
                  <a:moveTo>
                    <a:pt x="38" y="18"/>
                  </a:moveTo>
                  <a:cubicBezTo>
                    <a:pt x="38" y="18"/>
                    <a:pt x="37" y="17"/>
                    <a:pt x="37" y="17"/>
                  </a:cubicBezTo>
                  <a:cubicBezTo>
                    <a:pt x="36" y="16"/>
                    <a:pt x="37" y="15"/>
                    <a:pt x="38" y="14"/>
                  </a:cubicBezTo>
                  <a:cubicBezTo>
                    <a:pt x="38" y="14"/>
                    <a:pt x="38" y="14"/>
                    <a:pt x="38" y="14"/>
                  </a:cubicBezTo>
                  <a:cubicBezTo>
                    <a:pt x="39" y="14"/>
                    <a:pt x="39" y="15"/>
                    <a:pt x="40" y="15"/>
                  </a:cubicBezTo>
                  <a:cubicBezTo>
                    <a:pt x="40" y="16"/>
                    <a:pt x="40" y="17"/>
                    <a:pt x="39" y="17"/>
                  </a:cubicBezTo>
                  <a:cubicBezTo>
                    <a:pt x="38" y="18"/>
                    <a:pt x="38" y="18"/>
                    <a:pt x="38" y="18"/>
                  </a:cubicBezTo>
                  <a:moveTo>
                    <a:pt x="70" y="10"/>
                  </a:moveTo>
                  <a:cubicBezTo>
                    <a:pt x="69" y="10"/>
                    <a:pt x="68" y="9"/>
                    <a:pt x="68" y="8"/>
                  </a:cubicBezTo>
                  <a:cubicBezTo>
                    <a:pt x="68" y="7"/>
                    <a:pt x="69" y="6"/>
                    <a:pt x="70" y="6"/>
                  </a:cubicBezTo>
                  <a:cubicBezTo>
                    <a:pt x="70" y="6"/>
                    <a:pt x="70" y="6"/>
                    <a:pt x="70" y="6"/>
                  </a:cubicBezTo>
                  <a:cubicBezTo>
                    <a:pt x="71" y="6"/>
                    <a:pt x="72" y="7"/>
                    <a:pt x="72" y="8"/>
                  </a:cubicBezTo>
                  <a:cubicBezTo>
                    <a:pt x="71" y="9"/>
                    <a:pt x="71" y="10"/>
                    <a:pt x="70" y="10"/>
                  </a:cubicBezTo>
                  <a:cubicBezTo>
                    <a:pt x="70" y="10"/>
                    <a:pt x="70" y="10"/>
                    <a:pt x="70" y="10"/>
                  </a:cubicBezTo>
                  <a:moveTo>
                    <a:pt x="69" y="0"/>
                  </a:moveTo>
                  <a:cubicBezTo>
                    <a:pt x="33" y="0"/>
                    <a:pt x="3" y="28"/>
                    <a:pt x="0" y="63"/>
                  </a:cubicBezTo>
                  <a:cubicBezTo>
                    <a:pt x="1" y="64"/>
                    <a:pt x="1" y="64"/>
                    <a:pt x="1" y="65"/>
                  </a:cubicBezTo>
                  <a:cubicBezTo>
                    <a:pt x="1" y="65"/>
                    <a:pt x="1" y="65"/>
                    <a:pt x="0" y="66"/>
                  </a:cubicBezTo>
                  <a:cubicBezTo>
                    <a:pt x="0" y="67"/>
                    <a:pt x="0" y="68"/>
                    <a:pt x="0" y="69"/>
                  </a:cubicBezTo>
                  <a:cubicBezTo>
                    <a:pt x="0" y="107"/>
                    <a:pt x="31" y="138"/>
                    <a:pt x="69" y="138"/>
                  </a:cubicBezTo>
                  <a:cubicBezTo>
                    <a:pt x="105" y="138"/>
                    <a:pt x="134" y="111"/>
                    <a:pt x="138" y="76"/>
                  </a:cubicBezTo>
                  <a:cubicBezTo>
                    <a:pt x="137" y="76"/>
                    <a:pt x="137" y="75"/>
                    <a:pt x="137" y="75"/>
                  </a:cubicBezTo>
                  <a:cubicBezTo>
                    <a:pt x="137" y="74"/>
                    <a:pt x="138" y="74"/>
                    <a:pt x="138" y="73"/>
                  </a:cubicBezTo>
                  <a:cubicBezTo>
                    <a:pt x="138" y="72"/>
                    <a:pt x="138" y="70"/>
                    <a:pt x="138" y="69"/>
                  </a:cubicBezTo>
                  <a:cubicBezTo>
                    <a:pt x="138" y="31"/>
                    <a:pt x="107" y="0"/>
                    <a:pt x="69" y="0"/>
                  </a:cubicBezTo>
                </a:path>
              </a:pathLst>
            </a:custGeom>
            <a:solidFill>
              <a:srgbClr val="F3F5F7"/>
            </a:solidFill>
            <a:ln w="9525">
              <a:noFill/>
            </a:ln>
          </p:spPr>
          <p:txBody>
            <a:bodyPr/>
            <a:p>
              <a:endParaRPr lang="zh-CN" altLang="en-US"/>
            </a:p>
          </p:txBody>
        </p:sp>
        <p:sp>
          <p:nvSpPr>
            <p:cNvPr id="285781" name="任意多边形 92"/>
            <p:cNvSpPr/>
            <p:nvPr>
              <p:custDataLst>
                <p:tags r:id="rId80"/>
              </p:custDataLst>
            </p:nvPr>
          </p:nvSpPr>
          <p:spPr>
            <a:xfrm>
              <a:off x="14326" y="5430"/>
              <a:ext cx="364" cy="48"/>
            </a:xfrm>
            <a:custGeom>
              <a:avLst/>
              <a:gdLst/>
              <a:ahLst/>
              <a:cxnLst>
                <a:cxn ang="0">
                  <a:pos x="310" y="18"/>
                </a:cxn>
                <a:cxn ang="0">
                  <a:pos x="301" y="27"/>
                </a:cxn>
                <a:cxn ang="0">
                  <a:pos x="310" y="36"/>
                </a:cxn>
                <a:cxn ang="0">
                  <a:pos x="305" y="27"/>
                </a:cxn>
                <a:cxn ang="0">
                  <a:pos x="310" y="18"/>
                </a:cxn>
                <a:cxn ang="0">
                  <a:pos x="310" y="18"/>
                </a:cxn>
                <a:cxn ang="0">
                  <a:pos x="310" y="18"/>
                </a:cxn>
                <a:cxn ang="0">
                  <a:pos x="310" y="18"/>
                </a:cxn>
                <a:cxn ang="0">
                  <a:pos x="265" y="18"/>
                </a:cxn>
                <a:cxn ang="0">
                  <a:pos x="256" y="22"/>
                </a:cxn>
                <a:cxn ang="0">
                  <a:pos x="265" y="31"/>
                </a:cxn>
                <a:cxn ang="0">
                  <a:pos x="265" y="31"/>
                </a:cxn>
                <a:cxn ang="0">
                  <a:pos x="274" y="22"/>
                </a:cxn>
                <a:cxn ang="0">
                  <a:pos x="265" y="18"/>
                </a:cxn>
                <a:cxn ang="0">
                  <a:pos x="265" y="18"/>
                </a:cxn>
                <a:cxn ang="0">
                  <a:pos x="220" y="13"/>
                </a:cxn>
                <a:cxn ang="0">
                  <a:pos x="211" y="22"/>
                </a:cxn>
                <a:cxn ang="0">
                  <a:pos x="220" y="27"/>
                </a:cxn>
                <a:cxn ang="0">
                  <a:pos x="220" y="27"/>
                </a:cxn>
                <a:cxn ang="0">
                  <a:pos x="229" y="22"/>
                </a:cxn>
                <a:cxn ang="0">
                  <a:pos x="220" y="13"/>
                </a:cxn>
                <a:cxn ang="0">
                  <a:pos x="220" y="13"/>
                </a:cxn>
                <a:cxn ang="0">
                  <a:pos x="175" y="9"/>
                </a:cxn>
                <a:cxn ang="0">
                  <a:pos x="166" y="18"/>
                </a:cxn>
                <a:cxn ang="0">
                  <a:pos x="175" y="27"/>
                </a:cxn>
                <a:cxn ang="0">
                  <a:pos x="175" y="27"/>
                </a:cxn>
                <a:cxn ang="0">
                  <a:pos x="184" y="18"/>
                </a:cxn>
                <a:cxn ang="0">
                  <a:pos x="175" y="9"/>
                </a:cxn>
                <a:cxn ang="0">
                  <a:pos x="175" y="9"/>
                </a:cxn>
                <a:cxn ang="0">
                  <a:pos x="130" y="9"/>
                </a:cxn>
                <a:cxn ang="0">
                  <a:pos x="121" y="13"/>
                </a:cxn>
                <a:cxn ang="0">
                  <a:pos x="130" y="22"/>
                </a:cxn>
                <a:cxn ang="0">
                  <a:pos x="130" y="22"/>
                </a:cxn>
                <a:cxn ang="0">
                  <a:pos x="139" y="18"/>
                </a:cxn>
                <a:cxn ang="0">
                  <a:pos x="130" y="9"/>
                </a:cxn>
                <a:cxn ang="0">
                  <a:pos x="130" y="9"/>
                </a:cxn>
                <a:cxn ang="0">
                  <a:pos x="85" y="4"/>
                </a:cxn>
                <a:cxn ang="0">
                  <a:pos x="76" y="13"/>
                </a:cxn>
                <a:cxn ang="0">
                  <a:pos x="85" y="18"/>
                </a:cxn>
                <a:cxn ang="0">
                  <a:pos x="85" y="18"/>
                </a:cxn>
                <a:cxn ang="0">
                  <a:pos x="94" y="13"/>
                </a:cxn>
                <a:cxn ang="0">
                  <a:pos x="85" y="4"/>
                </a:cxn>
                <a:cxn ang="0">
                  <a:pos x="85" y="4"/>
                </a:cxn>
                <a:cxn ang="0">
                  <a:pos x="40" y="0"/>
                </a:cxn>
                <a:cxn ang="0">
                  <a:pos x="31" y="9"/>
                </a:cxn>
                <a:cxn ang="0">
                  <a:pos x="40" y="18"/>
                </a:cxn>
                <a:cxn ang="0">
                  <a:pos x="40" y="18"/>
                </a:cxn>
                <a:cxn ang="0">
                  <a:pos x="49" y="9"/>
                </a:cxn>
                <a:cxn ang="0">
                  <a:pos x="40" y="0"/>
                </a:cxn>
                <a:cxn ang="0">
                  <a:pos x="40" y="0"/>
                </a:cxn>
                <a:cxn ang="0">
                  <a:pos x="0" y="0"/>
                </a:cxn>
                <a:cxn ang="0">
                  <a:pos x="0" y="13"/>
                </a:cxn>
                <a:cxn ang="0">
                  <a:pos x="4" y="9"/>
                </a:cxn>
                <a:cxn ang="0">
                  <a:pos x="0" y="0"/>
                </a:cxn>
              </a:cxnLst>
              <a:pathLst>
                <a:path w="69" h="8">
                  <a:moveTo>
                    <a:pt x="69" y="4"/>
                  </a:moveTo>
                  <a:cubicBezTo>
                    <a:pt x="68" y="4"/>
                    <a:pt x="67" y="5"/>
                    <a:pt x="67" y="6"/>
                  </a:cubicBezTo>
                  <a:cubicBezTo>
                    <a:pt x="67" y="7"/>
                    <a:pt x="68" y="8"/>
                    <a:pt x="69" y="8"/>
                  </a:cubicBezTo>
                  <a:cubicBezTo>
                    <a:pt x="68" y="7"/>
                    <a:pt x="67" y="7"/>
                    <a:pt x="68" y="6"/>
                  </a:cubicBezTo>
                  <a:cubicBezTo>
                    <a:pt x="68" y="5"/>
                    <a:pt x="68" y="4"/>
                    <a:pt x="69" y="4"/>
                  </a:cubicBezTo>
                  <a:cubicBezTo>
                    <a:pt x="69" y="4"/>
                    <a:pt x="69" y="4"/>
                    <a:pt x="69" y="4"/>
                  </a:cubicBezTo>
                  <a:cubicBezTo>
                    <a:pt x="69" y="4"/>
                    <a:pt x="69" y="4"/>
                    <a:pt x="69" y="4"/>
                  </a:cubicBezTo>
                  <a:cubicBezTo>
                    <a:pt x="69" y="4"/>
                    <a:pt x="69" y="4"/>
                    <a:pt x="69" y="4"/>
                  </a:cubicBezTo>
                  <a:moveTo>
                    <a:pt x="59" y="4"/>
                  </a:moveTo>
                  <a:cubicBezTo>
                    <a:pt x="58" y="4"/>
                    <a:pt x="57" y="4"/>
                    <a:pt x="57" y="5"/>
                  </a:cubicBezTo>
                  <a:cubicBezTo>
                    <a:pt x="57" y="6"/>
                    <a:pt x="58" y="7"/>
                    <a:pt x="59" y="7"/>
                  </a:cubicBezTo>
                  <a:cubicBezTo>
                    <a:pt x="59" y="7"/>
                    <a:pt x="59" y="7"/>
                    <a:pt x="59" y="7"/>
                  </a:cubicBezTo>
                  <a:cubicBezTo>
                    <a:pt x="60" y="7"/>
                    <a:pt x="61" y="6"/>
                    <a:pt x="61" y="5"/>
                  </a:cubicBezTo>
                  <a:cubicBezTo>
                    <a:pt x="61" y="5"/>
                    <a:pt x="60" y="4"/>
                    <a:pt x="59" y="4"/>
                  </a:cubicBezTo>
                  <a:cubicBezTo>
                    <a:pt x="59" y="4"/>
                    <a:pt x="59" y="4"/>
                    <a:pt x="59" y="4"/>
                  </a:cubicBezTo>
                  <a:moveTo>
                    <a:pt x="49" y="3"/>
                  </a:moveTo>
                  <a:cubicBezTo>
                    <a:pt x="48" y="3"/>
                    <a:pt x="47" y="4"/>
                    <a:pt x="47" y="5"/>
                  </a:cubicBezTo>
                  <a:cubicBezTo>
                    <a:pt x="47" y="6"/>
                    <a:pt x="48" y="6"/>
                    <a:pt x="49" y="6"/>
                  </a:cubicBezTo>
                  <a:cubicBezTo>
                    <a:pt x="49" y="6"/>
                    <a:pt x="49" y="6"/>
                    <a:pt x="49" y="6"/>
                  </a:cubicBezTo>
                  <a:cubicBezTo>
                    <a:pt x="50" y="6"/>
                    <a:pt x="51" y="6"/>
                    <a:pt x="51" y="5"/>
                  </a:cubicBezTo>
                  <a:cubicBezTo>
                    <a:pt x="51" y="4"/>
                    <a:pt x="50" y="3"/>
                    <a:pt x="49" y="3"/>
                  </a:cubicBezTo>
                  <a:cubicBezTo>
                    <a:pt x="49" y="3"/>
                    <a:pt x="49" y="3"/>
                    <a:pt x="49" y="3"/>
                  </a:cubicBezTo>
                  <a:moveTo>
                    <a:pt x="39" y="2"/>
                  </a:moveTo>
                  <a:cubicBezTo>
                    <a:pt x="38" y="2"/>
                    <a:pt x="37" y="3"/>
                    <a:pt x="37" y="4"/>
                  </a:cubicBezTo>
                  <a:cubicBezTo>
                    <a:pt x="37" y="5"/>
                    <a:pt x="38" y="6"/>
                    <a:pt x="39" y="6"/>
                  </a:cubicBezTo>
                  <a:cubicBezTo>
                    <a:pt x="39" y="6"/>
                    <a:pt x="39" y="6"/>
                    <a:pt x="39" y="6"/>
                  </a:cubicBezTo>
                  <a:cubicBezTo>
                    <a:pt x="40" y="6"/>
                    <a:pt x="41" y="5"/>
                    <a:pt x="41" y="4"/>
                  </a:cubicBezTo>
                  <a:cubicBezTo>
                    <a:pt x="41" y="3"/>
                    <a:pt x="40" y="2"/>
                    <a:pt x="39" y="2"/>
                  </a:cubicBezTo>
                  <a:cubicBezTo>
                    <a:pt x="39" y="2"/>
                    <a:pt x="39" y="2"/>
                    <a:pt x="39" y="2"/>
                  </a:cubicBezTo>
                  <a:moveTo>
                    <a:pt x="29" y="2"/>
                  </a:moveTo>
                  <a:cubicBezTo>
                    <a:pt x="28" y="2"/>
                    <a:pt x="27" y="2"/>
                    <a:pt x="27" y="3"/>
                  </a:cubicBezTo>
                  <a:cubicBezTo>
                    <a:pt x="27" y="4"/>
                    <a:pt x="28" y="5"/>
                    <a:pt x="29" y="5"/>
                  </a:cubicBezTo>
                  <a:cubicBezTo>
                    <a:pt x="29" y="5"/>
                    <a:pt x="29" y="5"/>
                    <a:pt x="29" y="5"/>
                  </a:cubicBezTo>
                  <a:cubicBezTo>
                    <a:pt x="30" y="5"/>
                    <a:pt x="31" y="4"/>
                    <a:pt x="31" y="4"/>
                  </a:cubicBezTo>
                  <a:cubicBezTo>
                    <a:pt x="31" y="3"/>
                    <a:pt x="30" y="2"/>
                    <a:pt x="29" y="2"/>
                  </a:cubicBezTo>
                  <a:cubicBezTo>
                    <a:pt x="29" y="2"/>
                    <a:pt x="29" y="2"/>
                    <a:pt x="29" y="2"/>
                  </a:cubicBezTo>
                  <a:moveTo>
                    <a:pt x="19" y="1"/>
                  </a:moveTo>
                  <a:cubicBezTo>
                    <a:pt x="18" y="1"/>
                    <a:pt x="17" y="2"/>
                    <a:pt x="17" y="3"/>
                  </a:cubicBezTo>
                  <a:cubicBezTo>
                    <a:pt x="17" y="4"/>
                    <a:pt x="18" y="4"/>
                    <a:pt x="19" y="4"/>
                  </a:cubicBezTo>
                  <a:cubicBezTo>
                    <a:pt x="19" y="4"/>
                    <a:pt x="19" y="4"/>
                    <a:pt x="19" y="4"/>
                  </a:cubicBezTo>
                  <a:cubicBezTo>
                    <a:pt x="20" y="4"/>
                    <a:pt x="21" y="4"/>
                    <a:pt x="21" y="3"/>
                  </a:cubicBezTo>
                  <a:cubicBezTo>
                    <a:pt x="21" y="2"/>
                    <a:pt x="20" y="1"/>
                    <a:pt x="19" y="1"/>
                  </a:cubicBezTo>
                  <a:cubicBezTo>
                    <a:pt x="19" y="1"/>
                    <a:pt x="19" y="1"/>
                    <a:pt x="19" y="1"/>
                  </a:cubicBezTo>
                  <a:moveTo>
                    <a:pt x="9" y="0"/>
                  </a:moveTo>
                  <a:cubicBezTo>
                    <a:pt x="8" y="0"/>
                    <a:pt x="7" y="1"/>
                    <a:pt x="7" y="2"/>
                  </a:cubicBezTo>
                  <a:cubicBezTo>
                    <a:pt x="7" y="3"/>
                    <a:pt x="8" y="4"/>
                    <a:pt x="9" y="4"/>
                  </a:cubicBezTo>
                  <a:cubicBezTo>
                    <a:pt x="9" y="4"/>
                    <a:pt x="9" y="4"/>
                    <a:pt x="9" y="4"/>
                  </a:cubicBezTo>
                  <a:cubicBezTo>
                    <a:pt x="10" y="4"/>
                    <a:pt x="11" y="3"/>
                    <a:pt x="11" y="2"/>
                  </a:cubicBezTo>
                  <a:cubicBezTo>
                    <a:pt x="11" y="1"/>
                    <a:pt x="10" y="1"/>
                    <a:pt x="9" y="0"/>
                  </a:cubicBezTo>
                  <a:cubicBezTo>
                    <a:pt x="9" y="0"/>
                    <a:pt x="9" y="0"/>
                    <a:pt x="9" y="0"/>
                  </a:cubicBezTo>
                  <a:moveTo>
                    <a:pt x="0" y="0"/>
                  </a:moveTo>
                  <a:cubicBezTo>
                    <a:pt x="0" y="1"/>
                    <a:pt x="0" y="2"/>
                    <a:pt x="0" y="3"/>
                  </a:cubicBezTo>
                  <a:cubicBezTo>
                    <a:pt x="1" y="2"/>
                    <a:pt x="1" y="2"/>
                    <a:pt x="1" y="2"/>
                  </a:cubicBezTo>
                  <a:cubicBezTo>
                    <a:pt x="1" y="1"/>
                    <a:pt x="1" y="1"/>
                    <a:pt x="0" y="0"/>
                  </a:cubicBezTo>
                </a:path>
              </a:pathLst>
            </a:custGeom>
            <a:solidFill>
              <a:srgbClr val="F3F5F7"/>
            </a:solidFill>
            <a:ln w="9525">
              <a:noFill/>
            </a:ln>
          </p:spPr>
          <p:txBody>
            <a:bodyPr/>
            <a:p>
              <a:endParaRPr lang="zh-CN" altLang="en-US"/>
            </a:p>
          </p:txBody>
        </p:sp>
        <p:sp>
          <p:nvSpPr>
            <p:cNvPr id="285782" name="任意多边形 93"/>
            <p:cNvSpPr/>
            <p:nvPr>
              <p:custDataLst>
                <p:tags r:id="rId81"/>
              </p:custDataLst>
            </p:nvPr>
          </p:nvSpPr>
          <p:spPr>
            <a:xfrm>
              <a:off x="14711" y="5280"/>
              <a:ext cx="296" cy="199"/>
            </a:xfrm>
            <a:custGeom>
              <a:avLst/>
              <a:gdLst/>
              <a:ahLst/>
              <a:cxnLst>
                <a:cxn ang="0">
                  <a:pos x="4" y="130"/>
                </a:cxn>
                <a:cxn ang="0">
                  <a:pos x="4" y="135"/>
                </a:cxn>
                <a:cxn ang="0">
                  <a:pos x="0" y="144"/>
                </a:cxn>
                <a:cxn ang="0">
                  <a:pos x="9" y="149"/>
                </a:cxn>
                <a:cxn ang="0">
                  <a:pos x="9" y="144"/>
                </a:cxn>
                <a:cxn ang="0">
                  <a:pos x="13" y="135"/>
                </a:cxn>
                <a:cxn ang="0">
                  <a:pos x="4" y="130"/>
                </a:cxn>
                <a:cxn ang="0">
                  <a:pos x="45" y="108"/>
                </a:cxn>
                <a:cxn ang="0">
                  <a:pos x="40" y="112"/>
                </a:cxn>
                <a:cxn ang="0">
                  <a:pos x="40" y="121"/>
                </a:cxn>
                <a:cxn ang="0">
                  <a:pos x="45" y="126"/>
                </a:cxn>
                <a:cxn ang="0">
                  <a:pos x="49" y="126"/>
                </a:cxn>
                <a:cxn ang="0">
                  <a:pos x="54" y="112"/>
                </a:cxn>
                <a:cxn ang="0">
                  <a:pos x="45" y="108"/>
                </a:cxn>
                <a:cxn ang="0">
                  <a:pos x="85" y="85"/>
                </a:cxn>
                <a:cxn ang="0">
                  <a:pos x="81" y="90"/>
                </a:cxn>
                <a:cxn ang="0">
                  <a:pos x="76" y="99"/>
                </a:cxn>
                <a:cxn ang="0">
                  <a:pos x="85" y="103"/>
                </a:cxn>
                <a:cxn ang="0">
                  <a:pos x="90" y="103"/>
                </a:cxn>
                <a:cxn ang="0">
                  <a:pos x="90" y="90"/>
                </a:cxn>
                <a:cxn ang="0">
                  <a:pos x="85" y="85"/>
                </a:cxn>
                <a:cxn ang="0">
                  <a:pos x="126" y="67"/>
                </a:cxn>
                <a:cxn ang="0">
                  <a:pos x="121" y="67"/>
                </a:cxn>
                <a:cxn ang="0">
                  <a:pos x="117" y="76"/>
                </a:cxn>
                <a:cxn ang="0">
                  <a:pos x="126" y="81"/>
                </a:cxn>
                <a:cxn ang="0">
                  <a:pos x="126" y="81"/>
                </a:cxn>
                <a:cxn ang="0">
                  <a:pos x="130" y="67"/>
                </a:cxn>
                <a:cxn ang="0">
                  <a:pos x="126" y="67"/>
                </a:cxn>
                <a:cxn ang="0">
                  <a:pos x="162" y="45"/>
                </a:cxn>
                <a:cxn ang="0">
                  <a:pos x="162" y="45"/>
                </a:cxn>
                <a:cxn ang="0">
                  <a:pos x="157" y="54"/>
                </a:cxn>
                <a:cxn ang="0">
                  <a:pos x="162" y="58"/>
                </a:cxn>
                <a:cxn ang="0">
                  <a:pos x="166" y="58"/>
                </a:cxn>
                <a:cxn ang="0">
                  <a:pos x="171" y="49"/>
                </a:cxn>
                <a:cxn ang="0">
                  <a:pos x="162" y="45"/>
                </a:cxn>
                <a:cxn ang="0">
                  <a:pos x="202" y="22"/>
                </a:cxn>
                <a:cxn ang="0">
                  <a:pos x="198" y="22"/>
                </a:cxn>
                <a:cxn ang="0">
                  <a:pos x="198" y="31"/>
                </a:cxn>
                <a:cxn ang="0">
                  <a:pos x="202" y="36"/>
                </a:cxn>
                <a:cxn ang="0">
                  <a:pos x="207" y="36"/>
                </a:cxn>
                <a:cxn ang="0">
                  <a:pos x="207" y="27"/>
                </a:cxn>
                <a:cxn ang="0">
                  <a:pos x="202" y="22"/>
                </a:cxn>
                <a:cxn ang="0">
                  <a:pos x="243" y="0"/>
                </a:cxn>
                <a:cxn ang="0">
                  <a:pos x="238" y="0"/>
                </a:cxn>
                <a:cxn ang="0">
                  <a:pos x="234" y="9"/>
                </a:cxn>
                <a:cxn ang="0">
                  <a:pos x="243" y="13"/>
                </a:cxn>
                <a:cxn ang="0">
                  <a:pos x="247" y="13"/>
                </a:cxn>
                <a:cxn ang="0">
                  <a:pos x="247" y="4"/>
                </a:cxn>
                <a:cxn ang="0">
                  <a:pos x="243" y="0"/>
                </a:cxn>
              </a:cxnLst>
              <a:pathLst>
                <a:path w="56" h="33">
                  <a:moveTo>
                    <a:pt x="1" y="29"/>
                  </a:moveTo>
                  <a:cubicBezTo>
                    <a:pt x="1" y="29"/>
                    <a:pt x="1" y="29"/>
                    <a:pt x="1" y="30"/>
                  </a:cubicBezTo>
                  <a:cubicBezTo>
                    <a:pt x="0" y="30"/>
                    <a:pt x="0" y="31"/>
                    <a:pt x="0" y="32"/>
                  </a:cubicBezTo>
                  <a:cubicBezTo>
                    <a:pt x="0" y="32"/>
                    <a:pt x="1" y="33"/>
                    <a:pt x="2" y="33"/>
                  </a:cubicBezTo>
                  <a:cubicBezTo>
                    <a:pt x="2" y="32"/>
                    <a:pt x="2" y="32"/>
                    <a:pt x="2" y="32"/>
                  </a:cubicBezTo>
                  <a:cubicBezTo>
                    <a:pt x="3" y="32"/>
                    <a:pt x="3" y="31"/>
                    <a:pt x="3" y="30"/>
                  </a:cubicBezTo>
                  <a:cubicBezTo>
                    <a:pt x="3" y="30"/>
                    <a:pt x="2" y="29"/>
                    <a:pt x="1" y="29"/>
                  </a:cubicBezTo>
                  <a:moveTo>
                    <a:pt x="10" y="24"/>
                  </a:moveTo>
                  <a:cubicBezTo>
                    <a:pt x="10" y="24"/>
                    <a:pt x="10" y="24"/>
                    <a:pt x="9" y="25"/>
                  </a:cubicBezTo>
                  <a:cubicBezTo>
                    <a:pt x="9" y="25"/>
                    <a:pt x="8" y="26"/>
                    <a:pt x="9" y="27"/>
                  </a:cubicBezTo>
                  <a:cubicBezTo>
                    <a:pt x="9" y="27"/>
                    <a:pt x="10" y="28"/>
                    <a:pt x="10" y="28"/>
                  </a:cubicBezTo>
                  <a:cubicBezTo>
                    <a:pt x="11" y="28"/>
                    <a:pt x="11" y="28"/>
                    <a:pt x="11" y="28"/>
                  </a:cubicBezTo>
                  <a:cubicBezTo>
                    <a:pt x="12" y="27"/>
                    <a:pt x="12" y="26"/>
                    <a:pt x="12" y="25"/>
                  </a:cubicBezTo>
                  <a:cubicBezTo>
                    <a:pt x="11" y="25"/>
                    <a:pt x="11" y="24"/>
                    <a:pt x="10" y="24"/>
                  </a:cubicBezTo>
                  <a:moveTo>
                    <a:pt x="19" y="19"/>
                  </a:moveTo>
                  <a:cubicBezTo>
                    <a:pt x="19" y="19"/>
                    <a:pt x="18" y="20"/>
                    <a:pt x="18" y="20"/>
                  </a:cubicBezTo>
                  <a:cubicBezTo>
                    <a:pt x="17" y="20"/>
                    <a:pt x="17" y="21"/>
                    <a:pt x="17" y="22"/>
                  </a:cubicBezTo>
                  <a:cubicBezTo>
                    <a:pt x="18" y="23"/>
                    <a:pt x="18" y="23"/>
                    <a:pt x="19" y="23"/>
                  </a:cubicBezTo>
                  <a:cubicBezTo>
                    <a:pt x="20" y="23"/>
                    <a:pt x="20" y="23"/>
                    <a:pt x="20" y="23"/>
                  </a:cubicBezTo>
                  <a:cubicBezTo>
                    <a:pt x="21" y="22"/>
                    <a:pt x="21" y="21"/>
                    <a:pt x="20" y="20"/>
                  </a:cubicBezTo>
                  <a:cubicBezTo>
                    <a:pt x="20" y="20"/>
                    <a:pt x="19" y="19"/>
                    <a:pt x="19" y="19"/>
                  </a:cubicBezTo>
                  <a:moveTo>
                    <a:pt x="28" y="15"/>
                  </a:moveTo>
                  <a:cubicBezTo>
                    <a:pt x="27" y="15"/>
                    <a:pt x="27" y="15"/>
                    <a:pt x="27" y="15"/>
                  </a:cubicBezTo>
                  <a:cubicBezTo>
                    <a:pt x="26" y="15"/>
                    <a:pt x="26" y="16"/>
                    <a:pt x="26" y="17"/>
                  </a:cubicBezTo>
                  <a:cubicBezTo>
                    <a:pt x="26" y="18"/>
                    <a:pt x="27" y="18"/>
                    <a:pt x="28" y="18"/>
                  </a:cubicBezTo>
                  <a:cubicBezTo>
                    <a:pt x="28" y="18"/>
                    <a:pt x="28" y="18"/>
                    <a:pt x="28" y="18"/>
                  </a:cubicBezTo>
                  <a:cubicBezTo>
                    <a:pt x="29" y="17"/>
                    <a:pt x="30" y="16"/>
                    <a:pt x="29" y="15"/>
                  </a:cubicBezTo>
                  <a:cubicBezTo>
                    <a:pt x="29" y="15"/>
                    <a:pt x="28" y="15"/>
                    <a:pt x="28" y="15"/>
                  </a:cubicBezTo>
                  <a:moveTo>
                    <a:pt x="36" y="10"/>
                  </a:moveTo>
                  <a:cubicBezTo>
                    <a:pt x="36" y="10"/>
                    <a:pt x="36" y="10"/>
                    <a:pt x="36" y="10"/>
                  </a:cubicBezTo>
                  <a:cubicBezTo>
                    <a:pt x="35" y="10"/>
                    <a:pt x="34" y="11"/>
                    <a:pt x="35" y="12"/>
                  </a:cubicBezTo>
                  <a:cubicBezTo>
                    <a:pt x="35" y="13"/>
                    <a:pt x="36" y="13"/>
                    <a:pt x="36" y="13"/>
                  </a:cubicBezTo>
                  <a:cubicBezTo>
                    <a:pt x="37" y="13"/>
                    <a:pt x="37" y="13"/>
                    <a:pt x="37" y="13"/>
                  </a:cubicBezTo>
                  <a:cubicBezTo>
                    <a:pt x="38" y="12"/>
                    <a:pt x="38" y="11"/>
                    <a:pt x="38" y="11"/>
                  </a:cubicBezTo>
                  <a:cubicBezTo>
                    <a:pt x="37" y="10"/>
                    <a:pt x="37" y="10"/>
                    <a:pt x="36" y="10"/>
                  </a:cubicBezTo>
                  <a:moveTo>
                    <a:pt x="45" y="5"/>
                  </a:moveTo>
                  <a:cubicBezTo>
                    <a:pt x="45" y="5"/>
                    <a:pt x="44" y="5"/>
                    <a:pt x="44" y="5"/>
                  </a:cubicBezTo>
                  <a:cubicBezTo>
                    <a:pt x="43" y="5"/>
                    <a:pt x="43" y="6"/>
                    <a:pt x="44" y="7"/>
                  </a:cubicBezTo>
                  <a:cubicBezTo>
                    <a:pt x="44" y="8"/>
                    <a:pt x="44" y="8"/>
                    <a:pt x="45" y="8"/>
                  </a:cubicBezTo>
                  <a:cubicBezTo>
                    <a:pt x="46" y="8"/>
                    <a:pt x="46" y="8"/>
                    <a:pt x="46" y="8"/>
                  </a:cubicBezTo>
                  <a:cubicBezTo>
                    <a:pt x="47" y="7"/>
                    <a:pt x="47" y="6"/>
                    <a:pt x="46" y="6"/>
                  </a:cubicBezTo>
                  <a:cubicBezTo>
                    <a:pt x="46" y="5"/>
                    <a:pt x="46" y="5"/>
                    <a:pt x="45" y="5"/>
                  </a:cubicBezTo>
                  <a:moveTo>
                    <a:pt x="54" y="0"/>
                  </a:moveTo>
                  <a:cubicBezTo>
                    <a:pt x="53" y="0"/>
                    <a:pt x="53" y="0"/>
                    <a:pt x="53" y="0"/>
                  </a:cubicBezTo>
                  <a:cubicBezTo>
                    <a:pt x="52" y="0"/>
                    <a:pt x="52" y="2"/>
                    <a:pt x="52" y="2"/>
                  </a:cubicBezTo>
                  <a:cubicBezTo>
                    <a:pt x="53" y="3"/>
                    <a:pt x="53" y="3"/>
                    <a:pt x="54" y="3"/>
                  </a:cubicBezTo>
                  <a:cubicBezTo>
                    <a:pt x="55" y="3"/>
                    <a:pt x="55" y="3"/>
                    <a:pt x="55" y="3"/>
                  </a:cubicBezTo>
                  <a:cubicBezTo>
                    <a:pt x="55" y="2"/>
                    <a:pt x="56" y="1"/>
                    <a:pt x="55" y="1"/>
                  </a:cubicBezTo>
                  <a:cubicBezTo>
                    <a:pt x="55" y="0"/>
                    <a:pt x="54" y="0"/>
                    <a:pt x="54" y="0"/>
                  </a:cubicBezTo>
                </a:path>
              </a:pathLst>
            </a:custGeom>
            <a:solidFill>
              <a:srgbClr val="F3F5F7"/>
            </a:solidFill>
            <a:ln w="9525">
              <a:noFill/>
            </a:ln>
          </p:spPr>
          <p:txBody>
            <a:bodyPr/>
            <a:p>
              <a:endParaRPr lang="zh-CN" altLang="en-US"/>
            </a:p>
          </p:txBody>
        </p:sp>
        <p:sp>
          <p:nvSpPr>
            <p:cNvPr id="285783" name="任意多边形 94"/>
            <p:cNvSpPr/>
            <p:nvPr>
              <p:custDataLst>
                <p:tags r:id="rId82"/>
              </p:custDataLst>
            </p:nvPr>
          </p:nvSpPr>
          <p:spPr>
            <a:xfrm>
              <a:off x="14515" y="5088"/>
              <a:ext cx="539" cy="420"/>
            </a:xfrm>
            <a:custGeom>
              <a:avLst/>
              <a:gdLst/>
              <a:ahLst/>
              <a:cxnLst>
                <a:cxn ang="0">
                  <a:pos x="459" y="315"/>
                </a:cxn>
                <a:cxn ang="0">
                  <a:pos x="409" y="306"/>
                </a:cxn>
                <a:cxn ang="0">
                  <a:pos x="427" y="306"/>
                </a:cxn>
                <a:cxn ang="0">
                  <a:pos x="373" y="292"/>
                </a:cxn>
                <a:cxn ang="0">
                  <a:pos x="373" y="310"/>
                </a:cxn>
                <a:cxn ang="0">
                  <a:pos x="373" y="292"/>
                </a:cxn>
                <a:cxn ang="0">
                  <a:pos x="328" y="306"/>
                </a:cxn>
                <a:cxn ang="0">
                  <a:pos x="328" y="292"/>
                </a:cxn>
                <a:cxn ang="0">
                  <a:pos x="274" y="292"/>
                </a:cxn>
                <a:cxn ang="0">
                  <a:pos x="292" y="297"/>
                </a:cxn>
                <a:cxn ang="0">
                  <a:pos x="238" y="283"/>
                </a:cxn>
                <a:cxn ang="0">
                  <a:pos x="238" y="297"/>
                </a:cxn>
                <a:cxn ang="0">
                  <a:pos x="238" y="283"/>
                </a:cxn>
                <a:cxn ang="0">
                  <a:pos x="193" y="292"/>
                </a:cxn>
                <a:cxn ang="0">
                  <a:pos x="193" y="279"/>
                </a:cxn>
                <a:cxn ang="0">
                  <a:pos x="144" y="283"/>
                </a:cxn>
                <a:cxn ang="0">
                  <a:pos x="148" y="292"/>
                </a:cxn>
                <a:cxn ang="0">
                  <a:pos x="148" y="274"/>
                </a:cxn>
                <a:cxn ang="0">
                  <a:pos x="112" y="274"/>
                </a:cxn>
                <a:cxn ang="0">
                  <a:pos x="130" y="279"/>
                </a:cxn>
                <a:cxn ang="0">
                  <a:pos x="103" y="243"/>
                </a:cxn>
                <a:cxn ang="0">
                  <a:pos x="103" y="256"/>
                </a:cxn>
                <a:cxn ang="0">
                  <a:pos x="103" y="243"/>
                </a:cxn>
                <a:cxn ang="0">
                  <a:pos x="126" y="238"/>
                </a:cxn>
                <a:cxn ang="0">
                  <a:pos x="126" y="225"/>
                </a:cxn>
                <a:cxn ang="0">
                  <a:pos x="81" y="202"/>
                </a:cxn>
                <a:cxn ang="0">
                  <a:pos x="90" y="216"/>
                </a:cxn>
                <a:cxn ang="0">
                  <a:pos x="130" y="180"/>
                </a:cxn>
                <a:cxn ang="0">
                  <a:pos x="130" y="193"/>
                </a:cxn>
                <a:cxn ang="0">
                  <a:pos x="130" y="180"/>
                </a:cxn>
                <a:cxn ang="0">
                  <a:pos x="58" y="171"/>
                </a:cxn>
                <a:cxn ang="0">
                  <a:pos x="72" y="162"/>
                </a:cxn>
                <a:cxn ang="0">
                  <a:pos x="130" y="144"/>
                </a:cxn>
                <a:cxn ang="0">
                  <a:pos x="144" y="144"/>
                </a:cxn>
                <a:cxn ang="0">
                  <a:pos x="49" y="117"/>
                </a:cxn>
                <a:cxn ang="0">
                  <a:pos x="49" y="135"/>
                </a:cxn>
                <a:cxn ang="0">
                  <a:pos x="49" y="117"/>
                </a:cxn>
                <a:cxn ang="0">
                  <a:pos x="139" y="103"/>
                </a:cxn>
                <a:cxn ang="0">
                  <a:pos x="144" y="90"/>
                </a:cxn>
                <a:cxn ang="0">
                  <a:pos x="27" y="76"/>
                </a:cxn>
                <a:cxn ang="0">
                  <a:pos x="31" y="90"/>
                </a:cxn>
                <a:cxn ang="0">
                  <a:pos x="148" y="45"/>
                </a:cxn>
                <a:cxn ang="0">
                  <a:pos x="148" y="63"/>
                </a:cxn>
                <a:cxn ang="0">
                  <a:pos x="148" y="45"/>
                </a:cxn>
                <a:cxn ang="0">
                  <a:pos x="4" y="49"/>
                </a:cxn>
                <a:cxn ang="0">
                  <a:pos x="18" y="40"/>
                </a:cxn>
                <a:cxn ang="0">
                  <a:pos x="144" y="9"/>
                </a:cxn>
                <a:cxn ang="0">
                  <a:pos x="162" y="9"/>
                </a:cxn>
              </a:cxnLst>
              <a:pathLst>
                <a:path w="102" h="70">
                  <a:moveTo>
                    <a:pt x="102" y="67"/>
                  </a:moveTo>
                  <a:cubicBezTo>
                    <a:pt x="102" y="68"/>
                    <a:pt x="101" y="68"/>
                    <a:pt x="101" y="69"/>
                  </a:cubicBezTo>
                  <a:cubicBezTo>
                    <a:pt x="101" y="69"/>
                    <a:pt x="101" y="70"/>
                    <a:pt x="102" y="70"/>
                  </a:cubicBezTo>
                  <a:cubicBezTo>
                    <a:pt x="102" y="69"/>
                    <a:pt x="102" y="68"/>
                    <a:pt x="102" y="67"/>
                  </a:cubicBezTo>
                  <a:moveTo>
                    <a:pt x="93" y="66"/>
                  </a:moveTo>
                  <a:cubicBezTo>
                    <a:pt x="92" y="66"/>
                    <a:pt x="91" y="67"/>
                    <a:pt x="91" y="68"/>
                  </a:cubicBezTo>
                  <a:cubicBezTo>
                    <a:pt x="91" y="69"/>
                    <a:pt x="92" y="70"/>
                    <a:pt x="93" y="70"/>
                  </a:cubicBezTo>
                  <a:cubicBezTo>
                    <a:pt x="93" y="70"/>
                    <a:pt x="93" y="70"/>
                    <a:pt x="93" y="70"/>
                  </a:cubicBezTo>
                  <a:cubicBezTo>
                    <a:pt x="94" y="70"/>
                    <a:pt x="95" y="69"/>
                    <a:pt x="95" y="68"/>
                  </a:cubicBezTo>
                  <a:cubicBezTo>
                    <a:pt x="95" y="67"/>
                    <a:pt x="94" y="66"/>
                    <a:pt x="93" y="66"/>
                  </a:cubicBezTo>
                  <a:cubicBezTo>
                    <a:pt x="93" y="66"/>
                    <a:pt x="93" y="66"/>
                    <a:pt x="93" y="66"/>
                  </a:cubicBezTo>
                  <a:moveTo>
                    <a:pt x="83" y="65"/>
                  </a:moveTo>
                  <a:cubicBezTo>
                    <a:pt x="82" y="65"/>
                    <a:pt x="81" y="66"/>
                    <a:pt x="81" y="67"/>
                  </a:cubicBezTo>
                  <a:cubicBezTo>
                    <a:pt x="81" y="68"/>
                    <a:pt x="82" y="69"/>
                    <a:pt x="83" y="69"/>
                  </a:cubicBezTo>
                  <a:cubicBezTo>
                    <a:pt x="83" y="69"/>
                    <a:pt x="83" y="69"/>
                    <a:pt x="83" y="69"/>
                  </a:cubicBezTo>
                  <a:cubicBezTo>
                    <a:pt x="84" y="69"/>
                    <a:pt x="85" y="68"/>
                    <a:pt x="85" y="67"/>
                  </a:cubicBezTo>
                  <a:cubicBezTo>
                    <a:pt x="85" y="66"/>
                    <a:pt x="84" y="66"/>
                    <a:pt x="83" y="65"/>
                  </a:cubicBezTo>
                  <a:cubicBezTo>
                    <a:pt x="83" y="65"/>
                    <a:pt x="83" y="65"/>
                    <a:pt x="83" y="65"/>
                  </a:cubicBezTo>
                  <a:moveTo>
                    <a:pt x="73" y="65"/>
                  </a:moveTo>
                  <a:cubicBezTo>
                    <a:pt x="72" y="65"/>
                    <a:pt x="71" y="65"/>
                    <a:pt x="71" y="66"/>
                  </a:cubicBezTo>
                  <a:cubicBezTo>
                    <a:pt x="71" y="67"/>
                    <a:pt x="72" y="68"/>
                    <a:pt x="73" y="68"/>
                  </a:cubicBezTo>
                  <a:cubicBezTo>
                    <a:pt x="73" y="68"/>
                    <a:pt x="73" y="68"/>
                    <a:pt x="73" y="68"/>
                  </a:cubicBezTo>
                  <a:cubicBezTo>
                    <a:pt x="74" y="68"/>
                    <a:pt x="75" y="67"/>
                    <a:pt x="75" y="66"/>
                  </a:cubicBezTo>
                  <a:cubicBezTo>
                    <a:pt x="75" y="65"/>
                    <a:pt x="74" y="65"/>
                    <a:pt x="73" y="65"/>
                  </a:cubicBezTo>
                  <a:cubicBezTo>
                    <a:pt x="73" y="65"/>
                    <a:pt x="73" y="65"/>
                    <a:pt x="73" y="65"/>
                  </a:cubicBezTo>
                  <a:moveTo>
                    <a:pt x="63" y="64"/>
                  </a:moveTo>
                  <a:cubicBezTo>
                    <a:pt x="62" y="64"/>
                    <a:pt x="61" y="64"/>
                    <a:pt x="61" y="65"/>
                  </a:cubicBezTo>
                  <a:cubicBezTo>
                    <a:pt x="61" y="66"/>
                    <a:pt x="62" y="67"/>
                    <a:pt x="63" y="67"/>
                  </a:cubicBezTo>
                  <a:cubicBezTo>
                    <a:pt x="63" y="67"/>
                    <a:pt x="63" y="67"/>
                    <a:pt x="63" y="67"/>
                  </a:cubicBezTo>
                  <a:cubicBezTo>
                    <a:pt x="64" y="67"/>
                    <a:pt x="65" y="66"/>
                    <a:pt x="65" y="66"/>
                  </a:cubicBezTo>
                  <a:cubicBezTo>
                    <a:pt x="65" y="65"/>
                    <a:pt x="64" y="64"/>
                    <a:pt x="63" y="64"/>
                  </a:cubicBezTo>
                  <a:cubicBezTo>
                    <a:pt x="63" y="64"/>
                    <a:pt x="63" y="64"/>
                    <a:pt x="63" y="64"/>
                  </a:cubicBezTo>
                  <a:moveTo>
                    <a:pt x="53" y="63"/>
                  </a:moveTo>
                  <a:cubicBezTo>
                    <a:pt x="52" y="63"/>
                    <a:pt x="52" y="64"/>
                    <a:pt x="51" y="65"/>
                  </a:cubicBezTo>
                  <a:cubicBezTo>
                    <a:pt x="51" y="65"/>
                    <a:pt x="52" y="66"/>
                    <a:pt x="53" y="66"/>
                  </a:cubicBezTo>
                  <a:cubicBezTo>
                    <a:pt x="53" y="66"/>
                    <a:pt x="53" y="66"/>
                    <a:pt x="53" y="66"/>
                  </a:cubicBezTo>
                  <a:cubicBezTo>
                    <a:pt x="54" y="66"/>
                    <a:pt x="55" y="66"/>
                    <a:pt x="55" y="65"/>
                  </a:cubicBezTo>
                  <a:cubicBezTo>
                    <a:pt x="55" y="64"/>
                    <a:pt x="54" y="63"/>
                    <a:pt x="53" y="63"/>
                  </a:cubicBezTo>
                  <a:cubicBezTo>
                    <a:pt x="53" y="63"/>
                    <a:pt x="53" y="63"/>
                    <a:pt x="53" y="63"/>
                  </a:cubicBezTo>
                  <a:moveTo>
                    <a:pt x="43" y="62"/>
                  </a:moveTo>
                  <a:cubicBezTo>
                    <a:pt x="42" y="62"/>
                    <a:pt x="42" y="63"/>
                    <a:pt x="41" y="64"/>
                  </a:cubicBezTo>
                  <a:cubicBezTo>
                    <a:pt x="41" y="65"/>
                    <a:pt x="42" y="65"/>
                    <a:pt x="43" y="65"/>
                  </a:cubicBezTo>
                  <a:cubicBezTo>
                    <a:pt x="43" y="65"/>
                    <a:pt x="43" y="65"/>
                    <a:pt x="43" y="65"/>
                  </a:cubicBezTo>
                  <a:cubicBezTo>
                    <a:pt x="44" y="65"/>
                    <a:pt x="45" y="65"/>
                    <a:pt x="45" y="64"/>
                  </a:cubicBezTo>
                  <a:cubicBezTo>
                    <a:pt x="45" y="63"/>
                    <a:pt x="44" y="62"/>
                    <a:pt x="43" y="62"/>
                  </a:cubicBezTo>
                  <a:cubicBezTo>
                    <a:pt x="43" y="62"/>
                    <a:pt x="43" y="62"/>
                    <a:pt x="43" y="62"/>
                  </a:cubicBezTo>
                  <a:moveTo>
                    <a:pt x="33" y="61"/>
                  </a:moveTo>
                  <a:cubicBezTo>
                    <a:pt x="32" y="61"/>
                    <a:pt x="32" y="62"/>
                    <a:pt x="32" y="63"/>
                  </a:cubicBezTo>
                  <a:cubicBezTo>
                    <a:pt x="31" y="64"/>
                    <a:pt x="32" y="64"/>
                    <a:pt x="33" y="65"/>
                  </a:cubicBezTo>
                  <a:cubicBezTo>
                    <a:pt x="33" y="65"/>
                    <a:pt x="33" y="65"/>
                    <a:pt x="33" y="65"/>
                  </a:cubicBezTo>
                  <a:cubicBezTo>
                    <a:pt x="33" y="65"/>
                    <a:pt x="33" y="65"/>
                    <a:pt x="33" y="65"/>
                  </a:cubicBezTo>
                  <a:cubicBezTo>
                    <a:pt x="34" y="65"/>
                    <a:pt x="35" y="64"/>
                    <a:pt x="35" y="63"/>
                  </a:cubicBezTo>
                  <a:cubicBezTo>
                    <a:pt x="35" y="62"/>
                    <a:pt x="34" y="61"/>
                    <a:pt x="33" y="61"/>
                  </a:cubicBezTo>
                  <a:cubicBezTo>
                    <a:pt x="33" y="61"/>
                    <a:pt x="33" y="61"/>
                    <a:pt x="33" y="61"/>
                  </a:cubicBezTo>
                  <a:cubicBezTo>
                    <a:pt x="33" y="61"/>
                    <a:pt x="33" y="61"/>
                    <a:pt x="33" y="61"/>
                  </a:cubicBezTo>
                  <a:moveTo>
                    <a:pt x="27" y="60"/>
                  </a:moveTo>
                  <a:cubicBezTo>
                    <a:pt x="26" y="60"/>
                    <a:pt x="26" y="61"/>
                    <a:pt x="25" y="61"/>
                  </a:cubicBezTo>
                  <a:cubicBezTo>
                    <a:pt x="25" y="62"/>
                    <a:pt x="26" y="63"/>
                    <a:pt x="27" y="63"/>
                  </a:cubicBezTo>
                  <a:cubicBezTo>
                    <a:pt x="27" y="63"/>
                    <a:pt x="27" y="63"/>
                    <a:pt x="27" y="63"/>
                  </a:cubicBezTo>
                  <a:cubicBezTo>
                    <a:pt x="28" y="63"/>
                    <a:pt x="29" y="63"/>
                    <a:pt x="29" y="62"/>
                  </a:cubicBezTo>
                  <a:cubicBezTo>
                    <a:pt x="29" y="61"/>
                    <a:pt x="28" y="60"/>
                    <a:pt x="27" y="60"/>
                  </a:cubicBezTo>
                  <a:cubicBezTo>
                    <a:pt x="27" y="60"/>
                    <a:pt x="27" y="60"/>
                    <a:pt x="27" y="60"/>
                  </a:cubicBezTo>
                  <a:moveTo>
                    <a:pt x="23" y="54"/>
                  </a:moveTo>
                  <a:cubicBezTo>
                    <a:pt x="23" y="54"/>
                    <a:pt x="23" y="54"/>
                    <a:pt x="23" y="54"/>
                  </a:cubicBezTo>
                  <a:cubicBezTo>
                    <a:pt x="22" y="54"/>
                    <a:pt x="21" y="55"/>
                    <a:pt x="22" y="56"/>
                  </a:cubicBezTo>
                  <a:cubicBezTo>
                    <a:pt x="22" y="57"/>
                    <a:pt x="23" y="57"/>
                    <a:pt x="23" y="57"/>
                  </a:cubicBezTo>
                  <a:cubicBezTo>
                    <a:pt x="24" y="57"/>
                    <a:pt x="24" y="57"/>
                    <a:pt x="24" y="57"/>
                  </a:cubicBezTo>
                  <a:cubicBezTo>
                    <a:pt x="25" y="56"/>
                    <a:pt x="25" y="55"/>
                    <a:pt x="25" y="55"/>
                  </a:cubicBezTo>
                  <a:cubicBezTo>
                    <a:pt x="25" y="54"/>
                    <a:pt x="24" y="54"/>
                    <a:pt x="23" y="54"/>
                  </a:cubicBezTo>
                  <a:moveTo>
                    <a:pt x="28" y="50"/>
                  </a:moveTo>
                  <a:cubicBezTo>
                    <a:pt x="27" y="50"/>
                    <a:pt x="27" y="51"/>
                    <a:pt x="27" y="51"/>
                  </a:cubicBezTo>
                  <a:cubicBezTo>
                    <a:pt x="26" y="52"/>
                    <a:pt x="27" y="53"/>
                    <a:pt x="28" y="53"/>
                  </a:cubicBezTo>
                  <a:cubicBezTo>
                    <a:pt x="28" y="53"/>
                    <a:pt x="28" y="53"/>
                    <a:pt x="28" y="53"/>
                  </a:cubicBezTo>
                  <a:cubicBezTo>
                    <a:pt x="29" y="53"/>
                    <a:pt x="30" y="53"/>
                    <a:pt x="30" y="52"/>
                  </a:cubicBezTo>
                  <a:cubicBezTo>
                    <a:pt x="30" y="51"/>
                    <a:pt x="29" y="50"/>
                    <a:pt x="28" y="50"/>
                  </a:cubicBezTo>
                  <a:cubicBezTo>
                    <a:pt x="28" y="50"/>
                    <a:pt x="28" y="50"/>
                    <a:pt x="28" y="50"/>
                  </a:cubicBezTo>
                  <a:moveTo>
                    <a:pt x="19" y="45"/>
                  </a:moveTo>
                  <a:cubicBezTo>
                    <a:pt x="19" y="45"/>
                    <a:pt x="19" y="45"/>
                    <a:pt x="18" y="45"/>
                  </a:cubicBezTo>
                  <a:cubicBezTo>
                    <a:pt x="18" y="45"/>
                    <a:pt x="17" y="46"/>
                    <a:pt x="18" y="47"/>
                  </a:cubicBezTo>
                  <a:cubicBezTo>
                    <a:pt x="18" y="47"/>
                    <a:pt x="18" y="48"/>
                    <a:pt x="19" y="48"/>
                  </a:cubicBezTo>
                  <a:cubicBezTo>
                    <a:pt x="20" y="48"/>
                    <a:pt x="20" y="48"/>
                    <a:pt x="20" y="48"/>
                  </a:cubicBezTo>
                  <a:cubicBezTo>
                    <a:pt x="21" y="47"/>
                    <a:pt x="21" y="46"/>
                    <a:pt x="21" y="45"/>
                  </a:cubicBezTo>
                  <a:cubicBezTo>
                    <a:pt x="20" y="45"/>
                    <a:pt x="20" y="45"/>
                    <a:pt x="19" y="45"/>
                  </a:cubicBezTo>
                  <a:moveTo>
                    <a:pt x="29" y="40"/>
                  </a:moveTo>
                  <a:cubicBezTo>
                    <a:pt x="28" y="40"/>
                    <a:pt x="28" y="41"/>
                    <a:pt x="28" y="42"/>
                  </a:cubicBezTo>
                  <a:cubicBezTo>
                    <a:pt x="28" y="42"/>
                    <a:pt x="28" y="43"/>
                    <a:pt x="29" y="43"/>
                  </a:cubicBezTo>
                  <a:cubicBezTo>
                    <a:pt x="29" y="43"/>
                    <a:pt x="29" y="43"/>
                    <a:pt x="29" y="43"/>
                  </a:cubicBezTo>
                  <a:cubicBezTo>
                    <a:pt x="30" y="43"/>
                    <a:pt x="31" y="43"/>
                    <a:pt x="31" y="42"/>
                  </a:cubicBezTo>
                  <a:cubicBezTo>
                    <a:pt x="31" y="41"/>
                    <a:pt x="30" y="40"/>
                    <a:pt x="30" y="40"/>
                  </a:cubicBezTo>
                  <a:cubicBezTo>
                    <a:pt x="29" y="40"/>
                    <a:pt x="29" y="40"/>
                    <a:pt x="29" y="40"/>
                  </a:cubicBezTo>
                  <a:moveTo>
                    <a:pt x="15" y="35"/>
                  </a:moveTo>
                  <a:cubicBezTo>
                    <a:pt x="15" y="35"/>
                    <a:pt x="14" y="35"/>
                    <a:pt x="14" y="36"/>
                  </a:cubicBezTo>
                  <a:cubicBezTo>
                    <a:pt x="13" y="36"/>
                    <a:pt x="13" y="37"/>
                    <a:pt x="13" y="38"/>
                  </a:cubicBezTo>
                  <a:cubicBezTo>
                    <a:pt x="14" y="38"/>
                    <a:pt x="14" y="39"/>
                    <a:pt x="15" y="39"/>
                  </a:cubicBezTo>
                  <a:cubicBezTo>
                    <a:pt x="16" y="39"/>
                    <a:pt x="16" y="39"/>
                    <a:pt x="16" y="39"/>
                  </a:cubicBezTo>
                  <a:cubicBezTo>
                    <a:pt x="16" y="38"/>
                    <a:pt x="17" y="37"/>
                    <a:pt x="16" y="36"/>
                  </a:cubicBezTo>
                  <a:cubicBezTo>
                    <a:pt x="16" y="36"/>
                    <a:pt x="15" y="35"/>
                    <a:pt x="15" y="35"/>
                  </a:cubicBezTo>
                  <a:moveTo>
                    <a:pt x="30" y="30"/>
                  </a:moveTo>
                  <a:cubicBezTo>
                    <a:pt x="30" y="30"/>
                    <a:pt x="29" y="31"/>
                    <a:pt x="29" y="32"/>
                  </a:cubicBezTo>
                  <a:cubicBezTo>
                    <a:pt x="29" y="32"/>
                    <a:pt x="29" y="33"/>
                    <a:pt x="30" y="33"/>
                  </a:cubicBezTo>
                  <a:cubicBezTo>
                    <a:pt x="30" y="33"/>
                    <a:pt x="30" y="33"/>
                    <a:pt x="30" y="33"/>
                  </a:cubicBezTo>
                  <a:cubicBezTo>
                    <a:pt x="31" y="33"/>
                    <a:pt x="32" y="33"/>
                    <a:pt x="32" y="32"/>
                  </a:cubicBezTo>
                  <a:cubicBezTo>
                    <a:pt x="32" y="31"/>
                    <a:pt x="32" y="30"/>
                    <a:pt x="31" y="30"/>
                  </a:cubicBezTo>
                  <a:cubicBezTo>
                    <a:pt x="31" y="30"/>
                    <a:pt x="31" y="30"/>
                    <a:pt x="30" y="30"/>
                  </a:cubicBezTo>
                  <a:moveTo>
                    <a:pt x="11" y="26"/>
                  </a:moveTo>
                  <a:cubicBezTo>
                    <a:pt x="10" y="26"/>
                    <a:pt x="10" y="26"/>
                    <a:pt x="10" y="27"/>
                  </a:cubicBezTo>
                  <a:cubicBezTo>
                    <a:pt x="9" y="27"/>
                    <a:pt x="9" y="28"/>
                    <a:pt x="9" y="29"/>
                  </a:cubicBezTo>
                  <a:cubicBezTo>
                    <a:pt x="9" y="29"/>
                    <a:pt x="10" y="30"/>
                    <a:pt x="11" y="30"/>
                  </a:cubicBezTo>
                  <a:cubicBezTo>
                    <a:pt x="11" y="30"/>
                    <a:pt x="11" y="30"/>
                    <a:pt x="11" y="30"/>
                  </a:cubicBezTo>
                  <a:cubicBezTo>
                    <a:pt x="12" y="29"/>
                    <a:pt x="13" y="28"/>
                    <a:pt x="12" y="27"/>
                  </a:cubicBezTo>
                  <a:cubicBezTo>
                    <a:pt x="12" y="27"/>
                    <a:pt x="11" y="26"/>
                    <a:pt x="11" y="26"/>
                  </a:cubicBezTo>
                  <a:moveTo>
                    <a:pt x="32" y="20"/>
                  </a:moveTo>
                  <a:cubicBezTo>
                    <a:pt x="31" y="20"/>
                    <a:pt x="30" y="21"/>
                    <a:pt x="30" y="22"/>
                  </a:cubicBezTo>
                  <a:cubicBezTo>
                    <a:pt x="30" y="23"/>
                    <a:pt x="31" y="23"/>
                    <a:pt x="31" y="23"/>
                  </a:cubicBezTo>
                  <a:cubicBezTo>
                    <a:pt x="32" y="23"/>
                    <a:pt x="32" y="23"/>
                    <a:pt x="32" y="23"/>
                  </a:cubicBezTo>
                  <a:cubicBezTo>
                    <a:pt x="32" y="23"/>
                    <a:pt x="33" y="23"/>
                    <a:pt x="33" y="22"/>
                  </a:cubicBezTo>
                  <a:cubicBezTo>
                    <a:pt x="33" y="21"/>
                    <a:pt x="33" y="20"/>
                    <a:pt x="32" y="20"/>
                  </a:cubicBezTo>
                  <a:cubicBezTo>
                    <a:pt x="32" y="20"/>
                    <a:pt x="32" y="20"/>
                    <a:pt x="32" y="20"/>
                  </a:cubicBezTo>
                  <a:moveTo>
                    <a:pt x="6" y="17"/>
                  </a:moveTo>
                  <a:cubicBezTo>
                    <a:pt x="6" y="17"/>
                    <a:pt x="6" y="17"/>
                    <a:pt x="6" y="17"/>
                  </a:cubicBezTo>
                  <a:cubicBezTo>
                    <a:pt x="5" y="18"/>
                    <a:pt x="5" y="19"/>
                    <a:pt x="5" y="20"/>
                  </a:cubicBezTo>
                  <a:cubicBezTo>
                    <a:pt x="5" y="20"/>
                    <a:pt x="6" y="21"/>
                    <a:pt x="6" y="21"/>
                  </a:cubicBezTo>
                  <a:cubicBezTo>
                    <a:pt x="7" y="20"/>
                    <a:pt x="7" y="20"/>
                    <a:pt x="7" y="20"/>
                  </a:cubicBezTo>
                  <a:cubicBezTo>
                    <a:pt x="8" y="20"/>
                    <a:pt x="8" y="19"/>
                    <a:pt x="8" y="18"/>
                  </a:cubicBezTo>
                  <a:cubicBezTo>
                    <a:pt x="8" y="18"/>
                    <a:pt x="7" y="17"/>
                    <a:pt x="6" y="17"/>
                  </a:cubicBezTo>
                  <a:moveTo>
                    <a:pt x="33" y="10"/>
                  </a:moveTo>
                  <a:cubicBezTo>
                    <a:pt x="32" y="10"/>
                    <a:pt x="31" y="11"/>
                    <a:pt x="31" y="12"/>
                  </a:cubicBezTo>
                  <a:cubicBezTo>
                    <a:pt x="31" y="13"/>
                    <a:pt x="32" y="13"/>
                    <a:pt x="33" y="14"/>
                  </a:cubicBezTo>
                  <a:cubicBezTo>
                    <a:pt x="33" y="14"/>
                    <a:pt x="33" y="14"/>
                    <a:pt x="33" y="14"/>
                  </a:cubicBezTo>
                  <a:cubicBezTo>
                    <a:pt x="34" y="14"/>
                    <a:pt x="34" y="13"/>
                    <a:pt x="34" y="12"/>
                  </a:cubicBezTo>
                  <a:cubicBezTo>
                    <a:pt x="34" y="11"/>
                    <a:pt x="34" y="10"/>
                    <a:pt x="33" y="10"/>
                  </a:cubicBezTo>
                  <a:cubicBezTo>
                    <a:pt x="33" y="10"/>
                    <a:pt x="33" y="10"/>
                    <a:pt x="33" y="10"/>
                  </a:cubicBezTo>
                  <a:moveTo>
                    <a:pt x="2" y="8"/>
                  </a:moveTo>
                  <a:cubicBezTo>
                    <a:pt x="2" y="8"/>
                    <a:pt x="2" y="8"/>
                    <a:pt x="2" y="8"/>
                  </a:cubicBezTo>
                  <a:cubicBezTo>
                    <a:pt x="1" y="9"/>
                    <a:pt x="0" y="10"/>
                    <a:pt x="1" y="11"/>
                  </a:cubicBezTo>
                  <a:cubicBezTo>
                    <a:pt x="1" y="11"/>
                    <a:pt x="2" y="12"/>
                    <a:pt x="2" y="12"/>
                  </a:cubicBezTo>
                  <a:cubicBezTo>
                    <a:pt x="3" y="11"/>
                    <a:pt x="3" y="11"/>
                    <a:pt x="3" y="11"/>
                  </a:cubicBezTo>
                  <a:cubicBezTo>
                    <a:pt x="4" y="11"/>
                    <a:pt x="4" y="10"/>
                    <a:pt x="4" y="9"/>
                  </a:cubicBezTo>
                  <a:cubicBezTo>
                    <a:pt x="3" y="9"/>
                    <a:pt x="3" y="8"/>
                    <a:pt x="2" y="8"/>
                  </a:cubicBezTo>
                  <a:moveTo>
                    <a:pt x="34" y="0"/>
                  </a:moveTo>
                  <a:cubicBezTo>
                    <a:pt x="33" y="0"/>
                    <a:pt x="32" y="1"/>
                    <a:pt x="32" y="2"/>
                  </a:cubicBezTo>
                  <a:cubicBezTo>
                    <a:pt x="32" y="3"/>
                    <a:pt x="33" y="4"/>
                    <a:pt x="34" y="4"/>
                  </a:cubicBezTo>
                  <a:cubicBezTo>
                    <a:pt x="34" y="4"/>
                    <a:pt x="34" y="4"/>
                    <a:pt x="34" y="4"/>
                  </a:cubicBezTo>
                  <a:cubicBezTo>
                    <a:pt x="35" y="4"/>
                    <a:pt x="35" y="3"/>
                    <a:pt x="36" y="2"/>
                  </a:cubicBezTo>
                  <a:cubicBezTo>
                    <a:pt x="36" y="1"/>
                    <a:pt x="35" y="0"/>
                    <a:pt x="34" y="0"/>
                  </a:cubicBezTo>
                  <a:cubicBezTo>
                    <a:pt x="34" y="0"/>
                    <a:pt x="34" y="0"/>
                    <a:pt x="34" y="0"/>
                  </a:cubicBezTo>
                </a:path>
              </a:pathLst>
            </a:custGeom>
            <a:solidFill>
              <a:srgbClr val="F3F5F7"/>
            </a:solidFill>
            <a:ln w="9525">
              <a:noFill/>
            </a:ln>
          </p:spPr>
          <p:txBody>
            <a:bodyPr/>
            <a:p>
              <a:endParaRPr lang="zh-CN" altLang="en-US"/>
            </a:p>
          </p:txBody>
        </p:sp>
        <p:sp>
          <p:nvSpPr>
            <p:cNvPr id="285784" name="任意多边形 95"/>
            <p:cNvSpPr/>
            <p:nvPr>
              <p:custDataLst>
                <p:tags r:id="rId83"/>
              </p:custDataLst>
            </p:nvPr>
          </p:nvSpPr>
          <p:spPr>
            <a:xfrm>
              <a:off x="11224" y="4449"/>
              <a:ext cx="727" cy="830"/>
            </a:xfrm>
            <a:custGeom>
              <a:avLst/>
              <a:gdLst/>
              <a:ahLst/>
              <a:cxnLst>
                <a:cxn ang="0">
                  <a:pos x="439" y="446"/>
                </a:cxn>
                <a:cxn ang="0">
                  <a:pos x="403" y="419"/>
                </a:cxn>
                <a:cxn ang="0">
                  <a:pos x="242" y="455"/>
                </a:cxn>
                <a:cxn ang="0">
                  <a:pos x="219" y="419"/>
                </a:cxn>
                <a:cxn ang="0">
                  <a:pos x="269" y="428"/>
                </a:cxn>
                <a:cxn ang="0">
                  <a:pos x="269" y="428"/>
                </a:cxn>
                <a:cxn ang="0">
                  <a:pos x="305" y="500"/>
                </a:cxn>
                <a:cxn ang="0">
                  <a:pos x="197" y="320"/>
                </a:cxn>
                <a:cxn ang="0">
                  <a:pos x="246" y="333"/>
                </a:cxn>
                <a:cxn ang="0">
                  <a:pos x="251" y="347"/>
                </a:cxn>
                <a:cxn ang="0">
                  <a:pos x="210" y="324"/>
                </a:cxn>
                <a:cxn ang="0">
                  <a:pos x="305" y="383"/>
                </a:cxn>
                <a:cxn ang="0">
                  <a:pos x="331" y="347"/>
                </a:cxn>
                <a:cxn ang="0">
                  <a:pos x="327" y="320"/>
                </a:cxn>
                <a:cxn ang="0">
                  <a:pos x="363" y="378"/>
                </a:cxn>
                <a:cxn ang="0">
                  <a:pos x="417" y="320"/>
                </a:cxn>
                <a:cxn ang="0">
                  <a:pos x="502" y="320"/>
                </a:cxn>
                <a:cxn ang="0">
                  <a:pos x="224" y="292"/>
                </a:cxn>
                <a:cxn ang="0">
                  <a:pos x="255" y="288"/>
                </a:cxn>
                <a:cxn ang="0">
                  <a:pos x="260" y="243"/>
                </a:cxn>
                <a:cxn ang="0">
                  <a:pos x="210" y="306"/>
                </a:cxn>
                <a:cxn ang="0">
                  <a:pos x="354" y="292"/>
                </a:cxn>
                <a:cxn ang="0">
                  <a:pos x="390" y="279"/>
                </a:cxn>
                <a:cxn ang="0">
                  <a:pos x="394" y="220"/>
                </a:cxn>
                <a:cxn ang="0">
                  <a:pos x="394" y="220"/>
                </a:cxn>
                <a:cxn ang="0">
                  <a:pos x="197" y="265"/>
                </a:cxn>
                <a:cxn ang="0">
                  <a:pos x="179" y="216"/>
                </a:cxn>
                <a:cxn ang="0">
                  <a:pos x="116" y="306"/>
                </a:cxn>
                <a:cxn ang="0">
                  <a:pos x="426" y="252"/>
                </a:cxn>
                <a:cxn ang="0">
                  <a:pos x="466" y="229"/>
                </a:cxn>
                <a:cxn ang="0">
                  <a:pos x="466" y="229"/>
                </a:cxn>
                <a:cxn ang="0">
                  <a:pos x="318" y="130"/>
                </a:cxn>
                <a:cxn ang="0">
                  <a:pos x="255" y="202"/>
                </a:cxn>
                <a:cxn ang="0">
                  <a:pos x="273" y="157"/>
                </a:cxn>
                <a:cxn ang="0">
                  <a:pos x="305" y="229"/>
                </a:cxn>
                <a:cxn ang="0">
                  <a:pos x="296" y="121"/>
                </a:cxn>
                <a:cxn ang="0">
                  <a:pos x="130" y="536"/>
                </a:cxn>
                <a:cxn ang="0">
                  <a:pos x="165" y="518"/>
                </a:cxn>
                <a:cxn ang="0">
                  <a:pos x="502" y="513"/>
                </a:cxn>
                <a:cxn ang="0">
                  <a:pos x="502" y="513"/>
                </a:cxn>
                <a:cxn ang="0">
                  <a:pos x="470" y="482"/>
                </a:cxn>
                <a:cxn ang="0">
                  <a:pos x="511" y="193"/>
                </a:cxn>
                <a:cxn ang="0">
                  <a:pos x="542" y="162"/>
                </a:cxn>
                <a:cxn ang="0">
                  <a:pos x="125" y="135"/>
                </a:cxn>
                <a:cxn ang="0">
                  <a:pos x="260" y="112"/>
                </a:cxn>
                <a:cxn ang="0">
                  <a:pos x="484" y="207"/>
                </a:cxn>
                <a:cxn ang="0">
                  <a:pos x="197" y="486"/>
                </a:cxn>
                <a:cxn ang="0">
                  <a:pos x="148" y="171"/>
                </a:cxn>
                <a:cxn ang="0">
                  <a:pos x="103" y="103"/>
                </a:cxn>
                <a:cxn ang="0">
                  <a:pos x="269" y="76"/>
                </a:cxn>
                <a:cxn ang="0">
                  <a:pos x="269" y="76"/>
                </a:cxn>
                <a:cxn ang="0">
                  <a:pos x="273" y="31"/>
                </a:cxn>
                <a:cxn ang="0">
                  <a:pos x="529" y="531"/>
                </a:cxn>
                <a:cxn ang="0">
                  <a:pos x="309" y="0"/>
                </a:cxn>
              </a:cxnLst>
              <a:pathLst>
                <a:path w="138" h="138">
                  <a:moveTo>
                    <a:pt x="90" y="93"/>
                  </a:moveTo>
                  <a:cubicBezTo>
                    <a:pt x="90" y="94"/>
                    <a:pt x="90" y="94"/>
                    <a:pt x="90" y="94"/>
                  </a:cubicBezTo>
                  <a:cubicBezTo>
                    <a:pt x="89" y="95"/>
                    <a:pt x="88" y="96"/>
                    <a:pt x="88" y="97"/>
                  </a:cubicBezTo>
                  <a:cubicBezTo>
                    <a:pt x="84" y="102"/>
                    <a:pt x="79" y="108"/>
                    <a:pt x="74" y="112"/>
                  </a:cubicBezTo>
                  <a:cubicBezTo>
                    <a:pt x="83" y="110"/>
                    <a:pt x="92" y="106"/>
                    <a:pt x="99" y="100"/>
                  </a:cubicBezTo>
                  <a:cubicBezTo>
                    <a:pt x="99" y="100"/>
                    <a:pt x="98" y="99"/>
                    <a:pt x="98" y="99"/>
                  </a:cubicBezTo>
                  <a:cubicBezTo>
                    <a:pt x="98" y="100"/>
                    <a:pt x="98" y="100"/>
                    <a:pt x="98" y="100"/>
                  </a:cubicBezTo>
                  <a:cubicBezTo>
                    <a:pt x="98" y="100"/>
                    <a:pt x="97" y="100"/>
                    <a:pt x="97" y="100"/>
                  </a:cubicBezTo>
                  <a:cubicBezTo>
                    <a:pt x="96" y="100"/>
                    <a:pt x="96" y="100"/>
                    <a:pt x="96" y="100"/>
                  </a:cubicBezTo>
                  <a:cubicBezTo>
                    <a:pt x="95" y="99"/>
                    <a:pt x="95" y="98"/>
                    <a:pt x="96" y="98"/>
                  </a:cubicBezTo>
                  <a:cubicBezTo>
                    <a:pt x="96" y="98"/>
                    <a:pt x="96" y="97"/>
                    <a:pt x="96" y="97"/>
                  </a:cubicBezTo>
                  <a:cubicBezTo>
                    <a:pt x="94" y="96"/>
                    <a:pt x="92" y="95"/>
                    <a:pt x="90" y="93"/>
                  </a:cubicBezTo>
                  <a:moveTo>
                    <a:pt x="49" y="93"/>
                  </a:moveTo>
                  <a:cubicBezTo>
                    <a:pt x="46" y="94"/>
                    <a:pt x="42" y="97"/>
                    <a:pt x="39" y="100"/>
                  </a:cubicBezTo>
                  <a:cubicBezTo>
                    <a:pt x="41" y="102"/>
                    <a:pt x="44" y="104"/>
                    <a:pt x="46" y="105"/>
                  </a:cubicBezTo>
                  <a:cubicBezTo>
                    <a:pt x="46" y="105"/>
                    <a:pt x="46" y="105"/>
                    <a:pt x="46" y="105"/>
                  </a:cubicBezTo>
                  <a:cubicBezTo>
                    <a:pt x="52" y="109"/>
                    <a:pt x="58" y="111"/>
                    <a:pt x="65" y="112"/>
                  </a:cubicBezTo>
                  <a:cubicBezTo>
                    <a:pt x="61" y="109"/>
                    <a:pt x="57" y="105"/>
                    <a:pt x="54" y="101"/>
                  </a:cubicBezTo>
                  <a:cubicBezTo>
                    <a:pt x="54" y="101"/>
                    <a:pt x="54" y="101"/>
                    <a:pt x="54" y="101"/>
                  </a:cubicBezTo>
                  <a:cubicBezTo>
                    <a:pt x="53" y="101"/>
                    <a:pt x="53" y="101"/>
                    <a:pt x="53" y="101"/>
                  </a:cubicBezTo>
                  <a:cubicBezTo>
                    <a:pt x="52" y="101"/>
                    <a:pt x="52" y="101"/>
                    <a:pt x="51" y="101"/>
                  </a:cubicBezTo>
                  <a:cubicBezTo>
                    <a:pt x="51" y="100"/>
                    <a:pt x="51" y="99"/>
                    <a:pt x="51" y="99"/>
                  </a:cubicBezTo>
                  <a:cubicBezTo>
                    <a:pt x="52" y="98"/>
                    <a:pt x="52" y="98"/>
                    <a:pt x="52" y="98"/>
                  </a:cubicBezTo>
                  <a:cubicBezTo>
                    <a:pt x="51" y="96"/>
                    <a:pt x="50" y="94"/>
                    <a:pt x="49" y="93"/>
                  </a:cubicBezTo>
                  <a:moveTo>
                    <a:pt x="71" y="88"/>
                  </a:moveTo>
                  <a:cubicBezTo>
                    <a:pt x="71" y="111"/>
                    <a:pt x="71" y="111"/>
                    <a:pt x="71" y="111"/>
                  </a:cubicBezTo>
                  <a:cubicBezTo>
                    <a:pt x="78" y="106"/>
                    <a:pt x="84" y="99"/>
                    <a:pt x="87" y="92"/>
                  </a:cubicBezTo>
                  <a:cubicBezTo>
                    <a:pt x="87" y="92"/>
                    <a:pt x="87" y="92"/>
                    <a:pt x="87" y="92"/>
                  </a:cubicBezTo>
                  <a:cubicBezTo>
                    <a:pt x="82" y="89"/>
                    <a:pt x="77" y="88"/>
                    <a:pt x="71" y="88"/>
                  </a:cubicBezTo>
                  <a:moveTo>
                    <a:pt x="60" y="95"/>
                  </a:moveTo>
                  <a:cubicBezTo>
                    <a:pt x="59" y="95"/>
                    <a:pt x="59" y="94"/>
                    <a:pt x="59" y="94"/>
                  </a:cubicBezTo>
                  <a:cubicBezTo>
                    <a:pt x="58" y="93"/>
                    <a:pt x="58" y="92"/>
                    <a:pt x="59" y="92"/>
                  </a:cubicBezTo>
                  <a:cubicBezTo>
                    <a:pt x="59" y="91"/>
                    <a:pt x="59" y="91"/>
                    <a:pt x="60" y="91"/>
                  </a:cubicBezTo>
                  <a:cubicBezTo>
                    <a:pt x="60" y="91"/>
                    <a:pt x="61" y="92"/>
                    <a:pt x="61" y="92"/>
                  </a:cubicBezTo>
                  <a:cubicBezTo>
                    <a:pt x="62" y="93"/>
                    <a:pt x="62" y="94"/>
                    <a:pt x="61" y="94"/>
                  </a:cubicBezTo>
                  <a:cubicBezTo>
                    <a:pt x="61" y="95"/>
                    <a:pt x="60" y="95"/>
                    <a:pt x="60" y="95"/>
                  </a:cubicBezTo>
                  <a:moveTo>
                    <a:pt x="68" y="88"/>
                  </a:moveTo>
                  <a:cubicBezTo>
                    <a:pt x="68" y="88"/>
                    <a:pt x="68" y="88"/>
                    <a:pt x="68" y="88"/>
                  </a:cubicBezTo>
                  <a:cubicBezTo>
                    <a:pt x="68" y="88"/>
                    <a:pt x="67" y="88"/>
                    <a:pt x="67" y="88"/>
                  </a:cubicBezTo>
                  <a:cubicBezTo>
                    <a:pt x="67" y="88"/>
                    <a:pt x="67" y="88"/>
                    <a:pt x="67" y="88"/>
                  </a:cubicBezTo>
                  <a:cubicBezTo>
                    <a:pt x="61" y="88"/>
                    <a:pt x="56" y="89"/>
                    <a:pt x="52" y="91"/>
                  </a:cubicBezTo>
                  <a:cubicBezTo>
                    <a:pt x="55" y="99"/>
                    <a:pt x="61" y="106"/>
                    <a:pt x="68" y="111"/>
                  </a:cubicBezTo>
                  <a:cubicBezTo>
                    <a:pt x="68" y="88"/>
                    <a:pt x="68" y="88"/>
                    <a:pt x="68" y="88"/>
                  </a:cubicBezTo>
                  <a:moveTo>
                    <a:pt x="43" y="71"/>
                  </a:moveTo>
                  <a:cubicBezTo>
                    <a:pt x="26" y="71"/>
                    <a:pt x="26" y="71"/>
                    <a:pt x="26" y="71"/>
                  </a:cubicBezTo>
                  <a:cubicBezTo>
                    <a:pt x="27" y="81"/>
                    <a:pt x="31" y="90"/>
                    <a:pt x="37" y="98"/>
                  </a:cubicBezTo>
                  <a:cubicBezTo>
                    <a:pt x="41" y="95"/>
                    <a:pt x="44" y="92"/>
                    <a:pt x="48" y="90"/>
                  </a:cubicBezTo>
                  <a:cubicBezTo>
                    <a:pt x="46" y="84"/>
                    <a:pt x="44" y="78"/>
                    <a:pt x="44" y="71"/>
                  </a:cubicBezTo>
                  <a:cubicBezTo>
                    <a:pt x="43" y="71"/>
                    <a:pt x="43" y="71"/>
                    <a:pt x="43" y="71"/>
                  </a:cubicBezTo>
                  <a:moveTo>
                    <a:pt x="53" y="77"/>
                  </a:moveTo>
                  <a:cubicBezTo>
                    <a:pt x="53" y="77"/>
                    <a:pt x="52" y="76"/>
                    <a:pt x="52" y="76"/>
                  </a:cubicBezTo>
                  <a:cubicBezTo>
                    <a:pt x="51" y="75"/>
                    <a:pt x="52" y="74"/>
                    <a:pt x="52" y="73"/>
                  </a:cubicBezTo>
                  <a:cubicBezTo>
                    <a:pt x="53" y="73"/>
                    <a:pt x="53" y="73"/>
                    <a:pt x="53" y="73"/>
                  </a:cubicBezTo>
                  <a:cubicBezTo>
                    <a:pt x="54" y="73"/>
                    <a:pt x="54" y="74"/>
                    <a:pt x="55" y="74"/>
                  </a:cubicBezTo>
                  <a:cubicBezTo>
                    <a:pt x="55" y="74"/>
                    <a:pt x="55" y="74"/>
                    <a:pt x="55" y="74"/>
                  </a:cubicBezTo>
                  <a:cubicBezTo>
                    <a:pt x="55" y="74"/>
                    <a:pt x="56" y="74"/>
                    <a:pt x="56" y="74"/>
                  </a:cubicBezTo>
                  <a:cubicBezTo>
                    <a:pt x="56" y="74"/>
                    <a:pt x="56" y="74"/>
                    <a:pt x="56" y="74"/>
                  </a:cubicBezTo>
                  <a:cubicBezTo>
                    <a:pt x="57" y="74"/>
                    <a:pt x="58" y="75"/>
                    <a:pt x="58" y="75"/>
                  </a:cubicBezTo>
                  <a:cubicBezTo>
                    <a:pt x="58" y="76"/>
                    <a:pt x="57" y="77"/>
                    <a:pt x="56" y="77"/>
                  </a:cubicBezTo>
                  <a:cubicBezTo>
                    <a:pt x="56" y="77"/>
                    <a:pt x="56" y="77"/>
                    <a:pt x="56" y="77"/>
                  </a:cubicBezTo>
                  <a:cubicBezTo>
                    <a:pt x="55" y="77"/>
                    <a:pt x="55" y="76"/>
                    <a:pt x="55" y="76"/>
                  </a:cubicBezTo>
                  <a:cubicBezTo>
                    <a:pt x="54" y="76"/>
                    <a:pt x="54" y="76"/>
                    <a:pt x="54" y="76"/>
                  </a:cubicBezTo>
                  <a:cubicBezTo>
                    <a:pt x="54" y="76"/>
                    <a:pt x="54" y="77"/>
                    <a:pt x="53" y="77"/>
                  </a:cubicBezTo>
                  <a:moveTo>
                    <a:pt x="64" y="71"/>
                  </a:moveTo>
                  <a:cubicBezTo>
                    <a:pt x="47" y="71"/>
                    <a:pt x="47" y="71"/>
                    <a:pt x="47" y="71"/>
                  </a:cubicBezTo>
                  <a:cubicBezTo>
                    <a:pt x="47" y="72"/>
                    <a:pt x="47" y="72"/>
                    <a:pt x="47" y="72"/>
                  </a:cubicBezTo>
                  <a:cubicBezTo>
                    <a:pt x="47" y="78"/>
                    <a:pt x="48" y="84"/>
                    <a:pt x="50" y="89"/>
                  </a:cubicBezTo>
                  <a:cubicBezTo>
                    <a:pt x="55" y="87"/>
                    <a:pt x="60" y="86"/>
                    <a:pt x="66" y="85"/>
                  </a:cubicBezTo>
                  <a:cubicBezTo>
                    <a:pt x="66" y="85"/>
                    <a:pt x="66" y="85"/>
                    <a:pt x="66" y="85"/>
                  </a:cubicBezTo>
                  <a:cubicBezTo>
                    <a:pt x="66" y="85"/>
                    <a:pt x="67" y="85"/>
                    <a:pt x="67" y="85"/>
                  </a:cubicBezTo>
                  <a:cubicBezTo>
                    <a:pt x="68" y="85"/>
                    <a:pt x="68" y="85"/>
                    <a:pt x="68" y="85"/>
                  </a:cubicBezTo>
                  <a:cubicBezTo>
                    <a:pt x="68" y="85"/>
                    <a:pt x="68" y="85"/>
                    <a:pt x="68" y="85"/>
                  </a:cubicBezTo>
                  <a:cubicBezTo>
                    <a:pt x="68" y="71"/>
                    <a:pt x="68" y="71"/>
                    <a:pt x="68" y="71"/>
                  </a:cubicBezTo>
                  <a:cubicBezTo>
                    <a:pt x="64" y="71"/>
                    <a:pt x="64" y="71"/>
                    <a:pt x="64" y="71"/>
                  </a:cubicBezTo>
                  <a:moveTo>
                    <a:pt x="74" y="80"/>
                  </a:moveTo>
                  <a:cubicBezTo>
                    <a:pt x="74" y="80"/>
                    <a:pt x="74" y="80"/>
                    <a:pt x="73" y="80"/>
                  </a:cubicBezTo>
                  <a:cubicBezTo>
                    <a:pt x="73" y="79"/>
                    <a:pt x="73" y="78"/>
                    <a:pt x="73" y="78"/>
                  </a:cubicBezTo>
                  <a:cubicBezTo>
                    <a:pt x="74" y="77"/>
                    <a:pt x="74" y="77"/>
                    <a:pt x="74" y="77"/>
                  </a:cubicBezTo>
                  <a:cubicBezTo>
                    <a:pt x="75" y="77"/>
                    <a:pt x="75" y="77"/>
                    <a:pt x="76" y="77"/>
                  </a:cubicBezTo>
                  <a:cubicBezTo>
                    <a:pt x="76" y="78"/>
                    <a:pt x="76" y="79"/>
                    <a:pt x="76" y="80"/>
                  </a:cubicBezTo>
                  <a:cubicBezTo>
                    <a:pt x="75" y="80"/>
                    <a:pt x="75" y="80"/>
                    <a:pt x="74" y="80"/>
                  </a:cubicBezTo>
                  <a:moveTo>
                    <a:pt x="92" y="71"/>
                  </a:moveTo>
                  <a:cubicBezTo>
                    <a:pt x="73" y="71"/>
                    <a:pt x="73" y="71"/>
                    <a:pt x="73" y="71"/>
                  </a:cubicBezTo>
                  <a:cubicBezTo>
                    <a:pt x="73" y="71"/>
                    <a:pt x="73" y="71"/>
                    <a:pt x="73" y="71"/>
                  </a:cubicBezTo>
                  <a:cubicBezTo>
                    <a:pt x="73" y="72"/>
                    <a:pt x="73" y="73"/>
                    <a:pt x="72" y="74"/>
                  </a:cubicBezTo>
                  <a:cubicBezTo>
                    <a:pt x="72" y="74"/>
                    <a:pt x="72" y="74"/>
                    <a:pt x="72" y="74"/>
                  </a:cubicBezTo>
                  <a:cubicBezTo>
                    <a:pt x="71" y="74"/>
                    <a:pt x="71" y="74"/>
                    <a:pt x="71" y="74"/>
                  </a:cubicBezTo>
                  <a:cubicBezTo>
                    <a:pt x="71" y="85"/>
                    <a:pt x="71" y="85"/>
                    <a:pt x="71" y="85"/>
                  </a:cubicBezTo>
                  <a:cubicBezTo>
                    <a:pt x="74" y="85"/>
                    <a:pt x="78" y="86"/>
                    <a:pt x="81" y="87"/>
                  </a:cubicBezTo>
                  <a:cubicBezTo>
                    <a:pt x="80" y="86"/>
                    <a:pt x="80" y="85"/>
                    <a:pt x="81" y="84"/>
                  </a:cubicBezTo>
                  <a:cubicBezTo>
                    <a:pt x="81" y="84"/>
                    <a:pt x="81" y="84"/>
                    <a:pt x="82" y="84"/>
                  </a:cubicBezTo>
                  <a:cubicBezTo>
                    <a:pt x="82" y="84"/>
                    <a:pt x="83" y="84"/>
                    <a:pt x="83" y="84"/>
                  </a:cubicBezTo>
                  <a:cubicBezTo>
                    <a:pt x="84" y="85"/>
                    <a:pt x="84" y="86"/>
                    <a:pt x="83" y="87"/>
                  </a:cubicBezTo>
                  <a:cubicBezTo>
                    <a:pt x="83" y="87"/>
                    <a:pt x="83" y="87"/>
                    <a:pt x="82" y="87"/>
                  </a:cubicBezTo>
                  <a:cubicBezTo>
                    <a:pt x="84" y="88"/>
                    <a:pt x="87" y="89"/>
                    <a:pt x="89" y="89"/>
                  </a:cubicBezTo>
                  <a:cubicBezTo>
                    <a:pt x="91" y="84"/>
                    <a:pt x="93" y="78"/>
                    <a:pt x="93" y="71"/>
                  </a:cubicBezTo>
                  <a:cubicBezTo>
                    <a:pt x="92" y="71"/>
                    <a:pt x="92" y="71"/>
                    <a:pt x="92" y="71"/>
                  </a:cubicBezTo>
                  <a:moveTo>
                    <a:pt x="111" y="71"/>
                  </a:moveTo>
                  <a:cubicBezTo>
                    <a:pt x="96" y="71"/>
                    <a:pt x="96" y="71"/>
                    <a:pt x="96" y="71"/>
                  </a:cubicBezTo>
                  <a:cubicBezTo>
                    <a:pt x="95" y="78"/>
                    <a:pt x="94" y="85"/>
                    <a:pt x="91" y="91"/>
                  </a:cubicBezTo>
                  <a:cubicBezTo>
                    <a:pt x="94" y="93"/>
                    <a:pt x="98" y="95"/>
                    <a:pt x="101" y="98"/>
                  </a:cubicBezTo>
                  <a:cubicBezTo>
                    <a:pt x="107" y="90"/>
                    <a:pt x="111" y="81"/>
                    <a:pt x="112" y="71"/>
                  </a:cubicBezTo>
                  <a:cubicBezTo>
                    <a:pt x="111" y="71"/>
                    <a:pt x="111" y="71"/>
                    <a:pt x="111" y="71"/>
                  </a:cubicBezTo>
                  <a:moveTo>
                    <a:pt x="48" y="68"/>
                  </a:moveTo>
                  <a:cubicBezTo>
                    <a:pt x="48" y="68"/>
                    <a:pt x="47" y="67"/>
                    <a:pt x="47" y="67"/>
                  </a:cubicBezTo>
                  <a:cubicBezTo>
                    <a:pt x="47" y="66"/>
                    <a:pt x="47" y="65"/>
                    <a:pt x="48" y="65"/>
                  </a:cubicBezTo>
                  <a:cubicBezTo>
                    <a:pt x="48" y="64"/>
                    <a:pt x="48" y="64"/>
                    <a:pt x="48" y="64"/>
                  </a:cubicBezTo>
                  <a:cubicBezTo>
                    <a:pt x="49" y="64"/>
                    <a:pt x="50" y="65"/>
                    <a:pt x="50" y="65"/>
                  </a:cubicBezTo>
                  <a:cubicBezTo>
                    <a:pt x="50" y="66"/>
                    <a:pt x="50" y="67"/>
                    <a:pt x="49" y="68"/>
                  </a:cubicBezTo>
                  <a:cubicBezTo>
                    <a:pt x="48" y="68"/>
                    <a:pt x="48" y="68"/>
                    <a:pt x="48" y="68"/>
                  </a:cubicBezTo>
                  <a:moveTo>
                    <a:pt x="57" y="67"/>
                  </a:moveTo>
                  <a:cubicBezTo>
                    <a:pt x="56" y="67"/>
                    <a:pt x="55" y="66"/>
                    <a:pt x="55" y="65"/>
                  </a:cubicBezTo>
                  <a:cubicBezTo>
                    <a:pt x="55" y="64"/>
                    <a:pt x="56" y="64"/>
                    <a:pt x="57" y="64"/>
                  </a:cubicBezTo>
                  <a:cubicBezTo>
                    <a:pt x="57" y="64"/>
                    <a:pt x="57" y="64"/>
                    <a:pt x="57" y="64"/>
                  </a:cubicBezTo>
                  <a:cubicBezTo>
                    <a:pt x="58" y="64"/>
                    <a:pt x="59" y="65"/>
                    <a:pt x="59" y="66"/>
                  </a:cubicBezTo>
                  <a:cubicBezTo>
                    <a:pt x="59" y="66"/>
                    <a:pt x="58" y="67"/>
                    <a:pt x="57" y="67"/>
                  </a:cubicBezTo>
                  <a:cubicBezTo>
                    <a:pt x="57" y="67"/>
                    <a:pt x="57" y="67"/>
                    <a:pt x="57" y="67"/>
                  </a:cubicBezTo>
                  <a:moveTo>
                    <a:pt x="58" y="57"/>
                  </a:moveTo>
                  <a:cubicBezTo>
                    <a:pt x="57" y="57"/>
                    <a:pt x="56" y="56"/>
                    <a:pt x="56" y="55"/>
                  </a:cubicBezTo>
                  <a:cubicBezTo>
                    <a:pt x="56" y="54"/>
                    <a:pt x="57" y="54"/>
                    <a:pt x="58" y="54"/>
                  </a:cubicBezTo>
                  <a:cubicBezTo>
                    <a:pt x="58" y="54"/>
                    <a:pt x="58" y="54"/>
                    <a:pt x="58" y="54"/>
                  </a:cubicBezTo>
                  <a:cubicBezTo>
                    <a:pt x="59" y="54"/>
                    <a:pt x="59" y="55"/>
                    <a:pt x="59" y="56"/>
                  </a:cubicBezTo>
                  <a:cubicBezTo>
                    <a:pt x="59" y="56"/>
                    <a:pt x="59" y="57"/>
                    <a:pt x="58" y="57"/>
                  </a:cubicBezTo>
                  <a:cubicBezTo>
                    <a:pt x="58" y="57"/>
                    <a:pt x="58" y="57"/>
                    <a:pt x="58" y="57"/>
                  </a:cubicBezTo>
                  <a:moveTo>
                    <a:pt x="51" y="50"/>
                  </a:moveTo>
                  <a:cubicBezTo>
                    <a:pt x="48" y="56"/>
                    <a:pt x="47" y="62"/>
                    <a:pt x="47" y="68"/>
                  </a:cubicBezTo>
                  <a:cubicBezTo>
                    <a:pt x="68" y="68"/>
                    <a:pt x="68" y="68"/>
                    <a:pt x="68" y="68"/>
                  </a:cubicBezTo>
                  <a:cubicBezTo>
                    <a:pt x="68" y="54"/>
                    <a:pt x="68" y="54"/>
                    <a:pt x="68" y="54"/>
                  </a:cubicBezTo>
                  <a:cubicBezTo>
                    <a:pt x="62" y="54"/>
                    <a:pt x="56" y="52"/>
                    <a:pt x="51" y="50"/>
                  </a:cubicBezTo>
                  <a:moveTo>
                    <a:pt x="80" y="68"/>
                  </a:moveTo>
                  <a:cubicBezTo>
                    <a:pt x="79" y="68"/>
                    <a:pt x="79" y="68"/>
                    <a:pt x="78" y="68"/>
                  </a:cubicBezTo>
                  <a:cubicBezTo>
                    <a:pt x="78" y="67"/>
                    <a:pt x="78" y="66"/>
                    <a:pt x="79" y="65"/>
                  </a:cubicBezTo>
                  <a:cubicBezTo>
                    <a:pt x="79" y="65"/>
                    <a:pt x="79" y="65"/>
                    <a:pt x="80" y="65"/>
                  </a:cubicBezTo>
                  <a:cubicBezTo>
                    <a:pt x="80" y="65"/>
                    <a:pt x="81" y="65"/>
                    <a:pt x="81" y="66"/>
                  </a:cubicBezTo>
                  <a:cubicBezTo>
                    <a:pt x="82" y="66"/>
                    <a:pt x="81" y="67"/>
                    <a:pt x="81" y="68"/>
                  </a:cubicBezTo>
                  <a:cubicBezTo>
                    <a:pt x="80" y="68"/>
                    <a:pt x="80" y="68"/>
                    <a:pt x="80" y="68"/>
                  </a:cubicBezTo>
                  <a:moveTo>
                    <a:pt x="88" y="62"/>
                  </a:moveTo>
                  <a:cubicBezTo>
                    <a:pt x="87" y="62"/>
                    <a:pt x="87" y="62"/>
                    <a:pt x="87" y="62"/>
                  </a:cubicBezTo>
                  <a:cubicBezTo>
                    <a:pt x="86" y="61"/>
                    <a:pt x="86" y="60"/>
                    <a:pt x="87" y="59"/>
                  </a:cubicBezTo>
                  <a:cubicBezTo>
                    <a:pt x="87" y="59"/>
                    <a:pt x="88" y="59"/>
                    <a:pt x="88" y="59"/>
                  </a:cubicBezTo>
                  <a:cubicBezTo>
                    <a:pt x="88" y="59"/>
                    <a:pt x="89" y="59"/>
                    <a:pt x="89" y="60"/>
                  </a:cubicBezTo>
                  <a:cubicBezTo>
                    <a:pt x="90" y="61"/>
                    <a:pt x="90" y="62"/>
                    <a:pt x="89" y="62"/>
                  </a:cubicBezTo>
                  <a:cubicBezTo>
                    <a:pt x="88" y="62"/>
                    <a:pt x="88" y="62"/>
                    <a:pt x="88" y="62"/>
                  </a:cubicBezTo>
                  <a:moveTo>
                    <a:pt x="88" y="49"/>
                  </a:moveTo>
                  <a:cubicBezTo>
                    <a:pt x="83" y="52"/>
                    <a:pt x="77" y="53"/>
                    <a:pt x="71" y="54"/>
                  </a:cubicBezTo>
                  <a:cubicBezTo>
                    <a:pt x="71" y="54"/>
                    <a:pt x="71" y="54"/>
                    <a:pt x="71" y="54"/>
                  </a:cubicBezTo>
                  <a:cubicBezTo>
                    <a:pt x="71" y="68"/>
                    <a:pt x="71" y="68"/>
                    <a:pt x="71" y="68"/>
                  </a:cubicBezTo>
                  <a:cubicBezTo>
                    <a:pt x="71" y="68"/>
                    <a:pt x="71" y="68"/>
                    <a:pt x="71" y="68"/>
                  </a:cubicBezTo>
                  <a:cubicBezTo>
                    <a:pt x="93" y="68"/>
                    <a:pt x="93" y="68"/>
                    <a:pt x="93" y="68"/>
                  </a:cubicBezTo>
                  <a:cubicBezTo>
                    <a:pt x="93" y="61"/>
                    <a:pt x="91" y="55"/>
                    <a:pt x="88" y="49"/>
                  </a:cubicBezTo>
                  <a:moveTo>
                    <a:pt x="44" y="59"/>
                  </a:moveTo>
                  <a:cubicBezTo>
                    <a:pt x="43" y="59"/>
                    <a:pt x="42" y="59"/>
                    <a:pt x="42" y="58"/>
                  </a:cubicBezTo>
                  <a:cubicBezTo>
                    <a:pt x="42" y="57"/>
                    <a:pt x="42" y="56"/>
                    <a:pt x="43" y="56"/>
                  </a:cubicBezTo>
                  <a:cubicBezTo>
                    <a:pt x="43" y="56"/>
                    <a:pt x="43" y="56"/>
                    <a:pt x="44" y="56"/>
                  </a:cubicBezTo>
                  <a:cubicBezTo>
                    <a:pt x="44" y="56"/>
                    <a:pt x="45" y="56"/>
                    <a:pt x="45" y="57"/>
                  </a:cubicBezTo>
                  <a:cubicBezTo>
                    <a:pt x="46" y="57"/>
                    <a:pt x="45" y="58"/>
                    <a:pt x="44" y="59"/>
                  </a:cubicBezTo>
                  <a:cubicBezTo>
                    <a:pt x="44" y="59"/>
                    <a:pt x="44" y="59"/>
                    <a:pt x="44" y="59"/>
                  </a:cubicBezTo>
                  <a:moveTo>
                    <a:pt x="39" y="50"/>
                  </a:moveTo>
                  <a:cubicBezTo>
                    <a:pt x="38" y="50"/>
                    <a:pt x="38" y="50"/>
                    <a:pt x="37" y="49"/>
                  </a:cubicBezTo>
                  <a:cubicBezTo>
                    <a:pt x="37" y="49"/>
                    <a:pt x="37" y="48"/>
                    <a:pt x="38" y="47"/>
                  </a:cubicBezTo>
                  <a:cubicBezTo>
                    <a:pt x="38" y="47"/>
                    <a:pt x="39" y="47"/>
                    <a:pt x="39" y="47"/>
                  </a:cubicBezTo>
                  <a:cubicBezTo>
                    <a:pt x="39" y="47"/>
                    <a:pt x="40" y="47"/>
                    <a:pt x="40" y="48"/>
                  </a:cubicBezTo>
                  <a:cubicBezTo>
                    <a:pt x="41" y="49"/>
                    <a:pt x="40" y="50"/>
                    <a:pt x="40" y="50"/>
                  </a:cubicBezTo>
                  <a:cubicBezTo>
                    <a:pt x="39" y="50"/>
                    <a:pt x="39" y="50"/>
                    <a:pt x="39" y="50"/>
                  </a:cubicBezTo>
                  <a:moveTo>
                    <a:pt x="37" y="41"/>
                  </a:moveTo>
                  <a:cubicBezTo>
                    <a:pt x="31" y="48"/>
                    <a:pt x="28" y="56"/>
                    <a:pt x="27" y="65"/>
                  </a:cubicBezTo>
                  <a:cubicBezTo>
                    <a:pt x="27" y="65"/>
                    <a:pt x="27" y="65"/>
                    <a:pt x="27" y="65"/>
                  </a:cubicBezTo>
                  <a:cubicBezTo>
                    <a:pt x="26" y="68"/>
                    <a:pt x="26" y="68"/>
                    <a:pt x="26" y="68"/>
                  </a:cubicBezTo>
                  <a:cubicBezTo>
                    <a:pt x="27" y="68"/>
                    <a:pt x="27" y="68"/>
                    <a:pt x="27" y="68"/>
                  </a:cubicBezTo>
                  <a:cubicBezTo>
                    <a:pt x="44" y="68"/>
                    <a:pt x="44" y="68"/>
                    <a:pt x="44" y="68"/>
                  </a:cubicBezTo>
                  <a:cubicBezTo>
                    <a:pt x="44" y="62"/>
                    <a:pt x="46" y="55"/>
                    <a:pt x="48" y="49"/>
                  </a:cubicBezTo>
                  <a:cubicBezTo>
                    <a:pt x="44" y="47"/>
                    <a:pt x="41" y="44"/>
                    <a:pt x="37" y="41"/>
                  </a:cubicBezTo>
                  <a:moveTo>
                    <a:pt x="96" y="57"/>
                  </a:moveTo>
                  <a:cubicBezTo>
                    <a:pt x="96" y="57"/>
                    <a:pt x="95" y="56"/>
                    <a:pt x="95" y="56"/>
                  </a:cubicBezTo>
                  <a:cubicBezTo>
                    <a:pt x="94" y="55"/>
                    <a:pt x="94" y="54"/>
                    <a:pt x="95" y="54"/>
                  </a:cubicBezTo>
                  <a:cubicBezTo>
                    <a:pt x="95" y="53"/>
                    <a:pt x="96" y="53"/>
                    <a:pt x="96" y="53"/>
                  </a:cubicBezTo>
                  <a:cubicBezTo>
                    <a:pt x="97" y="53"/>
                    <a:pt x="97" y="54"/>
                    <a:pt x="97" y="54"/>
                  </a:cubicBezTo>
                  <a:cubicBezTo>
                    <a:pt x="98" y="55"/>
                    <a:pt x="98" y="56"/>
                    <a:pt x="97" y="56"/>
                  </a:cubicBezTo>
                  <a:cubicBezTo>
                    <a:pt x="96" y="57"/>
                    <a:pt x="96" y="57"/>
                    <a:pt x="96" y="57"/>
                  </a:cubicBezTo>
                  <a:moveTo>
                    <a:pt x="104" y="51"/>
                  </a:moveTo>
                  <a:cubicBezTo>
                    <a:pt x="104" y="51"/>
                    <a:pt x="103" y="51"/>
                    <a:pt x="103" y="50"/>
                  </a:cubicBezTo>
                  <a:cubicBezTo>
                    <a:pt x="102" y="50"/>
                    <a:pt x="103" y="48"/>
                    <a:pt x="103" y="48"/>
                  </a:cubicBezTo>
                  <a:cubicBezTo>
                    <a:pt x="104" y="48"/>
                    <a:pt x="104" y="48"/>
                    <a:pt x="104" y="48"/>
                  </a:cubicBezTo>
                  <a:cubicBezTo>
                    <a:pt x="105" y="48"/>
                    <a:pt x="105" y="48"/>
                    <a:pt x="106" y="48"/>
                  </a:cubicBezTo>
                  <a:cubicBezTo>
                    <a:pt x="106" y="49"/>
                    <a:pt x="106" y="50"/>
                    <a:pt x="105" y="51"/>
                  </a:cubicBezTo>
                  <a:cubicBezTo>
                    <a:pt x="104" y="51"/>
                    <a:pt x="104" y="51"/>
                    <a:pt x="104" y="51"/>
                  </a:cubicBezTo>
                  <a:moveTo>
                    <a:pt x="101" y="41"/>
                  </a:moveTo>
                  <a:cubicBezTo>
                    <a:pt x="98" y="44"/>
                    <a:pt x="94" y="46"/>
                    <a:pt x="91" y="48"/>
                  </a:cubicBezTo>
                  <a:cubicBezTo>
                    <a:pt x="94" y="54"/>
                    <a:pt x="95" y="61"/>
                    <a:pt x="96" y="68"/>
                  </a:cubicBezTo>
                  <a:cubicBezTo>
                    <a:pt x="112" y="68"/>
                    <a:pt x="112" y="68"/>
                    <a:pt x="112" y="68"/>
                  </a:cubicBezTo>
                  <a:cubicBezTo>
                    <a:pt x="111" y="58"/>
                    <a:pt x="108" y="48"/>
                    <a:pt x="101" y="41"/>
                  </a:cubicBezTo>
                  <a:moveTo>
                    <a:pt x="71" y="29"/>
                  </a:moveTo>
                  <a:cubicBezTo>
                    <a:pt x="71" y="51"/>
                    <a:pt x="71" y="51"/>
                    <a:pt x="71" y="51"/>
                  </a:cubicBezTo>
                  <a:cubicBezTo>
                    <a:pt x="77" y="51"/>
                    <a:pt x="82" y="49"/>
                    <a:pt x="87" y="47"/>
                  </a:cubicBezTo>
                  <a:cubicBezTo>
                    <a:pt x="84" y="40"/>
                    <a:pt x="78" y="33"/>
                    <a:pt x="71" y="29"/>
                  </a:cubicBezTo>
                  <a:moveTo>
                    <a:pt x="58" y="47"/>
                  </a:moveTo>
                  <a:cubicBezTo>
                    <a:pt x="58" y="47"/>
                    <a:pt x="58" y="47"/>
                    <a:pt x="58" y="47"/>
                  </a:cubicBezTo>
                  <a:cubicBezTo>
                    <a:pt x="57" y="47"/>
                    <a:pt x="57" y="46"/>
                    <a:pt x="57" y="45"/>
                  </a:cubicBezTo>
                  <a:cubicBezTo>
                    <a:pt x="57" y="44"/>
                    <a:pt x="58" y="44"/>
                    <a:pt x="58" y="44"/>
                  </a:cubicBezTo>
                  <a:cubicBezTo>
                    <a:pt x="58" y="44"/>
                    <a:pt x="59" y="44"/>
                    <a:pt x="59" y="44"/>
                  </a:cubicBezTo>
                  <a:cubicBezTo>
                    <a:pt x="59" y="44"/>
                    <a:pt x="60" y="45"/>
                    <a:pt x="60" y="46"/>
                  </a:cubicBezTo>
                  <a:cubicBezTo>
                    <a:pt x="60" y="46"/>
                    <a:pt x="59" y="47"/>
                    <a:pt x="58" y="47"/>
                  </a:cubicBezTo>
                  <a:moveTo>
                    <a:pt x="68" y="28"/>
                  </a:moveTo>
                  <a:cubicBezTo>
                    <a:pt x="66" y="30"/>
                    <a:pt x="63" y="32"/>
                    <a:pt x="61" y="35"/>
                  </a:cubicBezTo>
                  <a:cubicBezTo>
                    <a:pt x="61" y="35"/>
                    <a:pt x="61" y="35"/>
                    <a:pt x="61" y="36"/>
                  </a:cubicBezTo>
                  <a:cubicBezTo>
                    <a:pt x="61" y="36"/>
                    <a:pt x="60" y="37"/>
                    <a:pt x="59" y="37"/>
                  </a:cubicBezTo>
                  <a:cubicBezTo>
                    <a:pt x="59" y="37"/>
                    <a:pt x="59" y="37"/>
                    <a:pt x="59" y="37"/>
                  </a:cubicBezTo>
                  <a:cubicBezTo>
                    <a:pt x="59" y="37"/>
                    <a:pt x="59" y="37"/>
                    <a:pt x="59" y="37"/>
                  </a:cubicBezTo>
                  <a:cubicBezTo>
                    <a:pt x="56" y="40"/>
                    <a:pt x="54" y="44"/>
                    <a:pt x="52" y="47"/>
                  </a:cubicBezTo>
                  <a:cubicBezTo>
                    <a:pt x="57" y="50"/>
                    <a:pt x="62" y="51"/>
                    <a:pt x="68" y="51"/>
                  </a:cubicBezTo>
                  <a:cubicBezTo>
                    <a:pt x="68" y="28"/>
                    <a:pt x="68" y="28"/>
                    <a:pt x="68" y="28"/>
                  </a:cubicBezTo>
                  <a:moveTo>
                    <a:pt x="73" y="27"/>
                  </a:moveTo>
                  <a:cubicBezTo>
                    <a:pt x="80" y="32"/>
                    <a:pt x="86" y="39"/>
                    <a:pt x="90" y="46"/>
                  </a:cubicBezTo>
                  <a:cubicBezTo>
                    <a:pt x="93" y="44"/>
                    <a:pt x="96" y="41"/>
                    <a:pt x="99" y="39"/>
                  </a:cubicBezTo>
                  <a:cubicBezTo>
                    <a:pt x="92" y="32"/>
                    <a:pt x="83" y="28"/>
                    <a:pt x="73" y="27"/>
                  </a:cubicBezTo>
                  <a:moveTo>
                    <a:pt x="66" y="27"/>
                  </a:moveTo>
                  <a:cubicBezTo>
                    <a:pt x="56" y="28"/>
                    <a:pt x="47" y="32"/>
                    <a:pt x="39" y="39"/>
                  </a:cubicBezTo>
                  <a:cubicBezTo>
                    <a:pt x="42" y="42"/>
                    <a:pt x="46" y="44"/>
                    <a:pt x="49" y="46"/>
                  </a:cubicBezTo>
                  <a:cubicBezTo>
                    <a:pt x="53" y="39"/>
                    <a:pt x="59" y="32"/>
                    <a:pt x="66" y="27"/>
                  </a:cubicBezTo>
                  <a:moveTo>
                    <a:pt x="31" y="122"/>
                  </a:moveTo>
                  <a:cubicBezTo>
                    <a:pt x="30" y="122"/>
                    <a:pt x="30" y="122"/>
                    <a:pt x="29" y="121"/>
                  </a:cubicBezTo>
                  <a:cubicBezTo>
                    <a:pt x="29" y="121"/>
                    <a:pt x="29" y="120"/>
                    <a:pt x="29" y="119"/>
                  </a:cubicBezTo>
                  <a:cubicBezTo>
                    <a:pt x="30" y="119"/>
                    <a:pt x="30" y="119"/>
                    <a:pt x="31" y="119"/>
                  </a:cubicBezTo>
                  <a:cubicBezTo>
                    <a:pt x="31" y="119"/>
                    <a:pt x="32" y="119"/>
                    <a:pt x="32" y="119"/>
                  </a:cubicBezTo>
                  <a:cubicBezTo>
                    <a:pt x="32" y="120"/>
                    <a:pt x="32" y="121"/>
                    <a:pt x="32" y="122"/>
                  </a:cubicBezTo>
                  <a:cubicBezTo>
                    <a:pt x="31" y="122"/>
                    <a:pt x="31" y="122"/>
                    <a:pt x="31" y="122"/>
                  </a:cubicBezTo>
                  <a:moveTo>
                    <a:pt x="38" y="115"/>
                  </a:moveTo>
                  <a:cubicBezTo>
                    <a:pt x="37" y="115"/>
                    <a:pt x="37" y="115"/>
                    <a:pt x="37" y="115"/>
                  </a:cubicBezTo>
                  <a:cubicBezTo>
                    <a:pt x="36" y="114"/>
                    <a:pt x="36" y="113"/>
                    <a:pt x="37" y="112"/>
                  </a:cubicBezTo>
                  <a:cubicBezTo>
                    <a:pt x="37" y="112"/>
                    <a:pt x="38" y="112"/>
                    <a:pt x="38" y="112"/>
                  </a:cubicBezTo>
                  <a:cubicBezTo>
                    <a:pt x="38" y="112"/>
                    <a:pt x="39" y="112"/>
                    <a:pt x="39" y="112"/>
                  </a:cubicBezTo>
                  <a:cubicBezTo>
                    <a:pt x="40" y="113"/>
                    <a:pt x="40" y="114"/>
                    <a:pt x="39" y="115"/>
                  </a:cubicBezTo>
                  <a:cubicBezTo>
                    <a:pt x="39" y="115"/>
                    <a:pt x="38" y="115"/>
                    <a:pt x="38" y="115"/>
                  </a:cubicBezTo>
                  <a:moveTo>
                    <a:pt x="112" y="114"/>
                  </a:moveTo>
                  <a:cubicBezTo>
                    <a:pt x="111" y="114"/>
                    <a:pt x="111" y="114"/>
                    <a:pt x="111" y="113"/>
                  </a:cubicBezTo>
                  <a:cubicBezTo>
                    <a:pt x="110" y="113"/>
                    <a:pt x="110" y="112"/>
                    <a:pt x="110" y="111"/>
                  </a:cubicBezTo>
                  <a:cubicBezTo>
                    <a:pt x="111" y="111"/>
                    <a:pt x="111" y="110"/>
                    <a:pt x="112" y="110"/>
                  </a:cubicBezTo>
                  <a:cubicBezTo>
                    <a:pt x="112" y="110"/>
                    <a:pt x="112" y="111"/>
                    <a:pt x="113" y="111"/>
                  </a:cubicBezTo>
                  <a:cubicBezTo>
                    <a:pt x="113" y="112"/>
                    <a:pt x="113" y="113"/>
                    <a:pt x="113" y="113"/>
                  </a:cubicBezTo>
                  <a:cubicBezTo>
                    <a:pt x="113" y="114"/>
                    <a:pt x="112" y="114"/>
                    <a:pt x="112" y="114"/>
                  </a:cubicBezTo>
                  <a:moveTo>
                    <a:pt x="104" y="107"/>
                  </a:moveTo>
                  <a:cubicBezTo>
                    <a:pt x="104" y="107"/>
                    <a:pt x="103" y="107"/>
                    <a:pt x="103" y="107"/>
                  </a:cubicBezTo>
                  <a:cubicBezTo>
                    <a:pt x="102" y="106"/>
                    <a:pt x="102" y="105"/>
                    <a:pt x="103" y="104"/>
                  </a:cubicBezTo>
                  <a:cubicBezTo>
                    <a:pt x="103" y="104"/>
                    <a:pt x="104" y="104"/>
                    <a:pt x="104" y="104"/>
                  </a:cubicBezTo>
                  <a:cubicBezTo>
                    <a:pt x="105" y="104"/>
                    <a:pt x="105" y="104"/>
                    <a:pt x="105" y="104"/>
                  </a:cubicBezTo>
                  <a:cubicBezTo>
                    <a:pt x="106" y="105"/>
                    <a:pt x="106" y="106"/>
                    <a:pt x="105" y="107"/>
                  </a:cubicBezTo>
                  <a:cubicBezTo>
                    <a:pt x="105" y="107"/>
                    <a:pt x="105" y="107"/>
                    <a:pt x="104" y="107"/>
                  </a:cubicBezTo>
                  <a:moveTo>
                    <a:pt x="112" y="45"/>
                  </a:moveTo>
                  <a:cubicBezTo>
                    <a:pt x="112" y="45"/>
                    <a:pt x="111" y="45"/>
                    <a:pt x="111" y="45"/>
                  </a:cubicBezTo>
                  <a:cubicBezTo>
                    <a:pt x="111" y="44"/>
                    <a:pt x="111" y="43"/>
                    <a:pt x="111" y="42"/>
                  </a:cubicBezTo>
                  <a:cubicBezTo>
                    <a:pt x="112" y="42"/>
                    <a:pt x="112" y="42"/>
                    <a:pt x="112" y="42"/>
                  </a:cubicBezTo>
                  <a:cubicBezTo>
                    <a:pt x="113" y="42"/>
                    <a:pt x="113" y="42"/>
                    <a:pt x="114" y="43"/>
                  </a:cubicBezTo>
                  <a:cubicBezTo>
                    <a:pt x="114" y="43"/>
                    <a:pt x="114" y="44"/>
                    <a:pt x="113" y="45"/>
                  </a:cubicBezTo>
                  <a:cubicBezTo>
                    <a:pt x="112" y="45"/>
                    <a:pt x="112" y="45"/>
                    <a:pt x="112" y="45"/>
                  </a:cubicBezTo>
                  <a:moveTo>
                    <a:pt x="121" y="39"/>
                  </a:moveTo>
                  <a:cubicBezTo>
                    <a:pt x="120" y="39"/>
                    <a:pt x="120" y="39"/>
                    <a:pt x="119" y="39"/>
                  </a:cubicBezTo>
                  <a:cubicBezTo>
                    <a:pt x="119" y="38"/>
                    <a:pt x="119" y="37"/>
                    <a:pt x="120" y="36"/>
                  </a:cubicBezTo>
                  <a:cubicBezTo>
                    <a:pt x="120" y="36"/>
                    <a:pt x="120" y="36"/>
                    <a:pt x="121" y="36"/>
                  </a:cubicBezTo>
                  <a:cubicBezTo>
                    <a:pt x="121" y="36"/>
                    <a:pt x="122" y="36"/>
                    <a:pt x="122" y="37"/>
                  </a:cubicBezTo>
                  <a:cubicBezTo>
                    <a:pt x="123" y="38"/>
                    <a:pt x="122" y="39"/>
                    <a:pt x="122" y="39"/>
                  </a:cubicBezTo>
                  <a:cubicBezTo>
                    <a:pt x="121" y="39"/>
                    <a:pt x="121" y="39"/>
                    <a:pt x="121" y="39"/>
                  </a:cubicBezTo>
                  <a:moveTo>
                    <a:pt x="29" y="33"/>
                  </a:moveTo>
                  <a:cubicBezTo>
                    <a:pt x="29" y="33"/>
                    <a:pt x="28" y="32"/>
                    <a:pt x="28" y="32"/>
                  </a:cubicBezTo>
                  <a:cubicBezTo>
                    <a:pt x="27" y="31"/>
                    <a:pt x="28" y="30"/>
                    <a:pt x="28" y="30"/>
                  </a:cubicBezTo>
                  <a:cubicBezTo>
                    <a:pt x="29" y="29"/>
                    <a:pt x="29" y="29"/>
                    <a:pt x="29" y="29"/>
                  </a:cubicBezTo>
                  <a:cubicBezTo>
                    <a:pt x="30" y="29"/>
                    <a:pt x="30" y="30"/>
                    <a:pt x="31" y="30"/>
                  </a:cubicBezTo>
                  <a:cubicBezTo>
                    <a:pt x="31" y="31"/>
                    <a:pt x="31" y="32"/>
                    <a:pt x="30" y="33"/>
                  </a:cubicBezTo>
                  <a:cubicBezTo>
                    <a:pt x="29" y="33"/>
                    <a:pt x="29" y="33"/>
                    <a:pt x="29" y="33"/>
                  </a:cubicBezTo>
                  <a:moveTo>
                    <a:pt x="58" y="26"/>
                  </a:moveTo>
                  <a:cubicBezTo>
                    <a:pt x="58" y="25"/>
                    <a:pt x="58" y="25"/>
                    <a:pt x="58" y="25"/>
                  </a:cubicBezTo>
                  <a:cubicBezTo>
                    <a:pt x="58" y="24"/>
                    <a:pt x="59" y="24"/>
                    <a:pt x="60" y="24"/>
                  </a:cubicBezTo>
                  <a:cubicBezTo>
                    <a:pt x="60" y="24"/>
                    <a:pt x="60" y="24"/>
                    <a:pt x="60" y="24"/>
                  </a:cubicBezTo>
                  <a:cubicBezTo>
                    <a:pt x="61" y="24"/>
                    <a:pt x="61" y="24"/>
                    <a:pt x="61" y="25"/>
                  </a:cubicBezTo>
                  <a:cubicBezTo>
                    <a:pt x="64" y="24"/>
                    <a:pt x="66" y="24"/>
                    <a:pt x="69" y="24"/>
                  </a:cubicBezTo>
                  <a:cubicBezTo>
                    <a:pt x="70" y="24"/>
                    <a:pt x="71" y="24"/>
                    <a:pt x="72" y="24"/>
                  </a:cubicBezTo>
                  <a:cubicBezTo>
                    <a:pt x="86" y="25"/>
                    <a:pt x="100" y="33"/>
                    <a:pt x="108" y="46"/>
                  </a:cubicBezTo>
                  <a:cubicBezTo>
                    <a:pt x="115" y="58"/>
                    <a:pt x="116" y="75"/>
                    <a:pt x="111" y="87"/>
                  </a:cubicBezTo>
                  <a:cubicBezTo>
                    <a:pt x="104" y="103"/>
                    <a:pt x="87" y="114"/>
                    <a:pt x="70" y="114"/>
                  </a:cubicBezTo>
                  <a:cubicBezTo>
                    <a:pt x="69" y="115"/>
                    <a:pt x="69" y="115"/>
                    <a:pt x="68" y="115"/>
                  </a:cubicBezTo>
                  <a:cubicBezTo>
                    <a:pt x="60" y="115"/>
                    <a:pt x="53" y="112"/>
                    <a:pt x="46" y="108"/>
                  </a:cubicBezTo>
                  <a:cubicBezTo>
                    <a:pt x="46" y="108"/>
                    <a:pt x="45" y="108"/>
                    <a:pt x="45" y="108"/>
                  </a:cubicBezTo>
                  <a:cubicBezTo>
                    <a:pt x="45" y="108"/>
                    <a:pt x="44" y="108"/>
                    <a:pt x="44" y="108"/>
                  </a:cubicBezTo>
                  <a:cubicBezTo>
                    <a:pt x="44" y="107"/>
                    <a:pt x="44" y="107"/>
                    <a:pt x="44" y="107"/>
                  </a:cubicBezTo>
                  <a:cubicBezTo>
                    <a:pt x="37" y="102"/>
                    <a:pt x="32" y="96"/>
                    <a:pt x="28" y="89"/>
                  </a:cubicBezTo>
                  <a:cubicBezTo>
                    <a:pt x="23" y="78"/>
                    <a:pt x="22" y="62"/>
                    <a:pt x="28" y="50"/>
                  </a:cubicBezTo>
                  <a:cubicBezTo>
                    <a:pt x="30" y="47"/>
                    <a:pt x="31" y="44"/>
                    <a:pt x="34" y="41"/>
                  </a:cubicBezTo>
                  <a:cubicBezTo>
                    <a:pt x="33" y="41"/>
                    <a:pt x="33" y="41"/>
                    <a:pt x="33" y="41"/>
                  </a:cubicBezTo>
                  <a:cubicBezTo>
                    <a:pt x="32" y="40"/>
                    <a:pt x="32" y="39"/>
                    <a:pt x="33" y="38"/>
                  </a:cubicBezTo>
                  <a:cubicBezTo>
                    <a:pt x="33" y="38"/>
                    <a:pt x="34" y="38"/>
                    <a:pt x="34" y="38"/>
                  </a:cubicBezTo>
                  <a:cubicBezTo>
                    <a:pt x="35" y="38"/>
                    <a:pt x="35" y="38"/>
                    <a:pt x="35" y="39"/>
                  </a:cubicBezTo>
                  <a:cubicBezTo>
                    <a:pt x="35" y="39"/>
                    <a:pt x="35" y="39"/>
                    <a:pt x="35" y="39"/>
                  </a:cubicBezTo>
                  <a:cubicBezTo>
                    <a:pt x="42" y="32"/>
                    <a:pt x="50" y="28"/>
                    <a:pt x="58" y="26"/>
                  </a:cubicBezTo>
                  <a:moveTo>
                    <a:pt x="24" y="24"/>
                  </a:moveTo>
                  <a:cubicBezTo>
                    <a:pt x="24" y="24"/>
                    <a:pt x="23" y="24"/>
                    <a:pt x="23" y="23"/>
                  </a:cubicBezTo>
                  <a:cubicBezTo>
                    <a:pt x="22" y="22"/>
                    <a:pt x="23" y="21"/>
                    <a:pt x="24" y="21"/>
                  </a:cubicBezTo>
                  <a:cubicBezTo>
                    <a:pt x="24" y="21"/>
                    <a:pt x="24" y="21"/>
                    <a:pt x="24" y="21"/>
                  </a:cubicBezTo>
                  <a:cubicBezTo>
                    <a:pt x="25" y="21"/>
                    <a:pt x="26" y="21"/>
                    <a:pt x="26" y="21"/>
                  </a:cubicBezTo>
                  <a:cubicBezTo>
                    <a:pt x="26" y="22"/>
                    <a:pt x="26" y="23"/>
                    <a:pt x="25" y="24"/>
                  </a:cubicBezTo>
                  <a:cubicBezTo>
                    <a:pt x="24" y="24"/>
                    <a:pt x="24" y="24"/>
                    <a:pt x="24" y="24"/>
                  </a:cubicBezTo>
                  <a:moveTo>
                    <a:pt x="60" y="17"/>
                  </a:moveTo>
                  <a:cubicBezTo>
                    <a:pt x="60" y="17"/>
                    <a:pt x="59" y="16"/>
                    <a:pt x="59" y="15"/>
                  </a:cubicBezTo>
                  <a:cubicBezTo>
                    <a:pt x="59" y="15"/>
                    <a:pt x="60" y="14"/>
                    <a:pt x="61" y="14"/>
                  </a:cubicBezTo>
                  <a:cubicBezTo>
                    <a:pt x="61" y="14"/>
                    <a:pt x="61" y="14"/>
                    <a:pt x="61" y="14"/>
                  </a:cubicBezTo>
                  <a:cubicBezTo>
                    <a:pt x="62" y="14"/>
                    <a:pt x="62" y="15"/>
                    <a:pt x="62" y="16"/>
                  </a:cubicBezTo>
                  <a:cubicBezTo>
                    <a:pt x="62" y="17"/>
                    <a:pt x="62" y="17"/>
                    <a:pt x="61" y="17"/>
                  </a:cubicBezTo>
                  <a:cubicBezTo>
                    <a:pt x="60" y="17"/>
                    <a:pt x="60" y="17"/>
                    <a:pt x="60" y="17"/>
                  </a:cubicBezTo>
                  <a:moveTo>
                    <a:pt x="61" y="7"/>
                  </a:moveTo>
                  <a:cubicBezTo>
                    <a:pt x="60" y="7"/>
                    <a:pt x="60" y="6"/>
                    <a:pt x="60" y="5"/>
                  </a:cubicBezTo>
                  <a:cubicBezTo>
                    <a:pt x="60" y="5"/>
                    <a:pt x="60" y="4"/>
                    <a:pt x="61" y="4"/>
                  </a:cubicBezTo>
                  <a:cubicBezTo>
                    <a:pt x="61" y="4"/>
                    <a:pt x="61" y="4"/>
                    <a:pt x="61" y="4"/>
                  </a:cubicBezTo>
                  <a:cubicBezTo>
                    <a:pt x="62" y="4"/>
                    <a:pt x="63" y="5"/>
                    <a:pt x="63" y="6"/>
                  </a:cubicBezTo>
                  <a:cubicBezTo>
                    <a:pt x="63" y="7"/>
                    <a:pt x="62" y="7"/>
                    <a:pt x="61" y="7"/>
                  </a:cubicBezTo>
                  <a:cubicBezTo>
                    <a:pt x="61" y="7"/>
                    <a:pt x="61" y="7"/>
                    <a:pt x="61" y="7"/>
                  </a:cubicBezTo>
                  <a:moveTo>
                    <a:pt x="69" y="0"/>
                  </a:moveTo>
                  <a:cubicBezTo>
                    <a:pt x="31" y="0"/>
                    <a:pt x="0" y="31"/>
                    <a:pt x="0" y="69"/>
                  </a:cubicBezTo>
                  <a:cubicBezTo>
                    <a:pt x="0" y="107"/>
                    <a:pt x="31" y="138"/>
                    <a:pt x="69" y="138"/>
                  </a:cubicBezTo>
                  <a:cubicBezTo>
                    <a:pt x="88" y="138"/>
                    <a:pt x="105" y="131"/>
                    <a:pt x="117" y="119"/>
                  </a:cubicBezTo>
                  <a:cubicBezTo>
                    <a:pt x="117" y="118"/>
                    <a:pt x="118" y="118"/>
                    <a:pt x="118" y="118"/>
                  </a:cubicBezTo>
                  <a:cubicBezTo>
                    <a:pt x="118" y="117"/>
                    <a:pt x="119" y="117"/>
                    <a:pt x="119" y="117"/>
                  </a:cubicBezTo>
                  <a:cubicBezTo>
                    <a:pt x="131" y="105"/>
                    <a:pt x="138" y="88"/>
                    <a:pt x="138" y="69"/>
                  </a:cubicBezTo>
                  <a:cubicBezTo>
                    <a:pt x="138" y="56"/>
                    <a:pt x="135" y="44"/>
                    <a:pt x="128" y="34"/>
                  </a:cubicBezTo>
                  <a:cubicBezTo>
                    <a:pt x="128" y="33"/>
                    <a:pt x="128" y="33"/>
                    <a:pt x="127" y="33"/>
                  </a:cubicBezTo>
                  <a:cubicBezTo>
                    <a:pt x="127" y="33"/>
                    <a:pt x="127" y="32"/>
                    <a:pt x="127" y="32"/>
                  </a:cubicBezTo>
                  <a:cubicBezTo>
                    <a:pt x="115" y="13"/>
                    <a:pt x="93" y="0"/>
                    <a:pt x="69" y="0"/>
                  </a:cubicBezTo>
                </a:path>
              </a:pathLst>
            </a:custGeom>
            <a:solidFill>
              <a:srgbClr val="F3F5F7"/>
            </a:solidFill>
            <a:ln w="9525">
              <a:noFill/>
            </a:ln>
          </p:spPr>
          <p:txBody>
            <a:bodyPr/>
            <a:p>
              <a:endParaRPr lang="zh-CN" altLang="en-US"/>
            </a:p>
          </p:txBody>
        </p:sp>
        <p:sp>
          <p:nvSpPr>
            <p:cNvPr id="285785" name="任意多边形 96"/>
            <p:cNvSpPr/>
            <p:nvPr>
              <p:custDataLst>
                <p:tags r:id="rId84"/>
              </p:custDataLst>
            </p:nvPr>
          </p:nvSpPr>
          <p:spPr>
            <a:xfrm>
              <a:off x="11920" y="5165"/>
              <a:ext cx="634" cy="720"/>
            </a:xfrm>
            <a:custGeom>
              <a:avLst/>
              <a:gdLst/>
              <a:ahLst/>
              <a:cxnLst>
                <a:cxn ang="0">
                  <a:pos x="261" y="270"/>
                </a:cxn>
                <a:cxn ang="0">
                  <a:pos x="243" y="279"/>
                </a:cxn>
                <a:cxn ang="0">
                  <a:pos x="247" y="265"/>
                </a:cxn>
                <a:cxn ang="0">
                  <a:pos x="243" y="225"/>
                </a:cxn>
                <a:cxn ang="0">
                  <a:pos x="225" y="283"/>
                </a:cxn>
                <a:cxn ang="0">
                  <a:pos x="288" y="279"/>
                </a:cxn>
                <a:cxn ang="0">
                  <a:pos x="279" y="220"/>
                </a:cxn>
                <a:cxn ang="0">
                  <a:pos x="36" y="297"/>
                </a:cxn>
                <a:cxn ang="0">
                  <a:pos x="40" y="310"/>
                </a:cxn>
                <a:cxn ang="0">
                  <a:pos x="85" y="292"/>
                </a:cxn>
                <a:cxn ang="0">
                  <a:pos x="126" y="301"/>
                </a:cxn>
                <a:cxn ang="0">
                  <a:pos x="135" y="292"/>
                </a:cxn>
                <a:cxn ang="0">
                  <a:pos x="166" y="288"/>
                </a:cxn>
                <a:cxn ang="0">
                  <a:pos x="175" y="292"/>
                </a:cxn>
                <a:cxn ang="0">
                  <a:pos x="427" y="198"/>
                </a:cxn>
                <a:cxn ang="0">
                  <a:pos x="427" y="211"/>
                </a:cxn>
                <a:cxn ang="0">
                  <a:pos x="472" y="189"/>
                </a:cxn>
                <a:cxn ang="0">
                  <a:pos x="517" y="198"/>
                </a:cxn>
                <a:cxn ang="0">
                  <a:pos x="522" y="189"/>
                </a:cxn>
                <a:cxn ang="0">
                  <a:pos x="139" y="184"/>
                </a:cxn>
                <a:cxn ang="0">
                  <a:pos x="148" y="184"/>
                </a:cxn>
                <a:cxn ang="0">
                  <a:pos x="103" y="144"/>
                </a:cxn>
                <a:cxn ang="0">
                  <a:pos x="108" y="157"/>
                </a:cxn>
                <a:cxn ang="0">
                  <a:pos x="144" y="328"/>
                </a:cxn>
                <a:cxn ang="0">
                  <a:pos x="220" y="144"/>
                </a:cxn>
                <a:cxn ang="0">
                  <a:pos x="387" y="198"/>
                </a:cxn>
                <a:cxn ang="0">
                  <a:pos x="342" y="333"/>
                </a:cxn>
                <a:cxn ang="0">
                  <a:pos x="252" y="342"/>
                </a:cxn>
                <a:cxn ang="0">
                  <a:pos x="189" y="283"/>
                </a:cxn>
                <a:cxn ang="0">
                  <a:pos x="301" y="211"/>
                </a:cxn>
                <a:cxn ang="0">
                  <a:pos x="337" y="216"/>
                </a:cxn>
                <a:cxn ang="0">
                  <a:pos x="337" y="229"/>
                </a:cxn>
                <a:cxn ang="0">
                  <a:pos x="319" y="310"/>
                </a:cxn>
                <a:cxn ang="0">
                  <a:pos x="373" y="238"/>
                </a:cxn>
                <a:cxn ang="0">
                  <a:pos x="279" y="162"/>
                </a:cxn>
                <a:cxn ang="0">
                  <a:pos x="180" y="216"/>
                </a:cxn>
                <a:cxn ang="0">
                  <a:pos x="162" y="279"/>
                </a:cxn>
                <a:cxn ang="0">
                  <a:pos x="279" y="378"/>
                </a:cxn>
                <a:cxn ang="0">
                  <a:pos x="405" y="342"/>
                </a:cxn>
                <a:cxn ang="0">
                  <a:pos x="324" y="396"/>
                </a:cxn>
                <a:cxn ang="0">
                  <a:pos x="72" y="112"/>
                </a:cxn>
                <a:cxn ang="0">
                  <a:pos x="76" y="126"/>
                </a:cxn>
                <a:cxn ang="0">
                  <a:pos x="355" y="112"/>
                </a:cxn>
                <a:cxn ang="0">
                  <a:pos x="373" y="85"/>
                </a:cxn>
                <a:cxn ang="0">
                  <a:pos x="373" y="67"/>
                </a:cxn>
                <a:cxn ang="0">
                  <a:pos x="0" y="270"/>
                </a:cxn>
                <a:cxn ang="0">
                  <a:pos x="396" y="36"/>
                </a:cxn>
                <a:cxn ang="0">
                  <a:pos x="387" y="27"/>
                </a:cxn>
              </a:cxnLst>
              <a:pathLst>
                <a:path w="120" h="120">
                  <a:moveTo>
                    <a:pt x="58" y="63"/>
                  </a:moveTo>
                  <a:cubicBezTo>
                    <a:pt x="57" y="63"/>
                    <a:pt x="57" y="63"/>
                    <a:pt x="57" y="62"/>
                  </a:cubicBezTo>
                  <a:cubicBezTo>
                    <a:pt x="57" y="61"/>
                    <a:pt x="57" y="60"/>
                    <a:pt x="58" y="60"/>
                  </a:cubicBezTo>
                  <a:cubicBezTo>
                    <a:pt x="58" y="60"/>
                    <a:pt x="58" y="60"/>
                    <a:pt x="58" y="60"/>
                  </a:cubicBezTo>
                  <a:cubicBezTo>
                    <a:pt x="59" y="60"/>
                    <a:pt x="60" y="60"/>
                    <a:pt x="60" y="61"/>
                  </a:cubicBezTo>
                  <a:cubicBezTo>
                    <a:pt x="60" y="62"/>
                    <a:pt x="59" y="63"/>
                    <a:pt x="58" y="63"/>
                  </a:cubicBezTo>
                  <a:cubicBezTo>
                    <a:pt x="58" y="63"/>
                    <a:pt x="58" y="63"/>
                    <a:pt x="58" y="63"/>
                  </a:cubicBezTo>
                  <a:moveTo>
                    <a:pt x="54" y="62"/>
                  </a:moveTo>
                  <a:cubicBezTo>
                    <a:pt x="54" y="62"/>
                    <a:pt x="53" y="62"/>
                    <a:pt x="53" y="61"/>
                  </a:cubicBezTo>
                  <a:cubicBezTo>
                    <a:pt x="52" y="61"/>
                    <a:pt x="52" y="60"/>
                    <a:pt x="53" y="59"/>
                  </a:cubicBezTo>
                  <a:cubicBezTo>
                    <a:pt x="53" y="59"/>
                    <a:pt x="54" y="58"/>
                    <a:pt x="54" y="58"/>
                  </a:cubicBezTo>
                  <a:cubicBezTo>
                    <a:pt x="54" y="58"/>
                    <a:pt x="55" y="58"/>
                    <a:pt x="55" y="59"/>
                  </a:cubicBezTo>
                  <a:cubicBezTo>
                    <a:pt x="56" y="59"/>
                    <a:pt x="56" y="60"/>
                    <a:pt x="55" y="61"/>
                  </a:cubicBezTo>
                  <a:cubicBezTo>
                    <a:pt x="55" y="61"/>
                    <a:pt x="54" y="62"/>
                    <a:pt x="54" y="62"/>
                  </a:cubicBezTo>
                  <a:moveTo>
                    <a:pt x="59" y="48"/>
                  </a:moveTo>
                  <a:cubicBezTo>
                    <a:pt x="58" y="48"/>
                    <a:pt x="56" y="49"/>
                    <a:pt x="54" y="50"/>
                  </a:cubicBezTo>
                  <a:cubicBezTo>
                    <a:pt x="53" y="52"/>
                    <a:pt x="52" y="53"/>
                    <a:pt x="51" y="56"/>
                  </a:cubicBezTo>
                  <a:cubicBezTo>
                    <a:pt x="50" y="58"/>
                    <a:pt x="50" y="60"/>
                    <a:pt x="50" y="62"/>
                  </a:cubicBezTo>
                  <a:cubicBezTo>
                    <a:pt x="50" y="62"/>
                    <a:pt x="50" y="62"/>
                    <a:pt x="50" y="62"/>
                  </a:cubicBezTo>
                  <a:cubicBezTo>
                    <a:pt x="50" y="63"/>
                    <a:pt x="50" y="63"/>
                    <a:pt x="50" y="63"/>
                  </a:cubicBezTo>
                  <a:cubicBezTo>
                    <a:pt x="50" y="65"/>
                    <a:pt x="51" y="67"/>
                    <a:pt x="51" y="68"/>
                  </a:cubicBezTo>
                  <a:cubicBezTo>
                    <a:pt x="53" y="70"/>
                    <a:pt x="54" y="70"/>
                    <a:pt x="56" y="70"/>
                  </a:cubicBezTo>
                  <a:cubicBezTo>
                    <a:pt x="57" y="70"/>
                    <a:pt x="59" y="70"/>
                    <a:pt x="61" y="68"/>
                  </a:cubicBezTo>
                  <a:cubicBezTo>
                    <a:pt x="62" y="67"/>
                    <a:pt x="63" y="65"/>
                    <a:pt x="64" y="62"/>
                  </a:cubicBezTo>
                  <a:cubicBezTo>
                    <a:pt x="65" y="60"/>
                    <a:pt x="65" y="58"/>
                    <a:pt x="65" y="55"/>
                  </a:cubicBezTo>
                  <a:cubicBezTo>
                    <a:pt x="65" y="54"/>
                    <a:pt x="65" y="53"/>
                    <a:pt x="65" y="52"/>
                  </a:cubicBezTo>
                  <a:cubicBezTo>
                    <a:pt x="64" y="52"/>
                    <a:pt x="64" y="51"/>
                    <a:pt x="64" y="50"/>
                  </a:cubicBezTo>
                  <a:cubicBezTo>
                    <a:pt x="63" y="49"/>
                    <a:pt x="62" y="49"/>
                    <a:pt x="62" y="49"/>
                  </a:cubicBezTo>
                  <a:cubicBezTo>
                    <a:pt x="61" y="48"/>
                    <a:pt x="60" y="48"/>
                    <a:pt x="59" y="48"/>
                  </a:cubicBezTo>
                  <a:moveTo>
                    <a:pt x="9" y="69"/>
                  </a:moveTo>
                  <a:cubicBezTo>
                    <a:pt x="8" y="69"/>
                    <a:pt x="7" y="68"/>
                    <a:pt x="7" y="68"/>
                  </a:cubicBezTo>
                  <a:cubicBezTo>
                    <a:pt x="7" y="67"/>
                    <a:pt x="8" y="66"/>
                    <a:pt x="8" y="66"/>
                  </a:cubicBezTo>
                  <a:cubicBezTo>
                    <a:pt x="9" y="66"/>
                    <a:pt x="9" y="66"/>
                    <a:pt x="9" y="66"/>
                  </a:cubicBezTo>
                  <a:cubicBezTo>
                    <a:pt x="9" y="66"/>
                    <a:pt x="10" y="66"/>
                    <a:pt x="10" y="67"/>
                  </a:cubicBezTo>
                  <a:cubicBezTo>
                    <a:pt x="10" y="68"/>
                    <a:pt x="10" y="69"/>
                    <a:pt x="9" y="69"/>
                  </a:cubicBezTo>
                  <a:cubicBezTo>
                    <a:pt x="9" y="69"/>
                    <a:pt x="9" y="69"/>
                    <a:pt x="9" y="69"/>
                  </a:cubicBezTo>
                  <a:moveTo>
                    <a:pt x="19" y="68"/>
                  </a:moveTo>
                  <a:cubicBezTo>
                    <a:pt x="18" y="68"/>
                    <a:pt x="17" y="67"/>
                    <a:pt x="17" y="66"/>
                  </a:cubicBezTo>
                  <a:cubicBezTo>
                    <a:pt x="17" y="66"/>
                    <a:pt x="17" y="65"/>
                    <a:pt x="18" y="65"/>
                  </a:cubicBezTo>
                  <a:cubicBezTo>
                    <a:pt x="18" y="65"/>
                    <a:pt x="19" y="65"/>
                    <a:pt x="19" y="65"/>
                  </a:cubicBezTo>
                  <a:cubicBezTo>
                    <a:pt x="19" y="65"/>
                    <a:pt x="20" y="65"/>
                    <a:pt x="20" y="66"/>
                  </a:cubicBezTo>
                  <a:cubicBezTo>
                    <a:pt x="20" y="67"/>
                    <a:pt x="20" y="68"/>
                    <a:pt x="19" y="68"/>
                  </a:cubicBezTo>
                  <a:cubicBezTo>
                    <a:pt x="19" y="68"/>
                    <a:pt x="19" y="68"/>
                    <a:pt x="19" y="68"/>
                  </a:cubicBezTo>
                  <a:moveTo>
                    <a:pt x="28" y="67"/>
                  </a:moveTo>
                  <a:cubicBezTo>
                    <a:pt x="28" y="67"/>
                    <a:pt x="27" y="66"/>
                    <a:pt x="27" y="65"/>
                  </a:cubicBezTo>
                  <a:cubicBezTo>
                    <a:pt x="27" y="64"/>
                    <a:pt x="27" y="63"/>
                    <a:pt x="28" y="63"/>
                  </a:cubicBezTo>
                  <a:cubicBezTo>
                    <a:pt x="28" y="63"/>
                    <a:pt x="28" y="63"/>
                    <a:pt x="28" y="63"/>
                  </a:cubicBezTo>
                  <a:cubicBezTo>
                    <a:pt x="29" y="63"/>
                    <a:pt x="30" y="64"/>
                    <a:pt x="30" y="65"/>
                  </a:cubicBezTo>
                  <a:cubicBezTo>
                    <a:pt x="30" y="66"/>
                    <a:pt x="30" y="67"/>
                    <a:pt x="29" y="67"/>
                  </a:cubicBezTo>
                  <a:cubicBezTo>
                    <a:pt x="28" y="67"/>
                    <a:pt x="28" y="67"/>
                    <a:pt x="28" y="67"/>
                  </a:cubicBezTo>
                  <a:moveTo>
                    <a:pt x="38" y="66"/>
                  </a:moveTo>
                  <a:cubicBezTo>
                    <a:pt x="38" y="66"/>
                    <a:pt x="37" y="65"/>
                    <a:pt x="37" y="64"/>
                  </a:cubicBezTo>
                  <a:cubicBezTo>
                    <a:pt x="37" y="63"/>
                    <a:pt x="37" y="62"/>
                    <a:pt x="38" y="62"/>
                  </a:cubicBezTo>
                  <a:cubicBezTo>
                    <a:pt x="38" y="62"/>
                    <a:pt x="38" y="62"/>
                    <a:pt x="38" y="62"/>
                  </a:cubicBezTo>
                  <a:cubicBezTo>
                    <a:pt x="39" y="62"/>
                    <a:pt x="40" y="63"/>
                    <a:pt x="40" y="64"/>
                  </a:cubicBezTo>
                  <a:cubicBezTo>
                    <a:pt x="40" y="65"/>
                    <a:pt x="40" y="65"/>
                    <a:pt x="39" y="65"/>
                  </a:cubicBezTo>
                  <a:cubicBezTo>
                    <a:pt x="38" y="66"/>
                    <a:pt x="38" y="66"/>
                    <a:pt x="38" y="66"/>
                  </a:cubicBezTo>
                  <a:moveTo>
                    <a:pt x="95" y="47"/>
                  </a:moveTo>
                  <a:cubicBezTo>
                    <a:pt x="94" y="47"/>
                    <a:pt x="94" y="47"/>
                    <a:pt x="93" y="46"/>
                  </a:cubicBezTo>
                  <a:cubicBezTo>
                    <a:pt x="93" y="45"/>
                    <a:pt x="94" y="44"/>
                    <a:pt x="95" y="44"/>
                  </a:cubicBezTo>
                  <a:cubicBezTo>
                    <a:pt x="95" y="44"/>
                    <a:pt x="95" y="44"/>
                    <a:pt x="95" y="44"/>
                  </a:cubicBezTo>
                  <a:cubicBezTo>
                    <a:pt x="96" y="44"/>
                    <a:pt x="97" y="45"/>
                    <a:pt x="97" y="46"/>
                  </a:cubicBezTo>
                  <a:cubicBezTo>
                    <a:pt x="97" y="46"/>
                    <a:pt x="96" y="47"/>
                    <a:pt x="95" y="47"/>
                  </a:cubicBezTo>
                  <a:cubicBezTo>
                    <a:pt x="95" y="47"/>
                    <a:pt x="95" y="47"/>
                    <a:pt x="95" y="47"/>
                  </a:cubicBezTo>
                  <a:moveTo>
                    <a:pt x="105" y="46"/>
                  </a:moveTo>
                  <a:cubicBezTo>
                    <a:pt x="104" y="46"/>
                    <a:pt x="103" y="45"/>
                    <a:pt x="103" y="44"/>
                  </a:cubicBezTo>
                  <a:cubicBezTo>
                    <a:pt x="103" y="43"/>
                    <a:pt x="104" y="43"/>
                    <a:pt x="105" y="42"/>
                  </a:cubicBezTo>
                  <a:cubicBezTo>
                    <a:pt x="105" y="42"/>
                    <a:pt x="105" y="42"/>
                    <a:pt x="105" y="42"/>
                  </a:cubicBezTo>
                  <a:cubicBezTo>
                    <a:pt x="106" y="42"/>
                    <a:pt x="106" y="43"/>
                    <a:pt x="107" y="44"/>
                  </a:cubicBezTo>
                  <a:cubicBezTo>
                    <a:pt x="107" y="45"/>
                    <a:pt x="106" y="46"/>
                    <a:pt x="105" y="46"/>
                  </a:cubicBezTo>
                  <a:cubicBezTo>
                    <a:pt x="105" y="46"/>
                    <a:pt x="105" y="46"/>
                    <a:pt x="105" y="46"/>
                  </a:cubicBezTo>
                  <a:moveTo>
                    <a:pt x="115" y="44"/>
                  </a:moveTo>
                  <a:cubicBezTo>
                    <a:pt x="114" y="44"/>
                    <a:pt x="113" y="44"/>
                    <a:pt x="113" y="43"/>
                  </a:cubicBezTo>
                  <a:cubicBezTo>
                    <a:pt x="113" y="42"/>
                    <a:pt x="114" y="41"/>
                    <a:pt x="114" y="41"/>
                  </a:cubicBezTo>
                  <a:cubicBezTo>
                    <a:pt x="115" y="41"/>
                    <a:pt x="115" y="41"/>
                    <a:pt x="115" y="41"/>
                  </a:cubicBezTo>
                  <a:cubicBezTo>
                    <a:pt x="116" y="41"/>
                    <a:pt x="116" y="41"/>
                    <a:pt x="116" y="42"/>
                  </a:cubicBezTo>
                  <a:cubicBezTo>
                    <a:pt x="117" y="43"/>
                    <a:pt x="116" y="44"/>
                    <a:pt x="115" y="44"/>
                  </a:cubicBezTo>
                  <a:cubicBezTo>
                    <a:pt x="115" y="44"/>
                    <a:pt x="115" y="44"/>
                    <a:pt x="115" y="44"/>
                  </a:cubicBezTo>
                  <a:moveTo>
                    <a:pt x="32" y="42"/>
                  </a:moveTo>
                  <a:cubicBezTo>
                    <a:pt x="31" y="42"/>
                    <a:pt x="31" y="41"/>
                    <a:pt x="31" y="41"/>
                  </a:cubicBezTo>
                  <a:cubicBezTo>
                    <a:pt x="30" y="41"/>
                    <a:pt x="30" y="39"/>
                    <a:pt x="30" y="39"/>
                  </a:cubicBezTo>
                  <a:cubicBezTo>
                    <a:pt x="31" y="38"/>
                    <a:pt x="31" y="38"/>
                    <a:pt x="32" y="38"/>
                  </a:cubicBezTo>
                  <a:cubicBezTo>
                    <a:pt x="32" y="38"/>
                    <a:pt x="32" y="38"/>
                    <a:pt x="33" y="39"/>
                  </a:cubicBezTo>
                  <a:cubicBezTo>
                    <a:pt x="33" y="39"/>
                    <a:pt x="34" y="40"/>
                    <a:pt x="33" y="41"/>
                  </a:cubicBezTo>
                  <a:cubicBezTo>
                    <a:pt x="33" y="41"/>
                    <a:pt x="32" y="42"/>
                    <a:pt x="32" y="42"/>
                  </a:cubicBezTo>
                  <a:moveTo>
                    <a:pt x="24" y="35"/>
                  </a:moveTo>
                  <a:cubicBezTo>
                    <a:pt x="24" y="35"/>
                    <a:pt x="23" y="35"/>
                    <a:pt x="23" y="34"/>
                  </a:cubicBezTo>
                  <a:cubicBezTo>
                    <a:pt x="22" y="34"/>
                    <a:pt x="22" y="33"/>
                    <a:pt x="23" y="32"/>
                  </a:cubicBezTo>
                  <a:cubicBezTo>
                    <a:pt x="23" y="32"/>
                    <a:pt x="24" y="32"/>
                    <a:pt x="24" y="32"/>
                  </a:cubicBezTo>
                  <a:cubicBezTo>
                    <a:pt x="25" y="32"/>
                    <a:pt x="25" y="32"/>
                    <a:pt x="25" y="32"/>
                  </a:cubicBezTo>
                  <a:cubicBezTo>
                    <a:pt x="26" y="33"/>
                    <a:pt x="26" y="34"/>
                    <a:pt x="26" y="34"/>
                  </a:cubicBezTo>
                  <a:cubicBezTo>
                    <a:pt x="25" y="35"/>
                    <a:pt x="25" y="35"/>
                    <a:pt x="24" y="35"/>
                  </a:cubicBezTo>
                  <a:moveTo>
                    <a:pt x="63" y="89"/>
                  </a:moveTo>
                  <a:cubicBezTo>
                    <a:pt x="58" y="89"/>
                    <a:pt x="53" y="89"/>
                    <a:pt x="49" y="87"/>
                  </a:cubicBezTo>
                  <a:cubicBezTo>
                    <a:pt x="45" y="86"/>
                    <a:pt x="41" y="84"/>
                    <a:pt x="39" y="82"/>
                  </a:cubicBezTo>
                  <a:cubicBezTo>
                    <a:pt x="36" y="79"/>
                    <a:pt x="34" y="76"/>
                    <a:pt x="32" y="73"/>
                  </a:cubicBezTo>
                  <a:cubicBezTo>
                    <a:pt x="31" y="69"/>
                    <a:pt x="30" y="65"/>
                    <a:pt x="30" y="61"/>
                  </a:cubicBezTo>
                  <a:cubicBezTo>
                    <a:pt x="30" y="57"/>
                    <a:pt x="31" y="53"/>
                    <a:pt x="32" y="49"/>
                  </a:cubicBezTo>
                  <a:cubicBezTo>
                    <a:pt x="34" y="45"/>
                    <a:pt x="36" y="42"/>
                    <a:pt x="39" y="39"/>
                  </a:cubicBezTo>
                  <a:cubicBezTo>
                    <a:pt x="41" y="36"/>
                    <a:pt x="45" y="34"/>
                    <a:pt x="49" y="32"/>
                  </a:cubicBezTo>
                  <a:cubicBezTo>
                    <a:pt x="53" y="31"/>
                    <a:pt x="57" y="30"/>
                    <a:pt x="62" y="30"/>
                  </a:cubicBezTo>
                  <a:cubicBezTo>
                    <a:pt x="66" y="30"/>
                    <a:pt x="69" y="31"/>
                    <a:pt x="73" y="32"/>
                  </a:cubicBezTo>
                  <a:cubicBezTo>
                    <a:pt x="76" y="33"/>
                    <a:pt x="79" y="34"/>
                    <a:pt x="81" y="37"/>
                  </a:cubicBezTo>
                  <a:cubicBezTo>
                    <a:pt x="83" y="39"/>
                    <a:pt x="85" y="41"/>
                    <a:pt x="86" y="44"/>
                  </a:cubicBezTo>
                  <a:cubicBezTo>
                    <a:pt x="88" y="47"/>
                    <a:pt x="88" y="50"/>
                    <a:pt x="88" y="54"/>
                  </a:cubicBezTo>
                  <a:cubicBezTo>
                    <a:pt x="88" y="57"/>
                    <a:pt x="88" y="59"/>
                    <a:pt x="87" y="62"/>
                  </a:cubicBezTo>
                  <a:cubicBezTo>
                    <a:pt x="86" y="65"/>
                    <a:pt x="84" y="67"/>
                    <a:pt x="83" y="69"/>
                  </a:cubicBezTo>
                  <a:cubicBezTo>
                    <a:pt x="81" y="71"/>
                    <a:pt x="79" y="73"/>
                    <a:pt x="76" y="74"/>
                  </a:cubicBezTo>
                  <a:cubicBezTo>
                    <a:pt x="74" y="75"/>
                    <a:pt x="71" y="76"/>
                    <a:pt x="68" y="76"/>
                  </a:cubicBezTo>
                  <a:cubicBezTo>
                    <a:pt x="66" y="76"/>
                    <a:pt x="65" y="76"/>
                    <a:pt x="64" y="75"/>
                  </a:cubicBezTo>
                  <a:cubicBezTo>
                    <a:pt x="63" y="75"/>
                    <a:pt x="63" y="74"/>
                    <a:pt x="62" y="72"/>
                  </a:cubicBezTo>
                  <a:cubicBezTo>
                    <a:pt x="60" y="74"/>
                    <a:pt x="58" y="75"/>
                    <a:pt x="56" y="76"/>
                  </a:cubicBezTo>
                  <a:cubicBezTo>
                    <a:pt x="55" y="76"/>
                    <a:pt x="54" y="76"/>
                    <a:pt x="54" y="76"/>
                  </a:cubicBezTo>
                  <a:cubicBezTo>
                    <a:pt x="52" y="76"/>
                    <a:pt x="51" y="76"/>
                    <a:pt x="49" y="75"/>
                  </a:cubicBezTo>
                  <a:cubicBezTo>
                    <a:pt x="47" y="74"/>
                    <a:pt x="45" y="73"/>
                    <a:pt x="44" y="71"/>
                  </a:cubicBezTo>
                  <a:cubicBezTo>
                    <a:pt x="43" y="69"/>
                    <a:pt x="42" y="66"/>
                    <a:pt x="42" y="63"/>
                  </a:cubicBezTo>
                  <a:cubicBezTo>
                    <a:pt x="42" y="60"/>
                    <a:pt x="43" y="56"/>
                    <a:pt x="44" y="53"/>
                  </a:cubicBezTo>
                  <a:cubicBezTo>
                    <a:pt x="45" y="50"/>
                    <a:pt x="47" y="48"/>
                    <a:pt x="50" y="46"/>
                  </a:cubicBezTo>
                  <a:cubicBezTo>
                    <a:pt x="53" y="44"/>
                    <a:pt x="55" y="43"/>
                    <a:pt x="59" y="43"/>
                  </a:cubicBezTo>
                  <a:cubicBezTo>
                    <a:pt x="62" y="43"/>
                    <a:pt x="65" y="44"/>
                    <a:pt x="67" y="47"/>
                  </a:cubicBezTo>
                  <a:cubicBezTo>
                    <a:pt x="68" y="43"/>
                    <a:pt x="68" y="43"/>
                    <a:pt x="68" y="43"/>
                  </a:cubicBezTo>
                  <a:cubicBezTo>
                    <a:pt x="76" y="43"/>
                    <a:pt x="76" y="43"/>
                    <a:pt x="76" y="43"/>
                  </a:cubicBezTo>
                  <a:cubicBezTo>
                    <a:pt x="75" y="48"/>
                    <a:pt x="75" y="48"/>
                    <a:pt x="75" y="48"/>
                  </a:cubicBezTo>
                  <a:cubicBezTo>
                    <a:pt x="75" y="48"/>
                    <a:pt x="75" y="48"/>
                    <a:pt x="75" y="48"/>
                  </a:cubicBezTo>
                  <a:cubicBezTo>
                    <a:pt x="75" y="48"/>
                    <a:pt x="75" y="48"/>
                    <a:pt x="75" y="48"/>
                  </a:cubicBezTo>
                  <a:cubicBezTo>
                    <a:pt x="76" y="48"/>
                    <a:pt x="77" y="48"/>
                    <a:pt x="77" y="49"/>
                  </a:cubicBezTo>
                  <a:cubicBezTo>
                    <a:pt x="77" y="50"/>
                    <a:pt x="77" y="51"/>
                    <a:pt x="76" y="51"/>
                  </a:cubicBezTo>
                  <a:cubicBezTo>
                    <a:pt x="75" y="51"/>
                    <a:pt x="75" y="51"/>
                    <a:pt x="75" y="51"/>
                  </a:cubicBezTo>
                  <a:cubicBezTo>
                    <a:pt x="75" y="51"/>
                    <a:pt x="75" y="51"/>
                    <a:pt x="74" y="50"/>
                  </a:cubicBezTo>
                  <a:cubicBezTo>
                    <a:pt x="71" y="65"/>
                    <a:pt x="71" y="65"/>
                    <a:pt x="71" y="65"/>
                  </a:cubicBezTo>
                  <a:cubicBezTo>
                    <a:pt x="71" y="67"/>
                    <a:pt x="71" y="68"/>
                    <a:pt x="71" y="68"/>
                  </a:cubicBezTo>
                  <a:cubicBezTo>
                    <a:pt x="71" y="69"/>
                    <a:pt x="71" y="69"/>
                    <a:pt x="71" y="69"/>
                  </a:cubicBezTo>
                  <a:cubicBezTo>
                    <a:pt x="72" y="70"/>
                    <a:pt x="72" y="70"/>
                    <a:pt x="72" y="70"/>
                  </a:cubicBezTo>
                  <a:cubicBezTo>
                    <a:pt x="73" y="70"/>
                    <a:pt x="74" y="69"/>
                    <a:pt x="76" y="68"/>
                  </a:cubicBezTo>
                  <a:cubicBezTo>
                    <a:pt x="78" y="66"/>
                    <a:pt x="79" y="64"/>
                    <a:pt x="81" y="62"/>
                  </a:cubicBezTo>
                  <a:cubicBezTo>
                    <a:pt x="82" y="59"/>
                    <a:pt x="83" y="56"/>
                    <a:pt x="83" y="53"/>
                  </a:cubicBezTo>
                  <a:cubicBezTo>
                    <a:pt x="83" y="51"/>
                    <a:pt x="82" y="49"/>
                    <a:pt x="81" y="46"/>
                  </a:cubicBezTo>
                  <a:cubicBezTo>
                    <a:pt x="80" y="44"/>
                    <a:pt x="79" y="42"/>
                    <a:pt x="77" y="41"/>
                  </a:cubicBezTo>
                  <a:cubicBezTo>
                    <a:pt x="75" y="39"/>
                    <a:pt x="73" y="38"/>
                    <a:pt x="71" y="37"/>
                  </a:cubicBezTo>
                  <a:cubicBezTo>
                    <a:pt x="68" y="36"/>
                    <a:pt x="65" y="36"/>
                    <a:pt x="62" y="36"/>
                  </a:cubicBezTo>
                  <a:cubicBezTo>
                    <a:pt x="58" y="36"/>
                    <a:pt x="55" y="36"/>
                    <a:pt x="53" y="37"/>
                  </a:cubicBezTo>
                  <a:cubicBezTo>
                    <a:pt x="50" y="38"/>
                    <a:pt x="47" y="39"/>
                    <a:pt x="45" y="41"/>
                  </a:cubicBezTo>
                  <a:cubicBezTo>
                    <a:pt x="43" y="42"/>
                    <a:pt x="42" y="44"/>
                    <a:pt x="41" y="46"/>
                  </a:cubicBezTo>
                  <a:cubicBezTo>
                    <a:pt x="41" y="46"/>
                    <a:pt x="41" y="47"/>
                    <a:pt x="40" y="48"/>
                  </a:cubicBezTo>
                  <a:cubicBezTo>
                    <a:pt x="40" y="48"/>
                    <a:pt x="40" y="48"/>
                    <a:pt x="39" y="48"/>
                  </a:cubicBezTo>
                  <a:cubicBezTo>
                    <a:pt x="39" y="48"/>
                    <a:pt x="39" y="48"/>
                    <a:pt x="39" y="48"/>
                  </a:cubicBezTo>
                  <a:cubicBezTo>
                    <a:pt x="38" y="50"/>
                    <a:pt x="38" y="52"/>
                    <a:pt x="37" y="54"/>
                  </a:cubicBezTo>
                  <a:cubicBezTo>
                    <a:pt x="36" y="56"/>
                    <a:pt x="36" y="59"/>
                    <a:pt x="36" y="62"/>
                  </a:cubicBezTo>
                  <a:cubicBezTo>
                    <a:pt x="36" y="65"/>
                    <a:pt x="37" y="68"/>
                    <a:pt x="38" y="71"/>
                  </a:cubicBezTo>
                  <a:cubicBezTo>
                    <a:pt x="40" y="74"/>
                    <a:pt x="42" y="77"/>
                    <a:pt x="44" y="79"/>
                  </a:cubicBezTo>
                  <a:cubicBezTo>
                    <a:pt x="47" y="81"/>
                    <a:pt x="50" y="82"/>
                    <a:pt x="54" y="83"/>
                  </a:cubicBezTo>
                  <a:cubicBezTo>
                    <a:pt x="56" y="83"/>
                    <a:pt x="59" y="84"/>
                    <a:pt x="62" y="84"/>
                  </a:cubicBezTo>
                  <a:cubicBezTo>
                    <a:pt x="63" y="84"/>
                    <a:pt x="65" y="84"/>
                    <a:pt x="67" y="83"/>
                  </a:cubicBezTo>
                  <a:cubicBezTo>
                    <a:pt x="71" y="83"/>
                    <a:pt x="74" y="82"/>
                    <a:pt x="77" y="81"/>
                  </a:cubicBezTo>
                  <a:cubicBezTo>
                    <a:pt x="79" y="80"/>
                    <a:pt x="82" y="78"/>
                    <a:pt x="83" y="76"/>
                  </a:cubicBezTo>
                  <a:cubicBezTo>
                    <a:pt x="90" y="76"/>
                    <a:pt x="90" y="76"/>
                    <a:pt x="90" y="76"/>
                  </a:cubicBezTo>
                  <a:cubicBezTo>
                    <a:pt x="90" y="76"/>
                    <a:pt x="90" y="76"/>
                    <a:pt x="90" y="76"/>
                  </a:cubicBezTo>
                  <a:cubicBezTo>
                    <a:pt x="89" y="78"/>
                    <a:pt x="88" y="80"/>
                    <a:pt x="86" y="81"/>
                  </a:cubicBezTo>
                  <a:cubicBezTo>
                    <a:pt x="84" y="83"/>
                    <a:pt x="82" y="85"/>
                    <a:pt x="80" y="86"/>
                  </a:cubicBezTo>
                  <a:cubicBezTo>
                    <a:pt x="77" y="87"/>
                    <a:pt x="75" y="88"/>
                    <a:pt x="72" y="88"/>
                  </a:cubicBezTo>
                  <a:cubicBezTo>
                    <a:pt x="69" y="89"/>
                    <a:pt x="66" y="89"/>
                    <a:pt x="63" y="89"/>
                  </a:cubicBezTo>
                  <a:moveTo>
                    <a:pt x="17" y="28"/>
                  </a:moveTo>
                  <a:cubicBezTo>
                    <a:pt x="16" y="28"/>
                    <a:pt x="16" y="28"/>
                    <a:pt x="16" y="28"/>
                  </a:cubicBezTo>
                  <a:cubicBezTo>
                    <a:pt x="15" y="27"/>
                    <a:pt x="15" y="26"/>
                    <a:pt x="16" y="25"/>
                  </a:cubicBezTo>
                  <a:cubicBezTo>
                    <a:pt x="16" y="25"/>
                    <a:pt x="16" y="25"/>
                    <a:pt x="17" y="25"/>
                  </a:cubicBezTo>
                  <a:cubicBezTo>
                    <a:pt x="17" y="25"/>
                    <a:pt x="18" y="25"/>
                    <a:pt x="18" y="25"/>
                  </a:cubicBezTo>
                  <a:cubicBezTo>
                    <a:pt x="19" y="26"/>
                    <a:pt x="19" y="27"/>
                    <a:pt x="18" y="28"/>
                  </a:cubicBezTo>
                  <a:cubicBezTo>
                    <a:pt x="18" y="28"/>
                    <a:pt x="17" y="28"/>
                    <a:pt x="17" y="28"/>
                  </a:cubicBezTo>
                  <a:moveTo>
                    <a:pt x="79" y="28"/>
                  </a:moveTo>
                  <a:cubicBezTo>
                    <a:pt x="79" y="28"/>
                    <a:pt x="79" y="28"/>
                    <a:pt x="79" y="28"/>
                  </a:cubicBezTo>
                  <a:cubicBezTo>
                    <a:pt x="78" y="28"/>
                    <a:pt x="77" y="27"/>
                    <a:pt x="78" y="26"/>
                  </a:cubicBezTo>
                  <a:cubicBezTo>
                    <a:pt x="78" y="25"/>
                    <a:pt x="79" y="25"/>
                    <a:pt x="79" y="25"/>
                  </a:cubicBezTo>
                  <a:cubicBezTo>
                    <a:pt x="79" y="25"/>
                    <a:pt x="80" y="25"/>
                    <a:pt x="80" y="25"/>
                  </a:cubicBezTo>
                  <a:cubicBezTo>
                    <a:pt x="81" y="25"/>
                    <a:pt x="81" y="26"/>
                    <a:pt x="81" y="27"/>
                  </a:cubicBezTo>
                  <a:cubicBezTo>
                    <a:pt x="81" y="28"/>
                    <a:pt x="80" y="28"/>
                    <a:pt x="79" y="28"/>
                  </a:cubicBezTo>
                  <a:moveTo>
                    <a:pt x="83" y="19"/>
                  </a:moveTo>
                  <a:cubicBezTo>
                    <a:pt x="82" y="19"/>
                    <a:pt x="82" y="19"/>
                    <a:pt x="82" y="19"/>
                  </a:cubicBezTo>
                  <a:cubicBezTo>
                    <a:pt x="81" y="18"/>
                    <a:pt x="81" y="17"/>
                    <a:pt x="81" y="16"/>
                  </a:cubicBezTo>
                  <a:cubicBezTo>
                    <a:pt x="81" y="16"/>
                    <a:pt x="82" y="15"/>
                    <a:pt x="83" y="15"/>
                  </a:cubicBezTo>
                  <a:cubicBezTo>
                    <a:pt x="83" y="15"/>
                    <a:pt x="83" y="15"/>
                    <a:pt x="83" y="15"/>
                  </a:cubicBezTo>
                  <a:cubicBezTo>
                    <a:pt x="84" y="16"/>
                    <a:pt x="85" y="17"/>
                    <a:pt x="84" y="18"/>
                  </a:cubicBezTo>
                  <a:cubicBezTo>
                    <a:pt x="84" y="18"/>
                    <a:pt x="83" y="19"/>
                    <a:pt x="83" y="19"/>
                  </a:cubicBezTo>
                  <a:moveTo>
                    <a:pt x="60" y="0"/>
                  </a:moveTo>
                  <a:cubicBezTo>
                    <a:pt x="27" y="0"/>
                    <a:pt x="0" y="27"/>
                    <a:pt x="0" y="60"/>
                  </a:cubicBezTo>
                  <a:cubicBezTo>
                    <a:pt x="0" y="93"/>
                    <a:pt x="27" y="120"/>
                    <a:pt x="60" y="120"/>
                  </a:cubicBezTo>
                  <a:cubicBezTo>
                    <a:pt x="93" y="120"/>
                    <a:pt x="120" y="93"/>
                    <a:pt x="120" y="60"/>
                  </a:cubicBezTo>
                  <a:cubicBezTo>
                    <a:pt x="120" y="37"/>
                    <a:pt x="107" y="16"/>
                    <a:pt x="87" y="6"/>
                  </a:cubicBezTo>
                  <a:cubicBezTo>
                    <a:pt x="88" y="7"/>
                    <a:pt x="88" y="7"/>
                    <a:pt x="88" y="8"/>
                  </a:cubicBezTo>
                  <a:cubicBezTo>
                    <a:pt x="87" y="9"/>
                    <a:pt x="87" y="9"/>
                    <a:pt x="86" y="9"/>
                  </a:cubicBezTo>
                  <a:cubicBezTo>
                    <a:pt x="86" y="9"/>
                    <a:pt x="86" y="9"/>
                    <a:pt x="86" y="9"/>
                  </a:cubicBezTo>
                  <a:cubicBezTo>
                    <a:pt x="85" y="9"/>
                    <a:pt x="84" y="8"/>
                    <a:pt x="85" y="7"/>
                  </a:cubicBezTo>
                  <a:cubicBezTo>
                    <a:pt x="85" y="6"/>
                    <a:pt x="85" y="6"/>
                    <a:pt x="86" y="6"/>
                  </a:cubicBezTo>
                  <a:cubicBezTo>
                    <a:pt x="86" y="6"/>
                    <a:pt x="86" y="6"/>
                    <a:pt x="87" y="6"/>
                  </a:cubicBezTo>
                  <a:cubicBezTo>
                    <a:pt x="79" y="2"/>
                    <a:pt x="70" y="0"/>
                    <a:pt x="60" y="0"/>
                  </a:cubicBezTo>
                </a:path>
              </a:pathLst>
            </a:custGeom>
            <a:solidFill>
              <a:srgbClr val="F3F5F7"/>
            </a:solidFill>
            <a:ln w="9525">
              <a:noFill/>
            </a:ln>
          </p:spPr>
          <p:txBody>
            <a:bodyPr/>
            <a:p>
              <a:endParaRPr lang="zh-CN" altLang="en-US"/>
            </a:p>
          </p:txBody>
        </p:sp>
        <p:sp>
          <p:nvSpPr>
            <p:cNvPr id="285786" name="任意多边形 97"/>
            <p:cNvSpPr/>
            <p:nvPr>
              <p:custDataLst>
                <p:tags r:id="rId85"/>
              </p:custDataLst>
            </p:nvPr>
          </p:nvSpPr>
          <p:spPr>
            <a:xfrm>
              <a:off x="12000" y="5316"/>
              <a:ext cx="216" cy="221"/>
            </a:xfrm>
            <a:custGeom>
              <a:avLst/>
              <a:gdLst/>
              <a:ahLst/>
              <a:cxnLst>
                <a:cxn ang="0">
                  <a:pos x="175" y="148"/>
                </a:cxn>
                <a:cxn ang="0">
                  <a:pos x="170" y="152"/>
                </a:cxn>
                <a:cxn ang="0">
                  <a:pos x="170" y="161"/>
                </a:cxn>
                <a:cxn ang="0">
                  <a:pos x="175" y="166"/>
                </a:cxn>
                <a:cxn ang="0">
                  <a:pos x="179" y="161"/>
                </a:cxn>
                <a:cxn ang="0">
                  <a:pos x="179" y="152"/>
                </a:cxn>
                <a:cxn ang="0">
                  <a:pos x="175" y="148"/>
                </a:cxn>
                <a:cxn ang="0">
                  <a:pos x="116" y="94"/>
                </a:cxn>
                <a:cxn ang="0">
                  <a:pos x="112" y="98"/>
                </a:cxn>
                <a:cxn ang="0">
                  <a:pos x="107" y="103"/>
                </a:cxn>
                <a:cxn ang="0">
                  <a:pos x="107" y="103"/>
                </a:cxn>
                <a:cxn ang="0">
                  <a:pos x="112" y="103"/>
                </a:cxn>
                <a:cxn ang="0">
                  <a:pos x="116" y="94"/>
                </a:cxn>
                <a:cxn ang="0">
                  <a:pos x="76" y="58"/>
                </a:cxn>
                <a:cxn ang="0">
                  <a:pos x="67" y="62"/>
                </a:cxn>
                <a:cxn ang="0">
                  <a:pos x="71" y="71"/>
                </a:cxn>
                <a:cxn ang="0">
                  <a:pos x="76" y="76"/>
                </a:cxn>
                <a:cxn ang="0">
                  <a:pos x="80" y="71"/>
                </a:cxn>
                <a:cxn ang="0">
                  <a:pos x="80" y="62"/>
                </a:cxn>
                <a:cxn ang="0">
                  <a:pos x="76" y="58"/>
                </a:cxn>
                <a:cxn ang="0">
                  <a:pos x="40" y="31"/>
                </a:cxn>
                <a:cxn ang="0">
                  <a:pos x="35" y="31"/>
                </a:cxn>
                <a:cxn ang="0">
                  <a:pos x="35" y="40"/>
                </a:cxn>
                <a:cxn ang="0">
                  <a:pos x="40" y="44"/>
                </a:cxn>
                <a:cxn ang="0">
                  <a:pos x="49" y="40"/>
                </a:cxn>
                <a:cxn ang="0">
                  <a:pos x="44" y="31"/>
                </a:cxn>
                <a:cxn ang="0">
                  <a:pos x="40" y="31"/>
                </a:cxn>
                <a:cxn ang="0">
                  <a:pos x="8" y="0"/>
                </a:cxn>
                <a:cxn ang="0">
                  <a:pos x="4" y="0"/>
                </a:cxn>
                <a:cxn ang="0">
                  <a:pos x="4" y="13"/>
                </a:cxn>
                <a:cxn ang="0">
                  <a:pos x="8" y="13"/>
                </a:cxn>
                <a:cxn ang="0">
                  <a:pos x="13" y="13"/>
                </a:cxn>
                <a:cxn ang="0">
                  <a:pos x="13" y="0"/>
                </a:cxn>
                <a:cxn ang="0">
                  <a:pos x="8" y="0"/>
                </a:cxn>
              </a:cxnLst>
              <a:pathLst>
                <a:path w="41" h="37">
                  <a:moveTo>
                    <a:pt x="39" y="33"/>
                  </a:moveTo>
                  <a:cubicBezTo>
                    <a:pt x="39" y="33"/>
                    <a:pt x="38" y="34"/>
                    <a:pt x="38" y="34"/>
                  </a:cubicBezTo>
                  <a:cubicBezTo>
                    <a:pt x="37" y="35"/>
                    <a:pt x="37" y="36"/>
                    <a:pt x="38" y="36"/>
                  </a:cubicBezTo>
                  <a:cubicBezTo>
                    <a:pt x="38" y="37"/>
                    <a:pt x="39" y="37"/>
                    <a:pt x="39" y="37"/>
                  </a:cubicBezTo>
                  <a:cubicBezTo>
                    <a:pt x="39" y="37"/>
                    <a:pt x="40" y="36"/>
                    <a:pt x="40" y="36"/>
                  </a:cubicBezTo>
                  <a:cubicBezTo>
                    <a:pt x="41" y="35"/>
                    <a:pt x="41" y="34"/>
                    <a:pt x="40" y="34"/>
                  </a:cubicBezTo>
                  <a:cubicBezTo>
                    <a:pt x="40" y="33"/>
                    <a:pt x="39" y="33"/>
                    <a:pt x="39" y="33"/>
                  </a:cubicBezTo>
                  <a:moveTo>
                    <a:pt x="26" y="21"/>
                  </a:moveTo>
                  <a:cubicBezTo>
                    <a:pt x="25" y="21"/>
                    <a:pt x="25" y="21"/>
                    <a:pt x="25" y="22"/>
                  </a:cubicBezTo>
                  <a:cubicBezTo>
                    <a:pt x="25" y="22"/>
                    <a:pt x="24" y="23"/>
                    <a:pt x="24" y="23"/>
                  </a:cubicBezTo>
                  <a:cubicBezTo>
                    <a:pt x="24" y="23"/>
                    <a:pt x="24" y="23"/>
                    <a:pt x="24" y="23"/>
                  </a:cubicBezTo>
                  <a:cubicBezTo>
                    <a:pt x="25" y="23"/>
                    <a:pt x="25" y="23"/>
                    <a:pt x="25" y="23"/>
                  </a:cubicBezTo>
                  <a:cubicBezTo>
                    <a:pt x="26" y="22"/>
                    <a:pt x="26" y="21"/>
                    <a:pt x="26" y="21"/>
                  </a:cubicBezTo>
                  <a:moveTo>
                    <a:pt x="17" y="13"/>
                  </a:moveTo>
                  <a:cubicBezTo>
                    <a:pt x="16" y="13"/>
                    <a:pt x="16" y="13"/>
                    <a:pt x="15" y="14"/>
                  </a:cubicBezTo>
                  <a:cubicBezTo>
                    <a:pt x="15" y="14"/>
                    <a:pt x="15" y="16"/>
                    <a:pt x="16" y="16"/>
                  </a:cubicBezTo>
                  <a:cubicBezTo>
                    <a:pt x="16" y="16"/>
                    <a:pt x="16" y="17"/>
                    <a:pt x="17" y="17"/>
                  </a:cubicBezTo>
                  <a:cubicBezTo>
                    <a:pt x="17" y="17"/>
                    <a:pt x="18" y="16"/>
                    <a:pt x="18" y="16"/>
                  </a:cubicBezTo>
                  <a:cubicBezTo>
                    <a:pt x="19" y="15"/>
                    <a:pt x="18" y="14"/>
                    <a:pt x="18" y="14"/>
                  </a:cubicBezTo>
                  <a:cubicBezTo>
                    <a:pt x="17" y="13"/>
                    <a:pt x="17" y="13"/>
                    <a:pt x="17" y="13"/>
                  </a:cubicBezTo>
                  <a:moveTo>
                    <a:pt x="9" y="7"/>
                  </a:moveTo>
                  <a:cubicBezTo>
                    <a:pt x="9" y="7"/>
                    <a:pt x="8" y="7"/>
                    <a:pt x="8" y="7"/>
                  </a:cubicBezTo>
                  <a:cubicBezTo>
                    <a:pt x="7" y="8"/>
                    <a:pt x="7" y="9"/>
                    <a:pt x="8" y="9"/>
                  </a:cubicBezTo>
                  <a:cubicBezTo>
                    <a:pt x="8" y="10"/>
                    <a:pt x="9" y="10"/>
                    <a:pt x="9" y="10"/>
                  </a:cubicBezTo>
                  <a:cubicBezTo>
                    <a:pt x="10" y="10"/>
                    <a:pt x="10" y="10"/>
                    <a:pt x="11" y="9"/>
                  </a:cubicBezTo>
                  <a:cubicBezTo>
                    <a:pt x="11" y="9"/>
                    <a:pt x="11" y="8"/>
                    <a:pt x="10" y="7"/>
                  </a:cubicBezTo>
                  <a:cubicBezTo>
                    <a:pt x="10" y="7"/>
                    <a:pt x="10" y="7"/>
                    <a:pt x="9" y="7"/>
                  </a:cubicBezTo>
                  <a:moveTo>
                    <a:pt x="2" y="0"/>
                  </a:moveTo>
                  <a:cubicBezTo>
                    <a:pt x="1" y="0"/>
                    <a:pt x="1" y="0"/>
                    <a:pt x="1" y="0"/>
                  </a:cubicBezTo>
                  <a:cubicBezTo>
                    <a:pt x="0" y="1"/>
                    <a:pt x="0" y="2"/>
                    <a:pt x="1" y="3"/>
                  </a:cubicBezTo>
                  <a:cubicBezTo>
                    <a:pt x="1" y="3"/>
                    <a:pt x="1" y="3"/>
                    <a:pt x="2" y="3"/>
                  </a:cubicBezTo>
                  <a:cubicBezTo>
                    <a:pt x="2" y="3"/>
                    <a:pt x="3" y="3"/>
                    <a:pt x="3" y="3"/>
                  </a:cubicBezTo>
                  <a:cubicBezTo>
                    <a:pt x="4" y="2"/>
                    <a:pt x="4" y="1"/>
                    <a:pt x="3" y="0"/>
                  </a:cubicBezTo>
                  <a:cubicBezTo>
                    <a:pt x="3" y="0"/>
                    <a:pt x="2" y="0"/>
                    <a:pt x="2" y="0"/>
                  </a:cubicBezTo>
                </a:path>
              </a:pathLst>
            </a:custGeom>
            <a:solidFill>
              <a:srgbClr val="F3F5F7"/>
            </a:solidFill>
            <a:ln w="9525">
              <a:noFill/>
            </a:ln>
          </p:spPr>
          <p:txBody>
            <a:bodyPr/>
            <a:p>
              <a:endParaRPr lang="zh-CN" altLang="en-US"/>
            </a:p>
          </p:txBody>
        </p:sp>
        <p:sp>
          <p:nvSpPr>
            <p:cNvPr id="285787" name="任意多边形 98"/>
            <p:cNvSpPr/>
            <p:nvPr>
              <p:custDataLst>
                <p:tags r:id="rId86"/>
              </p:custDataLst>
            </p:nvPr>
          </p:nvSpPr>
          <p:spPr>
            <a:xfrm>
              <a:off x="11957" y="5524"/>
              <a:ext cx="281" cy="55"/>
            </a:xfrm>
            <a:custGeom>
              <a:avLst/>
              <a:gdLst/>
              <a:ahLst/>
              <a:cxnLst>
                <a:cxn ang="0">
                  <a:pos x="9" y="27"/>
                </a:cxn>
                <a:cxn ang="0">
                  <a:pos x="4" y="27"/>
                </a:cxn>
                <a:cxn ang="0">
                  <a:pos x="0" y="36"/>
                </a:cxn>
                <a:cxn ang="0">
                  <a:pos x="9" y="41"/>
                </a:cxn>
                <a:cxn ang="0">
                  <a:pos x="9" y="41"/>
                </a:cxn>
                <a:cxn ang="0">
                  <a:pos x="13" y="31"/>
                </a:cxn>
                <a:cxn ang="0">
                  <a:pos x="9" y="27"/>
                </a:cxn>
                <a:cxn ang="0">
                  <a:pos x="54" y="22"/>
                </a:cxn>
                <a:cxn ang="0">
                  <a:pos x="49" y="22"/>
                </a:cxn>
                <a:cxn ang="0">
                  <a:pos x="45" y="27"/>
                </a:cxn>
                <a:cxn ang="0">
                  <a:pos x="54" y="36"/>
                </a:cxn>
                <a:cxn ang="0">
                  <a:pos x="54" y="36"/>
                </a:cxn>
                <a:cxn ang="0">
                  <a:pos x="58" y="27"/>
                </a:cxn>
                <a:cxn ang="0">
                  <a:pos x="54" y="22"/>
                </a:cxn>
                <a:cxn ang="0">
                  <a:pos x="94" y="13"/>
                </a:cxn>
                <a:cxn ang="0">
                  <a:pos x="94" y="13"/>
                </a:cxn>
                <a:cxn ang="0">
                  <a:pos x="90" y="22"/>
                </a:cxn>
                <a:cxn ang="0">
                  <a:pos x="94" y="31"/>
                </a:cxn>
                <a:cxn ang="0">
                  <a:pos x="99" y="31"/>
                </a:cxn>
                <a:cxn ang="0">
                  <a:pos x="103" y="22"/>
                </a:cxn>
                <a:cxn ang="0">
                  <a:pos x="94" y="13"/>
                </a:cxn>
                <a:cxn ang="0">
                  <a:pos x="139" y="9"/>
                </a:cxn>
                <a:cxn ang="0">
                  <a:pos x="139" y="9"/>
                </a:cxn>
                <a:cxn ang="0">
                  <a:pos x="135" y="18"/>
                </a:cxn>
                <a:cxn ang="0">
                  <a:pos x="139" y="27"/>
                </a:cxn>
                <a:cxn ang="0">
                  <a:pos x="144" y="22"/>
                </a:cxn>
                <a:cxn ang="0">
                  <a:pos x="148" y="18"/>
                </a:cxn>
                <a:cxn ang="0">
                  <a:pos x="139" y="9"/>
                </a:cxn>
                <a:cxn ang="0">
                  <a:pos x="193" y="9"/>
                </a:cxn>
                <a:cxn ang="0">
                  <a:pos x="193" y="13"/>
                </a:cxn>
                <a:cxn ang="0">
                  <a:pos x="193" y="13"/>
                </a:cxn>
                <a:cxn ang="0">
                  <a:pos x="193" y="9"/>
                </a:cxn>
                <a:cxn ang="0">
                  <a:pos x="193" y="9"/>
                </a:cxn>
                <a:cxn ang="0">
                  <a:pos x="229" y="0"/>
                </a:cxn>
                <a:cxn ang="0">
                  <a:pos x="229" y="0"/>
                </a:cxn>
                <a:cxn ang="0">
                  <a:pos x="225" y="9"/>
                </a:cxn>
                <a:cxn ang="0">
                  <a:pos x="229" y="13"/>
                </a:cxn>
                <a:cxn ang="0">
                  <a:pos x="229" y="13"/>
                </a:cxn>
                <a:cxn ang="0">
                  <a:pos x="239" y="4"/>
                </a:cxn>
                <a:cxn ang="0">
                  <a:pos x="229" y="0"/>
                </a:cxn>
              </a:cxnLst>
              <a:pathLst>
                <a:path w="53" h="9">
                  <a:moveTo>
                    <a:pt x="2" y="6"/>
                  </a:moveTo>
                  <a:cubicBezTo>
                    <a:pt x="2" y="6"/>
                    <a:pt x="2" y="6"/>
                    <a:pt x="1" y="6"/>
                  </a:cubicBezTo>
                  <a:cubicBezTo>
                    <a:pt x="1" y="6"/>
                    <a:pt x="0" y="7"/>
                    <a:pt x="0" y="8"/>
                  </a:cubicBezTo>
                  <a:cubicBezTo>
                    <a:pt x="0" y="8"/>
                    <a:pt x="1" y="9"/>
                    <a:pt x="2" y="9"/>
                  </a:cubicBezTo>
                  <a:cubicBezTo>
                    <a:pt x="2" y="9"/>
                    <a:pt x="2" y="9"/>
                    <a:pt x="2" y="9"/>
                  </a:cubicBezTo>
                  <a:cubicBezTo>
                    <a:pt x="3" y="9"/>
                    <a:pt x="3" y="8"/>
                    <a:pt x="3" y="7"/>
                  </a:cubicBezTo>
                  <a:cubicBezTo>
                    <a:pt x="3" y="6"/>
                    <a:pt x="2" y="6"/>
                    <a:pt x="2" y="6"/>
                  </a:cubicBezTo>
                  <a:moveTo>
                    <a:pt x="12" y="5"/>
                  </a:moveTo>
                  <a:cubicBezTo>
                    <a:pt x="12" y="5"/>
                    <a:pt x="11" y="5"/>
                    <a:pt x="11" y="5"/>
                  </a:cubicBezTo>
                  <a:cubicBezTo>
                    <a:pt x="10" y="5"/>
                    <a:pt x="10" y="6"/>
                    <a:pt x="10" y="6"/>
                  </a:cubicBezTo>
                  <a:cubicBezTo>
                    <a:pt x="10" y="7"/>
                    <a:pt x="11" y="8"/>
                    <a:pt x="12" y="8"/>
                  </a:cubicBezTo>
                  <a:cubicBezTo>
                    <a:pt x="12" y="8"/>
                    <a:pt x="12" y="8"/>
                    <a:pt x="12" y="8"/>
                  </a:cubicBezTo>
                  <a:cubicBezTo>
                    <a:pt x="13" y="8"/>
                    <a:pt x="13" y="7"/>
                    <a:pt x="13" y="6"/>
                  </a:cubicBezTo>
                  <a:cubicBezTo>
                    <a:pt x="13" y="5"/>
                    <a:pt x="12" y="5"/>
                    <a:pt x="12" y="5"/>
                  </a:cubicBezTo>
                  <a:moveTo>
                    <a:pt x="21" y="3"/>
                  </a:moveTo>
                  <a:cubicBezTo>
                    <a:pt x="21" y="3"/>
                    <a:pt x="21" y="3"/>
                    <a:pt x="21" y="3"/>
                  </a:cubicBezTo>
                  <a:cubicBezTo>
                    <a:pt x="20" y="3"/>
                    <a:pt x="20" y="4"/>
                    <a:pt x="20" y="5"/>
                  </a:cubicBezTo>
                  <a:cubicBezTo>
                    <a:pt x="20" y="6"/>
                    <a:pt x="21" y="7"/>
                    <a:pt x="21" y="7"/>
                  </a:cubicBezTo>
                  <a:cubicBezTo>
                    <a:pt x="22" y="7"/>
                    <a:pt x="22" y="7"/>
                    <a:pt x="22" y="7"/>
                  </a:cubicBezTo>
                  <a:cubicBezTo>
                    <a:pt x="23" y="7"/>
                    <a:pt x="23" y="6"/>
                    <a:pt x="23" y="5"/>
                  </a:cubicBezTo>
                  <a:cubicBezTo>
                    <a:pt x="23" y="4"/>
                    <a:pt x="22" y="3"/>
                    <a:pt x="21" y="3"/>
                  </a:cubicBezTo>
                  <a:moveTo>
                    <a:pt x="31" y="2"/>
                  </a:moveTo>
                  <a:cubicBezTo>
                    <a:pt x="31" y="2"/>
                    <a:pt x="31" y="2"/>
                    <a:pt x="31" y="2"/>
                  </a:cubicBezTo>
                  <a:cubicBezTo>
                    <a:pt x="30" y="2"/>
                    <a:pt x="30" y="3"/>
                    <a:pt x="30" y="4"/>
                  </a:cubicBezTo>
                  <a:cubicBezTo>
                    <a:pt x="30" y="5"/>
                    <a:pt x="31" y="6"/>
                    <a:pt x="31" y="6"/>
                  </a:cubicBezTo>
                  <a:cubicBezTo>
                    <a:pt x="32" y="5"/>
                    <a:pt x="32" y="5"/>
                    <a:pt x="32" y="5"/>
                  </a:cubicBezTo>
                  <a:cubicBezTo>
                    <a:pt x="33" y="5"/>
                    <a:pt x="33" y="5"/>
                    <a:pt x="33" y="4"/>
                  </a:cubicBezTo>
                  <a:cubicBezTo>
                    <a:pt x="33" y="3"/>
                    <a:pt x="32" y="2"/>
                    <a:pt x="31" y="2"/>
                  </a:cubicBezTo>
                  <a:moveTo>
                    <a:pt x="43" y="2"/>
                  </a:moveTo>
                  <a:cubicBezTo>
                    <a:pt x="43" y="2"/>
                    <a:pt x="43" y="3"/>
                    <a:pt x="43" y="3"/>
                  </a:cubicBezTo>
                  <a:cubicBezTo>
                    <a:pt x="43" y="3"/>
                    <a:pt x="43" y="3"/>
                    <a:pt x="43" y="3"/>
                  </a:cubicBezTo>
                  <a:cubicBezTo>
                    <a:pt x="43" y="3"/>
                    <a:pt x="43" y="3"/>
                    <a:pt x="43" y="2"/>
                  </a:cubicBezTo>
                  <a:cubicBezTo>
                    <a:pt x="43" y="2"/>
                    <a:pt x="43" y="2"/>
                    <a:pt x="43" y="2"/>
                  </a:cubicBezTo>
                  <a:moveTo>
                    <a:pt x="51" y="0"/>
                  </a:moveTo>
                  <a:cubicBezTo>
                    <a:pt x="51" y="0"/>
                    <a:pt x="51" y="0"/>
                    <a:pt x="51" y="0"/>
                  </a:cubicBezTo>
                  <a:cubicBezTo>
                    <a:pt x="50" y="0"/>
                    <a:pt x="50" y="1"/>
                    <a:pt x="50" y="2"/>
                  </a:cubicBezTo>
                  <a:cubicBezTo>
                    <a:pt x="50" y="3"/>
                    <a:pt x="50" y="3"/>
                    <a:pt x="51" y="3"/>
                  </a:cubicBezTo>
                  <a:cubicBezTo>
                    <a:pt x="51" y="3"/>
                    <a:pt x="51" y="3"/>
                    <a:pt x="51" y="3"/>
                  </a:cubicBezTo>
                  <a:cubicBezTo>
                    <a:pt x="52" y="3"/>
                    <a:pt x="53" y="2"/>
                    <a:pt x="53" y="1"/>
                  </a:cubicBezTo>
                  <a:cubicBezTo>
                    <a:pt x="53" y="0"/>
                    <a:pt x="52" y="0"/>
                    <a:pt x="51" y="0"/>
                  </a:cubicBezTo>
                </a:path>
              </a:pathLst>
            </a:custGeom>
            <a:solidFill>
              <a:srgbClr val="F3F5F7"/>
            </a:solidFill>
            <a:ln w="9525">
              <a:noFill/>
            </a:ln>
          </p:spPr>
          <p:txBody>
            <a:bodyPr/>
            <a:p>
              <a:endParaRPr lang="zh-CN" altLang="en-US"/>
            </a:p>
          </p:txBody>
        </p:sp>
        <p:sp>
          <p:nvSpPr>
            <p:cNvPr id="285788" name="任意多边形 99"/>
            <p:cNvSpPr/>
            <p:nvPr>
              <p:custDataLst>
                <p:tags r:id="rId87"/>
              </p:custDataLst>
            </p:nvPr>
          </p:nvSpPr>
          <p:spPr>
            <a:xfrm>
              <a:off x="12310" y="5202"/>
              <a:ext cx="227" cy="271"/>
            </a:xfrm>
            <a:custGeom>
              <a:avLst/>
              <a:gdLst/>
              <a:ahLst/>
              <a:cxnLst>
                <a:cxn ang="0">
                  <a:pos x="4" y="189"/>
                </a:cxn>
                <a:cxn ang="0">
                  <a:pos x="4" y="189"/>
                </a:cxn>
                <a:cxn ang="0">
                  <a:pos x="4" y="189"/>
                </a:cxn>
                <a:cxn ang="0">
                  <a:pos x="0" y="198"/>
                </a:cxn>
                <a:cxn ang="0">
                  <a:pos x="4" y="203"/>
                </a:cxn>
                <a:cxn ang="0">
                  <a:pos x="8" y="203"/>
                </a:cxn>
                <a:cxn ang="0">
                  <a:pos x="13" y="193"/>
                </a:cxn>
                <a:cxn ang="0">
                  <a:pos x="4" y="189"/>
                </a:cxn>
                <a:cxn ang="0">
                  <a:pos x="94" y="171"/>
                </a:cxn>
                <a:cxn ang="0">
                  <a:pos x="94" y="171"/>
                </a:cxn>
                <a:cxn ang="0">
                  <a:pos x="85" y="180"/>
                </a:cxn>
                <a:cxn ang="0">
                  <a:pos x="94" y="184"/>
                </a:cxn>
                <a:cxn ang="0">
                  <a:pos x="94" y="184"/>
                </a:cxn>
                <a:cxn ang="0">
                  <a:pos x="103" y="180"/>
                </a:cxn>
                <a:cxn ang="0">
                  <a:pos x="94" y="171"/>
                </a:cxn>
                <a:cxn ang="0">
                  <a:pos x="139" y="162"/>
                </a:cxn>
                <a:cxn ang="0">
                  <a:pos x="139" y="162"/>
                </a:cxn>
                <a:cxn ang="0">
                  <a:pos x="130" y="171"/>
                </a:cxn>
                <a:cxn ang="0">
                  <a:pos x="139" y="180"/>
                </a:cxn>
                <a:cxn ang="0">
                  <a:pos x="139" y="180"/>
                </a:cxn>
                <a:cxn ang="0">
                  <a:pos x="148" y="171"/>
                </a:cxn>
                <a:cxn ang="0">
                  <a:pos x="139" y="162"/>
                </a:cxn>
                <a:cxn ang="0">
                  <a:pos x="184" y="157"/>
                </a:cxn>
                <a:cxn ang="0">
                  <a:pos x="179" y="157"/>
                </a:cxn>
                <a:cxn ang="0">
                  <a:pos x="175" y="166"/>
                </a:cxn>
                <a:cxn ang="0">
                  <a:pos x="184" y="171"/>
                </a:cxn>
                <a:cxn ang="0">
                  <a:pos x="184" y="171"/>
                </a:cxn>
                <a:cxn ang="0">
                  <a:pos x="188" y="162"/>
                </a:cxn>
                <a:cxn ang="0">
                  <a:pos x="184" y="157"/>
                </a:cxn>
                <a:cxn ang="0">
                  <a:pos x="22" y="85"/>
                </a:cxn>
                <a:cxn ang="0">
                  <a:pos x="17" y="90"/>
                </a:cxn>
                <a:cxn ang="0">
                  <a:pos x="22" y="99"/>
                </a:cxn>
                <a:cxn ang="0">
                  <a:pos x="22" y="99"/>
                </a:cxn>
                <a:cxn ang="0">
                  <a:pos x="31" y="94"/>
                </a:cxn>
                <a:cxn ang="0">
                  <a:pos x="26" y="85"/>
                </a:cxn>
                <a:cxn ang="0">
                  <a:pos x="22" y="85"/>
                </a:cxn>
                <a:cxn ang="0">
                  <a:pos x="40" y="40"/>
                </a:cxn>
                <a:cxn ang="0">
                  <a:pos x="31" y="45"/>
                </a:cxn>
                <a:cxn ang="0">
                  <a:pos x="35" y="58"/>
                </a:cxn>
                <a:cxn ang="0">
                  <a:pos x="40" y="58"/>
                </a:cxn>
                <a:cxn ang="0">
                  <a:pos x="44" y="54"/>
                </a:cxn>
                <a:cxn ang="0">
                  <a:pos x="40" y="40"/>
                </a:cxn>
                <a:cxn ang="0">
                  <a:pos x="40" y="40"/>
                </a:cxn>
                <a:cxn ang="0">
                  <a:pos x="53" y="0"/>
                </a:cxn>
                <a:cxn ang="0">
                  <a:pos x="49" y="4"/>
                </a:cxn>
                <a:cxn ang="0">
                  <a:pos x="53" y="13"/>
                </a:cxn>
                <a:cxn ang="0">
                  <a:pos x="53" y="13"/>
                </a:cxn>
                <a:cxn ang="0">
                  <a:pos x="62" y="9"/>
                </a:cxn>
                <a:cxn ang="0">
                  <a:pos x="58" y="0"/>
                </a:cxn>
                <a:cxn ang="0">
                  <a:pos x="58" y="0"/>
                </a:cxn>
                <a:cxn ang="0">
                  <a:pos x="53" y="0"/>
                </a:cxn>
              </a:cxnLst>
              <a:pathLst>
                <a:path w="43" h="45">
                  <a:moveTo>
                    <a:pt x="1" y="42"/>
                  </a:moveTo>
                  <a:cubicBezTo>
                    <a:pt x="1" y="42"/>
                    <a:pt x="1" y="42"/>
                    <a:pt x="1" y="42"/>
                  </a:cubicBezTo>
                  <a:cubicBezTo>
                    <a:pt x="1" y="42"/>
                    <a:pt x="1" y="42"/>
                    <a:pt x="1" y="42"/>
                  </a:cubicBezTo>
                  <a:cubicBezTo>
                    <a:pt x="0" y="44"/>
                    <a:pt x="0" y="44"/>
                    <a:pt x="0" y="44"/>
                  </a:cubicBezTo>
                  <a:cubicBezTo>
                    <a:pt x="1" y="45"/>
                    <a:pt x="1" y="45"/>
                    <a:pt x="1" y="45"/>
                  </a:cubicBezTo>
                  <a:cubicBezTo>
                    <a:pt x="2" y="45"/>
                    <a:pt x="2" y="45"/>
                    <a:pt x="2" y="45"/>
                  </a:cubicBezTo>
                  <a:cubicBezTo>
                    <a:pt x="3" y="45"/>
                    <a:pt x="3" y="44"/>
                    <a:pt x="3" y="43"/>
                  </a:cubicBezTo>
                  <a:cubicBezTo>
                    <a:pt x="3" y="42"/>
                    <a:pt x="2" y="42"/>
                    <a:pt x="1" y="42"/>
                  </a:cubicBezTo>
                  <a:moveTo>
                    <a:pt x="21" y="38"/>
                  </a:moveTo>
                  <a:cubicBezTo>
                    <a:pt x="21" y="38"/>
                    <a:pt x="21" y="38"/>
                    <a:pt x="21" y="38"/>
                  </a:cubicBezTo>
                  <a:cubicBezTo>
                    <a:pt x="20" y="38"/>
                    <a:pt x="19" y="39"/>
                    <a:pt x="19" y="40"/>
                  </a:cubicBezTo>
                  <a:cubicBezTo>
                    <a:pt x="20" y="41"/>
                    <a:pt x="20" y="41"/>
                    <a:pt x="21" y="41"/>
                  </a:cubicBezTo>
                  <a:cubicBezTo>
                    <a:pt x="21" y="41"/>
                    <a:pt x="21" y="41"/>
                    <a:pt x="21" y="41"/>
                  </a:cubicBezTo>
                  <a:cubicBezTo>
                    <a:pt x="22" y="41"/>
                    <a:pt x="23" y="40"/>
                    <a:pt x="23" y="40"/>
                  </a:cubicBezTo>
                  <a:cubicBezTo>
                    <a:pt x="23" y="39"/>
                    <a:pt x="22" y="38"/>
                    <a:pt x="21" y="38"/>
                  </a:cubicBezTo>
                  <a:moveTo>
                    <a:pt x="31" y="36"/>
                  </a:moveTo>
                  <a:cubicBezTo>
                    <a:pt x="31" y="36"/>
                    <a:pt x="31" y="36"/>
                    <a:pt x="31" y="36"/>
                  </a:cubicBezTo>
                  <a:cubicBezTo>
                    <a:pt x="30" y="37"/>
                    <a:pt x="29" y="37"/>
                    <a:pt x="29" y="38"/>
                  </a:cubicBezTo>
                  <a:cubicBezTo>
                    <a:pt x="29" y="39"/>
                    <a:pt x="30" y="40"/>
                    <a:pt x="31" y="40"/>
                  </a:cubicBezTo>
                  <a:cubicBezTo>
                    <a:pt x="31" y="40"/>
                    <a:pt x="31" y="40"/>
                    <a:pt x="31" y="40"/>
                  </a:cubicBezTo>
                  <a:cubicBezTo>
                    <a:pt x="32" y="40"/>
                    <a:pt x="33" y="39"/>
                    <a:pt x="33" y="38"/>
                  </a:cubicBezTo>
                  <a:cubicBezTo>
                    <a:pt x="32" y="37"/>
                    <a:pt x="32" y="36"/>
                    <a:pt x="31" y="36"/>
                  </a:cubicBezTo>
                  <a:moveTo>
                    <a:pt x="41" y="35"/>
                  </a:moveTo>
                  <a:cubicBezTo>
                    <a:pt x="41" y="35"/>
                    <a:pt x="41" y="35"/>
                    <a:pt x="40" y="35"/>
                  </a:cubicBezTo>
                  <a:cubicBezTo>
                    <a:pt x="40" y="35"/>
                    <a:pt x="39" y="36"/>
                    <a:pt x="39" y="37"/>
                  </a:cubicBezTo>
                  <a:cubicBezTo>
                    <a:pt x="39" y="38"/>
                    <a:pt x="40" y="38"/>
                    <a:pt x="41" y="38"/>
                  </a:cubicBezTo>
                  <a:cubicBezTo>
                    <a:pt x="41" y="38"/>
                    <a:pt x="41" y="38"/>
                    <a:pt x="41" y="38"/>
                  </a:cubicBezTo>
                  <a:cubicBezTo>
                    <a:pt x="42" y="38"/>
                    <a:pt x="43" y="37"/>
                    <a:pt x="42" y="36"/>
                  </a:cubicBezTo>
                  <a:cubicBezTo>
                    <a:pt x="42" y="35"/>
                    <a:pt x="42" y="35"/>
                    <a:pt x="41" y="35"/>
                  </a:cubicBezTo>
                  <a:moveTo>
                    <a:pt x="5" y="19"/>
                  </a:moveTo>
                  <a:cubicBezTo>
                    <a:pt x="5" y="19"/>
                    <a:pt x="4" y="19"/>
                    <a:pt x="4" y="20"/>
                  </a:cubicBezTo>
                  <a:cubicBezTo>
                    <a:pt x="3" y="21"/>
                    <a:pt x="4" y="22"/>
                    <a:pt x="5" y="22"/>
                  </a:cubicBezTo>
                  <a:cubicBezTo>
                    <a:pt x="5" y="22"/>
                    <a:pt x="5" y="22"/>
                    <a:pt x="5" y="22"/>
                  </a:cubicBezTo>
                  <a:cubicBezTo>
                    <a:pt x="6" y="22"/>
                    <a:pt x="7" y="22"/>
                    <a:pt x="7" y="21"/>
                  </a:cubicBezTo>
                  <a:cubicBezTo>
                    <a:pt x="7" y="20"/>
                    <a:pt x="7" y="19"/>
                    <a:pt x="6" y="19"/>
                  </a:cubicBezTo>
                  <a:cubicBezTo>
                    <a:pt x="6" y="19"/>
                    <a:pt x="5" y="19"/>
                    <a:pt x="5" y="19"/>
                  </a:cubicBezTo>
                  <a:moveTo>
                    <a:pt x="9" y="9"/>
                  </a:moveTo>
                  <a:cubicBezTo>
                    <a:pt x="8" y="9"/>
                    <a:pt x="7" y="10"/>
                    <a:pt x="7" y="10"/>
                  </a:cubicBezTo>
                  <a:cubicBezTo>
                    <a:pt x="7" y="11"/>
                    <a:pt x="7" y="12"/>
                    <a:pt x="8" y="13"/>
                  </a:cubicBezTo>
                  <a:cubicBezTo>
                    <a:pt x="9" y="13"/>
                    <a:pt x="9" y="13"/>
                    <a:pt x="9" y="13"/>
                  </a:cubicBezTo>
                  <a:cubicBezTo>
                    <a:pt x="9" y="13"/>
                    <a:pt x="10" y="12"/>
                    <a:pt x="10" y="12"/>
                  </a:cubicBezTo>
                  <a:cubicBezTo>
                    <a:pt x="11" y="11"/>
                    <a:pt x="10" y="10"/>
                    <a:pt x="9" y="9"/>
                  </a:cubicBezTo>
                  <a:cubicBezTo>
                    <a:pt x="9" y="9"/>
                    <a:pt x="9" y="9"/>
                    <a:pt x="9" y="9"/>
                  </a:cubicBezTo>
                  <a:moveTo>
                    <a:pt x="12" y="0"/>
                  </a:moveTo>
                  <a:cubicBezTo>
                    <a:pt x="11" y="0"/>
                    <a:pt x="11" y="0"/>
                    <a:pt x="11" y="1"/>
                  </a:cubicBezTo>
                  <a:cubicBezTo>
                    <a:pt x="10" y="2"/>
                    <a:pt x="11" y="3"/>
                    <a:pt x="12" y="3"/>
                  </a:cubicBezTo>
                  <a:cubicBezTo>
                    <a:pt x="12" y="3"/>
                    <a:pt x="12" y="3"/>
                    <a:pt x="12" y="3"/>
                  </a:cubicBezTo>
                  <a:cubicBezTo>
                    <a:pt x="13" y="3"/>
                    <a:pt x="13" y="3"/>
                    <a:pt x="14" y="2"/>
                  </a:cubicBezTo>
                  <a:cubicBezTo>
                    <a:pt x="14" y="1"/>
                    <a:pt x="14" y="1"/>
                    <a:pt x="13" y="0"/>
                  </a:cubicBezTo>
                  <a:cubicBezTo>
                    <a:pt x="13" y="0"/>
                    <a:pt x="13" y="0"/>
                    <a:pt x="13" y="0"/>
                  </a:cubicBezTo>
                  <a:cubicBezTo>
                    <a:pt x="12" y="0"/>
                    <a:pt x="12" y="0"/>
                    <a:pt x="12" y="0"/>
                  </a:cubicBezTo>
                </a:path>
              </a:pathLst>
            </a:custGeom>
            <a:solidFill>
              <a:srgbClr val="F3F5F7"/>
            </a:solidFill>
            <a:ln w="9525">
              <a:noFill/>
            </a:ln>
          </p:spPr>
          <p:txBody>
            <a:bodyPr/>
            <a:p>
              <a:endParaRPr lang="zh-CN" altLang="en-US"/>
            </a:p>
          </p:txBody>
        </p:sp>
        <p:sp>
          <p:nvSpPr>
            <p:cNvPr id="285789" name="任意多边形 100"/>
            <p:cNvSpPr/>
            <p:nvPr>
              <p:custDataLst>
                <p:tags r:id="rId88"/>
              </p:custDataLst>
            </p:nvPr>
          </p:nvSpPr>
          <p:spPr>
            <a:xfrm>
              <a:off x="14400" y="3700"/>
              <a:ext cx="761" cy="860"/>
            </a:xfrm>
            <a:custGeom>
              <a:avLst/>
              <a:gdLst/>
              <a:ahLst/>
              <a:cxnLst>
                <a:cxn ang="0">
                  <a:pos x="301" y="595"/>
                </a:cxn>
                <a:cxn ang="0">
                  <a:pos x="301" y="608"/>
                </a:cxn>
                <a:cxn ang="0">
                  <a:pos x="301" y="554"/>
                </a:cxn>
                <a:cxn ang="0">
                  <a:pos x="315" y="559"/>
                </a:cxn>
                <a:cxn ang="0">
                  <a:pos x="517" y="536"/>
                </a:cxn>
                <a:cxn ang="0">
                  <a:pos x="517" y="518"/>
                </a:cxn>
                <a:cxn ang="0">
                  <a:pos x="517" y="536"/>
                </a:cxn>
                <a:cxn ang="0">
                  <a:pos x="310" y="505"/>
                </a:cxn>
                <a:cxn ang="0">
                  <a:pos x="310" y="518"/>
                </a:cxn>
                <a:cxn ang="0">
                  <a:pos x="477" y="514"/>
                </a:cxn>
                <a:cxn ang="0">
                  <a:pos x="481" y="500"/>
                </a:cxn>
                <a:cxn ang="0">
                  <a:pos x="441" y="491"/>
                </a:cxn>
                <a:cxn ang="0">
                  <a:pos x="441" y="478"/>
                </a:cxn>
                <a:cxn ang="0">
                  <a:pos x="441" y="491"/>
                </a:cxn>
                <a:cxn ang="0">
                  <a:pos x="319" y="460"/>
                </a:cxn>
                <a:cxn ang="0">
                  <a:pos x="319" y="473"/>
                </a:cxn>
                <a:cxn ang="0">
                  <a:pos x="396" y="469"/>
                </a:cxn>
                <a:cxn ang="0">
                  <a:pos x="405" y="455"/>
                </a:cxn>
                <a:cxn ang="0">
                  <a:pos x="360" y="451"/>
                </a:cxn>
                <a:cxn ang="0">
                  <a:pos x="360" y="433"/>
                </a:cxn>
                <a:cxn ang="0">
                  <a:pos x="360" y="451"/>
                </a:cxn>
                <a:cxn ang="0">
                  <a:pos x="324" y="414"/>
                </a:cxn>
                <a:cxn ang="0">
                  <a:pos x="324" y="433"/>
                </a:cxn>
                <a:cxn ang="0">
                  <a:pos x="216" y="329"/>
                </a:cxn>
                <a:cxn ang="0">
                  <a:pos x="225" y="315"/>
                </a:cxn>
                <a:cxn ang="0">
                  <a:pos x="328" y="324"/>
                </a:cxn>
                <a:cxn ang="0">
                  <a:pos x="328" y="311"/>
                </a:cxn>
                <a:cxn ang="0">
                  <a:pos x="328" y="324"/>
                </a:cxn>
                <a:cxn ang="0">
                  <a:pos x="175" y="293"/>
                </a:cxn>
                <a:cxn ang="0">
                  <a:pos x="189" y="302"/>
                </a:cxn>
                <a:cxn ang="0">
                  <a:pos x="355" y="293"/>
                </a:cxn>
                <a:cxn ang="0">
                  <a:pos x="364" y="279"/>
                </a:cxn>
                <a:cxn ang="0">
                  <a:pos x="144" y="284"/>
                </a:cxn>
                <a:cxn ang="0">
                  <a:pos x="144" y="266"/>
                </a:cxn>
                <a:cxn ang="0">
                  <a:pos x="144" y="284"/>
                </a:cxn>
                <a:cxn ang="0">
                  <a:pos x="387" y="248"/>
                </a:cxn>
                <a:cxn ang="0">
                  <a:pos x="396" y="261"/>
                </a:cxn>
                <a:cxn ang="0">
                  <a:pos x="103" y="257"/>
                </a:cxn>
                <a:cxn ang="0">
                  <a:pos x="108" y="243"/>
                </a:cxn>
                <a:cxn ang="0">
                  <a:pos x="67" y="234"/>
                </a:cxn>
                <a:cxn ang="0">
                  <a:pos x="67" y="221"/>
                </a:cxn>
                <a:cxn ang="0">
                  <a:pos x="67" y="234"/>
                </a:cxn>
                <a:cxn ang="0">
                  <a:pos x="418" y="216"/>
                </a:cxn>
                <a:cxn ang="0">
                  <a:pos x="432" y="230"/>
                </a:cxn>
                <a:cxn ang="0">
                  <a:pos x="450" y="198"/>
                </a:cxn>
                <a:cxn ang="0">
                  <a:pos x="463" y="184"/>
                </a:cxn>
                <a:cxn ang="0">
                  <a:pos x="490" y="166"/>
                </a:cxn>
                <a:cxn ang="0">
                  <a:pos x="490" y="153"/>
                </a:cxn>
                <a:cxn ang="0">
                  <a:pos x="490" y="166"/>
                </a:cxn>
                <a:cxn ang="0">
                  <a:pos x="517" y="121"/>
                </a:cxn>
                <a:cxn ang="0">
                  <a:pos x="526" y="135"/>
                </a:cxn>
                <a:cxn ang="0">
                  <a:pos x="27" y="198"/>
                </a:cxn>
                <a:cxn ang="0">
                  <a:pos x="36" y="207"/>
                </a:cxn>
                <a:cxn ang="0">
                  <a:pos x="22" y="202"/>
                </a:cxn>
                <a:cxn ang="0">
                  <a:pos x="297" y="640"/>
                </a:cxn>
                <a:cxn ang="0">
                  <a:pos x="324" y="645"/>
                </a:cxn>
                <a:cxn ang="0">
                  <a:pos x="558" y="541"/>
                </a:cxn>
                <a:cxn ang="0">
                  <a:pos x="558" y="103"/>
                </a:cxn>
                <a:cxn ang="0">
                  <a:pos x="549" y="103"/>
                </a:cxn>
                <a:cxn ang="0">
                  <a:pos x="324" y="0"/>
                </a:cxn>
              </a:cxnLst>
              <a:pathLst>
                <a:path w="144" h="143">
                  <a:moveTo>
                    <a:pt x="67" y="135"/>
                  </a:moveTo>
                  <a:cubicBezTo>
                    <a:pt x="66" y="135"/>
                    <a:pt x="65" y="134"/>
                    <a:pt x="66" y="133"/>
                  </a:cubicBezTo>
                  <a:cubicBezTo>
                    <a:pt x="66" y="133"/>
                    <a:pt x="66" y="132"/>
                    <a:pt x="67" y="132"/>
                  </a:cubicBezTo>
                  <a:cubicBezTo>
                    <a:pt x="67" y="132"/>
                    <a:pt x="67" y="132"/>
                    <a:pt x="67" y="132"/>
                  </a:cubicBezTo>
                  <a:cubicBezTo>
                    <a:pt x="68" y="132"/>
                    <a:pt x="69" y="133"/>
                    <a:pt x="69" y="134"/>
                  </a:cubicBezTo>
                  <a:cubicBezTo>
                    <a:pt x="69" y="135"/>
                    <a:pt x="68" y="135"/>
                    <a:pt x="67" y="135"/>
                  </a:cubicBezTo>
                  <a:cubicBezTo>
                    <a:pt x="67" y="135"/>
                    <a:pt x="67" y="135"/>
                    <a:pt x="67" y="135"/>
                  </a:cubicBezTo>
                  <a:moveTo>
                    <a:pt x="68" y="125"/>
                  </a:moveTo>
                  <a:cubicBezTo>
                    <a:pt x="67" y="125"/>
                    <a:pt x="67" y="124"/>
                    <a:pt x="67" y="123"/>
                  </a:cubicBezTo>
                  <a:cubicBezTo>
                    <a:pt x="67" y="123"/>
                    <a:pt x="67" y="122"/>
                    <a:pt x="68" y="122"/>
                  </a:cubicBezTo>
                  <a:cubicBezTo>
                    <a:pt x="68" y="122"/>
                    <a:pt x="68" y="122"/>
                    <a:pt x="69" y="122"/>
                  </a:cubicBezTo>
                  <a:cubicBezTo>
                    <a:pt x="69" y="122"/>
                    <a:pt x="70" y="123"/>
                    <a:pt x="70" y="124"/>
                  </a:cubicBezTo>
                  <a:cubicBezTo>
                    <a:pt x="70" y="125"/>
                    <a:pt x="69" y="125"/>
                    <a:pt x="68" y="125"/>
                  </a:cubicBezTo>
                  <a:cubicBezTo>
                    <a:pt x="68" y="125"/>
                    <a:pt x="68" y="125"/>
                    <a:pt x="68" y="125"/>
                  </a:cubicBezTo>
                  <a:moveTo>
                    <a:pt x="115" y="119"/>
                  </a:moveTo>
                  <a:cubicBezTo>
                    <a:pt x="114" y="119"/>
                    <a:pt x="114" y="119"/>
                    <a:pt x="114" y="119"/>
                  </a:cubicBezTo>
                  <a:cubicBezTo>
                    <a:pt x="114" y="118"/>
                    <a:pt x="113" y="117"/>
                    <a:pt x="114" y="116"/>
                  </a:cubicBezTo>
                  <a:cubicBezTo>
                    <a:pt x="114" y="116"/>
                    <a:pt x="115" y="115"/>
                    <a:pt x="115" y="115"/>
                  </a:cubicBezTo>
                  <a:cubicBezTo>
                    <a:pt x="116" y="115"/>
                    <a:pt x="116" y="115"/>
                    <a:pt x="116" y="116"/>
                  </a:cubicBezTo>
                  <a:cubicBezTo>
                    <a:pt x="117" y="116"/>
                    <a:pt x="117" y="117"/>
                    <a:pt x="117" y="118"/>
                  </a:cubicBezTo>
                  <a:cubicBezTo>
                    <a:pt x="116" y="118"/>
                    <a:pt x="116" y="119"/>
                    <a:pt x="115" y="119"/>
                  </a:cubicBezTo>
                  <a:moveTo>
                    <a:pt x="69" y="115"/>
                  </a:moveTo>
                  <a:cubicBezTo>
                    <a:pt x="68" y="115"/>
                    <a:pt x="68" y="114"/>
                    <a:pt x="68" y="114"/>
                  </a:cubicBezTo>
                  <a:cubicBezTo>
                    <a:pt x="68" y="113"/>
                    <a:pt x="69" y="112"/>
                    <a:pt x="69" y="112"/>
                  </a:cubicBezTo>
                  <a:cubicBezTo>
                    <a:pt x="69" y="112"/>
                    <a:pt x="70" y="112"/>
                    <a:pt x="70" y="112"/>
                  </a:cubicBezTo>
                  <a:cubicBezTo>
                    <a:pt x="71" y="112"/>
                    <a:pt x="71" y="113"/>
                    <a:pt x="71" y="114"/>
                  </a:cubicBezTo>
                  <a:cubicBezTo>
                    <a:pt x="71" y="115"/>
                    <a:pt x="70" y="115"/>
                    <a:pt x="69" y="115"/>
                  </a:cubicBezTo>
                  <a:cubicBezTo>
                    <a:pt x="69" y="115"/>
                    <a:pt x="69" y="115"/>
                    <a:pt x="69" y="115"/>
                  </a:cubicBezTo>
                  <a:moveTo>
                    <a:pt x="106" y="114"/>
                  </a:moveTo>
                  <a:cubicBezTo>
                    <a:pt x="106" y="114"/>
                    <a:pt x="106" y="114"/>
                    <a:pt x="106" y="114"/>
                  </a:cubicBezTo>
                  <a:cubicBezTo>
                    <a:pt x="105" y="113"/>
                    <a:pt x="105" y="112"/>
                    <a:pt x="105" y="111"/>
                  </a:cubicBezTo>
                  <a:cubicBezTo>
                    <a:pt x="105" y="111"/>
                    <a:pt x="106" y="111"/>
                    <a:pt x="106" y="111"/>
                  </a:cubicBezTo>
                  <a:cubicBezTo>
                    <a:pt x="107" y="111"/>
                    <a:pt x="107" y="111"/>
                    <a:pt x="107" y="111"/>
                  </a:cubicBezTo>
                  <a:cubicBezTo>
                    <a:pt x="108" y="111"/>
                    <a:pt x="108" y="112"/>
                    <a:pt x="108" y="113"/>
                  </a:cubicBezTo>
                  <a:cubicBezTo>
                    <a:pt x="108" y="114"/>
                    <a:pt x="107" y="114"/>
                    <a:pt x="106" y="114"/>
                  </a:cubicBezTo>
                  <a:moveTo>
                    <a:pt x="98" y="109"/>
                  </a:moveTo>
                  <a:cubicBezTo>
                    <a:pt x="97" y="109"/>
                    <a:pt x="97" y="109"/>
                    <a:pt x="97" y="109"/>
                  </a:cubicBezTo>
                  <a:cubicBezTo>
                    <a:pt x="96" y="109"/>
                    <a:pt x="96" y="107"/>
                    <a:pt x="96" y="107"/>
                  </a:cubicBezTo>
                  <a:cubicBezTo>
                    <a:pt x="97" y="106"/>
                    <a:pt x="97" y="106"/>
                    <a:pt x="98" y="106"/>
                  </a:cubicBezTo>
                  <a:cubicBezTo>
                    <a:pt x="98" y="106"/>
                    <a:pt x="98" y="106"/>
                    <a:pt x="98" y="106"/>
                  </a:cubicBezTo>
                  <a:cubicBezTo>
                    <a:pt x="99" y="106"/>
                    <a:pt x="100" y="107"/>
                    <a:pt x="99" y="108"/>
                  </a:cubicBezTo>
                  <a:cubicBezTo>
                    <a:pt x="99" y="109"/>
                    <a:pt x="98" y="109"/>
                    <a:pt x="98" y="109"/>
                  </a:cubicBezTo>
                  <a:moveTo>
                    <a:pt x="70" y="105"/>
                  </a:moveTo>
                  <a:cubicBezTo>
                    <a:pt x="70" y="105"/>
                    <a:pt x="69" y="105"/>
                    <a:pt x="69" y="104"/>
                  </a:cubicBezTo>
                  <a:cubicBezTo>
                    <a:pt x="69" y="103"/>
                    <a:pt x="70" y="102"/>
                    <a:pt x="71" y="102"/>
                  </a:cubicBezTo>
                  <a:cubicBezTo>
                    <a:pt x="71" y="102"/>
                    <a:pt x="71" y="102"/>
                    <a:pt x="71" y="102"/>
                  </a:cubicBezTo>
                  <a:cubicBezTo>
                    <a:pt x="72" y="102"/>
                    <a:pt x="72" y="103"/>
                    <a:pt x="72" y="104"/>
                  </a:cubicBezTo>
                  <a:cubicBezTo>
                    <a:pt x="72" y="105"/>
                    <a:pt x="71" y="105"/>
                    <a:pt x="71" y="105"/>
                  </a:cubicBezTo>
                  <a:cubicBezTo>
                    <a:pt x="70" y="105"/>
                    <a:pt x="70" y="105"/>
                    <a:pt x="70" y="105"/>
                  </a:cubicBezTo>
                  <a:moveTo>
                    <a:pt x="89" y="104"/>
                  </a:moveTo>
                  <a:cubicBezTo>
                    <a:pt x="88" y="104"/>
                    <a:pt x="88" y="104"/>
                    <a:pt x="88" y="104"/>
                  </a:cubicBezTo>
                  <a:cubicBezTo>
                    <a:pt x="87" y="104"/>
                    <a:pt x="87" y="103"/>
                    <a:pt x="87" y="102"/>
                  </a:cubicBezTo>
                  <a:cubicBezTo>
                    <a:pt x="88" y="101"/>
                    <a:pt x="88" y="101"/>
                    <a:pt x="89" y="101"/>
                  </a:cubicBezTo>
                  <a:cubicBezTo>
                    <a:pt x="89" y="101"/>
                    <a:pt x="89" y="101"/>
                    <a:pt x="90" y="101"/>
                  </a:cubicBezTo>
                  <a:cubicBezTo>
                    <a:pt x="91" y="102"/>
                    <a:pt x="91" y="103"/>
                    <a:pt x="90" y="104"/>
                  </a:cubicBezTo>
                  <a:cubicBezTo>
                    <a:pt x="90" y="104"/>
                    <a:pt x="90" y="104"/>
                    <a:pt x="89" y="104"/>
                  </a:cubicBezTo>
                  <a:moveTo>
                    <a:pt x="80" y="100"/>
                  </a:moveTo>
                  <a:cubicBezTo>
                    <a:pt x="79" y="99"/>
                    <a:pt x="79" y="99"/>
                    <a:pt x="79" y="99"/>
                  </a:cubicBezTo>
                  <a:cubicBezTo>
                    <a:pt x="79" y="99"/>
                    <a:pt x="78" y="98"/>
                    <a:pt x="79" y="97"/>
                  </a:cubicBezTo>
                  <a:cubicBezTo>
                    <a:pt x="79" y="97"/>
                    <a:pt x="80" y="96"/>
                    <a:pt x="80" y="96"/>
                  </a:cubicBezTo>
                  <a:cubicBezTo>
                    <a:pt x="80" y="96"/>
                    <a:pt x="81" y="96"/>
                    <a:pt x="81" y="96"/>
                  </a:cubicBezTo>
                  <a:cubicBezTo>
                    <a:pt x="82" y="97"/>
                    <a:pt x="82" y="98"/>
                    <a:pt x="82" y="99"/>
                  </a:cubicBezTo>
                  <a:cubicBezTo>
                    <a:pt x="81" y="99"/>
                    <a:pt x="81" y="100"/>
                    <a:pt x="80" y="100"/>
                  </a:cubicBezTo>
                  <a:moveTo>
                    <a:pt x="72" y="96"/>
                  </a:moveTo>
                  <a:cubicBezTo>
                    <a:pt x="71" y="95"/>
                    <a:pt x="70" y="95"/>
                    <a:pt x="70" y="94"/>
                  </a:cubicBezTo>
                  <a:cubicBezTo>
                    <a:pt x="70" y="93"/>
                    <a:pt x="71" y="92"/>
                    <a:pt x="72" y="92"/>
                  </a:cubicBezTo>
                  <a:cubicBezTo>
                    <a:pt x="72" y="92"/>
                    <a:pt x="72" y="92"/>
                    <a:pt x="72" y="92"/>
                  </a:cubicBezTo>
                  <a:cubicBezTo>
                    <a:pt x="73" y="92"/>
                    <a:pt x="73" y="93"/>
                    <a:pt x="73" y="94"/>
                  </a:cubicBezTo>
                  <a:cubicBezTo>
                    <a:pt x="73" y="95"/>
                    <a:pt x="73" y="96"/>
                    <a:pt x="72" y="96"/>
                  </a:cubicBezTo>
                  <a:cubicBezTo>
                    <a:pt x="72" y="96"/>
                    <a:pt x="72" y="96"/>
                    <a:pt x="72" y="96"/>
                  </a:cubicBezTo>
                  <a:moveTo>
                    <a:pt x="49" y="73"/>
                  </a:moveTo>
                  <a:cubicBezTo>
                    <a:pt x="48" y="73"/>
                    <a:pt x="48" y="73"/>
                    <a:pt x="48" y="73"/>
                  </a:cubicBezTo>
                  <a:cubicBezTo>
                    <a:pt x="47" y="72"/>
                    <a:pt x="47" y="71"/>
                    <a:pt x="48" y="71"/>
                  </a:cubicBezTo>
                  <a:cubicBezTo>
                    <a:pt x="48" y="70"/>
                    <a:pt x="49" y="70"/>
                    <a:pt x="49" y="70"/>
                  </a:cubicBezTo>
                  <a:cubicBezTo>
                    <a:pt x="49" y="70"/>
                    <a:pt x="50" y="70"/>
                    <a:pt x="50" y="70"/>
                  </a:cubicBezTo>
                  <a:cubicBezTo>
                    <a:pt x="51" y="70"/>
                    <a:pt x="51" y="71"/>
                    <a:pt x="51" y="72"/>
                  </a:cubicBezTo>
                  <a:cubicBezTo>
                    <a:pt x="50" y="73"/>
                    <a:pt x="50" y="73"/>
                    <a:pt x="49" y="73"/>
                  </a:cubicBezTo>
                  <a:moveTo>
                    <a:pt x="73" y="72"/>
                  </a:moveTo>
                  <a:cubicBezTo>
                    <a:pt x="73" y="72"/>
                    <a:pt x="72" y="72"/>
                    <a:pt x="72" y="71"/>
                  </a:cubicBezTo>
                  <a:cubicBezTo>
                    <a:pt x="71" y="71"/>
                    <a:pt x="71" y="70"/>
                    <a:pt x="72" y="69"/>
                  </a:cubicBezTo>
                  <a:cubicBezTo>
                    <a:pt x="72" y="69"/>
                    <a:pt x="73" y="69"/>
                    <a:pt x="73" y="69"/>
                  </a:cubicBezTo>
                  <a:cubicBezTo>
                    <a:pt x="73" y="69"/>
                    <a:pt x="74" y="69"/>
                    <a:pt x="74" y="69"/>
                  </a:cubicBezTo>
                  <a:cubicBezTo>
                    <a:pt x="75" y="70"/>
                    <a:pt x="75" y="71"/>
                    <a:pt x="74" y="72"/>
                  </a:cubicBezTo>
                  <a:cubicBezTo>
                    <a:pt x="74" y="72"/>
                    <a:pt x="73" y="72"/>
                    <a:pt x="73" y="72"/>
                  </a:cubicBezTo>
                  <a:moveTo>
                    <a:pt x="41" y="68"/>
                  </a:moveTo>
                  <a:cubicBezTo>
                    <a:pt x="40" y="68"/>
                    <a:pt x="40" y="68"/>
                    <a:pt x="40" y="68"/>
                  </a:cubicBezTo>
                  <a:cubicBezTo>
                    <a:pt x="39" y="67"/>
                    <a:pt x="39" y="66"/>
                    <a:pt x="39" y="65"/>
                  </a:cubicBezTo>
                  <a:cubicBezTo>
                    <a:pt x="40" y="65"/>
                    <a:pt x="40" y="64"/>
                    <a:pt x="41" y="64"/>
                  </a:cubicBezTo>
                  <a:cubicBezTo>
                    <a:pt x="41" y="64"/>
                    <a:pt x="41" y="65"/>
                    <a:pt x="41" y="65"/>
                  </a:cubicBezTo>
                  <a:cubicBezTo>
                    <a:pt x="42" y="65"/>
                    <a:pt x="43" y="66"/>
                    <a:pt x="42" y="67"/>
                  </a:cubicBezTo>
                  <a:cubicBezTo>
                    <a:pt x="42" y="68"/>
                    <a:pt x="41" y="68"/>
                    <a:pt x="41" y="68"/>
                  </a:cubicBezTo>
                  <a:moveTo>
                    <a:pt x="80" y="65"/>
                  </a:moveTo>
                  <a:cubicBezTo>
                    <a:pt x="80" y="65"/>
                    <a:pt x="79" y="65"/>
                    <a:pt x="79" y="65"/>
                  </a:cubicBezTo>
                  <a:cubicBezTo>
                    <a:pt x="78" y="64"/>
                    <a:pt x="78" y="63"/>
                    <a:pt x="79" y="62"/>
                  </a:cubicBezTo>
                  <a:cubicBezTo>
                    <a:pt x="79" y="62"/>
                    <a:pt x="80" y="62"/>
                    <a:pt x="80" y="62"/>
                  </a:cubicBezTo>
                  <a:cubicBezTo>
                    <a:pt x="81" y="62"/>
                    <a:pt x="81" y="62"/>
                    <a:pt x="81" y="62"/>
                  </a:cubicBezTo>
                  <a:cubicBezTo>
                    <a:pt x="82" y="63"/>
                    <a:pt x="82" y="64"/>
                    <a:pt x="81" y="65"/>
                  </a:cubicBezTo>
                  <a:cubicBezTo>
                    <a:pt x="81" y="65"/>
                    <a:pt x="81" y="65"/>
                    <a:pt x="80" y="65"/>
                  </a:cubicBezTo>
                  <a:moveTo>
                    <a:pt x="32" y="63"/>
                  </a:moveTo>
                  <a:cubicBezTo>
                    <a:pt x="31" y="62"/>
                    <a:pt x="31" y="62"/>
                    <a:pt x="31" y="62"/>
                  </a:cubicBezTo>
                  <a:cubicBezTo>
                    <a:pt x="30" y="62"/>
                    <a:pt x="30" y="61"/>
                    <a:pt x="31" y="60"/>
                  </a:cubicBezTo>
                  <a:cubicBezTo>
                    <a:pt x="31" y="60"/>
                    <a:pt x="32" y="59"/>
                    <a:pt x="32" y="59"/>
                  </a:cubicBezTo>
                  <a:cubicBezTo>
                    <a:pt x="32" y="59"/>
                    <a:pt x="33" y="59"/>
                    <a:pt x="33" y="59"/>
                  </a:cubicBezTo>
                  <a:cubicBezTo>
                    <a:pt x="34" y="60"/>
                    <a:pt x="34" y="61"/>
                    <a:pt x="34" y="62"/>
                  </a:cubicBezTo>
                  <a:cubicBezTo>
                    <a:pt x="33" y="62"/>
                    <a:pt x="33" y="63"/>
                    <a:pt x="32" y="63"/>
                  </a:cubicBezTo>
                  <a:moveTo>
                    <a:pt x="87" y="58"/>
                  </a:moveTo>
                  <a:cubicBezTo>
                    <a:pt x="87" y="58"/>
                    <a:pt x="86" y="58"/>
                    <a:pt x="86" y="58"/>
                  </a:cubicBezTo>
                  <a:cubicBezTo>
                    <a:pt x="85" y="57"/>
                    <a:pt x="85" y="56"/>
                    <a:pt x="86" y="55"/>
                  </a:cubicBezTo>
                  <a:cubicBezTo>
                    <a:pt x="86" y="55"/>
                    <a:pt x="87" y="55"/>
                    <a:pt x="87" y="55"/>
                  </a:cubicBezTo>
                  <a:cubicBezTo>
                    <a:pt x="88" y="55"/>
                    <a:pt x="88" y="55"/>
                    <a:pt x="88" y="55"/>
                  </a:cubicBezTo>
                  <a:cubicBezTo>
                    <a:pt x="89" y="56"/>
                    <a:pt x="89" y="57"/>
                    <a:pt x="88" y="58"/>
                  </a:cubicBezTo>
                  <a:cubicBezTo>
                    <a:pt x="88" y="58"/>
                    <a:pt x="88" y="58"/>
                    <a:pt x="87" y="58"/>
                  </a:cubicBezTo>
                  <a:moveTo>
                    <a:pt x="24" y="57"/>
                  </a:moveTo>
                  <a:cubicBezTo>
                    <a:pt x="23" y="57"/>
                    <a:pt x="23" y="57"/>
                    <a:pt x="23" y="57"/>
                  </a:cubicBezTo>
                  <a:cubicBezTo>
                    <a:pt x="22" y="57"/>
                    <a:pt x="22" y="56"/>
                    <a:pt x="22" y="55"/>
                  </a:cubicBezTo>
                  <a:cubicBezTo>
                    <a:pt x="22" y="54"/>
                    <a:pt x="23" y="54"/>
                    <a:pt x="24" y="54"/>
                  </a:cubicBezTo>
                  <a:cubicBezTo>
                    <a:pt x="24" y="54"/>
                    <a:pt x="24" y="54"/>
                    <a:pt x="24" y="54"/>
                  </a:cubicBezTo>
                  <a:cubicBezTo>
                    <a:pt x="25" y="55"/>
                    <a:pt x="25" y="56"/>
                    <a:pt x="25" y="57"/>
                  </a:cubicBezTo>
                  <a:cubicBezTo>
                    <a:pt x="25" y="57"/>
                    <a:pt x="24" y="57"/>
                    <a:pt x="24" y="57"/>
                  </a:cubicBezTo>
                  <a:moveTo>
                    <a:pt x="15" y="52"/>
                  </a:moveTo>
                  <a:cubicBezTo>
                    <a:pt x="14" y="52"/>
                    <a:pt x="14" y="52"/>
                    <a:pt x="14" y="52"/>
                  </a:cubicBezTo>
                  <a:cubicBezTo>
                    <a:pt x="13" y="51"/>
                    <a:pt x="13" y="50"/>
                    <a:pt x="14" y="50"/>
                  </a:cubicBezTo>
                  <a:cubicBezTo>
                    <a:pt x="14" y="49"/>
                    <a:pt x="14" y="49"/>
                    <a:pt x="15" y="49"/>
                  </a:cubicBezTo>
                  <a:cubicBezTo>
                    <a:pt x="15" y="49"/>
                    <a:pt x="16" y="49"/>
                    <a:pt x="16" y="49"/>
                  </a:cubicBezTo>
                  <a:cubicBezTo>
                    <a:pt x="17" y="49"/>
                    <a:pt x="17" y="51"/>
                    <a:pt x="16" y="51"/>
                  </a:cubicBezTo>
                  <a:cubicBezTo>
                    <a:pt x="16" y="52"/>
                    <a:pt x="16" y="52"/>
                    <a:pt x="15" y="52"/>
                  </a:cubicBezTo>
                  <a:moveTo>
                    <a:pt x="94" y="51"/>
                  </a:moveTo>
                  <a:cubicBezTo>
                    <a:pt x="94" y="51"/>
                    <a:pt x="94" y="51"/>
                    <a:pt x="93" y="51"/>
                  </a:cubicBezTo>
                  <a:cubicBezTo>
                    <a:pt x="93" y="50"/>
                    <a:pt x="93" y="49"/>
                    <a:pt x="93" y="48"/>
                  </a:cubicBezTo>
                  <a:cubicBezTo>
                    <a:pt x="94" y="48"/>
                    <a:pt x="94" y="48"/>
                    <a:pt x="94" y="48"/>
                  </a:cubicBezTo>
                  <a:cubicBezTo>
                    <a:pt x="95" y="48"/>
                    <a:pt x="95" y="48"/>
                    <a:pt x="96" y="48"/>
                  </a:cubicBezTo>
                  <a:cubicBezTo>
                    <a:pt x="96" y="49"/>
                    <a:pt x="96" y="50"/>
                    <a:pt x="96" y="51"/>
                  </a:cubicBezTo>
                  <a:cubicBezTo>
                    <a:pt x="95" y="51"/>
                    <a:pt x="95" y="51"/>
                    <a:pt x="94" y="51"/>
                  </a:cubicBezTo>
                  <a:moveTo>
                    <a:pt x="102" y="44"/>
                  </a:moveTo>
                  <a:cubicBezTo>
                    <a:pt x="101" y="44"/>
                    <a:pt x="101" y="44"/>
                    <a:pt x="100" y="44"/>
                  </a:cubicBezTo>
                  <a:cubicBezTo>
                    <a:pt x="100" y="43"/>
                    <a:pt x="100" y="42"/>
                    <a:pt x="100" y="41"/>
                  </a:cubicBezTo>
                  <a:cubicBezTo>
                    <a:pt x="101" y="41"/>
                    <a:pt x="101" y="41"/>
                    <a:pt x="102" y="41"/>
                  </a:cubicBezTo>
                  <a:cubicBezTo>
                    <a:pt x="102" y="41"/>
                    <a:pt x="102" y="41"/>
                    <a:pt x="103" y="41"/>
                  </a:cubicBezTo>
                  <a:cubicBezTo>
                    <a:pt x="103" y="42"/>
                    <a:pt x="103" y="43"/>
                    <a:pt x="103" y="44"/>
                  </a:cubicBezTo>
                  <a:cubicBezTo>
                    <a:pt x="102" y="44"/>
                    <a:pt x="102" y="44"/>
                    <a:pt x="102" y="44"/>
                  </a:cubicBezTo>
                  <a:moveTo>
                    <a:pt x="109" y="37"/>
                  </a:moveTo>
                  <a:cubicBezTo>
                    <a:pt x="108" y="37"/>
                    <a:pt x="108" y="37"/>
                    <a:pt x="108" y="37"/>
                  </a:cubicBezTo>
                  <a:cubicBezTo>
                    <a:pt x="107" y="36"/>
                    <a:pt x="107" y="35"/>
                    <a:pt x="108" y="34"/>
                  </a:cubicBezTo>
                  <a:cubicBezTo>
                    <a:pt x="108" y="34"/>
                    <a:pt x="108" y="34"/>
                    <a:pt x="109" y="34"/>
                  </a:cubicBezTo>
                  <a:cubicBezTo>
                    <a:pt x="109" y="34"/>
                    <a:pt x="110" y="34"/>
                    <a:pt x="110" y="34"/>
                  </a:cubicBezTo>
                  <a:cubicBezTo>
                    <a:pt x="111" y="35"/>
                    <a:pt x="111" y="36"/>
                    <a:pt x="110" y="37"/>
                  </a:cubicBezTo>
                  <a:cubicBezTo>
                    <a:pt x="110" y="37"/>
                    <a:pt x="109" y="37"/>
                    <a:pt x="109" y="37"/>
                  </a:cubicBezTo>
                  <a:moveTo>
                    <a:pt x="116" y="30"/>
                  </a:moveTo>
                  <a:cubicBezTo>
                    <a:pt x="115" y="30"/>
                    <a:pt x="115" y="30"/>
                    <a:pt x="115" y="30"/>
                  </a:cubicBezTo>
                  <a:cubicBezTo>
                    <a:pt x="114" y="29"/>
                    <a:pt x="114" y="28"/>
                    <a:pt x="115" y="27"/>
                  </a:cubicBezTo>
                  <a:cubicBezTo>
                    <a:pt x="115" y="27"/>
                    <a:pt x="115" y="27"/>
                    <a:pt x="116" y="27"/>
                  </a:cubicBezTo>
                  <a:cubicBezTo>
                    <a:pt x="116" y="27"/>
                    <a:pt x="117" y="27"/>
                    <a:pt x="117" y="27"/>
                  </a:cubicBezTo>
                  <a:cubicBezTo>
                    <a:pt x="118" y="28"/>
                    <a:pt x="118" y="29"/>
                    <a:pt x="117" y="30"/>
                  </a:cubicBezTo>
                  <a:cubicBezTo>
                    <a:pt x="117" y="30"/>
                    <a:pt x="116" y="30"/>
                    <a:pt x="116" y="30"/>
                  </a:cubicBezTo>
                  <a:moveTo>
                    <a:pt x="72" y="0"/>
                  </a:moveTo>
                  <a:cubicBezTo>
                    <a:pt x="42" y="0"/>
                    <a:pt x="16" y="18"/>
                    <a:pt x="6" y="44"/>
                  </a:cubicBezTo>
                  <a:cubicBezTo>
                    <a:pt x="6" y="44"/>
                    <a:pt x="6" y="44"/>
                    <a:pt x="7" y="44"/>
                  </a:cubicBezTo>
                  <a:cubicBezTo>
                    <a:pt x="7" y="44"/>
                    <a:pt x="7" y="44"/>
                    <a:pt x="7" y="44"/>
                  </a:cubicBezTo>
                  <a:cubicBezTo>
                    <a:pt x="8" y="44"/>
                    <a:pt x="8" y="45"/>
                    <a:pt x="8" y="46"/>
                  </a:cubicBezTo>
                  <a:cubicBezTo>
                    <a:pt x="8" y="47"/>
                    <a:pt x="7" y="47"/>
                    <a:pt x="7" y="47"/>
                  </a:cubicBezTo>
                  <a:cubicBezTo>
                    <a:pt x="6" y="47"/>
                    <a:pt x="6" y="47"/>
                    <a:pt x="6" y="47"/>
                  </a:cubicBezTo>
                  <a:cubicBezTo>
                    <a:pt x="5" y="46"/>
                    <a:pt x="5" y="46"/>
                    <a:pt x="5" y="45"/>
                  </a:cubicBezTo>
                  <a:cubicBezTo>
                    <a:pt x="2" y="53"/>
                    <a:pt x="0" y="62"/>
                    <a:pt x="0" y="71"/>
                  </a:cubicBezTo>
                  <a:cubicBezTo>
                    <a:pt x="0" y="109"/>
                    <a:pt x="28" y="139"/>
                    <a:pt x="65" y="143"/>
                  </a:cubicBezTo>
                  <a:cubicBezTo>
                    <a:pt x="65" y="142"/>
                    <a:pt x="65" y="142"/>
                    <a:pt x="66" y="142"/>
                  </a:cubicBezTo>
                  <a:cubicBezTo>
                    <a:pt x="66" y="142"/>
                    <a:pt x="66" y="142"/>
                    <a:pt x="66" y="142"/>
                  </a:cubicBezTo>
                  <a:cubicBezTo>
                    <a:pt x="67" y="142"/>
                    <a:pt x="67" y="142"/>
                    <a:pt x="68" y="143"/>
                  </a:cubicBezTo>
                  <a:cubicBezTo>
                    <a:pt x="69" y="143"/>
                    <a:pt x="70" y="143"/>
                    <a:pt x="72" y="143"/>
                  </a:cubicBezTo>
                  <a:cubicBezTo>
                    <a:pt x="92" y="143"/>
                    <a:pt x="109" y="135"/>
                    <a:pt x="122" y="122"/>
                  </a:cubicBezTo>
                  <a:cubicBezTo>
                    <a:pt x="122" y="122"/>
                    <a:pt x="122" y="121"/>
                    <a:pt x="123" y="121"/>
                  </a:cubicBezTo>
                  <a:cubicBezTo>
                    <a:pt x="123" y="120"/>
                    <a:pt x="123" y="120"/>
                    <a:pt x="124" y="120"/>
                  </a:cubicBezTo>
                  <a:cubicBezTo>
                    <a:pt x="124" y="120"/>
                    <a:pt x="124" y="120"/>
                    <a:pt x="124" y="120"/>
                  </a:cubicBezTo>
                  <a:cubicBezTo>
                    <a:pt x="136" y="107"/>
                    <a:pt x="144" y="90"/>
                    <a:pt x="144" y="71"/>
                  </a:cubicBezTo>
                  <a:cubicBezTo>
                    <a:pt x="144" y="53"/>
                    <a:pt x="136" y="35"/>
                    <a:pt x="124" y="23"/>
                  </a:cubicBezTo>
                  <a:cubicBezTo>
                    <a:pt x="124" y="23"/>
                    <a:pt x="124" y="23"/>
                    <a:pt x="124" y="23"/>
                  </a:cubicBezTo>
                  <a:cubicBezTo>
                    <a:pt x="124" y="23"/>
                    <a:pt x="124" y="23"/>
                    <a:pt x="123" y="23"/>
                  </a:cubicBezTo>
                  <a:cubicBezTo>
                    <a:pt x="123" y="23"/>
                    <a:pt x="122" y="23"/>
                    <a:pt x="122" y="23"/>
                  </a:cubicBezTo>
                  <a:cubicBezTo>
                    <a:pt x="121" y="22"/>
                    <a:pt x="121" y="21"/>
                    <a:pt x="122" y="20"/>
                  </a:cubicBezTo>
                  <a:cubicBezTo>
                    <a:pt x="122" y="20"/>
                    <a:pt x="122" y="20"/>
                    <a:pt x="122" y="20"/>
                  </a:cubicBezTo>
                  <a:cubicBezTo>
                    <a:pt x="109" y="8"/>
                    <a:pt x="91" y="0"/>
                    <a:pt x="72" y="0"/>
                  </a:cubicBezTo>
                </a:path>
              </a:pathLst>
            </a:custGeom>
            <a:solidFill>
              <a:srgbClr val="F3F5F7"/>
            </a:solidFill>
            <a:ln w="9525">
              <a:noFill/>
            </a:ln>
          </p:spPr>
          <p:txBody>
            <a:bodyPr/>
            <a:p>
              <a:endParaRPr lang="zh-CN" altLang="en-US"/>
            </a:p>
          </p:txBody>
        </p:sp>
        <p:sp>
          <p:nvSpPr>
            <p:cNvPr id="285790" name="任意多边形 101"/>
            <p:cNvSpPr/>
            <p:nvPr>
              <p:custDataLst>
                <p:tags r:id="rId89"/>
              </p:custDataLst>
            </p:nvPr>
          </p:nvSpPr>
          <p:spPr>
            <a:xfrm>
              <a:off x="13613" y="3201"/>
              <a:ext cx="612" cy="698"/>
            </a:xfrm>
            <a:custGeom>
              <a:avLst/>
              <a:gdLst/>
              <a:ahLst/>
              <a:cxnLst>
                <a:cxn ang="0">
                  <a:pos x="188" y="482"/>
                </a:cxn>
                <a:cxn ang="0">
                  <a:pos x="323" y="486"/>
                </a:cxn>
                <a:cxn ang="0">
                  <a:pos x="332" y="477"/>
                </a:cxn>
                <a:cxn ang="0">
                  <a:pos x="206" y="455"/>
                </a:cxn>
                <a:cxn ang="0">
                  <a:pos x="215" y="455"/>
                </a:cxn>
                <a:cxn ang="0">
                  <a:pos x="300" y="432"/>
                </a:cxn>
                <a:cxn ang="0">
                  <a:pos x="305" y="446"/>
                </a:cxn>
                <a:cxn ang="0">
                  <a:pos x="431" y="405"/>
                </a:cxn>
                <a:cxn ang="0">
                  <a:pos x="229" y="419"/>
                </a:cxn>
                <a:cxn ang="0">
                  <a:pos x="233" y="401"/>
                </a:cxn>
                <a:cxn ang="0">
                  <a:pos x="278" y="401"/>
                </a:cxn>
                <a:cxn ang="0">
                  <a:pos x="287" y="405"/>
                </a:cxn>
                <a:cxn ang="0">
                  <a:pos x="386" y="383"/>
                </a:cxn>
                <a:cxn ang="0">
                  <a:pos x="390" y="396"/>
                </a:cxn>
                <a:cxn ang="0">
                  <a:pos x="247" y="360"/>
                </a:cxn>
                <a:cxn ang="0">
                  <a:pos x="58" y="369"/>
                </a:cxn>
                <a:cxn ang="0">
                  <a:pos x="62" y="360"/>
                </a:cxn>
                <a:cxn ang="0">
                  <a:pos x="260" y="360"/>
                </a:cxn>
                <a:cxn ang="0">
                  <a:pos x="269" y="365"/>
                </a:cxn>
                <a:cxn ang="0">
                  <a:pos x="98" y="342"/>
                </a:cxn>
                <a:cxn ang="0">
                  <a:pos x="98" y="356"/>
                </a:cxn>
                <a:cxn ang="0">
                  <a:pos x="188" y="320"/>
                </a:cxn>
                <a:cxn ang="0">
                  <a:pos x="278" y="324"/>
                </a:cxn>
                <a:cxn ang="0">
                  <a:pos x="282" y="311"/>
                </a:cxn>
                <a:cxn ang="0">
                  <a:pos x="224" y="315"/>
                </a:cxn>
                <a:cxn ang="0">
                  <a:pos x="233" y="324"/>
                </a:cxn>
                <a:cxn ang="0">
                  <a:pos x="282" y="297"/>
                </a:cxn>
                <a:cxn ang="0">
                  <a:pos x="282" y="311"/>
                </a:cxn>
                <a:cxn ang="0">
                  <a:pos x="417" y="284"/>
                </a:cxn>
                <a:cxn ang="0">
                  <a:pos x="462" y="293"/>
                </a:cxn>
                <a:cxn ang="0">
                  <a:pos x="471" y="284"/>
                </a:cxn>
                <a:cxn ang="0">
                  <a:pos x="503" y="279"/>
                </a:cxn>
                <a:cxn ang="0">
                  <a:pos x="507" y="288"/>
                </a:cxn>
                <a:cxn ang="0">
                  <a:pos x="296" y="202"/>
                </a:cxn>
                <a:cxn ang="0">
                  <a:pos x="309" y="202"/>
                </a:cxn>
                <a:cxn ang="0">
                  <a:pos x="381" y="211"/>
                </a:cxn>
                <a:cxn ang="0">
                  <a:pos x="390" y="216"/>
                </a:cxn>
                <a:cxn ang="0">
                  <a:pos x="395" y="229"/>
                </a:cxn>
                <a:cxn ang="0">
                  <a:pos x="399" y="243"/>
                </a:cxn>
                <a:cxn ang="0">
                  <a:pos x="399" y="266"/>
                </a:cxn>
                <a:cxn ang="0">
                  <a:pos x="399" y="270"/>
                </a:cxn>
                <a:cxn ang="0">
                  <a:pos x="390" y="279"/>
                </a:cxn>
                <a:cxn ang="0">
                  <a:pos x="372" y="302"/>
                </a:cxn>
                <a:cxn ang="0">
                  <a:pos x="359" y="360"/>
                </a:cxn>
                <a:cxn ang="0">
                  <a:pos x="350" y="383"/>
                </a:cxn>
                <a:cxn ang="0">
                  <a:pos x="327" y="410"/>
                </a:cxn>
                <a:cxn ang="0">
                  <a:pos x="309" y="378"/>
                </a:cxn>
                <a:cxn ang="0">
                  <a:pos x="309" y="338"/>
                </a:cxn>
                <a:cxn ang="0">
                  <a:pos x="300" y="288"/>
                </a:cxn>
                <a:cxn ang="0">
                  <a:pos x="148" y="333"/>
                </a:cxn>
                <a:cxn ang="0">
                  <a:pos x="143" y="347"/>
                </a:cxn>
                <a:cxn ang="0">
                  <a:pos x="143" y="333"/>
                </a:cxn>
                <a:cxn ang="0">
                  <a:pos x="260" y="523"/>
                </a:cxn>
              </a:cxnLst>
              <a:pathLst>
                <a:path w="116" h="116">
                  <a:moveTo>
                    <a:pt x="42" y="111"/>
                  </a:moveTo>
                  <a:cubicBezTo>
                    <a:pt x="41" y="110"/>
                    <a:pt x="41" y="110"/>
                    <a:pt x="41" y="110"/>
                  </a:cubicBezTo>
                  <a:cubicBezTo>
                    <a:pt x="41" y="110"/>
                    <a:pt x="40" y="109"/>
                    <a:pt x="41" y="108"/>
                  </a:cubicBezTo>
                  <a:cubicBezTo>
                    <a:pt x="41" y="108"/>
                    <a:pt x="42" y="107"/>
                    <a:pt x="42" y="107"/>
                  </a:cubicBezTo>
                  <a:cubicBezTo>
                    <a:pt x="42" y="107"/>
                    <a:pt x="43" y="107"/>
                    <a:pt x="43" y="107"/>
                  </a:cubicBezTo>
                  <a:cubicBezTo>
                    <a:pt x="44" y="108"/>
                    <a:pt x="44" y="109"/>
                    <a:pt x="44" y="110"/>
                  </a:cubicBezTo>
                  <a:cubicBezTo>
                    <a:pt x="43" y="110"/>
                    <a:pt x="43" y="111"/>
                    <a:pt x="42" y="111"/>
                  </a:cubicBezTo>
                  <a:moveTo>
                    <a:pt x="72" y="108"/>
                  </a:moveTo>
                  <a:cubicBezTo>
                    <a:pt x="71" y="108"/>
                    <a:pt x="71" y="108"/>
                    <a:pt x="71" y="107"/>
                  </a:cubicBezTo>
                  <a:cubicBezTo>
                    <a:pt x="70" y="106"/>
                    <a:pt x="71" y="105"/>
                    <a:pt x="71" y="105"/>
                  </a:cubicBezTo>
                  <a:cubicBezTo>
                    <a:pt x="72" y="105"/>
                    <a:pt x="72" y="105"/>
                    <a:pt x="72" y="105"/>
                  </a:cubicBezTo>
                  <a:cubicBezTo>
                    <a:pt x="73" y="105"/>
                    <a:pt x="73" y="105"/>
                    <a:pt x="74" y="106"/>
                  </a:cubicBezTo>
                  <a:cubicBezTo>
                    <a:pt x="74" y="106"/>
                    <a:pt x="74" y="107"/>
                    <a:pt x="73" y="108"/>
                  </a:cubicBezTo>
                  <a:cubicBezTo>
                    <a:pt x="72" y="108"/>
                    <a:pt x="72" y="108"/>
                    <a:pt x="72" y="108"/>
                  </a:cubicBezTo>
                  <a:moveTo>
                    <a:pt x="47" y="102"/>
                  </a:moveTo>
                  <a:cubicBezTo>
                    <a:pt x="46" y="101"/>
                    <a:pt x="46" y="101"/>
                    <a:pt x="46" y="101"/>
                  </a:cubicBezTo>
                  <a:cubicBezTo>
                    <a:pt x="45" y="101"/>
                    <a:pt x="45" y="100"/>
                    <a:pt x="45" y="99"/>
                  </a:cubicBezTo>
                  <a:cubicBezTo>
                    <a:pt x="45" y="99"/>
                    <a:pt x="46" y="98"/>
                    <a:pt x="47" y="98"/>
                  </a:cubicBezTo>
                  <a:cubicBezTo>
                    <a:pt x="47" y="98"/>
                    <a:pt x="47" y="98"/>
                    <a:pt x="47" y="98"/>
                  </a:cubicBezTo>
                  <a:cubicBezTo>
                    <a:pt x="48" y="99"/>
                    <a:pt x="48" y="100"/>
                    <a:pt x="48" y="101"/>
                  </a:cubicBezTo>
                  <a:cubicBezTo>
                    <a:pt x="48" y="101"/>
                    <a:pt x="47" y="102"/>
                    <a:pt x="47" y="102"/>
                  </a:cubicBezTo>
                  <a:moveTo>
                    <a:pt x="68" y="99"/>
                  </a:moveTo>
                  <a:cubicBezTo>
                    <a:pt x="67" y="99"/>
                    <a:pt x="67" y="99"/>
                    <a:pt x="66" y="98"/>
                  </a:cubicBezTo>
                  <a:cubicBezTo>
                    <a:pt x="66" y="97"/>
                    <a:pt x="66" y="96"/>
                    <a:pt x="67" y="96"/>
                  </a:cubicBezTo>
                  <a:cubicBezTo>
                    <a:pt x="67" y="96"/>
                    <a:pt x="68" y="96"/>
                    <a:pt x="68" y="96"/>
                  </a:cubicBezTo>
                  <a:cubicBezTo>
                    <a:pt x="69" y="96"/>
                    <a:pt x="69" y="96"/>
                    <a:pt x="69" y="97"/>
                  </a:cubicBezTo>
                  <a:cubicBezTo>
                    <a:pt x="70" y="97"/>
                    <a:pt x="69" y="98"/>
                    <a:pt x="69" y="99"/>
                  </a:cubicBezTo>
                  <a:cubicBezTo>
                    <a:pt x="68" y="99"/>
                    <a:pt x="68" y="99"/>
                    <a:pt x="68" y="99"/>
                  </a:cubicBezTo>
                  <a:moveTo>
                    <a:pt x="96" y="93"/>
                  </a:moveTo>
                  <a:cubicBezTo>
                    <a:pt x="95" y="93"/>
                    <a:pt x="95" y="93"/>
                    <a:pt x="95" y="93"/>
                  </a:cubicBezTo>
                  <a:cubicBezTo>
                    <a:pt x="94" y="92"/>
                    <a:pt x="94" y="91"/>
                    <a:pt x="94" y="91"/>
                  </a:cubicBezTo>
                  <a:cubicBezTo>
                    <a:pt x="95" y="90"/>
                    <a:pt x="95" y="90"/>
                    <a:pt x="96" y="90"/>
                  </a:cubicBezTo>
                  <a:cubicBezTo>
                    <a:pt x="96" y="90"/>
                    <a:pt x="97" y="90"/>
                    <a:pt x="97" y="90"/>
                  </a:cubicBezTo>
                  <a:cubicBezTo>
                    <a:pt x="98" y="91"/>
                    <a:pt x="98" y="92"/>
                    <a:pt x="97" y="92"/>
                  </a:cubicBezTo>
                  <a:cubicBezTo>
                    <a:pt x="97" y="93"/>
                    <a:pt x="96" y="93"/>
                    <a:pt x="96" y="93"/>
                  </a:cubicBezTo>
                  <a:moveTo>
                    <a:pt x="51" y="93"/>
                  </a:moveTo>
                  <a:cubicBezTo>
                    <a:pt x="50" y="92"/>
                    <a:pt x="50" y="92"/>
                    <a:pt x="50" y="92"/>
                  </a:cubicBezTo>
                  <a:cubicBezTo>
                    <a:pt x="49" y="92"/>
                    <a:pt x="49" y="91"/>
                    <a:pt x="49" y="90"/>
                  </a:cubicBezTo>
                  <a:cubicBezTo>
                    <a:pt x="50" y="90"/>
                    <a:pt x="50" y="89"/>
                    <a:pt x="51" y="89"/>
                  </a:cubicBezTo>
                  <a:cubicBezTo>
                    <a:pt x="51" y="89"/>
                    <a:pt x="51" y="89"/>
                    <a:pt x="52" y="89"/>
                  </a:cubicBezTo>
                  <a:cubicBezTo>
                    <a:pt x="52" y="90"/>
                    <a:pt x="53" y="91"/>
                    <a:pt x="52" y="92"/>
                  </a:cubicBezTo>
                  <a:cubicBezTo>
                    <a:pt x="52" y="92"/>
                    <a:pt x="51" y="93"/>
                    <a:pt x="51" y="93"/>
                  </a:cubicBezTo>
                  <a:moveTo>
                    <a:pt x="64" y="90"/>
                  </a:moveTo>
                  <a:cubicBezTo>
                    <a:pt x="63" y="90"/>
                    <a:pt x="62" y="89"/>
                    <a:pt x="62" y="89"/>
                  </a:cubicBezTo>
                  <a:cubicBezTo>
                    <a:pt x="62" y="88"/>
                    <a:pt x="62" y="87"/>
                    <a:pt x="63" y="87"/>
                  </a:cubicBezTo>
                  <a:cubicBezTo>
                    <a:pt x="63" y="87"/>
                    <a:pt x="63" y="86"/>
                    <a:pt x="64" y="86"/>
                  </a:cubicBezTo>
                  <a:cubicBezTo>
                    <a:pt x="64" y="86"/>
                    <a:pt x="65" y="87"/>
                    <a:pt x="65" y="87"/>
                  </a:cubicBezTo>
                  <a:cubicBezTo>
                    <a:pt x="66" y="88"/>
                    <a:pt x="65" y="89"/>
                    <a:pt x="64" y="90"/>
                  </a:cubicBezTo>
                  <a:cubicBezTo>
                    <a:pt x="64" y="90"/>
                    <a:pt x="64" y="90"/>
                    <a:pt x="64" y="90"/>
                  </a:cubicBezTo>
                  <a:moveTo>
                    <a:pt x="87" y="88"/>
                  </a:moveTo>
                  <a:cubicBezTo>
                    <a:pt x="87" y="88"/>
                    <a:pt x="87" y="88"/>
                    <a:pt x="87" y="88"/>
                  </a:cubicBezTo>
                  <a:cubicBezTo>
                    <a:pt x="86" y="87"/>
                    <a:pt x="85" y="86"/>
                    <a:pt x="86" y="85"/>
                  </a:cubicBezTo>
                  <a:cubicBezTo>
                    <a:pt x="86" y="85"/>
                    <a:pt x="87" y="85"/>
                    <a:pt x="87" y="85"/>
                  </a:cubicBezTo>
                  <a:cubicBezTo>
                    <a:pt x="88" y="85"/>
                    <a:pt x="88" y="85"/>
                    <a:pt x="88" y="85"/>
                  </a:cubicBezTo>
                  <a:cubicBezTo>
                    <a:pt x="89" y="85"/>
                    <a:pt x="89" y="86"/>
                    <a:pt x="89" y="87"/>
                  </a:cubicBezTo>
                  <a:cubicBezTo>
                    <a:pt x="89" y="88"/>
                    <a:pt x="88" y="88"/>
                    <a:pt x="87" y="88"/>
                  </a:cubicBezTo>
                  <a:moveTo>
                    <a:pt x="55" y="83"/>
                  </a:moveTo>
                  <a:cubicBezTo>
                    <a:pt x="54" y="83"/>
                    <a:pt x="54" y="83"/>
                    <a:pt x="54" y="83"/>
                  </a:cubicBezTo>
                  <a:cubicBezTo>
                    <a:pt x="54" y="83"/>
                    <a:pt x="53" y="82"/>
                    <a:pt x="54" y="81"/>
                  </a:cubicBezTo>
                  <a:cubicBezTo>
                    <a:pt x="54" y="81"/>
                    <a:pt x="55" y="80"/>
                    <a:pt x="55" y="80"/>
                  </a:cubicBezTo>
                  <a:cubicBezTo>
                    <a:pt x="55" y="80"/>
                    <a:pt x="56" y="80"/>
                    <a:pt x="56" y="80"/>
                  </a:cubicBezTo>
                  <a:cubicBezTo>
                    <a:pt x="57" y="81"/>
                    <a:pt x="57" y="82"/>
                    <a:pt x="57" y="83"/>
                  </a:cubicBezTo>
                  <a:cubicBezTo>
                    <a:pt x="56" y="83"/>
                    <a:pt x="56" y="83"/>
                    <a:pt x="55" y="83"/>
                  </a:cubicBezTo>
                  <a:moveTo>
                    <a:pt x="13" y="82"/>
                  </a:moveTo>
                  <a:cubicBezTo>
                    <a:pt x="12" y="82"/>
                    <a:pt x="11" y="82"/>
                    <a:pt x="11" y="81"/>
                  </a:cubicBezTo>
                  <a:cubicBezTo>
                    <a:pt x="11" y="80"/>
                    <a:pt x="11" y="79"/>
                    <a:pt x="12" y="79"/>
                  </a:cubicBezTo>
                  <a:cubicBezTo>
                    <a:pt x="13" y="79"/>
                    <a:pt x="13" y="79"/>
                    <a:pt x="13" y="79"/>
                  </a:cubicBezTo>
                  <a:cubicBezTo>
                    <a:pt x="14" y="79"/>
                    <a:pt x="14" y="79"/>
                    <a:pt x="14" y="80"/>
                  </a:cubicBezTo>
                  <a:cubicBezTo>
                    <a:pt x="15" y="81"/>
                    <a:pt x="14" y="82"/>
                    <a:pt x="13" y="82"/>
                  </a:cubicBezTo>
                  <a:cubicBezTo>
                    <a:pt x="13" y="82"/>
                    <a:pt x="13" y="82"/>
                    <a:pt x="13" y="82"/>
                  </a:cubicBezTo>
                  <a:moveTo>
                    <a:pt x="59" y="81"/>
                  </a:moveTo>
                  <a:cubicBezTo>
                    <a:pt x="59" y="81"/>
                    <a:pt x="58" y="80"/>
                    <a:pt x="58" y="80"/>
                  </a:cubicBezTo>
                  <a:cubicBezTo>
                    <a:pt x="58" y="79"/>
                    <a:pt x="58" y="78"/>
                    <a:pt x="59" y="78"/>
                  </a:cubicBezTo>
                  <a:cubicBezTo>
                    <a:pt x="59" y="77"/>
                    <a:pt x="59" y="77"/>
                    <a:pt x="59" y="77"/>
                  </a:cubicBezTo>
                  <a:cubicBezTo>
                    <a:pt x="60" y="77"/>
                    <a:pt x="61" y="78"/>
                    <a:pt x="61" y="78"/>
                  </a:cubicBezTo>
                  <a:cubicBezTo>
                    <a:pt x="61" y="79"/>
                    <a:pt x="61" y="80"/>
                    <a:pt x="60" y="81"/>
                  </a:cubicBezTo>
                  <a:cubicBezTo>
                    <a:pt x="59" y="81"/>
                    <a:pt x="59" y="81"/>
                    <a:pt x="59" y="81"/>
                  </a:cubicBezTo>
                  <a:moveTo>
                    <a:pt x="22" y="79"/>
                  </a:moveTo>
                  <a:cubicBezTo>
                    <a:pt x="22" y="79"/>
                    <a:pt x="21" y="79"/>
                    <a:pt x="21" y="78"/>
                  </a:cubicBezTo>
                  <a:cubicBezTo>
                    <a:pt x="21" y="77"/>
                    <a:pt x="21" y="76"/>
                    <a:pt x="22" y="76"/>
                  </a:cubicBezTo>
                  <a:cubicBezTo>
                    <a:pt x="22" y="76"/>
                    <a:pt x="22" y="76"/>
                    <a:pt x="22" y="76"/>
                  </a:cubicBezTo>
                  <a:cubicBezTo>
                    <a:pt x="23" y="76"/>
                    <a:pt x="24" y="77"/>
                    <a:pt x="24" y="77"/>
                  </a:cubicBezTo>
                  <a:cubicBezTo>
                    <a:pt x="24" y="78"/>
                    <a:pt x="24" y="79"/>
                    <a:pt x="23" y="79"/>
                  </a:cubicBezTo>
                  <a:cubicBezTo>
                    <a:pt x="22" y="79"/>
                    <a:pt x="22" y="79"/>
                    <a:pt x="22" y="79"/>
                  </a:cubicBezTo>
                  <a:moveTo>
                    <a:pt x="42" y="74"/>
                  </a:moveTo>
                  <a:cubicBezTo>
                    <a:pt x="41" y="74"/>
                    <a:pt x="40" y="74"/>
                    <a:pt x="40" y="73"/>
                  </a:cubicBezTo>
                  <a:cubicBezTo>
                    <a:pt x="40" y="72"/>
                    <a:pt x="40" y="71"/>
                    <a:pt x="41" y="71"/>
                  </a:cubicBezTo>
                  <a:cubicBezTo>
                    <a:pt x="41" y="71"/>
                    <a:pt x="42" y="71"/>
                    <a:pt x="42" y="71"/>
                  </a:cubicBezTo>
                  <a:cubicBezTo>
                    <a:pt x="42" y="71"/>
                    <a:pt x="43" y="71"/>
                    <a:pt x="43" y="72"/>
                  </a:cubicBezTo>
                  <a:cubicBezTo>
                    <a:pt x="44" y="73"/>
                    <a:pt x="43" y="74"/>
                    <a:pt x="42" y="74"/>
                  </a:cubicBezTo>
                  <a:cubicBezTo>
                    <a:pt x="42" y="74"/>
                    <a:pt x="42" y="74"/>
                    <a:pt x="42" y="74"/>
                  </a:cubicBezTo>
                  <a:moveTo>
                    <a:pt x="62" y="72"/>
                  </a:moveTo>
                  <a:cubicBezTo>
                    <a:pt x="61" y="72"/>
                    <a:pt x="61" y="72"/>
                    <a:pt x="61" y="72"/>
                  </a:cubicBezTo>
                  <a:cubicBezTo>
                    <a:pt x="60" y="72"/>
                    <a:pt x="60" y="70"/>
                    <a:pt x="60" y="70"/>
                  </a:cubicBezTo>
                  <a:cubicBezTo>
                    <a:pt x="61" y="69"/>
                    <a:pt x="61" y="69"/>
                    <a:pt x="62" y="69"/>
                  </a:cubicBezTo>
                  <a:cubicBezTo>
                    <a:pt x="62" y="69"/>
                    <a:pt x="62" y="69"/>
                    <a:pt x="63" y="69"/>
                  </a:cubicBezTo>
                  <a:cubicBezTo>
                    <a:pt x="64" y="70"/>
                    <a:pt x="64" y="71"/>
                    <a:pt x="63" y="71"/>
                  </a:cubicBezTo>
                  <a:cubicBezTo>
                    <a:pt x="63" y="72"/>
                    <a:pt x="62" y="72"/>
                    <a:pt x="62" y="72"/>
                  </a:cubicBezTo>
                  <a:moveTo>
                    <a:pt x="51" y="72"/>
                  </a:moveTo>
                  <a:cubicBezTo>
                    <a:pt x="51" y="72"/>
                    <a:pt x="50" y="71"/>
                    <a:pt x="50" y="70"/>
                  </a:cubicBezTo>
                  <a:cubicBezTo>
                    <a:pt x="50" y="70"/>
                    <a:pt x="50" y="69"/>
                    <a:pt x="51" y="68"/>
                  </a:cubicBezTo>
                  <a:cubicBezTo>
                    <a:pt x="51" y="68"/>
                    <a:pt x="51" y="68"/>
                    <a:pt x="51" y="68"/>
                  </a:cubicBezTo>
                  <a:cubicBezTo>
                    <a:pt x="52" y="68"/>
                    <a:pt x="53" y="69"/>
                    <a:pt x="53" y="70"/>
                  </a:cubicBezTo>
                  <a:cubicBezTo>
                    <a:pt x="53" y="70"/>
                    <a:pt x="53" y="71"/>
                    <a:pt x="52" y="72"/>
                  </a:cubicBezTo>
                  <a:cubicBezTo>
                    <a:pt x="51" y="72"/>
                    <a:pt x="51" y="72"/>
                    <a:pt x="51" y="72"/>
                  </a:cubicBezTo>
                  <a:moveTo>
                    <a:pt x="63" y="69"/>
                  </a:moveTo>
                  <a:cubicBezTo>
                    <a:pt x="63" y="69"/>
                    <a:pt x="62" y="69"/>
                    <a:pt x="62" y="68"/>
                  </a:cubicBezTo>
                  <a:cubicBezTo>
                    <a:pt x="62" y="67"/>
                    <a:pt x="62" y="66"/>
                    <a:pt x="63" y="66"/>
                  </a:cubicBezTo>
                  <a:cubicBezTo>
                    <a:pt x="63" y="66"/>
                    <a:pt x="63" y="66"/>
                    <a:pt x="63" y="66"/>
                  </a:cubicBezTo>
                  <a:cubicBezTo>
                    <a:pt x="64" y="66"/>
                    <a:pt x="65" y="67"/>
                    <a:pt x="65" y="67"/>
                  </a:cubicBezTo>
                  <a:cubicBezTo>
                    <a:pt x="65" y="68"/>
                    <a:pt x="65" y="69"/>
                    <a:pt x="64" y="69"/>
                  </a:cubicBezTo>
                  <a:cubicBezTo>
                    <a:pt x="63" y="69"/>
                    <a:pt x="63" y="69"/>
                    <a:pt x="63" y="69"/>
                  </a:cubicBezTo>
                  <a:moveTo>
                    <a:pt x="93" y="66"/>
                  </a:moveTo>
                  <a:cubicBezTo>
                    <a:pt x="92" y="66"/>
                    <a:pt x="92" y="65"/>
                    <a:pt x="92" y="65"/>
                  </a:cubicBezTo>
                  <a:cubicBezTo>
                    <a:pt x="92" y="64"/>
                    <a:pt x="92" y="63"/>
                    <a:pt x="93" y="63"/>
                  </a:cubicBezTo>
                  <a:cubicBezTo>
                    <a:pt x="93" y="63"/>
                    <a:pt x="93" y="63"/>
                    <a:pt x="93" y="63"/>
                  </a:cubicBezTo>
                  <a:cubicBezTo>
                    <a:pt x="94" y="63"/>
                    <a:pt x="95" y="63"/>
                    <a:pt x="95" y="64"/>
                  </a:cubicBezTo>
                  <a:cubicBezTo>
                    <a:pt x="95" y="65"/>
                    <a:pt x="94" y="66"/>
                    <a:pt x="93" y="66"/>
                  </a:cubicBezTo>
                  <a:cubicBezTo>
                    <a:pt x="93" y="66"/>
                    <a:pt x="93" y="66"/>
                    <a:pt x="93" y="66"/>
                  </a:cubicBezTo>
                  <a:moveTo>
                    <a:pt x="103" y="65"/>
                  </a:moveTo>
                  <a:cubicBezTo>
                    <a:pt x="102" y="65"/>
                    <a:pt x="102" y="64"/>
                    <a:pt x="102" y="63"/>
                  </a:cubicBezTo>
                  <a:cubicBezTo>
                    <a:pt x="101" y="63"/>
                    <a:pt x="102" y="62"/>
                    <a:pt x="103" y="62"/>
                  </a:cubicBezTo>
                  <a:cubicBezTo>
                    <a:pt x="103" y="62"/>
                    <a:pt x="103" y="62"/>
                    <a:pt x="103" y="62"/>
                  </a:cubicBezTo>
                  <a:cubicBezTo>
                    <a:pt x="104" y="62"/>
                    <a:pt x="105" y="62"/>
                    <a:pt x="105" y="63"/>
                  </a:cubicBezTo>
                  <a:cubicBezTo>
                    <a:pt x="105" y="64"/>
                    <a:pt x="104" y="65"/>
                    <a:pt x="103" y="65"/>
                  </a:cubicBezTo>
                  <a:cubicBezTo>
                    <a:pt x="103" y="65"/>
                    <a:pt x="103" y="65"/>
                    <a:pt x="103" y="65"/>
                  </a:cubicBezTo>
                  <a:moveTo>
                    <a:pt x="113" y="64"/>
                  </a:moveTo>
                  <a:cubicBezTo>
                    <a:pt x="112" y="64"/>
                    <a:pt x="112" y="63"/>
                    <a:pt x="112" y="62"/>
                  </a:cubicBezTo>
                  <a:cubicBezTo>
                    <a:pt x="111" y="61"/>
                    <a:pt x="112" y="61"/>
                    <a:pt x="113" y="60"/>
                  </a:cubicBezTo>
                  <a:cubicBezTo>
                    <a:pt x="113" y="60"/>
                    <a:pt x="113" y="60"/>
                    <a:pt x="113" y="60"/>
                  </a:cubicBezTo>
                  <a:cubicBezTo>
                    <a:pt x="114" y="60"/>
                    <a:pt x="115" y="61"/>
                    <a:pt x="115" y="62"/>
                  </a:cubicBezTo>
                  <a:cubicBezTo>
                    <a:pt x="115" y="63"/>
                    <a:pt x="114" y="64"/>
                    <a:pt x="113" y="64"/>
                  </a:cubicBezTo>
                  <a:cubicBezTo>
                    <a:pt x="113" y="64"/>
                    <a:pt x="113" y="64"/>
                    <a:pt x="113" y="64"/>
                  </a:cubicBezTo>
                  <a:moveTo>
                    <a:pt x="32" y="74"/>
                  </a:moveTo>
                  <a:cubicBezTo>
                    <a:pt x="37" y="23"/>
                    <a:pt x="37" y="23"/>
                    <a:pt x="37" y="23"/>
                  </a:cubicBezTo>
                  <a:cubicBezTo>
                    <a:pt x="37" y="23"/>
                    <a:pt x="41" y="42"/>
                    <a:pt x="66" y="45"/>
                  </a:cubicBezTo>
                  <a:cubicBezTo>
                    <a:pt x="67" y="45"/>
                    <a:pt x="67" y="45"/>
                    <a:pt x="67" y="45"/>
                  </a:cubicBezTo>
                  <a:cubicBezTo>
                    <a:pt x="67" y="45"/>
                    <a:pt x="68" y="45"/>
                    <a:pt x="68" y="45"/>
                  </a:cubicBezTo>
                  <a:cubicBezTo>
                    <a:pt x="69" y="45"/>
                    <a:pt x="69" y="45"/>
                    <a:pt x="69" y="45"/>
                  </a:cubicBezTo>
                  <a:cubicBezTo>
                    <a:pt x="69" y="45"/>
                    <a:pt x="69" y="45"/>
                    <a:pt x="69" y="45"/>
                  </a:cubicBezTo>
                  <a:cubicBezTo>
                    <a:pt x="69" y="43"/>
                    <a:pt x="71" y="42"/>
                    <a:pt x="72" y="42"/>
                  </a:cubicBezTo>
                  <a:cubicBezTo>
                    <a:pt x="72" y="42"/>
                    <a:pt x="73" y="42"/>
                    <a:pt x="73" y="42"/>
                  </a:cubicBezTo>
                  <a:cubicBezTo>
                    <a:pt x="81" y="43"/>
                    <a:pt x="81" y="43"/>
                    <a:pt x="81" y="43"/>
                  </a:cubicBezTo>
                  <a:cubicBezTo>
                    <a:pt x="83" y="43"/>
                    <a:pt x="85" y="45"/>
                    <a:pt x="85" y="47"/>
                  </a:cubicBezTo>
                  <a:cubicBezTo>
                    <a:pt x="85" y="47"/>
                    <a:pt x="85" y="47"/>
                    <a:pt x="85" y="47"/>
                  </a:cubicBezTo>
                  <a:cubicBezTo>
                    <a:pt x="85" y="47"/>
                    <a:pt x="85" y="47"/>
                    <a:pt x="85" y="47"/>
                  </a:cubicBezTo>
                  <a:cubicBezTo>
                    <a:pt x="86" y="47"/>
                    <a:pt x="87" y="48"/>
                    <a:pt x="87" y="48"/>
                  </a:cubicBezTo>
                  <a:cubicBezTo>
                    <a:pt x="87" y="48"/>
                    <a:pt x="87" y="48"/>
                    <a:pt x="87" y="48"/>
                  </a:cubicBezTo>
                  <a:cubicBezTo>
                    <a:pt x="88" y="49"/>
                    <a:pt x="88" y="50"/>
                    <a:pt x="88" y="51"/>
                  </a:cubicBezTo>
                  <a:cubicBezTo>
                    <a:pt x="84" y="50"/>
                    <a:pt x="84" y="50"/>
                    <a:pt x="84" y="50"/>
                  </a:cubicBezTo>
                  <a:cubicBezTo>
                    <a:pt x="88" y="51"/>
                    <a:pt x="88" y="51"/>
                    <a:pt x="88" y="51"/>
                  </a:cubicBezTo>
                  <a:cubicBezTo>
                    <a:pt x="88" y="51"/>
                    <a:pt x="88" y="51"/>
                    <a:pt x="88" y="51"/>
                  </a:cubicBezTo>
                  <a:cubicBezTo>
                    <a:pt x="88" y="53"/>
                    <a:pt x="88" y="53"/>
                    <a:pt x="88" y="53"/>
                  </a:cubicBezTo>
                  <a:cubicBezTo>
                    <a:pt x="88" y="53"/>
                    <a:pt x="88" y="53"/>
                    <a:pt x="88" y="53"/>
                  </a:cubicBezTo>
                  <a:cubicBezTo>
                    <a:pt x="89" y="53"/>
                    <a:pt x="89" y="53"/>
                    <a:pt x="89" y="54"/>
                  </a:cubicBezTo>
                  <a:cubicBezTo>
                    <a:pt x="89" y="54"/>
                    <a:pt x="89" y="54"/>
                    <a:pt x="89" y="54"/>
                  </a:cubicBezTo>
                  <a:cubicBezTo>
                    <a:pt x="89" y="54"/>
                    <a:pt x="89" y="54"/>
                    <a:pt x="89" y="54"/>
                  </a:cubicBezTo>
                  <a:cubicBezTo>
                    <a:pt x="89" y="54"/>
                    <a:pt x="89" y="54"/>
                    <a:pt x="89" y="54"/>
                  </a:cubicBezTo>
                  <a:cubicBezTo>
                    <a:pt x="89" y="54"/>
                    <a:pt x="90" y="54"/>
                    <a:pt x="89" y="55"/>
                  </a:cubicBezTo>
                  <a:cubicBezTo>
                    <a:pt x="89" y="59"/>
                    <a:pt x="89" y="59"/>
                    <a:pt x="89" y="59"/>
                  </a:cubicBezTo>
                  <a:cubicBezTo>
                    <a:pt x="89" y="59"/>
                    <a:pt x="89" y="59"/>
                    <a:pt x="89" y="59"/>
                  </a:cubicBezTo>
                  <a:cubicBezTo>
                    <a:pt x="89" y="60"/>
                    <a:pt x="89" y="60"/>
                    <a:pt x="89" y="60"/>
                  </a:cubicBezTo>
                  <a:cubicBezTo>
                    <a:pt x="89" y="60"/>
                    <a:pt x="89" y="60"/>
                    <a:pt x="89" y="60"/>
                  </a:cubicBezTo>
                  <a:cubicBezTo>
                    <a:pt x="89" y="60"/>
                    <a:pt x="89" y="60"/>
                    <a:pt x="89" y="60"/>
                  </a:cubicBezTo>
                  <a:cubicBezTo>
                    <a:pt x="88" y="60"/>
                    <a:pt x="88" y="60"/>
                    <a:pt x="88" y="60"/>
                  </a:cubicBezTo>
                  <a:cubicBezTo>
                    <a:pt x="88" y="60"/>
                    <a:pt x="88" y="60"/>
                    <a:pt x="88" y="60"/>
                  </a:cubicBezTo>
                  <a:cubicBezTo>
                    <a:pt x="87" y="60"/>
                    <a:pt x="87" y="60"/>
                    <a:pt x="87" y="60"/>
                  </a:cubicBezTo>
                  <a:cubicBezTo>
                    <a:pt x="87" y="62"/>
                    <a:pt x="87" y="62"/>
                    <a:pt x="87" y="62"/>
                  </a:cubicBezTo>
                  <a:cubicBezTo>
                    <a:pt x="87" y="63"/>
                    <a:pt x="86" y="65"/>
                    <a:pt x="85" y="65"/>
                  </a:cubicBezTo>
                  <a:cubicBezTo>
                    <a:pt x="85" y="65"/>
                    <a:pt x="85" y="65"/>
                    <a:pt x="85" y="65"/>
                  </a:cubicBezTo>
                  <a:cubicBezTo>
                    <a:pt x="85" y="66"/>
                    <a:pt x="84" y="67"/>
                    <a:pt x="84" y="67"/>
                  </a:cubicBezTo>
                  <a:cubicBezTo>
                    <a:pt x="83" y="67"/>
                    <a:pt x="83" y="67"/>
                    <a:pt x="83" y="67"/>
                  </a:cubicBezTo>
                  <a:cubicBezTo>
                    <a:pt x="83" y="67"/>
                    <a:pt x="83" y="67"/>
                    <a:pt x="82" y="67"/>
                  </a:cubicBezTo>
                  <a:cubicBezTo>
                    <a:pt x="82" y="68"/>
                    <a:pt x="81" y="68"/>
                    <a:pt x="80" y="68"/>
                  </a:cubicBezTo>
                  <a:cubicBezTo>
                    <a:pt x="79" y="79"/>
                    <a:pt x="79" y="79"/>
                    <a:pt x="79" y="79"/>
                  </a:cubicBezTo>
                  <a:cubicBezTo>
                    <a:pt x="79" y="79"/>
                    <a:pt x="80" y="79"/>
                    <a:pt x="80" y="80"/>
                  </a:cubicBezTo>
                  <a:cubicBezTo>
                    <a:pt x="81" y="80"/>
                    <a:pt x="81" y="81"/>
                    <a:pt x="80" y="82"/>
                  </a:cubicBezTo>
                  <a:cubicBezTo>
                    <a:pt x="80" y="82"/>
                    <a:pt x="79" y="83"/>
                    <a:pt x="79" y="83"/>
                  </a:cubicBezTo>
                  <a:cubicBezTo>
                    <a:pt x="79" y="83"/>
                    <a:pt x="79" y="83"/>
                    <a:pt x="79" y="83"/>
                  </a:cubicBezTo>
                  <a:cubicBezTo>
                    <a:pt x="78" y="85"/>
                    <a:pt x="78" y="85"/>
                    <a:pt x="78" y="85"/>
                  </a:cubicBezTo>
                  <a:cubicBezTo>
                    <a:pt x="78" y="86"/>
                    <a:pt x="76" y="89"/>
                    <a:pt x="74" y="89"/>
                  </a:cubicBezTo>
                  <a:cubicBezTo>
                    <a:pt x="74" y="89"/>
                    <a:pt x="74" y="89"/>
                    <a:pt x="74" y="89"/>
                  </a:cubicBezTo>
                  <a:cubicBezTo>
                    <a:pt x="73" y="91"/>
                    <a:pt x="73" y="91"/>
                    <a:pt x="73" y="91"/>
                  </a:cubicBezTo>
                  <a:cubicBezTo>
                    <a:pt x="73" y="91"/>
                    <a:pt x="73" y="91"/>
                    <a:pt x="73" y="91"/>
                  </a:cubicBezTo>
                  <a:cubicBezTo>
                    <a:pt x="69" y="89"/>
                    <a:pt x="69" y="89"/>
                    <a:pt x="69" y="89"/>
                  </a:cubicBezTo>
                  <a:cubicBezTo>
                    <a:pt x="68" y="89"/>
                    <a:pt x="68" y="87"/>
                    <a:pt x="68" y="86"/>
                  </a:cubicBezTo>
                  <a:cubicBezTo>
                    <a:pt x="68" y="86"/>
                    <a:pt x="68" y="86"/>
                    <a:pt x="68" y="86"/>
                  </a:cubicBezTo>
                  <a:cubicBezTo>
                    <a:pt x="68" y="85"/>
                    <a:pt x="68" y="84"/>
                    <a:pt x="69" y="84"/>
                  </a:cubicBezTo>
                  <a:cubicBezTo>
                    <a:pt x="69" y="84"/>
                    <a:pt x="69" y="84"/>
                    <a:pt x="69" y="84"/>
                  </a:cubicBezTo>
                  <a:cubicBezTo>
                    <a:pt x="70" y="77"/>
                    <a:pt x="70" y="77"/>
                    <a:pt x="70" y="77"/>
                  </a:cubicBezTo>
                  <a:cubicBezTo>
                    <a:pt x="69" y="77"/>
                    <a:pt x="69" y="77"/>
                    <a:pt x="69" y="77"/>
                  </a:cubicBezTo>
                  <a:cubicBezTo>
                    <a:pt x="69" y="77"/>
                    <a:pt x="68" y="76"/>
                    <a:pt x="69" y="75"/>
                  </a:cubicBezTo>
                  <a:cubicBezTo>
                    <a:pt x="69" y="74"/>
                    <a:pt x="70" y="74"/>
                    <a:pt x="70" y="74"/>
                  </a:cubicBezTo>
                  <a:cubicBezTo>
                    <a:pt x="71" y="68"/>
                    <a:pt x="71" y="68"/>
                    <a:pt x="71" y="68"/>
                  </a:cubicBezTo>
                  <a:cubicBezTo>
                    <a:pt x="70" y="68"/>
                    <a:pt x="70" y="68"/>
                    <a:pt x="70" y="68"/>
                  </a:cubicBezTo>
                  <a:cubicBezTo>
                    <a:pt x="68" y="67"/>
                    <a:pt x="67" y="66"/>
                    <a:pt x="67" y="64"/>
                  </a:cubicBezTo>
                  <a:cubicBezTo>
                    <a:pt x="67" y="64"/>
                    <a:pt x="67" y="64"/>
                    <a:pt x="67" y="64"/>
                  </a:cubicBezTo>
                  <a:cubicBezTo>
                    <a:pt x="67" y="64"/>
                    <a:pt x="67" y="64"/>
                    <a:pt x="67" y="64"/>
                  </a:cubicBezTo>
                  <a:cubicBezTo>
                    <a:pt x="67" y="64"/>
                    <a:pt x="67" y="64"/>
                    <a:pt x="67" y="64"/>
                  </a:cubicBezTo>
                  <a:cubicBezTo>
                    <a:pt x="67" y="64"/>
                    <a:pt x="41" y="65"/>
                    <a:pt x="33" y="74"/>
                  </a:cubicBezTo>
                  <a:cubicBezTo>
                    <a:pt x="34" y="74"/>
                    <a:pt x="34" y="75"/>
                    <a:pt x="34" y="75"/>
                  </a:cubicBezTo>
                  <a:cubicBezTo>
                    <a:pt x="34" y="76"/>
                    <a:pt x="33" y="77"/>
                    <a:pt x="33" y="77"/>
                  </a:cubicBezTo>
                  <a:cubicBezTo>
                    <a:pt x="32" y="77"/>
                    <a:pt x="32" y="77"/>
                    <a:pt x="32" y="77"/>
                  </a:cubicBezTo>
                  <a:cubicBezTo>
                    <a:pt x="32" y="77"/>
                    <a:pt x="32" y="77"/>
                    <a:pt x="32" y="77"/>
                  </a:cubicBezTo>
                  <a:cubicBezTo>
                    <a:pt x="32" y="77"/>
                    <a:pt x="32" y="78"/>
                    <a:pt x="32" y="79"/>
                  </a:cubicBezTo>
                  <a:cubicBezTo>
                    <a:pt x="32" y="77"/>
                    <a:pt x="32" y="77"/>
                    <a:pt x="32" y="77"/>
                  </a:cubicBezTo>
                  <a:cubicBezTo>
                    <a:pt x="31" y="77"/>
                    <a:pt x="31" y="76"/>
                    <a:pt x="30" y="76"/>
                  </a:cubicBezTo>
                  <a:cubicBezTo>
                    <a:pt x="30" y="75"/>
                    <a:pt x="31" y="74"/>
                    <a:pt x="32" y="74"/>
                  </a:cubicBezTo>
                  <a:cubicBezTo>
                    <a:pt x="32" y="74"/>
                    <a:pt x="32" y="74"/>
                    <a:pt x="32" y="74"/>
                  </a:cubicBezTo>
                  <a:moveTo>
                    <a:pt x="58" y="0"/>
                  </a:moveTo>
                  <a:cubicBezTo>
                    <a:pt x="26" y="0"/>
                    <a:pt x="0" y="26"/>
                    <a:pt x="0" y="58"/>
                  </a:cubicBezTo>
                  <a:cubicBezTo>
                    <a:pt x="0" y="90"/>
                    <a:pt x="26" y="116"/>
                    <a:pt x="58" y="116"/>
                  </a:cubicBezTo>
                  <a:cubicBezTo>
                    <a:pt x="90" y="116"/>
                    <a:pt x="116" y="90"/>
                    <a:pt x="116" y="58"/>
                  </a:cubicBezTo>
                  <a:cubicBezTo>
                    <a:pt x="116" y="26"/>
                    <a:pt x="90" y="0"/>
                    <a:pt x="58" y="0"/>
                  </a:cubicBezTo>
                </a:path>
              </a:pathLst>
            </a:custGeom>
            <a:solidFill>
              <a:srgbClr val="F3F5F7"/>
            </a:solidFill>
            <a:ln w="9525">
              <a:noFill/>
            </a:ln>
          </p:spPr>
          <p:txBody>
            <a:bodyPr/>
            <a:p>
              <a:endParaRPr lang="zh-CN" altLang="en-US"/>
            </a:p>
          </p:txBody>
        </p:sp>
        <p:sp>
          <p:nvSpPr>
            <p:cNvPr id="285791" name="任意多边形 102"/>
            <p:cNvSpPr/>
            <p:nvPr>
              <p:custDataLst>
                <p:tags r:id="rId90"/>
              </p:custDataLst>
            </p:nvPr>
          </p:nvSpPr>
          <p:spPr>
            <a:xfrm>
              <a:off x="13930" y="3562"/>
              <a:ext cx="292" cy="196"/>
            </a:xfrm>
            <a:custGeom>
              <a:avLst/>
              <a:gdLst/>
              <a:ahLst/>
              <a:cxnLst>
                <a:cxn ang="0">
                  <a:pos x="153" y="138"/>
                </a:cxn>
                <a:cxn ang="0">
                  <a:pos x="162" y="147"/>
                </a:cxn>
                <a:cxn ang="0">
                  <a:pos x="167" y="133"/>
                </a:cxn>
                <a:cxn ang="0">
                  <a:pos x="122" y="111"/>
                </a:cxn>
                <a:cxn ang="0">
                  <a:pos x="122" y="124"/>
                </a:cxn>
                <a:cxn ang="0">
                  <a:pos x="131" y="120"/>
                </a:cxn>
                <a:cxn ang="0">
                  <a:pos x="122" y="111"/>
                </a:cxn>
                <a:cxn ang="0">
                  <a:pos x="86" y="102"/>
                </a:cxn>
                <a:cxn ang="0">
                  <a:pos x="90" y="98"/>
                </a:cxn>
                <a:cxn ang="0">
                  <a:pos x="86" y="84"/>
                </a:cxn>
                <a:cxn ang="0">
                  <a:pos x="40" y="66"/>
                </a:cxn>
                <a:cxn ang="0">
                  <a:pos x="45" y="75"/>
                </a:cxn>
                <a:cxn ang="0">
                  <a:pos x="9" y="40"/>
                </a:cxn>
                <a:cxn ang="0">
                  <a:pos x="4" y="53"/>
                </a:cxn>
                <a:cxn ang="0">
                  <a:pos x="13" y="49"/>
                </a:cxn>
                <a:cxn ang="0">
                  <a:pos x="9" y="40"/>
                </a:cxn>
                <a:cxn ang="0">
                  <a:pos x="13" y="26"/>
                </a:cxn>
                <a:cxn ang="0">
                  <a:pos x="13" y="40"/>
                </a:cxn>
                <a:cxn ang="0">
                  <a:pos x="22" y="31"/>
                </a:cxn>
                <a:cxn ang="0">
                  <a:pos x="113" y="22"/>
                </a:cxn>
                <a:cxn ang="0">
                  <a:pos x="104" y="22"/>
                </a:cxn>
                <a:cxn ang="0">
                  <a:pos x="104" y="22"/>
                </a:cxn>
                <a:cxn ang="0">
                  <a:pos x="104" y="31"/>
                </a:cxn>
                <a:cxn ang="0">
                  <a:pos x="113" y="22"/>
                </a:cxn>
                <a:cxn ang="0">
                  <a:pos x="149" y="13"/>
                </a:cxn>
                <a:cxn ang="0">
                  <a:pos x="144" y="22"/>
                </a:cxn>
                <a:cxn ang="0">
                  <a:pos x="149" y="26"/>
                </a:cxn>
                <a:cxn ang="0">
                  <a:pos x="149" y="13"/>
                </a:cxn>
                <a:cxn ang="0">
                  <a:pos x="194" y="8"/>
                </a:cxn>
                <a:cxn ang="0">
                  <a:pos x="194" y="22"/>
                </a:cxn>
                <a:cxn ang="0">
                  <a:pos x="203" y="13"/>
                </a:cxn>
                <a:cxn ang="0">
                  <a:pos x="239" y="0"/>
                </a:cxn>
                <a:cxn ang="0">
                  <a:pos x="235" y="8"/>
                </a:cxn>
                <a:cxn ang="0">
                  <a:pos x="239" y="17"/>
                </a:cxn>
                <a:cxn ang="0">
                  <a:pos x="239" y="0"/>
                </a:cxn>
              </a:cxnLst>
              <a:pathLst>
                <a:path w="55" h="33">
                  <a:moveTo>
                    <a:pt x="36" y="30"/>
                  </a:moveTo>
                  <a:cubicBezTo>
                    <a:pt x="35" y="30"/>
                    <a:pt x="35" y="30"/>
                    <a:pt x="34" y="31"/>
                  </a:cubicBezTo>
                  <a:cubicBezTo>
                    <a:pt x="34" y="31"/>
                    <a:pt x="34" y="32"/>
                    <a:pt x="35" y="33"/>
                  </a:cubicBezTo>
                  <a:cubicBezTo>
                    <a:pt x="36" y="33"/>
                    <a:pt x="36" y="33"/>
                    <a:pt x="36" y="33"/>
                  </a:cubicBezTo>
                  <a:cubicBezTo>
                    <a:pt x="36" y="33"/>
                    <a:pt x="37" y="33"/>
                    <a:pt x="37" y="32"/>
                  </a:cubicBezTo>
                  <a:cubicBezTo>
                    <a:pt x="38" y="32"/>
                    <a:pt x="38" y="31"/>
                    <a:pt x="37" y="30"/>
                  </a:cubicBezTo>
                  <a:cubicBezTo>
                    <a:pt x="37" y="30"/>
                    <a:pt x="36" y="30"/>
                    <a:pt x="36" y="30"/>
                  </a:cubicBezTo>
                  <a:moveTo>
                    <a:pt x="27" y="25"/>
                  </a:moveTo>
                  <a:cubicBezTo>
                    <a:pt x="27" y="25"/>
                    <a:pt x="26" y="25"/>
                    <a:pt x="26" y="25"/>
                  </a:cubicBezTo>
                  <a:cubicBezTo>
                    <a:pt x="25" y="26"/>
                    <a:pt x="26" y="27"/>
                    <a:pt x="27" y="28"/>
                  </a:cubicBezTo>
                  <a:cubicBezTo>
                    <a:pt x="27" y="28"/>
                    <a:pt x="27" y="28"/>
                    <a:pt x="27" y="28"/>
                  </a:cubicBezTo>
                  <a:cubicBezTo>
                    <a:pt x="28" y="28"/>
                    <a:pt x="29" y="28"/>
                    <a:pt x="29" y="27"/>
                  </a:cubicBezTo>
                  <a:cubicBezTo>
                    <a:pt x="29" y="26"/>
                    <a:pt x="29" y="25"/>
                    <a:pt x="28" y="25"/>
                  </a:cubicBezTo>
                  <a:cubicBezTo>
                    <a:pt x="28" y="25"/>
                    <a:pt x="28" y="25"/>
                    <a:pt x="27" y="25"/>
                  </a:cubicBezTo>
                  <a:moveTo>
                    <a:pt x="19" y="19"/>
                  </a:moveTo>
                  <a:cubicBezTo>
                    <a:pt x="19" y="23"/>
                    <a:pt x="19" y="23"/>
                    <a:pt x="19" y="23"/>
                  </a:cubicBezTo>
                  <a:cubicBezTo>
                    <a:pt x="19" y="23"/>
                    <a:pt x="19" y="23"/>
                    <a:pt x="19" y="23"/>
                  </a:cubicBezTo>
                  <a:cubicBezTo>
                    <a:pt x="19" y="23"/>
                    <a:pt x="20" y="22"/>
                    <a:pt x="20" y="22"/>
                  </a:cubicBezTo>
                  <a:cubicBezTo>
                    <a:pt x="21" y="21"/>
                    <a:pt x="21" y="20"/>
                    <a:pt x="20" y="20"/>
                  </a:cubicBezTo>
                  <a:cubicBezTo>
                    <a:pt x="20" y="19"/>
                    <a:pt x="19" y="19"/>
                    <a:pt x="19" y="19"/>
                  </a:cubicBezTo>
                  <a:moveTo>
                    <a:pt x="10" y="14"/>
                  </a:moveTo>
                  <a:cubicBezTo>
                    <a:pt x="10" y="14"/>
                    <a:pt x="9" y="14"/>
                    <a:pt x="9" y="15"/>
                  </a:cubicBezTo>
                  <a:cubicBezTo>
                    <a:pt x="8" y="16"/>
                    <a:pt x="9" y="17"/>
                    <a:pt x="9" y="17"/>
                  </a:cubicBezTo>
                  <a:cubicBezTo>
                    <a:pt x="10" y="17"/>
                    <a:pt x="10" y="17"/>
                    <a:pt x="10" y="17"/>
                  </a:cubicBezTo>
                  <a:cubicBezTo>
                    <a:pt x="10" y="14"/>
                    <a:pt x="10" y="14"/>
                    <a:pt x="10" y="14"/>
                  </a:cubicBezTo>
                  <a:moveTo>
                    <a:pt x="2" y="9"/>
                  </a:moveTo>
                  <a:cubicBezTo>
                    <a:pt x="1" y="9"/>
                    <a:pt x="1" y="9"/>
                    <a:pt x="0" y="10"/>
                  </a:cubicBezTo>
                  <a:cubicBezTo>
                    <a:pt x="0" y="10"/>
                    <a:pt x="0" y="12"/>
                    <a:pt x="1" y="12"/>
                  </a:cubicBezTo>
                  <a:cubicBezTo>
                    <a:pt x="2" y="12"/>
                    <a:pt x="2" y="12"/>
                    <a:pt x="2" y="12"/>
                  </a:cubicBezTo>
                  <a:cubicBezTo>
                    <a:pt x="2" y="12"/>
                    <a:pt x="3" y="12"/>
                    <a:pt x="3" y="11"/>
                  </a:cubicBezTo>
                  <a:cubicBezTo>
                    <a:pt x="4" y="11"/>
                    <a:pt x="4" y="10"/>
                    <a:pt x="3" y="9"/>
                  </a:cubicBezTo>
                  <a:cubicBezTo>
                    <a:pt x="2" y="9"/>
                    <a:pt x="2" y="9"/>
                    <a:pt x="2" y="9"/>
                  </a:cubicBezTo>
                  <a:moveTo>
                    <a:pt x="3" y="6"/>
                  </a:moveTo>
                  <a:cubicBezTo>
                    <a:pt x="3" y="6"/>
                    <a:pt x="3" y="6"/>
                    <a:pt x="3" y="6"/>
                  </a:cubicBezTo>
                  <a:cubicBezTo>
                    <a:pt x="2" y="6"/>
                    <a:pt x="2" y="7"/>
                    <a:pt x="2" y="8"/>
                  </a:cubicBezTo>
                  <a:cubicBezTo>
                    <a:pt x="2" y="9"/>
                    <a:pt x="3" y="9"/>
                    <a:pt x="3" y="9"/>
                  </a:cubicBezTo>
                  <a:cubicBezTo>
                    <a:pt x="4" y="9"/>
                    <a:pt x="4" y="9"/>
                    <a:pt x="4" y="9"/>
                  </a:cubicBezTo>
                  <a:cubicBezTo>
                    <a:pt x="5" y="9"/>
                    <a:pt x="5" y="8"/>
                    <a:pt x="5" y="7"/>
                  </a:cubicBezTo>
                  <a:cubicBezTo>
                    <a:pt x="5" y="7"/>
                    <a:pt x="4" y="6"/>
                    <a:pt x="3" y="6"/>
                  </a:cubicBezTo>
                  <a:moveTo>
                    <a:pt x="25" y="5"/>
                  </a:moveTo>
                  <a:cubicBezTo>
                    <a:pt x="25" y="5"/>
                    <a:pt x="24" y="5"/>
                    <a:pt x="24" y="5"/>
                  </a:cubicBezTo>
                  <a:cubicBezTo>
                    <a:pt x="23" y="5"/>
                    <a:pt x="23" y="5"/>
                    <a:pt x="23" y="5"/>
                  </a:cubicBezTo>
                  <a:cubicBezTo>
                    <a:pt x="23" y="5"/>
                    <a:pt x="23" y="5"/>
                    <a:pt x="23" y="5"/>
                  </a:cubicBezTo>
                  <a:cubicBezTo>
                    <a:pt x="23" y="5"/>
                    <a:pt x="23" y="5"/>
                    <a:pt x="23" y="5"/>
                  </a:cubicBezTo>
                  <a:cubicBezTo>
                    <a:pt x="23" y="6"/>
                    <a:pt x="23" y="6"/>
                    <a:pt x="22" y="7"/>
                  </a:cubicBezTo>
                  <a:cubicBezTo>
                    <a:pt x="23" y="7"/>
                    <a:pt x="23" y="7"/>
                    <a:pt x="23" y="7"/>
                  </a:cubicBezTo>
                  <a:cubicBezTo>
                    <a:pt x="24" y="7"/>
                    <a:pt x="24" y="7"/>
                    <a:pt x="24" y="7"/>
                  </a:cubicBezTo>
                  <a:cubicBezTo>
                    <a:pt x="24" y="7"/>
                    <a:pt x="25" y="6"/>
                    <a:pt x="25" y="5"/>
                  </a:cubicBezTo>
                  <a:cubicBezTo>
                    <a:pt x="25" y="5"/>
                    <a:pt x="25" y="5"/>
                    <a:pt x="25" y="5"/>
                  </a:cubicBezTo>
                  <a:moveTo>
                    <a:pt x="33" y="3"/>
                  </a:moveTo>
                  <a:cubicBezTo>
                    <a:pt x="33" y="3"/>
                    <a:pt x="33" y="3"/>
                    <a:pt x="33" y="3"/>
                  </a:cubicBezTo>
                  <a:cubicBezTo>
                    <a:pt x="32" y="3"/>
                    <a:pt x="32" y="4"/>
                    <a:pt x="32" y="5"/>
                  </a:cubicBezTo>
                  <a:cubicBezTo>
                    <a:pt x="32" y="5"/>
                    <a:pt x="32" y="6"/>
                    <a:pt x="33" y="6"/>
                  </a:cubicBezTo>
                  <a:cubicBezTo>
                    <a:pt x="33" y="6"/>
                    <a:pt x="33" y="6"/>
                    <a:pt x="33" y="6"/>
                  </a:cubicBezTo>
                  <a:cubicBezTo>
                    <a:pt x="34" y="6"/>
                    <a:pt x="35" y="5"/>
                    <a:pt x="35" y="4"/>
                  </a:cubicBezTo>
                  <a:cubicBezTo>
                    <a:pt x="35" y="3"/>
                    <a:pt x="34" y="3"/>
                    <a:pt x="33" y="3"/>
                  </a:cubicBezTo>
                  <a:moveTo>
                    <a:pt x="43" y="2"/>
                  </a:moveTo>
                  <a:cubicBezTo>
                    <a:pt x="43" y="2"/>
                    <a:pt x="43" y="2"/>
                    <a:pt x="43" y="2"/>
                  </a:cubicBezTo>
                  <a:cubicBezTo>
                    <a:pt x="42" y="2"/>
                    <a:pt x="41" y="3"/>
                    <a:pt x="42" y="3"/>
                  </a:cubicBezTo>
                  <a:cubicBezTo>
                    <a:pt x="42" y="4"/>
                    <a:pt x="42" y="5"/>
                    <a:pt x="43" y="5"/>
                  </a:cubicBezTo>
                  <a:cubicBezTo>
                    <a:pt x="43" y="5"/>
                    <a:pt x="43" y="5"/>
                    <a:pt x="43" y="5"/>
                  </a:cubicBezTo>
                  <a:cubicBezTo>
                    <a:pt x="44" y="5"/>
                    <a:pt x="45" y="4"/>
                    <a:pt x="45" y="3"/>
                  </a:cubicBezTo>
                  <a:cubicBezTo>
                    <a:pt x="45" y="2"/>
                    <a:pt x="44" y="2"/>
                    <a:pt x="43" y="2"/>
                  </a:cubicBezTo>
                  <a:moveTo>
                    <a:pt x="53" y="0"/>
                  </a:moveTo>
                  <a:cubicBezTo>
                    <a:pt x="53" y="0"/>
                    <a:pt x="53" y="0"/>
                    <a:pt x="53" y="0"/>
                  </a:cubicBezTo>
                  <a:cubicBezTo>
                    <a:pt x="52" y="1"/>
                    <a:pt x="51" y="1"/>
                    <a:pt x="52" y="2"/>
                  </a:cubicBezTo>
                  <a:cubicBezTo>
                    <a:pt x="52" y="3"/>
                    <a:pt x="52" y="4"/>
                    <a:pt x="53" y="4"/>
                  </a:cubicBezTo>
                  <a:cubicBezTo>
                    <a:pt x="53" y="4"/>
                    <a:pt x="53" y="4"/>
                    <a:pt x="53" y="4"/>
                  </a:cubicBezTo>
                  <a:cubicBezTo>
                    <a:pt x="54" y="4"/>
                    <a:pt x="55" y="3"/>
                    <a:pt x="55" y="2"/>
                  </a:cubicBezTo>
                  <a:cubicBezTo>
                    <a:pt x="55" y="1"/>
                    <a:pt x="54" y="0"/>
                    <a:pt x="53" y="0"/>
                  </a:cubicBezTo>
                </a:path>
              </a:pathLst>
            </a:custGeom>
            <a:solidFill>
              <a:srgbClr val="F3F5F7"/>
            </a:solidFill>
            <a:ln w="9525">
              <a:noFill/>
            </a:ln>
          </p:spPr>
          <p:txBody>
            <a:bodyPr/>
            <a:p>
              <a:endParaRPr lang="zh-CN" altLang="en-US"/>
            </a:p>
          </p:txBody>
        </p:sp>
        <p:sp>
          <p:nvSpPr>
            <p:cNvPr id="285792" name="任意多边形 103"/>
            <p:cNvSpPr/>
            <p:nvPr>
              <p:custDataLst>
                <p:tags r:id="rId91"/>
              </p:custDataLst>
            </p:nvPr>
          </p:nvSpPr>
          <p:spPr>
            <a:xfrm>
              <a:off x="13671" y="3609"/>
              <a:ext cx="223" cy="84"/>
            </a:xfrm>
            <a:custGeom>
              <a:avLst/>
              <a:gdLst/>
              <a:ahLst/>
              <a:cxnLst>
                <a:cxn ang="0">
                  <a:pos x="9" y="49"/>
                </a:cxn>
                <a:cxn ang="0">
                  <a:pos x="4" y="49"/>
                </a:cxn>
                <a:cxn ang="0">
                  <a:pos x="0" y="58"/>
                </a:cxn>
                <a:cxn ang="0">
                  <a:pos x="9" y="63"/>
                </a:cxn>
                <a:cxn ang="0">
                  <a:pos x="9" y="63"/>
                </a:cxn>
                <a:cxn ang="0">
                  <a:pos x="13" y="54"/>
                </a:cxn>
                <a:cxn ang="0">
                  <a:pos x="9" y="49"/>
                </a:cxn>
                <a:cxn ang="0">
                  <a:pos x="49" y="36"/>
                </a:cxn>
                <a:cxn ang="0">
                  <a:pos x="49" y="36"/>
                </a:cxn>
                <a:cxn ang="0">
                  <a:pos x="45" y="45"/>
                </a:cxn>
                <a:cxn ang="0">
                  <a:pos x="49" y="49"/>
                </a:cxn>
                <a:cxn ang="0">
                  <a:pos x="54" y="49"/>
                </a:cxn>
                <a:cxn ang="0">
                  <a:pos x="58" y="40"/>
                </a:cxn>
                <a:cxn ang="0">
                  <a:pos x="49" y="36"/>
                </a:cxn>
                <a:cxn ang="0">
                  <a:pos x="99" y="27"/>
                </a:cxn>
                <a:cxn ang="0">
                  <a:pos x="95" y="40"/>
                </a:cxn>
                <a:cxn ang="0">
                  <a:pos x="95" y="40"/>
                </a:cxn>
                <a:cxn ang="0">
                  <a:pos x="99" y="40"/>
                </a:cxn>
                <a:cxn ang="0">
                  <a:pos x="104" y="31"/>
                </a:cxn>
                <a:cxn ang="0">
                  <a:pos x="99" y="27"/>
                </a:cxn>
                <a:cxn ang="0">
                  <a:pos x="95" y="27"/>
                </a:cxn>
                <a:cxn ang="0">
                  <a:pos x="95" y="27"/>
                </a:cxn>
                <a:cxn ang="0">
                  <a:pos x="85" y="36"/>
                </a:cxn>
                <a:cxn ang="0">
                  <a:pos x="95" y="40"/>
                </a:cxn>
                <a:cxn ang="0">
                  <a:pos x="95" y="27"/>
                </a:cxn>
                <a:cxn ang="0">
                  <a:pos x="140" y="13"/>
                </a:cxn>
                <a:cxn ang="0">
                  <a:pos x="135" y="13"/>
                </a:cxn>
                <a:cxn ang="0">
                  <a:pos x="131" y="22"/>
                </a:cxn>
                <a:cxn ang="0">
                  <a:pos x="140" y="27"/>
                </a:cxn>
                <a:cxn ang="0">
                  <a:pos x="140" y="27"/>
                </a:cxn>
                <a:cxn ang="0">
                  <a:pos x="144" y="18"/>
                </a:cxn>
                <a:cxn ang="0">
                  <a:pos x="140" y="13"/>
                </a:cxn>
                <a:cxn ang="0">
                  <a:pos x="180" y="0"/>
                </a:cxn>
                <a:cxn ang="0">
                  <a:pos x="180" y="0"/>
                </a:cxn>
                <a:cxn ang="0">
                  <a:pos x="176" y="9"/>
                </a:cxn>
                <a:cxn ang="0">
                  <a:pos x="180" y="18"/>
                </a:cxn>
                <a:cxn ang="0">
                  <a:pos x="185" y="18"/>
                </a:cxn>
                <a:cxn ang="0">
                  <a:pos x="190" y="9"/>
                </a:cxn>
                <a:cxn ang="0">
                  <a:pos x="180" y="0"/>
                </a:cxn>
              </a:cxnLst>
              <a:pathLst>
                <a:path w="42" h="14">
                  <a:moveTo>
                    <a:pt x="2" y="11"/>
                  </a:moveTo>
                  <a:cubicBezTo>
                    <a:pt x="2" y="11"/>
                    <a:pt x="2" y="11"/>
                    <a:pt x="1" y="11"/>
                  </a:cubicBezTo>
                  <a:cubicBezTo>
                    <a:pt x="0" y="11"/>
                    <a:pt x="0" y="12"/>
                    <a:pt x="0" y="13"/>
                  </a:cubicBezTo>
                  <a:cubicBezTo>
                    <a:pt x="0" y="14"/>
                    <a:pt x="1" y="14"/>
                    <a:pt x="2" y="14"/>
                  </a:cubicBezTo>
                  <a:cubicBezTo>
                    <a:pt x="2" y="14"/>
                    <a:pt x="2" y="14"/>
                    <a:pt x="2" y="14"/>
                  </a:cubicBezTo>
                  <a:cubicBezTo>
                    <a:pt x="3" y="14"/>
                    <a:pt x="4" y="13"/>
                    <a:pt x="3" y="12"/>
                  </a:cubicBezTo>
                  <a:cubicBezTo>
                    <a:pt x="3" y="11"/>
                    <a:pt x="3" y="11"/>
                    <a:pt x="2" y="11"/>
                  </a:cubicBezTo>
                  <a:moveTo>
                    <a:pt x="11" y="8"/>
                  </a:moveTo>
                  <a:cubicBezTo>
                    <a:pt x="11" y="8"/>
                    <a:pt x="11" y="8"/>
                    <a:pt x="11" y="8"/>
                  </a:cubicBezTo>
                  <a:cubicBezTo>
                    <a:pt x="10" y="8"/>
                    <a:pt x="10" y="9"/>
                    <a:pt x="10" y="10"/>
                  </a:cubicBezTo>
                  <a:cubicBezTo>
                    <a:pt x="10" y="11"/>
                    <a:pt x="11" y="11"/>
                    <a:pt x="11" y="11"/>
                  </a:cubicBezTo>
                  <a:cubicBezTo>
                    <a:pt x="12" y="11"/>
                    <a:pt x="12" y="11"/>
                    <a:pt x="12" y="11"/>
                  </a:cubicBezTo>
                  <a:cubicBezTo>
                    <a:pt x="13" y="11"/>
                    <a:pt x="13" y="10"/>
                    <a:pt x="13" y="9"/>
                  </a:cubicBezTo>
                  <a:cubicBezTo>
                    <a:pt x="13" y="9"/>
                    <a:pt x="12" y="8"/>
                    <a:pt x="11" y="8"/>
                  </a:cubicBezTo>
                  <a:moveTo>
                    <a:pt x="22" y="6"/>
                  </a:moveTo>
                  <a:cubicBezTo>
                    <a:pt x="22" y="7"/>
                    <a:pt x="21" y="8"/>
                    <a:pt x="21" y="9"/>
                  </a:cubicBezTo>
                  <a:cubicBezTo>
                    <a:pt x="21" y="9"/>
                    <a:pt x="21" y="9"/>
                    <a:pt x="21" y="9"/>
                  </a:cubicBezTo>
                  <a:cubicBezTo>
                    <a:pt x="22" y="9"/>
                    <a:pt x="22" y="9"/>
                    <a:pt x="22" y="9"/>
                  </a:cubicBezTo>
                  <a:cubicBezTo>
                    <a:pt x="22" y="9"/>
                    <a:pt x="23" y="8"/>
                    <a:pt x="23" y="7"/>
                  </a:cubicBezTo>
                  <a:cubicBezTo>
                    <a:pt x="23" y="7"/>
                    <a:pt x="23" y="6"/>
                    <a:pt x="22" y="6"/>
                  </a:cubicBezTo>
                  <a:moveTo>
                    <a:pt x="21" y="6"/>
                  </a:moveTo>
                  <a:cubicBezTo>
                    <a:pt x="21" y="6"/>
                    <a:pt x="21" y="6"/>
                    <a:pt x="21" y="6"/>
                  </a:cubicBezTo>
                  <a:cubicBezTo>
                    <a:pt x="20" y="6"/>
                    <a:pt x="19" y="7"/>
                    <a:pt x="19" y="8"/>
                  </a:cubicBezTo>
                  <a:cubicBezTo>
                    <a:pt x="20" y="8"/>
                    <a:pt x="20" y="9"/>
                    <a:pt x="21" y="9"/>
                  </a:cubicBezTo>
                  <a:cubicBezTo>
                    <a:pt x="21" y="6"/>
                    <a:pt x="21" y="6"/>
                    <a:pt x="21" y="6"/>
                  </a:cubicBezTo>
                  <a:moveTo>
                    <a:pt x="31" y="3"/>
                  </a:moveTo>
                  <a:cubicBezTo>
                    <a:pt x="31" y="3"/>
                    <a:pt x="30" y="3"/>
                    <a:pt x="30" y="3"/>
                  </a:cubicBezTo>
                  <a:cubicBezTo>
                    <a:pt x="29" y="3"/>
                    <a:pt x="29" y="4"/>
                    <a:pt x="29" y="5"/>
                  </a:cubicBezTo>
                  <a:cubicBezTo>
                    <a:pt x="29" y="6"/>
                    <a:pt x="30" y="6"/>
                    <a:pt x="31" y="6"/>
                  </a:cubicBezTo>
                  <a:cubicBezTo>
                    <a:pt x="31" y="6"/>
                    <a:pt x="31" y="6"/>
                    <a:pt x="31" y="6"/>
                  </a:cubicBezTo>
                  <a:cubicBezTo>
                    <a:pt x="32" y="6"/>
                    <a:pt x="33" y="5"/>
                    <a:pt x="32" y="4"/>
                  </a:cubicBezTo>
                  <a:cubicBezTo>
                    <a:pt x="32" y="3"/>
                    <a:pt x="31" y="3"/>
                    <a:pt x="31" y="3"/>
                  </a:cubicBezTo>
                  <a:moveTo>
                    <a:pt x="40" y="0"/>
                  </a:moveTo>
                  <a:cubicBezTo>
                    <a:pt x="40" y="0"/>
                    <a:pt x="40" y="0"/>
                    <a:pt x="40" y="0"/>
                  </a:cubicBezTo>
                  <a:cubicBezTo>
                    <a:pt x="39" y="1"/>
                    <a:pt x="39" y="2"/>
                    <a:pt x="39" y="2"/>
                  </a:cubicBezTo>
                  <a:cubicBezTo>
                    <a:pt x="39" y="3"/>
                    <a:pt x="40" y="4"/>
                    <a:pt x="40" y="4"/>
                  </a:cubicBezTo>
                  <a:cubicBezTo>
                    <a:pt x="41" y="4"/>
                    <a:pt x="41" y="4"/>
                    <a:pt x="41" y="4"/>
                  </a:cubicBezTo>
                  <a:cubicBezTo>
                    <a:pt x="42" y="3"/>
                    <a:pt x="42" y="2"/>
                    <a:pt x="42" y="2"/>
                  </a:cubicBezTo>
                  <a:cubicBezTo>
                    <a:pt x="42" y="1"/>
                    <a:pt x="41" y="0"/>
                    <a:pt x="40" y="0"/>
                  </a:cubicBezTo>
                </a:path>
              </a:pathLst>
            </a:custGeom>
            <a:solidFill>
              <a:srgbClr val="F3F5F7"/>
            </a:solidFill>
            <a:ln w="9525">
              <a:noFill/>
            </a:ln>
          </p:spPr>
          <p:txBody>
            <a:bodyPr/>
            <a:p>
              <a:endParaRPr lang="zh-CN" altLang="en-US"/>
            </a:p>
          </p:txBody>
        </p:sp>
        <p:sp>
          <p:nvSpPr>
            <p:cNvPr id="285793" name="任意多边形 104"/>
            <p:cNvSpPr/>
            <p:nvPr>
              <p:custDataLst>
                <p:tags r:id="rId92"/>
              </p:custDataLst>
            </p:nvPr>
          </p:nvSpPr>
          <p:spPr>
            <a:xfrm>
              <a:off x="13826" y="3664"/>
              <a:ext cx="178" cy="205"/>
            </a:xfrm>
            <a:custGeom>
              <a:avLst/>
              <a:gdLst/>
              <a:ahLst/>
              <a:cxnLst>
                <a:cxn ang="0">
                  <a:pos x="8" y="135"/>
                </a:cxn>
                <a:cxn ang="0">
                  <a:pos x="4" y="140"/>
                </a:cxn>
                <a:cxn ang="0">
                  <a:pos x="4" y="149"/>
                </a:cxn>
                <a:cxn ang="0">
                  <a:pos x="8" y="154"/>
                </a:cxn>
                <a:cxn ang="0">
                  <a:pos x="17" y="149"/>
                </a:cxn>
                <a:cxn ang="0">
                  <a:pos x="13" y="135"/>
                </a:cxn>
                <a:cxn ang="0">
                  <a:pos x="8" y="135"/>
                </a:cxn>
                <a:cxn ang="0">
                  <a:pos x="143" y="126"/>
                </a:cxn>
                <a:cxn ang="0">
                  <a:pos x="138" y="126"/>
                </a:cxn>
                <a:cxn ang="0">
                  <a:pos x="138" y="135"/>
                </a:cxn>
                <a:cxn ang="0">
                  <a:pos x="143" y="140"/>
                </a:cxn>
                <a:cxn ang="0">
                  <a:pos x="147" y="140"/>
                </a:cxn>
                <a:cxn ang="0">
                  <a:pos x="152" y="131"/>
                </a:cxn>
                <a:cxn ang="0">
                  <a:pos x="143" y="126"/>
                </a:cxn>
                <a:cxn ang="0">
                  <a:pos x="31" y="95"/>
                </a:cxn>
                <a:cxn ang="0">
                  <a:pos x="22" y="99"/>
                </a:cxn>
                <a:cxn ang="0">
                  <a:pos x="26" y="108"/>
                </a:cxn>
                <a:cxn ang="0">
                  <a:pos x="31" y="113"/>
                </a:cxn>
                <a:cxn ang="0">
                  <a:pos x="35" y="108"/>
                </a:cxn>
                <a:cxn ang="0">
                  <a:pos x="31" y="95"/>
                </a:cxn>
                <a:cxn ang="0">
                  <a:pos x="31" y="95"/>
                </a:cxn>
                <a:cxn ang="0">
                  <a:pos x="125" y="86"/>
                </a:cxn>
                <a:cxn ang="0">
                  <a:pos x="120" y="86"/>
                </a:cxn>
                <a:cxn ang="0">
                  <a:pos x="116" y="95"/>
                </a:cxn>
                <a:cxn ang="0">
                  <a:pos x="125" y="99"/>
                </a:cxn>
                <a:cxn ang="0">
                  <a:pos x="129" y="99"/>
                </a:cxn>
                <a:cxn ang="0">
                  <a:pos x="129" y="90"/>
                </a:cxn>
                <a:cxn ang="0">
                  <a:pos x="125" y="86"/>
                </a:cxn>
                <a:cxn ang="0">
                  <a:pos x="49" y="54"/>
                </a:cxn>
                <a:cxn ang="0">
                  <a:pos x="40" y="58"/>
                </a:cxn>
                <a:cxn ang="0">
                  <a:pos x="44" y="67"/>
                </a:cxn>
                <a:cxn ang="0">
                  <a:pos x="49" y="72"/>
                </a:cxn>
                <a:cxn ang="0">
                  <a:pos x="53" y="67"/>
                </a:cxn>
                <a:cxn ang="0">
                  <a:pos x="53" y="54"/>
                </a:cxn>
                <a:cxn ang="0">
                  <a:pos x="49" y="54"/>
                </a:cxn>
                <a:cxn ang="0">
                  <a:pos x="107" y="40"/>
                </a:cxn>
                <a:cxn ang="0">
                  <a:pos x="102" y="45"/>
                </a:cxn>
                <a:cxn ang="0">
                  <a:pos x="98" y="54"/>
                </a:cxn>
                <a:cxn ang="0">
                  <a:pos x="107" y="58"/>
                </a:cxn>
                <a:cxn ang="0">
                  <a:pos x="107" y="58"/>
                </a:cxn>
                <a:cxn ang="0">
                  <a:pos x="111" y="45"/>
                </a:cxn>
                <a:cxn ang="0">
                  <a:pos x="107" y="40"/>
                </a:cxn>
                <a:cxn ang="0">
                  <a:pos x="67" y="13"/>
                </a:cxn>
                <a:cxn ang="0">
                  <a:pos x="62" y="18"/>
                </a:cxn>
                <a:cxn ang="0">
                  <a:pos x="62" y="27"/>
                </a:cxn>
                <a:cxn ang="0">
                  <a:pos x="67" y="27"/>
                </a:cxn>
                <a:cxn ang="0">
                  <a:pos x="76" y="27"/>
                </a:cxn>
                <a:cxn ang="0">
                  <a:pos x="71" y="13"/>
                </a:cxn>
                <a:cxn ang="0">
                  <a:pos x="67" y="13"/>
                </a:cxn>
                <a:cxn ang="0">
                  <a:pos x="84" y="0"/>
                </a:cxn>
                <a:cxn ang="0">
                  <a:pos x="84" y="4"/>
                </a:cxn>
                <a:cxn ang="0">
                  <a:pos x="80" y="13"/>
                </a:cxn>
                <a:cxn ang="0">
                  <a:pos x="84" y="18"/>
                </a:cxn>
                <a:cxn ang="0">
                  <a:pos x="89" y="18"/>
                </a:cxn>
                <a:cxn ang="0">
                  <a:pos x="93" y="4"/>
                </a:cxn>
                <a:cxn ang="0">
                  <a:pos x="84" y="0"/>
                </a:cxn>
              </a:cxnLst>
              <a:pathLst>
                <a:path w="34" h="34">
                  <a:moveTo>
                    <a:pt x="2" y="30"/>
                  </a:moveTo>
                  <a:cubicBezTo>
                    <a:pt x="2" y="30"/>
                    <a:pt x="1" y="31"/>
                    <a:pt x="1" y="31"/>
                  </a:cubicBezTo>
                  <a:cubicBezTo>
                    <a:pt x="0" y="32"/>
                    <a:pt x="1" y="33"/>
                    <a:pt x="1" y="33"/>
                  </a:cubicBezTo>
                  <a:cubicBezTo>
                    <a:pt x="2" y="34"/>
                    <a:pt x="2" y="34"/>
                    <a:pt x="2" y="34"/>
                  </a:cubicBezTo>
                  <a:cubicBezTo>
                    <a:pt x="3" y="34"/>
                    <a:pt x="3" y="33"/>
                    <a:pt x="4" y="33"/>
                  </a:cubicBezTo>
                  <a:cubicBezTo>
                    <a:pt x="4" y="32"/>
                    <a:pt x="4" y="31"/>
                    <a:pt x="3" y="30"/>
                  </a:cubicBezTo>
                  <a:cubicBezTo>
                    <a:pt x="3" y="30"/>
                    <a:pt x="2" y="30"/>
                    <a:pt x="2" y="30"/>
                  </a:cubicBezTo>
                  <a:moveTo>
                    <a:pt x="32" y="28"/>
                  </a:moveTo>
                  <a:cubicBezTo>
                    <a:pt x="32" y="28"/>
                    <a:pt x="32" y="28"/>
                    <a:pt x="31" y="28"/>
                  </a:cubicBezTo>
                  <a:cubicBezTo>
                    <a:pt x="31" y="28"/>
                    <a:pt x="30" y="29"/>
                    <a:pt x="31" y="30"/>
                  </a:cubicBezTo>
                  <a:cubicBezTo>
                    <a:pt x="31" y="31"/>
                    <a:pt x="31" y="31"/>
                    <a:pt x="32" y="31"/>
                  </a:cubicBezTo>
                  <a:cubicBezTo>
                    <a:pt x="33" y="31"/>
                    <a:pt x="33" y="31"/>
                    <a:pt x="33" y="31"/>
                  </a:cubicBezTo>
                  <a:cubicBezTo>
                    <a:pt x="34" y="30"/>
                    <a:pt x="34" y="29"/>
                    <a:pt x="34" y="29"/>
                  </a:cubicBezTo>
                  <a:cubicBezTo>
                    <a:pt x="33" y="28"/>
                    <a:pt x="33" y="28"/>
                    <a:pt x="32" y="28"/>
                  </a:cubicBezTo>
                  <a:moveTo>
                    <a:pt x="7" y="21"/>
                  </a:moveTo>
                  <a:cubicBezTo>
                    <a:pt x="6" y="21"/>
                    <a:pt x="5" y="22"/>
                    <a:pt x="5" y="22"/>
                  </a:cubicBezTo>
                  <a:cubicBezTo>
                    <a:pt x="5" y="23"/>
                    <a:pt x="5" y="24"/>
                    <a:pt x="6" y="24"/>
                  </a:cubicBezTo>
                  <a:cubicBezTo>
                    <a:pt x="7" y="25"/>
                    <a:pt x="7" y="25"/>
                    <a:pt x="7" y="25"/>
                  </a:cubicBezTo>
                  <a:cubicBezTo>
                    <a:pt x="7" y="25"/>
                    <a:pt x="8" y="24"/>
                    <a:pt x="8" y="24"/>
                  </a:cubicBezTo>
                  <a:cubicBezTo>
                    <a:pt x="8" y="23"/>
                    <a:pt x="8" y="22"/>
                    <a:pt x="7" y="21"/>
                  </a:cubicBezTo>
                  <a:cubicBezTo>
                    <a:pt x="7" y="21"/>
                    <a:pt x="7" y="21"/>
                    <a:pt x="7" y="21"/>
                  </a:cubicBezTo>
                  <a:moveTo>
                    <a:pt x="28" y="19"/>
                  </a:moveTo>
                  <a:cubicBezTo>
                    <a:pt x="28" y="19"/>
                    <a:pt x="27" y="19"/>
                    <a:pt x="27" y="19"/>
                  </a:cubicBezTo>
                  <a:cubicBezTo>
                    <a:pt x="26" y="19"/>
                    <a:pt x="26" y="20"/>
                    <a:pt x="26" y="21"/>
                  </a:cubicBezTo>
                  <a:cubicBezTo>
                    <a:pt x="27" y="22"/>
                    <a:pt x="27" y="22"/>
                    <a:pt x="28" y="22"/>
                  </a:cubicBezTo>
                  <a:cubicBezTo>
                    <a:pt x="29" y="22"/>
                    <a:pt x="29" y="22"/>
                    <a:pt x="29" y="22"/>
                  </a:cubicBezTo>
                  <a:cubicBezTo>
                    <a:pt x="29" y="21"/>
                    <a:pt x="30" y="20"/>
                    <a:pt x="29" y="20"/>
                  </a:cubicBezTo>
                  <a:cubicBezTo>
                    <a:pt x="29" y="19"/>
                    <a:pt x="29" y="19"/>
                    <a:pt x="28" y="19"/>
                  </a:cubicBezTo>
                  <a:moveTo>
                    <a:pt x="11" y="12"/>
                  </a:moveTo>
                  <a:cubicBezTo>
                    <a:pt x="10" y="12"/>
                    <a:pt x="10" y="13"/>
                    <a:pt x="9" y="13"/>
                  </a:cubicBezTo>
                  <a:cubicBezTo>
                    <a:pt x="9" y="14"/>
                    <a:pt x="9" y="15"/>
                    <a:pt x="10" y="15"/>
                  </a:cubicBezTo>
                  <a:cubicBezTo>
                    <a:pt x="11" y="16"/>
                    <a:pt x="11" y="16"/>
                    <a:pt x="11" y="16"/>
                  </a:cubicBezTo>
                  <a:cubicBezTo>
                    <a:pt x="11" y="16"/>
                    <a:pt x="12" y="15"/>
                    <a:pt x="12" y="15"/>
                  </a:cubicBezTo>
                  <a:cubicBezTo>
                    <a:pt x="13" y="14"/>
                    <a:pt x="12" y="13"/>
                    <a:pt x="12" y="12"/>
                  </a:cubicBezTo>
                  <a:cubicBezTo>
                    <a:pt x="11" y="12"/>
                    <a:pt x="11" y="12"/>
                    <a:pt x="11" y="12"/>
                  </a:cubicBezTo>
                  <a:moveTo>
                    <a:pt x="24" y="9"/>
                  </a:moveTo>
                  <a:cubicBezTo>
                    <a:pt x="23" y="9"/>
                    <a:pt x="23" y="10"/>
                    <a:pt x="23" y="10"/>
                  </a:cubicBezTo>
                  <a:cubicBezTo>
                    <a:pt x="22" y="10"/>
                    <a:pt x="22" y="11"/>
                    <a:pt x="22" y="12"/>
                  </a:cubicBezTo>
                  <a:cubicBezTo>
                    <a:pt x="22" y="12"/>
                    <a:pt x="23" y="13"/>
                    <a:pt x="24" y="13"/>
                  </a:cubicBezTo>
                  <a:cubicBezTo>
                    <a:pt x="24" y="13"/>
                    <a:pt x="24" y="13"/>
                    <a:pt x="24" y="13"/>
                  </a:cubicBezTo>
                  <a:cubicBezTo>
                    <a:pt x="25" y="12"/>
                    <a:pt x="26" y="11"/>
                    <a:pt x="25" y="10"/>
                  </a:cubicBezTo>
                  <a:cubicBezTo>
                    <a:pt x="25" y="10"/>
                    <a:pt x="24" y="9"/>
                    <a:pt x="24" y="9"/>
                  </a:cubicBezTo>
                  <a:moveTo>
                    <a:pt x="15" y="3"/>
                  </a:moveTo>
                  <a:cubicBezTo>
                    <a:pt x="15" y="3"/>
                    <a:pt x="14" y="4"/>
                    <a:pt x="14" y="4"/>
                  </a:cubicBezTo>
                  <a:cubicBezTo>
                    <a:pt x="13" y="5"/>
                    <a:pt x="14" y="6"/>
                    <a:pt x="14" y="6"/>
                  </a:cubicBezTo>
                  <a:cubicBezTo>
                    <a:pt x="15" y="6"/>
                    <a:pt x="15" y="6"/>
                    <a:pt x="15" y="6"/>
                  </a:cubicBezTo>
                  <a:cubicBezTo>
                    <a:pt x="16" y="6"/>
                    <a:pt x="16" y="6"/>
                    <a:pt x="17" y="6"/>
                  </a:cubicBezTo>
                  <a:cubicBezTo>
                    <a:pt x="17" y="5"/>
                    <a:pt x="17" y="4"/>
                    <a:pt x="16" y="3"/>
                  </a:cubicBezTo>
                  <a:cubicBezTo>
                    <a:pt x="16" y="3"/>
                    <a:pt x="15" y="3"/>
                    <a:pt x="15" y="3"/>
                  </a:cubicBezTo>
                  <a:moveTo>
                    <a:pt x="19" y="0"/>
                  </a:moveTo>
                  <a:cubicBezTo>
                    <a:pt x="19" y="0"/>
                    <a:pt x="19" y="0"/>
                    <a:pt x="19" y="1"/>
                  </a:cubicBezTo>
                  <a:cubicBezTo>
                    <a:pt x="18" y="1"/>
                    <a:pt x="18" y="2"/>
                    <a:pt x="18" y="3"/>
                  </a:cubicBezTo>
                  <a:cubicBezTo>
                    <a:pt x="18" y="3"/>
                    <a:pt x="19" y="4"/>
                    <a:pt x="19" y="4"/>
                  </a:cubicBezTo>
                  <a:cubicBezTo>
                    <a:pt x="20" y="4"/>
                    <a:pt x="20" y="4"/>
                    <a:pt x="20" y="4"/>
                  </a:cubicBezTo>
                  <a:cubicBezTo>
                    <a:pt x="21" y="3"/>
                    <a:pt x="21" y="2"/>
                    <a:pt x="21" y="1"/>
                  </a:cubicBezTo>
                  <a:cubicBezTo>
                    <a:pt x="21" y="1"/>
                    <a:pt x="20" y="0"/>
                    <a:pt x="19" y="0"/>
                  </a:cubicBezTo>
                </a:path>
              </a:pathLst>
            </a:custGeom>
            <a:solidFill>
              <a:srgbClr val="F3F5F7"/>
            </a:solidFill>
            <a:ln w="9525">
              <a:noFill/>
            </a:ln>
          </p:spPr>
          <p:txBody>
            <a:bodyPr/>
            <a:p>
              <a:endParaRPr lang="zh-CN" altLang="en-US"/>
            </a:p>
          </p:txBody>
        </p:sp>
        <p:sp>
          <p:nvSpPr>
            <p:cNvPr id="285794" name="任意多边形 105"/>
            <p:cNvSpPr/>
            <p:nvPr>
              <p:custDataLst>
                <p:tags r:id="rId93"/>
              </p:custDataLst>
            </p:nvPr>
          </p:nvSpPr>
          <p:spPr>
            <a:xfrm>
              <a:off x="15180" y="3088"/>
              <a:ext cx="528" cy="607"/>
            </a:xfrm>
            <a:custGeom>
              <a:avLst/>
              <a:gdLst/>
              <a:ahLst/>
              <a:cxnLst>
                <a:cxn ang="0">
                  <a:pos x="274" y="432"/>
                </a:cxn>
                <a:cxn ang="0">
                  <a:pos x="270" y="382"/>
                </a:cxn>
                <a:cxn ang="0">
                  <a:pos x="81" y="360"/>
                </a:cxn>
                <a:cxn ang="0">
                  <a:pos x="252" y="333"/>
                </a:cxn>
                <a:cxn ang="0">
                  <a:pos x="108" y="342"/>
                </a:cxn>
                <a:cxn ang="0">
                  <a:pos x="180" y="279"/>
                </a:cxn>
                <a:cxn ang="0">
                  <a:pos x="180" y="279"/>
                </a:cxn>
                <a:cxn ang="0">
                  <a:pos x="22" y="279"/>
                </a:cxn>
                <a:cxn ang="0">
                  <a:pos x="76" y="265"/>
                </a:cxn>
                <a:cxn ang="0">
                  <a:pos x="112" y="256"/>
                </a:cxn>
                <a:cxn ang="0">
                  <a:pos x="405" y="229"/>
                </a:cxn>
                <a:cxn ang="0">
                  <a:pos x="351" y="234"/>
                </a:cxn>
                <a:cxn ang="0">
                  <a:pos x="144" y="207"/>
                </a:cxn>
                <a:cxn ang="0">
                  <a:pos x="162" y="198"/>
                </a:cxn>
                <a:cxn ang="0">
                  <a:pos x="184" y="211"/>
                </a:cxn>
                <a:cxn ang="0">
                  <a:pos x="157" y="220"/>
                </a:cxn>
                <a:cxn ang="0">
                  <a:pos x="166" y="256"/>
                </a:cxn>
                <a:cxn ang="0">
                  <a:pos x="153" y="310"/>
                </a:cxn>
                <a:cxn ang="0">
                  <a:pos x="139" y="247"/>
                </a:cxn>
                <a:cxn ang="0">
                  <a:pos x="121" y="234"/>
                </a:cxn>
                <a:cxn ang="0">
                  <a:pos x="103" y="238"/>
                </a:cxn>
                <a:cxn ang="0">
                  <a:pos x="130" y="193"/>
                </a:cxn>
                <a:cxn ang="0">
                  <a:pos x="135" y="193"/>
                </a:cxn>
                <a:cxn ang="0">
                  <a:pos x="144" y="198"/>
                </a:cxn>
                <a:cxn ang="0">
                  <a:pos x="243" y="193"/>
                </a:cxn>
                <a:cxn ang="0">
                  <a:pos x="261" y="202"/>
                </a:cxn>
                <a:cxn ang="0">
                  <a:pos x="243" y="229"/>
                </a:cxn>
                <a:cxn ang="0">
                  <a:pos x="238" y="288"/>
                </a:cxn>
                <a:cxn ang="0">
                  <a:pos x="238" y="301"/>
                </a:cxn>
                <a:cxn ang="0">
                  <a:pos x="225" y="247"/>
                </a:cxn>
                <a:cxn ang="0">
                  <a:pos x="202" y="238"/>
                </a:cxn>
                <a:cxn ang="0">
                  <a:pos x="189" y="243"/>
                </a:cxn>
                <a:cxn ang="0">
                  <a:pos x="202" y="193"/>
                </a:cxn>
                <a:cxn ang="0">
                  <a:pos x="220" y="198"/>
                </a:cxn>
                <a:cxn ang="0">
                  <a:pos x="225" y="198"/>
                </a:cxn>
                <a:cxn ang="0">
                  <a:pos x="310" y="193"/>
                </a:cxn>
                <a:cxn ang="0">
                  <a:pos x="333" y="211"/>
                </a:cxn>
                <a:cxn ang="0">
                  <a:pos x="333" y="229"/>
                </a:cxn>
                <a:cxn ang="0">
                  <a:pos x="324" y="234"/>
                </a:cxn>
                <a:cxn ang="0">
                  <a:pos x="301" y="247"/>
                </a:cxn>
                <a:cxn ang="0">
                  <a:pos x="288" y="234"/>
                </a:cxn>
                <a:cxn ang="0">
                  <a:pos x="265" y="238"/>
                </a:cxn>
                <a:cxn ang="0">
                  <a:pos x="283" y="198"/>
                </a:cxn>
                <a:cxn ang="0">
                  <a:pos x="301" y="207"/>
                </a:cxn>
                <a:cxn ang="0">
                  <a:pos x="310" y="193"/>
                </a:cxn>
                <a:cxn ang="0">
                  <a:pos x="139" y="153"/>
                </a:cxn>
                <a:cxn ang="0">
                  <a:pos x="153" y="175"/>
                </a:cxn>
                <a:cxn ang="0">
                  <a:pos x="135" y="157"/>
                </a:cxn>
                <a:cxn ang="0">
                  <a:pos x="139" y="153"/>
                </a:cxn>
                <a:cxn ang="0">
                  <a:pos x="238" y="171"/>
                </a:cxn>
                <a:cxn ang="0">
                  <a:pos x="207" y="166"/>
                </a:cxn>
                <a:cxn ang="0">
                  <a:pos x="220" y="153"/>
                </a:cxn>
                <a:cxn ang="0">
                  <a:pos x="319" y="166"/>
                </a:cxn>
                <a:cxn ang="0">
                  <a:pos x="292" y="166"/>
                </a:cxn>
                <a:cxn ang="0">
                  <a:pos x="301" y="153"/>
                </a:cxn>
                <a:cxn ang="0">
                  <a:pos x="450" y="247"/>
                </a:cxn>
                <a:cxn ang="0">
                  <a:pos x="450" y="234"/>
                </a:cxn>
              </a:cxnLst>
              <a:pathLst>
                <a:path w="100" h="101">
                  <a:moveTo>
                    <a:pt x="61" y="96"/>
                  </a:moveTo>
                  <a:cubicBezTo>
                    <a:pt x="60" y="96"/>
                    <a:pt x="59" y="96"/>
                    <a:pt x="59" y="95"/>
                  </a:cubicBezTo>
                  <a:cubicBezTo>
                    <a:pt x="59" y="94"/>
                    <a:pt x="59" y="93"/>
                    <a:pt x="60" y="93"/>
                  </a:cubicBezTo>
                  <a:cubicBezTo>
                    <a:pt x="60" y="93"/>
                    <a:pt x="60" y="93"/>
                    <a:pt x="61" y="93"/>
                  </a:cubicBezTo>
                  <a:cubicBezTo>
                    <a:pt x="61" y="93"/>
                    <a:pt x="62" y="94"/>
                    <a:pt x="62" y="94"/>
                  </a:cubicBezTo>
                  <a:cubicBezTo>
                    <a:pt x="62" y="95"/>
                    <a:pt x="62" y="96"/>
                    <a:pt x="61" y="96"/>
                  </a:cubicBezTo>
                  <a:cubicBezTo>
                    <a:pt x="61" y="96"/>
                    <a:pt x="61" y="96"/>
                    <a:pt x="61" y="96"/>
                  </a:cubicBezTo>
                  <a:moveTo>
                    <a:pt x="58" y="87"/>
                  </a:moveTo>
                  <a:cubicBezTo>
                    <a:pt x="57" y="87"/>
                    <a:pt x="57" y="86"/>
                    <a:pt x="57" y="85"/>
                  </a:cubicBezTo>
                  <a:cubicBezTo>
                    <a:pt x="56" y="84"/>
                    <a:pt x="57" y="84"/>
                    <a:pt x="58" y="83"/>
                  </a:cubicBezTo>
                  <a:cubicBezTo>
                    <a:pt x="58" y="83"/>
                    <a:pt x="58" y="83"/>
                    <a:pt x="58" y="83"/>
                  </a:cubicBezTo>
                  <a:cubicBezTo>
                    <a:pt x="59" y="83"/>
                    <a:pt x="60" y="84"/>
                    <a:pt x="60" y="85"/>
                  </a:cubicBezTo>
                  <a:cubicBezTo>
                    <a:pt x="60" y="85"/>
                    <a:pt x="60" y="86"/>
                    <a:pt x="59" y="87"/>
                  </a:cubicBezTo>
                  <a:cubicBezTo>
                    <a:pt x="58" y="87"/>
                    <a:pt x="58" y="87"/>
                    <a:pt x="58" y="87"/>
                  </a:cubicBezTo>
                  <a:moveTo>
                    <a:pt x="18" y="83"/>
                  </a:moveTo>
                  <a:cubicBezTo>
                    <a:pt x="18" y="83"/>
                    <a:pt x="17" y="83"/>
                    <a:pt x="17" y="83"/>
                  </a:cubicBezTo>
                  <a:cubicBezTo>
                    <a:pt x="16" y="82"/>
                    <a:pt x="16" y="81"/>
                    <a:pt x="17" y="80"/>
                  </a:cubicBezTo>
                  <a:cubicBezTo>
                    <a:pt x="17" y="80"/>
                    <a:pt x="18" y="80"/>
                    <a:pt x="18" y="80"/>
                  </a:cubicBezTo>
                  <a:cubicBezTo>
                    <a:pt x="18" y="80"/>
                    <a:pt x="19" y="80"/>
                    <a:pt x="19" y="80"/>
                  </a:cubicBezTo>
                  <a:cubicBezTo>
                    <a:pt x="20" y="81"/>
                    <a:pt x="20" y="82"/>
                    <a:pt x="19" y="83"/>
                  </a:cubicBezTo>
                  <a:cubicBezTo>
                    <a:pt x="19" y="83"/>
                    <a:pt x="18" y="83"/>
                    <a:pt x="18" y="83"/>
                  </a:cubicBezTo>
                  <a:moveTo>
                    <a:pt x="56" y="77"/>
                  </a:moveTo>
                  <a:cubicBezTo>
                    <a:pt x="55" y="77"/>
                    <a:pt x="54" y="76"/>
                    <a:pt x="54" y="76"/>
                  </a:cubicBezTo>
                  <a:cubicBezTo>
                    <a:pt x="54" y="75"/>
                    <a:pt x="55" y="74"/>
                    <a:pt x="56" y="74"/>
                  </a:cubicBezTo>
                  <a:cubicBezTo>
                    <a:pt x="56" y="74"/>
                    <a:pt x="56" y="74"/>
                    <a:pt x="56" y="74"/>
                  </a:cubicBezTo>
                  <a:cubicBezTo>
                    <a:pt x="57" y="74"/>
                    <a:pt x="57" y="74"/>
                    <a:pt x="58" y="75"/>
                  </a:cubicBezTo>
                  <a:cubicBezTo>
                    <a:pt x="58" y="76"/>
                    <a:pt x="57" y="77"/>
                    <a:pt x="56" y="77"/>
                  </a:cubicBezTo>
                  <a:cubicBezTo>
                    <a:pt x="56" y="77"/>
                    <a:pt x="56" y="77"/>
                    <a:pt x="56" y="77"/>
                  </a:cubicBezTo>
                  <a:moveTo>
                    <a:pt x="25" y="76"/>
                  </a:moveTo>
                  <a:cubicBezTo>
                    <a:pt x="25" y="76"/>
                    <a:pt x="24" y="76"/>
                    <a:pt x="24" y="76"/>
                  </a:cubicBezTo>
                  <a:cubicBezTo>
                    <a:pt x="23" y="75"/>
                    <a:pt x="23" y="74"/>
                    <a:pt x="24" y="73"/>
                  </a:cubicBezTo>
                  <a:cubicBezTo>
                    <a:pt x="24" y="73"/>
                    <a:pt x="25" y="73"/>
                    <a:pt x="25" y="73"/>
                  </a:cubicBezTo>
                  <a:cubicBezTo>
                    <a:pt x="26" y="73"/>
                    <a:pt x="26" y="73"/>
                    <a:pt x="26" y="74"/>
                  </a:cubicBezTo>
                  <a:cubicBezTo>
                    <a:pt x="27" y="74"/>
                    <a:pt x="27" y="75"/>
                    <a:pt x="26" y="76"/>
                  </a:cubicBezTo>
                  <a:cubicBezTo>
                    <a:pt x="26" y="76"/>
                    <a:pt x="26" y="76"/>
                    <a:pt x="25" y="76"/>
                  </a:cubicBezTo>
                  <a:moveTo>
                    <a:pt x="40" y="62"/>
                  </a:moveTo>
                  <a:cubicBezTo>
                    <a:pt x="39" y="62"/>
                    <a:pt x="39" y="62"/>
                    <a:pt x="38" y="62"/>
                  </a:cubicBezTo>
                  <a:cubicBezTo>
                    <a:pt x="38" y="61"/>
                    <a:pt x="38" y="60"/>
                    <a:pt x="38" y="60"/>
                  </a:cubicBezTo>
                  <a:cubicBezTo>
                    <a:pt x="39" y="59"/>
                    <a:pt x="39" y="59"/>
                    <a:pt x="40" y="59"/>
                  </a:cubicBezTo>
                  <a:cubicBezTo>
                    <a:pt x="40" y="59"/>
                    <a:pt x="40" y="59"/>
                    <a:pt x="41" y="60"/>
                  </a:cubicBezTo>
                  <a:cubicBezTo>
                    <a:pt x="41" y="60"/>
                    <a:pt x="41" y="61"/>
                    <a:pt x="41" y="62"/>
                  </a:cubicBezTo>
                  <a:cubicBezTo>
                    <a:pt x="40" y="62"/>
                    <a:pt x="40" y="62"/>
                    <a:pt x="40" y="62"/>
                  </a:cubicBezTo>
                  <a:moveTo>
                    <a:pt x="5" y="62"/>
                  </a:moveTo>
                  <a:cubicBezTo>
                    <a:pt x="4" y="62"/>
                    <a:pt x="3" y="61"/>
                    <a:pt x="3" y="61"/>
                  </a:cubicBezTo>
                  <a:cubicBezTo>
                    <a:pt x="3" y="60"/>
                    <a:pt x="4" y="59"/>
                    <a:pt x="5" y="59"/>
                  </a:cubicBezTo>
                  <a:cubicBezTo>
                    <a:pt x="5" y="59"/>
                    <a:pt x="5" y="59"/>
                    <a:pt x="5" y="59"/>
                  </a:cubicBezTo>
                  <a:cubicBezTo>
                    <a:pt x="6" y="59"/>
                    <a:pt x="7" y="59"/>
                    <a:pt x="7" y="60"/>
                  </a:cubicBezTo>
                  <a:cubicBezTo>
                    <a:pt x="7" y="61"/>
                    <a:pt x="6" y="62"/>
                    <a:pt x="5" y="62"/>
                  </a:cubicBezTo>
                  <a:cubicBezTo>
                    <a:pt x="5" y="62"/>
                    <a:pt x="5" y="62"/>
                    <a:pt x="5" y="62"/>
                  </a:cubicBezTo>
                  <a:moveTo>
                    <a:pt x="15" y="61"/>
                  </a:moveTo>
                  <a:cubicBezTo>
                    <a:pt x="14" y="61"/>
                    <a:pt x="13" y="60"/>
                    <a:pt x="13" y="60"/>
                  </a:cubicBezTo>
                  <a:cubicBezTo>
                    <a:pt x="13" y="59"/>
                    <a:pt x="14" y="58"/>
                    <a:pt x="15" y="58"/>
                  </a:cubicBezTo>
                  <a:cubicBezTo>
                    <a:pt x="15" y="58"/>
                    <a:pt x="15" y="58"/>
                    <a:pt x="15" y="58"/>
                  </a:cubicBezTo>
                  <a:cubicBezTo>
                    <a:pt x="16" y="58"/>
                    <a:pt x="17" y="58"/>
                    <a:pt x="17" y="59"/>
                  </a:cubicBezTo>
                  <a:cubicBezTo>
                    <a:pt x="17" y="60"/>
                    <a:pt x="16" y="61"/>
                    <a:pt x="15" y="61"/>
                  </a:cubicBezTo>
                  <a:cubicBezTo>
                    <a:pt x="15" y="61"/>
                    <a:pt x="15" y="61"/>
                    <a:pt x="15" y="61"/>
                  </a:cubicBezTo>
                  <a:moveTo>
                    <a:pt x="25" y="60"/>
                  </a:moveTo>
                  <a:cubicBezTo>
                    <a:pt x="24" y="60"/>
                    <a:pt x="23" y="59"/>
                    <a:pt x="23" y="58"/>
                  </a:cubicBezTo>
                  <a:cubicBezTo>
                    <a:pt x="23" y="58"/>
                    <a:pt x="24" y="57"/>
                    <a:pt x="25" y="57"/>
                  </a:cubicBezTo>
                  <a:cubicBezTo>
                    <a:pt x="25" y="57"/>
                    <a:pt x="25" y="57"/>
                    <a:pt x="25" y="57"/>
                  </a:cubicBezTo>
                  <a:cubicBezTo>
                    <a:pt x="26" y="57"/>
                    <a:pt x="26" y="57"/>
                    <a:pt x="27" y="58"/>
                  </a:cubicBezTo>
                  <a:cubicBezTo>
                    <a:pt x="27" y="59"/>
                    <a:pt x="26" y="60"/>
                    <a:pt x="25" y="60"/>
                  </a:cubicBezTo>
                  <a:cubicBezTo>
                    <a:pt x="25" y="60"/>
                    <a:pt x="25" y="60"/>
                    <a:pt x="25" y="60"/>
                  </a:cubicBezTo>
                  <a:moveTo>
                    <a:pt x="90" y="55"/>
                  </a:moveTo>
                  <a:cubicBezTo>
                    <a:pt x="89" y="55"/>
                    <a:pt x="88" y="54"/>
                    <a:pt x="88" y="53"/>
                  </a:cubicBezTo>
                  <a:cubicBezTo>
                    <a:pt x="88" y="52"/>
                    <a:pt x="89" y="51"/>
                    <a:pt x="90" y="51"/>
                  </a:cubicBezTo>
                  <a:cubicBezTo>
                    <a:pt x="90" y="51"/>
                    <a:pt x="90" y="51"/>
                    <a:pt x="90" y="51"/>
                  </a:cubicBezTo>
                  <a:cubicBezTo>
                    <a:pt x="91" y="51"/>
                    <a:pt x="92" y="52"/>
                    <a:pt x="92" y="53"/>
                  </a:cubicBezTo>
                  <a:cubicBezTo>
                    <a:pt x="92" y="54"/>
                    <a:pt x="91" y="55"/>
                    <a:pt x="90" y="55"/>
                  </a:cubicBezTo>
                  <a:cubicBezTo>
                    <a:pt x="90" y="55"/>
                    <a:pt x="90" y="55"/>
                    <a:pt x="90" y="55"/>
                  </a:cubicBezTo>
                  <a:moveTo>
                    <a:pt x="80" y="54"/>
                  </a:moveTo>
                  <a:cubicBezTo>
                    <a:pt x="79" y="54"/>
                    <a:pt x="78" y="53"/>
                    <a:pt x="78" y="52"/>
                  </a:cubicBezTo>
                  <a:cubicBezTo>
                    <a:pt x="78" y="51"/>
                    <a:pt x="79" y="51"/>
                    <a:pt x="80" y="51"/>
                  </a:cubicBezTo>
                  <a:cubicBezTo>
                    <a:pt x="80" y="51"/>
                    <a:pt x="80" y="51"/>
                    <a:pt x="80" y="51"/>
                  </a:cubicBezTo>
                  <a:cubicBezTo>
                    <a:pt x="81" y="51"/>
                    <a:pt x="82" y="52"/>
                    <a:pt x="82" y="52"/>
                  </a:cubicBezTo>
                  <a:cubicBezTo>
                    <a:pt x="82" y="53"/>
                    <a:pt x="81" y="54"/>
                    <a:pt x="80" y="54"/>
                  </a:cubicBezTo>
                  <a:cubicBezTo>
                    <a:pt x="80" y="54"/>
                    <a:pt x="80" y="54"/>
                    <a:pt x="80" y="54"/>
                  </a:cubicBezTo>
                  <a:moveTo>
                    <a:pt x="32" y="46"/>
                  </a:moveTo>
                  <a:cubicBezTo>
                    <a:pt x="33" y="46"/>
                    <a:pt x="33" y="45"/>
                    <a:pt x="33" y="44"/>
                  </a:cubicBezTo>
                  <a:cubicBezTo>
                    <a:pt x="33" y="43"/>
                    <a:pt x="33" y="43"/>
                    <a:pt x="33" y="43"/>
                  </a:cubicBezTo>
                  <a:cubicBezTo>
                    <a:pt x="34" y="43"/>
                    <a:pt x="34" y="43"/>
                    <a:pt x="34" y="43"/>
                  </a:cubicBezTo>
                  <a:cubicBezTo>
                    <a:pt x="34" y="43"/>
                    <a:pt x="35" y="43"/>
                    <a:pt x="35" y="43"/>
                  </a:cubicBezTo>
                  <a:cubicBezTo>
                    <a:pt x="35" y="43"/>
                    <a:pt x="35" y="43"/>
                    <a:pt x="35" y="43"/>
                  </a:cubicBezTo>
                  <a:cubicBezTo>
                    <a:pt x="36" y="44"/>
                    <a:pt x="36" y="44"/>
                    <a:pt x="36" y="44"/>
                  </a:cubicBezTo>
                  <a:cubicBezTo>
                    <a:pt x="36" y="45"/>
                    <a:pt x="36" y="45"/>
                    <a:pt x="36" y="45"/>
                  </a:cubicBezTo>
                  <a:cubicBezTo>
                    <a:pt x="37" y="47"/>
                    <a:pt x="37" y="47"/>
                    <a:pt x="37" y="47"/>
                  </a:cubicBezTo>
                  <a:cubicBezTo>
                    <a:pt x="39" y="46"/>
                    <a:pt x="39" y="46"/>
                    <a:pt x="39" y="46"/>
                  </a:cubicBezTo>
                  <a:cubicBezTo>
                    <a:pt x="39" y="45"/>
                    <a:pt x="39" y="45"/>
                    <a:pt x="40" y="45"/>
                  </a:cubicBezTo>
                  <a:cubicBezTo>
                    <a:pt x="40" y="45"/>
                    <a:pt x="40" y="45"/>
                    <a:pt x="40" y="46"/>
                  </a:cubicBezTo>
                  <a:cubicBezTo>
                    <a:pt x="41" y="46"/>
                    <a:pt x="41" y="47"/>
                    <a:pt x="41" y="47"/>
                  </a:cubicBezTo>
                  <a:cubicBezTo>
                    <a:pt x="38" y="50"/>
                    <a:pt x="38" y="50"/>
                    <a:pt x="38" y="50"/>
                  </a:cubicBezTo>
                  <a:cubicBezTo>
                    <a:pt x="37" y="51"/>
                    <a:pt x="37" y="51"/>
                    <a:pt x="37" y="51"/>
                  </a:cubicBezTo>
                  <a:cubicBezTo>
                    <a:pt x="37" y="51"/>
                    <a:pt x="37" y="51"/>
                    <a:pt x="36" y="51"/>
                  </a:cubicBezTo>
                  <a:cubicBezTo>
                    <a:pt x="36" y="51"/>
                    <a:pt x="36" y="51"/>
                    <a:pt x="36" y="51"/>
                  </a:cubicBezTo>
                  <a:cubicBezTo>
                    <a:pt x="35" y="50"/>
                    <a:pt x="35" y="50"/>
                    <a:pt x="35" y="50"/>
                  </a:cubicBezTo>
                  <a:cubicBezTo>
                    <a:pt x="35" y="49"/>
                    <a:pt x="35" y="49"/>
                    <a:pt x="35" y="49"/>
                  </a:cubicBezTo>
                  <a:cubicBezTo>
                    <a:pt x="35" y="52"/>
                    <a:pt x="35" y="52"/>
                    <a:pt x="35" y="52"/>
                  </a:cubicBezTo>
                  <a:cubicBezTo>
                    <a:pt x="35" y="52"/>
                    <a:pt x="35" y="52"/>
                    <a:pt x="35" y="52"/>
                  </a:cubicBezTo>
                  <a:cubicBezTo>
                    <a:pt x="35" y="52"/>
                    <a:pt x="35" y="52"/>
                    <a:pt x="35" y="52"/>
                  </a:cubicBezTo>
                  <a:cubicBezTo>
                    <a:pt x="35" y="56"/>
                    <a:pt x="35" y="56"/>
                    <a:pt x="35" y="56"/>
                  </a:cubicBezTo>
                  <a:cubicBezTo>
                    <a:pt x="35" y="56"/>
                    <a:pt x="35" y="56"/>
                    <a:pt x="35" y="56"/>
                  </a:cubicBezTo>
                  <a:cubicBezTo>
                    <a:pt x="36" y="56"/>
                    <a:pt x="36" y="56"/>
                    <a:pt x="37" y="57"/>
                  </a:cubicBezTo>
                  <a:cubicBezTo>
                    <a:pt x="37" y="58"/>
                    <a:pt x="36" y="59"/>
                    <a:pt x="35" y="59"/>
                  </a:cubicBezTo>
                  <a:cubicBezTo>
                    <a:pt x="35" y="59"/>
                    <a:pt x="35" y="59"/>
                    <a:pt x="35" y="59"/>
                  </a:cubicBezTo>
                  <a:cubicBezTo>
                    <a:pt x="35" y="59"/>
                    <a:pt x="35" y="59"/>
                    <a:pt x="35" y="59"/>
                  </a:cubicBezTo>
                  <a:cubicBezTo>
                    <a:pt x="35" y="66"/>
                    <a:pt x="35" y="66"/>
                    <a:pt x="35" y="66"/>
                  </a:cubicBezTo>
                  <a:cubicBezTo>
                    <a:pt x="35" y="67"/>
                    <a:pt x="34" y="67"/>
                    <a:pt x="34" y="68"/>
                  </a:cubicBezTo>
                  <a:cubicBezTo>
                    <a:pt x="34" y="68"/>
                    <a:pt x="34" y="69"/>
                    <a:pt x="34" y="69"/>
                  </a:cubicBezTo>
                  <a:cubicBezTo>
                    <a:pt x="33" y="69"/>
                    <a:pt x="33" y="69"/>
                    <a:pt x="32" y="69"/>
                  </a:cubicBezTo>
                  <a:cubicBezTo>
                    <a:pt x="32" y="69"/>
                    <a:pt x="32" y="69"/>
                    <a:pt x="31" y="69"/>
                  </a:cubicBezTo>
                  <a:cubicBezTo>
                    <a:pt x="31" y="68"/>
                    <a:pt x="31" y="67"/>
                    <a:pt x="31" y="67"/>
                  </a:cubicBezTo>
                  <a:cubicBezTo>
                    <a:pt x="31" y="66"/>
                    <a:pt x="31" y="66"/>
                    <a:pt x="31" y="66"/>
                  </a:cubicBezTo>
                  <a:cubicBezTo>
                    <a:pt x="31" y="66"/>
                    <a:pt x="31" y="66"/>
                    <a:pt x="31" y="66"/>
                  </a:cubicBezTo>
                  <a:cubicBezTo>
                    <a:pt x="31" y="55"/>
                    <a:pt x="31" y="55"/>
                    <a:pt x="31" y="55"/>
                  </a:cubicBezTo>
                  <a:cubicBezTo>
                    <a:pt x="31" y="55"/>
                    <a:pt x="31" y="55"/>
                    <a:pt x="31" y="55"/>
                  </a:cubicBezTo>
                  <a:cubicBezTo>
                    <a:pt x="31" y="66"/>
                    <a:pt x="31" y="66"/>
                    <a:pt x="31" y="66"/>
                  </a:cubicBezTo>
                  <a:cubicBezTo>
                    <a:pt x="31" y="67"/>
                    <a:pt x="30" y="68"/>
                    <a:pt x="29" y="68"/>
                  </a:cubicBezTo>
                  <a:cubicBezTo>
                    <a:pt x="28" y="68"/>
                    <a:pt x="27" y="67"/>
                    <a:pt x="27" y="66"/>
                  </a:cubicBezTo>
                  <a:cubicBezTo>
                    <a:pt x="27" y="52"/>
                    <a:pt x="27" y="52"/>
                    <a:pt x="27" y="52"/>
                  </a:cubicBezTo>
                  <a:cubicBezTo>
                    <a:pt x="27" y="52"/>
                    <a:pt x="27" y="52"/>
                    <a:pt x="27" y="52"/>
                  </a:cubicBezTo>
                  <a:cubicBezTo>
                    <a:pt x="27" y="52"/>
                    <a:pt x="27" y="52"/>
                    <a:pt x="27" y="52"/>
                  </a:cubicBezTo>
                  <a:cubicBezTo>
                    <a:pt x="27" y="49"/>
                    <a:pt x="27" y="49"/>
                    <a:pt x="27" y="49"/>
                  </a:cubicBezTo>
                  <a:cubicBezTo>
                    <a:pt x="25" y="54"/>
                    <a:pt x="25" y="54"/>
                    <a:pt x="25" y="54"/>
                  </a:cubicBezTo>
                  <a:cubicBezTo>
                    <a:pt x="25" y="54"/>
                    <a:pt x="25" y="54"/>
                    <a:pt x="24" y="54"/>
                  </a:cubicBezTo>
                  <a:cubicBezTo>
                    <a:pt x="24" y="54"/>
                    <a:pt x="24" y="54"/>
                    <a:pt x="24" y="54"/>
                  </a:cubicBezTo>
                  <a:cubicBezTo>
                    <a:pt x="23" y="54"/>
                    <a:pt x="22" y="53"/>
                    <a:pt x="23" y="53"/>
                  </a:cubicBezTo>
                  <a:cubicBezTo>
                    <a:pt x="26" y="45"/>
                    <a:pt x="26" y="45"/>
                    <a:pt x="26" y="45"/>
                  </a:cubicBezTo>
                  <a:cubicBezTo>
                    <a:pt x="26" y="44"/>
                    <a:pt x="26" y="44"/>
                    <a:pt x="26" y="44"/>
                  </a:cubicBezTo>
                  <a:cubicBezTo>
                    <a:pt x="27" y="43"/>
                    <a:pt x="27" y="43"/>
                    <a:pt x="27" y="43"/>
                  </a:cubicBezTo>
                  <a:cubicBezTo>
                    <a:pt x="27" y="43"/>
                    <a:pt x="27" y="43"/>
                    <a:pt x="27" y="43"/>
                  </a:cubicBezTo>
                  <a:cubicBezTo>
                    <a:pt x="27" y="43"/>
                    <a:pt x="28" y="43"/>
                    <a:pt x="28" y="43"/>
                  </a:cubicBezTo>
                  <a:cubicBezTo>
                    <a:pt x="29" y="43"/>
                    <a:pt x="29" y="43"/>
                    <a:pt x="29" y="43"/>
                  </a:cubicBezTo>
                  <a:cubicBezTo>
                    <a:pt x="29" y="44"/>
                    <a:pt x="29" y="44"/>
                    <a:pt x="29" y="44"/>
                  </a:cubicBezTo>
                  <a:cubicBezTo>
                    <a:pt x="29" y="45"/>
                    <a:pt x="29" y="46"/>
                    <a:pt x="30" y="46"/>
                  </a:cubicBezTo>
                  <a:cubicBezTo>
                    <a:pt x="30" y="44"/>
                    <a:pt x="30" y="44"/>
                    <a:pt x="30" y="44"/>
                  </a:cubicBezTo>
                  <a:cubicBezTo>
                    <a:pt x="30" y="44"/>
                    <a:pt x="30" y="44"/>
                    <a:pt x="30" y="44"/>
                  </a:cubicBezTo>
                  <a:cubicBezTo>
                    <a:pt x="30" y="44"/>
                    <a:pt x="30" y="44"/>
                    <a:pt x="30" y="44"/>
                  </a:cubicBezTo>
                  <a:cubicBezTo>
                    <a:pt x="30" y="43"/>
                    <a:pt x="30" y="43"/>
                    <a:pt x="30" y="43"/>
                  </a:cubicBezTo>
                  <a:cubicBezTo>
                    <a:pt x="30" y="43"/>
                    <a:pt x="30" y="43"/>
                    <a:pt x="30" y="43"/>
                  </a:cubicBezTo>
                  <a:cubicBezTo>
                    <a:pt x="32" y="43"/>
                    <a:pt x="32" y="43"/>
                    <a:pt x="32" y="43"/>
                  </a:cubicBezTo>
                  <a:cubicBezTo>
                    <a:pt x="32" y="43"/>
                    <a:pt x="32" y="43"/>
                    <a:pt x="32" y="43"/>
                  </a:cubicBezTo>
                  <a:cubicBezTo>
                    <a:pt x="32" y="44"/>
                    <a:pt x="32" y="44"/>
                    <a:pt x="32" y="44"/>
                  </a:cubicBezTo>
                  <a:cubicBezTo>
                    <a:pt x="32" y="44"/>
                    <a:pt x="32" y="44"/>
                    <a:pt x="32" y="44"/>
                  </a:cubicBezTo>
                  <a:cubicBezTo>
                    <a:pt x="32" y="44"/>
                    <a:pt x="32" y="44"/>
                    <a:pt x="32" y="44"/>
                  </a:cubicBezTo>
                  <a:cubicBezTo>
                    <a:pt x="32" y="46"/>
                    <a:pt x="32" y="46"/>
                    <a:pt x="32" y="46"/>
                  </a:cubicBezTo>
                  <a:moveTo>
                    <a:pt x="50" y="46"/>
                  </a:moveTo>
                  <a:cubicBezTo>
                    <a:pt x="51" y="46"/>
                    <a:pt x="51" y="45"/>
                    <a:pt x="51" y="44"/>
                  </a:cubicBezTo>
                  <a:cubicBezTo>
                    <a:pt x="51" y="43"/>
                    <a:pt x="51" y="43"/>
                    <a:pt x="51" y="43"/>
                  </a:cubicBezTo>
                  <a:cubicBezTo>
                    <a:pt x="52" y="43"/>
                    <a:pt x="52" y="43"/>
                    <a:pt x="52" y="43"/>
                  </a:cubicBezTo>
                  <a:cubicBezTo>
                    <a:pt x="53" y="43"/>
                    <a:pt x="53" y="43"/>
                    <a:pt x="54" y="43"/>
                  </a:cubicBezTo>
                  <a:cubicBezTo>
                    <a:pt x="54" y="43"/>
                    <a:pt x="54" y="43"/>
                    <a:pt x="54" y="43"/>
                  </a:cubicBezTo>
                  <a:cubicBezTo>
                    <a:pt x="54" y="44"/>
                    <a:pt x="54" y="44"/>
                    <a:pt x="54" y="44"/>
                  </a:cubicBezTo>
                  <a:cubicBezTo>
                    <a:pt x="55" y="45"/>
                    <a:pt x="55" y="45"/>
                    <a:pt x="55" y="45"/>
                  </a:cubicBezTo>
                  <a:cubicBezTo>
                    <a:pt x="56" y="47"/>
                    <a:pt x="56" y="47"/>
                    <a:pt x="56" y="47"/>
                  </a:cubicBezTo>
                  <a:cubicBezTo>
                    <a:pt x="57" y="46"/>
                    <a:pt x="57" y="46"/>
                    <a:pt x="57" y="46"/>
                  </a:cubicBezTo>
                  <a:cubicBezTo>
                    <a:pt x="57" y="45"/>
                    <a:pt x="58" y="45"/>
                    <a:pt x="58" y="45"/>
                  </a:cubicBezTo>
                  <a:cubicBezTo>
                    <a:pt x="58" y="45"/>
                    <a:pt x="59" y="45"/>
                    <a:pt x="59" y="46"/>
                  </a:cubicBezTo>
                  <a:cubicBezTo>
                    <a:pt x="59" y="46"/>
                    <a:pt x="59" y="47"/>
                    <a:pt x="59" y="47"/>
                  </a:cubicBezTo>
                  <a:cubicBezTo>
                    <a:pt x="57" y="50"/>
                    <a:pt x="57" y="50"/>
                    <a:pt x="57" y="50"/>
                  </a:cubicBezTo>
                  <a:cubicBezTo>
                    <a:pt x="56" y="51"/>
                    <a:pt x="56" y="51"/>
                    <a:pt x="56" y="51"/>
                  </a:cubicBezTo>
                  <a:cubicBezTo>
                    <a:pt x="56" y="51"/>
                    <a:pt x="55" y="51"/>
                    <a:pt x="55" y="51"/>
                  </a:cubicBezTo>
                  <a:cubicBezTo>
                    <a:pt x="55" y="51"/>
                    <a:pt x="54" y="51"/>
                    <a:pt x="54" y="51"/>
                  </a:cubicBezTo>
                  <a:cubicBezTo>
                    <a:pt x="54" y="50"/>
                    <a:pt x="54" y="50"/>
                    <a:pt x="54" y="50"/>
                  </a:cubicBezTo>
                  <a:cubicBezTo>
                    <a:pt x="53" y="49"/>
                    <a:pt x="53" y="49"/>
                    <a:pt x="53" y="49"/>
                  </a:cubicBezTo>
                  <a:cubicBezTo>
                    <a:pt x="53" y="52"/>
                    <a:pt x="53" y="52"/>
                    <a:pt x="53" y="52"/>
                  </a:cubicBezTo>
                  <a:cubicBezTo>
                    <a:pt x="53" y="52"/>
                    <a:pt x="53" y="52"/>
                    <a:pt x="53" y="52"/>
                  </a:cubicBezTo>
                  <a:cubicBezTo>
                    <a:pt x="53" y="52"/>
                    <a:pt x="53" y="52"/>
                    <a:pt x="53" y="52"/>
                  </a:cubicBezTo>
                  <a:cubicBezTo>
                    <a:pt x="53" y="64"/>
                    <a:pt x="53" y="64"/>
                    <a:pt x="53" y="64"/>
                  </a:cubicBezTo>
                  <a:cubicBezTo>
                    <a:pt x="53" y="64"/>
                    <a:pt x="53" y="64"/>
                    <a:pt x="53" y="64"/>
                  </a:cubicBezTo>
                  <a:cubicBezTo>
                    <a:pt x="53" y="64"/>
                    <a:pt x="53" y="64"/>
                    <a:pt x="54" y="64"/>
                  </a:cubicBezTo>
                  <a:cubicBezTo>
                    <a:pt x="54" y="64"/>
                    <a:pt x="55" y="64"/>
                    <a:pt x="55" y="65"/>
                  </a:cubicBezTo>
                  <a:cubicBezTo>
                    <a:pt x="55" y="66"/>
                    <a:pt x="55" y="67"/>
                    <a:pt x="54" y="67"/>
                  </a:cubicBezTo>
                  <a:cubicBezTo>
                    <a:pt x="54" y="67"/>
                    <a:pt x="54" y="67"/>
                    <a:pt x="54" y="67"/>
                  </a:cubicBezTo>
                  <a:cubicBezTo>
                    <a:pt x="53" y="67"/>
                    <a:pt x="53" y="67"/>
                    <a:pt x="53" y="67"/>
                  </a:cubicBezTo>
                  <a:cubicBezTo>
                    <a:pt x="53" y="68"/>
                    <a:pt x="52" y="68"/>
                    <a:pt x="51" y="68"/>
                  </a:cubicBezTo>
                  <a:cubicBezTo>
                    <a:pt x="50" y="68"/>
                    <a:pt x="50" y="67"/>
                    <a:pt x="50" y="66"/>
                  </a:cubicBezTo>
                  <a:cubicBezTo>
                    <a:pt x="50" y="56"/>
                    <a:pt x="50" y="56"/>
                    <a:pt x="50" y="56"/>
                  </a:cubicBezTo>
                  <a:cubicBezTo>
                    <a:pt x="50" y="56"/>
                    <a:pt x="50" y="56"/>
                    <a:pt x="50" y="56"/>
                  </a:cubicBezTo>
                  <a:cubicBezTo>
                    <a:pt x="50" y="56"/>
                    <a:pt x="50" y="56"/>
                    <a:pt x="50" y="55"/>
                  </a:cubicBezTo>
                  <a:cubicBezTo>
                    <a:pt x="50" y="55"/>
                    <a:pt x="50" y="55"/>
                    <a:pt x="50" y="55"/>
                  </a:cubicBezTo>
                  <a:cubicBezTo>
                    <a:pt x="49" y="55"/>
                    <a:pt x="49" y="55"/>
                    <a:pt x="49" y="55"/>
                  </a:cubicBezTo>
                  <a:cubicBezTo>
                    <a:pt x="49" y="66"/>
                    <a:pt x="49" y="66"/>
                    <a:pt x="49" y="66"/>
                  </a:cubicBezTo>
                  <a:cubicBezTo>
                    <a:pt x="49" y="67"/>
                    <a:pt x="48" y="68"/>
                    <a:pt x="47" y="68"/>
                  </a:cubicBezTo>
                  <a:cubicBezTo>
                    <a:pt x="46" y="68"/>
                    <a:pt x="45" y="67"/>
                    <a:pt x="45" y="66"/>
                  </a:cubicBezTo>
                  <a:cubicBezTo>
                    <a:pt x="45" y="55"/>
                    <a:pt x="45" y="55"/>
                    <a:pt x="45" y="55"/>
                  </a:cubicBezTo>
                  <a:cubicBezTo>
                    <a:pt x="45" y="54"/>
                    <a:pt x="45" y="53"/>
                    <a:pt x="45" y="53"/>
                  </a:cubicBezTo>
                  <a:cubicBezTo>
                    <a:pt x="45" y="52"/>
                    <a:pt x="45" y="52"/>
                    <a:pt x="45" y="52"/>
                  </a:cubicBezTo>
                  <a:cubicBezTo>
                    <a:pt x="45" y="52"/>
                    <a:pt x="45" y="52"/>
                    <a:pt x="45" y="52"/>
                  </a:cubicBezTo>
                  <a:cubicBezTo>
                    <a:pt x="45" y="52"/>
                    <a:pt x="45" y="52"/>
                    <a:pt x="45" y="52"/>
                  </a:cubicBezTo>
                  <a:cubicBezTo>
                    <a:pt x="45" y="49"/>
                    <a:pt x="45" y="49"/>
                    <a:pt x="45" y="49"/>
                  </a:cubicBezTo>
                  <a:cubicBezTo>
                    <a:pt x="44" y="54"/>
                    <a:pt x="44" y="54"/>
                    <a:pt x="44" y="54"/>
                  </a:cubicBezTo>
                  <a:cubicBezTo>
                    <a:pt x="43" y="54"/>
                    <a:pt x="43" y="54"/>
                    <a:pt x="42" y="54"/>
                  </a:cubicBezTo>
                  <a:cubicBezTo>
                    <a:pt x="42" y="54"/>
                    <a:pt x="42" y="54"/>
                    <a:pt x="42" y="54"/>
                  </a:cubicBezTo>
                  <a:cubicBezTo>
                    <a:pt x="41" y="54"/>
                    <a:pt x="41" y="53"/>
                    <a:pt x="41" y="53"/>
                  </a:cubicBezTo>
                  <a:cubicBezTo>
                    <a:pt x="44" y="45"/>
                    <a:pt x="44" y="45"/>
                    <a:pt x="44" y="45"/>
                  </a:cubicBezTo>
                  <a:cubicBezTo>
                    <a:pt x="44" y="44"/>
                    <a:pt x="44" y="44"/>
                    <a:pt x="44" y="44"/>
                  </a:cubicBezTo>
                  <a:cubicBezTo>
                    <a:pt x="45" y="43"/>
                    <a:pt x="45" y="43"/>
                    <a:pt x="45" y="43"/>
                  </a:cubicBezTo>
                  <a:cubicBezTo>
                    <a:pt x="45" y="43"/>
                    <a:pt x="45" y="43"/>
                    <a:pt x="45" y="43"/>
                  </a:cubicBezTo>
                  <a:cubicBezTo>
                    <a:pt x="45" y="43"/>
                    <a:pt x="46" y="43"/>
                    <a:pt x="47" y="43"/>
                  </a:cubicBezTo>
                  <a:cubicBezTo>
                    <a:pt x="47" y="43"/>
                    <a:pt x="47" y="43"/>
                    <a:pt x="47" y="43"/>
                  </a:cubicBezTo>
                  <a:cubicBezTo>
                    <a:pt x="47" y="44"/>
                    <a:pt x="47" y="44"/>
                    <a:pt x="47" y="44"/>
                  </a:cubicBezTo>
                  <a:cubicBezTo>
                    <a:pt x="47" y="45"/>
                    <a:pt x="48" y="46"/>
                    <a:pt x="48" y="46"/>
                  </a:cubicBezTo>
                  <a:cubicBezTo>
                    <a:pt x="49" y="44"/>
                    <a:pt x="49" y="44"/>
                    <a:pt x="49" y="44"/>
                  </a:cubicBezTo>
                  <a:cubicBezTo>
                    <a:pt x="49" y="44"/>
                    <a:pt x="49" y="44"/>
                    <a:pt x="49" y="44"/>
                  </a:cubicBezTo>
                  <a:cubicBezTo>
                    <a:pt x="49" y="44"/>
                    <a:pt x="49" y="44"/>
                    <a:pt x="49" y="44"/>
                  </a:cubicBezTo>
                  <a:cubicBezTo>
                    <a:pt x="48" y="43"/>
                    <a:pt x="48" y="43"/>
                    <a:pt x="48" y="43"/>
                  </a:cubicBezTo>
                  <a:cubicBezTo>
                    <a:pt x="48" y="43"/>
                    <a:pt x="48" y="43"/>
                    <a:pt x="48" y="43"/>
                  </a:cubicBezTo>
                  <a:cubicBezTo>
                    <a:pt x="50" y="43"/>
                    <a:pt x="50" y="43"/>
                    <a:pt x="50" y="43"/>
                  </a:cubicBezTo>
                  <a:cubicBezTo>
                    <a:pt x="50" y="43"/>
                    <a:pt x="50" y="43"/>
                    <a:pt x="50" y="43"/>
                  </a:cubicBezTo>
                  <a:cubicBezTo>
                    <a:pt x="50" y="44"/>
                    <a:pt x="50" y="44"/>
                    <a:pt x="50" y="44"/>
                  </a:cubicBezTo>
                  <a:cubicBezTo>
                    <a:pt x="50" y="44"/>
                    <a:pt x="50" y="44"/>
                    <a:pt x="50" y="44"/>
                  </a:cubicBezTo>
                  <a:cubicBezTo>
                    <a:pt x="50" y="44"/>
                    <a:pt x="50" y="44"/>
                    <a:pt x="50" y="44"/>
                  </a:cubicBezTo>
                  <a:cubicBezTo>
                    <a:pt x="50" y="46"/>
                    <a:pt x="50" y="46"/>
                    <a:pt x="50" y="46"/>
                  </a:cubicBezTo>
                  <a:moveTo>
                    <a:pt x="69" y="46"/>
                  </a:moveTo>
                  <a:cubicBezTo>
                    <a:pt x="69" y="46"/>
                    <a:pt x="70" y="45"/>
                    <a:pt x="70" y="44"/>
                  </a:cubicBezTo>
                  <a:cubicBezTo>
                    <a:pt x="69" y="43"/>
                    <a:pt x="69" y="43"/>
                    <a:pt x="69" y="43"/>
                  </a:cubicBezTo>
                  <a:cubicBezTo>
                    <a:pt x="70" y="43"/>
                    <a:pt x="70" y="43"/>
                    <a:pt x="70" y="43"/>
                  </a:cubicBezTo>
                  <a:cubicBezTo>
                    <a:pt x="71" y="43"/>
                    <a:pt x="72" y="43"/>
                    <a:pt x="72" y="43"/>
                  </a:cubicBezTo>
                  <a:cubicBezTo>
                    <a:pt x="72" y="43"/>
                    <a:pt x="72" y="43"/>
                    <a:pt x="72" y="43"/>
                  </a:cubicBezTo>
                  <a:cubicBezTo>
                    <a:pt x="73" y="44"/>
                    <a:pt x="73" y="44"/>
                    <a:pt x="73" y="44"/>
                  </a:cubicBezTo>
                  <a:cubicBezTo>
                    <a:pt x="73" y="45"/>
                    <a:pt x="73" y="45"/>
                    <a:pt x="73" y="45"/>
                  </a:cubicBezTo>
                  <a:cubicBezTo>
                    <a:pt x="74" y="47"/>
                    <a:pt x="74" y="47"/>
                    <a:pt x="74" y="47"/>
                  </a:cubicBezTo>
                  <a:cubicBezTo>
                    <a:pt x="75" y="46"/>
                    <a:pt x="75" y="46"/>
                    <a:pt x="75" y="46"/>
                  </a:cubicBezTo>
                  <a:cubicBezTo>
                    <a:pt x="76" y="45"/>
                    <a:pt x="76" y="45"/>
                    <a:pt x="76" y="45"/>
                  </a:cubicBezTo>
                  <a:cubicBezTo>
                    <a:pt x="77" y="45"/>
                    <a:pt x="77" y="45"/>
                    <a:pt x="77" y="46"/>
                  </a:cubicBezTo>
                  <a:cubicBezTo>
                    <a:pt x="78" y="46"/>
                    <a:pt x="78" y="47"/>
                    <a:pt x="77" y="47"/>
                  </a:cubicBezTo>
                  <a:cubicBezTo>
                    <a:pt x="75" y="50"/>
                    <a:pt x="75" y="50"/>
                    <a:pt x="75" y="50"/>
                  </a:cubicBezTo>
                  <a:cubicBezTo>
                    <a:pt x="74" y="51"/>
                    <a:pt x="74" y="51"/>
                    <a:pt x="74" y="51"/>
                  </a:cubicBezTo>
                  <a:cubicBezTo>
                    <a:pt x="74" y="51"/>
                    <a:pt x="73" y="51"/>
                    <a:pt x="73" y="51"/>
                  </a:cubicBezTo>
                  <a:cubicBezTo>
                    <a:pt x="73" y="51"/>
                    <a:pt x="73" y="51"/>
                    <a:pt x="72" y="51"/>
                  </a:cubicBezTo>
                  <a:cubicBezTo>
                    <a:pt x="72" y="50"/>
                    <a:pt x="72" y="50"/>
                    <a:pt x="72" y="50"/>
                  </a:cubicBezTo>
                  <a:cubicBezTo>
                    <a:pt x="71" y="49"/>
                    <a:pt x="71" y="49"/>
                    <a:pt x="71" y="49"/>
                  </a:cubicBezTo>
                  <a:cubicBezTo>
                    <a:pt x="71" y="51"/>
                    <a:pt x="71" y="51"/>
                    <a:pt x="71" y="51"/>
                  </a:cubicBezTo>
                  <a:cubicBezTo>
                    <a:pt x="72" y="51"/>
                    <a:pt x="72" y="51"/>
                    <a:pt x="72" y="52"/>
                  </a:cubicBezTo>
                  <a:cubicBezTo>
                    <a:pt x="72" y="52"/>
                    <a:pt x="72" y="52"/>
                    <a:pt x="71" y="53"/>
                  </a:cubicBezTo>
                  <a:cubicBezTo>
                    <a:pt x="71" y="66"/>
                    <a:pt x="71" y="66"/>
                    <a:pt x="71" y="66"/>
                  </a:cubicBezTo>
                  <a:cubicBezTo>
                    <a:pt x="71" y="67"/>
                    <a:pt x="71" y="68"/>
                    <a:pt x="70" y="68"/>
                  </a:cubicBezTo>
                  <a:cubicBezTo>
                    <a:pt x="69" y="68"/>
                    <a:pt x="68" y="67"/>
                    <a:pt x="68" y="66"/>
                  </a:cubicBezTo>
                  <a:cubicBezTo>
                    <a:pt x="68" y="55"/>
                    <a:pt x="68" y="55"/>
                    <a:pt x="68" y="55"/>
                  </a:cubicBezTo>
                  <a:cubicBezTo>
                    <a:pt x="67" y="55"/>
                    <a:pt x="67" y="55"/>
                    <a:pt x="67" y="55"/>
                  </a:cubicBezTo>
                  <a:cubicBezTo>
                    <a:pt x="67" y="66"/>
                    <a:pt x="67" y="66"/>
                    <a:pt x="67" y="66"/>
                  </a:cubicBezTo>
                  <a:cubicBezTo>
                    <a:pt x="67" y="67"/>
                    <a:pt x="66" y="68"/>
                    <a:pt x="65" y="68"/>
                  </a:cubicBezTo>
                  <a:cubicBezTo>
                    <a:pt x="65" y="68"/>
                    <a:pt x="64" y="67"/>
                    <a:pt x="64" y="66"/>
                  </a:cubicBezTo>
                  <a:cubicBezTo>
                    <a:pt x="64" y="52"/>
                    <a:pt x="64" y="52"/>
                    <a:pt x="64" y="52"/>
                  </a:cubicBezTo>
                  <a:cubicBezTo>
                    <a:pt x="64" y="52"/>
                    <a:pt x="64" y="52"/>
                    <a:pt x="64" y="52"/>
                  </a:cubicBezTo>
                  <a:cubicBezTo>
                    <a:pt x="64" y="52"/>
                    <a:pt x="64" y="52"/>
                    <a:pt x="64" y="52"/>
                  </a:cubicBezTo>
                  <a:cubicBezTo>
                    <a:pt x="64" y="49"/>
                    <a:pt x="64" y="49"/>
                    <a:pt x="64" y="49"/>
                  </a:cubicBezTo>
                  <a:cubicBezTo>
                    <a:pt x="62" y="54"/>
                    <a:pt x="62" y="54"/>
                    <a:pt x="62" y="54"/>
                  </a:cubicBezTo>
                  <a:cubicBezTo>
                    <a:pt x="62" y="54"/>
                    <a:pt x="61" y="54"/>
                    <a:pt x="61" y="54"/>
                  </a:cubicBezTo>
                  <a:cubicBezTo>
                    <a:pt x="60" y="54"/>
                    <a:pt x="60" y="54"/>
                    <a:pt x="60" y="54"/>
                  </a:cubicBezTo>
                  <a:cubicBezTo>
                    <a:pt x="59" y="54"/>
                    <a:pt x="59" y="53"/>
                    <a:pt x="59" y="53"/>
                  </a:cubicBezTo>
                  <a:cubicBezTo>
                    <a:pt x="59" y="53"/>
                    <a:pt x="59" y="53"/>
                    <a:pt x="59" y="53"/>
                  </a:cubicBezTo>
                  <a:cubicBezTo>
                    <a:pt x="59" y="52"/>
                    <a:pt x="58" y="52"/>
                    <a:pt x="58" y="51"/>
                  </a:cubicBezTo>
                  <a:cubicBezTo>
                    <a:pt x="58" y="50"/>
                    <a:pt x="59" y="49"/>
                    <a:pt x="60" y="49"/>
                  </a:cubicBezTo>
                  <a:cubicBezTo>
                    <a:pt x="60" y="49"/>
                    <a:pt x="60" y="49"/>
                    <a:pt x="60" y="49"/>
                  </a:cubicBezTo>
                  <a:cubicBezTo>
                    <a:pt x="60" y="49"/>
                    <a:pt x="60" y="50"/>
                    <a:pt x="60" y="50"/>
                  </a:cubicBezTo>
                  <a:cubicBezTo>
                    <a:pt x="62" y="45"/>
                    <a:pt x="62" y="45"/>
                    <a:pt x="62" y="45"/>
                  </a:cubicBezTo>
                  <a:cubicBezTo>
                    <a:pt x="63" y="44"/>
                    <a:pt x="63" y="44"/>
                    <a:pt x="63" y="44"/>
                  </a:cubicBezTo>
                  <a:cubicBezTo>
                    <a:pt x="63" y="43"/>
                    <a:pt x="63" y="43"/>
                    <a:pt x="63" y="43"/>
                  </a:cubicBezTo>
                  <a:cubicBezTo>
                    <a:pt x="63" y="43"/>
                    <a:pt x="63" y="43"/>
                    <a:pt x="63" y="43"/>
                  </a:cubicBezTo>
                  <a:cubicBezTo>
                    <a:pt x="64" y="43"/>
                    <a:pt x="64" y="43"/>
                    <a:pt x="65" y="43"/>
                  </a:cubicBezTo>
                  <a:cubicBezTo>
                    <a:pt x="66" y="43"/>
                    <a:pt x="66" y="43"/>
                    <a:pt x="66" y="43"/>
                  </a:cubicBezTo>
                  <a:cubicBezTo>
                    <a:pt x="66" y="44"/>
                    <a:pt x="66" y="44"/>
                    <a:pt x="66" y="44"/>
                  </a:cubicBezTo>
                  <a:cubicBezTo>
                    <a:pt x="66" y="45"/>
                    <a:pt x="66" y="46"/>
                    <a:pt x="67" y="46"/>
                  </a:cubicBezTo>
                  <a:cubicBezTo>
                    <a:pt x="67" y="44"/>
                    <a:pt x="67" y="44"/>
                    <a:pt x="67" y="44"/>
                  </a:cubicBezTo>
                  <a:cubicBezTo>
                    <a:pt x="67" y="44"/>
                    <a:pt x="67" y="44"/>
                    <a:pt x="67" y="44"/>
                  </a:cubicBezTo>
                  <a:cubicBezTo>
                    <a:pt x="67" y="44"/>
                    <a:pt x="67" y="44"/>
                    <a:pt x="67" y="44"/>
                  </a:cubicBezTo>
                  <a:cubicBezTo>
                    <a:pt x="67" y="43"/>
                    <a:pt x="67" y="43"/>
                    <a:pt x="67" y="43"/>
                  </a:cubicBezTo>
                  <a:cubicBezTo>
                    <a:pt x="67" y="43"/>
                    <a:pt x="67" y="43"/>
                    <a:pt x="67" y="43"/>
                  </a:cubicBezTo>
                  <a:cubicBezTo>
                    <a:pt x="69" y="43"/>
                    <a:pt x="69" y="43"/>
                    <a:pt x="69" y="43"/>
                  </a:cubicBezTo>
                  <a:cubicBezTo>
                    <a:pt x="69" y="43"/>
                    <a:pt x="69" y="43"/>
                    <a:pt x="69" y="43"/>
                  </a:cubicBezTo>
                  <a:cubicBezTo>
                    <a:pt x="68" y="44"/>
                    <a:pt x="68" y="44"/>
                    <a:pt x="68" y="44"/>
                  </a:cubicBezTo>
                  <a:cubicBezTo>
                    <a:pt x="68" y="44"/>
                    <a:pt x="68" y="44"/>
                    <a:pt x="68" y="44"/>
                  </a:cubicBezTo>
                  <a:cubicBezTo>
                    <a:pt x="68" y="44"/>
                    <a:pt x="68" y="44"/>
                    <a:pt x="68" y="44"/>
                  </a:cubicBezTo>
                  <a:cubicBezTo>
                    <a:pt x="69" y="46"/>
                    <a:pt x="69" y="46"/>
                    <a:pt x="69" y="46"/>
                  </a:cubicBezTo>
                  <a:moveTo>
                    <a:pt x="31" y="34"/>
                  </a:moveTo>
                  <a:cubicBezTo>
                    <a:pt x="31" y="34"/>
                    <a:pt x="31" y="34"/>
                    <a:pt x="32" y="34"/>
                  </a:cubicBezTo>
                  <a:cubicBezTo>
                    <a:pt x="31" y="34"/>
                    <a:pt x="31" y="34"/>
                    <a:pt x="31" y="34"/>
                  </a:cubicBezTo>
                  <a:cubicBezTo>
                    <a:pt x="33" y="35"/>
                    <a:pt x="34" y="36"/>
                    <a:pt x="34" y="37"/>
                  </a:cubicBezTo>
                  <a:cubicBezTo>
                    <a:pt x="34" y="37"/>
                    <a:pt x="34" y="37"/>
                    <a:pt x="34" y="37"/>
                  </a:cubicBezTo>
                  <a:cubicBezTo>
                    <a:pt x="34" y="37"/>
                    <a:pt x="34" y="37"/>
                    <a:pt x="34" y="38"/>
                  </a:cubicBezTo>
                  <a:cubicBezTo>
                    <a:pt x="34" y="39"/>
                    <a:pt x="34" y="39"/>
                    <a:pt x="34" y="39"/>
                  </a:cubicBezTo>
                  <a:cubicBezTo>
                    <a:pt x="34" y="40"/>
                    <a:pt x="32" y="42"/>
                    <a:pt x="31" y="42"/>
                  </a:cubicBezTo>
                  <a:cubicBezTo>
                    <a:pt x="30" y="42"/>
                    <a:pt x="28" y="40"/>
                    <a:pt x="28" y="39"/>
                  </a:cubicBezTo>
                  <a:cubicBezTo>
                    <a:pt x="28" y="39"/>
                    <a:pt x="28" y="38"/>
                    <a:pt x="28" y="38"/>
                  </a:cubicBezTo>
                  <a:cubicBezTo>
                    <a:pt x="28" y="37"/>
                    <a:pt x="28" y="37"/>
                    <a:pt x="28" y="37"/>
                  </a:cubicBezTo>
                  <a:cubicBezTo>
                    <a:pt x="28" y="37"/>
                    <a:pt x="28" y="37"/>
                    <a:pt x="28" y="37"/>
                  </a:cubicBezTo>
                  <a:cubicBezTo>
                    <a:pt x="28" y="36"/>
                    <a:pt x="29" y="35"/>
                    <a:pt x="30" y="35"/>
                  </a:cubicBezTo>
                  <a:cubicBezTo>
                    <a:pt x="30" y="35"/>
                    <a:pt x="30" y="35"/>
                    <a:pt x="30" y="35"/>
                  </a:cubicBezTo>
                  <a:cubicBezTo>
                    <a:pt x="30" y="34"/>
                    <a:pt x="30" y="34"/>
                    <a:pt x="30" y="34"/>
                  </a:cubicBezTo>
                  <a:cubicBezTo>
                    <a:pt x="30" y="34"/>
                    <a:pt x="31" y="34"/>
                    <a:pt x="31" y="34"/>
                  </a:cubicBezTo>
                  <a:cubicBezTo>
                    <a:pt x="31" y="34"/>
                    <a:pt x="31" y="34"/>
                    <a:pt x="31" y="34"/>
                  </a:cubicBezTo>
                  <a:cubicBezTo>
                    <a:pt x="30" y="34"/>
                    <a:pt x="30" y="34"/>
                    <a:pt x="30" y="34"/>
                  </a:cubicBezTo>
                  <a:cubicBezTo>
                    <a:pt x="31" y="34"/>
                    <a:pt x="31" y="34"/>
                    <a:pt x="31" y="34"/>
                  </a:cubicBezTo>
                  <a:moveTo>
                    <a:pt x="49" y="34"/>
                  </a:moveTo>
                  <a:cubicBezTo>
                    <a:pt x="49" y="34"/>
                    <a:pt x="50" y="34"/>
                    <a:pt x="50" y="34"/>
                  </a:cubicBezTo>
                  <a:cubicBezTo>
                    <a:pt x="50" y="34"/>
                    <a:pt x="50" y="34"/>
                    <a:pt x="50" y="34"/>
                  </a:cubicBezTo>
                  <a:cubicBezTo>
                    <a:pt x="51" y="35"/>
                    <a:pt x="52" y="36"/>
                    <a:pt x="52" y="37"/>
                  </a:cubicBezTo>
                  <a:cubicBezTo>
                    <a:pt x="52" y="37"/>
                    <a:pt x="52" y="37"/>
                    <a:pt x="52" y="37"/>
                  </a:cubicBezTo>
                  <a:cubicBezTo>
                    <a:pt x="53" y="37"/>
                    <a:pt x="53" y="37"/>
                    <a:pt x="53" y="38"/>
                  </a:cubicBezTo>
                  <a:cubicBezTo>
                    <a:pt x="52" y="39"/>
                    <a:pt x="52" y="39"/>
                    <a:pt x="52" y="39"/>
                  </a:cubicBezTo>
                  <a:cubicBezTo>
                    <a:pt x="52" y="40"/>
                    <a:pt x="51" y="42"/>
                    <a:pt x="49" y="42"/>
                  </a:cubicBezTo>
                  <a:cubicBezTo>
                    <a:pt x="48" y="42"/>
                    <a:pt x="47" y="40"/>
                    <a:pt x="46" y="39"/>
                  </a:cubicBezTo>
                  <a:cubicBezTo>
                    <a:pt x="46" y="39"/>
                    <a:pt x="46" y="38"/>
                    <a:pt x="46" y="38"/>
                  </a:cubicBezTo>
                  <a:cubicBezTo>
                    <a:pt x="46" y="37"/>
                    <a:pt x="46" y="37"/>
                    <a:pt x="46" y="37"/>
                  </a:cubicBezTo>
                  <a:cubicBezTo>
                    <a:pt x="46" y="37"/>
                    <a:pt x="46" y="37"/>
                    <a:pt x="46" y="37"/>
                  </a:cubicBezTo>
                  <a:cubicBezTo>
                    <a:pt x="47" y="36"/>
                    <a:pt x="47" y="35"/>
                    <a:pt x="48" y="35"/>
                  </a:cubicBezTo>
                  <a:cubicBezTo>
                    <a:pt x="48" y="35"/>
                    <a:pt x="48" y="35"/>
                    <a:pt x="48" y="35"/>
                  </a:cubicBezTo>
                  <a:cubicBezTo>
                    <a:pt x="48" y="34"/>
                    <a:pt x="48" y="34"/>
                    <a:pt x="49" y="34"/>
                  </a:cubicBezTo>
                  <a:cubicBezTo>
                    <a:pt x="49" y="34"/>
                    <a:pt x="49" y="34"/>
                    <a:pt x="49" y="34"/>
                  </a:cubicBezTo>
                  <a:cubicBezTo>
                    <a:pt x="49" y="34"/>
                    <a:pt x="49" y="34"/>
                    <a:pt x="49" y="34"/>
                  </a:cubicBezTo>
                  <a:cubicBezTo>
                    <a:pt x="49" y="34"/>
                    <a:pt x="49" y="34"/>
                    <a:pt x="49" y="34"/>
                  </a:cubicBezTo>
                  <a:cubicBezTo>
                    <a:pt x="49" y="34"/>
                    <a:pt x="49" y="34"/>
                    <a:pt x="49" y="34"/>
                  </a:cubicBezTo>
                  <a:moveTo>
                    <a:pt x="68" y="34"/>
                  </a:moveTo>
                  <a:cubicBezTo>
                    <a:pt x="68" y="34"/>
                    <a:pt x="68" y="34"/>
                    <a:pt x="68" y="34"/>
                  </a:cubicBezTo>
                  <a:cubicBezTo>
                    <a:pt x="68" y="34"/>
                    <a:pt x="68" y="34"/>
                    <a:pt x="68" y="34"/>
                  </a:cubicBezTo>
                  <a:cubicBezTo>
                    <a:pt x="69" y="35"/>
                    <a:pt x="70" y="36"/>
                    <a:pt x="71" y="37"/>
                  </a:cubicBezTo>
                  <a:cubicBezTo>
                    <a:pt x="71" y="37"/>
                    <a:pt x="71" y="37"/>
                    <a:pt x="71" y="37"/>
                  </a:cubicBezTo>
                  <a:cubicBezTo>
                    <a:pt x="71" y="37"/>
                    <a:pt x="71" y="37"/>
                    <a:pt x="71" y="38"/>
                  </a:cubicBezTo>
                  <a:cubicBezTo>
                    <a:pt x="71" y="39"/>
                    <a:pt x="71" y="39"/>
                    <a:pt x="71" y="39"/>
                  </a:cubicBezTo>
                  <a:cubicBezTo>
                    <a:pt x="70" y="40"/>
                    <a:pt x="69" y="42"/>
                    <a:pt x="68" y="42"/>
                  </a:cubicBezTo>
                  <a:cubicBezTo>
                    <a:pt x="66" y="42"/>
                    <a:pt x="65" y="40"/>
                    <a:pt x="65" y="39"/>
                  </a:cubicBezTo>
                  <a:cubicBezTo>
                    <a:pt x="64" y="39"/>
                    <a:pt x="64" y="38"/>
                    <a:pt x="64" y="38"/>
                  </a:cubicBezTo>
                  <a:cubicBezTo>
                    <a:pt x="64" y="37"/>
                    <a:pt x="64" y="37"/>
                    <a:pt x="65" y="37"/>
                  </a:cubicBezTo>
                  <a:cubicBezTo>
                    <a:pt x="65" y="37"/>
                    <a:pt x="65" y="37"/>
                    <a:pt x="65" y="37"/>
                  </a:cubicBezTo>
                  <a:cubicBezTo>
                    <a:pt x="65" y="36"/>
                    <a:pt x="66" y="35"/>
                    <a:pt x="67" y="35"/>
                  </a:cubicBezTo>
                  <a:cubicBezTo>
                    <a:pt x="66" y="35"/>
                    <a:pt x="66" y="35"/>
                    <a:pt x="66" y="35"/>
                  </a:cubicBezTo>
                  <a:cubicBezTo>
                    <a:pt x="67" y="34"/>
                    <a:pt x="67" y="34"/>
                    <a:pt x="67" y="34"/>
                  </a:cubicBezTo>
                  <a:cubicBezTo>
                    <a:pt x="67" y="34"/>
                    <a:pt x="67" y="34"/>
                    <a:pt x="67" y="34"/>
                  </a:cubicBezTo>
                  <a:cubicBezTo>
                    <a:pt x="67" y="34"/>
                    <a:pt x="67" y="34"/>
                    <a:pt x="67" y="34"/>
                  </a:cubicBezTo>
                  <a:cubicBezTo>
                    <a:pt x="67" y="34"/>
                    <a:pt x="67" y="34"/>
                    <a:pt x="67" y="34"/>
                  </a:cubicBezTo>
                  <a:cubicBezTo>
                    <a:pt x="68" y="34"/>
                    <a:pt x="68" y="34"/>
                    <a:pt x="68" y="34"/>
                  </a:cubicBezTo>
                  <a:moveTo>
                    <a:pt x="50" y="0"/>
                  </a:moveTo>
                  <a:cubicBezTo>
                    <a:pt x="22" y="0"/>
                    <a:pt x="0" y="23"/>
                    <a:pt x="0" y="51"/>
                  </a:cubicBezTo>
                  <a:cubicBezTo>
                    <a:pt x="0" y="78"/>
                    <a:pt x="22" y="101"/>
                    <a:pt x="50" y="101"/>
                  </a:cubicBezTo>
                  <a:cubicBezTo>
                    <a:pt x="76" y="101"/>
                    <a:pt x="98" y="81"/>
                    <a:pt x="100" y="55"/>
                  </a:cubicBezTo>
                  <a:cubicBezTo>
                    <a:pt x="100" y="55"/>
                    <a:pt x="100" y="55"/>
                    <a:pt x="100" y="55"/>
                  </a:cubicBezTo>
                  <a:cubicBezTo>
                    <a:pt x="100" y="55"/>
                    <a:pt x="100" y="55"/>
                    <a:pt x="100" y="55"/>
                  </a:cubicBezTo>
                  <a:cubicBezTo>
                    <a:pt x="99" y="55"/>
                    <a:pt x="98" y="54"/>
                    <a:pt x="98" y="53"/>
                  </a:cubicBezTo>
                  <a:cubicBezTo>
                    <a:pt x="98" y="53"/>
                    <a:pt x="99" y="52"/>
                    <a:pt x="100" y="52"/>
                  </a:cubicBezTo>
                  <a:cubicBezTo>
                    <a:pt x="100" y="52"/>
                    <a:pt x="100" y="52"/>
                    <a:pt x="100" y="52"/>
                  </a:cubicBezTo>
                  <a:cubicBezTo>
                    <a:pt x="100" y="52"/>
                    <a:pt x="100" y="52"/>
                    <a:pt x="100" y="52"/>
                  </a:cubicBezTo>
                  <a:cubicBezTo>
                    <a:pt x="100" y="51"/>
                    <a:pt x="100" y="51"/>
                    <a:pt x="100" y="51"/>
                  </a:cubicBezTo>
                  <a:cubicBezTo>
                    <a:pt x="100" y="23"/>
                    <a:pt x="78" y="0"/>
                    <a:pt x="50" y="0"/>
                  </a:cubicBezTo>
                </a:path>
              </a:pathLst>
            </a:custGeom>
            <a:solidFill>
              <a:srgbClr val="F3F5F7"/>
            </a:solidFill>
            <a:ln w="9525">
              <a:noFill/>
            </a:ln>
          </p:spPr>
          <p:txBody>
            <a:bodyPr/>
            <a:p>
              <a:endParaRPr lang="zh-CN" altLang="en-US"/>
            </a:p>
          </p:txBody>
        </p:sp>
        <p:sp>
          <p:nvSpPr>
            <p:cNvPr id="285795" name="任意多边形 106"/>
            <p:cNvSpPr/>
            <p:nvPr>
              <p:custDataLst>
                <p:tags r:id="rId94"/>
              </p:custDataLst>
            </p:nvPr>
          </p:nvSpPr>
          <p:spPr>
            <a:xfrm>
              <a:off x="15196" y="3424"/>
              <a:ext cx="181" cy="36"/>
            </a:xfrm>
            <a:custGeom>
              <a:avLst/>
              <a:gdLst/>
              <a:ahLst/>
              <a:cxnLst>
                <a:cxn ang="0">
                  <a:pos x="9" y="13"/>
                </a:cxn>
                <a:cxn ang="0">
                  <a:pos x="9" y="13"/>
                </a:cxn>
                <a:cxn ang="0">
                  <a:pos x="0" y="22"/>
                </a:cxn>
                <a:cxn ang="0">
                  <a:pos x="9" y="27"/>
                </a:cxn>
                <a:cxn ang="0">
                  <a:pos x="9" y="27"/>
                </a:cxn>
                <a:cxn ang="0">
                  <a:pos x="18" y="18"/>
                </a:cxn>
                <a:cxn ang="0">
                  <a:pos x="9" y="13"/>
                </a:cxn>
                <a:cxn ang="0">
                  <a:pos x="54" y="9"/>
                </a:cxn>
                <a:cxn ang="0">
                  <a:pos x="54" y="9"/>
                </a:cxn>
                <a:cxn ang="0">
                  <a:pos x="45" y="18"/>
                </a:cxn>
                <a:cxn ang="0">
                  <a:pos x="54" y="22"/>
                </a:cxn>
                <a:cxn ang="0">
                  <a:pos x="54" y="22"/>
                </a:cxn>
                <a:cxn ang="0">
                  <a:pos x="63" y="13"/>
                </a:cxn>
                <a:cxn ang="0">
                  <a:pos x="54" y="9"/>
                </a:cxn>
                <a:cxn ang="0">
                  <a:pos x="99" y="4"/>
                </a:cxn>
                <a:cxn ang="0">
                  <a:pos x="99" y="4"/>
                </a:cxn>
                <a:cxn ang="0">
                  <a:pos x="90" y="9"/>
                </a:cxn>
                <a:cxn ang="0">
                  <a:pos x="99" y="18"/>
                </a:cxn>
                <a:cxn ang="0">
                  <a:pos x="99" y="18"/>
                </a:cxn>
                <a:cxn ang="0">
                  <a:pos x="108" y="9"/>
                </a:cxn>
                <a:cxn ang="0">
                  <a:pos x="99" y="4"/>
                </a:cxn>
                <a:cxn ang="0">
                  <a:pos x="144" y="0"/>
                </a:cxn>
                <a:cxn ang="0">
                  <a:pos x="144" y="0"/>
                </a:cxn>
                <a:cxn ang="0">
                  <a:pos x="144" y="13"/>
                </a:cxn>
                <a:cxn ang="0">
                  <a:pos x="144" y="13"/>
                </a:cxn>
                <a:cxn ang="0">
                  <a:pos x="144" y="13"/>
                </a:cxn>
                <a:cxn ang="0">
                  <a:pos x="154" y="4"/>
                </a:cxn>
                <a:cxn ang="0">
                  <a:pos x="144" y="0"/>
                </a:cxn>
              </a:cxnLst>
              <a:pathLst>
                <a:path w="34" h="6">
                  <a:moveTo>
                    <a:pt x="2" y="3"/>
                  </a:moveTo>
                  <a:cubicBezTo>
                    <a:pt x="2" y="3"/>
                    <a:pt x="2" y="3"/>
                    <a:pt x="2" y="3"/>
                  </a:cubicBezTo>
                  <a:cubicBezTo>
                    <a:pt x="1" y="3"/>
                    <a:pt x="0" y="4"/>
                    <a:pt x="0" y="5"/>
                  </a:cubicBezTo>
                  <a:cubicBezTo>
                    <a:pt x="0" y="5"/>
                    <a:pt x="1" y="6"/>
                    <a:pt x="2" y="6"/>
                  </a:cubicBezTo>
                  <a:cubicBezTo>
                    <a:pt x="2" y="6"/>
                    <a:pt x="2" y="6"/>
                    <a:pt x="2" y="6"/>
                  </a:cubicBezTo>
                  <a:cubicBezTo>
                    <a:pt x="3" y="6"/>
                    <a:pt x="4" y="5"/>
                    <a:pt x="4" y="4"/>
                  </a:cubicBezTo>
                  <a:cubicBezTo>
                    <a:pt x="4" y="3"/>
                    <a:pt x="3" y="3"/>
                    <a:pt x="2" y="3"/>
                  </a:cubicBezTo>
                  <a:moveTo>
                    <a:pt x="12" y="2"/>
                  </a:moveTo>
                  <a:cubicBezTo>
                    <a:pt x="12" y="2"/>
                    <a:pt x="12" y="2"/>
                    <a:pt x="12" y="2"/>
                  </a:cubicBezTo>
                  <a:cubicBezTo>
                    <a:pt x="11" y="2"/>
                    <a:pt x="10" y="3"/>
                    <a:pt x="10" y="4"/>
                  </a:cubicBezTo>
                  <a:cubicBezTo>
                    <a:pt x="10" y="4"/>
                    <a:pt x="11" y="5"/>
                    <a:pt x="12" y="5"/>
                  </a:cubicBezTo>
                  <a:cubicBezTo>
                    <a:pt x="12" y="5"/>
                    <a:pt x="12" y="5"/>
                    <a:pt x="12" y="5"/>
                  </a:cubicBezTo>
                  <a:cubicBezTo>
                    <a:pt x="13" y="5"/>
                    <a:pt x="14" y="4"/>
                    <a:pt x="14" y="3"/>
                  </a:cubicBezTo>
                  <a:cubicBezTo>
                    <a:pt x="14" y="2"/>
                    <a:pt x="13" y="2"/>
                    <a:pt x="12" y="2"/>
                  </a:cubicBezTo>
                  <a:moveTo>
                    <a:pt x="22" y="1"/>
                  </a:moveTo>
                  <a:cubicBezTo>
                    <a:pt x="22" y="1"/>
                    <a:pt x="22" y="1"/>
                    <a:pt x="22" y="1"/>
                  </a:cubicBezTo>
                  <a:cubicBezTo>
                    <a:pt x="21" y="1"/>
                    <a:pt x="20" y="2"/>
                    <a:pt x="20" y="2"/>
                  </a:cubicBezTo>
                  <a:cubicBezTo>
                    <a:pt x="20" y="3"/>
                    <a:pt x="21" y="4"/>
                    <a:pt x="22" y="4"/>
                  </a:cubicBezTo>
                  <a:cubicBezTo>
                    <a:pt x="22" y="4"/>
                    <a:pt x="22" y="4"/>
                    <a:pt x="22" y="4"/>
                  </a:cubicBezTo>
                  <a:cubicBezTo>
                    <a:pt x="23" y="4"/>
                    <a:pt x="24" y="3"/>
                    <a:pt x="24" y="2"/>
                  </a:cubicBezTo>
                  <a:cubicBezTo>
                    <a:pt x="23" y="1"/>
                    <a:pt x="23" y="1"/>
                    <a:pt x="22" y="1"/>
                  </a:cubicBezTo>
                  <a:moveTo>
                    <a:pt x="32" y="0"/>
                  </a:moveTo>
                  <a:cubicBezTo>
                    <a:pt x="32" y="0"/>
                    <a:pt x="32" y="0"/>
                    <a:pt x="32" y="0"/>
                  </a:cubicBezTo>
                  <a:cubicBezTo>
                    <a:pt x="32" y="3"/>
                    <a:pt x="32" y="3"/>
                    <a:pt x="32" y="3"/>
                  </a:cubicBezTo>
                  <a:cubicBezTo>
                    <a:pt x="32" y="3"/>
                    <a:pt x="32" y="3"/>
                    <a:pt x="32" y="3"/>
                  </a:cubicBezTo>
                  <a:cubicBezTo>
                    <a:pt x="32" y="3"/>
                    <a:pt x="32" y="3"/>
                    <a:pt x="32" y="3"/>
                  </a:cubicBezTo>
                  <a:cubicBezTo>
                    <a:pt x="33" y="3"/>
                    <a:pt x="34" y="2"/>
                    <a:pt x="34" y="1"/>
                  </a:cubicBezTo>
                  <a:cubicBezTo>
                    <a:pt x="33" y="0"/>
                    <a:pt x="33" y="0"/>
                    <a:pt x="32" y="0"/>
                  </a:cubicBezTo>
                </a:path>
              </a:pathLst>
            </a:custGeom>
            <a:solidFill>
              <a:srgbClr val="F3F5F7"/>
            </a:solidFill>
            <a:ln w="9525">
              <a:noFill/>
            </a:ln>
          </p:spPr>
          <p:txBody>
            <a:bodyPr/>
            <a:p>
              <a:endParaRPr lang="zh-CN" altLang="en-US"/>
            </a:p>
          </p:txBody>
        </p:sp>
        <p:sp>
          <p:nvSpPr>
            <p:cNvPr id="285796" name="任意多边形 107"/>
            <p:cNvSpPr/>
            <p:nvPr>
              <p:custDataLst>
                <p:tags r:id="rId95"/>
              </p:custDataLst>
            </p:nvPr>
          </p:nvSpPr>
          <p:spPr>
            <a:xfrm>
              <a:off x="15265" y="3406"/>
              <a:ext cx="243" cy="257"/>
            </a:xfrm>
            <a:custGeom>
              <a:avLst/>
              <a:gdLst/>
              <a:ahLst/>
              <a:cxnLst>
                <a:cxn ang="0">
                  <a:pos x="198" y="179"/>
                </a:cxn>
                <a:cxn ang="0">
                  <a:pos x="202" y="193"/>
                </a:cxn>
                <a:cxn ang="0">
                  <a:pos x="207" y="184"/>
                </a:cxn>
                <a:cxn ang="0">
                  <a:pos x="189" y="134"/>
                </a:cxn>
                <a:cxn ang="0">
                  <a:pos x="184" y="143"/>
                </a:cxn>
                <a:cxn ang="0">
                  <a:pos x="193" y="152"/>
                </a:cxn>
                <a:cxn ang="0">
                  <a:pos x="189" y="134"/>
                </a:cxn>
                <a:cxn ang="0">
                  <a:pos x="4" y="121"/>
                </a:cxn>
                <a:cxn ang="0">
                  <a:pos x="9" y="134"/>
                </a:cxn>
                <a:cxn ang="0">
                  <a:pos x="13" y="121"/>
                </a:cxn>
                <a:cxn ang="0">
                  <a:pos x="180" y="94"/>
                </a:cxn>
                <a:cxn ang="0">
                  <a:pos x="171" y="103"/>
                </a:cxn>
                <a:cxn ang="0">
                  <a:pos x="180" y="107"/>
                </a:cxn>
                <a:cxn ang="0">
                  <a:pos x="180" y="94"/>
                </a:cxn>
                <a:cxn ang="0">
                  <a:pos x="36" y="89"/>
                </a:cxn>
                <a:cxn ang="0">
                  <a:pos x="40" y="103"/>
                </a:cxn>
                <a:cxn ang="0">
                  <a:pos x="45" y="94"/>
                </a:cxn>
                <a:cxn ang="0">
                  <a:pos x="67" y="58"/>
                </a:cxn>
                <a:cxn ang="0">
                  <a:pos x="67" y="71"/>
                </a:cxn>
                <a:cxn ang="0">
                  <a:pos x="81" y="71"/>
                </a:cxn>
                <a:cxn ang="0">
                  <a:pos x="76" y="67"/>
                </a:cxn>
                <a:cxn ang="0">
                  <a:pos x="171" y="49"/>
                </a:cxn>
                <a:cxn ang="0">
                  <a:pos x="166" y="49"/>
                </a:cxn>
                <a:cxn ang="0">
                  <a:pos x="166" y="62"/>
                </a:cxn>
                <a:cxn ang="0">
                  <a:pos x="171" y="62"/>
                </a:cxn>
                <a:cxn ang="0">
                  <a:pos x="171" y="49"/>
                </a:cxn>
                <a:cxn ang="0">
                  <a:pos x="99" y="31"/>
                </a:cxn>
                <a:cxn ang="0">
                  <a:pos x="108" y="40"/>
                </a:cxn>
                <a:cxn ang="0">
                  <a:pos x="112" y="31"/>
                </a:cxn>
                <a:cxn ang="0">
                  <a:pos x="153" y="8"/>
                </a:cxn>
                <a:cxn ang="0">
                  <a:pos x="153" y="13"/>
                </a:cxn>
                <a:cxn ang="0">
                  <a:pos x="130" y="0"/>
                </a:cxn>
                <a:cxn ang="0">
                  <a:pos x="130" y="0"/>
                </a:cxn>
              </a:cxnLst>
              <a:pathLst>
                <a:path w="46" h="43">
                  <a:moveTo>
                    <a:pt x="45" y="40"/>
                  </a:moveTo>
                  <a:cubicBezTo>
                    <a:pt x="44" y="40"/>
                    <a:pt x="44" y="40"/>
                    <a:pt x="44" y="40"/>
                  </a:cubicBezTo>
                  <a:cubicBezTo>
                    <a:pt x="43" y="40"/>
                    <a:pt x="43" y="41"/>
                    <a:pt x="43" y="42"/>
                  </a:cubicBezTo>
                  <a:cubicBezTo>
                    <a:pt x="43" y="43"/>
                    <a:pt x="44" y="43"/>
                    <a:pt x="45" y="43"/>
                  </a:cubicBezTo>
                  <a:cubicBezTo>
                    <a:pt x="45" y="43"/>
                    <a:pt x="45" y="43"/>
                    <a:pt x="45" y="43"/>
                  </a:cubicBezTo>
                  <a:cubicBezTo>
                    <a:pt x="46" y="43"/>
                    <a:pt x="46" y="42"/>
                    <a:pt x="46" y="41"/>
                  </a:cubicBezTo>
                  <a:cubicBezTo>
                    <a:pt x="46" y="41"/>
                    <a:pt x="45" y="40"/>
                    <a:pt x="45" y="40"/>
                  </a:cubicBezTo>
                  <a:moveTo>
                    <a:pt x="42" y="30"/>
                  </a:moveTo>
                  <a:cubicBezTo>
                    <a:pt x="42" y="30"/>
                    <a:pt x="42" y="30"/>
                    <a:pt x="42" y="30"/>
                  </a:cubicBezTo>
                  <a:cubicBezTo>
                    <a:pt x="41" y="31"/>
                    <a:pt x="40" y="31"/>
                    <a:pt x="41" y="32"/>
                  </a:cubicBezTo>
                  <a:cubicBezTo>
                    <a:pt x="41" y="33"/>
                    <a:pt x="41" y="34"/>
                    <a:pt x="42" y="34"/>
                  </a:cubicBezTo>
                  <a:cubicBezTo>
                    <a:pt x="43" y="34"/>
                    <a:pt x="43" y="34"/>
                    <a:pt x="43" y="34"/>
                  </a:cubicBezTo>
                  <a:cubicBezTo>
                    <a:pt x="44" y="33"/>
                    <a:pt x="44" y="32"/>
                    <a:pt x="44" y="32"/>
                  </a:cubicBezTo>
                  <a:cubicBezTo>
                    <a:pt x="44" y="31"/>
                    <a:pt x="43" y="30"/>
                    <a:pt x="42" y="30"/>
                  </a:cubicBezTo>
                  <a:moveTo>
                    <a:pt x="2" y="27"/>
                  </a:moveTo>
                  <a:cubicBezTo>
                    <a:pt x="2" y="27"/>
                    <a:pt x="1" y="27"/>
                    <a:pt x="1" y="27"/>
                  </a:cubicBezTo>
                  <a:cubicBezTo>
                    <a:pt x="0" y="28"/>
                    <a:pt x="0" y="29"/>
                    <a:pt x="1" y="30"/>
                  </a:cubicBezTo>
                  <a:cubicBezTo>
                    <a:pt x="1" y="30"/>
                    <a:pt x="2" y="30"/>
                    <a:pt x="2" y="30"/>
                  </a:cubicBezTo>
                  <a:cubicBezTo>
                    <a:pt x="2" y="30"/>
                    <a:pt x="3" y="30"/>
                    <a:pt x="3" y="30"/>
                  </a:cubicBezTo>
                  <a:cubicBezTo>
                    <a:pt x="4" y="29"/>
                    <a:pt x="4" y="28"/>
                    <a:pt x="3" y="27"/>
                  </a:cubicBezTo>
                  <a:cubicBezTo>
                    <a:pt x="3" y="27"/>
                    <a:pt x="2" y="27"/>
                    <a:pt x="2" y="27"/>
                  </a:cubicBezTo>
                  <a:moveTo>
                    <a:pt x="40" y="21"/>
                  </a:moveTo>
                  <a:cubicBezTo>
                    <a:pt x="40" y="21"/>
                    <a:pt x="40" y="21"/>
                    <a:pt x="40" y="21"/>
                  </a:cubicBezTo>
                  <a:cubicBezTo>
                    <a:pt x="39" y="21"/>
                    <a:pt x="38" y="22"/>
                    <a:pt x="38" y="23"/>
                  </a:cubicBezTo>
                  <a:cubicBezTo>
                    <a:pt x="38" y="23"/>
                    <a:pt x="39" y="24"/>
                    <a:pt x="40" y="24"/>
                  </a:cubicBezTo>
                  <a:cubicBezTo>
                    <a:pt x="40" y="24"/>
                    <a:pt x="40" y="24"/>
                    <a:pt x="40" y="24"/>
                  </a:cubicBezTo>
                  <a:cubicBezTo>
                    <a:pt x="41" y="24"/>
                    <a:pt x="42" y="23"/>
                    <a:pt x="42" y="22"/>
                  </a:cubicBezTo>
                  <a:cubicBezTo>
                    <a:pt x="41" y="21"/>
                    <a:pt x="41" y="21"/>
                    <a:pt x="40" y="21"/>
                  </a:cubicBezTo>
                  <a:moveTo>
                    <a:pt x="9" y="20"/>
                  </a:moveTo>
                  <a:cubicBezTo>
                    <a:pt x="9" y="20"/>
                    <a:pt x="8" y="20"/>
                    <a:pt x="8" y="20"/>
                  </a:cubicBezTo>
                  <a:cubicBezTo>
                    <a:pt x="7" y="21"/>
                    <a:pt x="7" y="22"/>
                    <a:pt x="8" y="23"/>
                  </a:cubicBezTo>
                  <a:cubicBezTo>
                    <a:pt x="8" y="23"/>
                    <a:pt x="9" y="23"/>
                    <a:pt x="9" y="23"/>
                  </a:cubicBezTo>
                  <a:cubicBezTo>
                    <a:pt x="10" y="23"/>
                    <a:pt x="10" y="23"/>
                    <a:pt x="10" y="23"/>
                  </a:cubicBezTo>
                  <a:cubicBezTo>
                    <a:pt x="11" y="22"/>
                    <a:pt x="11" y="21"/>
                    <a:pt x="10" y="21"/>
                  </a:cubicBezTo>
                  <a:cubicBezTo>
                    <a:pt x="10" y="20"/>
                    <a:pt x="10" y="20"/>
                    <a:pt x="9" y="20"/>
                  </a:cubicBezTo>
                  <a:moveTo>
                    <a:pt x="15" y="13"/>
                  </a:moveTo>
                  <a:cubicBezTo>
                    <a:pt x="15" y="13"/>
                    <a:pt x="15" y="13"/>
                    <a:pt x="15" y="14"/>
                  </a:cubicBezTo>
                  <a:cubicBezTo>
                    <a:pt x="15" y="14"/>
                    <a:pt x="15" y="15"/>
                    <a:pt x="15" y="16"/>
                  </a:cubicBezTo>
                  <a:cubicBezTo>
                    <a:pt x="16" y="16"/>
                    <a:pt x="16" y="16"/>
                    <a:pt x="16" y="16"/>
                  </a:cubicBezTo>
                  <a:cubicBezTo>
                    <a:pt x="17" y="16"/>
                    <a:pt x="17" y="16"/>
                    <a:pt x="18" y="16"/>
                  </a:cubicBezTo>
                  <a:cubicBezTo>
                    <a:pt x="18" y="16"/>
                    <a:pt x="18" y="15"/>
                    <a:pt x="18" y="15"/>
                  </a:cubicBezTo>
                  <a:cubicBezTo>
                    <a:pt x="18" y="15"/>
                    <a:pt x="17" y="15"/>
                    <a:pt x="17" y="15"/>
                  </a:cubicBezTo>
                  <a:cubicBezTo>
                    <a:pt x="16" y="15"/>
                    <a:pt x="16" y="14"/>
                    <a:pt x="15" y="13"/>
                  </a:cubicBezTo>
                  <a:moveTo>
                    <a:pt x="38" y="11"/>
                  </a:moveTo>
                  <a:cubicBezTo>
                    <a:pt x="37" y="11"/>
                    <a:pt x="37" y="11"/>
                    <a:pt x="37" y="11"/>
                  </a:cubicBezTo>
                  <a:cubicBezTo>
                    <a:pt x="37" y="11"/>
                    <a:pt x="37" y="11"/>
                    <a:pt x="37" y="11"/>
                  </a:cubicBezTo>
                  <a:cubicBezTo>
                    <a:pt x="37" y="13"/>
                    <a:pt x="37" y="13"/>
                    <a:pt x="37" y="13"/>
                  </a:cubicBezTo>
                  <a:cubicBezTo>
                    <a:pt x="37" y="13"/>
                    <a:pt x="37" y="14"/>
                    <a:pt x="37" y="14"/>
                  </a:cubicBezTo>
                  <a:cubicBezTo>
                    <a:pt x="37" y="14"/>
                    <a:pt x="37" y="14"/>
                    <a:pt x="38" y="14"/>
                  </a:cubicBezTo>
                  <a:cubicBezTo>
                    <a:pt x="38" y="14"/>
                    <a:pt x="38" y="14"/>
                    <a:pt x="38" y="14"/>
                  </a:cubicBezTo>
                  <a:cubicBezTo>
                    <a:pt x="39" y="14"/>
                    <a:pt x="39" y="13"/>
                    <a:pt x="39" y="12"/>
                  </a:cubicBezTo>
                  <a:cubicBezTo>
                    <a:pt x="39" y="11"/>
                    <a:pt x="38" y="11"/>
                    <a:pt x="38" y="11"/>
                  </a:cubicBezTo>
                  <a:moveTo>
                    <a:pt x="24" y="6"/>
                  </a:moveTo>
                  <a:cubicBezTo>
                    <a:pt x="23" y="6"/>
                    <a:pt x="23" y="6"/>
                    <a:pt x="22" y="7"/>
                  </a:cubicBezTo>
                  <a:cubicBezTo>
                    <a:pt x="22" y="7"/>
                    <a:pt x="22" y="8"/>
                    <a:pt x="22" y="9"/>
                  </a:cubicBezTo>
                  <a:cubicBezTo>
                    <a:pt x="23" y="9"/>
                    <a:pt x="23" y="9"/>
                    <a:pt x="24" y="9"/>
                  </a:cubicBezTo>
                  <a:cubicBezTo>
                    <a:pt x="24" y="9"/>
                    <a:pt x="24" y="9"/>
                    <a:pt x="25" y="9"/>
                  </a:cubicBezTo>
                  <a:cubicBezTo>
                    <a:pt x="25" y="8"/>
                    <a:pt x="25" y="7"/>
                    <a:pt x="25" y="7"/>
                  </a:cubicBezTo>
                  <a:cubicBezTo>
                    <a:pt x="24" y="6"/>
                    <a:pt x="24" y="6"/>
                    <a:pt x="24" y="6"/>
                  </a:cubicBezTo>
                  <a:moveTo>
                    <a:pt x="34" y="2"/>
                  </a:moveTo>
                  <a:cubicBezTo>
                    <a:pt x="34" y="3"/>
                    <a:pt x="34" y="3"/>
                    <a:pt x="34" y="3"/>
                  </a:cubicBezTo>
                  <a:cubicBezTo>
                    <a:pt x="34" y="3"/>
                    <a:pt x="34" y="3"/>
                    <a:pt x="34" y="3"/>
                  </a:cubicBezTo>
                  <a:cubicBezTo>
                    <a:pt x="34" y="2"/>
                    <a:pt x="34" y="2"/>
                    <a:pt x="34" y="2"/>
                  </a:cubicBezTo>
                  <a:moveTo>
                    <a:pt x="29" y="0"/>
                  </a:moveTo>
                  <a:cubicBezTo>
                    <a:pt x="29" y="0"/>
                    <a:pt x="29" y="1"/>
                    <a:pt x="29" y="2"/>
                  </a:cubicBezTo>
                  <a:cubicBezTo>
                    <a:pt x="29" y="0"/>
                    <a:pt x="29" y="0"/>
                    <a:pt x="29" y="0"/>
                  </a:cubicBezTo>
                </a:path>
              </a:pathLst>
            </a:custGeom>
            <a:solidFill>
              <a:srgbClr val="F3F5F7"/>
            </a:solidFill>
            <a:ln w="9525">
              <a:noFill/>
            </a:ln>
          </p:spPr>
          <p:txBody>
            <a:bodyPr/>
            <a:p>
              <a:endParaRPr lang="zh-CN" altLang="en-US"/>
            </a:p>
          </p:txBody>
        </p:sp>
        <p:sp>
          <p:nvSpPr>
            <p:cNvPr id="285797" name="任意多边形 108"/>
            <p:cNvSpPr/>
            <p:nvPr>
              <p:custDataLst>
                <p:tags r:id="rId96"/>
              </p:custDataLst>
            </p:nvPr>
          </p:nvSpPr>
          <p:spPr>
            <a:xfrm>
              <a:off x="15488" y="3381"/>
              <a:ext cx="221" cy="36"/>
            </a:xfrm>
            <a:custGeom>
              <a:avLst/>
              <a:gdLst/>
              <a:ahLst/>
              <a:cxnLst>
                <a:cxn ang="0">
                  <a:pos x="188" y="13"/>
                </a:cxn>
                <a:cxn ang="0">
                  <a:pos x="179" y="18"/>
                </a:cxn>
                <a:cxn ang="0">
                  <a:pos x="188" y="27"/>
                </a:cxn>
                <a:cxn ang="0">
                  <a:pos x="188" y="27"/>
                </a:cxn>
                <a:cxn ang="0">
                  <a:pos x="188" y="27"/>
                </a:cxn>
                <a:cxn ang="0">
                  <a:pos x="188" y="13"/>
                </a:cxn>
                <a:cxn ang="0">
                  <a:pos x="188" y="13"/>
                </a:cxn>
                <a:cxn ang="0">
                  <a:pos x="188" y="13"/>
                </a:cxn>
                <a:cxn ang="0">
                  <a:pos x="143" y="9"/>
                </a:cxn>
                <a:cxn ang="0">
                  <a:pos x="134" y="18"/>
                </a:cxn>
                <a:cxn ang="0">
                  <a:pos x="143" y="27"/>
                </a:cxn>
                <a:cxn ang="0">
                  <a:pos x="143" y="27"/>
                </a:cxn>
                <a:cxn ang="0">
                  <a:pos x="152" y="18"/>
                </a:cxn>
                <a:cxn ang="0">
                  <a:pos x="143" y="9"/>
                </a:cxn>
                <a:cxn ang="0">
                  <a:pos x="143" y="9"/>
                </a:cxn>
                <a:cxn ang="0">
                  <a:pos x="58" y="9"/>
                </a:cxn>
                <a:cxn ang="0">
                  <a:pos x="58" y="13"/>
                </a:cxn>
                <a:cxn ang="0">
                  <a:pos x="58" y="13"/>
                </a:cxn>
                <a:cxn ang="0">
                  <a:pos x="58" y="13"/>
                </a:cxn>
                <a:cxn ang="0">
                  <a:pos x="58" y="18"/>
                </a:cxn>
                <a:cxn ang="0">
                  <a:pos x="62" y="13"/>
                </a:cxn>
                <a:cxn ang="0">
                  <a:pos x="58" y="9"/>
                </a:cxn>
                <a:cxn ang="0">
                  <a:pos x="98" y="9"/>
                </a:cxn>
                <a:cxn ang="0">
                  <a:pos x="89" y="13"/>
                </a:cxn>
                <a:cxn ang="0">
                  <a:pos x="98" y="22"/>
                </a:cxn>
                <a:cxn ang="0">
                  <a:pos x="98" y="22"/>
                </a:cxn>
                <a:cxn ang="0">
                  <a:pos x="107" y="13"/>
                </a:cxn>
                <a:cxn ang="0">
                  <a:pos x="98" y="9"/>
                </a:cxn>
                <a:cxn ang="0">
                  <a:pos x="98" y="9"/>
                </a:cxn>
                <a:cxn ang="0">
                  <a:pos x="8" y="0"/>
                </a:cxn>
                <a:cxn ang="0">
                  <a:pos x="0" y="9"/>
                </a:cxn>
                <a:cxn ang="0">
                  <a:pos x="4" y="18"/>
                </a:cxn>
                <a:cxn ang="0">
                  <a:pos x="8" y="4"/>
                </a:cxn>
                <a:cxn ang="0">
                  <a:pos x="8" y="0"/>
                </a:cxn>
                <a:cxn ang="0">
                  <a:pos x="8" y="0"/>
                </a:cxn>
              </a:cxnLst>
              <a:pathLst>
                <a:path w="42" h="6">
                  <a:moveTo>
                    <a:pt x="42" y="3"/>
                  </a:moveTo>
                  <a:cubicBezTo>
                    <a:pt x="41" y="3"/>
                    <a:pt x="40" y="4"/>
                    <a:pt x="40" y="4"/>
                  </a:cubicBezTo>
                  <a:cubicBezTo>
                    <a:pt x="40" y="5"/>
                    <a:pt x="41" y="6"/>
                    <a:pt x="42" y="6"/>
                  </a:cubicBezTo>
                  <a:cubicBezTo>
                    <a:pt x="42" y="6"/>
                    <a:pt x="42" y="6"/>
                    <a:pt x="42" y="6"/>
                  </a:cubicBezTo>
                  <a:cubicBezTo>
                    <a:pt x="42" y="6"/>
                    <a:pt x="42" y="6"/>
                    <a:pt x="42" y="6"/>
                  </a:cubicBezTo>
                  <a:cubicBezTo>
                    <a:pt x="42" y="5"/>
                    <a:pt x="42" y="4"/>
                    <a:pt x="42" y="3"/>
                  </a:cubicBezTo>
                  <a:cubicBezTo>
                    <a:pt x="42" y="3"/>
                    <a:pt x="42" y="3"/>
                    <a:pt x="42" y="3"/>
                  </a:cubicBezTo>
                  <a:cubicBezTo>
                    <a:pt x="42" y="3"/>
                    <a:pt x="42" y="3"/>
                    <a:pt x="42" y="3"/>
                  </a:cubicBezTo>
                  <a:moveTo>
                    <a:pt x="32" y="2"/>
                  </a:moveTo>
                  <a:cubicBezTo>
                    <a:pt x="31" y="2"/>
                    <a:pt x="30" y="3"/>
                    <a:pt x="30" y="4"/>
                  </a:cubicBezTo>
                  <a:cubicBezTo>
                    <a:pt x="30" y="5"/>
                    <a:pt x="31" y="6"/>
                    <a:pt x="32" y="6"/>
                  </a:cubicBezTo>
                  <a:cubicBezTo>
                    <a:pt x="32" y="6"/>
                    <a:pt x="32" y="6"/>
                    <a:pt x="32" y="6"/>
                  </a:cubicBezTo>
                  <a:cubicBezTo>
                    <a:pt x="33" y="6"/>
                    <a:pt x="34" y="5"/>
                    <a:pt x="34" y="4"/>
                  </a:cubicBezTo>
                  <a:cubicBezTo>
                    <a:pt x="34" y="3"/>
                    <a:pt x="33" y="2"/>
                    <a:pt x="32" y="2"/>
                  </a:cubicBezTo>
                  <a:cubicBezTo>
                    <a:pt x="32" y="2"/>
                    <a:pt x="32" y="2"/>
                    <a:pt x="32" y="2"/>
                  </a:cubicBezTo>
                  <a:moveTo>
                    <a:pt x="13" y="2"/>
                  </a:moveTo>
                  <a:cubicBezTo>
                    <a:pt x="13" y="3"/>
                    <a:pt x="13" y="3"/>
                    <a:pt x="13" y="3"/>
                  </a:cubicBezTo>
                  <a:cubicBezTo>
                    <a:pt x="13" y="3"/>
                    <a:pt x="13" y="3"/>
                    <a:pt x="13" y="3"/>
                  </a:cubicBezTo>
                  <a:cubicBezTo>
                    <a:pt x="13" y="3"/>
                    <a:pt x="13" y="3"/>
                    <a:pt x="13" y="3"/>
                  </a:cubicBezTo>
                  <a:cubicBezTo>
                    <a:pt x="13" y="4"/>
                    <a:pt x="13" y="4"/>
                    <a:pt x="13" y="4"/>
                  </a:cubicBezTo>
                  <a:cubicBezTo>
                    <a:pt x="14" y="3"/>
                    <a:pt x="14" y="3"/>
                    <a:pt x="14" y="3"/>
                  </a:cubicBezTo>
                  <a:cubicBezTo>
                    <a:pt x="14" y="2"/>
                    <a:pt x="14" y="2"/>
                    <a:pt x="13" y="2"/>
                  </a:cubicBezTo>
                  <a:moveTo>
                    <a:pt x="22" y="2"/>
                  </a:moveTo>
                  <a:cubicBezTo>
                    <a:pt x="21" y="2"/>
                    <a:pt x="20" y="2"/>
                    <a:pt x="20" y="3"/>
                  </a:cubicBezTo>
                  <a:cubicBezTo>
                    <a:pt x="20" y="4"/>
                    <a:pt x="21" y="5"/>
                    <a:pt x="22" y="5"/>
                  </a:cubicBezTo>
                  <a:cubicBezTo>
                    <a:pt x="22" y="5"/>
                    <a:pt x="22" y="5"/>
                    <a:pt x="22" y="5"/>
                  </a:cubicBezTo>
                  <a:cubicBezTo>
                    <a:pt x="23" y="5"/>
                    <a:pt x="24" y="4"/>
                    <a:pt x="24" y="3"/>
                  </a:cubicBezTo>
                  <a:cubicBezTo>
                    <a:pt x="24" y="3"/>
                    <a:pt x="23" y="2"/>
                    <a:pt x="22" y="2"/>
                  </a:cubicBezTo>
                  <a:cubicBezTo>
                    <a:pt x="22" y="2"/>
                    <a:pt x="22" y="2"/>
                    <a:pt x="22" y="2"/>
                  </a:cubicBezTo>
                  <a:moveTo>
                    <a:pt x="2" y="0"/>
                  </a:moveTo>
                  <a:cubicBezTo>
                    <a:pt x="1" y="0"/>
                    <a:pt x="0" y="1"/>
                    <a:pt x="0" y="2"/>
                  </a:cubicBezTo>
                  <a:cubicBezTo>
                    <a:pt x="0" y="3"/>
                    <a:pt x="1" y="3"/>
                    <a:pt x="1" y="4"/>
                  </a:cubicBezTo>
                  <a:cubicBezTo>
                    <a:pt x="2" y="1"/>
                    <a:pt x="2" y="1"/>
                    <a:pt x="2" y="1"/>
                  </a:cubicBezTo>
                  <a:cubicBezTo>
                    <a:pt x="2" y="1"/>
                    <a:pt x="2" y="0"/>
                    <a:pt x="2" y="0"/>
                  </a:cubicBezTo>
                  <a:cubicBezTo>
                    <a:pt x="2" y="0"/>
                    <a:pt x="2" y="0"/>
                    <a:pt x="2" y="0"/>
                  </a:cubicBezTo>
                </a:path>
              </a:pathLst>
            </a:custGeom>
            <a:solidFill>
              <a:srgbClr val="F3F5F7"/>
            </a:solidFill>
            <a:ln w="9525">
              <a:noFill/>
            </a:ln>
          </p:spPr>
          <p:txBody>
            <a:bodyPr/>
            <a:p>
              <a:endParaRPr lang="zh-CN" altLang="en-US"/>
            </a:p>
          </p:txBody>
        </p:sp>
        <p:sp>
          <p:nvSpPr>
            <p:cNvPr id="285798" name="任意多边形 109"/>
            <p:cNvSpPr/>
            <p:nvPr>
              <p:custDataLst>
                <p:tags r:id="rId97"/>
              </p:custDataLst>
            </p:nvPr>
          </p:nvSpPr>
          <p:spPr>
            <a:xfrm>
              <a:off x="10685" y="5394"/>
              <a:ext cx="475" cy="540"/>
            </a:xfrm>
            <a:custGeom>
              <a:avLst/>
              <a:gdLst/>
              <a:ahLst/>
              <a:cxnLst>
                <a:cxn ang="0">
                  <a:pos x="288" y="238"/>
                </a:cxn>
                <a:cxn ang="0">
                  <a:pos x="279" y="229"/>
                </a:cxn>
                <a:cxn ang="0">
                  <a:pos x="288" y="220"/>
                </a:cxn>
                <a:cxn ang="0">
                  <a:pos x="288" y="220"/>
                </a:cxn>
                <a:cxn ang="0">
                  <a:pos x="297" y="229"/>
                </a:cxn>
                <a:cxn ang="0">
                  <a:pos x="288" y="238"/>
                </a:cxn>
                <a:cxn ang="0">
                  <a:pos x="288" y="238"/>
                </a:cxn>
                <a:cxn ang="0">
                  <a:pos x="333" y="229"/>
                </a:cxn>
                <a:cxn ang="0">
                  <a:pos x="324" y="225"/>
                </a:cxn>
                <a:cxn ang="0">
                  <a:pos x="333" y="216"/>
                </a:cxn>
                <a:cxn ang="0">
                  <a:pos x="333" y="216"/>
                </a:cxn>
                <a:cxn ang="0">
                  <a:pos x="342" y="225"/>
                </a:cxn>
                <a:cxn ang="0">
                  <a:pos x="333" y="229"/>
                </a:cxn>
                <a:cxn ang="0">
                  <a:pos x="333" y="229"/>
                </a:cxn>
                <a:cxn ang="0">
                  <a:pos x="378" y="225"/>
                </a:cxn>
                <a:cxn ang="0">
                  <a:pos x="369" y="220"/>
                </a:cxn>
                <a:cxn ang="0">
                  <a:pos x="378" y="211"/>
                </a:cxn>
                <a:cxn ang="0">
                  <a:pos x="378" y="211"/>
                </a:cxn>
                <a:cxn ang="0">
                  <a:pos x="382" y="216"/>
                </a:cxn>
                <a:cxn ang="0">
                  <a:pos x="378" y="225"/>
                </a:cxn>
                <a:cxn ang="0">
                  <a:pos x="378" y="225"/>
                </a:cxn>
                <a:cxn ang="0">
                  <a:pos x="202" y="211"/>
                </a:cxn>
                <a:cxn ang="0">
                  <a:pos x="198" y="207"/>
                </a:cxn>
                <a:cxn ang="0">
                  <a:pos x="198" y="198"/>
                </a:cxn>
                <a:cxn ang="0">
                  <a:pos x="202" y="198"/>
                </a:cxn>
                <a:cxn ang="0">
                  <a:pos x="207" y="198"/>
                </a:cxn>
                <a:cxn ang="0">
                  <a:pos x="207" y="207"/>
                </a:cxn>
                <a:cxn ang="0">
                  <a:pos x="202" y="211"/>
                </a:cxn>
                <a:cxn ang="0">
                  <a:pos x="234" y="180"/>
                </a:cxn>
                <a:cxn ang="0">
                  <a:pos x="229" y="180"/>
                </a:cxn>
                <a:cxn ang="0">
                  <a:pos x="229" y="166"/>
                </a:cxn>
                <a:cxn ang="0">
                  <a:pos x="234" y="166"/>
                </a:cxn>
                <a:cxn ang="0">
                  <a:pos x="238" y="166"/>
                </a:cxn>
                <a:cxn ang="0">
                  <a:pos x="238" y="180"/>
                </a:cxn>
                <a:cxn ang="0">
                  <a:pos x="234" y="180"/>
                </a:cxn>
                <a:cxn ang="0">
                  <a:pos x="270" y="148"/>
                </a:cxn>
                <a:cxn ang="0">
                  <a:pos x="261" y="148"/>
                </a:cxn>
                <a:cxn ang="0">
                  <a:pos x="261" y="135"/>
                </a:cxn>
                <a:cxn ang="0">
                  <a:pos x="270" y="135"/>
                </a:cxn>
                <a:cxn ang="0">
                  <a:pos x="274" y="135"/>
                </a:cxn>
                <a:cxn ang="0">
                  <a:pos x="274" y="148"/>
                </a:cxn>
                <a:cxn ang="0">
                  <a:pos x="270" y="148"/>
                </a:cxn>
                <a:cxn ang="0">
                  <a:pos x="301" y="117"/>
                </a:cxn>
                <a:cxn ang="0">
                  <a:pos x="297" y="117"/>
                </a:cxn>
                <a:cxn ang="0">
                  <a:pos x="297" y="108"/>
                </a:cxn>
                <a:cxn ang="0">
                  <a:pos x="301" y="103"/>
                </a:cxn>
                <a:cxn ang="0">
                  <a:pos x="306" y="108"/>
                </a:cxn>
                <a:cxn ang="0">
                  <a:pos x="306" y="117"/>
                </a:cxn>
                <a:cxn ang="0">
                  <a:pos x="301" y="117"/>
                </a:cxn>
                <a:cxn ang="0">
                  <a:pos x="333" y="90"/>
                </a:cxn>
                <a:cxn ang="0">
                  <a:pos x="328" y="85"/>
                </a:cxn>
                <a:cxn ang="0">
                  <a:pos x="328" y="76"/>
                </a:cxn>
                <a:cxn ang="0">
                  <a:pos x="333" y="72"/>
                </a:cxn>
                <a:cxn ang="0">
                  <a:pos x="337" y="76"/>
                </a:cxn>
                <a:cxn ang="0">
                  <a:pos x="337" y="85"/>
                </a:cxn>
                <a:cxn ang="0">
                  <a:pos x="333" y="90"/>
                </a:cxn>
                <a:cxn ang="0">
                  <a:pos x="202" y="0"/>
                </a:cxn>
                <a:cxn ang="0">
                  <a:pos x="0" y="202"/>
                </a:cxn>
                <a:cxn ang="0">
                  <a:pos x="202" y="405"/>
                </a:cxn>
                <a:cxn ang="0">
                  <a:pos x="405" y="202"/>
                </a:cxn>
                <a:cxn ang="0">
                  <a:pos x="202" y="0"/>
                </a:cxn>
              </a:cxnLst>
              <a:pathLst>
                <a:path w="90" h="90">
                  <a:moveTo>
                    <a:pt x="64" y="53"/>
                  </a:moveTo>
                  <a:cubicBezTo>
                    <a:pt x="63" y="53"/>
                    <a:pt x="62" y="52"/>
                    <a:pt x="62" y="51"/>
                  </a:cubicBezTo>
                  <a:cubicBezTo>
                    <a:pt x="62" y="50"/>
                    <a:pt x="63" y="49"/>
                    <a:pt x="64" y="49"/>
                  </a:cubicBezTo>
                  <a:cubicBezTo>
                    <a:pt x="64" y="49"/>
                    <a:pt x="64" y="49"/>
                    <a:pt x="64" y="49"/>
                  </a:cubicBezTo>
                  <a:cubicBezTo>
                    <a:pt x="65" y="49"/>
                    <a:pt x="66" y="50"/>
                    <a:pt x="66" y="51"/>
                  </a:cubicBezTo>
                  <a:cubicBezTo>
                    <a:pt x="66" y="52"/>
                    <a:pt x="65" y="52"/>
                    <a:pt x="64" y="53"/>
                  </a:cubicBezTo>
                  <a:cubicBezTo>
                    <a:pt x="64" y="53"/>
                    <a:pt x="64" y="53"/>
                    <a:pt x="64" y="53"/>
                  </a:cubicBezTo>
                  <a:moveTo>
                    <a:pt x="74" y="51"/>
                  </a:moveTo>
                  <a:cubicBezTo>
                    <a:pt x="73" y="51"/>
                    <a:pt x="72" y="51"/>
                    <a:pt x="72" y="50"/>
                  </a:cubicBezTo>
                  <a:cubicBezTo>
                    <a:pt x="72" y="49"/>
                    <a:pt x="73" y="48"/>
                    <a:pt x="74" y="48"/>
                  </a:cubicBezTo>
                  <a:cubicBezTo>
                    <a:pt x="74" y="48"/>
                    <a:pt x="74" y="48"/>
                    <a:pt x="74" y="48"/>
                  </a:cubicBezTo>
                  <a:cubicBezTo>
                    <a:pt x="75" y="48"/>
                    <a:pt x="75" y="49"/>
                    <a:pt x="76" y="50"/>
                  </a:cubicBezTo>
                  <a:cubicBezTo>
                    <a:pt x="76" y="50"/>
                    <a:pt x="75" y="51"/>
                    <a:pt x="74" y="51"/>
                  </a:cubicBezTo>
                  <a:cubicBezTo>
                    <a:pt x="74" y="51"/>
                    <a:pt x="74" y="51"/>
                    <a:pt x="74" y="51"/>
                  </a:cubicBezTo>
                  <a:moveTo>
                    <a:pt x="84" y="50"/>
                  </a:moveTo>
                  <a:cubicBezTo>
                    <a:pt x="83" y="50"/>
                    <a:pt x="82" y="50"/>
                    <a:pt x="82" y="49"/>
                  </a:cubicBezTo>
                  <a:cubicBezTo>
                    <a:pt x="82" y="48"/>
                    <a:pt x="83" y="47"/>
                    <a:pt x="84" y="47"/>
                  </a:cubicBezTo>
                  <a:cubicBezTo>
                    <a:pt x="84" y="47"/>
                    <a:pt x="84" y="47"/>
                    <a:pt x="84" y="47"/>
                  </a:cubicBezTo>
                  <a:cubicBezTo>
                    <a:pt x="85" y="47"/>
                    <a:pt x="85" y="47"/>
                    <a:pt x="85" y="48"/>
                  </a:cubicBezTo>
                  <a:cubicBezTo>
                    <a:pt x="86" y="49"/>
                    <a:pt x="85" y="50"/>
                    <a:pt x="84" y="50"/>
                  </a:cubicBezTo>
                  <a:cubicBezTo>
                    <a:pt x="84" y="50"/>
                    <a:pt x="84" y="50"/>
                    <a:pt x="84" y="50"/>
                  </a:cubicBezTo>
                  <a:moveTo>
                    <a:pt x="45" y="47"/>
                  </a:moveTo>
                  <a:cubicBezTo>
                    <a:pt x="45" y="47"/>
                    <a:pt x="44" y="47"/>
                    <a:pt x="44" y="46"/>
                  </a:cubicBezTo>
                  <a:cubicBezTo>
                    <a:pt x="43" y="46"/>
                    <a:pt x="43" y="45"/>
                    <a:pt x="44" y="44"/>
                  </a:cubicBezTo>
                  <a:cubicBezTo>
                    <a:pt x="44" y="44"/>
                    <a:pt x="45" y="44"/>
                    <a:pt x="45" y="44"/>
                  </a:cubicBezTo>
                  <a:cubicBezTo>
                    <a:pt x="45" y="44"/>
                    <a:pt x="46" y="44"/>
                    <a:pt x="46" y="44"/>
                  </a:cubicBezTo>
                  <a:cubicBezTo>
                    <a:pt x="47" y="45"/>
                    <a:pt x="47" y="46"/>
                    <a:pt x="46" y="46"/>
                  </a:cubicBezTo>
                  <a:cubicBezTo>
                    <a:pt x="46" y="47"/>
                    <a:pt x="45" y="47"/>
                    <a:pt x="45" y="47"/>
                  </a:cubicBezTo>
                  <a:moveTo>
                    <a:pt x="52" y="40"/>
                  </a:moveTo>
                  <a:cubicBezTo>
                    <a:pt x="52" y="40"/>
                    <a:pt x="51" y="40"/>
                    <a:pt x="51" y="40"/>
                  </a:cubicBezTo>
                  <a:cubicBezTo>
                    <a:pt x="50" y="39"/>
                    <a:pt x="50" y="38"/>
                    <a:pt x="51" y="37"/>
                  </a:cubicBezTo>
                  <a:cubicBezTo>
                    <a:pt x="51" y="37"/>
                    <a:pt x="52" y="37"/>
                    <a:pt x="52" y="37"/>
                  </a:cubicBezTo>
                  <a:cubicBezTo>
                    <a:pt x="53" y="37"/>
                    <a:pt x="53" y="37"/>
                    <a:pt x="53" y="37"/>
                  </a:cubicBezTo>
                  <a:cubicBezTo>
                    <a:pt x="54" y="38"/>
                    <a:pt x="54" y="39"/>
                    <a:pt x="53" y="40"/>
                  </a:cubicBezTo>
                  <a:cubicBezTo>
                    <a:pt x="53" y="40"/>
                    <a:pt x="53" y="40"/>
                    <a:pt x="52" y="40"/>
                  </a:cubicBezTo>
                  <a:moveTo>
                    <a:pt x="60" y="33"/>
                  </a:moveTo>
                  <a:cubicBezTo>
                    <a:pt x="59" y="33"/>
                    <a:pt x="59" y="33"/>
                    <a:pt x="58" y="33"/>
                  </a:cubicBezTo>
                  <a:cubicBezTo>
                    <a:pt x="58" y="32"/>
                    <a:pt x="58" y="31"/>
                    <a:pt x="58" y="30"/>
                  </a:cubicBezTo>
                  <a:cubicBezTo>
                    <a:pt x="59" y="30"/>
                    <a:pt x="59" y="30"/>
                    <a:pt x="60" y="30"/>
                  </a:cubicBezTo>
                  <a:cubicBezTo>
                    <a:pt x="60" y="30"/>
                    <a:pt x="60" y="30"/>
                    <a:pt x="61" y="30"/>
                  </a:cubicBezTo>
                  <a:cubicBezTo>
                    <a:pt x="61" y="31"/>
                    <a:pt x="61" y="32"/>
                    <a:pt x="61" y="33"/>
                  </a:cubicBezTo>
                  <a:cubicBezTo>
                    <a:pt x="60" y="33"/>
                    <a:pt x="60" y="33"/>
                    <a:pt x="60" y="33"/>
                  </a:cubicBezTo>
                  <a:moveTo>
                    <a:pt x="67" y="26"/>
                  </a:moveTo>
                  <a:cubicBezTo>
                    <a:pt x="66" y="26"/>
                    <a:pt x="66" y="26"/>
                    <a:pt x="66" y="26"/>
                  </a:cubicBezTo>
                  <a:cubicBezTo>
                    <a:pt x="65" y="25"/>
                    <a:pt x="65" y="24"/>
                    <a:pt x="66" y="24"/>
                  </a:cubicBezTo>
                  <a:cubicBezTo>
                    <a:pt x="66" y="23"/>
                    <a:pt x="66" y="23"/>
                    <a:pt x="67" y="23"/>
                  </a:cubicBezTo>
                  <a:cubicBezTo>
                    <a:pt x="67" y="23"/>
                    <a:pt x="68" y="23"/>
                    <a:pt x="68" y="24"/>
                  </a:cubicBezTo>
                  <a:cubicBezTo>
                    <a:pt x="69" y="24"/>
                    <a:pt x="69" y="25"/>
                    <a:pt x="68" y="26"/>
                  </a:cubicBezTo>
                  <a:cubicBezTo>
                    <a:pt x="68" y="26"/>
                    <a:pt x="67" y="26"/>
                    <a:pt x="67" y="26"/>
                  </a:cubicBezTo>
                  <a:moveTo>
                    <a:pt x="74" y="20"/>
                  </a:moveTo>
                  <a:cubicBezTo>
                    <a:pt x="74" y="20"/>
                    <a:pt x="73" y="19"/>
                    <a:pt x="73" y="19"/>
                  </a:cubicBezTo>
                  <a:cubicBezTo>
                    <a:pt x="72" y="18"/>
                    <a:pt x="72" y="17"/>
                    <a:pt x="73" y="17"/>
                  </a:cubicBezTo>
                  <a:cubicBezTo>
                    <a:pt x="73" y="16"/>
                    <a:pt x="74" y="16"/>
                    <a:pt x="74" y="16"/>
                  </a:cubicBezTo>
                  <a:cubicBezTo>
                    <a:pt x="75" y="16"/>
                    <a:pt x="75" y="16"/>
                    <a:pt x="75" y="17"/>
                  </a:cubicBezTo>
                  <a:cubicBezTo>
                    <a:pt x="76" y="17"/>
                    <a:pt x="76" y="19"/>
                    <a:pt x="75" y="19"/>
                  </a:cubicBezTo>
                  <a:cubicBezTo>
                    <a:pt x="75" y="19"/>
                    <a:pt x="75" y="20"/>
                    <a:pt x="74" y="20"/>
                  </a:cubicBezTo>
                  <a:moveTo>
                    <a:pt x="45" y="0"/>
                  </a:moveTo>
                  <a:cubicBezTo>
                    <a:pt x="20" y="0"/>
                    <a:pt x="0" y="20"/>
                    <a:pt x="0" y="45"/>
                  </a:cubicBezTo>
                  <a:cubicBezTo>
                    <a:pt x="0" y="70"/>
                    <a:pt x="20" y="90"/>
                    <a:pt x="45" y="90"/>
                  </a:cubicBezTo>
                  <a:cubicBezTo>
                    <a:pt x="70" y="90"/>
                    <a:pt x="90" y="70"/>
                    <a:pt x="90" y="45"/>
                  </a:cubicBezTo>
                  <a:cubicBezTo>
                    <a:pt x="90" y="20"/>
                    <a:pt x="70" y="0"/>
                    <a:pt x="45" y="0"/>
                  </a:cubicBezTo>
                </a:path>
              </a:pathLst>
            </a:custGeom>
            <a:solidFill>
              <a:srgbClr val="F3F5F7"/>
            </a:solidFill>
            <a:ln w="9525">
              <a:noFill/>
            </a:ln>
          </p:spPr>
          <p:txBody>
            <a:bodyPr/>
            <a:p>
              <a:endParaRPr lang="zh-CN" altLang="en-US"/>
            </a:p>
          </p:txBody>
        </p:sp>
        <p:sp>
          <p:nvSpPr>
            <p:cNvPr id="285799" name="任意多边形 110"/>
            <p:cNvSpPr/>
            <p:nvPr>
              <p:custDataLst>
                <p:tags r:id="rId98"/>
              </p:custDataLst>
            </p:nvPr>
          </p:nvSpPr>
          <p:spPr>
            <a:xfrm>
              <a:off x="10613" y="3160"/>
              <a:ext cx="480" cy="540"/>
            </a:xfrm>
            <a:custGeom>
              <a:avLst/>
              <a:gdLst/>
              <a:ahLst/>
              <a:cxnLst>
                <a:cxn ang="0">
                  <a:pos x="242" y="364"/>
                </a:cxn>
                <a:cxn ang="0">
                  <a:pos x="233" y="360"/>
                </a:cxn>
                <a:cxn ang="0">
                  <a:pos x="238" y="351"/>
                </a:cxn>
                <a:cxn ang="0">
                  <a:pos x="242" y="351"/>
                </a:cxn>
                <a:cxn ang="0">
                  <a:pos x="247" y="355"/>
                </a:cxn>
                <a:cxn ang="0">
                  <a:pos x="242" y="364"/>
                </a:cxn>
                <a:cxn ang="0">
                  <a:pos x="242" y="364"/>
                </a:cxn>
                <a:cxn ang="0">
                  <a:pos x="220" y="324"/>
                </a:cxn>
                <a:cxn ang="0">
                  <a:pos x="211" y="324"/>
                </a:cxn>
                <a:cxn ang="0">
                  <a:pos x="215" y="310"/>
                </a:cxn>
                <a:cxn ang="0">
                  <a:pos x="220" y="310"/>
                </a:cxn>
                <a:cxn ang="0">
                  <a:pos x="224" y="315"/>
                </a:cxn>
                <a:cxn ang="0">
                  <a:pos x="224" y="324"/>
                </a:cxn>
                <a:cxn ang="0">
                  <a:pos x="220" y="324"/>
                </a:cxn>
                <a:cxn ang="0">
                  <a:pos x="328" y="301"/>
                </a:cxn>
                <a:cxn ang="0">
                  <a:pos x="328" y="301"/>
                </a:cxn>
                <a:cxn ang="0">
                  <a:pos x="323" y="288"/>
                </a:cxn>
                <a:cxn ang="0">
                  <a:pos x="328" y="283"/>
                </a:cxn>
                <a:cxn ang="0">
                  <a:pos x="332" y="283"/>
                </a:cxn>
                <a:cxn ang="0">
                  <a:pos x="337" y="297"/>
                </a:cxn>
                <a:cxn ang="0">
                  <a:pos x="328" y="301"/>
                </a:cxn>
                <a:cxn ang="0">
                  <a:pos x="287" y="283"/>
                </a:cxn>
                <a:cxn ang="0">
                  <a:pos x="283" y="283"/>
                </a:cxn>
                <a:cxn ang="0">
                  <a:pos x="283" y="270"/>
                </a:cxn>
                <a:cxn ang="0">
                  <a:pos x="287" y="265"/>
                </a:cxn>
                <a:cxn ang="0">
                  <a:pos x="292" y="270"/>
                </a:cxn>
                <a:cxn ang="0">
                  <a:pos x="296" y="279"/>
                </a:cxn>
                <a:cxn ang="0">
                  <a:pos x="287" y="283"/>
                </a:cxn>
                <a:cxn ang="0">
                  <a:pos x="247" y="265"/>
                </a:cxn>
                <a:cxn ang="0">
                  <a:pos x="242" y="265"/>
                </a:cxn>
                <a:cxn ang="0">
                  <a:pos x="238" y="256"/>
                </a:cxn>
                <a:cxn ang="0">
                  <a:pos x="247" y="252"/>
                </a:cxn>
                <a:cxn ang="0">
                  <a:pos x="247" y="252"/>
                </a:cxn>
                <a:cxn ang="0">
                  <a:pos x="251" y="261"/>
                </a:cxn>
                <a:cxn ang="0">
                  <a:pos x="247" y="265"/>
                </a:cxn>
                <a:cxn ang="0">
                  <a:pos x="206" y="247"/>
                </a:cxn>
                <a:cxn ang="0">
                  <a:pos x="202" y="247"/>
                </a:cxn>
                <a:cxn ang="0">
                  <a:pos x="197" y="238"/>
                </a:cxn>
                <a:cxn ang="0">
                  <a:pos x="206" y="234"/>
                </a:cxn>
                <a:cxn ang="0">
                  <a:pos x="206" y="234"/>
                </a:cxn>
                <a:cxn ang="0">
                  <a:pos x="211" y="243"/>
                </a:cxn>
                <a:cxn ang="0">
                  <a:pos x="206" y="247"/>
                </a:cxn>
                <a:cxn ang="0">
                  <a:pos x="206" y="0"/>
                </a:cxn>
                <a:cxn ang="0">
                  <a:pos x="0" y="202"/>
                </a:cxn>
                <a:cxn ang="0">
                  <a:pos x="206" y="405"/>
                </a:cxn>
                <a:cxn ang="0">
                  <a:pos x="256" y="400"/>
                </a:cxn>
                <a:cxn ang="0">
                  <a:pos x="260" y="391"/>
                </a:cxn>
                <a:cxn ang="0">
                  <a:pos x="260" y="391"/>
                </a:cxn>
                <a:cxn ang="0">
                  <a:pos x="269" y="396"/>
                </a:cxn>
                <a:cxn ang="0">
                  <a:pos x="269" y="396"/>
                </a:cxn>
                <a:cxn ang="0">
                  <a:pos x="373" y="315"/>
                </a:cxn>
                <a:cxn ang="0">
                  <a:pos x="368" y="319"/>
                </a:cxn>
                <a:cxn ang="0">
                  <a:pos x="368" y="315"/>
                </a:cxn>
                <a:cxn ang="0">
                  <a:pos x="364" y="306"/>
                </a:cxn>
                <a:cxn ang="0">
                  <a:pos x="368" y="301"/>
                </a:cxn>
                <a:cxn ang="0">
                  <a:pos x="373" y="301"/>
                </a:cxn>
                <a:cxn ang="0">
                  <a:pos x="377" y="310"/>
                </a:cxn>
                <a:cxn ang="0">
                  <a:pos x="409" y="202"/>
                </a:cxn>
                <a:cxn ang="0">
                  <a:pos x="206" y="0"/>
                </a:cxn>
              </a:cxnLst>
              <a:pathLst>
                <a:path w="91" h="90">
                  <a:moveTo>
                    <a:pt x="54" y="81"/>
                  </a:moveTo>
                  <a:cubicBezTo>
                    <a:pt x="53" y="81"/>
                    <a:pt x="52" y="81"/>
                    <a:pt x="52" y="80"/>
                  </a:cubicBezTo>
                  <a:cubicBezTo>
                    <a:pt x="52" y="80"/>
                    <a:pt x="52" y="79"/>
                    <a:pt x="53" y="78"/>
                  </a:cubicBezTo>
                  <a:cubicBezTo>
                    <a:pt x="53" y="78"/>
                    <a:pt x="53" y="78"/>
                    <a:pt x="54" y="78"/>
                  </a:cubicBezTo>
                  <a:cubicBezTo>
                    <a:pt x="54" y="78"/>
                    <a:pt x="55" y="78"/>
                    <a:pt x="55" y="79"/>
                  </a:cubicBezTo>
                  <a:cubicBezTo>
                    <a:pt x="56" y="80"/>
                    <a:pt x="55" y="81"/>
                    <a:pt x="54" y="81"/>
                  </a:cubicBezTo>
                  <a:cubicBezTo>
                    <a:pt x="54" y="81"/>
                    <a:pt x="54" y="81"/>
                    <a:pt x="54" y="81"/>
                  </a:cubicBezTo>
                  <a:moveTo>
                    <a:pt x="49" y="72"/>
                  </a:moveTo>
                  <a:cubicBezTo>
                    <a:pt x="48" y="72"/>
                    <a:pt x="48" y="72"/>
                    <a:pt x="47" y="72"/>
                  </a:cubicBezTo>
                  <a:cubicBezTo>
                    <a:pt x="47" y="71"/>
                    <a:pt x="47" y="70"/>
                    <a:pt x="48" y="69"/>
                  </a:cubicBezTo>
                  <a:cubicBezTo>
                    <a:pt x="48" y="69"/>
                    <a:pt x="49" y="69"/>
                    <a:pt x="49" y="69"/>
                  </a:cubicBezTo>
                  <a:cubicBezTo>
                    <a:pt x="49" y="69"/>
                    <a:pt x="50" y="69"/>
                    <a:pt x="50" y="70"/>
                  </a:cubicBezTo>
                  <a:cubicBezTo>
                    <a:pt x="51" y="71"/>
                    <a:pt x="50" y="72"/>
                    <a:pt x="50" y="72"/>
                  </a:cubicBezTo>
                  <a:cubicBezTo>
                    <a:pt x="49" y="72"/>
                    <a:pt x="49" y="72"/>
                    <a:pt x="49" y="72"/>
                  </a:cubicBezTo>
                  <a:moveTo>
                    <a:pt x="73" y="67"/>
                  </a:moveTo>
                  <a:cubicBezTo>
                    <a:pt x="73" y="67"/>
                    <a:pt x="73" y="67"/>
                    <a:pt x="73" y="67"/>
                  </a:cubicBezTo>
                  <a:cubicBezTo>
                    <a:pt x="72" y="66"/>
                    <a:pt x="71" y="65"/>
                    <a:pt x="72" y="64"/>
                  </a:cubicBezTo>
                  <a:cubicBezTo>
                    <a:pt x="72" y="64"/>
                    <a:pt x="73" y="63"/>
                    <a:pt x="73" y="63"/>
                  </a:cubicBezTo>
                  <a:cubicBezTo>
                    <a:pt x="74" y="63"/>
                    <a:pt x="74" y="63"/>
                    <a:pt x="74" y="63"/>
                  </a:cubicBezTo>
                  <a:cubicBezTo>
                    <a:pt x="75" y="64"/>
                    <a:pt x="75" y="65"/>
                    <a:pt x="75" y="66"/>
                  </a:cubicBezTo>
                  <a:cubicBezTo>
                    <a:pt x="75" y="66"/>
                    <a:pt x="74" y="67"/>
                    <a:pt x="73" y="67"/>
                  </a:cubicBezTo>
                  <a:moveTo>
                    <a:pt x="64" y="63"/>
                  </a:moveTo>
                  <a:cubicBezTo>
                    <a:pt x="63" y="63"/>
                    <a:pt x="63" y="63"/>
                    <a:pt x="63" y="63"/>
                  </a:cubicBezTo>
                  <a:cubicBezTo>
                    <a:pt x="63" y="62"/>
                    <a:pt x="62" y="61"/>
                    <a:pt x="63" y="60"/>
                  </a:cubicBezTo>
                  <a:cubicBezTo>
                    <a:pt x="63" y="60"/>
                    <a:pt x="63" y="59"/>
                    <a:pt x="64" y="59"/>
                  </a:cubicBezTo>
                  <a:cubicBezTo>
                    <a:pt x="64" y="59"/>
                    <a:pt x="65" y="59"/>
                    <a:pt x="65" y="60"/>
                  </a:cubicBezTo>
                  <a:cubicBezTo>
                    <a:pt x="66" y="60"/>
                    <a:pt x="66" y="61"/>
                    <a:pt x="66" y="62"/>
                  </a:cubicBezTo>
                  <a:cubicBezTo>
                    <a:pt x="65" y="62"/>
                    <a:pt x="65" y="63"/>
                    <a:pt x="64" y="63"/>
                  </a:cubicBezTo>
                  <a:moveTo>
                    <a:pt x="55" y="59"/>
                  </a:moveTo>
                  <a:cubicBezTo>
                    <a:pt x="54" y="59"/>
                    <a:pt x="54" y="59"/>
                    <a:pt x="54" y="59"/>
                  </a:cubicBezTo>
                  <a:cubicBezTo>
                    <a:pt x="53" y="58"/>
                    <a:pt x="53" y="57"/>
                    <a:pt x="53" y="57"/>
                  </a:cubicBezTo>
                  <a:cubicBezTo>
                    <a:pt x="54" y="56"/>
                    <a:pt x="54" y="56"/>
                    <a:pt x="55" y="56"/>
                  </a:cubicBezTo>
                  <a:cubicBezTo>
                    <a:pt x="55" y="56"/>
                    <a:pt x="55" y="56"/>
                    <a:pt x="55" y="56"/>
                  </a:cubicBezTo>
                  <a:cubicBezTo>
                    <a:pt x="56" y="56"/>
                    <a:pt x="57" y="57"/>
                    <a:pt x="56" y="58"/>
                  </a:cubicBezTo>
                  <a:cubicBezTo>
                    <a:pt x="56" y="59"/>
                    <a:pt x="55" y="59"/>
                    <a:pt x="55" y="59"/>
                  </a:cubicBezTo>
                  <a:moveTo>
                    <a:pt x="46" y="55"/>
                  </a:moveTo>
                  <a:cubicBezTo>
                    <a:pt x="45" y="55"/>
                    <a:pt x="45" y="55"/>
                    <a:pt x="45" y="55"/>
                  </a:cubicBezTo>
                  <a:cubicBezTo>
                    <a:pt x="44" y="54"/>
                    <a:pt x="44" y="54"/>
                    <a:pt x="44" y="53"/>
                  </a:cubicBezTo>
                  <a:cubicBezTo>
                    <a:pt x="44" y="52"/>
                    <a:pt x="45" y="52"/>
                    <a:pt x="46" y="52"/>
                  </a:cubicBezTo>
                  <a:cubicBezTo>
                    <a:pt x="46" y="52"/>
                    <a:pt x="46" y="52"/>
                    <a:pt x="46" y="52"/>
                  </a:cubicBezTo>
                  <a:cubicBezTo>
                    <a:pt x="47" y="52"/>
                    <a:pt x="48" y="53"/>
                    <a:pt x="47" y="54"/>
                  </a:cubicBezTo>
                  <a:cubicBezTo>
                    <a:pt x="47" y="55"/>
                    <a:pt x="46" y="55"/>
                    <a:pt x="46" y="55"/>
                  </a:cubicBezTo>
                  <a:moveTo>
                    <a:pt x="46" y="0"/>
                  </a:moveTo>
                  <a:cubicBezTo>
                    <a:pt x="21" y="0"/>
                    <a:pt x="0" y="20"/>
                    <a:pt x="0" y="45"/>
                  </a:cubicBezTo>
                  <a:cubicBezTo>
                    <a:pt x="0" y="70"/>
                    <a:pt x="21" y="90"/>
                    <a:pt x="46" y="90"/>
                  </a:cubicBezTo>
                  <a:cubicBezTo>
                    <a:pt x="50" y="90"/>
                    <a:pt x="53" y="90"/>
                    <a:pt x="57" y="89"/>
                  </a:cubicBezTo>
                  <a:cubicBezTo>
                    <a:pt x="57" y="88"/>
                    <a:pt x="57" y="87"/>
                    <a:pt x="58" y="87"/>
                  </a:cubicBezTo>
                  <a:cubicBezTo>
                    <a:pt x="58" y="87"/>
                    <a:pt x="58" y="87"/>
                    <a:pt x="58" y="87"/>
                  </a:cubicBezTo>
                  <a:cubicBezTo>
                    <a:pt x="59" y="87"/>
                    <a:pt x="60" y="87"/>
                    <a:pt x="60" y="88"/>
                  </a:cubicBezTo>
                  <a:cubicBezTo>
                    <a:pt x="60" y="88"/>
                    <a:pt x="60" y="88"/>
                    <a:pt x="60" y="88"/>
                  </a:cubicBezTo>
                  <a:cubicBezTo>
                    <a:pt x="70" y="85"/>
                    <a:pt x="78" y="79"/>
                    <a:pt x="83" y="70"/>
                  </a:cubicBezTo>
                  <a:cubicBezTo>
                    <a:pt x="83" y="71"/>
                    <a:pt x="83" y="71"/>
                    <a:pt x="82" y="71"/>
                  </a:cubicBezTo>
                  <a:cubicBezTo>
                    <a:pt x="82" y="70"/>
                    <a:pt x="82" y="70"/>
                    <a:pt x="82" y="70"/>
                  </a:cubicBezTo>
                  <a:cubicBezTo>
                    <a:pt x="81" y="70"/>
                    <a:pt x="81" y="69"/>
                    <a:pt x="81" y="68"/>
                  </a:cubicBezTo>
                  <a:cubicBezTo>
                    <a:pt x="81" y="68"/>
                    <a:pt x="82" y="67"/>
                    <a:pt x="82" y="67"/>
                  </a:cubicBezTo>
                  <a:cubicBezTo>
                    <a:pt x="83" y="67"/>
                    <a:pt x="83" y="67"/>
                    <a:pt x="83" y="67"/>
                  </a:cubicBezTo>
                  <a:cubicBezTo>
                    <a:pt x="84" y="68"/>
                    <a:pt x="84" y="68"/>
                    <a:pt x="84" y="69"/>
                  </a:cubicBezTo>
                  <a:cubicBezTo>
                    <a:pt x="88" y="62"/>
                    <a:pt x="91" y="54"/>
                    <a:pt x="91" y="45"/>
                  </a:cubicBezTo>
                  <a:cubicBezTo>
                    <a:pt x="91" y="20"/>
                    <a:pt x="71" y="0"/>
                    <a:pt x="46" y="0"/>
                  </a:cubicBezTo>
                </a:path>
              </a:pathLst>
            </a:custGeom>
            <a:solidFill>
              <a:srgbClr val="F3F5F7"/>
            </a:solidFill>
            <a:ln w="9525">
              <a:noFill/>
            </a:ln>
          </p:spPr>
          <p:txBody>
            <a:bodyPr/>
            <a:p>
              <a:endParaRPr lang="zh-CN" altLang="en-US"/>
            </a:p>
          </p:txBody>
        </p:sp>
        <p:sp>
          <p:nvSpPr>
            <p:cNvPr id="285800" name="任意多边形 111"/>
            <p:cNvSpPr/>
            <p:nvPr>
              <p:custDataLst>
                <p:tags r:id="rId99"/>
              </p:custDataLst>
            </p:nvPr>
          </p:nvSpPr>
          <p:spPr>
            <a:xfrm>
              <a:off x="11271" y="3429"/>
              <a:ext cx="634" cy="720"/>
            </a:xfrm>
            <a:custGeom>
              <a:avLst/>
              <a:gdLst/>
              <a:ahLst/>
              <a:cxnLst>
                <a:cxn ang="0">
                  <a:pos x="256" y="513"/>
                </a:cxn>
                <a:cxn ang="0">
                  <a:pos x="256" y="526"/>
                </a:cxn>
                <a:cxn ang="0">
                  <a:pos x="252" y="477"/>
                </a:cxn>
                <a:cxn ang="0">
                  <a:pos x="265" y="477"/>
                </a:cxn>
                <a:cxn ang="0">
                  <a:pos x="261" y="436"/>
                </a:cxn>
                <a:cxn ang="0">
                  <a:pos x="261" y="423"/>
                </a:cxn>
                <a:cxn ang="0">
                  <a:pos x="261" y="436"/>
                </a:cxn>
                <a:cxn ang="0">
                  <a:pos x="265" y="378"/>
                </a:cxn>
                <a:cxn ang="0">
                  <a:pos x="265" y="391"/>
                </a:cxn>
                <a:cxn ang="0">
                  <a:pos x="261" y="342"/>
                </a:cxn>
                <a:cxn ang="0">
                  <a:pos x="274" y="342"/>
                </a:cxn>
                <a:cxn ang="0">
                  <a:pos x="499" y="337"/>
                </a:cxn>
                <a:cxn ang="0">
                  <a:pos x="504" y="324"/>
                </a:cxn>
                <a:cxn ang="0">
                  <a:pos x="499" y="337"/>
                </a:cxn>
                <a:cxn ang="0">
                  <a:pos x="450" y="324"/>
                </a:cxn>
                <a:cxn ang="0">
                  <a:pos x="463" y="324"/>
                </a:cxn>
                <a:cxn ang="0">
                  <a:pos x="409" y="328"/>
                </a:cxn>
                <a:cxn ang="0">
                  <a:pos x="414" y="315"/>
                </a:cxn>
                <a:cxn ang="0">
                  <a:pos x="369" y="324"/>
                </a:cxn>
                <a:cxn ang="0">
                  <a:pos x="369" y="306"/>
                </a:cxn>
                <a:cxn ang="0">
                  <a:pos x="369" y="324"/>
                </a:cxn>
                <a:cxn ang="0">
                  <a:pos x="324" y="301"/>
                </a:cxn>
                <a:cxn ang="0">
                  <a:pos x="324" y="319"/>
                </a:cxn>
                <a:cxn ang="0">
                  <a:pos x="261" y="306"/>
                </a:cxn>
                <a:cxn ang="0">
                  <a:pos x="265" y="292"/>
                </a:cxn>
                <a:cxn ang="0">
                  <a:pos x="279" y="297"/>
                </a:cxn>
                <a:cxn ang="0">
                  <a:pos x="279" y="310"/>
                </a:cxn>
                <a:cxn ang="0">
                  <a:pos x="220" y="292"/>
                </a:cxn>
                <a:cxn ang="0">
                  <a:pos x="225" y="274"/>
                </a:cxn>
                <a:cxn ang="0">
                  <a:pos x="220" y="292"/>
                </a:cxn>
                <a:cxn ang="0">
                  <a:pos x="175" y="261"/>
                </a:cxn>
                <a:cxn ang="0">
                  <a:pos x="189" y="270"/>
                </a:cxn>
                <a:cxn ang="0">
                  <a:pos x="135" y="256"/>
                </a:cxn>
                <a:cxn ang="0">
                  <a:pos x="144" y="243"/>
                </a:cxn>
                <a:cxn ang="0">
                  <a:pos x="99" y="238"/>
                </a:cxn>
                <a:cxn ang="0">
                  <a:pos x="99" y="225"/>
                </a:cxn>
                <a:cxn ang="0">
                  <a:pos x="99" y="238"/>
                </a:cxn>
                <a:cxn ang="0">
                  <a:pos x="49" y="211"/>
                </a:cxn>
                <a:cxn ang="0">
                  <a:pos x="63" y="216"/>
                </a:cxn>
                <a:cxn ang="0">
                  <a:pos x="13" y="189"/>
                </a:cxn>
                <a:cxn ang="0">
                  <a:pos x="22" y="198"/>
                </a:cxn>
                <a:cxn ang="0">
                  <a:pos x="9" y="198"/>
                </a:cxn>
                <a:cxn ang="0">
                  <a:pos x="540" y="270"/>
                </a:cxn>
              </a:cxnLst>
              <a:pathLst>
                <a:path w="120" h="120">
                  <a:moveTo>
                    <a:pt x="57" y="117"/>
                  </a:moveTo>
                  <a:cubicBezTo>
                    <a:pt x="56" y="117"/>
                    <a:pt x="55" y="117"/>
                    <a:pt x="55" y="116"/>
                  </a:cubicBezTo>
                  <a:cubicBezTo>
                    <a:pt x="55" y="115"/>
                    <a:pt x="56" y="114"/>
                    <a:pt x="57" y="114"/>
                  </a:cubicBezTo>
                  <a:cubicBezTo>
                    <a:pt x="57" y="114"/>
                    <a:pt x="57" y="114"/>
                    <a:pt x="57" y="114"/>
                  </a:cubicBezTo>
                  <a:cubicBezTo>
                    <a:pt x="58" y="114"/>
                    <a:pt x="58" y="115"/>
                    <a:pt x="58" y="116"/>
                  </a:cubicBezTo>
                  <a:cubicBezTo>
                    <a:pt x="58" y="117"/>
                    <a:pt x="58" y="117"/>
                    <a:pt x="57" y="117"/>
                  </a:cubicBezTo>
                  <a:cubicBezTo>
                    <a:pt x="57" y="117"/>
                    <a:pt x="57" y="117"/>
                    <a:pt x="57" y="117"/>
                  </a:cubicBezTo>
                  <a:moveTo>
                    <a:pt x="57" y="107"/>
                  </a:moveTo>
                  <a:cubicBezTo>
                    <a:pt x="56" y="107"/>
                    <a:pt x="56" y="107"/>
                    <a:pt x="56" y="106"/>
                  </a:cubicBezTo>
                  <a:cubicBezTo>
                    <a:pt x="56" y="105"/>
                    <a:pt x="57" y="104"/>
                    <a:pt x="57" y="104"/>
                  </a:cubicBezTo>
                  <a:cubicBezTo>
                    <a:pt x="57" y="104"/>
                    <a:pt x="57" y="104"/>
                    <a:pt x="58" y="104"/>
                  </a:cubicBezTo>
                  <a:cubicBezTo>
                    <a:pt x="58" y="104"/>
                    <a:pt x="59" y="105"/>
                    <a:pt x="59" y="106"/>
                  </a:cubicBezTo>
                  <a:cubicBezTo>
                    <a:pt x="59" y="107"/>
                    <a:pt x="58" y="107"/>
                    <a:pt x="57" y="107"/>
                  </a:cubicBezTo>
                  <a:cubicBezTo>
                    <a:pt x="57" y="107"/>
                    <a:pt x="57" y="107"/>
                    <a:pt x="57" y="107"/>
                  </a:cubicBezTo>
                  <a:moveTo>
                    <a:pt x="58" y="97"/>
                  </a:moveTo>
                  <a:cubicBezTo>
                    <a:pt x="57" y="97"/>
                    <a:pt x="56" y="97"/>
                    <a:pt x="56" y="96"/>
                  </a:cubicBezTo>
                  <a:cubicBezTo>
                    <a:pt x="57" y="95"/>
                    <a:pt x="57" y="94"/>
                    <a:pt x="58" y="94"/>
                  </a:cubicBezTo>
                  <a:cubicBezTo>
                    <a:pt x="58" y="94"/>
                    <a:pt x="58" y="94"/>
                    <a:pt x="58" y="94"/>
                  </a:cubicBezTo>
                  <a:cubicBezTo>
                    <a:pt x="59" y="94"/>
                    <a:pt x="60" y="95"/>
                    <a:pt x="60" y="96"/>
                  </a:cubicBezTo>
                  <a:cubicBezTo>
                    <a:pt x="60" y="97"/>
                    <a:pt x="59" y="97"/>
                    <a:pt x="58" y="97"/>
                  </a:cubicBezTo>
                  <a:cubicBezTo>
                    <a:pt x="58" y="97"/>
                    <a:pt x="58" y="97"/>
                    <a:pt x="58" y="97"/>
                  </a:cubicBezTo>
                  <a:moveTo>
                    <a:pt x="59" y="87"/>
                  </a:moveTo>
                  <a:cubicBezTo>
                    <a:pt x="58" y="87"/>
                    <a:pt x="57" y="87"/>
                    <a:pt x="57" y="86"/>
                  </a:cubicBezTo>
                  <a:cubicBezTo>
                    <a:pt x="57" y="85"/>
                    <a:pt x="58" y="84"/>
                    <a:pt x="59" y="84"/>
                  </a:cubicBezTo>
                  <a:cubicBezTo>
                    <a:pt x="59" y="84"/>
                    <a:pt x="59" y="84"/>
                    <a:pt x="59" y="84"/>
                  </a:cubicBezTo>
                  <a:cubicBezTo>
                    <a:pt x="60" y="84"/>
                    <a:pt x="61" y="85"/>
                    <a:pt x="61" y="86"/>
                  </a:cubicBezTo>
                  <a:cubicBezTo>
                    <a:pt x="60" y="87"/>
                    <a:pt x="60" y="87"/>
                    <a:pt x="59" y="87"/>
                  </a:cubicBezTo>
                  <a:cubicBezTo>
                    <a:pt x="59" y="87"/>
                    <a:pt x="59" y="87"/>
                    <a:pt x="59" y="87"/>
                  </a:cubicBezTo>
                  <a:moveTo>
                    <a:pt x="59" y="78"/>
                  </a:moveTo>
                  <a:cubicBezTo>
                    <a:pt x="59" y="77"/>
                    <a:pt x="58" y="77"/>
                    <a:pt x="58" y="76"/>
                  </a:cubicBezTo>
                  <a:cubicBezTo>
                    <a:pt x="58" y="75"/>
                    <a:pt x="59" y="74"/>
                    <a:pt x="60" y="74"/>
                  </a:cubicBezTo>
                  <a:cubicBezTo>
                    <a:pt x="60" y="74"/>
                    <a:pt x="60" y="74"/>
                    <a:pt x="60" y="74"/>
                  </a:cubicBezTo>
                  <a:cubicBezTo>
                    <a:pt x="61" y="74"/>
                    <a:pt x="61" y="75"/>
                    <a:pt x="61" y="76"/>
                  </a:cubicBezTo>
                  <a:cubicBezTo>
                    <a:pt x="61" y="77"/>
                    <a:pt x="60" y="78"/>
                    <a:pt x="60" y="78"/>
                  </a:cubicBezTo>
                  <a:cubicBezTo>
                    <a:pt x="59" y="78"/>
                    <a:pt x="59" y="78"/>
                    <a:pt x="59" y="78"/>
                  </a:cubicBezTo>
                  <a:moveTo>
                    <a:pt x="111" y="75"/>
                  </a:moveTo>
                  <a:cubicBezTo>
                    <a:pt x="110" y="75"/>
                    <a:pt x="110" y="74"/>
                    <a:pt x="110" y="73"/>
                  </a:cubicBezTo>
                  <a:cubicBezTo>
                    <a:pt x="110" y="72"/>
                    <a:pt x="111" y="72"/>
                    <a:pt x="112" y="72"/>
                  </a:cubicBezTo>
                  <a:cubicBezTo>
                    <a:pt x="112" y="72"/>
                    <a:pt x="112" y="72"/>
                    <a:pt x="112" y="72"/>
                  </a:cubicBezTo>
                  <a:cubicBezTo>
                    <a:pt x="113" y="72"/>
                    <a:pt x="113" y="73"/>
                    <a:pt x="113" y="74"/>
                  </a:cubicBezTo>
                  <a:cubicBezTo>
                    <a:pt x="113" y="74"/>
                    <a:pt x="112" y="75"/>
                    <a:pt x="112" y="75"/>
                  </a:cubicBezTo>
                  <a:cubicBezTo>
                    <a:pt x="111" y="75"/>
                    <a:pt x="111" y="75"/>
                    <a:pt x="111" y="75"/>
                  </a:cubicBezTo>
                  <a:moveTo>
                    <a:pt x="102" y="74"/>
                  </a:moveTo>
                  <a:cubicBezTo>
                    <a:pt x="101" y="74"/>
                    <a:pt x="101" y="74"/>
                    <a:pt x="101" y="74"/>
                  </a:cubicBezTo>
                  <a:cubicBezTo>
                    <a:pt x="100" y="74"/>
                    <a:pt x="100" y="73"/>
                    <a:pt x="100" y="72"/>
                  </a:cubicBezTo>
                  <a:cubicBezTo>
                    <a:pt x="100" y="71"/>
                    <a:pt x="101" y="71"/>
                    <a:pt x="102" y="71"/>
                  </a:cubicBezTo>
                  <a:cubicBezTo>
                    <a:pt x="102" y="71"/>
                    <a:pt x="102" y="71"/>
                    <a:pt x="102" y="71"/>
                  </a:cubicBezTo>
                  <a:cubicBezTo>
                    <a:pt x="103" y="71"/>
                    <a:pt x="103" y="72"/>
                    <a:pt x="103" y="72"/>
                  </a:cubicBezTo>
                  <a:cubicBezTo>
                    <a:pt x="103" y="73"/>
                    <a:pt x="102" y="74"/>
                    <a:pt x="102" y="74"/>
                  </a:cubicBezTo>
                  <a:moveTo>
                    <a:pt x="92" y="73"/>
                  </a:moveTo>
                  <a:cubicBezTo>
                    <a:pt x="91" y="73"/>
                    <a:pt x="91" y="73"/>
                    <a:pt x="91" y="73"/>
                  </a:cubicBezTo>
                  <a:cubicBezTo>
                    <a:pt x="91" y="73"/>
                    <a:pt x="90" y="72"/>
                    <a:pt x="90" y="71"/>
                  </a:cubicBezTo>
                  <a:cubicBezTo>
                    <a:pt x="90" y="70"/>
                    <a:pt x="91" y="69"/>
                    <a:pt x="92" y="69"/>
                  </a:cubicBezTo>
                  <a:cubicBezTo>
                    <a:pt x="92" y="69"/>
                    <a:pt x="92" y="70"/>
                    <a:pt x="92" y="70"/>
                  </a:cubicBezTo>
                  <a:cubicBezTo>
                    <a:pt x="93" y="70"/>
                    <a:pt x="93" y="70"/>
                    <a:pt x="93" y="71"/>
                  </a:cubicBezTo>
                  <a:cubicBezTo>
                    <a:pt x="93" y="72"/>
                    <a:pt x="92" y="73"/>
                    <a:pt x="92" y="73"/>
                  </a:cubicBezTo>
                  <a:moveTo>
                    <a:pt x="82" y="72"/>
                  </a:moveTo>
                  <a:cubicBezTo>
                    <a:pt x="81" y="72"/>
                    <a:pt x="80" y="71"/>
                    <a:pt x="80" y="70"/>
                  </a:cubicBezTo>
                  <a:cubicBezTo>
                    <a:pt x="80" y="69"/>
                    <a:pt x="81" y="68"/>
                    <a:pt x="82" y="68"/>
                  </a:cubicBezTo>
                  <a:cubicBezTo>
                    <a:pt x="82" y="68"/>
                    <a:pt x="82" y="68"/>
                    <a:pt x="82" y="68"/>
                  </a:cubicBezTo>
                  <a:cubicBezTo>
                    <a:pt x="83" y="68"/>
                    <a:pt x="83" y="69"/>
                    <a:pt x="83" y="70"/>
                  </a:cubicBezTo>
                  <a:cubicBezTo>
                    <a:pt x="83" y="71"/>
                    <a:pt x="83" y="72"/>
                    <a:pt x="82" y="72"/>
                  </a:cubicBezTo>
                  <a:cubicBezTo>
                    <a:pt x="82" y="72"/>
                    <a:pt x="82" y="72"/>
                    <a:pt x="82" y="72"/>
                  </a:cubicBezTo>
                  <a:moveTo>
                    <a:pt x="72" y="71"/>
                  </a:moveTo>
                  <a:cubicBezTo>
                    <a:pt x="71" y="70"/>
                    <a:pt x="70" y="70"/>
                    <a:pt x="70" y="69"/>
                  </a:cubicBezTo>
                  <a:cubicBezTo>
                    <a:pt x="70" y="68"/>
                    <a:pt x="71" y="67"/>
                    <a:pt x="72" y="67"/>
                  </a:cubicBezTo>
                  <a:cubicBezTo>
                    <a:pt x="72" y="67"/>
                    <a:pt x="72" y="67"/>
                    <a:pt x="72" y="67"/>
                  </a:cubicBezTo>
                  <a:cubicBezTo>
                    <a:pt x="73" y="67"/>
                    <a:pt x="74" y="68"/>
                    <a:pt x="73" y="69"/>
                  </a:cubicBezTo>
                  <a:cubicBezTo>
                    <a:pt x="73" y="70"/>
                    <a:pt x="73" y="71"/>
                    <a:pt x="72" y="71"/>
                  </a:cubicBezTo>
                  <a:cubicBezTo>
                    <a:pt x="72" y="71"/>
                    <a:pt x="72" y="71"/>
                    <a:pt x="72" y="71"/>
                  </a:cubicBezTo>
                  <a:moveTo>
                    <a:pt x="59" y="69"/>
                  </a:moveTo>
                  <a:cubicBezTo>
                    <a:pt x="58" y="68"/>
                    <a:pt x="58" y="68"/>
                    <a:pt x="58" y="68"/>
                  </a:cubicBezTo>
                  <a:cubicBezTo>
                    <a:pt x="57" y="68"/>
                    <a:pt x="57" y="67"/>
                    <a:pt x="57" y="66"/>
                  </a:cubicBezTo>
                  <a:cubicBezTo>
                    <a:pt x="57" y="66"/>
                    <a:pt x="58" y="65"/>
                    <a:pt x="59" y="65"/>
                  </a:cubicBezTo>
                  <a:cubicBezTo>
                    <a:pt x="59" y="65"/>
                    <a:pt x="59" y="65"/>
                    <a:pt x="59" y="65"/>
                  </a:cubicBezTo>
                  <a:cubicBezTo>
                    <a:pt x="60" y="66"/>
                    <a:pt x="60" y="66"/>
                    <a:pt x="60" y="67"/>
                  </a:cubicBezTo>
                  <a:cubicBezTo>
                    <a:pt x="61" y="66"/>
                    <a:pt x="61" y="66"/>
                    <a:pt x="62" y="66"/>
                  </a:cubicBezTo>
                  <a:cubicBezTo>
                    <a:pt x="62" y="66"/>
                    <a:pt x="62" y="66"/>
                    <a:pt x="62" y="66"/>
                  </a:cubicBezTo>
                  <a:cubicBezTo>
                    <a:pt x="63" y="66"/>
                    <a:pt x="64" y="67"/>
                    <a:pt x="64" y="68"/>
                  </a:cubicBezTo>
                  <a:cubicBezTo>
                    <a:pt x="63" y="69"/>
                    <a:pt x="63" y="69"/>
                    <a:pt x="62" y="69"/>
                  </a:cubicBezTo>
                  <a:cubicBezTo>
                    <a:pt x="62" y="69"/>
                    <a:pt x="62" y="69"/>
                    <a:pt x="62" y="69"/>
                  </a:cubicBezTo>
                  <a:cubicBezTo>
                    <a:pt x="61" y="69"/>
                    <a:pt x="60" y="69"/>
                    <a:pt x="60" y="68"/>
                  </a:cubicBezTo>
                  <a:cubicBezTo>
                    <a:pt x="60" y="68"/>
                    <a:pt x="59" y="69"/>
                    <a:pt x="59" y="69"/>
                  </a:cubicBezTo>
                  <a:moveTo>
                    <a:pt x="49" y="65"/>
                  </a:moveTo>
                  <a:cubicBezTo>
                    <a:pt x="49" y="65"/>
                    <a:pt x="49" y="65"/>
                    <a:pt x="49" y="65"/>
                  </a:cubicBezTo>
                  <a:cubicBezTo>
                    <a:pt x="48" y="64"/>
                    <a:pt x="48" y="63"/>
                    <a:pt x="48" y="62"/>
                  </a:cubicBezTo>
                  <a:cubicBezTo>
                    <a:pt x="48" y="62"/>
                    <a:pt x="49" y="61"/>
                    <a:pt x="50" y="61"/>
                  </a:cubicBezTo>
                  <a:cubicBezTo>
                    <a:pt x="50" y="61"/>
                    <a:pt x="50" y="61"/>
                    <a:pt x="50" y="61"/>
                  </a:cubicBezTo>
                  <a:cubicBezTo>
                    <a:pt x="51" y="62"/>
                    <a:pt x="51" y="63"/>
                    <a:pt x="51" y="64"/>
                  </a:cubicBezTo>
                  <a:cubicBezTo>
                    <a:pt x="51" y="64"/>
                    <a:pt x="50" y="65"/>
                    <a:pt x="49" y="65"/>
                  </a:cubicBezTo>
                  <a:moveTo>
                    <a:pt x="40" y="61"/>
                  </a:moveTo>
                  <a:cubicBezTo>
                    <a:pt x="40" y="61"/>
                    <a:pt x="40" y="61"/>
                    <a:pt x="40" y="61"/>
                  </a:cubicBezTo>
                  <a:cubicBezTo>
                    <a:pt x="39" y="60"/>
                    <a:pt x="38" y="59"/>
                    <a:pt x="39" y="58"/>
                  </a:cubicBezTo>
                  <a:cubicBezTo>
                    <a:pt x="39" y="58"/>
                    <a:pt x="40" y="57"/>
                    <a:pt x="40" y="57"/>
                  </a:cubicBezTo>
                  <a:cubicBezTo>
                    <a:pt x="41" y="57"/>
                    <a:pt x="41" y="57"/>
                    <a:pt x="41" y="58"/>
                  </a:cubicBezTo>
                  <a:cubicBezTo>
                    <a:pt x="42" y="58"/>
                    <a:pt x="42" y="59"/>
                    <a:pt x="42" y="60"/>
                  </a:cubicBezTo>
                  <a:cubicBezTo>
                    <a:pt x="42" y="60"/>
                    <a:pt x="41" y="61"/>
                    <a:pt x="40" y="61"/>
                  </a:cubicBezTo>
                  <a:moveTo>
                    <a:pt x="31" y="57"/>
                  </a:moveTo>
                  <a:cubicBezTo>
                    <a:pt x="30" y="57"/>
                    <a:pt x="30" y="57"/>
                    <a:pt x="30" y="57"/>
                  </a:cubicBezTo>
                  <a:cubicBezTo>
                    <a:pt x="30" y="56"/>
                    <a:pt x="29" y="55"/>
                    <a:pt x="30" y="55"/>
                  </a:cubicBezTo>
                  <a:cubicBezTo>
                    <a:pt x="30" y="54"/>
                    <a:pt x="30" y="54"/>
                    <a:pt x="31" y="54"/>
                  </a:cubicBezTo>
                  <a:cubicBezTo>
                    <a:pt x="31" y="54"/>
                    <a:pt x="32" y="54"/>
                    <a:pt x="32" y="54"/>
                  </a:cubicBezTo>
                  <a:cubicBezTo>
                    <a:pt x="33" y="54"/>
                    <a:pt x="33" y="55"/>
                    <a:pt x="33" y="56"/>
                  </a:cubicBezTo>
                  <a:cubicBezTo>
                    <a:pt x="32" y="57"/>
                    <a:pt x="32" y="57"/>
                    <a:pt x="31" y="57"/>
                  </a:cubicBezTo>
                  <a:moveTo>
                    <a:pt x="22" y="53"/>
                  </a:moveTo>
                  <a:cubicBezTo>
                    <a:pt x="21" y="53"/>
                    <a:pt x="21" y="53"/>
                    <a:pt x="21" y="53"/>
                  </a:cubicBezTo>
                  <a:cubicBezTo>
                    <a:pt x="20" y="52"/>
                    <a:pt x="20" y="51"/>
                    <a:pt x="20" y="51"/>
                  </a:cubicBezTo>
                  <a:cubicBezTo>
                    <a:pt x="21" y="50"/>
                    <a:pt x="21" y="50"/>
                    <a:pt x="22" y="50"/>
                  </a:cubicBezTo>
                  <a:cubicBezTo>
                    <a:pt x="22" y="50"/>
                    <a:pt x="22" y="50"/>
                    <a:pt x="23" y="50"/>
                  </a:cubicBezTo>
                  <a:cubicBezTo>
                    <a:pt x="23" y="50"/>
                    <a:pt x="24" y="51"/>
                    <a:pt x="23" y="52"/>
                  </a:cubicBezTo>
                  <a:cubicBezTo>
                    <a:pt x="23" y="53"/>
                    <a:pt x="23" y="53"/>
                    <a:pt x="22" y="53"/>
                  </a:cubicBezTo>
                  <a:moveTo>
                    <a:pt x="13" y="49"/>
                  </a:moveTo>
                  <a:cubicBezTo>
                    <a:pt x="12" y="49"/>
                    <a:pt x="12" y="49"/>
                    <a:pt x="12" y="49"/>
                  </a:cubicBezTo>
                  <a:cubicBezTo>
                    <a:pt x="11" y="49"/>
                    <a:pt x="11" y="48"/>
                    <a:pt x="11" y="47"/>
                  </a:cubicBezTo>
                  <a:cubicBezTo>
                    <a:pt x="11" y="46"/>
                    <a:pt x="12" y="46"/>
                    <a:pt x="13" y="46"/>
                  </a:cubicBezTo>
                  <a:cubicBezTo>
                    <a:pt x="13" y="46"/>
                    <a:pt x="13" y="46"/>
                    <a:pt x="13" y="46"/>
                  </a:cubicBezTo>
                  <a:cubicBezTo>
                    <a:pt x="14" y="46"/>
                    <a:pt x="15" y="47"/>
                    <a:pt x="14" y="48"/>
                  </a:cubicBezTo>
                  <a:cubicBezTo>
                    <a:pt x="14" y="49"/>
                    <a:pt x="13" y="49"/>
                    <a:pt x="13" y="49"/>
                  </a:cubicBezTo>
                  <a:moveTo>
                    <a:pt x="60" y="0"/>
                  </a:moveTo>
                  <a:cubicBezTo>
                    <a:pt x="33" y="0"/>
                    <a:pt x="10" y="18"/>
                    <a:pt x="3" y="42"/>
                  </a:cubicBezTo>
                  <a:cubicBezTo>
                    <a:pt x="3" y="42"/>
                    <a:pt x="3" y="42"/>
                    <a:pt x="3" y="42"/>
                  </a:cubicBezTo>
                  <a:cubicBezTo>
                    <a:pt x="4" y="42"/>
                    <a:pt x="4" y="42"/>
                    <a:pt x="4" y="42"/>
                  </a:cubicBezTo>
                  <a:cubicBezTo>
                    <a:pt x="5" y="42"/>
                    <a:pt x="5" y="43"/>
                    <a:pt x="5" y="44"/>
                  </a:cubicBezTo>
                  <a:cubicBezTo>
                    <a:pt x="5" y="45"/>
                    <a:pt x="4" y="45"/>
                    <a:pt x="3" y="45"/>
                  </a:cubicBezTo>
                  <a:cubicBezTo>
                    <a:pt x="3" y="45"/>
                    <a:pt x="3" y="45"/>
                    <a:pt x="3" y="45"/>
                  </a:cubicBezTo>
                  <a:cubicBezTo>
                    <a:pt x="3" y="45"/>
                    <a:pt x="2" y="45"/>
                    <a:pt x="2" y="44"/>
                  </a:cubicBezTo>
                  <a:cubicBezTo>
                    <a:pt x="1" y="49"/>
                    <a:pt x="0" y="55"/>
                    <a:pt x="0" y="60"/>
                  </a:cubicBezTo>
                  <a:cubicBezTo>
                    <a:pt x="0" y="93"/>
                    <a:pt x="27" y="120"/>
                    <a:pt x="60" y="120"/>
                  </a:cubicBezTo>
                  <a:cubicBezTo>
                    <a:pt x="93" y="120"/>
                    <a:pt x="120" y="93"/>
                    <a:pt x="120" y="60"/>
                  </a:cubicBezTo>
                  <a:cubicBezTo>
                    <a:pt x="120" y="27"/>
                    <a:pt x="93" y="0"/>
                    <a:pt x="60" y="0"/>
                  </a:cubicBezTo>
                </a:path>
              </a:pathLst>
            </a:custGeom>
            <a:solidFill>
              <a:srgbClr val="F3F5F7"/>
            </a:solidFill>
            <a:ln w="9525">
              <a:noFill/>
            </a:ln>
          </p:spPr>
          <p:txBody>
            <a:bodyPr/>
            <a:p>
              <a:endParaRPr lang="zh-CN" altLang="en-US"/>
            </a:p>
          </p:txBody>
        </p:sp>
        <p:sp>
          <p:nvSpPr>
            <p:cNvPr id="285801" name="任意多边形 112"/>
            <p:cNvSpPr/>
            <p:nvPr>
              <p:custDataLst>
                <p:tags r:id="rId100"/>
              </p:custDataLst>
            </p:nvPr>
          </p:nvSpPr>
          <p:spPr>
            <a:xfrm>
              <a:off x="12769" y="4835"/>
              <a:ext cx="933" cy="1064"/>
            </a:xfrm>
            <a:custGeom>
              <a:avLst/>
              <a:gdLst/>
              <a:ahLst/>
              <a:cxnLst>
                <a:cxn ang="0">
                  <a:pos x="377" y="432"/>
                </a:cxn>
                <a:cxn ang="0">
                  <a:pos x="426" y="437"/>
                </a:cxn>
                <a:cxn ang="0">
                  <a:pos x="399" y="428"/>
                </a:cxn>
                <a:cxn ang="0">
                  <a:pos x="471" y="392"/>
                </a:cxn>
                <a:cxn ang="0">
                  <a:pos x="426" y="387"/>
                </a:cxn>
                <a:cxn ang="0">
                  <a:pos x="381" y="383"/>
                </a:cxn>
                <a:cxn ang="0">
                  <a:pos x="336" y="383"/>
                </a:cxn>
                <a:cxn ang="0">
                  <a:pos x="386" y="365"/>
                </a:cxn>
                <a:cxn ang="0">
                  <a:pos x="323" y="342"/>
                </a:cxn>
                <a:cxn ang="0">
                  <a:pos x="372" y="324"/>
                </a:cxn>
                <a:cxn ang="0">
                  <a:pos x="363" y="333"/>
                </a:cxn>
                <a:cxn ang="0">
                  <a:pos x="404" y="329"/>
                </a:cxn>
                <a:cxn ang="0">
                  <a:pos x="494" y="369"/>
                </a:cxn>
                <a:cxn ang="0">
                  <a:pos x="408" y="270"/>
                </a:cxn>
                <a:cxn ang="0">
                  <a:pos x="309" y="369"/>
                </a:cxn>
                <a:cxn ang="0">
                  <a:pos x="377" y="428"/>
                </a:cxn>
                <a:cxn ang="0">
                  <a:pos x="408" y="432"/>
                </a:cxn>
                <a:cxn ang="0">
                  <a:pos x="435" y="423"/>
                </a:cxn>
                <a:cxn ang="0">
                  <a:pos x="467" y="473"/>
                </a:cxn>
                <a:cxn ang="0">
                  <a:pos x="363" y="599"/>
                </a:cxn>
                <a:cxn ang="0">
                  <a:pos x="453" y="586"/>
                </a:cxn>
                <a:cxn ang="0">
                  <a:pos x="462" y="563"/>
                </a:cxn>
                <a:cxn ang="0">
                  <a:pos x="462" y="563"/>
                </a:cxn>
                <a:cxn ang="0">
                  <a:pos x="601" y="482"/>
                </a:cxn>
                <a:cxn ang="0">
                  <a:pos x="273" y="446"/>
                </a:cxn>
                <a:cxn ang="0">
                  <a:pos x="781" y="410"/>
                </a:cxn>
                <a:cxn ang="0">
                  <a:pos x="736" y="410"/>
                </a:cxn>
                <a:cxn ang="0">
                  <a:pos x="691" y="405"/>
                </a:cxn>
                <a:cxn ang="0">
                  <a:pos x="646" y="401"/>
                </a:cxn>
                <a:cxn ang="0">
                  <a:pos x="601" y="401"/>
                </a:cxn>
                <a:cxn ang="0">
                  <a:pos x="556" y="396"/>
                </a:cxn>
                <a:cxn ang="0">
                  <a:pos x="13" y="392"/>
                </a:cxn>
                <a:cxn ang="0">
                  <a:pos x="58" y="387"/>
                </a:cxn>
                <a:cxn ang="0">
                  <a:pos x="98" y="378"/>
                </a:cxn>
                <a:cxn ang="0">
                  <a:pos x="143" y="369"/>
                </a:cxn>
                <a:cxn ang="0">
                  <a:pos x="556" y="374"/>
                </a:cxn>
                <a:cxn ang="0">
                  <a:pos x="233" y="356"/>
                </a:cxn>
                <a:cxn ang="0">
                  <a:pos x="188" y="383"/>
                </a:cxn>
                <a:cxn ang="0">
                  <a:pos x="278" y="365"/>
                </a:cxn>
                <a:cxn ang="0">
                  <a:pos x="543" y="306"/>
                </a:cxn>
                <a:cxn ang="0">
                  <a:pos x="543" y="306"/>
                </a:cxn>
                <a:cxn ang="0">
                  <a:pos x="220" y="256"/>
                </a:cxn>
                <a:cxn ang="0">
                  <a:pos x="408" y="247"/>
                </a:cxn>
                <a:cxn ang="0">
                  <a:pos x="467" y="541"/>
                </a:cxn>
                <a:cxn ang="0">
                  <a:pos x="341" y="527"/>
                </a:cxn>
                <a:cxn ang="0">
                  <a:pos x="444" y="247"/>
                </a:cxn>
                <a:cxn ang="0">
                  <a:pos x="462" y="207"/>
                </a:cxn>
                <a:cxn ang="0">
                  <a:pos x="525" y="189"/>
                </a:cxn>
                <a:cxn ang="0">
                  <a:pos x="300" y="175"/>
                </a:cxn>
                <a:cxn ang="0">
                  <a:pos x="323" y="211"/>
                </a:cxn>
                <a:cxn ang="0">
                  <a:pos x="332" y="252"/>
                </a:cxn>
                <a:cxn ang="0">
                  <a:pos x="309" y="171"/>
                </a:cxn>
                <a:cxn ang="0">
                  <a:pos x="489" y="162"/>
                </a:cxn>
                <a:cxn ang="0">
                  <a:pos x="417" y="220"/>
                </a:cxn>
                <a:cxn ang="0">
                  <a:pos x="291" y="130"/>
                </a:cxn>
                <a:cxn ang="0">
                  <a:pos x="507" y="121"/>
                </a:cxn>
                <a:cxn ang="0">
                  <a:pos x="278" y="85"/>
                </a:cxn>
                <a:cxn ang="0">
                  <a:pos x="525" y="81"/>
                </a:cxn>
                <a:cxn ang="0">
                  <a:pos x="260" y="45"/>
                </a:cxn>
                <a:cxn ang="0">
                  <a:pos x="547" y="40"/>
                </a:cxn>
              </a:cxnLst>
              <a:pathLst>
                <a:path w="177" h="177">
                  <a:moveTo>
                    <a:pt x="78" y="115"/>
                  </a:moveTo>
                  <a:cubicBezTo>
                    <a:pt x="77" y="115"/>
                    <a:pt x="76" y="116"/>
                    <a:pt x="76" y="117"/>
                  </a:cubicBezTo>
                  <a:cubicBezTo>
                    <a:pt x="76" y="117"/>
                    <a:pt x="76" y="117"/>
                    <a:pt x="76" y="117"/>
                  </a:cubicBezTo>
                  <a:cubicBezTo>
                    <a:pt x="76" y="116"/>
                    <a:pt x="77" y="115"/>
                    <a:pt x="78" y="115"/>
                  </a:cubicBezTo>
                  <a:moveTo>
                    <a:pt x="85" y="95"/>
                  </a:moveTo>
                  <a:cubicBezTo>
                    <a:pt x="85" y="95"/>
                    <a:pt x="85" y="95"/>
                    <a:pt x="85" y="95"/>
                  </a:cubicBezTo>
                  <a:cubicBezTo>
                    <a:pt x="84" y="96"/>
                    <a:pt x="84" y="96"/>
                    <a:pt x="84" y="96"/>
                  </a:cubicBezTo>
                  <a:cubicBezTo>
                    <a:pt x="87" y="115"/>
                    <a:pt x="87" y="115"/>
                    <a:pt x="87" y="115"/>
                  </a:cubicBezTo>
                  <a:cubicBezTo>
                    <a:pt x="95" y="115"/>
                    <a:pt x="95" y="115"/>
                    <a:pt x="95" y="115"/>
                  </a:cubicBezTo>
                  <a:cubicBezTo>
                    <a:pt x="98" y="96"/>
                    <a:pt x="98" y="96"/>
                    <a:pt x="98" y="96"/>
                  </a:cubicBezTo>
                  <a:cubicBezTo>
                    <a:pt x="98" y="96"/>
                    <a:pt x="98" y="96"/>
                    <a:pt x="98" y="96"/>
                  </a:cubicBezTo>
                  <a:cubicBezTo>
                    <a:pt x="97" y="95"/>
                    <a:pt x="97" y="95"/>
                    <a:pt x="97" y="95"/>
                  </a:cubicBezTo>
                  <a:cubicBezTo>
                    <a:pt x="97" y="95"/>
                    <a:pt x="97" y="95"/>
                    <a:pt x="97" y="95"/>
                  </a:cubicBezTo>
                  <a:cubicBezTo>
                    <a:pt x="97" y="96"/>
                    <a:pt x="96" y="97"/>
                    <a:pt x="95" y="97"/>
                  </a:cubicBezTo>
                  <a:cubicBezTo>
                    <a:pt x="94" y="97"/>
                    <a:pt x="94" y="96"/>
                    <a:pt x="94" y="95"/>
                  </a:cubicBezTo>
                  <a:cubicBezTo>
                    <a:pt x="93" y="95"/>
                    <a:pt x="93" y="95"/>
                    <a:pt x="93" y="95"/>
                  </a:cubicBezTo>
                  <a:cubicBezTo>
                    <a:pt x="93" y="95"/>
                    <a:pt x="93" y="95"/>
                    <a:pt x="93" y="95"/>
                  </a:cubicBezTo>
                  <a:cubicBezTo>
                    <a:pt x="93" y="96"/>
                    <a:pt x="92" y="97"/>
                    <a:pt x="91" y="97"/>
                  </a:cubicBezTo>
                  <a:cubicBezTo>
                    <a:pt x="90" y="97"/>
                    <a:pt x="90" y="96"/>
                    <a:pt x="90" y="95"/>
                  </a:cubicBezTo>
                  <a:cubicBezTo>
                    <a:pt x="89" y="95"/>
                    <a:pt x="89" y="95"/>
                    <a:pt x="89" y="95"/>
                  </a:cubicBezTo>
                  <a:cubicBezTo>
                    <a:pt x="89" y="95"/>
                    <a:pt x="89" y="95"/>
                    <a:pt x="89" y="95"/>
                  </a:cubicBezTo>
                  <a:cubicBezTo>
                    <a:pt x="88" y="96"/>
                    <a:pt x="88" y="97"/>
                    <a:pt x="87" y="97"/>
                  </a:cubicBezTo>
                  <a:cubicBezTo>
                    <a:pt x="87" y="97"/>
                    <a:pt x="87" y="97"/>
                    <a:pt x="87" y="97"/>
                  </a:cubicBezTo>
                  <a:cubicBezTo>
                    <a:pt x="86" y="97"/>
                    <a:pt x="86" y="96"/>
                    <a:pt x="86" y="95"/>
                  </a:cubicBezTo>
                  <a:cubicBezTo>
                    <a:pt x="85" y="95"/>
                    <a:pt x="85" y="95"/>
                    <a:pt x="85" y="95"/>
                  </a:cubicBezTo>
                  <a:moveTo>
                    <a:pt x="104" y="90"/>
                  </a:moveTo>
                  <a:cubicBezTo>
                    <a:pt x="103" y="90"/>
                    <a:pt x="103" y="89"/>
                    <a:pt x="103" y="88"/>
                  </a:cubicBezTo>
                  <a:cubicBezTo>
                    <a:pt x="103" y="87"/>
                    <a:pt x="104" y="87"/>
                    <a:pt x="105" y="87"/>
                  </a:cubicBezTo>
                  <a:cubicBezTo>
                    <a:pt x="105" y="87"/>
                    <a:pt x="105" y="87"/>
                    <a:pt x="105" y="87"/>
                  </a:cubicBezTo>
                  <a:cubicBezTo>
                    <a:pt x="106" y="87"/>
                    <a:pt x="106" y="88"/>
                    <a:pt x="106" y="88"/>
                  </a:cubicBezTo>
                  <a:cubicBezTo>
                    <a:pt x="106" y="89"/>
                    <a:pt x="105" y="90"/>
                    <a:pt x="105" y="90"/>
                  </a:cubicBezTo>
                  <a:cubicBezTo>
                    <a:pt x="104" y="90"/>
                    <a:pt x="104" y="90"/>
                    <a:pt x="104" y="90"/>
                  </a:cubicBezTo>
                  <a:moveTo>
                    <a:pt x="94" y="89"/>
                  </a:moveTo>
                  <a:cubicBezTo>
                    <a:pt x="94" y="89"/>
                    <a:pt x="93" y="88"/>
                    <a:pt x="93" y="88"/>
                  </a:cubicBezTo>
                  <a:cubicBezTo>
                    <a:pt x="93" y="87"/>
                    <a:pt x="94" y="86"/>
                    <a:pt x="95" y="86"/>
                  </a:cubicBezTo>
                  <a:cubicBezTo>
                    <a:pt x="95" y="86"/>
                    <a:pt x="95" y="86"/>
                    <a:pt x="95" y="86"/>
                  </a:cubicBezTo>
                  <a:cubicBezTo>
                    <a:pt x="96" y="86"/>
                    <a:pt x="96" y="87"/>
                    <a:pt x="96" y="88"/>
                  </a:cubicBezTo>
                  <a:cubicBezTo>
                    <a:pt x="96" y="89"/>
                    <a:pt x="95" y="89"/>
                    <a:pt x="95" y="89"/>
                  </a:cubicBezTo>
                  <a:cubicBezTo>
                    <a:pt x="94" y="89"/>
                    <a:pt x="94" y="89"/>
                    <a:pt x="94" y="89"/>
                  </a:cubicBezTo>
                  <a:moveTo>
                    <a:pt x="84" y="89"/>
                  </a:moveTo>
                  <a:cubicBezTo>
                    <a:pt x="84" y="89"/>
                    <a:pt x="83" y="88"/>
                    <a:pt x="83" y="87"/>
                  </a:cubicBezTo>
                  <a:cubicBezTo>
                    <a:pt x="83" y="86"/>
                    <a:pt x="84" y="85"/>
                    <a:pt x="85" y="85"/>
                  </a:cubicBezTo>
                  <a:cubicBezTo>
                    <a:pt x="85" y="85"/>
                    <a:pt x="85" y="85"/>
                    <a:pt x="85" y="85"/>
                  </a:cubicBezTo>
                  <a:cubicBezTo>
                    <a:pt x="86" y="85"/>
                    <a:pt x="86" y="86"/>
                    <a:pt x="86" y="87"/>
                  </a:cubicBezTo>
                  <a:cubicBezTo>
                    <a:pt x="86" y="88"/>
                    <a:pt x="85" y="89"/>
                    <a:pt x="85" y="89"/>
                  </a:cubicBezTo>
                  <a:cubicBezTo>
                    <a:pt x="84" y="89"/>
                    <a:pt x="84" y="89"/>
                    <a:pt x="84" y="89"/>
                  </a:cubicBezTo>
                  <a:moveTo>
                    <a:pt x="74" y="88"/>
                  </a:moveTo>
                  <a:cubicBezTo>
                    <a:pt x="74" y="88"/>
                    <a:pt x="73" y="87"/>
                    <a:pt x="73" y="86"/>
                  </a:cubicBezTo>
                  <a:cubicBezTo>
                    <a:pt x="73" y="85"/>
                    <a:pt x="74" y="85"/>
                    <a:pt x="75" y="85"/>
                  </a:cubicBezTo>
                  <a:cubicBezTo>
                    <a:pt x="75" y="85"/>
                    <a:pt x="75" y="85"/>
                    <a:pt x="75" y="85"/>
                  </a:cubicBezTo>
                  <a:cubicBezTo>
                    <a:pt x="76" y="85"/>
                    <a:pt x="76" y="86"/>
                    <a:pt x="76" y="87"/>
                  </a:cubicBezTo>
                  <a:cubicBezTo>
                    <a:pt x="76" y="87"/>
                    <a:pt x="75" y="88"/>
                    <a:pt x="75" y="88"/>
                  </a:cubicBezTo>
                  <a:cubicBezTo>
                    <a:pt x="74" y="88"/>
                    <a:pt x="74" y="88"/>
                    <a:pt x="74" y="88"/>
                  </a:cubicBezTo>
                  <a:moveTo>
                    <a:pt x="86" y="85"/>
                  </a:moveTo>
                  <a:cubicBezTo>
                    <a:pt x="86" y="85"/>
                    <a:pt x="85" y="84"/>
                    <a:pt x="85" y="84"/>
                  </a:cubicBezTo>
                  <a:cubicBezTo>
                    <a:pt x="84" y="83"/>
                    <a:pt x="85" y="82"/>
                    <a:pt x="86" y="81"/>
                  </a:cubicBezTo>
                  <a:cubicBezTo>
                    <a:pt x="86" y="81"/>
                    <a:pt x="86" y="81"/>
                    <a:pt x="86" y="81"/>
                  </a:cubicBezTo>
                  <a:cubicBezTo>
                    <a:pt x="87" y="81"/>
                    <a:pt x="88" y="82"/>
                    <a:pt x="88" y="82"/>
                  </a:cubicBezTo>
                  <a:cubicBezTo>
                    <a:pt x="88" y="83"/>
                    <a:pt x="88" y="84"/>
                    <a:pt x="87" y="85"/>
                  </a:cubicBezTo>
                  <a:cubicBezTo>
                    <a:pt x="86" y="85"/>
                    <a:pt x="86" y="85"/>
                    <a:pt x="86" y="85"/>
                  </a:cubicBezTo>
                  <a:moveTo>
                    <a:pt x="72" y="79"/>
                  </a:moveTo>
                  <a:cubicBezTo>
                    <a:pt x="71" y="79"/>
                    <a:pt x="71" y="78"/>
                    <a:pt x="70" y="77"/>
                  </a:cubicBezTo>
                  <a:cubicBezTo>
                    <a:pt x="70" y="77"/>
                    <a:pt x="71" y="76"/>
                    <a:pt x="72" y="76"/>
                  </a:cubicBezTo>
                  <a:cubicBezTo>
                    <a:pt x="72" y="76"/>
                    <a:pt x="72" y="75"/>
                    <a:pt x="72" y="75"/>
                  </a:cubicBezTo>
                  <a:cubicBezTo>
                    <a:pt x="73" y="75"/>
                    <a:pt x="74" y="76"/>
                    <a:pt x="74" y="77"/>
                  </a:cubicBezTo>
                  <a:cubicBezTo>
                    <a:pt x="74" y="78"/>
                    <a:pt x="73" y="79"/>
                    <a:pt x="72" y="79"/>
                  </a:cubicBezTo>
                  <a:cubicBezTo>
                    <a:pt x="72" y="79"/>
                    <a:pt x="72" y="79"/>
                    <a:pt x="72" y="79"/>
                  </a:cubicBezTo>
                  <a:moveTo>
                    <a:pt x="81" y="74"/>
                  </a:moveTo>
                  <a:cubicBezTo>
                    <a:pt x="81" y="73"/>
                    <a:pt x="81" y="72"/>
                    <a:pt x="82" y="72"/>
                  </a:cubicBezTo>
                  <a:cubicBezTo>
                    <a:pt x="82" y="72"/>
                    <a:pt x="83" y="72"/>
                    <a:pt x="83" y="72"/>
                  </a:cubicBezTo>
                  <a:cubicBezTo>
                    <a:pt x="83" y="72"/>
                    <a:pt x="84" y="72"/>
                    <a:pt x="84" y="73"/>
                  </a:cubicBezTo>
                  <a:cubicBezTo>
                    <a:pt x="85" y="74"/>
                    <a:pt x="84" y="75"/>
                    <a:pt x="84" y="75"/>
                  </a:cubicBezTo>
                  <a:cubicBezTo>
                    <a:pt x="84" y="75"/>
                    <a:pt x="84" y="75"/>
                    <a:pt x="84" y="75"/>
                  </a:cubicBezTo>
                  <a:cubicBezTo>
                    <a:pt x="84" y="76"/>
                    <a:pt x="83" y="77"/>
                    <a:pt x="82" y="77"/>
                  </a:cubicBezTo>
                  <a:cubicBezTo>
                    <a:pt x="82" y="77"/>
                    <a:pt x="82" y="77"/>
                    <a:pt x="82" y="77"/>
                  </a:cubicBezTo>
                  <a:cubicBezTo>
                    <a:pt x="81" y="77"/>
                    <a:pt x="80" y="77"/>
                    <a:pt x="80" y="76"/>
                  </a:cubicBezTo>
                  <a:cubicBezTo>
                    <a:pt x="80" y="75"/>
                    <a:pt x="80" y="74"/>
                    <a:pt x="81" y="74"/>
                  </a:cubicBezTo>
                  <a:moveTo>
                    <a:pt x="90" y="73"/>
                  </a:moveTo>
                  <a:cubicBezTo>
                    <a:pt x="89" y="73"/>
                    <a:pt x="89" y="73"/>
                    <a:pt x="89" y="73"/>
                  </a:cubicBezTo>
                  <a:cubicBezTo>
                    <a:pt x="88" y="72"/>
                    <a:pt x="88" y="71"/>
                    <a:pt x="88" y="71"/>
                  </a:cubicBezTo>
                  <a:cubicBezTo>
                    <a:pt x="89" y="70"/>
                    <a:pt x="89" y="70"/>
                    <a:pt x="90" y="70"/>
                  </a:cubicBezTo>
                  <a:cubicBezTo>
                    <a:pt x="90" y="70"/>
                    <a:pt x="90" y="70"/>
                    <a:pt x="91" y="70"/>
                  </a:cubicBezTo>
                  <a:cubicBezTo>
                    <a:pt x="91" y="70"/>
                    <a:pt x="92" y="71"/>
                    <a:pt x="91" y="72"/>
                  </a:cubicBezTo>
                  <a:cubicBezTo>
                    <a:pt x="91" y="73"/>
                    <a:pt x="91" y="73"/>
                    <a:pt x="90" y="73"/>
                  </a:cubicBezTo>
                  <a:moveTo>
                    <a:pt x="93" y="63"/>
                  </a:moveTo>
                  <a:cubicBezTo>
                    <a:pt x="93" y="63"/>
                    <a:pt x="92" y="62"/>
                    <a:pt x="93" y="62"/>
                  </a:cubicBezTo>
                  <a:cubicBezTo>
                    <a:pt x="93" y="61"/>
                    <a:pt x="94" y="61"/>
                    <a:pt x="94" y="61"/>
                  </a:cubicBezTo>
                  <a:cubicBezTo>
                    <a:pt x="94" y="61"/>
                    <a:pt x="95" y="61"/>
                    <a:pt x="95" y="61"/>
                  </a:cubicBezTo>
                  <a:cubicBezTo>
                    <a:pt x="96" y="61"/>
                    <a:pt x="96" y="62"/>
                    <a:pt x="96" y="63"/>
                  </a:cubicBezTo>
                  <a:cubicBezTo>
                    <a:pt x="96" y="63"/>
                    <a:pt x="95" y="64"/>
                    <a:pt x="95" y="64"/>
                  </a:cubicBezTo>
                  <a:cubicBezTo>
                    <a:pt x="104" y="66"/>
                    <a:pt x="110" y="73"/>
                    <a:pt x="110" y="82"/>
                  </a:cubicBezTo>
                  <a:cubicBezTo>
                    <a:pt x="110" y="83"/>
                    <a:pt x="109" y="84"/>
                    <a:pt x="108" y="84"/>
                  </a:cubicBezTo>
                  <a:cubicBezTo>
                    <a:pt x="108" y="84"/>
                    <a:pt x="107" y="83"/>
                    <a:pt x="107" y="82"/>
                  </a:cubicBezTo>
                  <a:cubicBezTo>
                    <a:pt x="107" y="73"/>
                    <a:pt x="100" y="66"/>
                    <a:pt x="91" y="66"/>
                  </a:cubicBezTo>
                  <a:cubicBezTo>
                    <a:pt x="90" y="66"/>
                    <a:pt x="90" y="66"/>
                    <a:pt x="90" y="65"/>
                  </a:cubicBezTo>
                  <a:cubicBezTo>
                    <a:pt x="90" y="64"/>
                    <a:pt x="90" y="63"/>
                    <a:pt x="91" y="63"/>
                  </a:cubicBezTo>
                  <a:cubicBezTo>
                    <a:pt x="92" y="63"/>
                    <a:pt x="92" y="63"/>
                    <a:pt x="93" y="63"/>
                  </a:cubicBezTo>
                  <a:moveTo>
                    <a:pt x="91" y="60"/>
                  </a:moveTo>
                  <a:cubicBezTo>
                    <a:pt x="87" y="60"/>
                    <a:pt x="83" y="61"/>
                    <a:pt x="80" y="63"/>
                  </a:cubicBezTo>
                  <a:cubicBezTo>
                    <a:pt x="80" y="63"/>
                    <a:pt x="80" y="63"/>
                    <a:pt x="81" y="64"/>
                  </a:cubicBezTo>
                  <a:cubicBezTo>
                    <a:pt x="81" y="65"/>
                    <a:pt x="81" y="66"/>
                    <a:pt x="80" y="66"/>
                  </a:cubicBezTo>
                  <a:cubicBezTo>
                    <a:pt x="79" y="66"/>
                    <a:pt x="79" y="66"/>
                    <a:pt x="79" y="66"/>
                  </a:cubicBezTo>
                  <a:cubicBezTo>
                    <a:pt x="78" y="66"/>
                    <a:pt x="78" y="66"/>
                    <a:pt x="78" y="65"/>
                  </a:cubicBezTo>
                  <a:cubicBezTo>
                    <a:pt x="77" y="65"/>
                    <a:pt x="77" y="64"/>
                    <a:pt x="77" y="64"/>
                  </a:cubicBezTo>
                  <a:cubicBezTo>
                    <a:pt x="72" y="68"/>
                    <a:pt x="69" y="75"/>
                    <a:pt x="69" y="82"/>
                  </a:cubicBezTo>
                  <a:cubicBezTo>
                    <a:pt x="69" y="82"/>
                    <a:pt x="69" y="93"/>
                    <a:pt x="78" y="105"/>
                  </a:cubicBezTo>
                  <a:cubicBezTo>
                    <a:pt x="79" y="107"/>
                    <a:pt x="80" y="110"/>
                    <a:pt x="81" y="113"/>
                  </a:cubicBezTo>
                  <a:cubicBezTo>
                    <a:pt x="81" y="113"/>
                    <a:pt x="81" y="114"/>
                    <a:pt x="81" y="115"/>
                  </a:cubicBezTo>
                  <a:cubicBezTo>
                    <a:pt x="85" y="115"/>
                    <a:pt x="85" y="115"/>
                    <a:pt x="85" y="115"/>
                  </a:cubicBezTo>
                  <a:cubicBezTo>
                    <a:pt x="81" y="94"/>
                    <a:pt x="81" y="94"/>
                    <a:pt x="81" y="94"/>
                  </a:cubicBezTo>
                  <a:cubicBezTo>
                    <a:pt x="84" y="93"/>
                    <a:pt x="84" y="93"/>
                    <a:pt x="84" y="93"/>
                  </a:cubicBezTo>
                  <a:cubicBezTo>
                    <a:pt x="84" y="95"/>
                    <a:pt x="84" y="95"/>
                    <a:pt x="84" y="95"/>
                  </a:cubicBezTo>
                  <a:cubicBezTo>
                    <a:pt x="84" y="94"/>
                    <a:pt x="84" y="93"/>
                    <a:pt x="85" y="93"/>
                  </a:cubicBezTo>
                  <a:cubicBezTo>
                    <a:pt x="86" y="94"/>
                    <a:pt x="86" y="94"/>
                    <a:pt x="87" y="95"/>
                  </a:cubicBezTo>
                  <a:cubicBezTo>
                    <a:pt x="87" y="96"/>
                    <a:pt x="87" y="96"/>
                    <a:pt x="87" y="96"/>
                  </a:cubicBezTo>
                  <a:cubicBezTo>
                    <a:pt x="88" y="95"/>
                    <a:pt x="88" y="95"/>
                    <a:pt x="88" y="95"/>
                  </a:cubicBezTo>
                  <a:cubicBezTo>
                    <a:pt x="88" y="94"/>
                    <a:pt x="88" y="94"/>
                    <a:pt x="89" y="94"/>
                  </a:cubicBezTo>
                  <a:cubicBezTo>
                    <a:pt x="90" y="94"/>
                    <a:pt x="90" y="94"/>
                    <a:pt x="91" y="95"/>
                  </a:cubicBezTo>
                  <a:cubicBezTo>
                    <a:pt x="91" y="96"/>
                    <a:pt x="91" y="96"/>
                    <a:pt x="91" y="96"/>
                  </a:cubicBezTo>
                  <a:cubicBezTo>
                    <a:pt x="92" y="95"/>
                    <a:pt x="92" y="95"/>
                    <a:pt x="92" y="95"/>
                  </a:cubicBezTo>
                  <a:cubicBezTo>
                    <a:pt x="92" y="94"/>
                    <a:pt x="92" y="94"/>
                    <a:pt x="93" y="94"/>
                  </a:cubicBezTo>
                  <a:cubicBezTo>
                    <a:pt x="93" y="94"/>
                    <a:pt x="93" y="94"/>
                    <a:pt x="93" y="94"/>
                  </a:cubicBezTo>
                  <a:cubicBezTo>
                    <a:pt x="94" y="94"/>
                    <a:pt x="95" y="94"/>
                    <a:pt x="95" y="95"/>
                  </a:cubicBezTo>
                  <a:cubicBezTo>
                    <a:pt x="95" y="96"/>
                    <a:pt x="95" y="96"/>
                    <a:pt x="95" y="96"/>
                  </a:cubicBezTo>
                  <a:cubicBezTo>
                    <a:pt x="96" y="95"/>
                    <a:pt x="96" y="95"/>
                    <a:pt x="96" y="95"/>
                  </a:cubicBezTo>
                  <a:cubicBezTo>
                    <a:pt x="96" y="94"/>
                    <a:pt x="97" y="94"/>
                    <a:pt x="97" y="94"/>
                  </a:cubicBezTo>
                  <a:cubicBezTo>
                    <a:pt x="98" y="94"/>
                    <a:pt x="98" y="94"/>
                    <a:pt x="98" y="94"/>
                  </a:cubicBezTo>
                  <a:cubicBezTo>
                    <a:pt x="99" y="93"/>
                    <a:pt x="99" y="93"/>
                    <a:pt x="99" y="93"/>
                  </a:cubicBezTo>
                  <a:cubicBezTo>
                    <a:pt x="101" y="94"/>
                    <a:pt x="101" y="94"/>
                    <a:pt x="101" y="94"/>
                  </a:cubicBezTo>
                  <a:cubicBezTo>
                    <a:pt x="97" y="115"/>
                    <a:pt x="97" y="115"/>
                    <a:pt x="97" y="115"/>
                  </a:cubicBezTo>
                  <a:cubicBezTo>
                    <a:pt x="101" y="115"/>
                    <a:pt x="101" y="115"/>
                    <a:pt x="101" y="115"/>
                  </a:cubicBezTo>
                  <a:cubicBezTo>
                    <a:pt x="101" y="114"/>
                    <a:pt x="101" y="113"/>
                    <a:pt x="101" y="113"/>
                  </a:cubicBezTo>
                  <a:cubicBezTo>
                    <a:pt x="102" y="110"/>
                    <a:pt x="103" y="107"/>
                    <a:pt x="104" y="105"/>
                  </a:cubicBezTo>
                  <a:cubicBezTo>
                    <a:pt x="113" y="93"/>
                    <a:pt x="114" y="82"/>
                    <a:pt x="114" y="82"/>
                  </a:cubicBezTo>
                  <a:cubicBezTo>
                    <a:pt x="114" y="70"/>
                    <a:pt x="104" y="60"/>
                    <a:pt x="91" y="60"/>
                  </a:cubicBezTo>
                  <a:cubicBezTo>
                    <a:pt x="91" y="60"/>
                    <a:pt x="91" y="60"/>
                    <a:pt x="91" y="60"/>
                  </a:cubicBezTo>
                  <a:moveTo>
                    <a:pt x="98" y="135"/>
                  </a:moveTo>
                  <a:cubicBezTo>
                    <a:pt x="98" y="135"/>
                    <a:pt x="98" y="135"/>
                    <a:pt x="98" y="135"/>
                  </a:cubicBezTo>
                  <a:cubicBezTo>
                    <a:pt x="84" y="135"/>
                    <a:pt x="84" y="135"/>
                    <a:pt x="84" y="135"/>
                  </a:cubicBezTo>
                  <a:cubicBezTo>
                    <a:pt x="83" y="135"/>
                    <a:pt x="81" y="134"/>
                    <a:pt x="81" y="133"/>
                  </a:cubicBezTo>
                  <a:cubicBezTo>
                    <a:pt x="81" y="131"/>
                    <a:pt x="83" y="130"/>
                    <a:pt x="84" y="130"/>
                  </a:cubicBezTo>
                  <a:cubicBezTo>
                    <a:pt x="84" y="130"/>
                    <a:pt x="84" y="130"/>
                    <a:pt x="84" y="130"/>
                  </a:cubicBezTo>
                  <a:cubicBezTo>
                    <a:pt x="98" y="130"/>
                    <a:pt x="98" y="130"/>
                    <a:pt x="98" y="130"/>
                  </a:cubicBezTo>
                  <a:cubicBezTo>
                    <a:pt x="99" y="130"/>
                    <a:pt x="100" y="131"/>
                    <a:pt x="100" y="133"/>
                  </a:cubicBezTo>
                  <a:cubicBezTo>
                    <a:pt x="100" y="134"/>
                    <a:pt x="99" y="135"/>
                    <a:pt x="98" y="135"/>
                  </a:cubicBezTo>
                  <a:moveTo>
                    <a:pt x="101" y="130"/>
                  </a:moveTo>
                  <a:cubicBezTo>
                    <a:pt x="101" y="130"/>
                    <a:pt x="101" y="130"/>
                    <a:pt x="101" y="130"/>
                  </a:cubicBezTo>
                  <a:cubicBezTo>
                    <a:pt x="81" y="130"/>
                    <a:pt x="81" y="130"/>
                    <a:pt x="81" y="130"/>
                  </a:cubicBezTo>
                  <a:cubicBezTo>
                    <a:pt x="80" y="130"/>
                    <a:pt x="79" y="129"/>
                    <a:pt x="79" y="128"/>
                  </a:cubicBezTo>
                  <a:cubicBezTo>
                    <a:pt x="79" y="126"/>
                    <a:pt x="80" y="125"/>
                    <a:pt x="81" y="125"/>
                  </a:cubicBezTo>
                  <a:cubicBezTo>
                    <a:pt x="101" y="125"/>
                    <a:pt x="101" y="125"/>
                    <a:pt x="101" y="125"/>
                  </a:cubicBezTo>
                  <a:cubicBezTo>
                    <a:pt x="102" y="125"/>
                    <a:pt x="103" y="126"/>
                    <a:pt x="103" y="128"/>
                  </a:cubicBezTo>
                  <a:cubicBezTo>
                    <a:pt x="103" y="129"/>
                    <a:pt x="102" y="130"/>
                    <a:pt x="101" y="130"/>
                  </a:cubicBezTo>
                  <a:moveTo>
                    <a:pt x="103" y="125"/>
                  </a:moveTo>
                  <a:cubicBezTo>
                    <a:pt x="79" y="125"/>
                    <a:pt x="79" y="125"/>
                    <a:pt x="79" y="125"/>
                  </a:cubicBezTo>
                  <a:cubicBezTo>
                    <a:pt x="78" y="125"/>
                    <a:pt x="77" y="124"/>
                    <a:pt x="77" y="123"/>
                  </a:cubicBezTo>
                  <a:cubicBezTo>
                    <a:pt x="77" y="121"/>
                    <a:pt x="78" y="120"/>
                    <a:pt x="79" y="120"/>
                  </a:cubicBezTo>
                  <a:cubicBezTo>
                    <a:pt x="79" y="120"/>
                    <a:pt x="79" y="120"/>
                    <a:pt x="79" y="120"/>
                  </a:cubicBezTo>
                  <a:cubicBezTo>
                    <a:pt x="103" y="120"/>
                    <a:pt x="103" y="120"/>
                    <a:pt x="103" y="120"/>
                  </a:cubicBezTo>
                  <a:cubicBezTo>
                    <a:pt x="104" y="120"/>
                    <a:pt x="105" y="121"/>
                    <a:pt x="105" y="123"/>
                  </a:cubicBezTo>
                  <a:cubicBezTo>
                    <a:pt x="105" y="124"/>
                    <a:pt x="104" y="125"/>
                    <a:pt x="103" y="125"/>
                  </a:cubicBezTo>
                  <a:moveTo>
                    <a:pt x="134" y="109"/>
                  </a:moveTo>
                  <a:cubicBezTo>
                    <a:pt x="133" y="109"/>
                    <a:pt x="133" y="109"/>
                    <a:pt x="133" y="109"/>
                  </a:cubicBezTo>
                  <a:cubicBezTo>
                    <a:pt x="120" y="102"/>
                    <a:pt x="120" y="102"/>
                    <a:pt x="120" y="102"/>
                  </a:cubicBezTo>
                  <a:cubicBezTo>
                    <a:pt x="119" y="101"/>
                    <a:pt x="119" y="100"/>
                    <a:pt x="119" y="100"/>
                  </a:cubicBezTo>
                  <a:cubicBezTo>
                    <a:pt x="120" y="99"/>
                    <a:pt x="120" y="99"/>
                    <a:pt x="121" y="99"/>
                  </a:cubicBezTo>
                  <a:cubicBezTo>
                    <a:pt x="121" y="99"/>
                    <a:pt x="121" y="99"/>
                    <a:pt x="121" y="99"/>
                  </a:cubicBezTo>
                  <a:cubicBezTo>
                    <a:pt x="134" y="107"/>
                    <a:pt x="134" y="107"/>
                    <a:pt x="134" y="107"/>
                  </a:cubicBezTo>
                  <a:cubicBezTo>
                    <a:pt x="135" y="107"/>
                    <a:pt x="135" y="108"/>
                    <a:pt x="135" y="109"/>
                  </a:cubicBezTo>
                  <a:cubicBezTo>
                    <a:pt x="135" y="109"/>
                    <a:pt x="134" y="109"/>
                    <a:pt x="134" y="109"/>
                  </a:cubicBezTo>
                  <a:moveTo>
                    <a:pt x="48" y="109"/>
                  </a:moveTo>
                  <a:cubicBezTo>
                    <a:pt x="48" y="109"/>
                    <a:pt x="47" y="109"/>
                    <a:pt x="47" y="109"/>
                  </a:cubicBezTo>
                  <a:cubicBezTo>
                    <a:pt x="47" y="108"/>
                    <a:pt x="47" y="107"/>
                    <a:pt x="48" y="107"/>
                  </a:cubicBezTo>
                  <a:cubicBezTo>
                    <a:pt x="61" y="99"/>
                    <a:pt x="61" y="99"/>
                    <a:pt x="61" y="99"/>
                  </a:cubicBezTo>
                  <a:cubicBezTo>
                    <a:pt x="61" y="99"/>
                    <a:pt x="61" y="99"/>
                    <a:pt x="61" y="99"/>
                  </a:cubicBezTo>
                  <a:cubicBezTo>
                    <a:pt x="62" y="99"/>
                    <a:pt x="62" y="99"/>
                    <a:pt x="63" y="100"/>
                  </a:cubicBezTo>
                  <a:cubicBezTo>
                    <a:pt x="63" y="100"/>
                    <a:pt x="63" y="101"/>
                    <a:pt x="62" y="102"/>
                  </a:cubicBezTo>
                  <a:cubicBezTo>
                    <a:pt x="49" y="109"/>
                    <a:pt x="49" y="109"/>
                    <a:pt x="49" y="109"/>
                  </a:cubicBezTo>
                  <a:cubicBezTo>
                    <a:pt x="48" y="109"/>
                    <a:pt x="48" y="109"/>
                    <a:pt x="48" y="109"/>
                  </a:cubicBezTo>
                  <a:moveTo>
                    <a:pt x="174" y="94"/>
                  </a:moveTo>
                  <a:cubicBezTo>
                    <a:pt x="173" y="94"/>
                    <a:pt x="173" y="94"/>
                    <a:pt x="173" y="93"/>
                  </a:cubicBezTo>
                  <a:cubicBezTo>
                    <a:pt x="173" y="92"/>
                    <a:pt x="173" y="91"/>
                    <a:pt x="174" y="91"/>
                  </a:cubicBezTo>
                  <a:cubicBezTo>
                    <a:pt x="174" y="91"/>
                    <a:pt x="174" y="91"/>
                    <a:pt x="174" y="91"/>
                  </a:cubicBezTo>
                  <a:cubicBezTo>
                    <a:pt x="175" y="91"/>
                    <a:pt x="176" y="92"/>
                    <a:pt x="176" y="93"/>
                  </a:cubicBezTo>
                  <a:cubicBezTo>
                    <a:pt x="176" y="94"/>
                    <a:pt x="175" y="94"/>
                    <a:pt x="174" y="94"/>
                  </a:cubicBezTo>
                  <a:cubicBezTo>
                    <a:pt x="174" y="94"/>
                    <a:pt x="174" y="94"/>
                    <a:pt x="174" y="94"/>
                  </a:cubicBezTo>
                  <a:moveTo>
                    <a:pt x="164" y="94"/>
                  </a:moveTo>
                  <a:cubicBezTo>
                    <a:pt x="163" y="94"/>
                    <a:pt x="163" y="93"/>
                    <a:pt x="163" y="92"/>
                  </a:cubicBezTo>
                  <a:cubicBezTo>
                    <a:pt x="163" y="91"/>
                    <a:pt x="164" y="91"/>
                    <a:pt x="164" y="91"/>
                  </a:cubicBezTo>
                  <a:cubicBezTo>
                    <a:pt x="164" y="91"/>
                    <a:pt x="164" y="91"/>
                    <a:pt x="164" y="91"/>
                  </a:cubicBezTo>
                  <a:cubicBezTo>
                    <a:pt x="165" y="91"/>
                    <a:pt x="166" y="91"/>
                    <a:pt x="166" y="92"/>
                  </a:cubicBezTo>
                  <a:cubicBezTo>
                    <a:pt x="166" y="93"/>
                    <a:pt x="165" y="94"/>
                    <a:pt x="164" y="94"/>
                  </a:cubicBezTo>
                  <a:cubicBezTo>
                    <a:pt x="164" y="94"/>
                    <a:pt x="164" y="94"/>
                    <a:pt x="164" y="94"/>
                  </a:cubicBezTo>
                  <a:moveTo>
                    <a:pt x="154" y="93"/>
                  </a:moveTo>
                  <a:cubicBezTo>
                    <a:pt x="153" y="93"/>
                    <a:pt x="153" y="92"/>
                    <a:pt x="153" y="91"/>
                  </a:cubicBezTo>
                  <a:cubicBezTo>
                    <a:pt x="153" y="91"/>
                    <a:pt x="154" y="90"/>
                    <a:pt x="154" y="90"/>
                  </a:cubicBezTo>
                  <a:cubicBezTo>
                    <a:pt x="154" y="90"/>
                    <a:pt x="155" y="90"/>
                    <a:pt x="155" y="90"/>
                  </a:cubicBezTo>
                  <a:cubicBezTo>
                    <a:pt x="155" y="90"/>
                    <a:pt x="156" y="91"/>
                    <a:pt x="156" y="92"/>
                  </a:cubicBezTo>
                  <a:cubicBezTo>
                    <a:pt x="156" y="93"/>
                    <a:pt x="155" y="93"/>
                    <a:pt x="154" y="93"/>
                  </a:cubicBezTo>
                  <a:cubicBezTo>
                    <a:pt x="154" y="93"/>
                    <a:pt x="154" y="93"/>
                    <a:pt x="154" y="93"/>
                  </a:cubicBezTo>
                  <a:moveTo>
                    <a:pt x="144" y="93"/>
                  </a:moveTo>
                  <a:cubicBezTo>
                    <a:pt x="143" y="92"/>
                    <a:pt x="143" y="92"/>
                    <a:pt x="143" y="91"/>
                  </a:cubicBezTo>
                  <a:cubicBezTo>
                    <a:pt x="143" y="90"/>
                    <a:pt x="144" y="89"/>
                    <a:pt x="144" y="89"/>
                  </a:cubicBezTo>
                  <a:cubicBezTo>
                    <a:pt x="144" y="89"/>
                    <a:pt x="145" y="89"/>
                    <a:pt x="145" y="89"/>
                  </a:cubicBezTo>
                  <a:cubicBezTo>
                    <a:pt x="145" y="89"/>
                    <a:pt x="146" y="90"/>
                    <a:pt x="146" y="91"/>
                  </a:cubicBezTo>
                  <a:cubicBezTo>
                    <a:pt x="146" y="92"/>
                    <a:pt x="145" y="93"/>
                    <a:pt x="144" y="93"/>
                  </a:cubicBezTo>
                  <a:cubicBezTo>
                    <a:pt x="144" y="93"/>
                    <a:pt x="144" y="93"/>
                    <a:pt x="144" y="93"/>
                  </a:cubicBezTo>
                  <a:moveTo>
                    <a:pt x="134" y="92"/>
                  </a:moveTo>
                  <a:cubicBezTo>
                    <a:pt x="133" y="92"/>
                    <a:pt x="133" y="91"/>
                    <a:pt x="133" y="90"/>
                  </a:cubicBezTo>
                  <a:cubicBezTo>
                    <a:pt x="133" y="89"/>
                    <a:pt x="134" y="89"/>
                    <a:pt x="134" y="89"/>
                  </a:cubicBezTo>
                  <a:cubicBezTo>
                    <a:pt x="134" y="89"/>
                    <a:pt x="135" y="89"/>
                    <a:pt x="135" y="89"/>
                  </a:cubicBezTo>
                  <a:cubicBezTo>
                    <a:pt x="135" y="89"/>
                    <a:pt x="136" y="89"/>
                    <a:pt x="136" y="90"/>
                  </a:cubicBezTo>
                  <a:cubicBezTo>
                    <a:pt x="136" y="91"/>
                    <a:pt x="135" y="92"/>
                    <a:pt x="134" y="92"/>
                  </a:cubicBezTo>
                  <a:cubicBezTo>
                    <a:pt x="134" y="92"/>
                    <a:pt x="134" y="92"/>
                    <a:pt x="134" y="92"/>
                  </a:cubicBezTo>
                  <a:moveTo>
                    <a:pt x="124" y="91"/>
                  </a:moveTo>
                  <a:cubicBezTo>
                    <a:pt x="123" y="91"/>
                    <a:pt x="123" y="90"/>
                    <a:pt x="123" y="89"/>
                  </a:cubicBezTo>
                  <a:cubicBezTo>
                    <a:pt x="123" y="89"/>
                    <a:pt x="124" y="88"/>
                    <a:pt x="124" y="88"/>
                  </a:cubicBezTo>
                  <a:cubicBezTo>
                    <a:pt x="125" y="88"/>
                    <a:pt x="125" y="88"/>
                    <a:pt x="125" y="88"/>
                  </a:cubicBezTo>
                  <a:cubicBezTo>
                    <a:pt x="126" y="88"/>
                    <a:pt x="126" y="89"/>
                    <a:pt x="126" y="90"/>
                  </a:cubicBezTo>
                  <a:cubicBezTo>
                    <a:pt x="126" y="91"/>
                    <a:pt x="125" y="91"/>
                    <a:pt x="124" y="91"/>
                  </a:cubicBezTo>
                  <a:cubicBezTo>
                    <a:pt x="124" y="91"/>
                    <a:pt x="124" y="91"/>
                    <a:pt x="124" y="91"/>
                  </a:cubicBezTo>
                  <a:moveTo>
                    <a:pt x="3" y="91"/>
                  </a:moveTo>
                  <a:cubicBezTo>
                    <a:pt x="2" y="91"/>
                    <a:pt x="2" y="90"/>
                    <a:pt x="1" y="89"/>
                  </a:cubicBezTo>
                  <a:cubicBezTo>
                    <a:pt x="1" y="88"/>
                    <a:pt x="2" y="87"/>
                    <a:pt x="3" y="87"/>
                  </a:cubicBezTo>
                  <a:cubicBezTo>
                    <a:pt x="3" y="87"/>
                    <a:pt x="3" y="87"/>
                    <a:pt x="3" y="87"/>
                  </a:cubicBezTo>
                  <a:cubicBezTo>
                    <a:pt x="4" y="87"/>
                    <a:pt x="5" y="88"/>
                    <a:pt x="5" y="89"/>
                  </a:cubicBezTo>
                  <a:cubicBezTo>
                    <a:pt x="5" y="90"/>
                    <a:pt x="4" y="90"/>
                    <a:pt x="3" y="91"/>
                  </a:cubicBezTo>
                  <a:cubicBezTo>
                    <a:pt x="3" y="91"/>
                    <a:pt x="3" y="91"/>
                    <a:pt x="3" y="91"/>
                  </a:cubicBezTo>
                  <a:moveTo>
                    <a:pt x="13" y="89"/>
                  </a:moveTo>
                  <a:cubicBezTo>
                    <a:pt x="12" y="89"/>
                    <a:pt x="11" y="88"/>
                    <a:pt x="11" y="88"/>
                  </a:cubicBezTo>
                  <a:cubicBezTo>
                    <a:pt x="11" y="87"/>
                    <a:pt x="12" y="86"/>
                    <a:pt x="13" y="86"/>
                  </a:cubicBezTo>
                  <a:cubicBezTo>
                    <a:pt x="13" y="86"/>
                    <a:pt x="13" y="86"/>
                    <a:pt x="13" y="86"/>
                  </a:cubicBezTo>
                  <a:cubicBezTo>
                    <a:pt x="14" y="86"/>
                    <a:pt x="14" y="86"/>
                    <a:pt x="15" y="87"/>
                  </a:cubicBezTo>
                  <a:cubicBezTo>
                    <a:pt x="15" y="88"/>
                    <a:pt x="14" y="89"/>
                    <a:pt x="13" y="89"/>
                  </a:cubicBezTo>
                  <a:cubicBezTo>
                    <a:pt x="13" y="89"/>
                    <a:pt x="13" y="89"/>
                    <a:pt x="13" y="89"/>
                  </a:cubicBezTo>
                  <a:moveTo>
                    <a:pt x="23" y="87"/>
                  </a:moveTo>
                  <a:cubicBezTo>
                    <a:pt x="22" y="87"/>
                    <a:pt x="21" y="87"/>
                    <a:pt x="21" y="86"/>
                  </a:cubicBezTo>
                  <a:cubicBezTo>
                    <a:pt x="21" y="85"/>
                    <a:pt x="22" y="84"/>
                    <a:pt x="22" y="84"/>
                  </a:cubicBezTo>
                  <a:cubicBezTo>
                    <a:pt x="23" y="84"/>
                    <a:pt x="23" y="84"/>
                    <a:pt x="23" y="84"/>
                  </a:cubicBezTo>
                  <a:cubicBezTo>
                    <a:pt x="24" y="84"/>
                    <a:pt x="24" y="85"/>
                    <a:pt x="24" y="85"/>
                  </a:cubicBezTo>
                  <a:cubicBezTo>
                    <a:pt x="25" y="86"/>
                    <a:pt x="24" y="87"/>
                    <a:pt x="23" y="87"/>
                  </a:cubicBezTo>
                  <a:cubicBezTo>
                    <a:pt x="23" y="87"/>
                    <a:pt x="23" y="87"/>
                    <a:pt x="23" y="87"/>
                  </a:cubicBezTo>
                  <a:moveTo>
                    <a:pt x="33" y="86"/>
                  </a:moveTo>
                  <a:cubicBezTo>
                    <a:pt x="32" y="86"/>
                    <a:pt x="31" y="85"/>
                    <a:pt x="31" y="84"/>
                  </a:cubicBezTo>
                  <a:cubicBezTo>
                    <a:pt x="31" y="83"/>
                    <a:pt x="31" y="82"/>
                    <a:pt x="32" y="82"/>
                  </a:cubicBezTo>
                  <a:cubicBezTo>
                    <a:pt x="32" y="82"/>
                    <a:pt x="33" y="82"/>
                    <a:pt x="33" y="82"/>
                  </a:cubicBezTo>
                  <a:cubicBezTo>
                    <a:pt x="33" y="82"/>
                    <a:pt x="34" y="83"/>
                    <a:pt x="34" y="84"/>
                  </a:cubicBezTo>
                  <a:cubicBezTo>
                    <a:pt x="34" y="85"/>
                    <a:pt x="34" y="85"/>
                    <a:pt x="33" y="86"/>
                  </a:cubicBezTo>
                  <a:cubicBezTo>
                    <a:pt x="33" y="86"/>
                    <a:pt x="33" y="86"/>
                    <a:pt x="33" y="86"/>
                  </a:cubicBezTo>
                  <a:moveTo>
                    <a:pt x="141" y="85"/>
                  </a:moveTo>
                  <a:cubicBezTo>
                    <a:pt x="125" y="85"/>
                    <a:pt x="125" y="85"/>
                    <a:pt x="125" y="85"/>
                  </a:cubicBezTo>
                  <a:cubicBezTo>
                    <a:pt x="124" y="85"/>
                    <a:pt x="124" y="84"/>
                    <a:pt x="124" y="83"/>
                  </a:cubicBezTo>
                  <a:cubicBezTo>
                    <a:pt x="124" y="83"/>
                    <a:pt x="124" y="82"/>
                    <a:pt x="125" y="82"/>
                  </a:cubicBezTo>
                  <a:cubicBezTo>
                    <a:pt x="141" y="82"/>
                    <a:pt x="141" y="82"/>
                    <a:pt x="141" y="82"/>
                  </a:cubicBezTo>
                  <a:cubicBezTo>
                    <a:pt x="141" y="82"/>
                    <a:pt x="142" y="83"/>
                    <a:pt x="142" y="83"/>
                  </a:cubicBezTo>
                  <a:cubicBezTo>
                    <a:pt x="142" y="84"/>
                    <a:pt x="141" y="85"/>
                    <a:pt x="141" y="85"/>
                  </a:cubicBezTo>
                  <a:moveTo>
                    <a:pt x="51" y="82"/>
                  </a:moveTo>
                  <a:cubicBezTo>
                    <a:pt x="51" y="82"/>
                    <a:pt x="51" y="81"/>
                    <a:pt x="51" y="81"/>
                  </a:cubicBezTo>
                  <a:cubicBezTo>
                    <a:pt x="51" y="80"/>
                    <a:pt x="51" y="79"/>
                    <a:pt x="52" y="79"/>
                  </a:cubicBezTo>
                  <a:cubicBezTo>
                    <a:pt x="52" y="79"/>
                    <a:pt x="52" y="79"/>
                    <a:pt x="52" y="79"/>
                  </a:cubicBezTo>
                  <a:cubicBezTo>
                    <a:pt x="53" y="79"/>
                    <a:pt x="54" y="79"/>
                    <a:pt x="54" y="80"/>
                  </a:cubicBezTo>
                  <a:cubicBezTo>
                    <a:pt x="54" y="81"/>
                    <a:pt x="54" y="81"/>
                    <a:pt x="53" y="82"/>
                  </a:cubicBezTo>
                  <a:cubicBezTo>
                    <a:pt x="57" y="82"/>
                    <a:pt x="57" y="82"/>
                    <a:pt x="57" y="82"/>
                  </a:cubicBezTo>
                  <a:cubicBezTo>
                    <a:pt x="58" y="82"/>
                    <a:pt x="58" y="83"/>
                    <a:pt x="58" y="83"/>
                  </a:cubicBezTo>
                  <a:cubicBezTo>
                    <a:pt x="58" y="84"/>
                    <a:pt x="58" y="85"/>
                    <a:pt x="57" y="85"/>
                  </a:cubicBezTo>
                  <a:cubicBezTo>
                    <a:pt x="42" y="85"/>
                    <a:pt x="42" y="85"/>
                    <a:pt x="42" y="85"/>
                  </a:cubicBezTo>
                  <a:cubicBezTo>
                    <a:pt x="41" y="85"/>
                    <a:pt x="40" y="84"/>
                    <a:pt x="40" y="83"/>
                  </a:cubicBezTo>
                  <a:cubicBezTo>
                    <a:pt x="40" y="83"/>
                    <a:pt x="41" y="83"/>
                    <a:pt x="41" y="82"/>
                  </a:cubicBezTo>
                  <a:cubicBezTo>
                    <a:pt x="41" y="81"/>
                    <a:pt x="41" y="81"/>
                    <a:pt x="42" y="81"/>
                  </a:cubicBezTo>
                  <a:cubicBezTo>
                    <a:pt x="42" y="81"/>
                    <a:pt x="42" y="81"/>
                    <a:pt x="42" y="81"/>
                  </a:cubicBezTo>
                  <a:cubicBezTo>
                    <a:pt x="43" y="81"/>
                    <a:pt x="44" y="81"/>
                    <a:pt x="44" y="82"/>
                  </a:cubicBezTo>
                  <a:cubicBezTo>
                    <a:pt x="51" y="82"/>
                    <a:pt x="51" y="82"/>
                    <a:pt x="51" y="82"/>
                  </a:cubicBezTo>
                  <a:moveTo>
                    <a:pt x="62" y="81"/>
                  </a:moveTo>
                  <a:cubicBezTo>
                    <a:pt x="61" y="81"/>
                    <a:pt x="61" y="80"/>
                    <a:pt x="61" y="79"/>
                  </a:cubicBezTo>
                  <a:cubicBezTo>
                    <a:pt x="60" y="78"/>
                    <a:pt x="61" y="77"/>
                    <a:pt x="62" y="77"/>
                  </a:cubicBezTo>
                  <a:cubicBezTo>
                    <a:pt x="62" y="77"/>
                    <a:pt x="62" y="77"/>
                    <a:pt x="62" y="77"/>
                  </a:cubicBezTo>
                  <a:cubicBezTo>
                    <a:pt x="63" y="77"/>
                    <a:pt x="64" y="78"/>
                    <a:pt x="64" y="79"/>
                  </a:cubicBezTo>
                  <a:cubicBezTo>
                    <a:pt x="64" y="79"/>
                    <a:pt x="63" y="80"/>
                    <a:pt x="62" y="80"/>
                  </a:cubicBezTo>
                  <a:cubicBezTo>
                    <a:pt x="62" y="81"/>
                    <a:pt x="62" y="81"/>
                    <a:pt x="62" y="81"/>
                  </a:cubicBezTo>
                  <a:moveTo>
                    <a:pt x="121" y="68"/>
                  </a:moveTo>
                  <a:cubicBezTo>
                    <a:pt x="120" y="68"/>
                    <a:pt x="120" y="67"/>
                    <a:pt x="119" y="67"/>
                  </a:cubicBezTo>
                  <a:cubicBezTo>
                    <a:pt x="119" y="66"/>
                    <a:pt x="119" y="65"/>
                    <a:pt x="120" y="65"/>
                  </a:cubicBezTo>
                  <a:cubicBezTo>
                    <a:pt x="133" y="58"/>
                    <a:pt x="133" y="58"/>
                    <a:pt x="133" y="58"/>
                  </a:cubicBezTo>
                  <a:cubicBezTo>
                    <a:pt x="133" y="57"/>
                    <a:pt x="133" y="57"/>
                    <a:pt x="134" y="57"/>
                  </a:cubicBezTo>
                  <a:cubicBezTo>
                    <a:pt x="134" y="57"/>
                    <a:pt x="135" y="58"/>
                    <a:pt x="135" y="58"/>
                  </a:cubicBezTo>
                  <a:cubicBezTo>
                    <a:pt x="135" y="59"/>
                    <a:pt x="135" y="60"/>
                    <a:pt x="134" y="60"/>
                  </a:cubicBezTo>
                  <a:cubicBezTo>
                    <a:pt x="121" y="68"/>
                    <a:pt x="121" y="68"/>
                    <a:pt x="121" y="68"/>
                  </a:cubicBezTo>
                  <a:cubicBezTo>
                    <a:pt x="121" y="68"/>
                    <a:pt x="121" y="68"/>
                    <a:pt x="121" y="68"/>
                  </a:cubicBezTo>
                  <a:moveTo>
                    <a:pt x="61" y="68"/>
                  </a:moveTo>
                  <a:cubicBezTo>
                    <a:pt x="61" y="67"/>
                    <a:pt x="61" y="67"/>
                    <a:pt x="61" y="67"/>
                  </a:cubicBezTo>
                  <a:cubicBezTo>
                    <a:pt x="48" y="60"/>
                    <a:pt x="48" y="60"/>
                    <a:pt x="48" y="60"/>
                  </a:cubicBezTo>
                  <a:cubicBezTo>
                    <a:pt x="47" y="60"/>
                    <a:pt x="47" y="59"/>
                    <a:pt x="47" y="58"/>
                  </a:cubicBezTo>
                  <a:cubicBezTo>
                    <a:pt x="48" y="58"/>
                    <a:pt x="48" y="57"/>
                    <a:pt x="49" y="57"/>
                  </a:cubicBezTo>
                  <a:cubicBezTo>
                    <a:pt x="49" y="57"/>
                    <a:pt x="49" y="57"/>
                    <a:pt x="49" y="57"/>
                  </a:cubicBezTo>
                  <a:cubicBezTo>
                    <a:pt x="62" y="65"/>
                    <a:pt x="62" y="65"/>
                    <a:pt x="62" y="65"/>
                  </a:cubicBezTo>
                  <a:cubicBezTo>
                    <a:pt x="63" y="65"/>
                    <a:pt x="63" y="66"/>
                    <a:pt x="63" y="67"/>
                  </a:cubicBezTo>
                  <a:cubicBezTo>
                    <a:pt x="62" y="67"/>
                    <a:pt x="62" y="68"/>
                    <a:pt x="61" y="68"/>
                  </a:cubicBezTo>
                  <a:moveTo>
                    <a:pt x="76" y="117"/>
                  </a:moveTo>
                  <a:cubicBezTo>
                    <a:pt x="76" y="115"/>
                    <a:pt x="76" y="110"/>
                    <a:pt x="74" y="108"/>
                  </a:cubicBezTo>
                  <a:cubicBezTo>
                    <a:pt x="64" y="95"/>
                    <a:pt x="64" y="82"/>
                    <a:pt x="64" y="82"/>
                  </a:cubicBezTo>
                  <a:cubicBezTo>
                    <a:pt x="64" y="67"/>
                    <a:pt x="76" y="55"/>
                    <a:pt x="91" y="55"/>
                  </a:cubicBezTo>
                  <a:cubicBezTo>
                    <a:pt x="91" y="55"/>
                    <a:pt x="91" y="55"/>
                    <a:pt x="91" y="55"/>
                  </a:cubicBezTo>
                  <a:cubicBezTo>
                    <a:pt x="106" y="55"/>
                    <a:pt x="118" y="67"/>
                    <a:pt x="118" y="82"/>
                  </a:cubicBezTo>
                  <a:cubicBezTo>
                    <a:pt x="118" y="82"/>
                    <a:pt x="118" y="95"/>
                    <a:pt x="108" y="108"/>
                  </a:cubicBezTo>
                  <a:cubicBezTo>
                    <a:pt x="106" y="110"/>
                    <a:pt x="106" y="116"/>
                    <a:pt x="106" y="117"/>
                  </a:cubicBezTo>
                  <a:cubicBezTo>
                    <a:pt x="106" y="118"/>
                    <a:pt x="106" y="118"/>
                    <a:pt x="106" y="118"/>
                  </a:cubicBezTo>
                  <a:cubicBezTo>
                    <a:pt x="106" y="119"/>
                    <a:pt x="105" y="120"/>
                    <a:pt x="104" y="120"/>
                  </a:cubicBezTo>
                  <a:cubicBezTo>
                    <a:pt x="104" y="120"/>
                    <a:pt x="104" y="120"/>
                    <a:pt x="104" y="120"/>
                  </a:cubicBezTo>
                  <a:cubicBezTo>
                    <a:pt x="104" y="120"/>
                    <a:pt x="104" y="120"/>
                    <a:pt x="104" y="120"/>
                  </a:cubicBezTo>
                  <a:cubicBezTo>
                    <a:pt x="78" y="120"/>
                    <a:pt x="78" y="120"/>
                    <a:pt x="78" y="120"/>
                  </a:cubicBezTo>
                  <a:cubicBezTo>
                    <a:pt x="77" y="120"/>
                    <a:pt x="76" y="119"/>
                    <a:pt x="76" y="117"/>
                  </a:cubicBezTo>
                  <a:cubicBezTo>
                    <a:pt x="76" y="117"/>
                    <a:pt x="76" y="117"/>
                    <a:pt x="76" y="117"/>
                  </a:cubicBezTo>
                  <a:cubicBezTo>
                    <a:pt x="76" y="117"/>
                    <a:pt x="76" y="117"/>
                    <a:pt x="76" y="117"/>
                  </a:cubicBezTo>
                  <a:cubicBezTo>
                    <a:pt x="76" y="117"/>
                    <a:pt x="76" y="117"/>
                    <a:pt x="76" y="117"/>
                  </a:cubicBezTo>
                  <a:cubicBezTo>
                    <a:pt x="76" y="117"/>
                    <a:pt x="76" y="117"/>
                    <a:pt x="76" y="117"/>
                  </a:cubicBezTo>
                  <a:moveTo>
                    <a:pt x="99" y="55"/>
                  </a:moveTo>
                  <a:cubicBezTo>
                    <a:pt x="98" y="55"/>
                    <a:pt x="98" y="55"/>
                    <a:pt x="98" y="55"/>
                  </a:cubicBezTo>
                  <a:cubicBezTo>
                    <a:pt x="97" y="54"/>
                    <a:pt x="97" y="53"/>
                    <a:pt x="97" y="53"/>
                  </a:cubicBezTo>
                  <a:cubicBezTo>
                    <a:pt x="97" y="52"/>
                    <a:pt x="98" y="52"/>
                    <a:pt x="99" y="52"/>
                  </a:cubicBezTo>
                  <a:cubicBezTo>
                    <a:pt x="99" y="52"/>
                    <a:pt x="99" y="52"/>
                    <a:pt x="99" y="52"/>
                  </a:cubicBezTo>
                  <a:cubicBezTo>
                    <a:pt x="100" y="52"/>
                    <a:pt x="100" y="53"/>
                    <a:pt x="100" y="54"/>
                  </a:cubicBezTo>
                  <a:cubicBezTo>
                    <a:pt x="100" y="55"/>
                    <a:pt x="99" y="55"/>
                    <a:pt x="99" y="55"/>
                  </a:cubicBezTo>
                  <a:moveTo>
                    <a:pt x="103" y="46"/>
                  </a:moveTo>
                  <a:cubicBezTo>
                    <a:pt x="102" y="46"/>
                    <a:pt x="102" y="46"/>
                    <a:pt x="102" y="46"/>
                  </a:cubicBezTo>
                  <a:cubicBezTo>
                    <a:pt x="101" y="45"/>
                    <a:pt x="101" y="44"/>
                    <a:pt x="101" y="44"/>
                  </a:cubicBezTo>
                  <a:cubicBezTo>
                    <a:pt x="102" y="43"/>
                    <a:pt x="102" y="43"/>
                    <a:pt x="103" y="43"/>
                  </a:cubicBezTo>
                  <a:cubicBezTo>
                    <a:pt x="103" y="43"/>
                    <a:pt x="103" y="43"/>
                    <a:pt x="104" y="43"/>
                  </a:cubicBezTo>
                  <a:cubicBezTo>
                    <a:pt x="104" y="43"/>
                    <a:pt x="105" y="44"/>
                    <a:pt x="104" y="45"/>
                  </a:cubicBezTo>
                  <a:cubicBezTo>
                    <a:pt x="104" y="46"/>
                    <a:pt x="103" y="46"/>
                    <a:pt x="103" y="46"/>
                  </a:cubicBezTo>
                  <a:moveTo>
                    <a:pt x="108" y="55"/>
                  </a:moveTo>
                  <a:cubicBezTo>
                    <a:pt x="108" y="55"/>
                    <a:pt x="108" y="55"/>
                    <a:pt x="108" y="55"/>
                  </a:cubicBezTo>
                  <a:cubicBezTo>
                    <a:pt x="107" y="55"/>
                    <a:pt x="107" y="54"/>
                    <a:pt x="107" y="53"/>
                  </a:cubicBezTo>
                  <a:cubicBezTo>
                    <a:pt x="115" y="40"/>
                    <a:pt x="115" y="40"/>
                    <a:pt x="115" y="40"/>
                  </a:cubicBezTo>
                  <a:cubicBezTo>
                    <a:pt x="115" y="40"/>
                    <a:pt x="115" y="39"/>
                    <a:pt x="116" y="39"/>
                  </a:cubicBezTo>
                  <a:cubicBezTo>
                    <a:pt x="116" y="39"/>
                    <a:pt x="116" y="39"/>
                    <a:pt x="116" y="40"/>
                  </a:cubicBezTo>
                  <a:cubicBezTo>
                    <a:pt x="117" y="40"/>
                    <a:pt x="117" y="41"/>
                    <a:pt x="117" y="42"/>
                  </a:cubicBezTo>
                  <a:cubicBezTo>
                    <a:pt x="109" y="54"/>
                    <a:pt x="109" y="54"/>
                    <a:pt x="109" y="54"/>
                  </a:cubicBezTo>
                  <a:cubicBezTo>
                    <a:pt x="109" y="55"/>
                    <a:pt x="109" y="55"/>
                    <a:pt x="108" y="55"/>
                  </a:cubicBezTo>
                  <a:moveTo>
                    <a:pt x="74" y="55"/>
                  </a:moveTo>
                  <a:cubicBezTo>
                    <a:pt x="73" y="55"/>
                    <a:pt x="73" y="55"/>
                    <a:pt x="73" y="54"/>
                  </a:cubicBezTo>
                  <a:cubicBezTo>
                    <a:pt x="65" y="41"/>
                    <a:pt x="65" y="41"/>
                    <a:pt x="65" y="41"/>
                  </a:cubicBezTo>
                  <a:cubicBezTo>
                    <a:pt x="65" y="41"/>
                    <a:pt x="65" y="40"/>
                    <a:pt x="66" y="39"/>
                  </a:cubicBezTo>
                  <a:cubicBezTo>
                    <a:pt x="66" y="39"/>
                    <a:pt x="66" y="39"/>
                    <a:pt x="67" y="39"/>
                  </a:cubicBezTo>
                  <a:cubicBezTo>
                    <a:pt x="67" y="39"/>
                    <a:pt x="68" y="40"/>
                    <a:pt x="68" y="40"/>
                  </a:cubicBezTo>
                  <a:cubicBezTo>
                    <a:pt x="71" y="45"/>
                    <a:pt x="71" y="45"/>
                    <a:pt x="71" y="45"/>
                  </a:cubicBezTo>
                  <a:cubicBezTo>
                    <a:pt x="71" y="44"/>
                    <a:pt x="71" y="44"/>
                    <a:pt x="71" y="44"/>
                  </a:cubicBezTo>
                  <a:cubicBezTo>
                    <a:pt x="72" y="44"/>
                    <a:pt x="72" y="44"/>
                    <a:pt x="72" y="44"/>
                  </a:cubicBezTo>
                  <a:cubicBezTo>
                    <a:pt x="73" y="44"/>
                    <a:pt x="73" y="44"/>
                    <a:pt x="73" y="45"/>
                  </a:cubicBezTo>
                  <a:cubicBezTo>
                    <a:pt x="74" y="46"/>
                    <a:pt x="73" y="47"/>
                    <a:pt x="73" y="47"/>
                  </a:cubicBezTo>
                  <a:cubicBezTo>
                    <a:pt x="72" y="47"/>
                    <a:pt x="72" y="47"/>
                    <a:pt x="72" y="47"/>
                  </a:cubicBezTo>
                  <a:cubicBezTo>
                    <a:pt x="75" y="53"/>
                    <a:pt x="75" y="53"/>
                    <a:pt x="75" y="53"/>
                  </a:cubicBezTo>
                  <a:cubicBezTo>
                    <a:pt x="75" y="53"/>
                    <a:pt x="75" y="53"/>
                    <a:pt x="75" y="53"/>
                  </a:cubicBezTo>
                  <a:cubicBezTo>
                    <a:pt x="75" y="53"/>
                    <a:pt x="75" y="53"/>
                    <a:pt x="76" y="53"/>
                  </a:cubicBezTo>
                  <a:cubicBezTo>
                    <a:pt x="76" y="53"/>
                    <a:pt x="77" y="54"/>
                    <a:pt x="77" y="54"/>
                  </a:cubicBezTo>
                  <a:cubicBezTo>
                    <a:pt x="77" y="55"/>
                    <a:pt x="77" y="56"/>
                    <a:pt x="76" y="57"/>
                  </a:cubicBezTo>
                  <a:cubicBezTo>
                    <a:pt x="76" y="57"/>
                    <a:pt x="76" y="57"/>
                    <a:pt x="76" y="57"/>
                  </a:cubicBezTo>
                  <a:cubicBezTo>
                    <a:pt x="75" y="57"/>
                    <a:pt x="74" y="56"/>
                    <a:pt x="74" y="56"/>
                  </a:cubicBezTo>
                  <a:cubicBezTo>
                    <a:pt x="74" y="55"/>
                    <a:pt x="74" y="55"/>
                    <a:pt x="74" y="55"/>
                  </a:cubicBezTo>
                  <a:moveTo>
                    <a:pt x="68" y="38"/>
                  </a:moveTo>
                  <a:cubicBezTo>
                    <a:pt x="68" y="38"/>
                    <a:pt x="67" y="38"/>
                    <a:pt x="67" y="37"/>
                  </a:cubicBezTo>
                  <a:cubicBezTo>
                    <a:pt x="66" y="36"/>
                    <a:pt x="67" y="35"/>
                    <a:pt x="68" y="35"/>
                  </a:cubicBezTo>
                  <a:cubicBezTo>
                    <a:pt x="68" y="35"/>
                    <a:pt x="68" y="35"/>
                    <a:pt x="68" y="35"/>
                  </a:cubicBezTo>
                  <a:cubicBezTo>
                    <a:pt x="69" y="35"/>
                    <a:pt x="70" y="35"/>
                    <a:pt x="70" y="36"/>
                  </a:cubicBezTo>
                  <a:cubicBezTo>
                    <a:pt x="70" y="37"/>
                    <a:pt x="70" y="38"/>
                    <a:pt x="69" y="38"/>
                  </a:cubicBezTo>
                  <a:cubicBezTo>
                    <a:pt x="68" y="38"/>
                    <a:pt x="68" y="38"/>
                    <a:pt x="68" y="38"/>
                  </a:cubicBezTo>
                  <a:moveTo>
                    <a:pt x="107" y="37"/>
                  </a:moveTo>
                  <a:cubicBezTo>
                    <a:pt x="106" y="37"/>
                    <a:pt x="106" y="37"/>
                    <a:pt x="106" y="37"/>
                  </a:cubicBezTo>
                  <a:cubicBezTo>
                    <a:pt x="106" y="36"/>
                    <a:pt x="105" y="35"/>
                    <a:pt x="106" y="35"/>
                  </a:cubicBezTo>
                  <a:cubicBezTo>
                    <a:pt x="106" y="34"/>
                    <a:pt x="107" y="34"/>
                    <a:pt x="107" y="34"/>
                  </a:cubicBezTo>
                  <a:cubicBezTo>
                    <a:pt x="107" y="34"/>
                    <a:pt x="108" y="34"/>
                    <a:pt x="108" y="34"/>
                  </a:cubicBezTo>
                  <a:cubicBezTo>
                    <a:pt x="109" y="34"/>
                    <a:pt x="109" y="35"/>
                    <a:pt x="109" y="36"/>
                  </a:cubicBezTo>
                  <a:cubicBezTo>
                    <a:pt x="108" y="37"/>
                    <a:pt x="108" y="37"/>
                    <a:pt x="107" y="37"/>
                  </a:cubicBezTo>
                  <a:moveTo>
                    <a:pt x="91" y="51"/>
                  </a:moveTo>
                  <a:cubicBezTo>
                    <a:pt x="90" y="51"/>
                    <a:pt x="90" y="50"/>
                    <a:pt x="90" y="49"/>
                  </a:cubicBezTo>
                  <a:cubicBezTo>
                    <a:pt x="90" y="34"/>
                    <a:pt x="90" y="34"/>
                    <a:pt x="90" y="34"/>
                  </a:cubicBezTo>
                  <a:cubicBezTo>
                    <a:pt x="90" y="33"/>
                    <a:pt x="90" y="33"/>
                    <a:pt x="91" y="33"/>
                  </a:cubicBezTo>
                  <a:cubicBezTo>
                    <a:pt x="92" y="33"/>
                    <a:pt x="93" y="33"/>
                    <a:pt x="93" y="34"/>
                  </a:cubicBezTo>
                  <a:cubicBezTo>
                    <a:pt x="93" y="49"/>
                    <a:pt x="93" y="49"/>
                    <a:pt x="93" y="49"/>
                  </a:cubicBezTo>
                  <a:cubicBezTo>
                    <a:pt x="93" y="50"/>
                    <a:pt x="92" y="51"/>
                    <a:pt x="91" y="51"/>
                  </a:cubicBezTo>
                  <a:moveTo>
                    <a:pt x="65" y="29"/>
                  </a:moveTo>
                  <a:cubicBezTo>
                    <a:pt x="64" y="29"/>
                    <a:pt x="63" y="28"/>
                    <a:pt x="63" y="28"/>
                  </a:cubicBezTo>
                  <a:cubicBezTo>
                    <a:pt x="63" y="27"/>
                    <a:pt x="63" y="26"/>
                    <a:pt x="64" y="25"/>
                  </a:cubicBezTo>
                  <a:cubicBezTo>
                    <a:pt x="64" y="25"/>
                    <a:pt x="64" y="25"/>
                    <a:pt x="65" y="25"/>
                  </a:cubicBezTo>
                  <a:cubicBezTo>
                    <a:pt x="65" y="25"/>
                    <a:pt x="66" y="26"/>
                    <a:pt x="66" y="26"/>
                  </a:cubicBezTo>
                  <a:cubicBezTo>
                    <a:pt x="67" y="27"/>
                    <a:pt x="66" y="28"/>
                    <a:pt x="65" y="29"/>
                  </a:cubicBezTo>
                  <a:cubicBezTo>
                    <a:pt x="65" y="29"/>
                    <a:pt x="65" y="29"/>
                    <a:pt x="65" y="29"/>
                  </a:cubicBezTo>
                  <a:moveTo>
                    <a:pt x="111" y="28"/>
                  </a:moveTo>
                  <a:cubicBezTo>
                    <a:pt x="111" y="28"/>
                    <a:pt x="111" y="28"/>
                    <a:pt x="111" y="28"/>
                  </a:cubicBezTo>
                  <a:cubicBezTo>
                    <a:pt x="110" y="27"/>
                    <a:pt x="110" y="26"/>
                    <a:pt x="110" y="26"/>
                  </a:cubicBezTo>
                  <a:cubicBezTo>
                    <a:pt x="110" y="25"/>
                    <a:pt x="111" y="25"/>
                    <a:pt x="112" y="25"/>
                  </a:cubicBezTo>
                  <a:cubicBezTo>
                    <a:pt x="112" y="25"/>
                    <a:pt x="112" y="25"/>
                    <a:pt x="112" y="25"/>
                  </a:cubicBezTo>
                  <a:cubicBezTo>
                    <a:pt x="113" y="25"/>
                    <a:pt x="113" y="26"/>
                    <a:pt x="113" y="27"/>
                  </a:cubicBezTo>
                  <a:cubicBezTo>
                    <a:pt x="113" y="28"/>
                    <a:pt x="112" y="28"/>
                    <a:pt x="111" y="28"/>
                  </a:cubicBezTo>
                  <a:moveTo>
                    <a:pt x="61" y="19"/>
                  </a:moveTo>
                  <a:cubicBezTo>
                    <a:pt x="60" y="19"/>
                    <a:pt x="60" y="19"/>
                    <a:pt x="60" y="18"/>
                  </a:cubicBezTo>
                  <a:cubicBezTo>
                    <a:pt x="59" y="17"/>
                    <a:pt x="60" y="16"/>
                    <a:pt x="61" y="16"/>
                  </a:cubicBezTo>
                  <a:cubicBezTo>
                    <a:pt x="61" y="16"/>
                    <a:pt x="61" y="16"/>
                    <a:pt x="61" y="16"/>
                  </a:cubicBezTo>
                  <a:cubicBezTo>
                    <a:pt x="62" y="16"/>
                    <a:pt x="62" y="16"/>
                    <a:pt x="63" y="17"/>
                  </a:cubicBezTo>
                  <a:cubicBezTo>
                    <a:pt x="63" y="18"/>
                    <a:pt x="63" y="19"/>
                    <a:pt x="62" y="19"/>
                  </a:cubicBezTo>
                  <a:cubicBezTo>
                    <a:pt x="61" y="19"/>
                    <a:pt x="61" y="19"/>
                    <a:pt x="61" y="19"/>
                  </a:cubicBezTo>
                  <a:moveTo>
                    <a:pt x="116" y="19"/>
                  </a:moveTo>
                  <a:cubicBezTo>
                    <a:pt x="115" y="19"/>
                    <a:pt x="115" y="19"/>
                    <a:pt x="115" y="19"/>
                  </a:cubicBezTo>
                  <a:cubicBezTo>
                    <a:pt x="114" y="18"/>
                    <a:pt x="114" y="17"/>
                    <a:pt x="114" y="16"/>
                  </a:cubicBezTo>
                  <a:cubicBezTo>
                    <a:pt x="115" y="16"/>
                    <a:pt x="115" y="16"/>
                    <a:pt x="116" y="16"/>
                  </a:cubicBezTo>
                  <a:cubicBezTo>
                    <a:pt x="116" y="16"/>
                    <a:pt x="116" y="16"/>
                    <a:pt x="117" y="16"/>
                  </a:cubicBezTo>
                  <a:cubicBezTo>
                    <a:pt x="117" y="16"/>
                    <a:pt x="118" y="17"/>
                    <a:pt x="117" y="18"/>
                  </a:cubicBezTo>
                  <a:cubicBezTo>
                    <a:pt x="117" y="19"/>
                    <a:pt x="116" y="19"/>
                    <a:pt x="116" y="19"/>
                  </a:cubicBezTo>
                  <a:moveTo>
                    <a:pt x="57" y="10"/>
                  </a:moveTo>
                  <a:cubicBezTo>
                    <a:pt x="57" y="10"/>
                    <a:pt x="56" y="10"/>
                    <a:pt x="56" y="9"/>
                  </a:cubicBezTo>
                  <a:cubicBezTo>
                    <a:pt x="56" y="8"/>
                    <a:pt x="56" y="7"/>
                    <a:pt x="57" y="7"/>
                  </a:cubicBezTo>
                  <a:cubicBezTo>
                    <a:pt x="57" y="7"/>
                    <a:pt x="57" y="7"/>
                    <a:pt x="57" y="7"/>
                  </a:cubicBezTo>
                  <a:cubicBezTo>
                    <a:pt x="58" y="7"/>
                    <a:pt x="59" y="7"/>
                    <a:pt x="59" y="8"/>
                  </a:cubicBezTo>
                  <a:cubicBezTo>
                    <a:pt x="59" y="9"/>
                    <a:pt x="59" y="10"/>
                    <a:pt x="58" y="10"/>
                  </a:cubicBezTo>
                  <a:cubicBezTo>
                    <a:pt x="57" y="10"/>
                    <a:pt x="57" y="10"/>
                    <a:pt x="57" y="10"/>
                  </a:cubicBezTo>
                  <a:moveTo>
                    <a:pt x="120" y="10"/>
                  </a:moveTo>
                  <a:cubicBezTo>
                    <a:pt x="119" y="10"/>
                    <a:pt x="119" y="10"/>
                    <a:pt x="119" y="10"/>
                  </a:cubicBezTo>
                  <a:cubicBezTo>
                    <a:pt x="119" y="9"/>
                    <a:pt x="118" y="8"/>
                    <a:pt x="119" y="7"/>
                  </a:cubicBezTo>
                  <a:cubicBezTo>
                    <a:pt x="119" y="7"/>
                    <a:pt x="120" y="7"/>
                    <a:pt x="120" y="7"/>
                  </a:cubicBezTo>
                  <a:cubicBezTo>
                    <a:pt x="120" y="7"/>
                    <a:pt x="121" y="7"/>
                    <a:pt x="121" y="7"/>
                  </a:cubicBezTo>
                  <a:cubicBezTo>
                    <a:pt x="122" y="7"/>
                    <a:pt x="122" y="8"/>
                    <a:pt x="122" y="9"/>
                  </a:cubicBezTo>
                  <a:cubicBezTo>
                    <a:pt x="121" y="10"/>
                    <a:pt x="121" y="10"/>
                    <a:pt x="120" y="10"/>
                  </a:cubicBezTo>
                  <a:moveTo>
                    <a:pt x="88" y="0"/>
                  </a:moveTo>
                  <a:cubicBezTo>
                    <a:pt x="39" y="0"/>
                    <a:pt x="0" y="39"/>
                    <a:pt x="0" y="88"/>
                  </a:cubicBezTo>
                  <a:cubicBezTo>
                    <a:pt x="0" y="137"/>
                    <a:pt x="39" y="177"/>
                    <a:pt x="88" y="177"/>
                  </a:cubicBezTo>
                  <a:cubicBezTo>
                    <a:pt x="137" y="177"/>
                    <a:pt x="177" y="137"/>
                    <a:pt x="177" y="88"/>
                  </a:cubicBezTo>
                  <a:cubicBezTo>
                    <a:pt x="177" y="39"/>
                    <a:pt x="137" y="0"/>
                    <a:pt x="88" y="0"/>
                  </a:cubicBezTo>
                </a:path>
              </a:pathLst>
            </a:custGeom>
            <a:solidFill>
              <a:srgbClr val="F3F5F7"/>
            </a:solidFill>
            <a:ln w="9525">
              <a:noFill/>
            </a:ln>
          </p:spPr>
          <p:txBody>
            <a:bodyPr/>
            <a:p>
              <a:endParaRPr lang="zh-CN" altLang="en-US"/>
            </a:p>
          </p:txBody>
        </p:sp>
        <p:sp>
          <p:nvSpPr>
            <p:cNvPr id="285802" name="任意多边形 113"/>
            <p:cNvSpPr/>
            <p:nvPr>
              <p:custDataLst>
                <p:tags r:id="rId101"/>
              </p:custDataLst>
            </p:nvPr>
          </p:nvSpPr>
          <p:spPr>
            <a:xfrm>
              <a:off x="12775" y="4876"/>
              <a:ext cx="637" cy="505"/>
            </a:xfrm>
            <a:custGeom>
              <a:avLst/>
              <a:gdLst/>
              <a:ahLst/>
              <a:cxnLst>
                <a:cxn ang="0">
                  <a:pos x="8" y="360"/>
                </a:cxn>
                <a:cxn ang="0">
                  <a:pos x="8" y="379"/>
                </a:cxn>
                <a:cxn ang="0">
                  <a:pos x="17" y="369"/>
                </a:cxn>
                <a:cxn ang="0">
                  <a:pos x="53" y="356"/>
                </a:cxn>
                <a:cxn ang="0">
                  <a:pos x="44" y="365"/>
                </a:cxn>
                <a:cxn ang="0">
                  <a:pos x="53" y="369"/>
                </a:cxn>
                <a:cxn ang="0">
                  <a:pos x="53" y="356"/>
                </a:cxn>
                <a:cxn ang="0">
                  <a:pos x="94" y="347"/>
                </a:cxn>
                <a:cxn ang="0">
                  <a:pos x="98" y="360"/>
                </a:cxn>
                <a:cxn ang="0">
                  <a:pos x="103" y="351"/>
                </a:cxn>
                <a:cxn ang="0">
                  <a:pos x="143" y="338"/>
                </a:cxn>
                <a:cxn ang="0">
                  <a:pos x="134" y="347"/>
                </a:cxn>
                <a:cxn ang="0">
                  <a:pos x="143" y="356"/>
                </a:cxn>
                <a:cxn ang="0">
                  <a:pos x="143" y="338"/>
                </a:cxn>
                <a:cxn ang="0">
                  <a:pos x="183" y="333"/>
                </a:cxn>
                <a:cxn ang="0">
                  <a:pos x="183" y="338"/>
                </a:cxn>
                <a:cxn ang="0">
                  <a:pos x="183" y="333"/>
                </a:cxn>
                <a:cxn ang="0">
                  <a:pos x="228" y="324"/>
                </a:cxn>
                <a:cxn ang="0">
                  <a:pos x="224" y="338"/>
                </a:cxn>
                <a:cxn ang="0">
                  <a:pos x="237" y="329"/>
                </a:cxn>
                <a:cxn ang="0">
                  <a:pos x="273" y="315"/>
                </a:cxn>
                <a:cxn ang="0">
                  <a:pos x="269" y="324"/>
                </a:cxn>
                <a:cxn ang="0">
                  <a:pos x="273" y="329"/>
                </a:cxn>
                <a:cxn ang="0">
                  <a:pos x="273" y="315"/>
                </a:cxn>
                <a:cxn ang="0">
                  <a:pos x="318" y="311"/>
                </a:cxn>
                <a:cxn ang="0">
                  <a:pos x="318" y="324"/>
                </a:cxn>
                <a:cxn ang="0">
                  <a:pos x="327" y="315"/>
                </a:cxn>
                <a:cxn ang="0">
                  <a:pos x="363" y="302"/>
                </a:cxn>
                <a:cxn ang="0">
                  <a:pos x="359" y="302"/>
                </a:cxn>
                <a:cxn ang="0">
                  <a:pos x="363" y="315"/>
                </a:cxn>
                <a:cxn ang="0">
                  <a:pos x="372" y="306"/>
                </a:cxn>
                <a:cxn ang="0">
                  <a:pos x="363" y="302"/>
                </a:cxn>
                <a:cxn ang="0">
                  <a:pos x="390" y="288"/>
                </a:cxn>
                <a:cxn ang="0">
                  <a:pos x="399" y="297"/>
                </a:cxn>
                <a:cxn ang="0">
                  <a:pos x="403" y="284"/>
                </a:cxn>
                <a:cxn ang="0">
                  <a:pos x="417" y="243"/>
                </a:cxn>
                <a:cxn ang="0">
                  <a:pos x="412" y="252"/>
                </a:cxn>
                <a:cxn ang="0">
                  <a:pos x="426" y="252"/>
                </a:cxn>
                <a:cxn ang="0">
                  <a:pos x="417" y="243"/>
                </a:cxn>
                <a:cxn ang="0">
                  <a:pos x="430" y="207"/>
                </a:cxn>
                <a:cxn ang="0">
                  <a:pos x="439" y="216"/>
                </a:cxn>
                <a:cxn ang="0">
                  <a:pos x="439" y="203"/>
                </a:cxn>
                <a:cxn ang="0">
                  <a:pos x="457" y="162"/>
                </a:cxn>
                <a:cxn ang="0">
                  <a:pos x="453" y="175"/>
                </a:cxn>
                <a:cxn ang="0">
                  <a:pos x="462" y="171"/>
                </a:cxn>
                <a:cxn ang="0">
                  <a:pos x="457" y="162"/>
                </a:cxn>
                <a:cxn ang="0">
                  <a:pos x="471" y="126"/>
                </a:cxn>
                <a:cxn ang="0">
                  <a:pos x="475" y="135"/>
                </a:cxn>
                <a:cxn ang="0">
                  <a:pos x="480" y="121"/>
                </a:cxn>
                <a:cxn ang="0">
                  <a:pos x="498" y="81"/>
                </a:cxn>
                <a:cxn ang="0">
                  <a:pos x="493" y="94"/>
                </a:cxn>
                <a:cxn ang="0">
                  <a:pos x="502" y="90"/>
                </a:cxn>
                <a:cxn ang="0">
                  <a:pos x="498" y="81"/>
                </a:cxn>
                <a:cxn ang="0">
                  <a:pos x="507" y="40"/>
                </a:cxn>
                <a:cxn ang="0">
                  <a:pos x="516" y="54"/>
                </a:cxn>
                <a:cxn ang="0">
                  <a:pos x="520" y="40"/>
                </a:cxn>
                <a:cxn ang="0">
                  <a:pos x="534" y="0"/>
                </a:cxn>
                <a:cxn ang="0">
                  <a:pos x="529" y="13"/>
                </a:cxn>
                <a:cxn ang="0">
                  <a:pos x="543" y="9"/>
                </a:cxn>
                <a:cxn ang="0">
                  <a:pos x="534" y="0"/>
                </a:cxn>
              </a:cxnLst>
              <a:pathLst>
                <a:path w="121" h="84">
                  <a:moveTo>
                    <a:pt x="2" y="80"/>
                  </a:moveTo>
                  <a:cubicBezTo>
                    <a:pt x="2" y="80"/>
                    <a:pt x="2" y="80"/>
                    <a:pt x="2" y="80"/>
                  </a:cubicBezTo>
                  <a:cubicBezTo>
                    <a:pt x="1" y="80"/>
                    <a:pt x="0" y="81"/>
                    <a:pt x="0" y="82"/>
                  </a:cubicBezTo>
                  <a:cubicBezTo>
                    <a:pt x="1" y="83"/>
                    <a:pt x="1" y="84"/>
                    <a:pt x="2" y="84"/>
                  </a:cubicBezTo>
                  <a:cubicBezTo>
                    <a:pt x="2" y="84"/>
                    <a:pt x="2" y="84"/>
                    <a:pt x="2" y="84"/>
                  </a:cubicBezTo>
                  <a:cubicBezTo>
                    <a:pt x="3" y="83"/>
                    <a:pt x="4" y="83"/>
                    <a:pt x="4" y="82"/>
                  </a:cubicBezTo>
                  <a:cubicBezTo>
                    <a:pt x="4" y="81"/>
                    <a:pt x="3" y="80"/>
                    <a:pt x="2" y="80"/>
                  </a:cubicBezTo>
                  <a:moveTo>
                    <a:pt x="12" y="79"/>
                  </a:moveTo>
                  <a:cubicBezTo>
                    <a:pt x="12" y="79"/>
                    <a:pt x="12" y="79"/>
                    <a:pt x="12" y="79"/>
                  </a:cubicBezTo>
                  <a:cubicBezTo>
                    <a:pt x="11" y="79"/>
                    <a:pt x="10" y="80"/>
                    <a:pt x="10" y="81"/>
                  </a:cubicBezTo>
                  <a:cubicBezTo>
                    <a:pt x="10" y="81"/>
                    <a:pt x="11" y="82"/>
                    <a:pt x="12" y="82"/>
                  </a:cubicBezTo>
                  <a:cubicBezTo>
                    <a:pt x="12" y="82"/>
                    <a:pt x="12" y="82"/>
                    <a:pt x="12" y="82"/>
                  </a:cubicBezTo>
                  <a:cubicBezTo>
                    <a:pt x="13" y="82"/>
                    <a:pt x="14" y="81"/>
                    <a:pt x="14" y="80"/>
                  </a:cubicBezTo>
                  <a:cubicBezTo>
                    <a:pt x="13" y="79"/>
                    <a:pt x="13" y="79"/>
                    <a:pt x="12" y="79"/>
                  </a:cubicBezTo>
                  <a:moveTo>
                    <a:pt x="22" y="77"/>
                  </a:moveTo>
                  <a:cubicBezTo>
                    <a:pt x="22" y="77"/>
                    <a:pt x="22" y="77"/>
                    <a:pt x="21" y="77"/>
                  </a:cubicBezTo>
                  <a:cubicBezTo>
                    <a:pt x="21" y="77"/>
                    <a:pt x="20" y="78"/>
                    <a:pt x="20" y="79"/>
                  </a:cubicBezTo>
                  <a:cubicBezTo>
                    <a:pt x="20" y="80"/>
                    <a:pt x="21" y="80"/>
                    <a:pt x="22" y="80"/>
                  </a:cubicBezTo>
                  <a:cubicBezTo>
                    <a:pt x="22" y="80"/>
                    <a:pt x="22" y="80"/>
                    <a:pt x="22" y="80"/>
                  </a:cubicBezTo>
                  <a:cubicBezTo>
                    <a:pt x="23" y="80"/>
                    <a:pt x="24" y="79"/>
                    <a:pt x="23" y="78"/>
                  </a:cubicBezTo>
                  <a:cubicBezTo>
                    <a:pt x="23" y="78"/>
                    <a:pt x="23" y="77"/>
                    <a:pt x="22" y="77"/>
                  </a:cubicBezTo>
                  <a:moveTo>
                    <a:pt x="32" y="75"/>
                  </a:moveTo>
                  <a:cubicBezTo>
                    <a:pt x="32" y="75"/>
                    <a:pt x="31" y="75"/>
                    <a:pt x="31" y="75"/>
                  </a:cubicBezTo>
                  <a:cubicBezTo>
                    <a:pt x="30" y="75"/>
                    <a:pt x="30" y="76"/>
                    <a:pt x="30" y="77"/>
                  </a:cubicBezTo>
                  <a:cubicBezTo>
                    <a:pt x="30" y="78"/>
                    <a:pt x="31" y="79"/>
                    <a:pt x="32" y="79"/>
                  </a:cubicBezTo>
                  <a:cubicBezTo>
                    <a:pt x="32" y="79"/>
                    <a:pt x="32" y="79"/>
                    <a:pt x="32" y="79"/>
                  </a:cubicBezTo>
                  <a:cubicBezTo>
                    <a:pt x="33" y="78"/>
                    <a:pt x="33" y="78"/>
                    <a:pt x="33" y="77"/>
                  </a:cubicBezTo>
                  <a:cubicBezTo>
                    <a:pt x="33" y="76"/>
                    <a:pt x="32" y="75"/>
                    <a:pt x="32" y="75"/>
                  </a:cubicBezTo>
                  <a:moveTo>
                    <a:pt x="41" y="74"/>
                  </a:moveTo>
                  <a:cubicBezTo>
                    <a:pt x="41" y="74"/>
                    <a:pt x="41" y="74"/>
                    <a:pt x="41" y="74"/>
                  </a:cubicBezTo>
                  <a:cubicBezTo>
                    <a:pt x="40" y="74"/>
                    <a:pt x="40" y="74"/>
                    <a:pt x="40" y="75"/>
                  </a:cubicBezTo>
                  <a:cubicBezTo>
                    <a:pt x="40" y="75"/>
                    <a:pt x="40" y="75"/>
                    <a:pt x="41" y="75"/>
                  </a:cubicBezTo>
                  <a:cubicBezTo>
                    <a:pt x="43" y="75"/>
                    <a:pt x="43" y="75"/>
                    <a:pt x="43" y="75"/>
                  </a:cubicBezTo>
                  <a:cubicBezTo>
                    <a:pt x="43" y="74"/>
                    <a:pt x="42" y="74"/>
                    <a:pt x="41" y="74"/>
                  </a:cubicBezTo>
                  <a:moveTo>
                    <a:pt x="51" y="72"/>
                  </a:moveTo>
                  <a:cubicBezTo>
                    <a:pt x="51" y="72"/>
                    <a:pt x="51" y="72"/>
                    <a:pt x="51" y="72"/>
                  </a:cubicBezTo>
                  <a:cubicBezTo>
                    <a:pt x="50" y="72"/>
                    <a:pt x="50" y="73"/>
                    <a:pt x="50" y="74"/>
                  </a:cubicBezTo>
                  <a:cubicBezTo>
                    <a:pt x="50" y="74"/>
                    <a:pt x="50" y="75"/>
                    <a:pt x="50" y="75"/>
                  </a:cubicBezTo>
                  <a:cubicBezTo>
                    <a:pt x="52" y="75"/>
                    <a:pt x="52" y="75"/>
                    <a:pt x="52" y="75"/>
                  </a:cubicBezTo>
                  <a:cubicBezTo>
                    <a:pt x="53" y="74"/>
                    <a:pt x="53" y="74"/>
                    <a:pt x="53" y="73"/>
                  </a:cubicBezTo>
                  <a:cubicBezTo>
                    <a:pt x="53" y="72"/>
                    <a:pt x="52" y="72"/>
                    <a:pt x="51" y="72"/>
                  </a:cubicBezTo>
                  <a:moveTo>
                    <a:pt x="61" y="70"/>
                  </a:moveTo>
                  <a:cubicBezTo>
                    <a:pt x="61" y="70"/>
                    <a:pt x="61" y="70"/>
                    <a:pt x="61" y="70"/>
                  </a:cubicBezTo>
                  <a:cubicBezTo>
                    <a:pt x="60" y="70"/>
                    <a:pt x="59" y="71"/>
                    <a:pt x="60" y="72"/>
                  </a:cubicBezTo>
                  <a:cubicBezTo>
                    <a:pt x="60" y="73"/>
                    <a:pt x="60" y="74"/>
                    <a:pt x="61" y="74"/>
                  </a:cubicBezTo>
                  <a:cubicBezTo>
                    <a:pt x="61" y="73"/>
                    <a:pt x="61" y="73"/>
                    <a:pt x="61" y="73"/>
                  </a:cubicBezTo>
                  <a:cubicBezTo>
                    <a:pt x="62" y="73"/>
                    <a:pt x="63" y="72"/>
                    <a:pt x="63" y="72"/>
                  </a:cubicBezTo>
                  <a:cubicBezTo>
                    <a:pt x="63" y="71"/>
                    <a:pt x="62" y="70"/>
                    <a:pt x="61" y="70"/>
                  </a:cubicBezTo>
                  <a:moveTo>
                    <a:pt x="71" y="68"/>
                  </a:moveTo>
                  <a:cubicBezTo>
                    <a:pt x="71" y="68"/>
                    <a:pt x="71" y="69"/>
                    <a:pt x="71" y="69"/>
                  </a:cubicBezTo>
                  <a:cubicBezTo>
                    <a:pt x="70" y="69"/>
                    <a:pt x="69" y="70"/>
                    <a:pt x="69" y="70"/>
                  </a:cubicBezTo>
                  <a:cubicBezTo>
                    <a:pt x="70" y="71"/>
                    <a:pt x="70" y="72"/>
                    <a:pt x="71" y="72"/>
                  </a:cubicBezTo>
                  <a:cubicBezTo>
                    <a:pt x="71" y="72"/>
                    <a:pt x="71" y="72"/>
                    <a:pt x="71" y="72"/>
                  </a:cubicBezTo>
                  <a:cubicBezTo>
                    <a:pt x="72" y="72"/>
                    <a:pt x="73" y="71"/>
                    <a:pt x="73" y="70"/>
                  </a:cubicBezTo>
                  <a:cubicBezTo>
                    <a:pt x="73" y="69"/>
                    <a:pt x="72" y="68"/>
                    <a:pt x="71" y="68"/>
                  </a:cubicBezTo>
                  <a:moveTo>
                    <a:pt x="81" y="67"/>
                  </a:moveTo>
                  <a:cubicBezTo>
                    <a:pt x="81" y="67"/>
                    <a:pt x="81" y="67"/>
                    <a:pt x="81" y="67"/>
                  </a:cubicBezTo>
                  <a:cubicBezTo>
                    <a:pt x="80" y="67"/>
                    <a:pt x="80" y="67"/>
                    <a:pt x="80" y="67"/>
                  </a:cubicBezTo>
                  <a:cubicBezTo>
                    <a:pt x="79" y="67"/>
                    <a:pt x="79" y="68"/>
                    <a:pt x="79" y="69"/>
                  </a:cubicBezTo>
                  <a:cubicBezTo>
                    <a:pt x="79" y="70"/>
                    <a:pt x="80" y="70"/>
                    <a:pt x="81" y="70"/>
                  </a:cubicBezTo>
                  <a:cubicBezTo>
                    <a:pt x="81" y="70"/>
                    <a:pt x="81" y="70"/>
                    <a:pt x="81" y="70"/>
                  </a:cubicBezTo>
                  <a:cubicBezTo>
                    <a:pt x="82" y="70"/>
                    <a:pt x="83" y="69"/>
                    <a:pt x="83" y="68"/>
                  </a:cubicBezTo>
                  <a:cubicBezTo>
                    <a:pt x="83" y="68"/>
                    <a:pt x="83" y="68"/>
                    <a:pt x="83" y="68"/>
                  </a:cubicBezTo>
                  <a:cubicBezTo>
                    <a:pt x="82" y="67"/>
                    <a:pt x="82" y="67"/>
                    <a:pt x="81" y="67"/>
                  </a:cubicBezTo>
                  <a:moveTo>
                    <a:pt x="89" y="63"/>
                  </a:moveTo>
                  <a:cubicBezTo>
                    <a:pt x="88" y="63"/>
                    <a:pt x="88" y="63"/>
                    <a:pt x="87" y="64"/>
                  </a:cubicBezTo>
                  <a:cubicBezTo>
                    <a:pt x="87" y="64"/>
                    <a:pt x="87" y="65"/>
                    <a:pt x="88" y="66"/>
                  </a:cubicBezTo>
                  <a:cubicBezTo>
                    <a:pt x="89" y="66"/>
                    <a:pt x="89" y="66"/>
                    <a:pt x="89" y="66"/>
                  </a:cubicBezTo>
                  <a:cubicBezTo>
                    <a:pt x="90" y="66"/>
                    <a:pt x="90" y="66"/>
                    <a:pt x="90" y="65"/>
                  </a:cubicBezTo>
                  <a:cubicBezTo>
                    <a:pt x="91" y="64"/>
                    <a:pt x="90" y="63"/>
                    <a:pt x="90" y="63"/>
                  </a:cubicBezTo>
                  <a:cubicBezTo>
                    <a:pt x="89" y="63"/>
                    <a:pt x="89" y="63"/>
                    <a:pt x="89" y="63"/>
                  </a:cubicBezTo>
                  <a:moveTo>
                    <a:pt x="93" y="54"/>
                  </a:moveTo>
                  <a:cubicBezTo>
                    <a:pt x="93" y="54"/>
                    <a:pt x="92" y="54"/>
                    <a:pt x="92" y="55"/>
                  </a:cubicBezTo>
                  <a:cubicBezTo>
                    <a:pt x="91" y="55"/>
                    <a:pt x="92" y="56"/>
                    <a:pt x="92" y="56"/>
                  </a:cubicBezTo>
                  <a:cubicBezTo>
                    <a:pt x="93" y="56"/>
                    <a:pt x="93" y="57"/>
                    <a:pt x="94" y="57"/>
                  </a:cubicBezTo>
                  <a:cubicBezTo>
                    <a:pt x="94" y="57"/>
                    <a:pt x="95" y="56"/>
                    <a:pt x="95" y="56"/>
                  </a:cubicBezTo>
                  <a:cubicBezTo>
                    <a:pt x="95" y="55"/>
                    <a:pt x="95" y="54"/>
                    <a:pt x="94" y="54"/>
                  </a:cubicBezTo>
                  <a:cubicBezTo>
                    <a:pt x="94" y="54"/>
                    <a:pt x="93" y="54"/>
                    <a:pt x="93" y="54"/>
                  </a:cubicBezTo>
                  <a:moveTo>
                    <a:pt x="98" y="45"/>
                  </a:moveTo>
                  <a:cubicBezTo>
                    <a:pt x="97" y="45"/>
                    <a:pt x="96" y="45"/>
                    <a:pt x="96" y="46"/>
                  </a:cubicBezTo>
                  <a:cubicBezTo>
                    <a:pt x="96" y="46"/>
                    <a:pt x="96" y="47"/>
                    <a:pt x="97" y="48"/>
                  </a:cubicBezTo>
                  <a:cubicBezTo>
                    <a:pt x="98" y="48"/>
                    <a:pt x="98" y="48"/>
                    <a:pt x="98" y="48"/>
                  </a:cubicBezTo>
                  <a:cubicBezTo>
                    <a:pt x="98" y="48"/>
                    <a:pt x="99" y="48"/>
                    <a:pt x="99" y="47"/>
                  </a:cubicBezTo>
                  <a:cubicBezTo>
                    <a:pt x="99" y="46"/>
                    <a:pt x="99" y="45"/>
                    <a:pt x="98" y="45"/>
                  </a:cubicBezTo>
                  <a:cubicBezTo>
                    <a:pt x="98" y="45"/>
                    <a:pt x="98" y="45"/>
                    <a:pt x="98" y="45"/>
                  </a:cubicBezTo>
                  <a:moveTo>
                    <a:pt x="102" y="36"/>
                  </a:moveTo>
                  <a:cubicBezTo>
                    <a:pt x="101" y="36"/>
                    <a:pt x="101" y="36"/>
                    <a:pt x="100" y="37"/>
                  </a:cubicBezTo>
                  <a:cubicBezTo>
                    <a:pt x="100" y="37"/>
                    <a:pt x="100" y="38"/>
                    <a:pt x="101" y="39"/>
                  </a:cubicBezTo>
                  <a:cubicBezTo>
                    <a:pt x="102" y="39"/>
                    <a:pt x="102" y="39"/>
                    <a:pt x="102" y="39"/>
                  </a:cubicBezTo>
                  <a:cubicBezTo>
                    <a:pt x="102" y="39"/>
                    <a:pt x="103" y="39"/>
                    <a:pt x="103" y="38"/>
                  </a:cubicBezTo>
                  <a:cubicBezTo>
                    <a:pt x="104" y="37"/>
                    <a:pt x="103" y="36"/>
                    <a:pt x="103" y="36"/>
                  </a:cubicBezTo>
                  <a:cubicBezTo>
                    <a:pt x="102" y="36"/>
                    <a:pt x="102" y="36"/>
                    <a:pt x="102" y="36"/>
                  </a:cubicBezTo>
                  <a:moveTo>
                    <a:pt x="106" y="27"/>
                  </a:moveTo>
                  <a:cubicBezTo>
                    <a:pt x="106" y="27"/>
                    <a:pt x="105" y="27"/>
                    <a:pt x="105" y="28"/>
                  </a:cubicBezTo>
                  <a:cubicBezTo>
                    <a:pt x="104" y="28"/>
                    <a:pt x="105" y="29"/>
                    <a:pt x="105" y="30"/>
                  </a:cubicBezTo>
                  <a:cubicBezTo>
                    <a:pt x="106" y="30"/>
                    <a:pt x="106" y="30"/>
                    <a:pt x="106" y="30"/>
                  </a:cubicBezTo>
                  <a:cubicBezTo>
                    <a:pt x="107" y="30"/>
                    <a:pt x="107" y="30"/>
                    <a:pt x="108" y="29"/>
                  </a:cubicBezTo>
                  <a:cubicBezTo>
                    <a:pt x="108" y="28"/>
                    <a:pt x="108" y="27"/>
                    <a:pt x="107" y="27"/>
                  </a:cubicBezTo>
                  <a:cubicBezTo>
                    <a:pt x="107" y="27"/>
                    <a:pt x="106" y="27"/>
                    <a:pt x="106" y="27"/>
                  </a:cubicBezTo>
                  <a:moveTo>
                    <a:pt x="111" y="18"/>
                  </a:moveTo>
                  <a:cubicBezTo>
                    <a:pt x="110" y="18"/>
                    <a:pt x="109" y="18"/>
                    <a:pt x="109" y="19"/>
                  </a:cubicBezTo>
                  <a:cubicBezTo>
                    <a:pt x="109" y="19"/>
                    <a:pt x="109" y="20"/>
                    <a:pt x="110" y="21"/>
                  </a:cubicBezTo>
                  <a:cubicBezTo>
                    <a:pt x="110" y="21"/>
                    <a:pt x="110" y="21"/>
                    <a:pt x="110" y="21"/>
                  </a:cubicBezTo>
                  <a:cubicBezTo>
                    <a:pt x="111" y="21"/>
                    <a:pt x="112" y="21"/>
                    <a:pt x="112" y="20"/>
                  </a:cubicBezTo>
                  <a:cubicBezTo>
                    <a:pt x="112" y="19"/>
                    <a:pt x="112" y="18"/>
                    <a:pt x="111" y="18"/>
                  </a:cubicBezTo>
                  <a:cubicBezTo>
                    <a:pt x="111" y="18"/>
                    <a:pt x="111" y="18"/>
                    <a:pt x="111" y="18"/>
                  </a:cubicBezTo>
                  <a:moveTo>
                    <a:pt x="115" y="9"/>
                  </a:moveTo>
                  <a:cubicBezTo>
                    <a:pt x="114" y="9"/>
                    <a:pt x="114" y="9"/>
                    <a:pt x="113" y="9"/>
                  </a:cubicBezTo>
                  <a:cubicBezTo>
                    <a:pt x="113" y="10"/>
                    <a:pt x="113" y="11"/>
                    <a:pt x="114" y="12"/>
                  </a:cubicBezTo>
                  <a:cubicBezTo>
                    <a:pt x="115" y="12"/>
                    <a:pt x="115" y="12"/>
                    <a:pt x="115" y="12"/>
                  </a:cubicBezTo>
                  <a:cubicBezTo>
                    <a:pt x="115" y="12"/>
                    <a:pt x="116" y="12"/>
                    <a:pt x="116" y="11"/>
                  </a:cubicBezTo>
                  <a:cubicBezTo>
                    <a:pt x="117" y="10"/>
                    <a:pt x="116" y="9"/>
                    <a:pt x="116" y="9"/>
                  </a:cubicBezTo>
                  <a:cubicBezTo>
                    <a:pt x="115" y="9"/>
                    <a:pt x="115" y="9"/>
                    <a:pt x="115" y="9"/>
                  </a:cubicBezTo>
                  <a:moveTo>
                    <a:pt x="119" y="0"/>
                  </a:moveTo>
                  <a:cubicBezTo>
                    <a:pt x="119" y="0"/>
                    <a:pt x="118" y="0"/>
                    <a:pt x="118" y="0"/>
                  </a:cubicBezTo>
                  <a:cubicBezTo>
                    <a:pt x="117" y="1"/>
                    <a:pt x="118" y="2"/>
                    <a:pt x="118" y="3"/>
                  </a:cubicBezTo>
                  <a:cubicBezTo>
                    <a:pt x="119" y="3"/>
                    <a:pt x="119" y="3"/>
                    <a:pt x="119" y="3"/>
                  </a:cubicBezTo>
                  <a:cubicBezTo>
                    <a:pt x="120" y="3"/>
                    <a:pt x="120" y="3"/>
                    <a:pt x="121" y="2"/>
                  </a:cubicBezTo>
                  <a:cubicBezTo>
                    <a:pt x="121" y="1"/>
                    <a:pt x="121" y="0"/>
                    <a:pt x="120" y="0"/>
                  </a:cubicBezTo>
                  <a:cubicBezTo>
                    <a:pt x="120" y="0"/>
                    <a:pt x="119" y="0"/>
                    <a:pt x="119" y="0"/>
                  </a:cubicBezTo>
                </a:path>
              </a:pathLst>
            </a:custGeom>
            <a:solidFill>
              <a:srgbClr val="F3F5F7"/>
            </a:solidFill>
            <a:ln w="9525">
              <a:noFill/>
            </a:ln>
          </p:spPr>
          <p:txBody>
            <a:bodyPr/>
            <a:p>
              <a:endParaRPr lang="zh-CN" altLang="en-US"/>
            </a:p>
          </p:txBody>
        </p:sp>
        <p:sp>
          <p:nvSpPr>
            <p:cNvPr id="285803" name="任意多边形 114"/>
            <p:cNvSpPr/>
            <p:nvPr>
              <p:custDataLst>
                <p:tags r:id="rId102"/>
              </p:custDataLst>
            </p:nvPr>
          </p:nvSpPr>
          <p:spPr>
            <a:xfrm>
              <a:off x="16373" y="3160"/>
              <a:ext cx="475" cy="540"/>
            </a:xfrm>
            <a:custGeom>
              <a:avLst/>
              <a:gdLst/>
              <a:ahLst/>
              <a:cxnLst>
                <a:cxn ang="0">
                  <a:pos x="94" y="373"/>
                </a:cxn>
                <a:cxn ang="0">
                  <a:pos x="99" y="360"/>
                </a:cxn>
                <a:cxn ang="0">
                  <a:pos x="108" y="373"/>
                </a:cxn>
                <a:cxn ang="0">
                  <a:pos x="130" y="342"/>
                </a:cxn>
                <a:cxn ang="0">
                  <a:pos x="121" y="328"/>
                </a:cxn>
                <a:cxn ang="0">
                  <a:pos x="135" y="328"/>
                </a:cxn>
                <a:cxn ang="0">
                  <a:pos x="130" y="342"/>
                </a:cxn>
                <a:cxn ang="0">
                  <a:pos x="153" y="301"/>
                </a:cxn>
                <a:cxn ang="0">
                  <a:pos x="157" y="288"/>
                </a:cxn>
                <a:cxn ang="0">
                  <a:pos x="162" y="301"/>
                </a:cxn>
                <a:cxn ang="0">
                  <a:pos x="184" y="270"/>
                </a:cxn>
                <a:cxn ang="0">
                  <a:pos x="180" y="256"/>
                </a:cxn>
                <a:cxn ang="0">
                  <a:pos x="189" y="256"/>
                </a:cxn>
                <a:cxn ang="0">
                  <a:pos x="184" y="270"/>
                </a:cxn>
                <a:cxn ang="0">
                  <a:pos x="189" y="234"/>
                </a:cxn>
                <a:cxn ang="0">
                  <a:pos x="198" y="225"/>
                </a:cxn>
                <a:cxn ang="0">
                  <a:pos x="198" y="238"/>
                </a:cxn>
                <a:cxn ang="0">
                  <a:pos x="153" y="238"/>
                </a:cxn>
                <a:cxn ang="0">
                  <a:pos x="153" y="225"/>
                </a:cxn>
                <a:cxn ang="0">
                  <a:pos x="157" y="229"/>
                </a:cxn>
                <a:cxn ang="0">
                  <a:pos x="153" y="238"/>
                </a:cxn>
                <a:cxn ang="0">
                  <a:pos x="99" y="229"/>
                </a:cxn>
                <a:cxn ang="0">
                  <a:pos x="108" y="220"/>
                </a:cxn>
                <a:cxn ang="0">
                  <a:pos x="108" y="234"/>
                </a:cxn>
                <a:cxn ang="0">
                  <a:pos x="63" y="234"/>
                </a:cxn>
                <a:cxn ang="0">
                  <a:pos x="63" y="216"/>
                </a:cxn>
                <a:cxn ang="0">
                  <a:pos x="67" y="225"/>
                </a:cxn>
                <a:cxn ang="0">
                  <a:pos x="63" y="234"/>
                </a:cxn>
                <a:cxn ang="0">
                  <a:pos x="9" y="220"/>
                </a:cxn>
                <a:cxn ang="0">
                  <a:pos x="18" y="216"/>
                </a:cxn>
                <a:cxn ang="0">
                  <a:pos x="18" y="229"/>
                </a:cxn>
                <a:cxn ang="0">
                  <a:pos x="202" y="0"/>
                </a:cxn>
                <a:cxn ang="0">
                  <a:pos x="202" y="405"/>
                </a:cxn>
                <a:cxn ang="0">
                  <a:pos x="202" y="0"/>
                </a:cxn>
              </a:cxnLst>
              <a:pathLst>
                <a:path w="90" h="90">
                  <a:moveTo>
                    <a:pt x="22" y="83"/>
                  </a:moveTo>
                  <a:cubicBezTo>
                    <a:pt x="21" y="83"/>
                    <a:pt x="21" y="83"/>
                    <a:pt x="21" y="83"/>
                  </a:cubicBezTo>
                  <a:cubicBezTo>
                    <a:pt x="21" y="82"/>
                    <a:pt x="21" y="81"/>
                    <a:pt x="21" y="81"/>
                  </a:cubicBezTo>
                  <a:cubicBezTo>
                    <a:pt x="21" y="80"/>
                    <a:pt x="22" y="80"/>
                    <a:pt x="22" y="80"/>
                  </a:cubicBezTo>
                  <a:cubicBezTo>
                    <a:pt x="23" y="80"/>
                    <a:pt x="23" y="80"/>
                    <a:pt x="23" y="80"/>
                  </a:cubicBezTo>
                  <a:cubicBezTo>
                    <a:pt x="24" y="81"/>
                    <a:pt x="24" y="82"/>
                    <a:pt x="24" y="83"/>
                  </a:cubicBezTo>
                  <a:cubicBezTo>
                    <a:pt x="23" y="83"/>
                    <a:pt x="23" y="83"/>
                    <a:pt x="22" y="83"/>
                  </a:cubicBezTo>
                  <a:moveTo>
                    <a:pt x="29" y="76"/>
                  </a:moveTo>
                  <a:cubicBezTo>
                    <a:pt x="28" y="75"/>
                    <a:pt x="28" y="75"/>
                    <a:pt x="28" y="75"/>
                  </a:cubicBezTo>
                  <a:cubicBezTo>
                    <a:pt x="27" y="75"/>
                    <a:pt x="27" y="74"/>
                    <a:pt x="27" y="73"/>
                  </a:cubicBezTo>
                  <a:cubicBezTo>
                    <a:pt x="28" y="72"/>
                    <a:pt x="28" y="72"/>
                    <a:pt x="29" y="72"/>
                  </a:cubicBezTo>
                  <a:cubicBezTo>
                    <a:pt x="29" y="72"/>
                    <a:pt x="29" y="72"/>
                    <a:pt x="30" y="73"/>
                  </a:cubicBezTo>
                  <a:cubicBezTo>
                    <a:pt x="30" y="73"/>
                    <a:pt x="31" y="74"/>
                    <a:pt x="30" y="75"/>
                  </a:cubicBezTo>
                  <a:cubicBezTo>
                    <a:pt x="30" y="75"/>
                    <a:pt x="29" y="76"/>
                    <a:pt x="29" y="76"/>
                  </a:cubicBezTo>
                  <a:moveTo>
                    <a:pt x="35" y="68"/>
                  </a:moveTo>
                  <a:cubicBezTo>
                    <a:pt x="34" y="67"/>
                    <a:pt x="34" y="67"/>
                    <a:pt x="34" y="67"/>
                  </a:cubicBezTo>
                  <a:cubicBezTo>
                    <a:pt x="33" y="67"/>
                    <a:pt x="33" y="66"/>
                    <a:pt x="33" y="65"/>
                  </a:cubicBezTo>
                  <a:cubicBezTo>
                    <a:pt x="34" y="65"/>
                    <a:pt x="34" y="64"/>
                    <a:pt x="35" y="64"/>
                  </a:cubicBezTo>
                  <a:cubicBezTo>
                    <a:pt x="35" y="64"/>
                    <a:pt x="36" y="64"/>
                    <a:pt x="36" y="65"/>
                  </a:cubicBezTo>
                  <a:cubicBezTo>
                    <a:pt x="37" y="65"/>
                    <a:pt x="37" y="66"/>
                    <a:pt x="36" y="67"/>
                  </a:cubicBezTo>
                  <a:cubicBezTo>
                    <a:pt x="36" y="67"/>
                    <a:pt x="35" y="68"/>
                    <a:pt x="35" y="68"/>
                  </a:cubicBezTo>
                  <a:moveTo>
                    <a:pt x="41" y="60"/>
                  </a:moveTo>
                  <a:cubicBezTo>
                    <a:pt x="41" y="60"/>
                    <a:pt x="40" y="60"/>
                    <a:pt x="40" y="59"/>
                  </a:cubicBezTo>
                  <a:cubicBezTo>
                    <a:pt x="39" y="59"/>
                    <a:pt x="39" y="58"/>
                    <a:pt x="40" y="57"/>
                  </a:cubicBezTo>
                  <a:cubicBezTo>
                    <a:pt x="40" y="57"/>
                    <a:pt x="40" y="56"/>
                    <a:pt x="41" y="56"/>
                  </a:cubicBezTo>
                  <a:cubicBezTo>
                    <a:pt x="41" y="56"/>
                    <a:pt x="42" y="57"/>
                    <a:pt x="42" y="57"/>
                  </a:cubicBezTo>
                  <a:cubicBezTo>
                    <a:pt x="43" y="57"/>
                    <a:pt x="43" y="58"/>
                    <a:pt x="42" y="59"/>
                  </a:cubicBezTo>
                  <a:cubicBezTo>
                    <a:pt x="42" y="60"/>
                    <a:pt x="41" y="60"/>
                    <a:pt x="41" y="60"/>
                  </a:cubicBezTo>
                  <a:moveTo>
                    <a:pt x="44" y="53"/>
                  </a:moveTo>
                  <a:cubicBezTo>
                    <a:pt x="43" y="53"/>
                    <a:pt x="42" y="53"/>
                    <a:pt x="42" y="52"/>
                  </a:cubicBezTo>
                  <a:cubicBezTo>
                    <a:pt x="42" y="51"/>
                    <a:pt x="43" y="50"/>
                    <a:pt x="44" y="50"/>
                  </a:cubicBezTo>
                  <a:cubicBezTo>
                    <a:pt x="44" y="50"/>
                    <a:pt x="44" y="50"/>
                    <a:pt x="44" y="50"/>
                  </a:cubicBezTo>
                  <a:cubicBezTo>
                    <a:pt x="45" y="50"/>
                    <a:pt x="45" y="51"/>
                    <a:pt x="45" y="52"/>
                  </a:cubicBezTo>
                  <a:cubicBezTo>
                    <a:pt x="45" y="53"/>
                    <a:pt x="44" y="53"/>
                    <a:pt x="44" y="53"/>
                  </a:cubicBezTo>
                  <a:cubicBezTo>
                    <a:pt x="44" y="53"/>
                    <a:pt x="44" y="53"/>
                    <a:pt x="44" y="53"/>
                  </a:cubicBezTo>
                  <a:moveTo>
                    <a:pt x="34" y="53"/>
                  </a:moveTo>
                  <a:cubicBezTo>
                    <a:pt x="33" y="53"/>
                    <a:pt x="32" y="52"/>
                    <a:pt x="32" y="51"/>
                  </a:cubicBezTo>
                  <a:cubicBezTo>
                    <a:pt x="32" y="50"/>
                    <a:pt x="33" y="50"/>
                    <a:pt x="34" y="50"/>
                  </a:cubicBezTo>
                  <a:cubicBezTo>
                    <a:pt x="34" y="50"/>
                    <a:pt x="34" y="50"/>
                    <a:pt x="34" y="50"/>
                  </a:cubicBezTo>
                  <a:cubicBezTo>
                    <a:pt x="35" y="50"/>
                    <a:pt x="35" y="50"/>
                    <a:pt x="35" y="51"/>
                  </a:cubicBezTo>
                  <a:cubicBezTo>
                    <a:pt x="35" y="52"/>
                    <a:pt x="35" y="53"/>
                    <a:pt x="34" y="53"/>
                  </a:cubicBezTo>
                  <a:cubicBezTo>
                    <a:pt x="34" y="53"/>
                    <a:pt x="34" y="53"/>
                    <a:pt x="34" y="53"/>
                  </a:cubicBezTo>
                  <a:moveTo>
                    <a:pt x="24" y="52"/>
                  </a:moveTo>
                  <a:cubicBezTo>
                    <a:pt x="23" y="52"/>
                    <a:pt x="22" y="51"/>
                    <a:pt x="22" y="51"/>
                  </a:cubicBezTo>
                  <a:cubicBezTo>
                    <a:pt x="22" y="50"/>
                    <a:pt x="23" y="49"/>
                    <a:pt x="24" y="49"/>
                  </a:cubicBezTo>
                  <a:cubicBezTo>
                    <a:pt x="24" y="49"/>
                    <a:pt x="24" y="49"/>
                    <a:pt x="24" y="49"/>
                  </a:cubicBezTo>
                  <a:cubicBezTo>
                    <a:pt x="25" y="49"/>
                    <a:pt x="25" y="50"/>
                    <a:pt x="25" y="51"/>
                  </a:cubicBezTo>
                  <a:cubicBezTo>
                    <a:pt x="25" y="52"/>
                    <a:pt x="25" y="52"/>
                    <a:pt x="24" y="52"/>
                  </a:cubicBezTo>
                  <a:cubicBezTo>
                    <a:pt x="24" y="52"/>
                    <a:pt x="24" y="52"/>
                    <a:pt x="24" y="52"/>
                  </a:cubicBezTo>
                  <a:moveTo>
                    <a:pt x="14" y="52"/>
                  </a:moveTo>
                  <a:cubicBezTo>
                    <a:pt x="13" y="52"/>
                    <a:pt x="12" y="51"/>
                    <a:pt x="12" y="50"/>
                  </a:cubicBezTo>
                  <a:cubicBezTo>
                    <a:pt x="12" y="49"/>
                    <a:pt x="13" y="48"/>
                    <a:pt x="14" y="48"/>
                  </a:cubicBezTo>
                  <a:cubicBezTo>
                    <a:pt x="14" y="48"/>
                    <a:pt x="14" y="48"/>
                    <a:pt x="14" y="48"/>
                  </a:cubicBezTo>
                  <a:cubicBezTo>
                    <a:pt x="15" y="48"/>
                    <a:pt x="15" y="49"/>
                    <a:pt x="15" y="50"/>
                  </a:cubicBezTo>
                  <a:cubicBezTo>
                    <a:pt x="15" y="51"/>
                    <a:pt x="15" y="52"/>
                    <a:pt x="14" y="52"/>
                  </a:cubicBezTo>
                  <a:cubicBezTo>
                    <a:pt x="14" y="52"/>
                    <a:pt x="14" y="52"/>
                    <a:pt x="14" y="52"/>
                  </a:cubicBezTo>
                  <a:moveTo>
                    <a:pt x="4" y="51"/>
                  </a:moveTo>
                  <a:cubicBezTo>
                    <a:pt x="3" y="51"/>
                    <a:pt x="2" y="50"/>
                    <a:pt x="2" y="49"/>
                  </a:cubicBezTo>
                  <a:cubicBezTo>
                    <a:pt x="2" y="48"/>
                    <a:pt x="3" y="48"/>
                    <a:pt x="4" y="48"/>
                  </a:cubicBezTo>
                  <a:cubicBezTo>
                    <a:pt x="4" y="48"/>
                    <a:pt x="4" y="48"/>
                    <a:pt x="4" y="48"/>
                  </a:cubicBezTo>
                  <a:cubicBezTo>
                    <a:pt x="5" y="48"/>
                    <a:pt x="5" y="49"/>
                    <a:pt x="5" y="49"/>
                  </a:cubicBezTo>
                  <a:cubicBezTo>
                    <a:pt x="5" y="50"/>
                    <a:pt x="5" y="51"/>
                    <a:pt x="4" y="51"/>
                  </a:cubicBezTo>
                  <a:cubicBezTo>
                    <a:pt x="4" y="51"/>
                    <a:pt x="4" y="51"/>
                    <a:pt x="4" y="51"/>
                  </a:cubicBezTo>
                  <a:moveTo>
                    <a:pt x="45" y="0"/>
                  </a:moveTo>
                  <a:cubicBezTo>
                    <a:pt x="20" y="0"/>
                    <a:pt x="0" y="20"/>
                    <a:pt x="0" y="45"/>
                  </a:cubicBezTo>
                  <a:cubicBezTo>
                    <a:pt x="0" y="70"/>
                    <a:pt x="20" y="90"/>
                    <a:pt x="45" y="90"/>
                  </a:cubicBezTo>
                  <a:cubicBezTo>
                    <a:pt x="70" y="90"/>
                    <a:pt x="90" y="70"/>
                    <a:pt x="90" y="45"/>
                  </a:cubicBezTo>
                  <a:cubicBezTo>
                    <a:pt x="90" y="20"/>
                    <a:pt x="70" y="0"/>
                    <a:pt x="45" y="0"/>
                  </a:cubicBezTo>
                </a:path>
              </a:pathLst>
            </a:custGeom>
            <a:solidFill>
              <a:srgbClr val="F1F4F6"/>
            </a:solidFill>
            <a:ln w="9525">
              <a:noFill/>
            </a:ln>
          </p:spPr>
          <p:txBody>
            <a:bodyPr/>
            <a:p>
              <a:endParaRPr lang="zh-CN" altLang="en-US"/>
            </a:p>
          </p:txBody>
        </p:sp>
        <p:sp>
          <p:nvSpPr>
            <p:cNvPr id="285804" name="任意多边形 115"/>
            <p:cNvSpPr/>
            <p:nvPr>
              <p:custDataLst>
                <p:tags r:id="rId103"/>
              </p:custDataLst>
            </p:nvPr>
          </p:nvSpPr>
          <p:spPr>
            <a:xfrm>
              <a:off x="12559" y="3700"/>
              <a:ext cx="522" cy="499"/>
            </a:xfrm>
            <a:custGeom>
              <a:avLst/>
              <a:gdLst/>
              <a:ahLst/>
              <a:cxnLst>
                <a:cxn ang="0">
                  <a:pos x="134" y="211"/>
                </a:cxn>
                <a:cxn ang="0">
                  <a:pos x="103" y="180"/>
                </a:cxn>
                <a:cxn ang="0">
                  <a:pos x="134" y="153"/>
                </a:cxn>
                <a:cxn ang="0">
                  <a:pos x="166" y="180"/>
                </a:cxn>
                <a:cxn ang="0">
                  <a:pos x="134" y="211"/>
                </a:cxn>
                <a:cxn ang="0">
                  <a:pos x="229" y="211"/>
                </a:cxn>
                <a:cxn ang="0">
                  <a:pos x="202" y="180"/>
                </a:cxn>
                <a:cxn ang="0">
                  <a:pos x="229" y="153"/>
                </a:cxn>
                <a:cxn ang="0">
                  <a:pos x="260" y="180"/>
                </a:cxn>
                <a:cxn ang="0">
                  <a:pos x="229" y="211"/>
                </a:cxn>
                <a:cxn ang="0">
                  <a:pos x="319" y="211"/>
                </a:cxn>
                <a:cxn ang="0">
                  <a:pos x="287" y="180"/>
                </a:cxn>
                <a:cxn ang="0">
                  <a:pos x="319" y="153"/>
                </a:cxn>
                <a:cxn ang="0">
                  <a:pos x="346" y="180"/>
                </a:cxn>
                <a:cxn ang="0">
                  <a:pos x="319" y="211"/>
                </a:cxn>
                <a:cxn ang="0">
                  <a:pos x="224" y="0"/>
                </a:cxn>
                <a:cxn ang="0">
                  <a:pos x="0" y="184"/>
                </a:cxn>
                <a:cxn ang="0">
                  <a:pos x="44" y="292"/>
                </a:cxn>
                <a:cxn ang="0">
                  <a:pos x="4" y="360"/>
                </a:cxn>
                <a:cxn ang="0">
                  <a:pos x="31" y="360"/>
                </a:cxn>
                <a:cxn ang="0">
                  <a:pos x="94" y="351"/>
                </a:cxn>
                <a:cxn ang="0">
                  <a:pos x="107" y="346"/>
                </a:cxn>
                <a:cxn ang="0">
                  <a:pos x="112" y="346"/>
                </a:cxn>
                <a:cxn ang="0">
                  <a:pos x="112" y="346"/>
                </a:cxn>
                <a:cxn ang="0">
                  <a:pos x="224" y="374"/>
                </a:cxn>
                <a:cxn ang="0">
                  <a:pos x="445" y="184"/>
                </a:cxn>
                <a:cxn ang="0">
                  <a:pos x="440" y="135"/>
                </a:cxn>
                <a:cxn ang="0">
                  <a:pos x="431" y="121"/>
                </a:cxn>
                <a:cxn ang="0">
                  <a:pos x="224" y="0"/>
                </a:cxn>
              </a:cxnLst>
              <a:pathLst>
                <a:path w="99" h="83">
                  <a:moveTo>
                    <a:pt x="30" y="47"/>
                  </a:moveTo>
                  <a:cubicBezTo>
                    <a:pt x="26" y="47"/>
                    <a:pt x="23" y="44"/>
                    <a:pt x="23" y="40"/>
                  </a:cubicBezTo>
                  <a:cubicBezTo>
                    <a:pt x="23" y="37"/>
                    <a:pt x="26" y="34"/>
                    <a:pt x="30" y="34"/>
                  </a:cubicBezTo>
                  <a:cubicBezTo>
                    <a:pt x="34" y="34"/>
                    <a:pt x="37" y="37"/>
                    <a:pt x="37" y="40"/>
                  </a:cubicBezTo>
                  <a:cubicBezTo>
                    <a:pt x="37" y="44"/>
                    <a:pt x="34" y="47"/>
                    <a:pt x="30" y="47"/>
                  </a:cubicBezTo>
                  <a:moveTo>
                    <a:pt x="51" y="47"/>
                  </a:moveTo>
                  <a:cubicBezTo>
                    <a:pt x="48" y="47"/>
                    <a:pt x="45" y="44"/>
                    <a:pt x="45" y="40"/>
                  </a:cubicBezTo>
                  <a:cubicBezTo>
                    <a:pt x="45" y="37"/>
                    <a:pt x="48" y="34"/>
                    <a:pt x="51" y="34"/>
                  </a:cubicBezTo>
                  <a:cubicBezTo>
                    <a:pt x="55" y="34"/>
                    <a:pt x="58" y="37"/>
                    <a:pt x="58" y="40"/>
                  </a:cubicBezTo>
                  <a:cubicBezTo>
                    <a:pt x="58" y="44"/>
                    <a:pt x="55" y="47"/>
                    <a:pt x="51" y="47"/>
                  </a:cubicBezTo>
                  <a:moveTo>
                    <a:pt x="71" y="47"/>
                  </a:moveTo>
                  <a:cubicBezTo>
                    <a:pt x="67" y="47"/>
                    <a:pt x="64" y="44"/>
                    <a:pt x="64" y="40"/>
                  </a:cubicBezTo>
                  <a:cubicBezTo>
                    <a:pt x="64" y="37"/>
                    <a:pt x="67" y="34"/>
                    <a:pt x="71" y="34"/>
                  </a:cubicBezTo>
                  <a:cubicBezTo>
                    <a:pt x="74" y="34"/>
                    <a:pt x="77" y="37"/>
                    <a:pt x="77" y="40"/>
                  </a:cubicBezTo>
                  <a:cubicBezTo>
                    <a:pt x="77" y="44"/>
                    <a:pt x="74" y="47"/>
                    <a:pt x="71" y="47"/>
                  </a:cubicBezTo>
                  <a:moveTo>
                    <a:pt x="50" y="0"/>
                  </a:moveTo>
                  <a:cubicBezTo>
                    <a:pt x="22" y="0"/>
                    <a:pt x="0" y="18"/>
                    <a:pt x="0" y="41"/>
                  </a:cubicBezTo>
                  <a:cubicBezTo>
                    <a:pt x="0" y="50"/>
                    <a:pt x="4" y="59"/>
                    <a:pt x="10" y="65"/>
                  </a:cubicBezTo>
                  <a:cubicBezTo>
                    <a:pt x="12" y="69"/>
                    <a:pt x="1" y="80"/>
                    <a:pt x="1" y="80"/>
                  </a:cubicBezTo>
                  <a:cubicBezTo>
                    <a:pt x="3" y="80"/>
                    <a:pt x="5" y="80"/>
                    <a:pt x="7" y="80"/>
                  </a:cubicBezTo>
                  <a:cubicBezTo>
                    <a:pt x="15" y="80"/>
                    <a:pt x="20" y="78"/>
                    <a:pt x="21" y="78"/>
                  </a:cubicBezTo>
                  <a:cubicBezTo>
                    <a:pt x="22" y="77"/>
                    <a:pt x="23" y="77"/>
                    <a:pt x="24" y="77"/>
                  </a:cubicBezTo>
                  <a:cubicBezTo>
                    <a:pt x="25" y="77"/>
                    <a:pt x="25" y="77"/>
                    <a:pt x="25" y="77"/>
                  </a:cubicBezTo>
                  <a:cubicBezTo>
                    <a:pt x="25" y="77"/>
                    <a:pt x="25" y="77"/>
                    <a:pt x="25" y="77"/>
                  </a:cubicBezTo>
                  <a:cubicBezTo>
                    <a:pt x="32" y="81"/>
                    <a:pt x="41" y="83"/>
                    <a:pt x="50" y="83"/>
                  </a:cubicBezTo>
                  <a:cubicBezTo>
                    <a:pt x="77" y="83"/>
                    <a:pt x="99" y="64"/>
                    <a:pt x="99" y="41"/>
                  </a:cubicBezTo>
                  <a:cubicBezTo>
                    <a:pt x="99" y="37"/>
                    <a:pt x="99" y="34"/>
                    <a:pt x="98" y="30"/>
                  </a:cubicBezTo>
                  <a:cubicBezTo>
                    <a:pt x="97" y="29"/>
                    <a:pt x="97" y="28"/>
                    <a:pt x="96" y="27"/>
                  </a:cubicBezTo>
                  <a:cubicBezTo>
                    <a:pt x="89" y="11"/>
                    <a:pt x="71" y="0"/>
                    <a:pt x="50" y="0"/>
                  </a:cubicBezTo>
                </a:path>
              </a:pathLst>
            </a:custGeom>
            <a:solidFill>
              <a:schemeClr val="tx2"/>
            </a:solidFill>
            <a:ln w="9525">
              <a:noFill/>
            </a:ln>
          </p:spPr>
          <p:txBody>
            <a:bodyPr/>
            <a:p>
              <a:endParaRPr lang="zh-CN" altLang="en-US"/>
            </a:p>
          </p:txBody>
        </p:sp>
        <p:sp>
          <p:nvSpPr>
            <p:cNvPr id="285805" name="任意多边形 116"/>
            <p:cNvSpPr/>
            <p:nvPr>
              <p:custDataLst>
                <p:tags r:id="rId104"/>
              </p:custDataLst>
            </p:nvPr>
          </p:nvSpPr>
          <p:spPr>
            <a:xfrm>
              <a:off x="12078" y="5346"/>
              <a:ext cx="318" cy="355"/>
            </a:xfrm>
            <a:custGeom>
              <a:avLst/>
              <a:gdLst/>
              <a:ahLst/>
              <a:cxnLst>
                <a:cxn ang="0">
                  <a:pos x="94" y="117"/>
                </a:cxn>
                <a:cxn ang="0">
                  <a:pos x="130" y="81"/>
                </a:cxn>
                <a:cxn ang="0">
                  <a:pos x="153" y="90"/>
                </a:cxn>
                <a:cxn ang="0">
                  <a:pos x="158" y="112"/>
                </a:cxn>
                <a:cxn ang="0">
                  <a:pos x="140" y="171"/>
                </a:cxn>
                <a:cxn ang="0">
                  <a:pos x="94" y="171"/>
                </a:cxn>
                <a:cxn ang="0">
                  <a:pos x="90" y="148"/>
                </a:cxn>
                <a:cxn ang="0">
                  <a:pos x="144" y="0"/>
                </a:cxn>
                <a:cxn ang="0">
                  <a:pos x="40" y="40"/>
                </a:cxn>
                <a:cxn ang="0">
                  <a:pos x="0" y="139"/>
                </a:cxn>
                <a:cxn ang="0">
                  <a:pos x="40" y="234"/>
                </a:cxn>
                <a:cxn ang="0">
                  <a:pos x="149" y="266"/>
                </a:cxn>
                <a:cxn ang="0">
                  <a:pos x="225" y="252"/>
                </a:cxn>
                <a:cxn ang="0">
                  <a:pos x="271" y="207"/>
                </a:cxn>
                <a:cxn ang="0">
                  <a:pos x="212" y="229"/>
                </a:cxn>
                <a:cxn ang="0">
                  <a:pos x="144" y="243"/>
                </a:cxn>
                <a:cxn ang="0">
                  <a:pos x="63" y="220"/>
                </a:cxn>
                <a:cxn ang="0">
                  <a:pos x="27" y="144"/>
                </a:cxn>
                <a:cxn ang="0">
                  <a:pos x="40" y="81"/>
                </a:cxn>
                <a:cxn ang="0">
                  <a:pos x="49" y="72"/>
                </a:cxn>
                <a:cxn ang="0">
                  <a:pos x="103" y="31"/>
                </a:cxn>
                <a:cxn ang="0">
                  <a:pos x="185" y="31"/>
                </a:cxn>
                <a:cxn ang="0">
                  <a:pos x="230" y="72"/>
                </a:cxn>
                <a:cxn ang="0">
                  <a:pos x="230" y="144"/>
                </a:cxn>
                <a:cxn ang="0">
                  <a:pos x="189" y="180"/>
                </a:cxn>
                <a:cxn ang="0">
                  <a:pos x="185" y="171"/>
                </a:cxn>
                <a:cxn ang="0">
                  <a:pos x="198" y="90"/>
                </a:cxn>
                <a:cxn ang="0">
                  <a:pos x="207" y="58"/>
                </a:cxn>
                <a:cxn ang="0">
                  <a:pos x="167" y="76"/>
                </a:cxn>
                <a:cxn ang="0">
                  <a:pos x="90" y="72"/>
                </a:cxn>
                <a:cxn ang="0">
                  <a:pos x="54" y="148"/>
                </a:cxn>
                <a:cxn ang="0">
                  <a:pos x="85" y="202"/>
                </a:cxn>
                <a:cxn ang="0">
                  <a:pos x="117" y="207"/>
                </a:cxn>
                <a:cxn ang="0">
                  <a:pos x="153" y="202"/>
                </a:cxn>
                <a:cxn ang="0">
                  <a:pos x="207" y="198"/>
                </a:cxn>
                <a:cxn ang="0">
                  <a:pos x="257" y="144"/>
                </a:cxn>
                <a:cxn ang="0">
                  <a:pos x="252" y="63"/>
                </a:cxn>
                <a:cxn ang="0">
                  <a:pos x="194" y="9"/>
                </a:cxn>
              </a:cxnLst>
              <a:pathLst>
                <a:path w="60" h="59">
                  <a:moveTo>
                    <a:pt x="20" y="32"/>
                  </a:moveTo>
                  <a:cubicBezTo>
                    <a:pt x="20" y="30"/>
                    <a:pt x="20" y="28"/>
                    <a:pt x="21" y="26"/>
                  </a:cubicBezTo>
                  <a:cubicBezTo>
                    <a:pt x="22" y="23"/>
                    <a:pt x="23" y="22"/>
                    <a:pt x="24" y="20"/>
                  </a:cubicBezTo>
                  <a:cubicBezTo>
                    <a:pt x="26" y="19"/>
                    <a:pt x="28" y="18"/>
                    <a:pt x="29" y="18"/>
                  </a:cubicBezTo>
                  <a:cubicBezTo>
                    <a:pt x="30" y="18"/>
                    <a:pt x="31" y="18"/>
                    <a:pt x="32" y="19"/>
                  </a:cubicBezTo>
                  <a:cubicBezTo>
                    <a:pt x="32" y="19"/>
                    <a:pt x="33" y="19"/>
                    <a:pt x="34" y="20"/>
                  </a:cubicBezTo>
                  <a:cubicBezTo>
                    <a:pt x="34" y="21"/>
                    <a:pt x="34" y="22"/>
                    <a:pt x="35" y="22"/>
                  </a:cubicBezTo>
                  <a:cubicBezTo>
                    <a:pt x="35" y="23"/>
                    <a:pt x="35" y="24"/>
                    <a:pt x="35" y="25"/>
                  </a:cubicBezTo>
                  <a:cubicBezTo>
                    <a:pt x="35" y="28"/>
                    <a:pt x="35" y="30"/>
                    <a:pt x="34" y="32"/>
                  </a:cubicBezTo>
                  <a:cubicBezTo>
                    <a:pt x="33" y="35"/>
                    <a:pt x="32" y="37"/>
                    <a:pt x="31" y="38"/>
                  </a:cubicBezTo>
                  <a:cubicBezTo>
                    <a:pt x="29" y="40"/>
                    <a:pt x="27" y="40"/>
                    <a:pt x="26" y="40"/>
                  </a:cubicBezTo>
                  <a:cubicBezTo>
                    <a:pt x="24" y="40"/>
                    <a:pt x="23" y="40"/>
                    <a:pt x="21" y="38"/>
                  </a:cubicBezTo>
                  <a:cubicBezTo>
                    <a:pt x="21" y="37"/>
                    <a:pt x="20" y="35"/>
                    <a:pt x="20" y="33"/>
                  </a:cubicBezTo>
                  <a:cubicBezTo>
                    <a:pt x="20" y="33"/>
                    <a:pt x="20" y="33"/>
                    <a:pt x="20" y="33"/>
                  </a:cubicBezTo>
                  <a:cubicBezTo>
                    <a:pt x="20" y="33"/>
                    <a:pt x="20" y="32"/>
                    <a:pt x="20" y="32"/>
                  </a:cubicBezTo>
                  <a:moveTo>
                    <a:pt x="32" y="0"/>
                  </a:moveTo>
                  <a:cubicBezTo>
                    <a:pt x="27" y="0"/>
                    <a:pt x="23" y="1"/>
                    <a:pt x="19" y="2"/>
                  </a:cubicBezTo>
                  <a:cubicBezTo>
                    <a:pt x="15" y="4"/>
                    <a:pt x="11" y="6"/>
                    <a:pt x="9" y="9"/>
                  </a:cubicBezTo>
                  <a:cubicBezTo>
                    <a:pt x="6" y="12"/>
                    <a:pt x="4" y="15"/>
                    <a:pt x="2" y="19"/>
                  </a:cubicBezTo>
                  <a:cubicBezTo>
                    <a:pt x="1" y="23"/>
                    <a:pt x="0" y="27"/>
                    <a:pt x="0" y="31"/>
                  </a:cubicBezTo>
                  <a:cubicBezTo>
                    <a:pt x="0" y="35"/>
                    <a:pt x="1" y="39"/>
                    <a:pt x="2" y="43"/>
                  </a:cubicBezTo>
                  <a:cubicBezTo>
                    <a:pt x="4" y="46"/>
                    <a:pt x="6" y="49"/>
                    <a:pt x="9" y="52"/>
                  </a:cubicBezTo>
                  <a:cubicBezTo>
                    <a:pt x="11" y="54"/>
                    <a:pt x="15" y="56"/>
                    <a:pt x="19" y="57"/>
                  </a:cubicBezTo>
                  <a:cubicBezTo>
                    <a:pt x="23" y="59"/>
                    <a:pt x="28" y="59"/>
                    <a:pt x="33" y="59"/>
                  </a:cubicBezTo>
                  <a:cubicBezTo>
                    <a:pt x="36" y="59"/>
                    <a:pt x="39" y="59"/>
                    <a:pt x="42" y="58"/>
                  </a:cubicBezTo>
                  <a:cubicBezTo>
                    <a:pt x="45" y="58"/>
                    <a:pt x="47" y="57"/>
                    <a:pt x="50" y="56"/>
                  </a:cubicBezTo>
                  <a:cubicBezTo>
                    <a:pt x="52" y="55"/>
                    <a:pt x="54" y="53"/>
                    <a:pt x="56" y="51"/>
                  </a:cubicBezTo>
                  <a:cubicBezTo>
                    <a:pt x="58" y="50"/>
                    <a:pt x="59" y="48"/>
                    <a:pt x="60" y="46"/>
                  </a:cubicBezTo>
                  <a:cubicBezTo>
                    <a:pt x="53" y="46"/>
                    <a:pt x="53" y="46"/>
                    <a:pt x="53" y="46"/>
                  </a:cubicBezTo>
                  <a:cubicBezTo>
                    <a:pt x="52" y="48"/>
                    <a:pt x="49" y="50"/>
                    <a:pt x="47" y="51"/>
                  </a:cubicBezTo>
                  <a:cubicBezTo>
                    <a:pt x="44" y="52"/>
                    <a:pt x="41" y="53"/>
                    <a:pt x="37" y="53"/>
                  </a:cubicBezTo>
                  <a:cubicBezTo>
                    <a:pt x="35" y="54"/>
                    <a:pt x="33" y="54"/>
                    <a:pt x="32" y="54"/>
                  </a:cubicBezTo>
                  <a:cubicBezTo>
                    <a:pt x="29" y="54"/>
                    <a:pt x="26" y="53"/>
                    <a:pt x="24" y="53"/>
                  </a:cubicBezTo>
                  <a:cubicBezTo>
                    <a:pt x="20" y="52"/>
                    <a:pt x="17" y="51"/>
                    <a:pt x="14" y="49"/>
                  </a:cubicBezTo>
                  <a:cubicBezTo>
                    <a:pt x="12" y="47"/>
                    <a:pt x="10" y="44"/>
                    <a:pt x="8" y="41"/>
                  </a:cubicBezTo>
                  <a:cubicBezTo>
                    <a:pt x="7" y="38"/>
                    <a:pt x="6" y="35"/>
                    <a:pt x="6" y="32"/>
                  </a:cubicBezTo>
                  <a:cubicBezTo>
                    <a:pt x="6" y="29"/>
                    <a:pt x="6" y="26"/>
                    <a:pt x="7" y="24"/>
                  </a:cubicBezTo>
                  <a:cubicBezTo>
                    <a:pt x="8" y="22"/>
                    <a:pt x="8" y="20"/>
                    <a:pt x="9" y="18"/>
                  </a:cubicBezTo>
                  <a:cubicBezTo>
                    <a:pt x="9" y="18"/>
                    <a:pt x="10" y="17"/>
                    <a:pt x="10" y="17"/>
                  </a:cubicBezTo>
                  <a:cubicBezTo>
                    <a:pt x="10" y="16"/>
                    <a:pt x="10" y="16"/>
                    <a:pt x="11" y="16"/>
                  </a:cubicBezTo>
                  <a:cubicBezTo>
                    <a:pt x="12" y="14"/>
                    <a:pt x="13" y="12"/>
                    <a:pt x="15" y="11"/>
                  </a:cubicBezTo>
                  <a:cubicBezTo>
                    <a:pt x="17" y="9"/>
                    <a:pt x="20" y="8"/>
                    <a:pt x="23" y="7"/>
                  </a:cubicBezTo>
                  <a:cubicBezTo>
                    <a:pt x="25" y="6"/>
                    <a:pt x="28" y="6"/>
                    <a:pt x="32" y="6"/>
                  </a:cubicBezTo>
                  <a:cubicBezTo>
                    <a:pt x="35" y="6"/>
                    <a:pt x="38" y="6"/>
                    <a:pt x="41" y="7"/>
                  </a:cubicBezTo>
                  <a:cubicBezTo>
                    <a:pt x="43" y="8"/>
                    <a:pt x="45" y="9"/>
                    <a:pt x="47" y="11"/>
                  </a:cubicBezTo>
                  <a:cubicBezTo>
                    <a:pt x="49" y="12"/>
                    <a:pt x="50" y="14"/>
                    <a:pt x="51" y="16"/>
                  </a:cubicBezTo>
                  <a:cubicBezTo>
                    <a:pt x="52" y="19"/>
                    <a:pt x="53" y="21"/>
                    <a:pt x="53" y="23"/>
                  </a:cubicBezTo>
                  <a:cubicBezTo>
                    <a:pt x="53" y="26"/>
                    <a:pt x="52" y="29"/>
                    <a:pt x="51" y="32"/>
                  </a:cubicBezTo>
                  <a:cubicBezTo>
                    <a:pt x="49" y="34"/>
                    <a:pt x="48" y="36"/>
                    <a:pt x="46" y="38"/>
                  </a:cubicBezTo>
                  <a:cubicBezTo>
                    <a:pt x="44" y="39"/>
                    <a:pt x="43" y="40"/>
                    <a:pt x="42" y="40"/>
                  </a:cubicBezTo>
                  <a:cubicBezTo>
                    <a:pt x="41" y="39"/>
                    <a:pt x="41" y="39"/>
                    <a:pt x="41" y="39"/>
                  </a:cubicBezTo>
                  <a:cubicBezTo>
                    <a:pt x="41" y="39"/>
                    <a:pt x="41" y="39"/>
                    <a:pt x="41" y="38"/>
                  </a:cubicBezTo>
                  <a:cubicBezTo>
                    <a:pt x="41" y="38"/>
                    <a:pt x="41" y="37"/>
                    <a:pt x="41" y="35"/>
                  </a:cubicBezTo>
                  <a:cubicBezTo>
                    <a:pt x="44" y="20"/>
                    <a:pt x="44" y="20"/>
                    <a:pt x="44" y="20"/>
                  </a:cubicBezTo>
                  <a:cubicBezTo>
                    <a:pt x="45" y="18"/>
                    <a:pt x="45" y="18"/>
                    <a:pt x="45" y="18"/>
                  </a:cubicBezTo>
                  <a:cubicBezTo>
                    <a:pt x="46" y="13"/>
                    <a:pt x="46" y="13"/>
                    <a:pt x="46" y="13"/>
                  </a:cubicBezTo>
                  <a:cubicBezTo>
                    <a:pt x="38" y="13"/>
                    <a:pt x="38" y="13"/>
                    <a:pt x="38" y="13"/>
                  </a:cubicBezTo>
                  <a:cubicBezTo>
                    <a:pt x="37" y="17"/>
                    <a:pt x="37" y="17"/>
                    <a:pt x="37" y="17"/>
                  </a:cubicBezTo>
                  <a:cubicBezTo>
                    <a:pt x="35" y="14"/>
                    <a:pt x="32" y="13"/>
                    <a:pt x="29" y="13"/>
                  </a:cubicBezTo>
                  <a:cubicBezTo>
                    <a:pt x="25" y="13"/>
                    <a:pt x="23" y="14"/>
                    <a:pt x="20" y="16"/>
                  </a:cubicBezTo>
                  <a:cubicBezTo>
                    <a:pt x="17" y="18"/>
                    <a:pt x="15" y="20"/>
                    <a:pt x="14" y="23"/>
                  </a:cubicBezTo>
                  <a:cubicBezTo>
                    <a:pt x="13" y="26"/>
                    <a:pt x="12" y="30"/>
                    <a:pt x="12" y="33"/>
                  </a:cubicBezTo>
                  <a:cubicBezTo>
                    <a:pt x="12" y="36"/>
                    <a:pt x="13" y="39"/>
                    <a:pt x="14" y="41"/>
                  </a:cubicBezTo>
                  <a:cubicBezTo>
                    <a:pt x="15" y="43"/>
                    <a:pt x="17" y="44"/>
                    <a:pt x="19" y="45"/>
                  </a:cubicBezTo>
                  <a:cubicBezTo>
                    <a:pt x="21" y="46"/>
                    <a:pt x="22" y="46"/>
                    <a:pt x="24" y="46"/>
                  </a:cubicBezTo>
                  <a:cubicBezTo>
                    <a:pt x="24" y="46"/>
                    <a:pt x="25" y="46"/>
                    <a:pt x="26" y="46"/>
                  </a:cubicBezTo>
                  <a:cubicBezTo>
                    <a:pt x="28" y="45"/>
                    <a:pt x="30" y="44"/>
                    <a:pt x="32" y="42"/>
                  </a:cubicBezTo>
                  <a:cubicBezTo>
                    <a:pt x="33" y="44"/>
                    <a:pt x="33" y="45"/>
                    <a:pt x="34" y="45"/>
                  </a:cubicBezTo>
                  <a:cubicBezTo>
                    <a:pt x="35" y="46"/>
                    <a:pt x="36" y="46"/>
                    <a:pt x="38" y="46"/>
                  </a:cubicBezTo>
                  <a:cubicBezTo>
                    <a:pt x="41" y="46"/>
                    <a:pt x="44" y="45"/>
                    <a:pt x="46" y="44"/>
                  </a:cubicBezTo>
                  <a:cubicBezTo>
                    <a:pt x="49" y="43"/>
                    <a:pt x="51" y="41"/>
                    <a:pt x="53" y="39"/>
                  </a:cubicBezTo>
                  <a:cubicBezTo>
                    <a:pt x="54" y="37"/>
                    <a:pt x="56" y="35"/>
                    <a:pt x="57" y="32"/>
                  </a:cubicBezTo>
                  <a:cubicBezTo>
                    <a:pt x="58" y="29"/>
                    <a:pt x="58" y="27"/>
                    <a:pt x="58" y="24"/>
                  </a:cubicBezTo>
                  <a:cubicBezTo>
                    <a:pt x="58" y="20"/>
                    <a:pt x="58" y="17"/>
                    <a:pt x="56" y="14"/>
                  </a:cubicBezTo>
                  <a:cubicBezTo>
                    <a:pt x="55" y="11"/>
                    <a:pt x="53" y="9"/>
                    <a:pt x="51" y="7"/>
                  </a:cubicBezTo>
                  <a:cubicBezTo>
                    <a:pt x="49" y="4"/>
                    <a:pt x="46" y="3"/>
                    <a:pt x="43" y="2"/>
                  </a:cubicBezTo>
                  <a:cubicBezTo>
                    <a:pt x="39" y="1"/>
                    <a:pt x="36" y="0"/>
                    <a:pt x="32" y="0"/>
                  </a:cubicBezTo>
                </a:path>
              </a:pathLst>
            </a:custGeom>
            <a:solidFill>
              <a:schemeClr val="tx2"/>
            </a:solidFill>
            <a:ln w="9525">
              <a:noFill/>
            </a:ln>
          </p:spPr>
          <p:txBody>
            <a:bodyPr/>
            <a:p>
              <a:endParaRPr lang="zh-CN" altLang="en-US"/>
            </a:p>
          </p:txBody>
        </p:sp>
        <p:sp>
          <p:nvSpPr>
            <p:cNvPr id="285806" name="任意多边形 117"/>
            <p:cNvSpPr/>
            <p:nvPr>
              <p:custDataLst>
                <p:tags r:id="rId105"/>
              </p:custDataLst>
            </p:nvPr>
          </p:nvSpPr>
          <p:spPr>
            <a:xfrm>
              <a:off x="11339" y="4596"/>
              <a:ext cx="497" cy="546"/>
            </a:xfrm>
            <a:custGeom>
              <a:avLst/>
              <a:gdLst/>
              <a:ahLst/>
              <a:cxnLst>
                <a:cxn ang="0">
                  <a:pos x="306" y="310"/>
                </a:cxn>
                <a:cxn ang="0">
                  <a:pos x="333" y="328"/>
                </a:cxn>
                <a:cxn ang="0">
                  <a:pos x="346" y="341"/>
                </a:cxn>
                <a:cxn ang="0">
                  <a:pos x="297" y="328"/>
                </a:cxn>
                <a:cxn ang="0">
                  <a:pos x="108" y="364"/>
                </a:cxn>
                <a:cxn ang="0">
                  <a:pos x="121" y="310"/>
                </a:cxn>
                <a:cxn ang="0">
                  <a:pos x="144" y="346"/>
                </a:cxn>
                <a:cxn ang="0">
                  <a:pos x="108" y="364"/>
                </a:cxn>
                <a:cxn ang="0">
                  <a:pos x="220" y="391"/>
                </a:cxn>
                <a:cxn ang="0">
                  <a:pos x="292" y="305"/>
                </a:cxn>
                <a:cxn ang="0">
                  <a:pos x="220" y="391"/>
                </a:cxn>
                <a:cxn ang="0">
                  <a:pos x="207" y="287"/>
                </a:cxn>
                <a:cxn ang="0">
                  <a:pos x="135" y="301"/>
                </a:cxn>
                <a:cxn ang="0">
                  <a:pos x="207" y="287"/>
                </a:cxn>
                <a:cxn ang="0">
                  <a:pos x="18" y="211"/>
                </a:cxn>
                <a:cxn ang="0">
                  <a:pos x="99" y="211"/>
                </a:cxn>
                <a:cxn ang="0">
                  <a:pos x="67" y="332"/>
                </a:cxn>
                <a:cxn ang="0">
                  <a:pos x="112" y="215"/>
                </a:cxn>
                <a:cxn ang="0">
                  <a:pos x="189" y="211"/>
                </a:cxn>
                <a:cxn ang="0">
                  <a:pos x="207" y="274"/>
                </a:cxn>
                <a:cxn ang="0">
                  <a:pos x="207" y="274"/>
                </a:cxn>
                <a:cxn ang="0">
                  <a:pos x="126" y="292"/>
                </a:cxn>
                <a:cxn ang="0">
                  <a:pos x="315" y="211"/>
                </a:cxn>
                <a:cxn ang="0">
                  <a:pos x="301" y="292"/>
                </a:cxn>
                <a:cxn ang="0">
                  <a:pos x="265" y="283"/>
                </a:cxn>
                <a:cxn ang="0">
                  <a:pos x="220" y="224"/>
                </a:cxn>
                <a:cxn ang="0">
                  <a:pos x="229" y="211"/>
                </a:cxn>
                <a:cxn ang="0">
                  <a:pos x="310" y="301"/>
                </a:cxn>
                <a:cxn ang="0">
                  <a:pos x="400" y="211"/>
                </a:cxn>
                <a:cxn ang="0">
                  <a:pos x="355" y="332"/>
                </a:cxn>
                <a:cxn ang="0">
                  <a:pos x="130" y="116"/>
                </a:cxn>
                <a:cxn ang="0">
                  <a:pos x="207" y="197"/>
                </a:cxn>
                <a:cxn ang="0">
                  <a:pos x="220" y="197"/>
                </a:cxn>
                <a:cxn ang="0">
                  <a:pos x="220" y="134"/>
                </a:cxn>
                <a:cxn ang="0">
                  <a:pos x="297" y="112"/>
                </a:cxn>
                <a:cxn ang="0">
                  <a:pos x="220" y="197"/>
                </a:cxn>
                <a:cxn ang="0">
                  <a:pos x="18" y="197"/>
                </a:cxn>
                <a:cxn ang="0">
                  <a:pos x="22" y="184"/>
                </a:cxn>
                <a:cxn ang="0">
                  <a:pos x="117" y="112"/>
                </a:cxn>
                <a:cxn ang="0">
                  <a:pos x="22" y="197"/>
                </a:cxn>
                <a:cxn ang="0">
                  <a:pos x="310" y="107"/>
                </a:cxn>
                <a:cxn ang="0">
                  <a:pos x="405" y="197"/>
                </a:cxn>
                <a:cxn ang="0">
                  <a:pos x="220" y="121"/>
                </a:cxn>
                <a:cxn ang="0">
                  <a:pos x="292" y="103"/>
                </a:cxn>
                <a:cxn ang="0">
                  <a:pos x="175" y="49"/>
                </a:cxn>
                <a:cxn ang="0">
                  <a:pos x="207" y="121"/>
                </a:cxn>
                <a:cxn ang="0">
                  <a:pos x="166" y="58"/>
                </a:cxn>
                <a:cxn ang="0">
                  <a:pos x="306" y="98"/>
                </a:cxn>
                <a:cxn ang="0">
                  <a:pos x="346" y="67"/>
                </a:cxn>
                <a:cxn ang="0">
                  <a:pos x="121" y="98"/>
                </a:cxn>
                <a:cxn ang="0">
                  <a:pos x="198" y="13"/>
                </a:cxn>
                <a:cxn ang="0">
                  <a:pos x="211" y="0"/>
                </a:cxn>
                <a:cxn ang="0">
                  <a:pos x="162" y="8"/>
                </a:cxn>
                <a:cxn ang="0">
                  <a:pos x="54" y="76"/>
                </a:cxn>
                <a:cxn ang="0">
                  <a:pos x="27" y="292"/>
                </a:cxn>
                <a:cxn ang="0">
                  <a:pos x="108" y="377"/>
                </a:cxn>
                <a:cxn ang="0">
                  <a:pos x="216" y="404"/>
                </a:cxn>
                <a:cxn ang="0">
                  <a:pos x="387" y="98"/>
                </a:cxn>
                <a:cxn ang="0">
                  <a:pos x="211" y="0"/>
                </a:cxn>
              </a:cxnLst>
              <a:pathLst>
                <a:path w="94" h="91">
                  <a:moveTo>
                    <a:pt x="68" y="70"/>
                  </a:moveTo>
                  <a:cubicBezTo>
                    <a:pt x="68" y="70"/>
                    <a:pt x="68" y="69"/>
                    <a:pt x="68" y="69"/>
                  </a:cubicBezTo>
                  <a:cubicBezTo>
                    <a:pt x="68" y="69"/>
                    <a:pt x="68" y="69"/>
                    <a:pt x="68" y="69"/>
                  </a:cubicBezTo>
                  <a:cubicBezTo>
                    <a:pt x="70" y="71"/>
                    <a:pt x="72" y="72"/>
                    <a:pt x="74" y="73"/>
                  </a:cubicBezTo>
                  <a:cubicBezTo>
                    <a:pt x="75" y="74"/>
                    <a:pt x="76" y="75"/>
                    <a:pt x="76" y="75"/>
                  </a:cubicBezTo>
                  <a:cubicBezTo>
                    <a:pt x="76" y="75"/>
                    <a:pt x="77" y="76"/>
                    <a:pt x="77" y="76"/>
                  </a:cubicBezTo>
                  <a:cubicBezTo>
                    <a:pt x="70" y="82"/>
                    <a:pt x="61" y="86"/>
                    <a:pt x="52" y="88"/>
                  </a:cubicBezTo>
                  <a:cubicBezTo>
                    <a:pt x="57" y="84"/>
                    <a:pt x="62" y="78"/>
                    <a:pt x="66" y="73"/>
                  </a:cubicBezTo>
                  <a:cubicBezTo>
                    <a:pt x="66" y="72"/>
                    <a:pt x="67" y="71"/>
                    <a:pt x="68" y="70"/>
                  </a:cubicBezTo>
                  <a:moveTo>
                    <a:pt x="24" y="81"/>
                  </a:moveTo>
                  <a:cubicBezTo>
                    <a:pt x="22" y="80"/>
                    <a:pt x="19" y="78"/>
                    <a:pt x="17" y="76"/>
                  </a:cubicBezTo>
                  <a:cubicBezTo>
                    <a:pt x="20" y="73"/>
                    <a:pt x="24" y="70"/>
                    <a:pt x="27" y="69"/>
                  </a:cubicBezTo>
                  <a:cubicBezTo>
                    <a:pt x="28" y="70"/>
                    <a:pt x="29" y="72"/>
                    <a:pt x="30" y="74"/>
                  </a:cubicBezTo>
                  <a:cubicBezTo>
                    <a:pt x="31" y="75"/>
                    <a:pt x="31" y="76"/>
                    <a:pt x="32" y="77"/>
                  </a:cubicBezTo>
                  <a:cubicBezTo>
                    <a:pt x="35" y="81"/>
                    <a:pt x="39" y="85"/>
                    <a:pt x="43" y="88"/>
                  </a:cubicBezTo>
                  <a:cubicBezTo>
                    <a:pt x="36" y="87"/>
                    <a:pt x="30" y="85"/>
                    <a:pt x="24" y="81"/>
                  </a:cubicBezTo>
                  <a:cubicBezTo>
                    <a:pt x="24" y="81"/>
                    <a:pt x="24" y="81"/>
                    <a:pt x="24" y="81"/>
                  </a:cubicBezTo>
                  <a:moveTo>
                    <a:pt x="49" y="87"/>
                  </a:moveTo>
                  <a:cubicBezTo>
                    <a:pt x="49" y="64"/>
                    <a:pt x="49" y="64"/>
                    <a:pt x="49" y="64"/>
                  </a:cubicBezTo>
                  <a:cubicBezTo>
                    <a:pt x="55" y="64"/>
                    <a:pt x="60" y="65"/>
                    <a:pt x="65" y="68"/>
                  </a:cubicBezTo>
                  <a:cubicBezTo>
                    <a:pt x="65" y="68"/>
                    <a:pt x="65" y="68"/>
                    <a:pt x="65" y="68"/>
                  </a:cubicBezTo>
                  <a:cubicBezTo>
                    <a:pt x="62" y="75"/>
                    <a:pt x="56" y="82"/>
                    <a:pt x="49" y="87"/>
                  </a:cubicBezTo>
                  <a:moveTo>
                    <a:pt x="46" y="64"/>
                  </a:moveTo>
                  <a:cubicBezTo>
                    <a:pt x="46" y="64"/>
                    <a:pt x="46" y="64"/>
                    <a:pt x="46" y="64"/>
                  </a:cubicBezTo>
                  <a:cubicBezTo>
                    <a:pt x="46" y="87"/>
                    <a:pt x="46" y="87"/>
                    <a:pt x="46" y="87"/>
                  </a:cubicBezTo>
                  <a:cubicBezTo>
                    <a:pt x="39" y="82"/>
                    <a:pt x="33" y="75"/>
                    <a:pt x="30" y="67"/>
                  </a:cubicBezTo>
                  <a:cubicBezTo>
                    <a:pt x="34" y="65"/>
                    <a:pt x="39" y="64"/>
                    <a:pt x="45" y="64"/>
                  </a:cubicBezTo>
                  <a:cubicBezTo>
                    <a:pt x="45" y="64"/>
                    <a:pt x="45" y="64"/>
                    <a:pt x="46" y="64"/>
                  </a:cubicBezTo>
                  <a:moveTo>
                    <a:pt x="15" y="74"/>
                  </a:moveTo>
                  <a:cubicBezTo>
                    <a:pt x="9" y="66"/>
                    <a:pt x="5" y="57"/>
                    <a:pt x="4" y="47"/>
                  </a:cubicBezTo>
                  <a:cubicBezTo>
                    <a:pt x="21" y="47"/>
                    <a:pt x="21" y="47"/>
                    <a:pt x="21" y="47"/>
                  </a:cubicBezTo>
                  <a:cubicBezTo>
                    <a:pt x="22" y="47"/>
                    <a:pt x="22" y="47"/>
                    <a:pt x="22" y="47"/>
                  </a:cubicBezTo>
                  <a:cubicBezTo>
                    <a:pt x="22" y="54"/>
                    <a:pt x="24" y="60"/>
                    <a:pt x="26" y="66"/>
                  </a:cubicBezTo>
                  <a:cubicBezTo>
                    <a:pt x="22" y="68"/>
                    <a:pt x="19" y="71"/>
                    <a:pt x="15" y="74"/>
                  </a:cubicBezTo>
                  <a:moveTo>
                    <a:pt x="28" y="65"/>
                  </a:moveTo>
                  <a:cubicBezTo>
                    <a:pt x="26" y="60"/>
                    <a:pt x="25" y="54"/>
                    <a:pt x="25" y="48"/>
                  </a:cubicBezTo>
                  <a:cubicBezTo>
                    <a:pt x="25" y="47"/>
                    <a:pt x="25" y="47"/>
                    <a:pt x="25" y="47"/>
                  </a:cubicBezTo>
                  <a:cubicBezTo>
                    <a:pt x="42" y="47"/>
                    <a:pt x="42" y="47"/>
                    <a:pt x="42" y="47"/>
                  </a:cubicBezTo>
                  <a:cubicBezTo>
                    <a:pt x="46" y="47"/>
                    <a:pt x="46" y="47"/>
                    <a:pt x="46" y="47"/>
                  </a:cubicBezTo>
                  <a:cubicBezTo>
                    <a:pt x="46" y="61"/>
                    <a:pt x="46" y="61"/>
                    <a:pt x="46" y="61"/>
                  </a:cubicBezTo>
                  <a:cubicBezTo>
                    <a:pt x="46" y="61"/>
                    <a:pt x="46" y="61"/>
                    <a:pt x="46" y="61"/>
                  </a:cubicBezTo>
                  <a:cubicBezTo>
                    <a:pt x="46" y="61"/>
                    <a:pt x="46" y="61"/>
                    <a:pt x="46" y="61"/>
                  </a:cubicBezTo>
                  <a:cubicBezTo>
                    <a:pt x="45" y="61"/>
                    <a:pt x="44" y="61"/>
                    <a:pt x="44" y="61"/>
                  </a:cubicBezTo>
                  <a:cubicBezTo>
                    <a:pt x="38" y="62"/>
                    <a:pt x="33" y="63"/>
                    <a:pt x="28" y="65"/>
                  </a:cubicBezTo>
                  <a:moveTo>
                    <a:pt x="51" y="47"/>
                  </a:moveTo>
                  <a:cubicBezTo>
                    <a:pt x="70" y="47"/>
                    <a:pt x="70" y="47"/>
                    <a:pt x="70" y="47"/>
                  </a:cubicBezTo>
                  <a:cubicBezTo>
                    <a:pt x="71" y="47"/>
                    <a:pt x="71" y="47"/>
                    <a:pt x="71" y="47"/>
                  </a:cubicBezTo>
                  <a:cubicBezTo>
                    <a:pt x="71" y="54"/>
                    <a:pt x="69" y="60"/>
                    <a:pt x="67" y="65"/>
                  </a:cubicBezTo>
                  <a:cubicBezTo>
                    <a:pt x="65" y="65"/>
                    <a:pt x="62" y="64"/>
                    <a:pt x="60" y="63"/>
                  </a:cubicBezTo>
                  <a:cubicBezTo>
                    <a:pt x="60" y="63"/>
                    <a:pt x="59" y="63"/>
                    <a:pt x="59" y="63"/>
                  </a:cubicBezTo>
                  <a:cubicBezTo>
                    <a:pt x="56" y="62"/>
                    <a:pt x="52" y="61"/>
                    <a:pt x="49" y="61"/>
                  </a:cubicBezTo>
                  <a:cubicBezTo>
                    <a:pt x="49" y="50"/>
                    <a:pt x="49" y="50"/>
                    <a:pt x="49" y="50"/>
                  </a:cubicBezTo>
                  <a:cubicBezTo>
                    <a:pt x="49" y="47"/>
                    <a:pt x="49" y="47"/>
                    <a:pt x="49" y="47"/>
                  </a:cubicBezTo>
                  <a:cubicBezTo>
                    <a:pt x="51" y="47"/>
                    <a:pt x="51" y="47"/>
                    <a:pt x="51" y="47"/>
                  </a:cubicBezTo>
                  <a:moveTo>
                    <a:pt x="79" y="74"/>
                  </a:moveTo>
                  <a:cubicBezTo>
                    <a:pt x="76" y="71"/>
                    <a:pt x="72" y="69"/>
                    <a:pt x="69" y="67"/>
                  </a:cubicBezTo>
                  <a:cubicBezTo>
                    <a:pt x="72" y="61"/>
                    <a:pt x="73" y="54"/>
                    <a:pt x="74" y="47"/>
                  </a:cubicBezTo>
                  <a:cubicBezTo>
                    <a:pt x="89" y="47"/>
                    <a:pt x="89" y="47"/>
                    <a:pt x="89" y="47"/>
                  </a:cubicBezTo>
                  <a:cubicBezTo>
                    <a:pt x="90" y="47"/>
                    <a:pt x="90" y="47"/>
                    <a:pt x="90" y="47"/>
                  </a:cubicBezTo>
                  <a:cubicBezTo>
                    <a:pt x="89" y="57"/>
                    <a:pt x="85" y="66"/>
                    <a:pt x="79" y="74"/>
                  </a:cubicBezTo>
                  <a:moveTo>
                    <a:pt x="25" y="44"/>
                  </a:moveTo>
                  <a:cubicBezTo>
                    <a:pt x="25" y="38"/>
                    <a:pt x="26" y="32"/>
                    <a:pt x="29" y="26"/>
                  </a:cubicBezTo>
                  <a:cubicBezTo>
                    <a:pt x="34" y="28"/>
                    <a:pt x="40" y="30"/>
                    <a:pt x="46" y="30"/>
                  </a:cubicBezTo>
                  <a:cubicBezTo>
                    <a:pt x="46" y="44"/>
                    <a:pt x="46" y="44"/>
                    <a:pt x="46" y="44"/>
                  </a:cubicBezTo>
                  <a:cubicBezTo>
                    <a:pt x="25" y="44"/>
                    <a:pt x="25" y="44"/>
                    <a:pt x="25" y="44"/>
                  </a:cubicBezTo>
                  <a:moveTo>
                    <a:pt x="49" y="44"/>
                  </a:moveTo>
                  <a:cubicBezTo>
                    <a:pt x="49" y="44"/>
                    <a:pt x="49" y="44"/>
                    <a:pt x="49" y="44"/>
                  </a:cubicBezTo>
                  <a:cubicBezTo>
                    <a:pt x="49" y="30"/>
                    <a:pt x="49" y="30"/>
                    <a:pt x="49" y="30"/>
                  </a:cubicBezTo>
                  <a:cubicBezTo>
                    <a:pt x="49" y="30"/>
                    <a:pt x="49" y="30"/>
                    <a:pt x="49" y="30"/>
                  </a:cubicBezTo>
                  <a:cubicBezTo>
                    <a:pt x="55" y="29"/>
                    <a:pt x="61" y="28"/>
                    <a:pt x="66" y="25"/>
                  </a:cubicBezTo>
                  <a:cubicBezTo>
                    <a:pt x="69" y="31"/>
                    <a:pt x="71" y="37"/>
                    <a:pt x="71" y="44"/>
                  </a:cubicBezTo>
                  <a:cubicBezTo>
                    <a:pt x="49" y="44"/>
                    <a:pt x="49" y="44"/>
                    <a:pt x="49" y="44"/>
                  </a:cubicBezTo>
                  <a:moveTo>
                    <a:pt x="5" y="44"/>
                  </a:moveTo>
                  <a:cubicBezTo>
                    <a:pt x="4" y="44"/>
                    <a:pt x="4" y="44"/>
                    <a:pt x="4" y="44"/>
                  </a:cubicBezTo>
                  <a:cubicBezTo>
                    <a:pt x="5" y="41"/>
                    <a:pt x="5" y="41"/>
                    <a:pt x="5" y="41"/>
                  </a:cubicBezTo>
                  <a:cubicBezTo>
                    <a:pt x="5" y="41"/>
                    <a:pt x="5" y="41"/>
                    <a:pt x="5" y="41"/>
                  </a:cubicBezTo>
                  <a:cubicBezTo>
                    <a:pt x="6" y="32"/>
                    <a:pt x="9" y="24"/>
                    <a:pt x="15" y="17"/>
                  </a:cubicBezTo>
                  <a:cubicBezTo>
                    <a:pt x="19" y="20"/>
                    <a:pt x="22" y="23"/>
                    <a:pt x="26" y="25"/>
                  </a:cubicBezTo>
                  <a:cubicBezTo>
                    <a:pt x="24" y="31"/>
                    <a:pt x="22" y="38"/>
                    <a:pt x="22" y="44"/>
                  </a:cubicBezTo>
                  <a:cubicBezTo>
                    <a:pt x="5" y="44"/>
                    <a:pt x="5" y="44"/>
                    <a:pt x="5" y="44"/>
                  </a:cubicBezTo>
                  <a:moveTo>
                    <a:pt x="74" y="44"/>
                  </a:moveTo>
                  <a:cubicBezTo>
                    <a:pt x="73" y="37"/>
                    <a:pt x="72" y="30"/>
                    <a:pt x="69" y="24"/>
                  </a:cubicBezTo>
                  <a:cubicBezTo>
                    <a:pt x="72" y="22"/>
                    <a:pt x="76" y="20"/>
                    <a:pt x="79" y="17"/>
                  </a:cubicBezTo>
                  <a:cubicBezTo>
                    <a:pt x="86" y="24"/>
                    <a:pt x="89" y="34"/>
                    <a:pt x="90" y="44"/>
                  </a:cubicBezTo>
                  <a:cubicBezTo>
                    <a:pt x="74" y="44"/>
                    <a:pt x="74" y="44"/>
                    <a:pt x="74" y="44"/>
                  </a:cubicBezTo>
                  <a:moveTo>
                    <a:pt x="49" y="27"/>
                  </a:moveTo>
                  <a:cubicBezTo>
                    <a:pt x="49" y="5"/>
                    <a:pt x="49" y="5"/>
                    <a:pt x="49" y="5"/>
                  </a:cubicBezTo>
                  <a:cubicBezTo>
                    <a:pt x="56" y="9"/>
                    <a:pt x="62" y="16"/>
                    <a:pt x="65" y="23"/>
                  </a:cubicBezTo>
                  <a:cubicBezTo>
                    <a:pt x="60" y="25"/>
                    <a:pt x="55" y="27"/>
                    <a:pt x="49" y="27"/>
                  </a:cubicBezTo>
                  <a:moveTo>
                    <a:pt x="39" y="11"/>
                  </a:moveTo>
                  <a:cubicBezTo>
                    <a:pt x="41" y="8"/>
                    <a:pt x="44" y="6"/>
                    <a:pt x="46" y="4"/>
                  </a:cubicBezTo>
                  <a:cubicBezTo>
                    <a:pt x="46" y="27"/>
                    <a:pt x="46" y="27"/>
                    <a:pt x="46" y="27"/>
                  </a:cubicBezTo>
                  <a:cubicBezTo>
                    <a:pt x="40" y="27"/>
                    <a:pt x="35" y="26"/>
                    <a:pt x="30" y="23"/>
                  </a:cubicBezTo>
                  <a:cubicBezTo>
                    <a:pt x="32" y="20"/>
                    <a:pt x="34" y="16"/>
                    <a:pt x="37" y="13"/>
                  </a:cubicBezTo>
                  <a:cubicBezTo>
                    <a:pt x="37" y="12"/>
                    <a:pt x="38" y="12"/>
                    <a:pt x="39" y="11"/>
                  </a:cubicBezTo>
                  <a:moveTo>
                    <a:pt x="68" y="22"/>
                  </a:moveTo>
                  <a:cubicBezTo>
                    <a:pt x="64" y="15"/>
                    <a:pt x="58" y="8"/>
                    <a:pt x="51" y="3"/>
                  </a:cubicBezTo>
                  <a:cubicBezTo>
                    <a:pt x="61" y="4"/>
                    <a:pt x="70" y="8"/>
                    <a:pt x="77" y="15"/>
                  </a:cubicBezTo>
                  <a:cubicBezTo>
                    <a:pt x="74" y="17"/>
                    <a:pt x="71" y="20"/>
                    <a:pt x="68" y="22"/>
                  </a:cubicBezTo>
                  <a:moveTo>
                    <a:pt x="27" y="22"/>
                  </a:moveTo>
                  <a:cubicBezTo>
                    <a:pt x="24" y="20"/>
                    <a:pt x="20" y="18"/>
                    <a:pt x="17" y="15"/>
                  </a:cubicBezTo>
                  <a:cubicBezTo>
                    <a:pt x="25" y="8"/>
                    <a:pt x="34" y="4"/>
                    <a:pt x="44" y="3"/>
                  </a:cubicBezTo>
                  <a:cubicBezTo>
                    <a:pt x="37" y="8"/>
                    <a:pt x="31" y="15"/>
                    <a:pt x="27" y="22"/>
                  </a:cubicBezTo>
                  <a:moveTo>
                    <a:pt x="47" y="0"/>
                  </a:moveTo>
                  <a:cubicBezTo>
                    <a:pt x="44" y="0"/>
                    <a:pt x="42" y="0"/>
                    <a:pt x="39" y="1"/>
                  </a:cubicBezTo>
                  <a:cubicBezTo>
                    <a:pt x="38" y="1"/>
                    <a:pt x="37" y="1"/>
                    <a:pt x="36" y="2"/>
                  </a:cubicBezTo>
                  <a:cubicBezTo>
                    <a:pt x="28" y="4"/>
                    <a:pt x="20" y="8"/>
                    <a:pt x="13" y="15"/>
                  </a:cubicBezTo>
                  <a:cubicBezTo>
                    <a:pt x="13" y="16"/>
                    <a:pt x="12" y="17"/>
                    <a:pt x="12" y="17"/>
                  </a:cubicBezTo>
                  <a:cubicBezTo>
                    <a:pt x="9" y="20"/>
                    <a:pt x="8" y="23"/>
                    <a:pt x="6" y="26"/>
                  </a:cubicBezTo>
                  <a:cubicBezTo>
                    <a:pt x="0" y="38"/>
                    <a:pt x="1" y="54"/>
                    <a:pt x="6" y="65"/>
                  </a:cubicBezTo>
                  <a:cubicBezTo>
                    <a:pt x="10" y="72"/>
                    <a:pt x="15" y="78"/>
                    <a:pt x="22" y="83"/>
                  </a:cubicBezTo>
                  <a:cubicBezTo>
                    <a:pt x="22" y="83"/>
                    <a:pt x="23" y="84"/>
                    <a:pt x="24" y="84"/>
                  </a:cubicBezTo>
                  <a:cubicBezTo>
                    <a:pt x="31" y="88"/>
                    <a:pt x="38" y="91"/>
                    <a:pt x="46" y="91"/>
                  </a:cubicBezTo>
                  <a:cubicBezTo>
                    <a:pt x="47" y="91"/>
                    <a:pt x="47" y="91"/>
                    <a:pt x="48" y="90"/>
                  </a:cubicBezTo>
                  <a:cubicBezTo>
                    <a:pt x="65" y="90"/>
                    <a:pt x="82" y="79"/>
                    <a:pt x="89" y="63"/>
                  </a:cubicBezTo>
                  <a:cubicBezTo>
                    <a:pt x="94" y="51"/>
                    <a:pt x="93" y="34"/>
                    <a:pt x="86" y="22"/>
                  </a:cubicBezTo>
                  <a:cubicBezTo>
                    <a:pt x="78" y="9"/>
                    <a:pt x="64" y="1"/>
                    <a:pt x="50" y="0"/>
                  </a:cubicBezTo>
                  <a:cubicBezTo>
                    <a:pt x="49" y="0"/>
                    <a:pt x="48" y="0"/>
                    <a:pt x="47" y="0"/>
                  </a:cubicBezTo>
                </a:path>
              </a:pathLst>
            </a:custGeom>
            <a:solidFill>
              <a:schemeClr val="tx2"/>
            </a:solidFill>
            <a:ln w="9525">
              <a:noFill/>
            </a:ln>
          </p:spPr>
          <p:txBody>
            <a:bodyPr/>
            <a:p>
              <a:endParaRPr lang="zh-CN" altLang="en-US"/>
            </a:p>
          </p:txBody>
        </p:sp>
        <p:sp>
          <p:nvSpPr>
            <p:cNvPr id="285807" name="任意多边形 118"/>
            <p:cNvSpPr/>
            <p:nvPr>
              <p:custDataLst>
                <p:tags r:id="rId106"/>
              </p:custDataLst>
            </p:nvPr>
          </p:nvSpPr>
          <p:spPr>
            <a:xfrm>
              <a:off x="15523" y="4528"/>
              <a:ext cx="439" cy="456"/>
            </a:xfrm>
            <a:custGeom>
              <a:avLst/>
              <a:gdLst/>
              <a:ahLst/>
              <a:cxnLst>
                <a:cxn ang="0">
                  <a:pos x="189" y="238"/>
                </a:cxn>
                <a:cxn ang="0">
                  <a:pos x="22" y="342"/>
                </a:cxn>
                <a:cxn ang="0">
                  <a:pos x="229" y="342"/>
                </a:cxn>
                <a:cxn ang="0">
                  <a:pos x="243" y="342"/>
                </a:cxn>
                <a:cxn ang="0">
                  <a:pos x="351" y="342"/>
                </a:cxn>
                <a:cxn ang="0">
                  <a:pos x="189" y="238"/>
                </a:cxn>
                <a:cxn ang="0">
                  <a:pos x="0" y="139"/>
                </a:cxn>
                <a:cxn ang="0">
                  <a:pos x="0" y="144"/>
                </a:cxn>
                <a:cxn ang="0">
                  <a:pos x="4" y="337"/>
                </a:cxn>
                <a:cxn ang="0">
                  <a:pos x="94" y="265"/>
                </a:cxn>
                <a:cxn ang="0">
                  <a:pos x="103" y="261"/>
                </a:cxn>
                <a:cxn ang="0">
                  <a:pos x="130" y="247"/>
                </a:cxn>
                <a:cxn ang="0">
                  <a:pos x="139" y="243"/>
                </a:cxn>
                <a:cxn ang="0">
                  <a:pos x="144" y="238"/>
                </a:cxn>
                <a:cxn ang="0">
                  <a:pos x="175" y="229"/>
                </a:cxn>
                <a:cxn ang="0">
                  <a:pos x="175" y="229"/>
                </a:cxn>
                <a:cxn ang="0">
                  <a:pos x="40" y="162"/>
                </a:cxn>
                <a:cxn ang="0">
                  <a:pos x="31" y="157"/>
                </a:cxn>
                <a:cxn ang="0">
                  <a:pos x="4" y="139"/>
                </a:cxn>
                <a:cxn ang="0">
                  <a:pos x="0" y="139"/>
                </a:cxn>
                <a:cxn ang="0">
                  <a:pos x="369" y="135"/>
                </a:cxn>
                <a:cxn ang="0">
                  <a:pos x="202" y="225"/>
                </a:cxn>
                <a:cxn ang="0">
                  <a:pos x="202" y="225"/>
                </a:cxn>
                <a:cxn ang="0">
                  <a:pos x="198" y="229"/>
                </a:cxn>
                <a:cxn ang="0">
                  <a:pos x="374" y="342"/>
                </a:cxn>
                <a:cxn ang="0">
                  <a:pos x="369" y="135"/>
                </a:cxn>
                <a:cxn ang="0">
                  <a:pos x="45" y="112"/>
                </a:cxn>
                <a:cxn ang="0">
                  <a:pos x="13" y="130"/>
                </a:cxn>
                <a:cxn ang="0">
                  <a:pos x="45" y="144"/>
                </a:cxn>
                <a:cxn ang="0">
                  <a:pos x="45" y="112"/>
                </a:cxn>
                <a:cxn ang="0">
                  <a:pos x="319" y="103"/>
                </a:cxn>
                <a:cxn ang="0">
                  <a:pos x="319" y="144"/>
                </a:cxn>
                <a:cxn ang="0">
                  <a:pos x="355" y="126"/>
                </a:cxn>
                <a:cxn ang="0">
                  <a:pos x="319" y="103"/>
                </a:cxn>
                <a:cxn ang="0">
                  <a:pos x="306" y="0"/>
                </a:cxn>
                <a:cxn ang="0">
                  <a:pos x="144" y="0"/>
                </a:cxn>
                <a:cxn ang="0">
                  <a:pos x="130" y="0"/>
                </a:cxn>
                <a:cxn ang="0">
                  <a:pos x="58" y="0"/>
                </a:cxn>
                <a:cxn ang="0">
                  <a:pos x="58" y="153"/>
                </a:cxn>
                <a:cxn ang="0">
                  <a:pos x="76" y="162"/>
                </a:cxn>
                <a:cxn ang="0">
                  <a:pos x="76" y="18"/>
                </a:cxn>
                <a:cxn ang="0">
                  <a:pos x="288" y="18"/>
                </a:cxn>
                <a:cxn ang="0">
                  <a:pos x="288" y="162"/>
                </a:cxn>
                <a:cxn ang="0">
                  <a:pos x="306" y="153"/>
                </a:cxn>
                <a:cxn ang="0">
                  <a:pos x="306" y="18"/>
                </a:cxn>
                <a:cxn ang="0">
                  <a:pos x="306" y="13"/>
                </a:cxn>
                <a:cxn ang="0">
                  <a:pos x="306" y="0"/>
                </a:cxn>
              </a:cxnLst>
              <a:pathLst>
                <a:path w="83" h="76">
                  <a:moveTo>
                    <a:pt x="42" y="53"/>
                  </a:moveTo>
                  <a:cubicBezTo>
                    <a:pt x="28" y="55"/>
                    <a:pt x="5" y="76"/>
                    <a:pt x="5" y="76"/>
                  </a:cubicBezTo>
                  <a:cubicBezTo>
                    <a:pt x="51" y="76"/>
                    <a:pt x="51" y="76"/>
                    <a:pt x="51" y="76"/>
                  </a:cubicBezTo>
                  <a:cubicBezTo>
                    <a:pt x="54" y="76"/>
                    <a:pt x="54" y="76"/>
                    <a:pt x="54" y="76"/>
                  </a:cubicBezTo>
                  <a:cubicBezTo>
                    <a:pt x="78" y="76"/>
                    <a:pt x="78" y="76"/>
                    <a:pt x="78" y="76"/>
                  </a:cubicBezTo>
                  <a:cubicBezTo>
                    <a:pt x="55" y="55"/>
                    <a:pt x="42" y="53"/>
                    <a:pt x="42" y="53"/>
                  </a:cubicBezTo>
                  <a:moveTo>
                    <a:pt x="0" y="31"/>
                  </a:moveTo>
                  <a:cubicBezTo>
                    <a:pt x="0" y="32"/>
                    <a:pt x="0" y="32"/>
                    <a:pt x="0" y="32"/>
                  </a:cubicBezTo>
                  <a:cubicBezTo>
                    <a:pt x="1" y="75"/>
                    <a:pt x="1" y="75"/>
                    <a:pt x="1" y="75"/>
                  </a:cubicBezTo>
                  <a:cubicBezTo>
                    <a:pt x="1" y="75"/>
                    <a:pt x="10" y="67"/>
                    <a:pt x="21" y="59"/>
                  </a:cubicBezTo>
                  <a:cubicBezTo>
                    <a:pt x="22" y="59"/>
                    <a:pt x="23" y="59"/>
                    <a:pt x="23" y="58"/>
                  </a:cubicBezTo>
                  <a:cubicBezTo>
                    <a:pt x="25" y="57"/>
                    <a:pt x="27" y="56"/>
                    <a:pt x="29" y="55"/>
                  </a:cubicBezTo>
                  <a:cubicBezTo>
                    <a:pt x="30" y="54"/>
                    <a:pt x="30" y="54"/>
                    <a:pt x="31" y="54"/>
                  </a:cubicBezTo>
                  <a:cubicBezTo>
                    <a:pt x="31" y="54"/>
                    <a:pt x="32" y="53"/>
                    <a:pt x="32" y="53"/>
                  </a:cubicBezTo>
                  <a:cubicBezTo>
                    <a:pt x="34" y="52"/>
                    <a:pt x="37" y="51"/>
                    <a:pt x="39" y="51"/>
                  </a:cubicBezTo>
                  <a:cubicBezTo>
                    <a:pt x="39" y="51"/>
                    <a:pt x="39" y="51"/>
                    <a:pt x="39" y="51"/>
                  </a:cubicBezTo>
                  <a:cubicBezTo>
                    <a:pt x="9" y="36"/>
                    <a:pt x="9" y="36"/>
                    <a:pt x="9" y="36"/>
                  </a:cubicBezTo>
                  <a:cubicBezTo>
                    <a:pt x="7" y="35"/>
                    <a:pt x="7" y="35"/>
                    <a:pt x="7" y="35"/>
                  </a:cubicBezTo>
                  <a:cubicBezTo>
                    <a:pt x="1" y="31"/>
                    <a:pt x="1" y="31"/>
                    <a:pt x="1" y="31"/>
                  </a:cubicBezTo>
                  <a:cubicBezTo>
                    <a:pt x="0" y="31"/>
                    <a:pt x="0" y="31"/>
                    <a:pt x="0" y="31"/>
                  </a:cubicBezTo>
                  <a:moveTo>
                    <a:pt x="82" y="30"/>
                  </a:moveTo>
                  <a:cubicBezTo>
                    <a:pt x="45" y="50"/>
                    <a:pt x="45" y="50"/>
                    <a:pt x="45" y="50"/>
                  </a:cubicBezTo>
                  <a:cubicBezTo>
                    <a:pt x="45" y="50"/>
                    <a:pt x="45" y="50"/>
                    <a:pt x="45" y="50"/>
                  </a:cubicBezTo>
                  <a:cubicBezTo>
                    <a:pt x="44" y="51"/>
                    <a:pt x="44" y="51"/>
                    <a:pt x="44" y="51"/>
                  </a:cubicBezTo>
                  <a:cubicBezTo>
                    <a:pt x="49" y="52"/>
                    <a:pt x="63" y="57"/>
                    <a:pt x="83" y="76"/>
                  </a:cubicBezTo>
                  <a:cubicBezTo>
                    <a:pt x="82" y="30"/>
                    <a:pt x="82" y="30"/>
                    <a:pt x="82" y="30"/>
                  </a:cubicBezTo>
                  <a:moveTo>
                    <a:pt x="10" y="25"/>
                  </a:moveTo>
                  <a:cubicBezTo>
                    <a:pt x="8" y="26"/>
                    <a:pt x="5" y="28"/>
                    <a:pt x="3" y="29"/>
                  </a:cubicBezTo>
                  <a:cubicBezTo>
                    <a:pt x="10" y="32"/>
                    <a:pt x="10" y="32"/>
                    <a:pt x="10" y="32"/>
                  </a:cubicBezTo>
                  <a:cubicBezTo>
                    <a:pt x="10" y="25"/>
                    <a:pt x="10" y="25"/>
                    <a:pt x="10" y="25"/>
                  </a:cubicBezTo>
                  <a:moveTo>
                    <a:pt x="71" y="23"/>
                  </a:moveTo>
                  <a:cubicBezTo>
                    <a:pt x="71" y="32"/>
                    <a:pt x="71" y="32"/>
                    <a:pt x="71" y="32"/>
                  </a:cubicBezTo>
                  <a:cubicBezTo>
                    <a:pt x="79" y="28"/>
                    <a:pt x="79" y="28"/>
                    <a:pt x="79" y="28"/>
                  </a:cubicBezTo>
                  <a:cubicBezTo>
                    <a:pt x="79" y="28"/>
                    <a:pt x="76" y="26"/>
                    <a:pt x="71" y="23"/>
                  </a:cubicBezTo>
                  <a:moveTo>
                    <a:pt x="68" y="0"/>
                  </a:moveTo>
                  <a:cubicBezTo>
                    <a:pt x="32" y="0"/>
                    <a:pt x="32" y="0"/>
                    <a:pt x="32" y="0"/>
                  </a:cubicBezTo>
                  <a:cubicBezTo>
                    <a:pt x="29" y="0"/>
                    <a:pt x="29" y="0"/>
                    <a:pt x="29" y="0"/>
                  </a:cubicBezTo>
                  <a:cubicBezTo>
                    <a:pt x="13" y="0"/>
                    <a:pt x="13" y="0"/>
                    <a:pt x="13" y="0"/>
                  </a:cubicBezTo>
                  <a:cubicBezTo>
                    <a:pt x="13" y="34"/>
                    <a:pt x="13" y="34"/>
                    <a:pt x="13" y="34"/>
                  </a:cubicBezTo>
                  <a:cubicBezTo>
                    <a:pt x="17" y="36"/>
                    <a:pt x="17" y="36"/>
                    <a:pt x="17" y="36"/>
                  </a:cubicBezTo>
                  <a:cubicBezTo>
                    <a:pt x="17" y="4"/>
                    <a:pt x="17" y="4"/>
                    <a:pt x="17" y="4"/>
                  </a:cubicBezTo>
                  <a:cubicBezTo>
                    <a:pt x="64" y="4"/>
                    <a:pt x="64" y="4"/>
                    <a:pt x="64" y="4"/>
                  </a:cubicBezTo>
                  <a:cubicBezTo>
                    <a:pt x="64" y="36"/>
                    <a:pt x="64" y="36"/>
                    <a:pt x="64" y="36"/>
                  </a:cubicBezTo>
                  <a:cubicBezTo>
                    <a:pt x="68" y="34"/>
                    <a:pt x="68" y="34"/>
                    <a:pt x="68" y="34"/>
                  </a:cubicBezTo>
                  <a:cubicBezTo>
                    <a:pt x="68" y="4"/>
                    <a:pt x="68" y="4"/>
                    <a:pt x="68" y="4"/>
                  </a:cubicBezTo>
                  <a:cubicBezTo>
                    <a:pt x="68" y="3"/>
                    <a:pt x="68" y="3"/>
                    <a:pt x="68" y="3"/>
                  </a:cubicBezTo>
                  <a:cubicBezTo>
                    <a:pt x="68" y="0"/>
                    <a:pt x="68" y="0"/>
                    <a:pt x="68" y="0"/>
                  </a:cubicBezTo>
                </a:path>
              </a:pathLst>
            </a:custGeom>
            <a:solidFill>
              <a:schemeClr val="tx2"/>
            </a:solidFill>
            <a:ln w="9525">
              <a:noFill/>
            </a:ln>
          </p:spPr>
          <p:txBody>
            <a:bodyPr/>
            <a:p>
              <a:endParaRPr lang="zh-CN" altLang="en-US"/>
            </a:p>
          </p:txBody>
        </p:sp>
        <p:sp>
          <p:nvSpPr>
            <p:cNvPr id="285808" name="任意多边形 119"/>
            <p:cNvSpPr/>
            <p:nvPr>
              <p:custDataLst>
                <p:tags r:id="rId107"/>
              </p:custDataLst>
            </p:nvPr>
          </p:nvSpPr>
          <p:spPr>
            <a:xfrm>
              <a:off x="15660" y="4596"/>
              <a:ext cx="154" cy="173"/>
            </a:xfrm>
            <a:custGeom>
              <a:avLst/>
              <a:gdLst/>
              <a:ahLst/>
              <a:cxnLst>
                <a:cxn ang="0">
                  <a:pos x="40" y="71"/>
                </a:cxn>
                <a:cxn ang="0">
                  <a:pos x="54" y="44"/>
                </a:cxn>
                <a:cxn ang="0">
                  <a:pos x="67" y="40"/>
                </a:cxn>
                <a:cxn ang="0">
                  <a:pos x="76" y="49"/>
                </a:cxn>
                <a:cxn ang="0">
                  <a:pos x="72" y="71"/>
                </a:cxn>
                <a:cxn ang="0">
                  <a:pos x="58" y="89"/>
                </a:cxn>
                <a:cxn ang="0">
                  <a:pos x="45" y="85"/>
                </a:cxn>
                <a:cxn ang="0">
                  <a:pos x="67" y="0"/>
                </a:cxn>
                <a:cxn ang="0">
                  <a:pos x="18" y="22"/>
                </a:cxn>
                <a:cxn ang="0">
                  <a:pos x="0" y="71"/>
                </a:cxn>
                <a:cxn ang="0">
                  <a:pos x="18" y="116"/>
                </a:cxn>
                <a:cxn ang="0">
                  <a:pos x="54" y="130"/>
                </a:cxn>
                <a:cxn ang="0">
                  <a:pos x="72" y="130"/>
                </a:cxn>
                <a:cxn ang="0">
                  <a:pos x="108" y="125"/>
                </a:cxn>
                <a:cxn ang="0">
                  <a:pos x="131" y="103"/>
                </a:cxn>
                <a:cxn ang="0">
                  <a:pos x="99" y="112"/>
                </a:cxn>
                <a:cxn ang="0">
                  <a:pos x="67" y="121"/>
                </a:cxn>
                <a:cxn ang="0">
                  <a:pos x="31" y="107"/>
                </a:cxn>
                <a:cxn ang="0">
                  <a:pos x="13" y="71"/>
                </a:cxn>
                <a:cxn ang="0">
                  <a:pos x="18" y="35"/>
                </a:cxn>
                <a:cxn ang="0">
                  <a:pos x="49" y="17"/>
                </a:cxn>
                <a:cxn ang="0">
                  <a:pos x="85" y="17"/>
                </a:cxn>
                <a:cxn ang="0">
                  <a:pos x="112" y="35"/>
                </a:cxn>
                <a:cxn ang="0">
                  <a:pos x="108" y="71"/>
                </a:cxn>
                <a:cxn ang="0">
                  <a:pos x="90" y="89"/>
                </a:cxn>
                <a:cxn ang="0">
                  <a:pos x="85" y="85"/>
                </a:cxn>
                <a:cxn ang="0">
                  <a:pos x="99" y="31"/>
                </a:cxn>
                <a:cxn ang="0">
                  <a:pos x="81" y="35"/>
                </a:cxn>
                <a:cxn ang="0">
                  <a:pos x="45" y="31"/>
                </a:cxn>
                <a:cxn ang="0">
                  <a:pos x="36" y="44"/>
                </a:cxn>
                <a:cxn ang="0">
                  <a:pos x="22" y="71"/>
                </a:cxn>
                <a:cxn ang="0">
                  <a:pos x="40" y="98"/>
                </a:cxn>
                <a:cxn ang="0">
                  <a:pos x="54" y="103"/>
                </a:cxn>
                <a:cxn ang="0">
                  <a:pos x="72" y="98"/>
                </a:cxn>
                <a:cxn ang="0">
                  <a:pos x="76" y="103"/>
                </a:cxn>
                <a:cxn ang="0">
                  <a:pos x="99" y="98"/>
                </a:cxn>
                <a:cxn ang="0">
                  <a:pos x="121" y="71"/>
                </a:cxn>
                <a:cxn ang="0">
                  <a:pos x="126" y="44"/>
                </a:cxn>
                <a:cxn ang="0">
                  <a:pos x="121" y="31"/>
                </a:cxn>
                <a:cxn ang="0">
                  <a:pos x="90" y="4"/>
                </a:cxn>
              </a:cxnLst>
              <a:pathLst>
                <a:path w="29" h="29">
                  <a:moveTo>
                    <a:pt x="10" y="19"/>
                  </a:moveTo>
                  <a:cubicBezTo>
                    <a:pt x="9" y="18"/>
                    <a:pt x="9" y="17"/>
                    <a:pt x="9" y="16"/>
                  </a:cubicBezTo>
                  <a:cubicBezTo>
                    <a:pt x="9" y="15"/>
                    <a:pt x="10" y="14"/>
                    <a:pt x="10" y="13"/>
                  </a:cubicBezTo>
                  <a:cubicBezTo>
                    <a:pt x="10" y="12"/>
                    <a:pt x="11" y="11"/>
                    <a:pt x="12" y="10"/>
                  </a:cubicBezTo>
                  <a:cubicBezTo>
                    <a:pt x="12" y="9"/>
                    <a:pt x="13" y="9"/>
                    <a:pt x="14" y="9"/>
                  </a:cubicBezTo>
                  <a:cubicBezTo>
                    <a:pt x="14" y="9"/>
                    <a:pt x="15" y="9"/>
                    <a:pt x="15" y="9"/>
                  </a:cubicBezTo>
                  <a:cubicBezTo>
                    <a:pt x="16" y="10"/>
                    <a:pt x="16" y="10"/>
                    <a:pt x="16" y="10"/>
                  </a:cubicBezTo>
                  <a:cubicBezTo>
                    <a:pt x="16" y="10"/>
                    <a:pt x="16" y="11"/>
                    <a:pt x="17" y="11"/>
                  </a:cubicBezTo>
                  <a:cubicBezTo>
                    <a:pt x="17" y="12"/>
                    <a:pt x="17" y="12"/>
                    <a:pt x="17" y="13"/>
                  </a:cubicBezTo>
                  <a:cubicBezTo>
                    <a:pt x="17" y="14"/>
                    <a:pt x="17" y="15"/>
                    <a:pt x="16" y="16"/>
                  </a:cubicBezTo>
                  <a:cubicBezTo>
                    <a:pt x="16" y="17"/>
                    <a:pt x="15" y="18"/>
                    <a:pt x="15" y="19"/>
                  </a:cubicBezTo>
                  <a:cubicBezTo>
                    <a:pt x="14" y="20"/>
                    <a:pt x="13" y="20"/>
                    <a:pt x="13" y="20"/>
                  </a:cubicBezTo>
                  <a:cubicBezTo>
                    <a:pt x="12" y="20"/>
                    <a:pt x="12" y="20"/>
                    <a:pt x="12" y="20"/>
                  </a:cubicBezTo>
                  <a:cubicBezTo>
                    <a:pt x="11" y="20"/>
                    <a:pt x="11" y="20"/>
                    <a:pt x="10" y="19"/>
                  </a:cubicBezTo>
                  <a:cubicBezTo>
                    <a:pt x="10" y="19"/>
                    <a:pt x="10" y="19"/>
                    <a:pt x="10" y="19"/>
                  </a:cubicBezTo>
                  <a:moveTo>
                    <a:pt x="15" y="0"/>
                  </a:moveTo>
                  <a:cubicBezTo>
                    <a:pt x="13" y="0"/>
                    <a:pt x="11" y="1"/>
                    <a:pt x="9" y="1"/>
                  </a:cubicBezTo>
                  <a:cubicBezTo>
                    <a:pt x="7" y="2"/>
                    <a:pt x="5" y="3"/>
                    <a:pt x="4" y="5"/>
                  </a:cubicBezTo>
                  <a:cubicBezTo>
                    <a:pt x="3" y="6"/>
                    <a:pt x="1" y="8"/>
                    <a:pt x="1" y="10"/>
                  </a:cubicBezTo>
                  <a:cubicBezTo>
                    <a:pt x="0" y="11"/>
                    <a:pt x="0" y="13"/>
                    <a:pt x="0" y="16"/>
                  </a:cubicBezTo>
                  <a:cubicBezTo>
                    <a:pt x="0" y="18"/>
                    <a:pt x="0" y="19"/>
                    <a:pt x="1" y="21"/>
                  </a:cubicBezTo>
                  <a:cubicBezTo>
                    <a:pt x="1" y="23"/>
                    <a:pt x="2" y="24"/>
                    <a:pt x="4" y="26"/>
                  </a:cubicBezTo>
                  <a:cubicBezTo>
                    <a:pt x="5" y="27"/>
                    <a:pt x="7" y="28"/>
                    <a:pt x="9" y="28"/>
                  </a:cubicBezTo>
                  <a:cubicBezTo>
                    <a:pt x="10" y="29"/>
                    <a:pt x="11" y="29"/>
                    <a:pt x="12" y="29"/>
                  </a:cubicBezTo>
                  <a:cubicBezTo>
                    <a:pt x="13" y="29"/>
                    <a:pt x="14" y="29"/>
                    <a:pt x="15" y="29"/>
                  </a:cubicBezTo>
                  <a:cubicBezTo>
                    <a:pt x="15" y="29"/>
                    <a:pt x="15" y="29"/>
                    <a:pt x="16" y="29"/>
                  </a:cubicBezTo>
                  <a:cubicBezTo>
                    <a:pt x="17" y="29"/>
                    <a:pt x="19" y="29"/>
                    <a:pt x="20" y="29"/>
                  </a:cubicBezTo>
                  <a:cubicBezTo>
                    <a:pt x="22" y="29"/>
                    <a:pt x="23" y="28"/>
                    <a:pt x="24" y="28"/>
                  </a:cubicBezTo>
                  <a:cubicBezTo>
                    <a:pt x="25" y="27"/>
                    <a:pt x="26" y="26"/>
                    <a:pt x="27" y="25"/>
                  </a:cubicBezTo>
                  <a:cubicBezTo>
                    <a:pt x="28" y="25"/>
                    <a:pt x="28" y="24"/>
                    <a:pt x="29" y="23"/>
                  </a:cubicBezTo>
                  <a:cubicBezTo>
                    <a:pt x="26" y="23"/>
                    <a:pt x="26" y="23"/>
                    <a:pt x="26" y="23"/>
                  </a:cubicBezTo>
                  <a:cubicBezTo>
                    <a:pt x="25" y="24"/>
                    <a:pt x="24" y="25"/>
                    <a:pt x="22" y="25"/>
                  </a:cubicBezTo>
                  <a:cubicBezTo>
                    <a:pt x="21" y="26"/>
                    <a:pt x="20" y="26"/>
                    <a:pt x="18" y="26"/>
                  </a:cubicBezTo>
                  <a:cubicBezTo>
                    <a:pt x="17" y="27"/>
                    <a:pt x="16" y="27"/>
                    <a:pt x="15" y="27"/>
                  </a:cubicBezTo>
                  <a:cubicBezTo>
                    <a:pt x="14" y="27"/>
                    <a:pt x="13" y="26"/>
                    <a:pt x="11" y="26"/>
                  </a:cubicBezTo>
                  <a:cubicBezTo>
                    <a:pt x="9" y="26"/>
                    <a:pt x="8" y="25"/>
                    <a:pt x="7" y="24"/>
                  </a:cubicBezTo>
                  <a:cubicBezTo>
                    <a:pt x="5" y="23"/>
                    <a:pt x="4" y="22"/>
                    <a:pt x="4" y="20"/>
                  </a:cubicBezTo>
                  <a:cubicBezTo>
                    <a:pt x="3" y="19"/>
                    <a:pt x="3" y="17"/>
                    <a:pt x="3" y="16"/>
                  </a:cubicBezTo>
                  <a:cubicBezTo>
                    <a:pt x="3" y="14"/>
                    <a:pt x="3" y="13"/>
                    <a:pt x="3" y="12"/>
                  </a:cubicBezTo>
                  <a:cubicBezTo>
                    <a:pt x="3" y="11"/>
                    <a:pt x="4" y="10"/>
                    <a:pt x="4" y="8"/>
                  </a:cubicBezTo>
                  <a:cubicBezTo>
                    <a:pt x="5" y="7"/>
                    <a:pt x="6" y="6"/>
                    <a:pt x="7" y="6"/>
                  </a:cubicBezTo>
                  <a:cubicBezTo>
                    <a:pt x="8" y="5"/>
                    <a:pt x="9" y="4"/>
                    <a:pt x="11" y="4"/>
                  </a:cubicBezTo>
                  <a:cubicBezTo>
                    <a:pt x="12" y="3"/>
                    <a:pt x="14" y="3"/>
                    <a:pt x="15" y="3"/>
                  </a:cubicBezTo>
                  <a:cubicBezTo>
                    <a:pt x="17" y="3"/>
                    <a:pt x="18" y="3"/>
                    <a:pt x="19" y="4"/>
                  </a:cubicBezTo>
                  <a:cubicBezTo>
                    <a:pt x="21" y="4"/>
                    <a:pt x="22" y="5"/>
                    <a:pt x="23" y="6"/>
                  </a:cubicBezTo>
                  <a:cubicBezTo>
                    <a:pt x="24" y="6"/>
                    <a:pt x="24" y="7"/>
                    <a:pt x="25" y="8"/>
                  </a:cubicBezTo>
                  <a:cubicBezTo>
                    <a:pt x="25" y="9"/>
                    <a:pt x="25" y="11"/>
                    <a:pt x="25" y="12"/>
                  </a:cubicBezTo>
                  <a:cubicBezTo>
                    <a:pt x="25" y="13"/>
                    <a:pt x="25" y="15"/>
                    <a:pt x="24" y="16"/>
                  </a:cubicBezTo>
                  <a:cubicBezTo>
                    <a:pt x="24" y="17"/>
                    <a:pt x="23" y="18"/>
                    <a:pt x="22" y="19"/>
                  </a:cubicBezTo>
                  <a:cubicBezTo>
                    <a:pt x="21" y="19"/>
                    <a:pt x="21" y="20"/>
                    <a:pt x="20" y="20"/>
                  </a:cubicBezTo>
                  <a:cubicBezTo>
                    <a:pt x="20" y="20"/>
                    <a:pt x="20" y="20"/>
                    <a:pt x="20" y="20"/>
                  </a:cubicBezTo>
                  <a:cubicBezTo>
                    <a:pt x="19" y="19"/>
                    <a:pt x="19" y="19"/>
                    <a:pt x="19" y="19"/>
                  </a:cubicBezTo>
                  <a:cubicBezTo>
                    <a:pt x="19" y="19"/>
                    <a:pt x="20" y="18"/>
                    <a:pt x="20" y="18"/>
                  </a:cubicBezTo>
                  <a:cubicBezTo>
                    <a:pt x="22" y="7"/>
                    <a:pt x="22" y="7"/>
                    <a:pt x="22" y="7"/>
                  </a:cubicBezTo>
                  <a:cubicBezTo>
                    <a:pt x="18" y="7"/>
                    <a:pt x="18" y="7"/>
                    <a:pt x="18" y="7"/>
                  </a:cubicBezTo>
                  <a:cubicBezTo>
                    <a:pt x="18" y="8"/>
                    <a:pt x="18" y="8"/>
                    <a:pt x="18" y="8"/>
                  </a:cubicBezTo>
                  <a:cubicBezTo>
                    <a:pt x="17" y="7"/>
                    <a:pt x="15" y="6"/>
                    <a:pt x="14" y="6"/>
                  </a:cubicBezTo>
                  <a:cubicBezTo>
                    <a:pt x="12" y="6"/>
                    <a:pt x="11" y="7"/>
                    <a:pt x="10" y="7"/>
                  </a:cubicBezTo>
                  <a:cubicBezTo>
                    <a:pt x="10" y="8"/>
                    <a:pt x="10" y="8"/>
                    <a:pt x="9" y="8"/>
                  </a:cubicBezTo>
                  <a:cubicBezTo>
                    <a:pt x="9" y="8"/>
                    <a:pt x="8" y="9"/>
                    <a:pt x="8" y="10"/>
                  </a:cubicBezTo>
                  <a:cubicBezTo>
                    <a:pt x="7" y="10"/>
                    <a:pt x="7" y="11"/>
                    <a:pt x="6" y="12"/>
                  </a:cubicBezTo>
                  <a:cubicBezTo>
                    <a:pt x="6" y="13"/>
                    <a:pt x="5" y="15"/>
                    <a:pt x="5" y="16"/>
                  </a:cubicBezTo>
                  <a:cubicBezTo>
                    <a:pt x="5" y="18"/>
                    <a:pt x="6" y="19"/>
                    <a:pt x="6" y="20"/>
                  </a:cubicBezTo>
                  <a:cubicBezTo>
                    <a:pt x="7" y="21"/>
                    <a:pt x="8" y="22"/>
                    <a:pt x="9" y="22"/>
                  </a:cubicBezTo>
                  <a:cubicBezTo>
                    <a:pt x="10" y="23"/>
                    <a:pt x="10" y="23"/>
                    <a:pt x="11" y="23"/>
                  </a:cubicBezTo>
                  <a:cubicBezTo>
                    <a:pt x="12" y="23"/>
                    <a:pt x="12" y="23"/>
                    <a:pt x="12" y="23"/>
                  </a:cubicBezTo>
                  <a:cubicBezTo>
                    <a:pt x="13" y="22"/>
                    <a:pt x="14" y="22"/>
                    <a:pt x="15" y="21"/>
                  </a:cubicBezTo>
                  <a:cubicBezTo>
                    <a:pt x="15" y="21"/>
                    <a:pt x="16" y="22"/>
                    <a:pt x="16" y="22"/>
                  </a:cubicBezTo>
                  <a:cubicBezTo>
                    <a:pt x="16" y="22"/>
                    <a:pt x="16" y="22"/>
                    <a:pt x="16" y="22"/>
                  </a:cubicBezTo>
                  <a:cubicBezTo>
                    <a:pt x="16" y="22"/>
                    <a:pt x="17" y="23"/>
                    <a:pt x="17" y="23"/>
                  </a:cubicBezTo>
                  <a:cubicBezTo>
                    <a:pt x="17" y="23"/>
                    <a:pt x="18" y="23"/>
                    <a:pt x="18" y="23"/>
                  </a:cubicBezTo>
                  <a:cubicBezTo>
                    <a:pt x="20" y="23"/>
                    <a:pt x="21" y="22"/>
                    <a:pt x="22" y="22"/>
                  </a:cubicBezTo>
                  <a:cubicBezTo>
                    <a:pt x="23" y="21"/>
                    <a:pt x="24" y="20"/>
                    <a:pt x="25" y="19"/>
                  </a:cubicBezTo>
                  <a:cubicBezTo>
                    <a:pt x="26" y="18"/>
                    <a:pt x="27" y="17"/>
                    <a:pt x="27" y="16"/>
                  </a:cubicBezTo>
                  <a:cubicBezTo>
                    <a:pt x="28" y="15"/>
                    <a:pt x="28" y="13"/>
                    <a:pt x="28" y="12"/>
                  </a:cubicBezTo>
                  <a:cubicBezTo>
                    <a:pt x="28" y="11"/>
                    <a:pt x="28" y="10"/>
                    <a:pt x="28" y="10"/>
                  </a:cubicBezTo>
                  <a:cubicBezTo>
                    <a:pt x="28" y="9"/>
                    <a:pt x="28" y="8"/>
                    <a:pt x="27" y="7"/>
                  </a:cubicBezTo>
                  <a:cubicBezTo>
                    <a:pt x="27" y="7"/>
                    <a:pt x="27" y="7"/>
                    <a:pt x="27" y="7"/>
                  </a:cubicBezTo>
                  <a:cubicBezTo>
                    <a:pt x="26" y="5"/>
                    <a:pt x="26" y="4"/>
                    <a:pt x="25" y="4"/>
                  </a:cubicBezTo>
                  <a:cubicBezTo>
                    <a:pt x="23" y="2"/>
                    <a:pt x="22" y="2"/>
                    <a:pt x="20" y="1"/>
                  </a:cubicBezTo>
                  <a:cubicBezTo>
                    <a:pt x="19" y="1"/>
                    <a:pt x="17" y="0"/>
                    <a:pt x="15" y="0"/>
                  </a:cubicBezTo>
                </a:path>
              </a:pathLst>
            </a:custGeom>
            <a:solidFill>
              <a:schemeClr val="tx2"/>
            </a:solidFill>
            <a:ln w="9525">
              <a:noFill/>
            </a:ln>
          </p:spPr>
          <p:txBody>
            <a:bodyPr/>
            <a:p>
              <a:endParaRPr lang="zh-CN" altLang="en-US"/>
            </a:p>
          </p:txBody>
        </p:sp>
        <p:sp>
          <p:nvSpPr>
            <p:cNvPr id="285809" name="任意多边形 120"/>
            <p:cNvSpPr/>
            <p:nvPr>
              <p:custDataLst>
                <p:tags r:id="rId108"/>
              </p:custDataLst>
            </p:nvPr>
          </p:nvSpPr>
          <p:spPr>
            <a:xfrm>
              <a:off x="14073" y="3520"/>
              <a:ext cx="16" cy="43"/>
            </a:xfrm>
            <a:custGeom>
              <a:avLst/>
              <a:gdLst/>
              <a:ahLst/>
              <a:cxnLst>
                <a:cxn ang="0">
                  <a:pos x="9" y="4"/>
                </a:cxn>
                <a:cxn ang="0">
                  <a:pos x="9" y="27"/>
                </a:cxn>
                <a:cxn ang="0">
                  <a:pos x="9" y="27"/>
                </a:cxn>
                <a:cxn ang="0">
                  <a:pos x="9" y="9"/>
                </a:cxn>
                <a:cxn ang="0">
                  <a:pos x="9" y="4"/>
                </a:cxn>
                <a:cxn ang="0">
                  <a:pos x="4" y="0"/>
                </a:cxn>
                <a:cxn ang="0">
                  <a:pos x="0" y="32"/>
                </a:cxn>
                <a:cxn ang="0">
                  <a:pos x="4" y="32"/>
                </a:cxn>
                <a:cxn ang="0">
                  <a:pos x="4" y="32"/>
                </a:cxn>
                <a:cxn ang="0">
                  <a:pos x="9" y="32"/>
                </a:cxn>
                <a:cxn ang="0">
                  <a:pos x="4" y="32"/>
                </a:cxn>
                <a:cxn ang="0">
                  <a:pos x="9" y="4"/>
                </a:cxn>
                <a:cxn ang="0">
                  <a:pos x="9" y="4"/>
                </a:cxn>
                <a:cxn ang="0">
                  <a:pos x="4" y="0"/>
                </a:cxn>
                <a:cxn ang="0">
                  <a:pos x="4" y="0"/>
                </a:cxn>
              </a:cxnLst>
              <a:pathLst>
                <a:path w="3" h="7">
                  <a:moveTo>
                    <a:pt x="2" y="1"/>
                  </a:moveTo>
                  <a:cubicBezTo>
                    <a:pt x="2" y="6"/>
                    <a:pt x="2" y="6"/>
                    <a:pt x="2" y="6"/>
                  </a:cubicBezTo>
                  <a:cubicBezTo>
                    <a:pt x="2" y="6"/>
                    <a:pt x="2" y="6"/>
                    <a:pt x="2" y="6"/>
                  </a:cubicBezTo>
                  <a:cubicBezTo>
                    <a:pt x="2" y="2"/>
                    <a:pt x="2" y="2"/>
                    <a:pt x="2" y="2"/>
                  </a:cubicBezTo>
                  <a:cubicBezTo>
                    <a:pt x="3" y="1"/>
                    <a:pt x="2" y="1"/>
                    <a:pt x="2" y="1"/>
                  </a:cubicBezTo>
                  <a:moveTo>
                    <a:pt x="1" y="0"/>
                  </a:moveTo>
                  <a:cubicBezTo>
                    <a:pt x="0" y="7"/>
                    <a:pt x="0" y="7"/>
                    <a:pt x="0" y="7"/>
                  </a:cubicBezTo>
                  <a:cubicBezTo>
                    <a:pt x="1" y="7"/>
                    <a:pt x="1" y="7"/>
                    <a:pt x="1" y="7"/>
                  </a:cubicBezTo>
                  <a:cubicBezTo>
                    <a:pt x="1" y="7"/>
                    <a:pt x="1" y="7"/>
                    <a:pt x="1" y="7"/>
                  </a:cubicBezTo>
                  <a:cubicBezTo>
                    <a:pt x="1" y="7"/>
                    <a:pt x="1" y="7"/>
                    <a:pt x="2" y="7"/>
                  </a:cubicBezTo>
                  <a:cubicBezTo>
                    <a:pt x="1" y="7"/>
                    <a:pt x="1" y="7"/>
                    <a:pt x="1" y="7"/>
                  </a:cubicBezTo>
                  <a:cubicBezTo>
                    <a:pt x="2" y="1"/>
                    <a:pt x="2" y="1"/>
                    <a:pt x="2" y="1"/>
                  </a:cubicBezTo>
                  <a:cubicBezTo>
                    <a:pt x="2" y="1"/>
                    <a:pt x="2" y="1"/>
                    <a:pt x="2" y="1"/>
                  </a:cubicBezTo>
                  <a:cubicBezTo>
                    <a:pt x="2" y="0"/>
                    <a:pt x="2" y="0"/>
                    <a:pt x="1" y="0"/>
                  </a:cubicBezTo>
                  <a:cubicBezTo>
                    <a:pt x="1" y="0"/>
                    <a:pt x="1" y="0"/>
                    <a:pt x="1" y="0"/>
                  </a:cubicBezTo>
                </a:path>
              </a:pathLst>
            </a:custGeom>
            <a:solidFill>
              <a:srgbClr val="FFFFFF"/>
            </a:solidFill>
            <a:ln w="9525">
              <a:noFill/>
            </a:ln>
          </p:spPr>
          <p:txBody>
            <a:bodyPr/>
            <a:p>
              <a:endParaRPr lang="zh-CN" altLang="en-US"/>
            </a:p>
          </p:txBody>
        </p:sp>
        <p:sp>
          <p:nvSpPr>
            <p:cNvPr id="285810" name="任意多边形 121"/>
            <p:cNvSpPr/>
            <p:nvPr>
              <p:custDataLst>
                <p:tags r:id="rId109"/>
              </p:custDataLst>
            </p:nvPr>
          </p:nvSpPr>
          <p:spPr>
            <a:xfrm>
              <a:off x="14078" y="3525"/>
              <a:ext cx="6" cy="39"/>
            </a:xfrm>
            <a:custGeom>
              <a:avLst/>
              <a:gdLst/>
              <a:ahLst/>
              <a:cxnLst>
                <a:cxn ang="0">
                  <a:pos x="5" y="0"/>
                </a:cxn>
                <a:cxn ang="0">
                  <a:pos x="5" y="0"/>
                </a:cxn>
                <a:cxn ang="0">
                  <a:pos x="5" y="0"/>
                </a:cxn>
                <a:cxn ang="0">
                  <a:pos x="0" y="29"/>
                </a:cxn>
                <a:cxn ang="0">
                  <a:pos x="5" y="29"/>
                </a:cxn>
                <a:cxn ang="0">
                  <a:pos x="5" y="29"/>
                </a:cxn>
                <a:cxn ang="0">
                  <a:pos x="5" y="29"/>
                </a:cxn>
                <a:cxn ang="0">
                  <a:pos x="5" y="24"/>
                </a:cxn>
                <a:cxn ang="0">
                  <a:pos x="5" y="0"/>
                </a:cxn>
                <a:cxn ang="0">
                  <a:pos x="5" y="0"/>
                </a:cxn>
                <a:cxn ang="0">
                  <a:pos x="5" y="0"/>
                </a:cxn>
              </a:cxnLst>
              <a:pathLst>
                <a:path w="3" h="18">
                  <a:moveTo>
                    <a:pt x="3" y="0"/>
                  </a:moveTo>
                  <a:lnTo>
                    <a:pt x="3" y="0"/>
                  </a:lnTo>
                  <a:lnTo>
                    <a:pt x="3" y="0"/>
                  </a:lnTo>
                  <a:lnTo>
                    <a:pt x="0" y="18"/>
                  </a:lnTo>
                  <a:lnTo>
                    <a:pt x="3" y="18"/>
                  </a:lnTo>
                  <a:lnTo>
                    <a:pt x="3" y="18"/>
                  </a:lnTo>
                  <a:lnTo>
                    <a:pt x="3" y="18"/>
                  </a:lnTo>
                  <a:lnTo>
                    <a:pt x="3" y="15"/>
                  </a:lnTo>
                  <a:lnTo>
                    <a:pt x="3" y="0"/>
                  </a:lnTo>
                  <a:lnTo>
                    <a:pt x="3" y="0"/>
                  </a:lnTo>
                  <a:lnTo>
                    <a:pt x="3" y="0"/>
                  </a:lnTo>
                  <a:close/>
                </a:path>
              </a:pathLst>
            </a:custGeom>
            <a:solidFill>
              <a:srgbClr val="FFFFFF"/>
            </a:solidFill>
            <a:ln w="9525">
              <a:noFill/>
            </a:ln>
          </p:spPr>
          <p:txBody>
            <a:bodyPr/>
            <a:p>
              <a:endParaRPr lang="zh-CN" altLang="en-US"/>
            </a:p>
          </p:txBody>
        </p:sp>
        <p:sp>
          <p:nvSpPr>
            <p:cNvPr id="285811" name="任意多边形 122"/>
            <p:cNvSpPr/>
            <p:nvPr>
              <p:custDataLst>
                <p:tags r:id="rId110"/>
              </p:custDataLst>
            </p:nvPr>
          </p:nvSpPr>
          <p:spPr>
            <a:xfrm>
              <a:off x="14078" y="3525"/>
              <a:ext cx="6" cy="39"/>
            </a:xfrm>
            <a:custGeom>
              <a:avLst/>
              <a:gdLst/>
              <a:ahLst/>
              <a:cxnLst>
                <a:cxn ang="0">
                  <a:pos x="5" y="0"/>
                </a:cxn>
                <a:cxn ang="0">
                  <a:pos x="5" y="0"/>
                </a:cxn>
                <a:cxn ang="0">
                  <a:pos x="5" y="0"/>
                </a:cxn>
                <a:cxn ang="0">
                  <a:pos x="0" y="29"/>
                </a:cxn>
                <a:cxn ang="0">
                  <a:pos x="5" y="29"/>
                </a:cxn>
                <a:cxn ang="0">
                  <a:pos x="5" y="29"/>
                </a:cxn>
                <a:cxn ang="0">
                  <a:pos x="5" y="29"/>
                </a:cxn>
                <a:cxn ang="0">
                  <a:pos x="5" y="24"/>
                </a:cxn>
                <a:cxn ang="0">
                  <a:pos x="5" y="0"/>
                </a:cxn>
                <a:cxn ang="0">
                  <a:pos x="5" y="0"/>
                </a:cxn>
                <a:cxn ang="0">
                  <a:pos x="5" y="0"/>
                </a:cxn>
              </a:cxnLst>
              <a:pathLst>
                <a:path w="3" h="18">
                  <a:moveTo>
                    <a:pt x="3" y="0"/>
                  </a:moveTo>
                  <a:lnTo>
                    <a:pt x="3" y="0"/>
                  </a:lnTo>
                  <a:lnTo>
                    <a:pt x="3" y="0"/>
                  </a:lnTo>
                  <a:lnTo>
                    <a:pt x="0" y="18"/>
                  </a:lnTo>
                  <a:lnTo>
                    <a:pt x="3" y="18"/>
                  </a:lnTo>
                  <a:lnTo>
                    <a:pt x="3" y="18"/>
                  </a:lnTo>
                  <a:lnTo>
                    <a:pt x="3" y="18"/>
                  </a:lnTo>
                  <a:lnTo>
                    <a:pt x="3" y="15"/>
                  </a:lnTo>
                  <a:lnTo>
                    <a:pt x="3" y="0"/>
                  </a:lnTo>
                  <a:lnTo>
                    <a:pt x="3" y="0"/>
                  </a:lnTo>
                  <a:lnTo>
                    <a:pt x="3" y="0"/>
                  </a:lnTo>
                </a:path>
              </a:pathLst>
            </a:custGeom>
            <a:noFill/>
            <a:ln w="9525">
              <a:noFill/>
            </a:ln>
          </p:spPr>
          <p:txBody>
            <a:bodyPr/>
            <a:p>
              <a:endParaRPr lang="zh-CN" altLang="en-US"/>
            </a:p>
          </p:txBody>
        </p:sp>
        <p:sp>
          <p:nvSpPr>
            <p:cNvPr id="285812" name="任意多边形 123"/>
            <p:cNvSpPr/>
            <p:nvPr>
              <p:custDataLst>
                <p:tags r:id="rId111"/>
              </p:custDataLst>
            </p:nvPr>
          </p:nvSpPr>
          <p:spPr>
            <a:xfrm>
              <a:off x="13962" y="3472"/>
              <a:ext cx="117" cy="120"/>
            </a:xfrm>
            <a:custGeom>
              <a:avLst/>
              <a:gdLst/>
              <a:ahLst/>
              <a:cxnLst>
                <a:cxn ang="0">
                  <a:pos x="86" y="9"/>
                </a:cxn>
                <a:cxn ang="0">
                  <a:pos x="77" y="90"/>
                </a:cxn>
                <a:cxn ang="0">
                  <a:pos x="77" y="90"/>
                </a:cxn>
                <a:cxn ang="0">
                  <a:pos x="81" y="90"/>
                </a:cxn>
                <a:cxn ang="0">
                  <a:pos x="86" y="90"/>
                </a:cxn>
                <a:cxn ang="0">
                  <a:pos x="95" y="76"/>
                </a:cxn>
                <a:cxn ang="0">
                  <a:pos x="95" y="67"/>
                </a:cxn>
                <a:cxn ang="0">
                  <a:pos x="100" y="36"/>
                </a:cxn>
                <a:cxn ang="0">
                  <a:pos x="100" y="27"/>
                </a:cxn>
                <a:cxn ang="0">
                  <a:pos x="100" y="27"/>
                </a:cxn>
                <a:cxn ang="0">
                  <a:pos x="81" y="22"/>
                </a:cxn>
                <a:cxn ang="0">
                  <a:pos x="86" y="13"/>
                </a:cxn>
                <a:cxn ang="0">
                  <a:pos x="95" y="13"/>
                </a:cxn>
                <a:cxn ang="0">
                  <a:pos x="86" y="9"/>
                </a:cxn>
                <a:cxn ang="0">
                  <a:pos x="86" y="9"/>
                </a:cxn>
                <a:cxn ang="0">
                  <a:pos x="4" y="0"/>
                </a:cxn>
                <a:cxn ang="0">
                  <a:pos x="0" y="0"/>
                </a:cxn>
                <a:cxn ang="0">
                  <a:pos x="9" y="4"/>
                </a:cxn>
                <a:cxn ang="0">
                  <a:pos x="9" y="4"/>
                </a:cxn>
                <a:cxn ang="0">
                  <a:pos x="9" y="4"/>
                </a:cxn>
                <a:cxn ang="0">
                  <a:pos x="9" y="18"/>
                </a:cxn>
                <a:cxn ang="0">
                  <a:pos x="9" y="18"/>
                </a:cxn>
                <a:cxn ang="0">
                  <a:pos x="4" y="85"/>
                </a:cxn>
                <a:cxn ang="0">
                  <a:pos x="4" y="85"/>
                </a:cxn>
                <a:cxn ang="0">
                  <a:pos x="13" y="0"/>
                </a:cxn>
                <a:cxn ang="0">
                  <a:pos x="9" y="0"/>
                </a:cxn>
                <a:cxn ang="0">
                  <a:pos x="4" y="0"/>
                </a:cxn>
              </a:cxnLst>
              <a:pathLst>
                <a:path w="22" h="20">
                  <a:moveTo>
                    <a:pt x="19" y="2"/>
                  </a:moveTo>
                  <a:cubicBezTo>
                    <a:pt x="17" y="20"/>
                    <a:pt x="17" y="20"/>
                    <a:pt x="17" y="20"/>
                  </a:cubicBezTo>
                  <a:cubicBezTo>
                    <a:pt x="17" y="20"/>
                    <a:pt x="17" y="20"/>
                    <a:pt x="17" y="20"/>
                  </a:cubicBezTo>
                  <a:cubicBezTo>
                    <a:pt x="17" y="20"/>
                    <a:pt x="17" y="20"/>
                    <a:pt x="18" y="20"/>
                  </a:cubicBezTo>
                  <a:cubicBezTo>
                    <a:pt x="18" y="20"/>
                    <a:pt x="19" y="20"/>
                    <a:pt x="19" y="20"/>
                  </a:cubicBezTo>
                  <a:cubicBezTo>
                    <a:pt x="20" y="20"/>
                    <a:pt x="21" y="18"/>
                    <a:pt x="21" y="17"/>
                  </a:cubicBezTo>
                  <a:cubicBezTo>
                    <a:pt x="21" y="15"/>
                    <a:pt x="21" y="15"/>
                    <a:pt x="21" y="15"/>
                  </a:cubicBezTo>
                  <a:cubicBezTo>
                    <a:pt x="22" y="8"/>
                    <a:pt x="22" y="8"/>
                    <a:pt x="22" y="8"/>
                  </a:cubicBezTo>
                  <a:cubicBezTo>
                    <a:pt x="22" y="6"/>
                    <a:pt x="22" y="6"/>
                    <a:pt x="22" y="6"/>
                  </a:cubicBezTo>
                  <a:cubicBezTo>
                    <a:pt x="22" y="6"/>
                    <a:pt x="22" y="6"/>
                    <a:pt x="22" y="6"/>
                  </a:cubicBezTo>
                  <a:cubicBezTo>
                    <a:pt x="18" y="5"/>
                    <a:pt x="18" y="5"/>
                    <a:pt x="18" y="5"/>
                  </a:cubicBezTo>
                  <a:cubicBezTo>
                    <a:pt x="19" y="3"/>
                    <a:pt x="19" y="3"/>
                    <a:pt x="19" y="3"/>
                  </a:cubicBezTo>
                  <a:cubicBezTo>
                    <a:pt x="21" y="3"/>
                    <a:pt x="21" y="3"/>
                    <a:pt x="21" y="3"/>
                  </a:cubicBezTo>
                  <a:cubicBezTo>
                    <a:pt x="21" y="3"/>
                    <a:pt x="20" y="2"/>
                    <a:pt x="19" y="2"/>
                  </a:cubicBezTo>
                  <a:cubicBezTo>
                    <a:pt x="19" y="2"/>
                    <a:pt x="19" y="2"/>
                    <a:pt x="19" y="2"/>
                  </a:cubicBezTo>
                  <a:moveTo>
                    <a:pt x="1" y="0"/>
                  </a:moveTo>
                  <a:cubicBezTo>
                    <a:pt x="1" y="0"/>
                    <a:pt x="1" y="0"/>
                    <a:pt x="0" y="0"/>
                  </a:cubicBezTo>
                  <a:cubicBezTo>
                    <a:pt x="1" y="0"/>
                    <a:pt x="2" y="0"/>
                    <a:pt x="2" y="1"/>
                  </a:cubicBezTo>
                  <a:cubicBezTo>
                    <a:pt x="2" y="1"/>
                    <a:pt x="2" y="1"/>
                    <a:pt x="2" y="1"/>
                  </a:cubicBezTo>
                  <a:cubicBezTo>
                    <a:pt x="2" y="1"/>
                    <a:pt x="2" y="1"/>
                    <a:pt x="2" y="1"/>
                  </a:cubicBezTo>
                  <a:cubicBezTo>
                    <a:pt x="2" y="4"/>
                    <a:pt x="2" y="4"/>
                    <a:pt x="2" y="4"/>
                  </a:cubicBezTo>
                  <a:cubicBezTo>
                    <a:pt x="2" y="4"/>
                    <a:pt x="2" y="4"/>
                    <a:pt x="2" y="4"/>
                  </a:cubicBezTo>
                  <a:cubicBezTo>
                    <a:pt x="1" y="19"/>
                    <a:pt x="1" y="19"/>
                    <a:pt x="1" y="19"/>
                  </a:cubicBezTo>
                  <a:cubicBezTo>
                    <a:pt x="1" y="19"/>
                    <a:pt x="1" y="19"/>
                    <a:pt x="1" y="19"/>
                  </a:cubicBezTo>
                  <a:cubicBezTo>
                    <a:pt x="3" y="0"/>
                    <a:pt x="3" y="0"/>
                    <a:pt x="3" y="0"/>
                  </a:cubicBezTo>
                  <a:cubicBezTo>
                    <a:pt x="2" y="0"/>
                    <a:pt x="2" y="0"/>
                    <a:pt x="2" y="0"/>
                  </a:cubicBezTo>
                  <a:cubicBezTo>
                    <a:pt x="2" y="0"/>
                    <a:pt x="1" y="0"/>
                    <a:pt x="1" y="0"/>
                  </a:cubicBezTo>
                </a:path>
              </a:pathLst>
            </a:custGeom>
            <a:solidFill>
              <a:srgbClr val="FFFFFF"/>
            </a:solidFill>
            <a:ln w="9525" cap="flat" cmpd="sng">
              <a:solidFill>
                <a:schemeClr val="tx2"/>
              </a:solidFill>
              <a:prstDash val="solid"/>
              <a:round/>
              <a:headEnd type="none" w="med" len="med"/>
              <a:tailEnd type="none" w="med" len="med"/>
            </a:ln>
          </p:spPr>
          <p:txBody>
            <a:bodyPr/>
            <a:p>
              <a:endParaRPr lang="zh-CN" altLang="en-US"/>
            </a:p>
          </p:txBody>
        </p:sp>
        <p:sp>
          <p:nvSpPr>
            <p:cNvPr id="285813" name="任意多边形 124"/>
            <p:cNvSpPr/>
            <p:nvPr>
              <p:custDataLst>
                <p:tags r:id="rId112"/>
              </p:custDataLst>
            </p:nvPr>
          </p:nvSpPr>
          <p:spPr>
            <a:xfrm>
              <a:off x="14058" y="3489"/>
              <a:ext cx="20" cy="19"/>
            </a:xfrm>
            <a:custGeom>
              <a:avLst/>
              <a:gdLst/>
              <a:ahLst/>
              <a:cxnLst>
                <a:cxn ang="0">
                  <a:pos x="4" y="0"/>
                </a:cxn>
                <a:cxn ang="0">
                  <a:pos x="0" y="9"/>
                </a:cxn>
                <a:cxn ang="0">
                  <a:pos x="17" y="14"/>
                </a:cxn>
                <a:cxn ang="0">
                  <a:pos x="12" y="0"/>
                </a:cxn>
                <a:cxn ang="0">
                  <a:pos x="12" y="0"/>
                </a:cxn>
                <a:cxn ang="0">
                  <a:pos x="4" y="0"/>
                </a:cxn>
              </a:cxnLst>
              <a:pathLst>
                <a:path w="4" h="3">
                  <a:moveTo>
                    <a:pt x="1" y="0"/>
                  </a:moveTo>
                  <a:cubicBezTo>
                    <a:pt x="0" y="2"/>
                    <a:pt x="0" y="2"/>
                    <a:pt x="0" y="2"/>
                  </a:cubicBezTo>
                  <a:cubicBezTo>
                    <a:pt x="4" y="3"/>
                    <a:pt x="4" y="3"/>
                    <a:pt x="4" y="3"/>
                  </a:cubicBezTo>
                  <a:cubicBezTo>
                    <a:pt x="4" y="2"/>
                    <a:pt x="4" y="1"/>
                    <a:pt x="3" y="0"/>
                  </a:cubicBezTo>
                  <a:cubicBezTo>
                    <a:pt x="3" y="0"/>
                    <a:pt x="3" y="0"/>
                    <a:pt x="3" y="0"/>
                  </a:cubicBezTo>
                  <a:cubicBezTo>
                    <a:pt x="1" y="0"/>
                    <a:pt x="1" y="0"/>
                    <a:pt x="1" y="0"/>
                  </a:cubicBezTo>
                </a:path>
              </a:pathLst>
            </a:custGeom>
            <a:solidFill>
              <a:srgbClr val="FFFFFF"/>
            </a:solidFill>
            <a:ln w="9525">
              <a:noFill/>
            </a:ln>
          </p:spPr>
          <p:txBody>
            <a:bodyPr/>
            <a:p>
              <a:endParaRPr lang="zh-CN" altLang="en-US"/>
            </a:p>
          </p:txBody>
        </p:sp>
        <p:sp>
          <p:nvSpPr>
            <p:cNvPr id="285814" name="任意多边形 125"/>
            <p:cNvSpPr/>
            <p:nvPr>
              <p:custDataLst>
                <p:tags r:id="rId113"/>
              </p:custDataLst>
            </p:nvPr>
          </p:nvSpPr>
          <p:spPr>
            <a:xfrm>
              <a:off x="13972" y="3609"/>
              <a:ext cx="63" cy="140"/>
            </a:xfrm>
            <a:custGeom>
              <a:avLst/>
              <a:gdLst/>
              <a:ahLst/>
              <a:cxnLst>
                <a:cxn ang="0">
                  <a:pos x="13" y="0"/>
                </a:cxn>
                <a:cxn ang="0">
                  <a:pos x="9" y="27"/>
                </a:cxn>
                <a:cxn ang="0">
                  <a:pos x="9" y="41"/>
                </a:cxn>
                <a:cxn ang="0">
                  <a:pos x="4" y="73"/>
                </a:cxn>
                <a:cxn ang="0">
                  <a:pos x="4" y="73"/>
                </a:cxn>
                <a:cxn ang="0">
                  <a:pos x="0" y="82"/>
                </a:cxn>
                <a:cxn ang="0">
                  <a:pos x="0" y="82"/>
                </a:cxn>
                <a:cxn ang="0">
                  <a:pos x="4" y="95"/>
                </a:cxn>
                <a:cxn ang="0">
                  <a:pos x="22" y="105"/>
                </a:cxn>
                <a:cxn ang="0">
                  <a:pos x="22" y="105"/>
                </a:cxn>
                <a:cxn ang="0">
                  <a:pos x="27" y="95"/>
                </a:cxn>
                <a:cxn ang="0">
                  <a:pos x="27" y="95"/>
                </a:cxn>
                <a:cxn ang="0">
                  <a:pos x="45" y="77"/>
                </a:cxn>
                <a:cxn ang="0">
                  <a:pos x="49" y="68"/>
                </a:cxn>
                <a:cxn ang="0">
                  <a:pos x="49" y="50"/>
                </a:cxn>
                <a:cxn ang="0">
                  <a:pos x="54" y="0"/>
                </a:cxn>
                <a:cxn ang="0">
                  <a:pos x="49" y="4"/>
                </a:cxn>
                <a:cxn ang="0">
                  <a:pos x="49" y="4"/>
                </a:cxn>
                <a:cxn ang="0">
                  <a:pos x="13" y="0"/>
                </a:cxn>
              </a:cxnLst>
              <a:pathLst>
                <a:path w="12" h="23">
                  <a:moveTo>
                    <a:pt x="3" y="0"/>
                  </a:moveTo>
                  <a:cubicBezTo>
                    <a:pt x="2" y="6"/>
                    <a:pt x="2" y="6"/>
                    <a:pt x="2" y="6"/>
                  </a:cubicBezTo>
                  <a:cubicBezTo>
                    <a:pt x="2" y="9"/>
                    <a:pt x="2" y="9"/>
                    <a:pt x="2" y="9"/>
                  </a:cubicBezTo>
                  <a:cubicBezTo>
                    <a:pt x="1" y="16"/>
                    <a:pt x="1" y="16"/>
                    <a:pt x="1" y="16"/>
                  </a:cubicBezTo>
                  <a:cubicBezTo>
                    <a:pt x="1" y="16"/>
                    <a:pt x="1" y="16"/>
                    <a:pt x="1" y="16"/>
                  </a:cubicBezTo>
                  <a:cubicBezTo>
                    <a:pt x="0" y="16"/>
                    <a:pt x="0" y="17"/>
                    <a:pt x="0" y="18"/>
                  </a:cubicBezTo>
                  <a:cubicBezTo>
                    <a:pt x="0" y="18"/>
                    <a:pt x="0" y="18"/>
                    <a:pt x="0" y="18"/>
                  </a:cubicBezTo>
                  <a:cubicBezTo>
                    <a:pt x="0" y="19"/>
                    <a:pt x="0" y="21"/>
                    <a:pt x="1" y="21"/>
                  </a:cubicBezTo>
                  <a:cubicBezTo>
                    <a:pt x="5" y="23"/>
                    <a:pt x="5" y="23"/>
                    <a:pt x="5" y="23"/>
                  </a:cubicBezTo>
                  <a:cubicBezTo>
                    <a:pt x="5" y="23"/>
                    <a:pt x="5" y="23"/>
                    <a:pt x="5" y="23"/>
                  </a:cubicBezTo>
                  <a:cubicBezTo>
                    <a:pt x="6" y="21"/>
                    <a:pt x="6" y="21"/>
                    <a:pt x="6" y="21"/>
                  </a:cubicBezTo>
                  <a:cubicBezTo>
                    <a:pt x="6" y="21"/>
                    <a:pt x="6" y="21"/>
                    <a:pt x="6" y="21"/>
                  </a:cubicBezTo>
                  <a:cubicBezTo>
                    <a:pt x="8" y="21"/>
                    <a:pt x="10" y="18"/>
                    <a:pt x="10" y="17"/>
                  </a:cubicBezTo>
                  <a:cubicBezTo>
                    <a:pt x="11" y="15"/>
                    <a:pt x="11" y="15"/>
                    <a:pt x="11" y="15"/>
                  </a:cubicBezTo>
                  <a:cubicBezTo>
                    <a:pt x="11" y="11"/>
                    <a:pt x="11" y="11"/>
                    <a:pt x="11" y="11"/>
                  </a:cubicBezTo>
                  <a:cubicBezTo>
                    <a:pt x="12" y="0"/>
                    <a:pt x="12" y="0"/>
                    <a:pt x="12" y="0"/>
                  </a:cubicBezTo>
                  <a:cubicBezTo>
                    <a:pt x="12" y="1"/>
                    <a:pt x="12" y="1"/>
                    <a:pt x="11" y="1"/>
                  </a:cubicBezTo>
                  <a:cubicBezTo>
                    <a:pt x="11" y="1"/>
                    <a:pt x="11" y="1"/>
                    <a:pt x="11" y="1"/>
                  </a:cubicBezTo>
                  <a:cubicBezTo>
                    <a:pt x="3" y="0"/>
                    <a:pt x="3" y="0"/>
                    <a:pt x="3" y="0"/>
                  </a:cubicBezTo>
                </a:path>
              </a:pathLst>
            </a:custGeom>
            <a:solidFill>
              <a:schemeClr val="tx2"/>
            </a:solidFill>
            <a:ln w="9525">
              <a:noFill/>
            </a:ln>
          </p:spPr>
          <p:txBody>
            <a:bodyPr/>
            <a:p>
              <a:endParaRPr lang="zh-CN" altLang="en-US"/>
            </a:p>
          </p:txBody>
        </p:sp>
        <p:sp>
          <p:nvSpPr>
            <p:cNvPr id="285815" name="任意多边形 126"/>
            <p:cNvSpPr/>
            <p:nvPr>
              <p:custDataLst>
                <p:tags r:id="rId114"/>
              </p:custDataLst>
            </p:nvPr>
          </p:nvSpPr>
          <p:spPr>
            <a:xfrm>
              <a:off x="13966" y="3453"/>
              <a:ext cx="95" cy="163"/>
            </a:xfrm>
            <a:custGeom>
              <a:avLst/>
              <a:gdLst/>
              <a:ahLst/>
              <a:cxnLst>
                <a:cxn ang="0">
                  <a:pos x="22" y="0"/>
                </a:cxn>
                <a:cxn ang="0">
                  <a:pos x="9" y="13"/>
                </a:cxn>
                <a:cxn ang="0">
                  <a:pos x="9" y="13"/>
                </a:cxn>
                <a:cxn ang="0">
                  <a:pos x="0" y="99"/>
                </a:cxn>
                <a:cxn ang="0">
                  <a:pos x="0" y="99"/>
                </a:cxn>
                <a:cxn ang="0">
                  <a:pos x="13" y="117"/>
                </a:cxn>
                <a:cxn ang="0">
                  <a:pos x="18" y="117"/>
                </a:cxn>
                <a:cxn ang="0">
                  <a:pos x="54" y="122"/>
                </a:cxn>
                <a:cxn ang="0">
                  <a:pos x="54" y="122"/>
                </a:cxn>
                <a:cxn ang="0">
                  <a:pos x="58" y="117"/>
                </a:cxn>
                <a:cxn ang="0">
                  <a:pos x="67" y="112"/>
                </a:cxn>
                <a:cxn ang="0">
                  <a:pos x="72" y="103"/>
                </a:cxn>
                <a:cxn ang="0">
                  <a:pos x="72" y="103"/>
                </a:cxn>
                <a:cxn ang="0">
                  <a:pos x="81" y="22"/>
                </a:cxn>
                <a:cxn ang="0">
                  <a:pos x="81" y="22"/>
                </a:cxn>
                <a:cxn ang="0">
                  <a:pos x="63" y="4"/>
                </a:cxn>
                <a:cxn ang="0">
                  <a:pos x="27" y="0"/>
                </a:cxn>
                <a:cxn ang="0">
                  <a:pos x="22" y="0"/>
                </a:cxn>
              </a:cxnLst>
              <a:pathLst>
                <a:path w="18" h="27">
                  <a:moveTo>
                    <a:pt x="5" y="0"/>
                  </a:moveTo>
                  <a:cubicBezTo>
                    <a:pt x="4" y="0"/>
                    <a:pt x="2" y="1"/>
                    <a:pt x="2" y="3"/>
                  </a:cubicBezTo>
                  <a:cubicBezTo>
                    <a:pt x="2" y="3"/>
                    <a:pt x="2" y="3"/>
                    <a:pt x="2" y="3"/>
                  </a:cubicBezTo>
                  <a:cubicBezTo>
                    <a:pt x="0" y="22"/>
                    <a:pt x="0" y="22"/>
                    <a:pt x="0" y="22"/>
                  </a:cubicBezTo>
                  <a:cubicBezTo>
                    <a:pt x="0" y="22"/>
                    <a:pt x="0" y="22"/>
                    <a:pt x="0" y="22"/>
                  </a:cubicBezTo>
                  <a:cubicBezTo>
                    <a:pt x="0" y="24"/>
                    <a:pt x="1" y="25"/>
                    <a:pt x="3" y="26"/>
                  </a:cubicBezTo>
                  <a:cubicBezTo>
                    <a:pt x="4" y="26"/>
                    <a:pt x="4" y="26"/>
                    <a:pt x="4" y="26"/>
                  </a:cubicBezTo>
                  <a:cubicBezTo>
                    <a:pt x="12" y="27"/>
                    <a:pt x="12" y="27"/>
                    <a:pt x="12" y="27"/>
                  </a:cubicBezTo>
                  <a:cubicBezTo>
                    <a:pt x="12" y="27"/>
                    <a:pt x="12" y="27"/>
                    <a:pt x="12" y="27"/>
                  </a:cubicBezTo>
                  <a:cubicBezTo>
                    <a:pt x="13" y="27"/>
                    <a:pt x="13" y="27"/>
                    <a:pt x="13" y="26"/>
                  </a:cubicBezTo>
                  <a:cubicBezTo>
                    <a:pt x="14" y="26"/>
                    <a:pt x="15" y="26"/>
                    <a:pt x="15" y="25"/>
                  </a:cubicBezTo>
                  <a:cubicBezTo>
                    <a:pt x="16" y="24"/>
                    <a:pt x="16" y="24"/>
                    <a:pt x="16" y="23"/>
                  </a:cubicBezTo>
                  <a:cubicBezTo>
                    <a:pt x="16" y="23"/>
                    <a:pt x="16" y="23"/>
                    <a:pt x="16" y="23"/>
                  </a:cubicBezTo>
                  <a:cubicBezTo>
                    <a:pt x="18" y="5"/>
                    <a:pt x="18" y="5"/>
                    <a:pt x="18" y="5"/>
                  </a:cubicBezTo>
                  <a:cubicBezTo>
                    <a:pt x="18" y="5"/>
                    <a:pt x="18" y="5"/>
                    <a:pt x="18" y="5"/>
                  </a:cubicBezTo>
                  <a:cubicBezTo>
                    <a:pt x="18" y="3"/>
                    <a:pt x="16" y="1"/>
                    <a:pt x="14" y="1"/>
                  </a:cubicBezTo>
                  <a:cubicBezTo>
                    <a:pt x="6" y="0"/>
                    <a:pt x="6" y="0"/>
                    <a:pt x="6" y="0"/>
                  </a:cubicBezTo>
                  <a:cubicBezTo>
                    <a:pt x="6" y="0"/>
                    <a:pt x="5" y="0"/>
                    <a:pt x="5" y="0"/>
                  </a:cubicBezTo>
                </a:path>
              </a:pathLst>
            </a:custGeom>
            <a:solidFill>
              <a:schemeClr val="tx2"/>
            </a:solidFill>
            <a:ln w="9525">
              <a:noFill/>
            </a:ln>
          </p:spPr>
          <p:txBody>
            <a:bodyPr/>
            <a:p>
              <a:endParaRPr lang="zh-CN" altLang="en-US"/>
            </a:p>
          </p:txBody>
        </p:sp>
        <p:sp>
          <p:nvSpPr>
            <p:cNvPr id="285816" name="任意多边形 127"/>
            <p:cNvSpPr/>
            <p:nvPr>
              <p:custDataLst>
                <p:tags r:id="rId115"/>
              </p:custDataLst>
            </p:nvPr>
          </p:nvSpPr>
          <p:spPr>
            <a:xfrm>
              <a:off x="13782" y="3338"/>
              <a:ext cx="190" cy="337"/>
            </a:xfrm>
            <a:custGeom>
              <a:avLst/>
              <a:gdLst/>
              <a:ahLst/>
              <a:cxnLst>
                <a:cxn ang="0">
                  <a:pos x="22" y="0"/>
                </a:cxn>
                <a:cxn ang="0">
                  <a:pos x="0" y="230"/>
                </a:cxn>
                <a:cxn ang="0">
                  <a:pos x="0" y="243"/>
                </a:cxn>
                <a:cxn ang="0">
                  <a:pos x="0" y="253"/>
                </a:cxn>
                <a:cxn ang="0">
                  <a:pos x="0" y="243"/>
                </a:cxn>
                <a:cxn ang="0">
                  <a:pos x="4" y="230"/>
                </a:cxn>
                <a:cxn ang="0">
                  <a:pos x="157" y="185"/>
                </a:cxn>
                <a:cxn ang="0">
                  <a:pos x="157" y="185"/>
                </a:cxn>
                <a:cxn ang="0">
                  <a:pos x="162" y="117"/>
                </a:cxn>
                <a:cxn ang="0">
                  <a:pos x="22" y="13"/>
                </a:cxn>
                <a:cxn ang="0">
                  <a:pos x="22" y="4"/>
                </a:cxn>
                <a:cxn ang="0">
                  <a:pos x="162" y="103"/>
                </a:cxn>
                <a:cxn ang="0">
                  <a:pos x="162" y="103"/>
                </a:cxn>
                <a:cxn ang="0">
                  <a:pos x="153" y="99"/>
                </a:cxn>
                <a:cxn ang="0">
                  <a:pos x="22" y="0"/>
                </a:cxn>
              </a:cxnLst>
              <a:pathLst>
                <a:path w="36" h="56">
                  <a:moveTo>
                    <a:pt x="5" y="0"/>
                  </a:moveTo>
                  <a:cubicBezTo>
                    <a:pt x="0" y="51"/>
                    <a:pt x="0" y="51"/>
                    <a:pt x="0" y="51"/>
                  </a:cubicBezTo>
                  <a:cubicBezTo>
                    <a:pt x="0" y="54"/>
                    <a:pt x="0" y="54"/>
                    <a:pt x="0" y="54"/>
                  </a:cubicBezTo>
                  <a:cubicBezTo>
                    <a:pt x="0" y="56"/>
                    <a:pt x="0" y="56"/>
                    <a:pt x="0" y="56"/>
                  </a:cubicBezTo>
                  <a:cubicBezTo>
                    <a:pt x="0" y="55"/>
                    <a:pt x="0" y="54"/>
                    <a:pt x="0" y="54"/>
                  </a:cubicBezTo>
                  <a:cubicBezTo>
                    <a:pt x="0" y="53"/>
                    <a:pt x="1" y="52"/>
                    <a:pt x="1" y="51"/>
                  </a:cubicBezTo>
                  <a:cubicBezTo>
                    <a:pt x="9" y="42"/>
                    <a:pt x="35" y="41"/>
                    <a:pt x="35" y="41"/>
                  </a:cubicBezTo>
                  <a:cubicBezTo>
                    <a:pt x="35" y="41"/>
                    <a:pt x="35" y="41"/>
                    <a:pt x="35" y="41"/>
                  </a:cubicBezTo>
                  <a:cubicBezTo>
                    <a:pt x="36" y="26"/>
                    <a:pt x="36" y="26"/>
                    <a:pt x="36" y="26"/>
                  </a:cubicBezTo>
                  <a:cubicBezTo>
                    <a:pt x="9" y="23"/>
                    <a:pt x="5" y="3"/>
                    <a:pt x="5" y="3"/>
                  </a:cubicBezTo>
                  <a:cubicBezTo>
                    <a:pt x="5" y="1"/>
                    <a:pt x="5" y="1"/>
                    <a:pt x="5" y="1"/>
                  </a:cubicBezTo>
                  <a:cubicBezTo>
                    <a:pt x="5" y="1"/>
                    <a:pt x="9" y="20"/>
                    <a:pt x="36" y="23"/>
                  </a:cubicBezTo>
                  <a:cubicBezTo>
                    <a:pt x="36" y="23"/>
                    <a:pt x="36" y="23"/>
                    <a:pt x="36" y="23"/>
                  </a:cubicBezTo>
                  <a:cubicBezTo>
                    <a:pt x="36" y="22"/>
                    <a:pt x="35" y="22"/>
                    <a:pt x="34" y="22"/>
                  </a:cubicBezTo>
                  <a:cubicBezTo>
                    <a:pt x="9" y="19"/>
                    <a:pt x="5" y="0"/>
                    <a:pt x="5" y="0"/>
                  </a:cubicBezTo>
                </a:path>
              </a:pathLst>
            </a:custGeom>
            <a:solidFill>
              <a:schemeClr val="tx2"/>
            </a:solidFill>
            <a:ln w="9525">
              <a:noFill/>
            </a:ln>
          </p:spPr>
          <p:txBody>
            <a:bodyPr/>
            <a:p>
              <a:endParaRPr lang="zh-CN" altLang="en-US"/>
            </a:p>
          </p:txBody>
        </p:sp>
        <p:sp>
          <p:nvSpPr>
            <p:cNvPr id="285817" name="任意多边形 128"/>
            <p:cNvSpPr/>
            <p:nvPr>
              <p:custDataLst>
                <p:tags r:id="rId116"/>
              </p:custDataLst>
            </p:nvPr>
          </p:nvSpPr>
          <p:spPr>
            <a:xfrm>
              <a:off x="13809" y="3345"/>
              <a:ext cx="163" cy="149"/>
            </a:xfrm>
            <a:custGeom>
              <a:avLst/>
              <a:gdLst/>
              <a:ahLst/>
              <a:cxnLst>
                <a:cxn ang="0">
                  <a:pos x="0" y="0"/>
                </a:cxn>
                <a:cxn ang="0">
                  <a:pos x="0" y="8"/>
                </a:cxn>
                <a:cxn ang="0">
                  <a:pos x="139" y="112"/>
                </a:cxn>
                <a:cxn ang="0">
                  <a:pos x="139" y="112"/>
                </a:cxn>
                <a:cxn ang="0">
                  <a:pos x="139" y="98"/>
                </a:cxn>
                <a:cxn ang="0">
                  <a:pos x="139" y="98"/>
                </a:cxn>
                <a:cxn ang="0">
                  <a:pos x="0" y="0"/>
                </a:cxn>
              </a:cxnLst>
              <a:pathLst>
                <a:path w="31" h="25">
                  <a:moveTo>
                    <a:pt x="0" y="0"/>
                  </a:moveTo>
                  <a:cubicBezTo>
                    <a:pt x="0" y="2"/>
                    <a:pt x="0" y="2"/>
                    <a:pt x="0" y="2"/>
                  </a:cubicBezTo>
                  <a:cubicBezTo>
                    <a:pt x="0" y="2"/>
                    <a:pt x="4" y="22"/>
                    <a:pt x="31" y="25"/>
                  </a:cubicBezTo>
                  <a:cubicBezTo>
                    <a:pt x="31" y="25"/>
                    <a:pt x="31" y="25"/>
                    <a:pt x="31" y="25"/>
                  </a:cubicBezTo>
                  <a:cubicBezTo>
                    <a:pt x="31" y="22"/>
                    <a:pt x="31" y="22"/>
                    <a:pt x="31" y="22"/>
                  </a:cubicBezTo>
                  <a:cubicBezTo>
                    <a:pt x="31" y="22"/>
                    <a:pt x="31" y="22"/>
                    <a:pt x="31" y="22"/>
                  </a:cubicBezTo>
                  <a:cubicBezTo>
                    <a:pt x="4" y="19"/>
                    <a:pt x="0" y="0"/>
                    <a:pt x="0" y="0"/>
                  </a:cubicBezTo>
                </a:path>
              </a:pathLst>
            </a:custGeom>
            <a:solidFill>
              <a:srgbClr val="FFFFFF"/>
            </a:solidFill>
            <a:ln w="9525" cap="flat" cmpd="sng">
              <a:solidFill>
                <a:schemeClr val="tx2"/>
              </a:solidFill>
              <a:prstDash val="solid"/>
              <a:round/>
              <a:headEnd type="none" w="med" len="med"/>
              <a:tailEnd type="none" w="med" len="med"/>
            </a:ln>
          </p:spPr>
          <p:txBody>
            <a:bodyPr/>
            <a:p>
              <a:endParaRPr lang="zh-CN" altLang="en-US"/>
            </a:p>
          </p:txBody>
        </p:sp>
        <p:sp>
          <p:nvSpPr>
            <p:cNvPr id="285818" name="任意多边形 129"/>
            <p:cNvSpPr/>
            <p:nvPr>
              <p:custDataLst>
                <p:tags r:id="rId117"/>
              </p:custDataLst>
            </p:nvPr>
          </p:nvSpPr>
          <p:spPr>
            <a:xfrm>
              <a:off x="15424" y="3292"/>
              <a:ext cx="35" cy="47"/>
            </a:xfrm>
            <a:custGeom>
              <a:avLst/>
              <a:gdLst/>
              <a:ahLst/>
              <a:cxnLst>
                <a:cxn ang="0">
                  <a:pos x="17" y="0"/>
                </a:cxn>
                <a:cxn ang="0">
                  <a:pos x="12" y="0"/>
                </a:cxn>
                <a:cxn ang="0">
                  <a:pos x="12" y="0"/>
                </a:cxn>
                <a:cxn ang="0">
                  <a:pos x="12" y="0"/>
                </a:cxn>
                <a:cxn ang="0">
                  <a:pos x="12" y="0"/>
                </a:cxn>
                <a:cxn ang="0">
                  <a:pos x="12" y="0"/>
                </a:cxn>
                <a:cxn ang="0">
                  <a:pos x="8" y="4"/>
                </a:cxn>
                <a:cxn ang="0">
                  <a:pos x="8" y="4"/>
                </a:cxn>
                <a:cxn ang="0">
                  <a:pos x="0" y="13"/>
                </a:cxn>
                <a:cxn ang="0">
                  <a:pos x="0" y="13"/>
                </a:cxn>
                <a:cxn ang="0">
                  <a:pos x="0" y="17"/>
                </a:cxn>
                <a:cxn ang="0">
                  <a:pos x="0" y="21"/>
                </a:cxn>
                <a:cxn ang="0">
                  <a:pos x="12" y="35"/>
                </a:cxn>
                <a:cxn ang="0">
                  <a:pos x="25" y="21"/>
                </a:cxn>
                <a:cxn ang="0">
                  <a:pos x="30" y="17"/>
                </a:cxn>
                <a:cxn ang="0">
                  <a:pos x="25" y="13"/>
                </a:cxn>
                <a:cxn ang="0">
                  <a:pos x="25" y="13"/>
                </a:cxn>
                <a:cxn ang="0">
                  <a:pos x="17" y="0"/>
                </a:cxn>
                <a:cxn ang="0">
                  <a:pos x="17" y="0"/>
                </a:cxn>
              </a:cxnLst>
              <a:pathLst>
                <a:path w="7" h="8">
                  <a:moveTo>
                    <a:pt x="4" y="0"/>
                  </a:moveTo>
                  <a:cubicBezTo>
                    <a:pt x="4" y="0"/>
                    <a:pt x="3" y="0"/>
                    <a:pt x="3" y="0"/>
                  </a:cubicBezTo>
                  <a:cubicBezTo>
                    <a:pt x="3" y="0"/>
                    <a:pt x="3" y="0"/>
                    <a:pt x="3" y="0"/>
                  </a:cubicBezTo>
                  <a:cubicBezTo>
                    <a:pt x="3" y="0"/>
                    <a:pt x="3" y="0"/>
                    <a:pt x="3" y="0"/>
                  </a:cubicBezTo>
                  <a:cubicBezTo>
                    <a:pt x="3" y="0"/>
                    <a:pt x="3" y="0"/>
                    <a:pt x="3" y="0"/>
                  </a:cubicBezTo>
                  <a:cubicBezTo>
                    <a:pt x="3" y="0"/>
                    <a:pt x="3" y="0"/>
                    <a:pt x="3" y="0"/>
                  </a:cubicBezTo>
                  <a:cubicBezTo>
                    <a:pt x="2" y="0"/>
                    <a:pt x="2" y="0"/>
                    <a:pt x="2" y="1"/>
                  </a:cubicBezTo>
                  <a:cubicBezTo>
                    <a:pt x="2" y="1"/>
                    <a:pt x="2" y="1"/>
                    <a:pt x="2" y="1"/>
                  </a:cubicBezTo>
                  <a:cubicBezTo>
                    <a:pt x="1" y="1"/>
                    <a:pt x="1" y="2"/>
                    <a:pt x="0" y="3"/>
                  </a:cubicBezTo>
                  <a:cubicBezTo>
                    <a:pt x="0" y="3"/>
                    <a:pt x="0" y="3"/>
                    <a:pt x="0" y="3"/>
                  </a:cubicBezTo>
                  <a:cubicBezTo>
                    <a:pt x="0" y="3"/>
                    <a:pt x="0" y="3"/>
                    <a:pt x="0" y="4"/>
                  </a:cubicBezTo>
                  <a:cubicBezTo>
                    <a:pt x="0" y="4"/>
                    <a:pt x="0" y="5"/>
                    <a:pt x="0" y="5"/>
                  </a:cubicBezTo>
                  <a:cubicBezTo>
                    <a:pt x="1" y="6"/>
                    <a:pt x="2" y="8"/>
                    <a:pt x="3" y="8"/>
                  </a:cubicBezTo>
                  <a:cubicBezTo>
                    <a:pt x="5" y="8"/>
                    <a:pt x="6" y="6"/>
                    <a:pt x="6" y="5"/>
                  </a:cubicBezTo>
                  <a:cubicBezTo>
                    <a:pt x="7" y="4"/>
                    <a:pt x="7" y="4"/>
                    <a:pt x="7" y="4"/>
                  </a:cubicBezTo>
                  <a:cubicBezTo>
                    <a:pt x="7" y="3"/>
                    <a:pt x="7" y="3"/>
                    <a:pt x="6" y="3"/>
                  </a:cubicBezTo>
                  <a:cubicBezTo>
                    <a:pt x="6" y="3"/>
                    <a:pt x="6" y="3"/>
                    <a:pt x="6" y="3"/>
                  </a:cubicBezTo>
                  <a:cubicBezTo>
                    <a:pt x="6" y="2"/>
                    <a:pt x="5" y="1"/>
                    <a:pt x="4" y="0"/>
                  </a:cubicBezTo>
                  <a:cubicBezTo>
                    <a:pt x="4" y="0"/>
                    <a:pt x="4" y="0"/>
                    <a:pt x="4" y="0"/>
                  </a:cubicBezTo>
                </a:path>
              </a:pathLst>
            </a:custGeom>
            <a:solidFill>
              <a:schemeClr val="tx2"/>
            </a:solidFill>
            <a:ln w="9525">
              <a:noFill/>
            </a:ln>
          </p:spPr>
          <p:txBody>
            <a:bodyPr/>
            <a:p>
              <a:endParaRPr lang="zh-CN" altLang="en-US"/>
            </a:p>
          </p:txBody>
        </p:sp>
        <p:sp>
          <p:nvSpPr>
            <p:cNvPr id="285819" name="任意多边形 130"/>
            <p:cNvSpPr/>
            <p:nvPr>
              <p:custDataLst>
                <p:tags r:id="rId118"/>
              </p:custDataLst>
            </p:nvPr>
          </p:nvSpPr>
          <p:spPr>
            <a:xfrm>
              <a:off x="15396" y="3345"/>
              <a:ext cx="95" cy="149"/>
            </a:xfrm>
            <a:custGeom>
              <a:avLst/>
              <a:gdLst/>
              <a:ahLst/>
              <a:cxnLst>
                <a:cxn ang="0">
                  <a:pos x="49" y="0"/>
                </a:cxn>
                <a:cxn ang="0">
                  <a:pos x="45" y="0"/>
                </a:cxn>
                <a:cxn ang="0">
                  <a:pos x="45" y="4"/>
                </a:cxn>
                <a:cxn ang="0">
                  <a:pos x="40" y="13"/>
                </a:cxn>
                <a:cxn ang="0">
                  <a:pos x="40" y="4"/>
                </a:cxn>
                <a:cxn ang="0">
                  <a:pos x="40" y="4"/>
                </a:cxn>
                <a:cxn ang="0">
                  <a:pos x="40" y="4"/>
                </a:cxn>
                <a:cxn ang="0">
                  <a:pos x="40" y="0"/>
                </a:cxn>
                <a:cxn ang="0">
                  <a:pos x="40" y="0"/>
                </a:cxn>
                <a:cxn ang="0">
                  <a:pos x="31" y="0"/>
                </a:cxn>
                <a:cxn ang="0">
                  <a:pos x="31" y="0"/>
                </a:cxn>
                <a:cxn ang="0">
                  <a:pos x="36" y="4"/>
                </a:cxn>
                <a:cxn ang="0">
                  <a:pos x="36" y="4"/>
                </a:cxn>
                <a:cxn ang="0">
                  <a:pos x="36" y="4"/>
                </a:cxn>
                <a:cxn ang="0">
                  <a:pos x="31" y="13"/>
                </a:cxn>
                <a:cxn ang="0">
                  <a:pos x="27" y="4"/>
                </a:cxn>
                <a:cxn ang="0">
                  <a:pos x="27" y="0"/>
                </a:cxn>
                <a:cxn ang="0">
                  <a:pos x="27" y="0"/>
                </a:cxn>
                <a:cxn ang="0">
                  <a:pos x="18" y="0"/>
                </a:cxn>
                <a:cxn ang="0">
                  <a:pos x="18" y="0"/>
                </a:cxn>
                <a:cxn ang="0">
                  <a:pos x="13" y="4"/>
                </a:cxn>
                <a:cxn ang="0">
                  <a:pos x="13" y="8"/>
                </a:cxn>
                <a:cxn ang="0">
                  <a:pos x="0" y="44"/>
                </a:cxn>
                <a:cxn ang="0">
                  <a:pos x="4" y="49"/>
                </a:cxn>
                <a:cxn ang="0">
                  <a:pos x="4" y="49"/>
                </a:cxn>
                <a:cxn ang="0">
                  <a:pos x="13" y="49"/>
                </a:cxn>
                <a:cxn ang="0">
                  <a:pos x="18" y="26"/>
                </a:cxn>
                <a:cxn ang="0">
                  <a:pos x="18" y="40"/>
                </a:cxn>
                <a:cxn ang="0">
                  <a:pos x="18" y="40"/>
                </a:cxn>
                <a:cxn ang="0">
                  <a:pos x="18" y="40"/>
                </a:cxn>
                <a:cxn ang="0">
                  <a:pos x="18" y="44"/>
                </a:cxn>
                <a:cxn ang="0">
                  <a:pos x="18" y="53"/>
                </a:cxn>
                <a:cxn ang="0">
                  <a:pos x="18" y="103"/>
                </a:cxn>
                <a:cxn ang="0">
                  <a:pos x="27" y="112"/>
                </a:cxn>
                <a:cxn ang="0">
                  <a:pos x="36" y="103"/>
                </a:cxn>
                <a:cxn ang="0">
                  <a:pos x="36" y="53"/>
                </a:cxn>
                <a:cxn ang="0">
                  <a:pos x="40" y="53"/>
                </a:cxn>
                <a:cxn ang="0">
                  <a:pos x="40" y="53"/>
                </a:cxn>
                <a:cxn ang="0">
                  <a:pos x="40" y="58"/>
                </a:cxn>
                <a:cxn ang="0">
                  <a:pos x="40" y="103"/>
                </a:cxn>
                <a:cxn ang="0">
                  <a:pos x="45" y="112"/>
                </a:cxn>
                <a:cxn ang="0">
                  <a:pos x="54" y="107"/>
                </a:cxn>
                <a:cxn ang="0">
                  <a:pos x="54" y="103"/>
                </a:cxn>
                <a:cxn ang="0">
                  <a:pos x="54" y="94"/>
                </a:cxn>
                <a:cxn ang="0">
                  <a:pos x="54" y="40"/>
                </a:cxn>
                <a:cxn ang="0">
                  <a:pos x="54" y="40"/>
                </a:cxn>
                <a:cxn ang="0">
                  <a:pos x="54" y="40"/>
                </a:cxn>
                <a:cxn ang="0">
                  <a:pos x="54" y="26"/>
                </a:cxn>
                <a:cxn ang="0">
                  <a:pos x="58" y="31"/>
                </a:cxn>
                <a:cxn ang="0">
                  <a:pos x="58" y="35"/>
                </a:cxn>
                <a:cxn ang="0">
                  <a:pos x="63" y="35"/>
                </a:cxn>
                <a:cxn ang="0">
                  <a:pos x="67" y="35"/>
                </a:cxn>
                <a:cxn ang="0">
                  <a:pos x="72" y="31"/>
                </a:cxn>
                <a:cxn ang="0">
                  <a:pos x="81" y="17"/>
                </a:cxn>
                <a:cxn ang="0">
                  <a:pos x="81" y="13"/>
                </a:cxn>
                <a:cxn ang="0">
                  <a:pos x="76" y="8"/>
                </a:cxn>
                <a:cxn ang="0">
                  <a:pos x="72" y="13"/>
                </a:cxn>
                <a:cxn ang="0">
                  <a:pos x="67" y="17"/>
                </a:cxn>
                <a:cxn ang="0">
                  <a:pos x="63" y="8"/>
                </a:cxn>
                <a:cxn ang="0">
                  <a:pos x="58" y="4"/>
                </a:cxn>
                <a:cxn ang="0">
                  <a:pos x="58" y="0"/>
                </a:cxn>
                <a:cxn ang="0">
                  <a:pos x="58" y="0"/>
                </a:cxn>
                <a:cxn ang="0">
                  <a:pos x="49" y="0"/>
                </a:cxn>
              </a:cxnLst>
              <a:pathLst>
                <a:path w="18" h="25">
                  <a:moveTo>
                    <a:pt x="11" y="0"/>
                  </a:moveTo>
                  <a:cubicBezTo>
                    <a:pt x="10" y="0"/>
                    <a:pt x="10" y="0"/>
                    <a:pt x="10" y="0"/>
                  </a:cubicBezTo>
                  <a:cubicBezTo>
                    <a:pt x="10" y="1"/>
                    <a:pt x="10" y="1"/>
                    <a:pt x="10" y="1"/>
                  </a:cubicBezTo>
                  <a:cubicBezTo>
                    <a:pt x="10" y="2"/>
                    <a:pt x="10" y="3"/>
                    <a:pt x="9" y="3"/>
                  </a:cubicBezTo>
                  <a:cubicBezTo>
                    <a:pt x="9" y="1"/>
                    <a:pt x="9" y="1"/>
                    <a:pt x="9" y="1"/>
                  </a:cubicBezTo>
                  <a:cubicBezTo>
                    <a:pt x="9" y="1"/>
                    <a:pt x="9" y="1"/>
                    <a:pt x="9" y="1"/>
                  </a:cubicBezTo>
                  <a:cubicBezTo>
                    <a:pt x="9" y="1"/>
                    <a:pt x="9" y="1"/>
                    <a:pt x="9" y="1"/>
                  </a:cubicBezTo>
                  <a:cubicBezTo>
                    <a:pt x="9" y="0"/>
                    <a:pt x="9" y="0"/>
                    <a:pt x="9" y="0"/>
                  </a:cubicBezTo>
                  <a:cubicBezTo>
                    <a:pt x="9" y="0"/>
                    <a:pt x="9" y="0"/>
                    <a:pt x="9" y="0"/>
                  </a:cubicBezTo>
                  <a:cubicBezTo>
                    <a:pt x="7" y="0"/>
                    <a:pt x="7" y="0"/>
                    <a:pt x="7" y="0"/>
                  </a:cubicBezTo>
                  <a:cubicBezTo>
                    <a:pt x="7" y="0"/>
                    <a:pt x="7" y="0"/>
                    <a:pt x="7" y="0"/>
                  </a:cubicBezTo>
                  <a:cubicBezTo>
                    <a:pt x="8" y="1"/>
                    <a:pt x="8" y="1"/>
                    <a:pt x="8" y="1"/>
                  </a:cubicBezTo>
                  <a:cubicBezTo>
                    <a:pt x="8" y="1"/>
                    <a:pt x="8" y="1"/>
                    <a:pt x="8" y="1"/>
                  </a:cubicBezTo>
                  <a:cubicBezTo>
                    <a:pt x="8" y="1"/>
                    <a:pt x="8" y="1"/>
                    <a:pt x="8" y="1"/>
                  </a:cubicBezTo>
                  <a:cubicBezTo>
                    <a:pt x="7" y="3"/>
                    <a:pt x="7" y="3"/>
                    <a:pt x="7" y="3"/>
                  </a:cubicBezTo>
                  <a:cubicBezTo>
                    <a:pt x="7" y="3"/>
                    <a:pt x="6" y="2"/>
                    <a:pt x="6" y="1"/>
                  </a:cubicBezTo>
                  <a:cubicBezTo>
                    <a:pt x="6" y="0"/>
                    <a:pt x="6" y="0"/>
                    <a:pt x="6" y="0"/>
                  </a:cubicBezTo>
                  <a:cubicBezTo>
                    <a:pt x="6" y="0"/>
                    <a:pt x="6" y="0"/>
                    <a:pt x="6" y="0"/>
                  </a:cubicBezTo>
                  <a:cubicBezTo>
                    <a:pt x="5" y="0"/>
                    <a:pt x="4" y="0"/>
                    <a:pt x="4" y="0"/>
                  </a:cubicBezTo>
                  <a:cubicBezTo>
                    <a:pt x="4" y="0"/>
                    <a:pt x="4" y="0"/>
                    <a:pt x="4" y="0"/>
                  </a:cubicBezTo>
                  <a:cubicBezTo>
                    <a:pt x="3" y="1"/>
                    <a:pt x="3" y="1"/>
                    <a:pt x="3" y="1"/>
                  </a:cubicBezTo>
                  <a:cubicBezTo>
                    <a:pt x="3" y="2"/>
                    <a:pt x="3" y="2"/>
                    <a:pt x="3" y="2"/>
                  </a:cubicBezTo>
                  <a:cubicBezTo>
                    <a:pt x="0" y="10"/>
                    <a:pt x="0" y="10"/>
                    <a:pt x="0" y="10"/>
                  </a:cubicBezTo>
                  <a:cubicBezTo>
                    <a:pt x="0" y="10"/>
                    <a:pt x="0" y="11"/>
                    <a:pt x="1" y="11"/>
                  </a:cubicBezTo>
                  <a:cubicBezTo>
                    <a:pt x="1" y="11"/>
                    <a:pt x="1" y="11"/>
                    <a:pt x="1" y="11"/>
                  </a:cubicBezTo>
                  <a:cubicBezTo>
                    <a:pt x="2" y="11"/>
                    <a:pt x="2" y="11"/>
                    <a:pt x="3" y="11"/>
                  </a:cubicBezTo>
                  <a:cubicBezTo>
                    <a:pt x="4" y="6"/>
                    <a:pt x="4" y="6"/>
                    <a:pt x="4" y="6"/>
                  </a:cubicBezTo>
                  <a:cubicBezTo>
                    <a:pt x="4" y="9"/>
                    <a:pt x="4" y="9"/>
                    <a:pt x="4" y="9"/>
                  </a:cubicBezTo>
                  <a:cubicBezTo>
                    <a:pt x="4" y="9"/>
                    <a:pt x="4" y="9"/>
                    <a:pt x="4" y="9"/>
                  </a:cubicBezTo>
                  <a:cubicBezTo>
                    <a:pt x="4" y="9"/>
                    <a:pt x="4" y="9"/>
                    <a:pt x="4" y="9"/>
                  </a:cubicBezTo>
                  <a:cubicBezTo>
                    <a:pt x="4" y="10"/>
                    <a:pt x="4" y="10"/>
                    <a:pt x="4" y="10"/>
                  </a:cubicBezTo>
                  <a:cubicBezTo>
                    <a:pt x="4" y="12"/>
                    <a:pt x="4" y="12"/>
                    <a:pt x="4" y="12"/>
                  </a:cubicBezTo>
                  <a:cubicBezTo>
                    <a:pt x="4" y="23"/>
                    <a:pt x="4" y="23"/>
                    <a:pt x="4" y="23"/>
                  </a:cubicBezTo>
                  <a:cubicBezTo>
                    <a:pt x="4" y="24"/>
                    <a:pt x="5" y="25"/>
                    <a:pt x="6" y="25"/>
                  </a:cubicBezTo>
                  <a:cubicBezTo>
                    <a:pt x="7" y="25"/>
                    <a:pt x="8" y="24"/>
                    <a:pt x="8" y="23"/>
                  </a:cubicBezTo>
                  <a:cubicBezTo>
                    <a:pt x="8" y="12"/>
                    <a:pt x="8" y="12"/>
                    <a:pt x="8" y="12"/>
                  </a:cubicBezTo>
                  <a:cubicBezTo>
                    <a:pt x="9" y="12"/>
                    <a:pt x="9" y="12"/>
                    <a:pt x="9" y="12"/>
                  </a:cubicBezTo>
                  <a:cubicBezTo>
                    <a:pt x="9" y="12"/>
                    <a:pt x="9" y="12"/>
                    <a:pt x="9" y="12"/>
                  </a:cubicBezTo>
                  <a:cubicBezTo>
                    <a:pt x="9" y="13"/>
                    <a:pt x="9" y="13"/>
                    <a:pt x="9" y="13"/>
                  </a:cubicBezTo>
                  <a:cubicBezTo>
                    <a:pt x="9" y="23"/>
                    <a:pt x="9" y="23"/>
                    <a:pt x="9" y="23"/>
                  </a:cubicBezTo>
                  <a:cubicBezTo>
                    <a:pt x="9" y="24"/>
                    <a:pt x="9" y="25"/>
                    <a:pt x="10" y="25"/>
                  </a:cubicBezTo>
                  <a:cubicBezTo>
                    <a:pt x="11" y="25"/>
                    <a:pt x="12" y="25"/>
                    <a:pt x="12" y="24"/>
                  </a:cubicBezTo>
                  <a:cubicBezTo>
                    <a:pt x="12" y="24"/>
                    <a:pt x="12" y="23"/>
                    <a:pt x="12" y="23"/>
                  </a:cubicBezTo>
                  <a:cubicBezTo>
                    <a:pt x="12" y="21"/>
                    <a:pt x="12" y="21"/>
                    <a:pt x="12" y="21"/>
                  </a:cubicBezTo>
                  <a:cubicBezTo>
                    <a:pt x="12" y="9"/>
                    <a:pt x="12" y="9"/>
                    <a:pt x="12" y="9"/>
                  </a:cubicBezTo>
                  <a:cubicBezTo>
                    <a:pt x="12" y="9"/>
                    <a:pt x="12" y="9"/>
                    <a:pt x="12" y="9"/>
                  </a:cubicBezTo>
                  <a:cubicBezTo>
                    <a:pt x="12" y="9"/>
                    <a:pt x="12" y="9"/>
                    <a:pt x="12" y="9"/>
                  </a:cubicBezTo>
                  <a:cubicBezTo>
                    <a:pt x="12" y="6"/>
                    <a:pt x="12" y="6"/>
                    <a:pt x="12" y="6"/>
                  </a:cubicBezTo>
                  <a:cubicBezTo>
                    <a:pt x="13" y="7"/>
                    <a:pt x="13" y="7"/>
                    <a:pt x="13" y="7"/>
                  </a:cubicBezTo>
                  <a:cubicBezTo>
                    <a:pt x="13" y="8"/>
                    <a:pt x="13" y="8"/>
                    <a:pt x="13" y="8"/>
                  </a:cubicBezTo>
                  <a:cubicBezTo>
                    <a:pt x="13" y="8"/>
                    <a:pt x="14" y="8"/>
                    <a:pt x="14" y="8"/>
                  </a:cubicBezTo>
                  <a:cubicBezTo>
                    <a:pt x="14" y="8"/>
                    <a:pt x="15" y="8"/>
                    <a:pt x="15" y="8"/>
                  </a:cubicBezTo>
                  <a:cubicBezTo>
                    <a:pt x="16" y="7"/>
                    <a:pt x="16" y="7"/>
                    <a:pt x="16" y="7"/>
                  </a:cubicBezTo>
                  <a:cubicBezTo>
                    <a:pt x="18" y="4"/>
                    <a:pt x="18" y="4"/>
                    <a:pt x="18" y="4"/>
                  </a:cubicBezTo>
                  <a:cubicBezTo>
                    <a:pt x="18" y="4"/>
                    <a:pt x="18" y="3"/>
                    <a:pt x="18" y="3"/>
                  </a:cubicBezTo>
                  <a:cubicBezTo>
                    <a:pt x="18" y="2"/>
                    <a:pt x="17" y="2"/>
                    <a:pt x="17" y="2"/>
                  </a:cubicBezTo>
                  <a:cubicBezTo>
                    <a:pt x="17" y="2"/>
                    <a:pt x="16" y="2"/>
                    <a:pt x="16" y="3"/>
                  </a:cubicBezTo>
                  <a:cubicBezTo>
                    <a:pt x="15" y="4"/>
                    <a:pt x="15" y="4"/>
                    <a:pt x="15" y="4"/>
                  </a:cubicBezTo>
                  <a:cubicBezTo>
                    <a:pt x="14" y="2"/>
                    <a:pt x="14" y="2"/>
                    <a:pt x="14" y="2"/>
                  </a:cubicBezTo>
                  <a:cubicBezTo>
                    <a:pt x="13" y="1"/>
                    <a:pt x="13" y="1"/>
                    <a:pt x="13" y="1"/>
                  </a:cubicBezTo>
                  <a:cubicBezTo>
                    <a:pt x="13" y="0"/>
                    <a:pt x="13" y="0"/>
                    <a:pt x="13" y="0"/>
                  </a:cubicBezTo>
                  <a:cubicBezTo>
                    <a:pt x="13" y="0"/>
                    <a:pt x="13" y="0"/>
                    <a:pt x="13" y="0"/>
                  </a:cubicBezTo>
                  <a:cubicBezTo>
                    <a:pt x="12" y="0"/>
                    <a:pt x="12" y="0"/>
                    <a:pt x="11" y="0"/>
                  </a:cubicBezTo>
                </a:path>
              </a:pathLst>
            </a:custGeom>
            <a:solidFill>
              <a:schemeClr val="tx2"/>
            </a:solidFill>
            <a:ln w="9525">
              <a:noFill/>
            </a:ln>
          </p:spPr>
          <p:txBody>
            <a:bodyPr/>
            <a:p>
              <a:endParaRPr lang="zh-CN" altLang="en-US"/>
            </a:p>
          </p:txBody>
        </p:sp>
        <p:sp>
          <p:nvSpPr>
            <p:cNvPr id="285820" name="任意多边形 131"/>
            <p:cNvSpPr/>
            <p:nvPr>
              <p:custDataLst>
                <p:tags r:id="rId119"/>
              </p:custDataLst>
            </p:nvPr>
          </p:nvSpPr>
          <p:spPr>
            <a:xfrm>
              <a:off x="15520" y="3292"/>
              <a:ext cx="35" cy="47"/>
            </a:xfrm>
            <a:custGeom>
              <a:avLst/>
              <a:gdLst/>
              <a:ahLst/>
              <a:cxnLst>
                <a:cxn ang="0">
                  <a:pos x="17" y="0"/>
                </a:cxn>
                <a:cxn ang="0">
                  <a:pos x="17" y="0"/>
                </a:cxn>
                <a:cxn ang="0">
                  <a:pos x="12" y="0"/>
                </a:cxn>
                <a:cxn ang="0">
                  <a:pos x="12" y="0"/>
                </a:cxn>
                <a:cxn ang="0">
                  <a:pos x="12" y="0"/>
                </a:cxn>
                <a:cxn ang="0">
                  <a:pos x="12" y="0"/>
                </a:cxn>
                <a:cxn ang="0">
                  <a:pos x="8" y="4"/>
                </a:cxn>
                <a:cxn ang="0">
                  <a:pos x="12" y="4"/>
                </a:cxn>
                <a:cxn ang="0">
                  <a:pos x="4" y="13"/>
                </a:cxn>
                <a:cxn ang="0">
                  <a:pos x="4" y="13"/>
                </a:cxn>
                <a:cxn ang="0">
                  <a:pos x="0" y="17"/>
                </a:cxn>
                <a:cxn ang="0">
                  <a:pos x="4" y="21"/>
                </a:cxn>
                <a:cxn ang="0">
                  <a:pos x="17" y="35"/>
                </a:cxn>
                <a:cxn ang="0">
                  <a:pos x="30" y="21"/>
                </a:cxn>
                <a:cxn ang="0">
                  <a:pos x="30" y="17"/>
                </a:cxn>
                <a:cxn ang="0">
                  <a:pos x="30" y="13"/>
                </a:cxn>
                <a:cxn ang="0">
                  <a:pos x="30" y="13"/>
                </a:cxn>
                <a:cxn ang="0">
                  <a:pos x="17" y="0"/>
                </a:cxn>
                <a:cxn ang="0">
                  <a:pos x="17" y="0"/>
                </a:cxn>
              </a:cxnLst>
              <a:pathLst>
                <a:path w="7" h="8">
                  <a:moveTo>
                    <a:pt x="4" y="0"/>
                  </a:moveTo>
                  <a:cubicBezTo>
                    <a:pt x="4" y="0"/>
                    <a:pt x="4" y="0"/>
                    <a:pt x="4" y="0"/>
                  </a:cubicBezTo>
                  <a:cubicBezTo>
                    <a:pt x="3" y="0"/>
                    <a:pt x="3" y="0"/>
                    <a:pt x="3" y="0"/>
                  </a:cubicBezTo>
                  <a:cubicBezTo>
                    <a:pt x="3" y="0"/>
                    <a:pt x="3" y="0"/>
                    <a:pt x="3" y="0"/>
                  </a:cubicBezTo>
                  <a:cubicBezTo>
                    <a:pt x="3" y="0"/>
                    <a:pt x="3" y="0"/>
                    <a:pt x="3" y="0"/>
                  </a:cubicBezTo>
                  <a:cubicBezTo>
                    <a:pt x="3" y="0"/>
                    <a:pt x="3" y="0"/>
                    <a:pt x="3" y="0"/>
                  </a:cubicBezTo>
                  <a:cubicBezTo>
                    <a:pt x="3" y="0"/>
                    <a:pt x="3" y="0"/>
                    <a:pt x="2" y="1"/>
                  </a:cubicBezTo>
                  <a:cubicBezTo>
                    <a:pt x="3" y="1"/>
                    <a:pt x="3" y="1"/>
                    <a:pt x="3" y="1"/>
                  </a:cubicBezTo>
                  <a:cubicBezTo>
                    <a:pt x="2" y="1"/>
                    <a:pt x="1" y="2"/>
                    <a:pt x="1" y="3"/>
                  </a:cubicBezTo>
                  <a:cubicBezTo>
                    <a:pt x="1" y="3"/>
                    <a:pt x="1" y="3"/>
                    <a:pt x="1" y="3"/>
                  </a:cubicBezTo>
                  <a:cubicBezTo>
                    <a:pt x="0" y="3"/>
                    <a:pt x="0" y="3"/>
                    <a:pt x="0" y="4"/>
                  </a:cubicBezTo>
                  <a:cubicBezTo>
                    <a:pt x="0" y="4"/>
                    <a:pt x="0" y="5"/>
                    <a:pt x="1" y="5"/>
                  </a:cubicBezTo>
                  <a:cubicBezTo>
                    <a:pt x="1" y="6"/>
                    <a:pt x="2" y="8"/>
                    <a:pt x="4" y="8"/>
                  </a:cubicBezTo>
                  <a:cubicBezTo>
                    <a:pt x="5" y="8"/>
                    <a:pt x="6" y="6"/>
                    <a:pt x="7" y="5"/>
                  </a:cubicBezTo>
                  <a:cubicBezTo>
                    <a:pt x="7" y="4"/>
                    <a:pt x="7" y="4"/>
                    <a:pt x="7" y="4"/>
                  </a:cubicBezTo>
                  <a:cubicBezTo>
                    <a:pt x="7" y="3"/>
                    <a:pt x="7" y="3"/>
                    <a:pt x="7" y="3"/>
                  </a:cubicBezTo>
                  <a:cubicBezTo>
                    <a:pt x="7" y="3"/>
                    <a:pt x="7" y="3"/>
                    <a:pt x="7" y="3"/>
                  </a:cubicBezTo>
                  <a:cubicBezTo>
                    <a:pt x="6" y="2"/>
                    <a:pt x="5" y="1"/>
                    <a:pt x="4" y="0"/>
                  </a:cubicBezTo>
                  <a:cubicBezTo>
                    <a:pt x="4" y="0"/>
                    <a:pt x="4" y="0"/>
                    <a:pt x="4" y="0"/>
                  </a:cubicBezTo>
                </a:path>
              </a:pathLst>
            </a:custGeom>
            <a:solidFill>
              <a:schemeClr val="tx2"/>
            </a:solidFill>
            <a:ln w="9525">
              <a:noFill/>
            </a:ln>
          </p:spPr>
          <p:txBody>
            <a:bodyPr/>
            <a:p>
              <a:endParaRPr lang="zh-CN" altLang="en-US"/>
            </a:p>
          </p:txBody>
        </p:sp>
        <p:sp>
          <p:nvSpPr>
            <p:cNvPr id="285821" name="任意多边形 132"/>
            <p:cNvSpPr/>
            <p:nvPr>
              <p:custDataLst>
                <p:tags r:id="rId120"/>
              </p:custDataLst>
            </p:nvPr>
          </p:nvSpPr>
          <p:spPr>
            <a:xfrm>
              <a:off x="15491" y="3345"/>
              <a:ext cx="101" cy="149"/>
            </a:xfrm>
            <a:custGeom>
              <a:avLst/>
              <a:gdLst/>
              <a:ahLst/>
              <a:cxnLst>
                <a:cxn ang="0">
                  <a:pos x="49" y="0"/>
                </a:cxn>
                <a:cxn ang="0">
                  <a:pos x="45" y="0"/>
                </a:cxn>
                <a:cxn ang="0">
                  <a:pos x="49" y="4"/>
                </a:cxn>
                <a:cxn ang="0">
                  <a:pos x="45" y="13"/>
                </a:cxn>
                <a:cxn ang="0">
                  <a:pos x="40" y="4"/>
                </a:cxn>
                <a:cxn ang="0">
                  <a:pos x="40" y="4"/>
                </a:cxn>
                <a:cxn ang="0">
                  <a:pos x="40" y="4"/>
                </a:cxn>
                <a:cxn ang="0">
                  <a:pos x="45" y="0"/>
                </a:cxn>
                <a:cxn ang="0">
                  <a:pos x="45" y="0"/>
                </a:cxn>
                <a:cxn ang="0">
                  <a:pos x="36" y="0"/>
                </a:cxn>
                <a:cxn ang="0">
                  <a:pos x="36" y="0"/>
                </a:cxn>
                <a:cxn ang="0">
                  <a:pos x="36" y="4"/>
                </a:cxn>
                <a:cxn ang="0">
                  <a:pos x="36" y="4"/>
                </a:cxn>
                <a:cxn ang="0">
                  <a:pos x="36" y="4"/>
                </a:cxn>
                <a:cxn ang="0">
                  <a:pos x="36" y="13"/>
                </a:cxn>
                <a:cxn ang="0">
                  <a:pos x="31" y="4"/>
                </a:cxn>
                <a:cxn ang="0">
                  <a:pos x="31" y="0"/>
                </a:cxn>
                <a:cxn ang="0">
                  <a:pos x="27" y="0"/>
                </a:cxn>
                <a:cxn ang="0">
                  <a:pos x="18" y="0"/>
                </a:cxn>
                <a:cxn ang="0">
                  <a:pos x="18" y="0"/>
                </a:cxn>
                <a:cxn ang="0">
                  <a:pos x="18" y="4"/>
                </a:cxn>
                <a:cxn ang="0">
                  <a:pos x="13" y="8"/>
                </a:cxn>
                <a:cxn ang="0">
                  <a:pos x="4" y="31"/>
                </a:cxn>
                <a:cxn ang="0">
                  <a:pos x="0" y="44"/>
                </a:cxn>
                <a:cxn ang="0">
                  <a:pos x="0" y="44"/>
                </a:cxn>
                <a:cxn ang="0">
                  <a:pos x="4" y="49"/>
                </a:cxn>
                <a:cxn ang="0">
                  <a:pos x="9" y="49"/>
                </a:cxn>
                <a:cxn ang="0">
                  <a:pos x="13" y="49"/>
                </a:cxn>
                <a:cxn ang="0">
                  <a:pos x="22" y="26"/>
                </a:cxn>
                <a:cxn ang="0">
                  <a:pos x="22" y="40"/>
                </a:cxn>
                <a:cxn ang="0">
                  <a:pos x="22" y="40"/>
                </a:cxn>
                <a:cxn ang="0">
                  <a:pos x="22" y="40"/>
                </a:cxn>
                <a:cxn ang="0">
                  <a:pos x="22" y="103"/>
                </a:cxn>
                <a:cxn ang="0">
                  <a:pos x="27" y="112"/>
                </a:cxn>
                <a:cxn ang="0">
                  <a:pos x="36" y="103"/>
                </a:cxn>
                <a:cxn ang="0">
                  <a:pos x="36" y="53"/>
                </a:cxn>
                <a:cxn ang="0">
                  <a:pos x="40" y="53"/>
                </a:cxn>
                <a:cxn ang="0">
                  <a:pos x="40" y="103"/>
                </a:cxn>
                <a:cxn ang="0">
                  <a:pos x="49" y="112"/>
                </a:cxn>
                <a:cxn ang="0">
                  <a:pos x="54" y="103"/>
                </a:cxn>
                <a:cxn ang="0">
                  <a:pos x="54" y="44"/>
                </a:cxn>
                <a:cxn ang="0">
                  <a:pos x="54" y="40"/>
                </a:cxn>
                <a:cxn ang="0">
                  <a:pos x="54" y="40"/>
                </a:cxn>
                <a:cxn ang="0">
                  <a:pos x="54" y="40"/>
                </a:cxn>
                <a:cxn ang="0">
                  <a:pos x="54" y="35"/>
                </a:cxn>
                <a:cxn ang="0">
                  <a:pos x="54" y="26"/>
                </a:cxn>
                <a:cxn ang="0">
                  <a:pos x="58" y="31"/>
                </a:cxn>
                <a:cxn ang="0">
                  <a:pos x="58" y="35"/>
                </a:cxn>
                <a:cxn ang="0">
                  <a:pos x="63" y="35"/>
                </a:cxn>
                <a:cxn ang="0">
                  <a:pos x="67" y="35"/>
                </a:cxn>
                <a:cxn ang="0">
                  <a:pos x="72" y="31"/>
                </a:cxn>
                <a:cxn ang="0">
                  <a:pos x="81" y="17"/>
                </a:cxn>
                <a:cxn ang="0">
                  <a:pos x="81" y="13"/>
                </a:cxn>
                <a:cxn ang="0">
                  <a:pos x="76" y="8"/>
                </a:cxn>
                <a:cxn ang="0">
                  <a:pos x="72" y="13"/>
                </a:cxn>
                <a:cxn ang="0">
                  <a:pos x="67" y="17"/>
                </a:cxn>
                <a:cxn ang="0">
                  <a:pos x="63" y="8"/>
                </a:cxn>
                <a:cxn ang="0">
                  <a:pos x="63" y="4"/>
                </a:cxn>
                <a:cxn ang="0">
                  <a:pos x="58" y="0"/>
                </a:cxn>
                <a:cxn ang="0">
                  <a:pos x="58" y="0"/>
                </a:cxn>
                <a:cxn ang="0">
                  <a:pos x="49" y="0"/>
                </a:cxn>
              </a:cxnLst>
              <a:pathLst>
                <a:path w="19" h="25">
                  <a:moveTo>
                    <a:pt x="11" y="0"/>
                  </a:moveTo>
                  <a:cubicBezTo>
                    <a:pt x="10" y="0"/>
                    <a:pt x="10" y="0"/>
                    <a:pt x="10" y="0"/>
                  </a:cubicBezTo>
                  <a:cubicBezTo>
                    <a:pt x="11" y="1"/>
                    <a:pt x="11" y="1"/>
                    <a:pt x="11" y="1"/>
                  </a:cubicBezTo>
                  <a:cubicBezTo>
                    <a:pt x="11" y="2"/>
                    <a:pt x="10" y="3"/>
                    <a:pt x="10" y="3"/>
                  </a:cubicBezTo>
                  <a:cubicBezTo>
                    <a:pt x="9" y="1"/>
                    <a:pt x="9" y="1"/>
                    <a:pt x="9" y="1"/>
                  </a:cubicBezTo>
                  <a:cubicBezTo>
                    <a:pt x="9" y="1"/>
                    <a:pt x="9" y="1"/>
                    <a:pt x="9" y="1"/>
                  </a:cubicBezTo>
                  <a:cubicBezTo>
                    <a:pt x="9" y="1"/>
                    <a:pt x="9" y="1"/>
                    <a:pt x="9" y="1"/>
                  </a:cubicBezTo>
                  <a:cubicBezTo>
                    <a:pt x="10" y="0"/>
                    <a:pt x="10" y="0"/>
                    <a:pt x="10" y="0"/>
                  </a:cubicBezTo>
                  <a:cubicBezTo>
                    <a:pt x="10" y="0"/>
                    <a:pt x="10" y="0"/>
                    <a:pt x="10" y="0"/>
                  </a:cubicBezTo>
                  <a:cubicBezTo>
                    <a:pt x="8" y="0"/>
                    <a:pt x="8" y="0"/>
                    <a:pt x="8" y="0"/>
                  </a:cubicBezTo>
                  <a:cubicBezTo>
                    <a:pt x="8" y="0"/>
                    <a:pt x="8" y="0"/>
                    <a:pt x="8" y="0"/>
                  </a:cubicBezTo>
                  <a:cubicBezTo>
                    <a:pt x="8" y="1"/>
                    <a:pt x="8" y="1"/>
                    <a:pt x="8" y="1"/>
                  </a:cubicBezTo>
                  <a:cubicBezTo>
                    <a:pt x="8" y="1"/>
                    <a:pt x="8" y="1"/>
                    <a:pt x="8" y="1"/>
                  </a:cubicBezTo>
                  <a:cubicBezTo>
                    <a:pt x="8" y="1"/>
                    <a:pt x="8" y="1"/>
                    <a:pt x="8" y="1"/>
                  </a:cubicBezTo>
                  <a:cubicBezTo>
                    <a:pt x="8" y="3"/>
                    <a:pt x="8" y="3"/>
                    <a:pt x="8" y="3"/>
                  </a:cubicBezTo>
                  <a:cubicBezTo>
                    <a:pt x="7" y="3"/>
                    <a:pt x="7" y="2"/>
                    <a:pt x="7" y="1"/>
                  </a:cubicBezTo>
                  <a:cubicBezTo>
                    <a:pt x="7" y="0"/>
                    <a:pt x="7" y="0"/>
                    <a:pt x="7" y="0"/>
                  </a:cubicBezTo>
                  <a:cubicBezTo>
                    <a:pt x="6" y="0"/>
                    <a:pt x="6" y="0"/>
                    <a:pt x="6" y="0"/>
                  </a:cubicBezTo>
                  <a:cubicBezTo>
                    <a:pt x="5" y="0"/>
                    <a:pt x="5" y="0"/>
                    <a:pt x="4" y="0"/>
                  </a:cubicBezTo>
                  <a:cubicBezTo>
                    <a:pt x="4" y="0"/>
                    <a:pt x="4" y="0"/>
                    <a:pt x="4" y="0"/>
                  </a:cubicBezTo>
                  <a:cubicBezTo>
                    <a:pt x="4" y="1"/>
                    <a:pt x="4" y="1"/>
                    <a:pt x="4" y="1"/>
                  </a:cubicBezTo>
                  <a:cubicBezTo>
                    <a:pt x="3" y="2"/>
                    <a:pt x="3" y="2"/>
                    <a:pt x="3" y="2"/>
                  </a:cubicBezTo>
                  <a:cubicBezTo>
                    <a:pt x="1" y="7"/>
                    <a:pt x="1" y="7"/>
                    <a:pt x="1" y="7"/>
                  </a:cubicBezTo>
                  <a:cubicBezTo>
                    <a:pt x="0" y="10"/>
                    <a:pt x="0" y="10"/>
                    <a:pt x="0" y="10"/>
                  </a:cubicBezTo>
                  <a:cubicBezTo>
                    <a:pt x="0" y="10"/>
                    <a:pt x="0" y="10"/>
                    <a:pt x="0" y="10"/>
                  </a:cubicBezTo>
                  <a:cubicBezTo>
                    <a:pt x="0" y="10"/>
                    <a:pt x="0" y="11"/>
                    <a:pt x="1" y="11"/>
                  </a:cubicBezTo>
                  <a:cubicBezTo>
                    <a:pt x="1" y="11"/>
                    <a:pt x="1" y="11"/>
                    <a:pt x="2" y="11"/>
                  </a:cubicBezTo>
                  <a:cubicBezTo>
                    <a:pt x="2" y="11"/>
                    <a:pt x="3" y="11"/>
                    <a:pt x="3" y="11"/>
                  </a:cubicBezTo>
                  <a:cubicBezTo>
                    <a:pt x="5" y="6"/>
                    <a:pt x="5" y="6"/>
                    <a:pt x="5" y="6"/>
                  </a:cubicBezTo>
                  <a:cubicBezTo>
                    <a:pt x="5" y="9"/>
                    <a:pt x="5" y="9"/>
                    <a:pt x="5" y="9"/>
                  </a:cubicBezTo>
                  <a:cubicBezTo>
                    <a:pt x="5" y="9"/>
                    <a:pt x="5" y="9"/>
                    <a:pt x="5" y="9"/>
                  </a:cubicBezTo>
                  <a:cubicBezTo>
                    <a:pt x="5" y="9"/>
                    <a:pt x="5" y="9"/>
                    <a:pt x="5" y="9"/>
                  </a:cubicBezTo>
                  <a:cubicBezTo>
                    <a:pt x="5" y="23"/>
                    <a:pt x="5" y="23"/>
                    <a:pt x="5" y="23"/>
                  </a:cubicBezTo>
                  <a:cubicBezTo>
                    <a:pt x="5" y="24"/>
                    <a:pt x="6" y="25"/>
                    <a:pt x="6" y="25"/>
                  </a:cubicBezTo>
                  <a:cubicBezTo>
                    <a:pt x="7" y="25"/>
                    <a:pt x="8" y="24"/>
                    <a:pt x="8" y="23"/>
                  </a:cubicBezTo>
                  <a:cubicBezTo>
                    <a:pt x="8" y="12"/>
                    <a:pt x="8" y="12"/>
                    <a:pt x="8" y="12"/>
                  </a:cubicBezTo>
                  <a:cubicBezTo>
                    <a:pt x="9" y="12"/>
                    <a:pt x="9" y="12"/>
                    <a:pt x="9" y="12"/>
                  </a:cubicBezTo>
                  <a:cubicBezTo>
                    <a:pt x="9" y="23"/>
                    <a:pt x="9" y="23"/>
                    <a:pt x="9" y="23"/>
                  </a:cubicBezTo>
                  <a:cubicBezTo>
                    <a:pt x="9" y="24"/>
                    <a:pt x="10" y="25"/>
                    <a:pt x="11" y="25"/>
                  </a:cubicBezTo>
                  <a:cubicBezTo>
                    <a:pt x="12" y="25"/>
                    <a:pt x="12" y="24"/>
                    <a:pt x="12" y="23"/>
                  </a:cubicBezTo>
                  <a:cubicBezTo>
                    <a:pt x="12" y="10"/>
                    <a:pt x="12" y="10"/>
                    <a:pt x="12" y="10"/>
                  </a:cubicBezTo>
                  <a:cubicBezTo>
                    <a:pt x="12" y="9"/>
                    <a:pt x="12" y="9"/>
                    <a:pt x="12" y="9"/>
                  </a:cubicBezTo>
                  <a:cubicBezTo>
                    <a:pt x="12" y="9"/>
                    <a:pt x="12" y="9"/>
                    <a:pt x="12" y="9"/>
                  </a:cubicBezTo>
                  <a:cubicBezTo>
                    <a:pt x="12" y="9"/>
                    <a:pt x="12" y="9"/>
                    <a:pt x="12" y="9"/>
                  </a:cubicBezTo>
                  <a:cubicBezTo>
                    <a:pt x="12" y="8"/>
                    <a:pt x="12" y="8"/>
                    <a:pt x="12" y="8"/>
                  </a:cubicBezTo>
                  <a:cubicBezTo>
                    <a:pt x="12" y="6"/>
                    <a:pt x="12" y="6"/>
                    <a:pt x="12" y="6"/>
                  </a:cubicBezTo>
                  <a:cubicBezTo>
                    <a:pt x="13" y="7"/>
                    <a:pt x="13" y="7"/>
                    <a:pt x="13" y="7"/>
                  </a:cubicBezTo>
                  <a:cubicBezTo>
                    <a:pt x="13" y="8"/>
                    <a:pt x="13" y="8"/>
                    <a:pt x="13" y="8"/>
                  </a:cubicBezTo>
                  <a:cubicBezTo>
                    <a:pt x="14" y="8"/>
                    <a:pt x="14" y="8"/>
                    <a:pt x="14" y="8"/>
                  </a:cubicBezTo>
                  <a:cubicBezTo>
                    <a:pt x="14" y="8"/>
                    <a:pt x="15" y="8"/>
                    <a:pt x="15" y="8"/>
                  </a:cubicBezTo>
                  <a:cubicBezTo>
                    <a:pt x="16" y="7"/>
                    <a:pt x="16" y="7"/>
                    <a:pt x="16" y="7"/>
                  </a:cubicBezTo>
                  <a:cubicBezTo>
                    <a:pt x="18" y="4"/>
                    <a:pt x="18" y="4"/>
                    <a:pt x="18" y="4"/>
                  </a:cubicBezTo>
                  <a:cubicBezTo>
                    <a:pt x="19" y="4"/>
                    <a:pt x="19" y="3"/>
                    <a:pt x="18" y="3"/>
                  </a:cubicBezTo>
                  <a:cubicBezTo>
                    <a:pt x="18" y="2"/>
                    <a:pt x="18" y="2"/>
                    <a:pt x="17" y="2"/>
                  </a:cubicBezTo>
                  <a:cubicBezTo>
                    <a:pt x="17" y="2"/>
                    <a:pt x="17" y="2"/>
                    <a:pt x="16" y="3"/>
                  </a:cubicBezTo>
                  <a:cubicBezTo>
                    <a:pt x="15" y="4"/>
                    <a:pt x="15" y="4"/>
                    <a:pt x="15" y="4"/>
                  </a:cubicBezTo>
                  <a:cubicBezTo>
                    <a:pt x="14" y="2"/>
                    <a:pt x="14" y="2"/>
                    <a:pt x="14" y="2"/>
                  </a:cubicBezTo>
                  <a:cubicBezTo>
                    <a:pt x="14" y="1"/>
                    <a:pt x="14" y="1"/>
                    <a:pt x="14" y="1"/>
                  </a:cubicBezTo>
                  <a:cubicBezTo>
                    <a:pt x="13" y="0"/>
                    <a:pt x="13" y="0"/>
                    <a:pt x="13" y="0"/>
                  </a:cubicBezTo>
                  <a:cubicBezTo>
                    <a:pt x="13" y="0"/>
                    <a:pt x="13" y="0"/>
                    <a:pt x="13" y="0"/>
                  </a:cubicBezTo>
                  <a:cubicBezTo>
                    <a:pt x="13" y="0"/>
                    <a:pt x="12" y="0"/>
                    <a:pt x="11" y="0"/>
                  </a:cubicBezTo>
                </a:path>
              </a:pathLst>
            </a:custGeom>
            <a:solidFill>
              <a:schemeClr val="tx2"/>
            </a:solidFill>
            <a:ln w="9525">
              <a:noFill/>
            </a:ln>
          </p:spPr>
          <p:txBody>
            <a:bodyPr/>
            <a:p>
              <a:endParaRPr lang="zh-CN" altLang="en-US"/>
            </a:p>
          </p:txBody>
        </p:sp>
        <p:sp>
          <p:nvSpPr>
            <p:cNvPr id="285822" name="任意多边形 133"/>
            <p:cNvSpPr/>
            <p:nvPr>
              <p:custDataLst>
                <p:tags r:id="rId121"/>
              </p:custDataLst>
            </p:nvPr>
          </p:nvSpPr>
          <p:spPr>
            <a:xfrm>
              <a:off x="15328" y="3292"/>
              <a:ext cx="32" cy="47"/>
            </a:xfrm>
            <a:custGeom>
              <a:avLst/>
              <a:gdLst/>
              <a:ahLst/>
              <a:cxnLst>
                <a:cxn ang="0">
                  <a:pos x="18" y="0"/>
                </a:cxn>
                <a:cxn ang="0">
                  <a:pos x="13" y="0"/>
                </a:cxn>
                <a:cxn ang="0">
                  <a:pos x="9" y="0"/>
                </a:cxn>
                <a:cxn ang="0">
                  <a:pos x="13" y="0"/>
                </a:cxn>
                <a:cxn ang="0">
                  <a:pos x="13" y="0"/>
                </a:cxn>
                <a:cxn ang="0">
                  <a:pos x="9" y="0"/>
                </a:cxn>
                <a:cxn ang="0">
                  <a:pos x="9" y="4"/>
                </a:cxn>
                <a:cxn ang="0">
                  <a:pos x="9" y="4"/>
                </a:cxn>
                <a:cxn ang="0">
                  <a:pos x="0" y="13"/>
                </a:cxn>
                <a:cxn ang="0">
                  <a:pos x="0" y="13"/>
                </a:cxn>
                <a:cxn ang="0">
                  <a:pos x="0" y="17"/>
                </a:cxn>
                <a:cxn ang="0">
                  <a:pos x="0" y="21"/>
                </a:cxn>
                <a:cxn ang="0">
                  <a:pos x="13" y="35"/>
                </a:cxn>
                <a:cxn ang="0">
                  <a:pos x="27" y="21"/>
                </a:cxn>
                <a:cxn ang="0">
                  <a:pos x="27" y="17"/>
                </a:cxn>
                <a:cxn ang="0">
                  <a:pos x="27" y="13"/>
                </a:cxn>
                <a:cxn ang="0">
                  <a:pos x="27" y="13"/>
                </a:cxn>
                <a:cxn ang="0">
                  <a:pos x="13" y="0"/>
                </a:cxn>
                <a:cxn ang="0">
                  <a:pos x="18" y="0"/>
                </a:cxn>
              </a:cxnLst>
              <a:pathLst>
                <a:path w="6" h="8">
                  <a:moveTo>
                    <a:pt x="4" y="0"/>
                  </a:moveTo>
                  <a:cubicBezTo>
                    <a:pt x="3" y="0"/>
                    <a:pt x="3" y="0"/>
                    <a:pt x="3" y="0"/>
                  </a:cubicBezTo>
                  <a:cubicBezTo>
                    <a:pt x="2" y="0"/>
                    <a:pt x="2" y="0"/>
                    <a:pt x="2" y="0"/>
                  </a:cubicBezTo>
                  <a:cubicBezTo>
                    <a:pt x="3" y="0"/>
                    <a:pt x="3" y="0"/>
                    <a:pt x="3" y="0"/>
                  </a:cubicBezTo>
                  <a:cubicBezTo>
                    <a:pt x="3" y="0"/>
                    <a:pt x="3" y="0"/>
                    <a:pt x="3" y="0"/>
                  </a:cubicBezTo>
                  <a:cubicBezTo>
                    <a:pt x="3" y="0"/>
                    <a:pt x="2" y="0"/>
                    <a:pt x="2" y="0"/>
                  </a:cubicBezTo>
                  <a:cubicBezTo>
                    <a:pt x="2" y="0"/>
                    <a:pt x="2" y="0"/>
                    <a:pt x="2" y="1"/>
                  </a:cubicBezTo>
                  <a:cubicBezTo>
                    <a:pt x="2" y="1"/>
                    <a:pt x="2" y="1"/>
                    <a:pt x="2" y="1"/>
                  </a:cubicBezTo>
                  <a:cubicBezTo>
                    <a:pt x="1" y="1"/>
                    <a:pt x="0" y="2"/>
                    <a:pt x="0" y="3"/>
                  </a:cubicBezTo>
                  <a:cubicBezTo>
                    <a:pt x="0" y="3"/>
                    <a:pt x="0" y="3"/>
                    <a:pt x="0" y="3"/>
                  </a:cubicBezTo>
                  <a:cubicBezTo>
                    <a:pt x="0" y="3"/>
                    <a:pt x="0" y="3"/>
                    <a:pt x="0" y="4"/>
                  </a:cubicBezTo>
                  <a:cubicBezTo>
                    <a:pt x="0" y="4"/>
                    <a:pt x="0" y="5"/>
                    <a:pt x="0" y="5"/>
                  </a:cubicBezTo>
                  <a:cubicBezTo>
                    <a:pt x="0" y="6"/>
                    <a:pt x="2" y="8"/>
                    <a:pt x="3" y="8"/>
                  </a:cubicBezTo>
                  <a:cubicBezTo>
                    <a:pt x="4" y="8"/>
                    <a:pt x="6" y="6"/>
                    <a:pt x="6" y="5"/>
                  </a:cubicBezTo>
                  <a:cubicBezTo>
                    <a:pt x="6" y="4"/>
                    <a:pt x="6" y="4"/>
                    <a:pt x="6" y="4"/>
                  </a:cubicBezTo>
                  <a:cubicBezTo>
                    <a:pt x="6" y="3"/>
                    <a:pt x="6" y="3"/>
                    <a:pt x="6" y="3"/>
                  </a:cubicBezTo>
                  <a:cubicBezTo>
                    <a:pt x="6" y="3"/>
                    <a:pt x="6" y="3"/>
                    <a:pt x="6" y="3"/>
                  </a:cubicBezTo>
                  <a:cubicBezTo>
                    <a:pt x="6" y="2"/>
                    <a:pt x="5" y="1"/>
                    <a:pt x="3" y="0"/>
                  </a:cubicBezTo>
                  <a:cubicBezTo>
                    <a:pt x="4" y="0"/>
                    <a:pt x="4" y="0"/>
                    <a:pt x="4" y="0"/>
                  </a:cubicBezTo>
                </a:path>
              </a:pathLst>
            </a:custGeom>
            <a:solidFill>
              <a:schemeClr val="tx2"/>
            </a:solidFill>
            <a:ln w="9525">
              <a:noFill/>
            </a:ln>
          </p:spPr>
          <p:txBody>
            <a:bodyPr/>
            <a:p>
              <a:endParaRPr lang="zh-CN" altLang="en-US"/>
            </a:p>
          </p:txBody>
        </p:sp>
        <p:sp>
          <p:nvSpPr>
            <p:cNvPr id="285823" name="任意多边形 134"/>
            <p:cNvSpPr/>
            <p:nvPr>
              <p:custDataLst>
                <p:tags r:id="rId122"/>
              </p:custDataLst>
            </p:nvPr>
          </p:nvSpPr>
          <p:spPr>
            <a:xfrm>
              <a:off x="15297" y="3345"/>
              <a:ext cx="101" cy="149"/>
            </a:xfrm>
            <a:custGeom>
              <a:avLst/>
              <a:gdLst/>
              <a:ahLst/>
              <a:cxnLst>
                <a:cxn ang="0">
                  <a:pos x="54" y="0"/>
                </a:cxn>
                <a:cxn ang="0">
                  <a:pos x="49" y="0"/>
                </a:cxn>
                <a:cxn ang="0">
                  <a:pos x="49" y="4"/>
                </a:cxn>
                <a:cxn ang="0">
                  <a:pos x="45" y="13"/>
                </a:cxn>
                <a:cxn ang="0">
                  <a:pos x="45" y="4"/>
                </a:cxn>
                <a:cxn ang="0">
                  <a:pos x="45" y="4"/>
                </a:cxn>
                <a:cxn ang="0">
                  <a:pos x="45" y="4"/>
                </a:cxn>
                <a:cxn ang="0">
                  <a:pos x="45" y="0"/>
                </a:cxn>
                <a:cxn ang="0">
                  <a:pos x="45" y="0"/>
                </a:cxn>
                <a:cxn ang="0">
                  <a:pos x="36" y="0"/>
                </a:cxn>
                <a:cxn ang="0">
                  <a:pos x="36" y="0"/>
                </a:cxn>
                <a:cxn ang="0">
                  <a:pos x="36" y="4"/>
                </a:cxn>
                <a:cxn ang="0">
                  <a:pos x="36" y="4"/>
                </a:cxn>
                <a:cxn ang="0">
                  <a:pos x="36" y="4"/>
                </a:cxn>
                <a:cxn ang="0">
                  <a:pos x="36" y="13"/>
                </a:cxn>
                <a:cxn ang="0">
                  <a:pos x="31" y="4"/>
                </a:cxn>
                <a:cxn ang="0">
                  <a:pos x="31" y="0"/>
                </a:cxn>
                <a:cxn ang="0">
                  <a:pos x="27" y="0"/>
                </a:cxn>
                <a:cxn ang="0">
                  <a:pos x="22" y="0"/>
                </a:cxn>
                <a:cxn ang="0">
                  <a:pos x="22" y="0"/>
                </a:cxn>
                <a:cxn ang="0">
                  <a:pos x="18" y="4"/>
                </a:cxn>
                <a:cxn ang="0">
                  <a:pos x="18" y="8"/>
                </a:cxn>
                <a:cxn ang="0">
                  <a:pos x="4" y="44"/>
                </a:cxn>
                <a:cxn ang="0">
                  <a:pos x="9" y="49"/>
                </a:cxn>
                <a:cxn ang="0">
                  <a:pos x="9" y="49"/>
                </a:cxn>
                <a:cxn ang="0">
                  <a:pos x="13" y="49"/>
                </a:cxn>
                <a:cxn ang="0">
                  <a:pos x="22" y="26"/>
                </a:cxn>
                <a:cxn ang="0">
                  <a:pos x="22" y="40"/>
                </a:cxn>
                <a:cxn ang="0">
                  <a:pos x="22" y="40"/>
                </a:cxn>
                <a:cxn ang="0">
                  <a:pos x="22" y="40"/>
                </a:cxn>
                <a:cxn ang="0">
                  <a:pos x="22" y="103"/>
                </a:cxn>
                <a:cxn ang="0">
                  <a:pos x="31" y="112"/>
                </a:cxn>
                <a:cxn ang="0">
                  <a:pos x="40" y="103"/>
                </a:cxn>
                <a:cxn ang="0">
                  <a:pos x="40" y="53"/>
                </a:cxn>
                <a:cxn ang="0">
                  <a:pos x="40" y="53"/>
                </a:cxn>
                <a:cxn ang="0">
                  <a:pos x="40" y="103"/>
                </a:cxn>
                <a:cxn ang="0">
                  <a:pos x="40" y="103"/>
                </a:cxn>
                <a:cxn ang="0">
                  <a:pos x="49" y="112"/>
                </a:cxn>
                <a:cxn ang="0">
                  <a:pos x="54" y="112"/>
                </a:cxn>
                <a:cxn ang="0">
                  <a:pos x="58" y="103"/>
                </a:cxn>
                <a:cxn ang="0">
                  <a:pos x="58" y="71"/>
                </a:cxn>
                <a:cxn ang="0">
                  <a:pos x="58" y="58"/>
                </a:cxn>
                <a:cxn ang="0">
                  <a:pos x="58" y="40"/>
                </a:cxn>
                <a:cxn ang="0">
                  <a:pos x="58" y="40"/>
                </a:cxn>
                <a:cxn ang="0">
                  <a:pos x="58" y="40"/>
                </a:cxn>
                <a:cxn ang="0">
                  <a:pos x="58" y="26"/>
                </a:cxn>
                <a:cxn ang="0">
                  <a:pos x="58" y="31"/>
                </a:cxn>
                <a:cxn ang="0">
                  <a:pos x="63" y="35"/>
                </a:cxn>
                <a:cxn ang="0">
                  <a:pos x="63" y="35"/>
                </a:cxn>
                <a:cxn ang="0">
                  <a:pos x="67" y="35"/>
                </a:cxn>
                <a:cxn ang="0">
                  <a:pos x="72" y="31"/>
                </a:cxn>
                <a:cxn ang="0">
                  <a:pos x="86" y="17"/>
                </a:cxn>
                <a:cxn ang="0">
                  <a:pos x="81" y="13"/>
                </a:cxn>
                <a:cxn ang="0">
                  <a:pos x="81" y="8"/>
                </a:cxn>
                <a:cxn ang="0">
                  <a:pos x="76" y="13"/>
                </a:cxn>
                <a:cxn ang="0">
                  <a:pos x="67" y="17"/>
                </a:cxn>
                <a:cxn ang="0">
                  <a:pos x="63" y="8"/>
                </a:cxn>
                <a:cxn ang="0">
                  <a:pos x="63" y="4"/>
                </a:cxn>
                <a:cxn ang="0">
                  <a:pos x="58" y="0"/>
                </a:cxn>
                <a:cxn ang="0">
                  <a:pos x="58" y="0"/>
                </a:cxn>
                <a:cxn ang="0">
                  <a:pos x="54" y="0"/>
                </a:cxn>
              </a:cxnLst>
              <a:pathLst>
                <a:path w="19" h="25">
                  <a:moveTo>
                    <a:pt x="12" y="0"/>
                  </a:moveTo>
                  <a:cubicBezTo>
                    <a:pt x="11" y="0"/>
                    <a:pt x="11" y="0"/>
                    <a:pt x="11" y="0"/>
                  </a:cubicBezTo>
                  <a:cubicBezTo>
                    <a:pt x="11" y="1"/>
                    <a:pt x="11" y="1"/>
                    <a:pt x="11" y="1"/>
                  </a:cubicBezTo>
                  <a:cubicBezTo>
                    <a:pt x="11" y="2"/>
                    <a:pt x="11" y="3"/>
                    <a:pt x="10" y="3"/>
                  </a:cubicBezTo>
                  <a:cubicBezTo>
                    <a:pt x="10" y="1"/>
                    <a:pt x="10" y="1"/>
                    <a:pt x="10" y="1"/>
                  </a:cubicBezTo>
                  <a:cubicBezTo>
                    <a:pt x="10" y="1"/>
                    <a:pt x="10" y="1"/>
                    <a:pt x="10" y="1"/>
                  </a:cubicBezTo>
                  <a:cubicBezTo>
                    <a:pt x="10" y="1"/>
                    <a:pt x="10" y="1"/>
                    <a:pt x="10" y="1"/>
                  </a:cubicBezTo>
                  <a:cubicBezTo>
                    <a:pt x="10" y="0"/>
                    <a:pt x="10" y="0"/>
                    <a:pt x="10" y="0"/>
                  </a:cubicBezTo>
                  <a:cubicBezTo>
                    <a:pt x="10" y="0"/>
                    <a:pt x="10" y="0"/>
                    <a:pt x="10" y="0"/>
                  </a:cubicBezTo>
                  <a:cubicBezTo>
                    <a:pt x="8" y="0"/>
                    <a:pt x="8" y="0"/>
                    <a:pt x="8" y="0"/>
                  </a:cubicBezTo>
                  <a:cubicBezTo>
                    <a:pt x="8" y="0"/>
                    <a:pt x="8" y="0"/>
                    <a:pt x="8" y="0"/>
                  </a:cubicBezTo>
                  <a:cubicBezTo>
                    <a:pt x="8" y="1"/>
                    <a:pt x="8" y="1"/>
                    <a:pt x="8" y="1"/>
                  </a:cubicBezTo>
                  <a:cubicBezTo>
                    <a:pt x="8" y="1"/>
                    <a:pt x="8" y="1"/>
                    <a:pt x="8" y="1"/>
                  </a:cubicBezTo>
                  <a:cubicBezTo>
                    <a:pt x="8" y="1"/>
                    <a:pt x="8" y="1"/>
                    <a:pt x="8" y="1"/>
                  </a:cubicBezTo>
                  <a:cubicBezTo>
                    <a:pt x="8" y="3"/>
                    <a:pt x="8" y="3"/>
                    <a:pt x="8" y="3"/>
                  </a:cubicBezTo>
                  <a:cubicBezTo>
                    <a:pt x="7" y="3"/>
                    <a:pt x="7" y="2"/>
                    <a:pt x="7" y="1"/>
                  </a:cubicBezTo>
                  <a:cubicBezTo>
                    <a:pt x="7" y="0"/>
                    <a:pt x="7" y="0"/>
                    <a:pt x="7" y="0"/>
                  </a:cubicBezTo>
                  <a:cubicBezTo>
                    <a:pt x="6" y="0"/>
                    <a:pt x="6" y="0"/>
                    <a:pt x="6" y="0"/>
                  </a:cubicBezTo>
                  <a:cubicBezTo>
                    <a:pt x="6" y="0"/>
                    <a:pt x="5" y="0"/>
                    <a:pt x="5" y="0"/>
                  </a:cubicBezTo>
                  <a:cubicBezTo>
                    <a:pt x="5" y="0"/>
                    <a:pt x="5" y="0"/>
                    <a:pt x="5" y="0"/>
                  </a:cubicBezTo>
                  <a:cubicBezTo>
                    <a:pt x="4" y="1"/>
                    <a:pt x="4" y="1"/>
                    <a:pt x="4" y="1"/>
                  </a:cubicBezTo>
                  <a:cubicBezTo>
                    <a:pt x="4" y="2"/>
                    <a:pt x="4" y="2"/>
                    <a:pt x="4" y="2"/>
                  </a:cubicBezTo>
                  <a:cubicBezTo>
                    <a:pt x="1" y="10"/>
                    <a:pt x="1" y="10"/>
                    <a:pt x="1" y="10"/>
                  </a:cubicBezTo>
                  <a:cubicBezTo>
                    <a:pt x="0" y="10"/>
                    <a:pt x="1" y="11"/>
                    <a:pt x="2" y="11"/>
                  </a:cubicBezTo>
                  <a:cubicBezTo>
                    <a:pt x="2" y="11"/>
                    <a:pt x="2" y="11"/>
                    <a:pt x="2" y="11"/>
                  </a:cubicBezTo>
                  <a:cubicBezTo>
                    <a:pt x="3" y="11"/>
                    <a:pt x="3" y="11"/>
                    <a:pt x="3" y="11"/>
                  </a:cubicBezTo>
                  <a:cubicBezTo>
                    <a:pt x="5" y="6"/>
                    <a:pt x="5" y="6"/>
                    <a:pt x="5" y="6"/>
                  </a:cubicBezTo>
                  <a:cubicBezTo>
                    <a:pt x="5" y="9"/>
                    <a:pt x="5" y="9"/>
                    <a:pt x="5" y="9"/>
                  </a:cubicBezTo>
                  <a:cubicBezTo>
                    <a:pt x="5" y="9"/>
                    <a:pt x="5" y="9"/>
                    <a:pt x="5" y="9"/>
                  </a:cubicBezTo>
                  <a:cubicBezTo>
                    <a:pt x="5" y="9"/>
                    <a:pt x="5" y="9"/>
                    <a:pt x="5" y="9"/>
                  </a:cubicBezTo>
                  <a:cubicBezTo>
                    <a:pt x="5" y="23"/>
                    <a:pt x="5" y="23"/>
                    <a:pt x="5" y="23"/>
                  </a:cubicBezTo>
                  <a:cubicBezTo>
                    <a:pt x="5" y="24"/>
                    <a:pt x="6" y="25"/>
                    <a:pt x="7" y="25"/>
                  </a:cubicBezTo>
                  <a:cubicBezTo>
                    <a:pt x="8" y="25"/>
                    <a:pt x="9" y="24"/>
                    <a:pt x="9" y="23"/>
                  </a:cubicBezTo>
                  <a:cubicBezTo>
                    <a:pt x="9" y="12"/>
                    <a:pt x="9" y="12"/>
                    <a:pt x="9" y="12"/>
                  </a:cubicBezTo>
                  <a:cubicBezTo>
                    <a:pt x="9" y="12"/>
                    <a:pt x="9" y="12"/>
                    <a:pt x="9" y="12"/>
                  </a:cubicBezTo>
                  <a:cubicBezTo>
                    <a:pt x="9" y="23"/>
                    <a:pt x="9" y="23"/>
                    <a:pt x="9" y="23"/>
                  </a:cubicBezTo>
                  <a:cubicBezTo>
                    <a:pt x="9" y="23"/>
                    <a:pt x="9" y="23"/>
                    <a:pt x="9" y="23"/>
                  </a:cubicBezTo>
                  <a:cubicBezTo>
                    <a:pt x="10" y="24"/>
                    <a:pt x="10" y="25"/>
                    <a:pt x="11" y="25"/>
                  </a:cubicBezTo>
                  <a:cubicBezTo>
                    <a:pt x="11" y="25"/>
                    <a:pt x="12" y="25"/>
                    <a:pt x="12" y="25"/>
                  </a:cubicBezTo>
                  <a:cubicBezTo>
                    <a:pt x="12" y="24"/>
                    <a:pt x="13" y="24"/>
                    <a:pt x="13" y="23"/>
                  </a:cubicBezTo>
                  <a:cubicBezTo>
                    <a:pt x="13" y="16"/>
                    <a:pt x="13" y="16"/>
                    <a:pt x="13" y="16"/>
                  </a:cubicBezTo>
                  <a:cubicBezTo>
                    <a:pt x="13" y="13"/>
                    <a:pt x="13" y="13"/>
                    <a:pt x="13" y="13"/>
                  </a:cubicBezTo>
                  <a:cubicBezTo>
                    <a:pt x="13" y="9"/>
                    <a:pt x="13" y="9"/>
                    <a:pt x="13" y="9"/>
                  </a:cubicBezTo>
                  <a:cubicBezTo>
                    <a:pt x="13" y="9"/>
                    <a:pt x="13" y="9"/>
                    <a:pt x="13" y="9"/>
                  </a:cubicBezTo>
                  <a:cubicBezTo>
                    <a:pt x="13" y="9"/>
                    <a:pt x="13" y="9"/>
                    <a:pt x="13" y="9"/>
                  </a:cubicBezTo>
                  <a:cubicBezTo>
                    <a:pt x="13" y="6"/>
                    <a:pt x="13" y="6"/>
                    <a:pt x="13" y="6"/>
                  </a:cubicBezTo>
                  <a:cubicBezTo>
                    <a:pt x="13" y="7"/>
                    <a:pt x="13" y="7"/>
                    <a:pt x="13" y="7"/>
                  </a:cubicBezTo>
                  <a:cubicBezTo>
                    <a:pt x="14" y="8"/>
                    <a:pt x="14" y="8"/>
                    <a:pt x="14" y="8"/>
                  </a:cubicBezTo>
                  <a:cubicBezTo>
                    <a:pt x="14" y="8"/>
                    <a:pt x="14" y="8"/>
                    <a:pt x="14" y="8"/>
                  </a:cubicBezTo>
                  <a:cubicBezTo>
                    <a:pt x="15" y="8"/>
                    <a:pt x="15" y="8"/>
                    <a:pt x="15" y="8"/>
                  </a:cubicBezTo>
                  <a:cubicBezTo>
                    <a:pt x="16" y="7"/>
                    <a:pt x="16" y="7"/>
                    <a:pt x="16" y="7"/>
                  </a:cubicBezTo>
                  <a:cubicBezTo>
                    <a:pt x="19" y="4"/>
                    <a:pt x="19" y="4"/>
                    <a:pt x="19" y="4"/>
                  </a:cubicBezTo>
                  <a:cubicBezTo>
                    <a:pt x="19" y="4"/>
                    <a:pt x="19" y="3"/>
                    <a:pt x="18" y="3"/>
                  </a:cubicBezTo>
                  <a:cubicBezTo>
                    <a:pt x="18" y="2"/>
                    <a:pt x="18" y="2"/>
                    <a:pt x="18" y="2"/>
                  </a:cubicBezTo>
                  <a:cubicBezTo>
                    <a:pt x="17" y="2"/>
                    <a:pt x="17" y="2"/>
                    <a:pt x="17" y="3"/>
                  </a:cubicBezTo>
                  <a:cubicBezTo>
                    <a:pt x="15" y="4"/>
                    <a:pt x="15" y="4"/>
                    <a:pt x="15" y="4"/>
                  </a:cubicBezTo>
                  <a:cubicBezTo>
                    <a:pt x="14" y="2"/>
                    <a:pt x="14" y="2"/>
                    <a:pt x="14" y="2"/>
                  </a:cubicBezTo>
                  <a:cubicBezTo>
                    <a:pt x="14" y="1"/>
                    <a:pt x="14" y="1"/>
                    <a:pt x="14" y="1"/>
                  </a:cubicBezTo>
                  <a:cubicBezTo>
                    <a:pt x="13" y="0"/>
                    <a:pt x="13" y="0"/>
                    <a:pt x="13" y="0"/>
                  </a:cubicBezTo>
                  <a:cubicBezTo>
                    <a:pt x="13" y="0"/>
                    <a:pt x="13" y="0"/>
                    <a:pt x="13" y="0"/>
                  </a:cubicBezTo>
                  <a:cubicBezTo>
                    <a:pt x="13" y="0"/>
                    <a:pt x="12" y="0"/>
                    <a:pt x="12" y="0"/>
                  </a:cubicBezTo>
                </a:path>
              </a:pathLst>
            </a:custGeom>
            <a:solidFill>
              <a:schemeClr val="tx2"/>
            </a:solidFill>
            <a:ln w="9525">
              <a:noFill/>
            </a:ln>
          </p:spPr>
          <p:txBody>
            <a:bodyPr/>
            <a:p>
              <a:endParaRPr lang="zh-CN" altLang="en-US"/>
            </a:p>
          </p:txBody>
        </p:sp>
        <p:sp>
          <p:nvSpPr>
            <p:cNvPr id="285824" name="椭圆 135"/>
            <p:cNvSpPr/>
            <p:nvPr>
              <p:custDataLst>
                <p:tags r:id="rId123"/>
              </p:custDataLst>
            </p:nvPr>
          </p:nvSpPr>
          <p:spPr>
            <a:xfrm>
              <a:off x="12680" y="3905"/>
              <a:ext cx="74" cy="79"/>
            </a:xfrm>
            <a:prstGeom prst="ellipse">
              <a:avLst/>
            </a:prstGeom>
            <a:solidFill>
              <a:srgbClr val="F2F5F6"/>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825" name="椭圆 136"/>
            <p:cNvSpPr/>
            <p:nvPr>
              <p:custDataLst>
                <p:tags r:id="rId124"/>
              </p:custDataLst>
            </p:nvPr>
          </p:nvSpPr>
          <p:spPr>
            <a:xfrm>
              <a:off x="12795" y="3905"/>
              <a:ext cx="69" cy="79"/>
            </a:xfrm>
            <a:prstGeom prst="ellipse">
              <a:avLst/>
            </a:prstGeom>
            <a:solidFill>
              <a:srgbClr val="F2F5F6"/>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826" name="椭圆 137"/>
            <p:cNvSpPr/>
            <p:nvPr>
              <p:custDataLst>
                <p:tags r:id="rId125"/>
              </p:custDataLst>
            </p:nvPr>
          </p:nvSpPr>
          <p:spPr>
            <a:xfrm>
              <a:off x="12896" y="3905"/>
              <a:ext cx="69" cy="79"/>
            </a:xfrm>
            <a:prstGeom prst="ellipse">
              <a:avLst/>
            </a:prstGeom>
            <a:solidFill>
              <a:srgbClr val="F2F5F6"/>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827" name="任意多边形 138"/>
            <p:cNvSpPr/>
            <p:nvPr>
              <p:custDataLst>
                <p:tags r:id="rId126"/>
              </p:custDataLst>
            </p:nvPr>
          </p:nvSpPr>
          <p:spPr>
            <a:xfrm>
              <a:off x="14644" y="5550"/>
              <a:ext cx="796" cy="355"/>
            </a:xfrm>
            <a:custGeom>
              <a:avLst/>
              <a:gdLst/>
              <a:ahLst/>
              <a:cxnLst>
                <a:cxn ang="0">
                  <a:pos x="507" y="63"/>
                </a:cxn>
                <a:cxn ang="0">
                  <a:pos x="224" y="103"/>
                </a:cxn>
                <a:cxn ang="0">
                  <a:pos x="53" y="0"/>
                </a:cxn>
                <a:cxn ang="0">
                  <a:pos x="0" y="81"/>
                </a:cxn>
                <a:cxn ang="0">
                  <a:pos x="206" y="220"/>
                </a:cxn>
                <a:cxn ang="0">
                  <a:pos x="480" y="266"/>
                </a:cxn>
                <a:cxn ang="0">
                  <a:pos x="507" y="63"/>
                </a:cxn>
              </a:cxnLst>
              <a:pathLst>
                <a:path w="151" h="59">
                  <a:moveTo>
                    <a:pt x="113" y="14"/>
                  </a:moveTo>
                  <a:cubicBezTo>
                    <a:pt x="50" y="23"/>
                    <a:pt x="50" y="23"/>
                    <a:pt x="50" y="23"/>
                  </a:cubicBezTo>
                  <a:cubicBezTo>
                    <a:pt x="12" y="0"/>
                    <a:pt x="12" y="0"/>
                    <a:pt x="12" y="0"/>
                  </a:cubicBezTo>
                  <a:cubicBezTo>
                    <a:pt x="0" y="18"/>
                    <a:pt x="0" y="18"/>
                    <a:pt x="0" y="18"/>
                  </a:cubicBezTo>
                  <a:cubicBezTo>
                    <a:pt x="46" y="49"/>
                    <a:pt x="46" y="49"/>
                    <a:pt x="46" y="49"/>
                  </a:cubicBezTo>
                  <a:cubicBezTo>
                    <a:pt x="107" y="59"/>
                    <a:pt x="107" y="59"/>
                    <a:pt x="107" y="59"/>
                  </a:cubicBezTo>
                  <a:cubicBezTo>
                    <a:pt x="107" y="59"/>
                    <a:pt x="151" y="30"/>
                    <a:pt x="113" y="14"/>
                  </a:cubicBezTo>
                </a:path>
              </a:pathLst>
            </a:custGeom>
            <a:solidFill>
              <a:srgbClr val="D5DFEB"/>
            </a:solidFill>
            <a:ln w="9525">
              <a:noFill/>
            </a:ln>
          </p:spPr>
          <p:txBody>
            <a:bodyPr/>
            <a:p>
              <a:endParaRPr lang="zh-CN" altLang="en-US"/>
            </a:p>
          </p:txBody>
        </p:sp>
        <p:sp>
          <p:nvSpPr>
            <p:cNvPr id="285828" name="任意多边形 139"/>
            <p:cNvSpPr/>
            <p:nvPr>
              <p:custDataLst>
                <p:tags r:id="rId127"/>
              </p:custDataLst>
            </p:nvPr>
          </p:nvSpPr>
          <p:spPr>
            <a:xfrm>
              <a:off x="14479" y="7444"/>
              <a:ext cx="363" cy="377"/>
            </a:xfrm>
            <a:custGeom>
              <a:avLst/>
              <a:gdLst/>
              <a:ahLst/>
              <a:cxnLst>
                <a:cxn ang="0">
                  <a:pos x="174" y="8"/>
                </a:cxn>
                <a:cxn ang="0">
                  <a:pos x="125" y="166"/>
                </a:cxn>
                <a:cxn ang="0">
                  <a:pos x="13" y="233"/>
                </a:cxn>
                <a:cxn ang="0">
                  <a:pos x="161" y="265"/>
                </a:cxn>
                <a:cxn ang="0">
                  <a:pos x="291" y="233"/>
                </a:cxn>
                <a:cxn ang="0">
                  <a:pos x="268" y="35"/>
                </a:cxn>
                <a:cxn ang="0">
                  <a:pos x="174" y="8"/>
                </a:cxn>
              </a:cxnLst>
              <a:pathLst>
                <a:path w="69" h="63">
                  <a:moveTo>
                    <a:pt x="39" y="2"/>
                  </a:moveTo>
                  <a:cubicBezTo>
                    <a:pt x="39" y="2"/>
                    <a:pt x="44" y="30"/>
                    <a:pt x="28" y="37"/>
                  </a:cubicBezTo>
                  <a:cubicBezTo>
                    <a:pt x="12" y="45"/>
                    <a:pt x="0" y="43"/>
                    <a:pt x="3" y="52"/>
                  </a:cubicBezTo>
                  <a:cubicBezTo>
                    <a:pt x="3" y="52"/>
                    <a:pt x="2" y="63"/>
                    <a:pt x="36" y="59"/>
                  </a:cubicBezTo>
                  <a:cubicBezTo>
                    <a:pt x="36" y="59"/>
                    <a:pt x="59" y="57"/>
                    <a:pt x="65" y="52"/>
                  </a:cubicBezTo>
                  <a:cubicBezTo>
                    <a:pt x="69" y="48"/>
                    <a:pt x="63" y="17"/>
                    <a:pt x="60" y="8"/>
                  </a:cubicBezTo>
                  <a:cubicBezTo>
                    <a:pt x="60" y="8"/>
                    <a:pt x="45" y="0"/>
                    <a:pt x="39" y="2"/>
                  </a:cubicBezTo>
                </a:path>
              </a:pathLst>
            </a:custGeom>
            <a:solidFill>
              <a:srgbClr val="3C2415"/>
            </a:solidFill>
            <a:ln w="9525">
              <a:noFill/>
            </a:ln>
          </p:spPr>
          <p:txBody>
            <a:bodyPr/>
            <a:p>
              <a:endParaRPr lang="zh-CN" altLang="en-US"/>
            </a:p>
          </p:txBody>
        </p:sp>
        <p:sp>
          <p:nvSpPr>
            <p:cNvPr id="285829" name="任意多边形 140"/>
            <p:cNvSpPr/>
            <p:nvPr>
              <p:custDataLst>
                <p:tags r:id="rId128"/>
              </p:custDataLst>
            </p:nvPr>
          </p:nvSpPr>
          <p:spPr>
            <a:xfrm>
              <a:off x="15106" y="5707"/>
              <a:ext cx="123" cy="449"/>
            </a:xfrm>
            <a:custGeom>
              <a:avLst/>
              <a:gdLst/>
              <a:ahLst/>
              <a:cxnLst>
                <a:cxn ang="0">
                  <a:pos x="86" y="0"/>
                </a:cxn>
                <a:cxn ang="0">
                  <a:pos x="9" y="314"/>
                </a:cxn>
                <a:cxn ang="0">
                  <a:pos x="36" y="337"/>
                </a:cxn>
                <a:cxn ang="0">
                  <a:pos x="68" y="305"/>
                </a:cxn>
                <a:cxn ang="0">
                  <a:pos x="105" y="4"/>
                </a:cxn>
                <a:cxn ang="0">
                  <a:pos x="86" y="0"/>
                </a:cxn>
              </a:cxnLst>
              <a:pathLst>
                <a:path w="23" h="75">
                  <a:moveTo>
                    <a:pt x="19" y="0"/>
                  </a:moveTo>
                  <a:cubicBezTo>
                    <a:pt x="19" y="0"/>
                    <a:pt x="0" y="41"/>
                    <a:pt x="2" y="70"/>
                  </a:cubicBezTo>
                  <a:cubicBezTo>
                    <a:pt x="8" y="75"/>
                    <a:pt x="8" y="75"/>
                    <a:pt x="8" y="75"/>
                  </a:cubicBezTo>
                  <a:cubicBezTo>
                    <a:pt x="15" y="68"/>
                    <a:pt x="15" y="68"/>
                    <a:pt x="15" y="68"/>
                  </a:cubicBezTo>
                  <a:cubicBezTo>
                    <a:pt x="15" y="68"/>
                    <a:pt x="10" y="42"/>
                    <a:pt x="23" y="1"/>
                  </a:cubicBezTo>
                  <a:lnTo>
                    <a:pt x="19" y="0"/>
                  </a:lnTo>
                  <a:close/>
                </a:path>
              </a:pathLst>
            </a:custGeom>
            <a:solidFill>
              <a:srgbClr val="6D6E71"/>
            </a:solidFill>
            <a:ln w="9525">
              <a:noFill/>
            </a:ln>
          </p:spPr>
          <p:txBody>
            <a:bodyPr/>
            <a:p>
              <a:endParaRPr lang="zh-CN" altLang="en-US"/>
            </a:p>
          </p:txBody>
        </p:sp>
        <p:sp>
          <p:nvSpPr>
            <p:cNvPr id="285830" name="任意多边形 141"/>
            <p:cNvSpPr/>
            <p:nvPr>
              <p:custDataLst>
                <p:tags r:id="rId129"/>
              </p:custDataLst>
            </p:nvPr>
          </p:nvSpPr>
          <p:spPr>
            <a:xfrm>
              <a:off x="15201" y="5610"/>
              <a:ext cx="60" cy="108"/>
            </a:xfrm>
            <a:custGeom>
              <a:avLst/>
              <a:gdLst/>
              <a:ahLst/>
              <a:cxnLst>
                <a:cxn ang="0">
                  <a:pos x="27" y="13"/>
                </a:cxn>
                <a:cxn ang="0">
                  <a:pos x="4" y="76"/>
                </a:cxn>
                <a:cxn ang="0">
                  <a:pos x="32" y="81"/>
                </a:cxn>
                <a:cxn ang="0">
                  <a:pos x="51" y="27"/>
                </a:cxn>
                <a:cxn ang="0">
                  <a:pos x="27" y="13"/>
                </a:cxn>
              </a:cxnLst>
              <a:pathLst>
                <a:path w="11" h="18">
                  <a:moveTo>
                    <a:pt x="6" y="3"/>
                  </a:moveTo>
                  <a:cubicBezTo>
                    <a:pt x="6" y="3"/>
                    <a:pt x="0" y="16"/>
                    <a:pt x="1" y="17"/>
                  </a:cubicBezTo>
                  <a:cubicBezTo>
                    <a:pt x="2" y="18"/>
                    <a:pt x="7" y="18"/>
                    <a:pt x="7" y="18"/>
                  </a:cubicBezTo>
                  <a:cubicBezTo>
                    <a:pt x="11" y="6"/>
                    <a:pt x="11" y="6"/>
                    <a:pt x="11" y="6"/>
                  </a:cubicBezTo>
                  <a:cubicBezTo>
                    <a:pt x="11" y="6"/>
                    <a:pt x="8" y="0"/>
                    <a:pt x="6" y="3"/>
                  </a:cubicBezTo>
                </a:path>
              </a:pathLst>
            </a:custGeom>
            <a:solidFill>
              <a:srgbClr val="6D6E71"/>
            </a:solidFill>
            <a:ln w="9525">
              <a:noFill/>
            </a:ln>
          </p:spPr>
          <p:txBody>
            <a:bodyPr/>
            <a:p>
              <a:endParaRPr lang="zh-CN" altLang="en-US"/>
            </a:p>
          </p:txBody>
        </p:sp>
        <p:sp>
          <p:nvSpPr>
            <p:cNvPr id="285831" name="任意多边形 142"/>
            <p:cNvSpPr/>
            <p:nvPr>
              <p:custDataLst>
                <p:tags r:id="rId130"/>
              </p:custDataLst>
            </p:nvPr>
          </p:nvSpPr>
          <p:spPr>
            <a:xfrm>
              <a:off x="15218" y="5274"/>
              <a:ext cx="221" cy="449"/>
            </a:xfrm>
            <a:custGeom>
              <a:avLst/>
              <a:gdLst/>
              <a:ahLst/>
              <a:cxnLst>
                <a:cxn ang="0">
                  <a:pos x="44" y="301"/>
                </a:cxn>
                <a:cxn ang="0">
                  <a:pos x="120" y="323"/>
                </a:cxn>
                <a:cxn ang="0">
                  <a:pos x="188" y="278"/>
                </a:cxn>
                <a:cxn ang="0">
                  <a:pos x="147" y="0"/>
                </a:cxn>
                <a:cxn ang="0">
                  <a:pos x="0" y="22"/>
                </a:cxn>
                <a:cxn ang="0">
                  <a:pos x="44" y="301"/>
                </a:cxn>
              </a:cxnLst>
              <a:pathLst>
                <a:path w="42" h="75">
                  <a:moveTo>
                    <a:pt x="10" y="67"/>
                  </a:moveTo>
                  <a:cubicBezTo>
                    <a:pt x="10" y="67"/>
                    <a:pt x="14" y="75"/>
                    <a:pt x="27" y="72"/>
                  </a:cubicBezTo>
                  <a:cubicBezTo>
                    <a:pt x="38" y="70"/>
                    <a:pt x="42" y="62"/>
                    <a:pt x="42" y="62"/>
                  </a:cubicBezTo>
                  <a:cubicBezTo>
                    <a:pt x="33" y="0"/>
                    <a:pt x="33" y="0"/>
                    <a:pt x="33" y="0"/>
                  </a:cubicBezTo>
                  <a:cubicBezTo>
                    <a:pt x="0" y="5"/>
                    <a:pt x="0" y="5"/>
                    <a:pt x="0" y="5"/>
                  </a:cubicBezTo>
                  <a:lnTo>
                    <a:pt x="10" y="67"/>
                  </a:lnTo>
                  <a:close/>
                </a:path>
              </a:pathLst>
            </a:custGeom>
            <a:solidFill>
              <a:srgbClr val="CF9E76"/>
            </a:solidFill>
            <a:ln w="9525">
              <a:noFill/>
            </a:ln>
          </p:spPr>
          <p:txBody>
            <a:bodyPr/>
            <a:p>
              <a:endParaRPr lang="zh-CN" altLang="en-US"/>
            </a:p>
          </p:txBody>
        </p:sp>
        <p:sp>
          <p:nvSpPr>
            <p:cNvPr id="285832" name="任意多边形 143"/>
            <p:cNvSpPr/>
            <p:nvPr>
              <p:custDataLst>
                <p:tags r:id="rId131"/>
              </p:custDataLst>
            </p:nvPr>
          </p:nvSpPr>
          <p:spPr>
            <a:xfrm>
              <a:off x="14954" y="4804"/>
              <a:ext cx="623" cy="691"/>
            </a:xfrm>
            <a:custGeom>
              <a:avLst/>
              <a:gdLst/>
              <a:ahLst/>
              <a:cxnLst>
                <a:cxn ang="0">
                  <a:pos x="517" y="135"/>
                </a:cxn>
                <a:cxn ang="0">
                  <a:pos x="522" y="211"/>
                </a:cxn>
                <a:cxn ang="0">
                  <a:pos x="324" y="504"/>
                </a:cxn>
                <a:cxn ang="0">
                  <a:pos x="234" y="513"/>
                </a:cxn>
                <a:cxn ang="0">
                  <a:pos x="9" y="243"/>
                </a:cxn>
                <a:cxn ang="0">
                  <a:pos x="0" y="27"/>
                </a:cxn>
                <a:cxn ang="0">
                  <a:pos x="517" y="135"/>
                </a:cxn>
              </a:cxnLst>
              <a:pathLst>
                <a:path w="118" h="115">
                  <a:moveTo>
                    <a:pt x="115" y="30"/>
                  </a:moveTo>
                  <a:cubicBezTo>
                    <a:pt x="116" y="47"/>
                    <a:pt x="116" y="47"/>
                    <a:pt x="116" y="47"/>
                  </a:cubicBezTo>
                  <a:cubicBezTo>
                    <a:pt x="118" y="82"/>
                    <a:pt x="98" y="111"/>
                    <a:pt x="72" y="112"/>
                  </a:cubicBezTo>
                  <a:cubicBezTo>
                    <a:pt x="52" y="114"/>
                    <a:pt x="52" y="114"/>
                    <a:pt x="52" y="114"/>
                  </a:cubicBezTo>
                  <a:cubicBezTo>
                    <a:pt x="26" y="115"/>
                    <a:pt x="3" y="89"/>
                    <a:pt x="2" y="54"/>
                  </a:cubicBezTo>
                  <a:cubicBezTo>
                    <a:pt x="0" y="6"/>
                    <a:pt x="0" y="6"/>
                    <a:pt x="0" y="6"/>
                  </a:cubicBezTo>
                  <a:cubicBezTo>
                    <a:pt x="37" y="0"/>
                    <a:pt x="78" y="19"/>
                    <a:pt x="115" y="30"/>
                  </a:cubicBezTo>
                </a:path>
              </a:pathLst>
            </a:custGeom>
            <a:solidFill>
              <a:srgbClr val="DFB28B"/>
            </a:solidFill>
            <a:ln w="9525">
              <a:noFill/>
            </a:ln>
          </p:spPr>
          <p:txBody>
            <a:bodyPr/>
            <a:p>
              <a:endParaRPr lang="zh-CN" altLang="en-US"/>
            </a:p>
          </p:txBody>
        </p:sp>
        <p:sp>
          <p:nvSpPr>
            <p:cNvPr id="285833" name="任意多边形 144"/>
            <p:cNvSpPr/>
            <p:nvPr>
              <p:custDataLst>
                <p:tags r:id="rId132"/>
              </p:custDataLst>
            </p:nvPr>
          </p:nvSpPr>
          <p:spPr>
            <a:xfrm>
              <a:off x="15001" y="5508"/>
              <a:ext cx="596" cy="1134"/>
            </a:xfrm>
            <a:custGeom>
              <a:avLst/>
              <a:gdLst/>
              <a:ahLst/>
              <a:cxnLst>
                <a:cxn ang="0">
                  <a:pos x="346" y="53"/>
                </a:cxn>
                <a:cxn ang="0">
                  <a:pos x="481" y="359"/>
                </a:cxn>
                <a:cxn ang="0">
                  <a:pos x="494" y="850"/>
                </a:cxn>
                <a:cxn ang="0">
                  <a:pos x="170" y="850"/>
                </a:cxn>
                <a:cxn ang="0">
                  <a:pos x="346" y="53"/>
                </a:cxn>
              </a:cxnLst>
              <a:pathLst>
                <a:path w="113" h="189">
                  <a:moveTo>
                    <a:pt x="77" y="12"/>
                  </a:moveTo>
                  <a:cubicBezTo>
                    <a:pt x="77" y="12"/>
                    <a:pt x="113" y="0"/>
                    <a:pt x="107" y="80"/>
                  </a:cubicBezTo>
                  <a:cubicBezTo>
                    <a:pt x="104" y="121"/>
                    <a:pt x="110" y="189"/>
                    <a:pt x="110" y="189"/>
                  </a:cubicBezTo>
                  <a:cubicBezTo>
                    <a:pt x="38" y="189"/>
                    <a:pt x="38" y="189"/>
                    <a:pt x="38" y="189"/>
                  </a:cubicBezTo>
                  <a:cubicBezTo>
                    <a:pt x="38" y="189"/>
                    <a:pt x="0" y="11"/>
                    <a:pt x="77" y="12"/>
                  </a:cubicBezTo>
                </a:path>
              </a:pathLst>
            </a:custGeom>
            <a:solidFill>
              <a:srgbClr val="B9CADD"/>
            </a:solidFill>
            <a:ln w="9525">
              <a:noFill/>
            </a:ln>
          </p:spPr>
          <p:txBody>
            <a:bodyPr/>
            <a:p>
              <a:endParaRPr lang="zh-CN" altLang="en-US"/>
            </a:p>
          </p:txBody>
        </p:sp>
        <p:sp>
          <p:nvSpPr>
            <p:cNvPr id="285834" name="任意多边形 145"/>
            <p:cNvSpPr/>
            <p:nvPr>
              <p:custDataLst>
                <p:tags r:id="rId133"/>
              </p:custDataLst>
            </p:nvPr>
          </p:nvSpPr>
          <p:spPr>
            <a:xfrm>
              <a:off x="15192" y="6601"/>
              <a:ext cx="431" cy="368"/>
            </a:xfrm>
            <a:custGeom>
              <a:avLst/>
              <a:gdLst/>
              <a:ahLst/>
              <a:cxnLst>
                <a:cxn ang="0">
                  <a:pos x="26" y="253"/>
                </a:cxn>
                <a:cxn ang="0">
                  <a:pos x="0" y="13"/>
                </a:cxn>
                <a:cxn ang="0">
                  <a:pos x="335" y="0"/>
                </a:cxn>
                <a:cxn ang="0">
                  <a:pos x="259" y="235"/>
                </a:cxn>
                <a:cxn ang="0">
                  <a:pos x="26" y="253"/>
                </a:cxn>
              </a:cxnLst>
              <a:pathLst>
                <a:path w="82" h="61">
                  <a:moveTo>
                    <a:pt x="6" y="56"/>
                  </a:moveTo>
                  <a:cubicBezTo>
                    <a:pt x="0" y="3"/>
                    <a:pt x="0" y="3"/>
                    <a:pt x="0" y="3"/>
                  </a:cubicBezTo>
                  <a:cubicBezTo>
                    <a:pt x="75" y="0"/>
                    <a:pt x="75" y="0"/>
                    <a:pt x="75" y="0"/>
                  </a:cubicBezTo>
                  <a:cubicBezTo>
                    <a:pt x="75" y="0"/>
                    <a:pt x="82" y="42"/>
                    <a:pt x="58" y="52"/>
                  </a:cubicBezTo>
                  <a:cubicBezTo>
                    <a:pt x="35" y="61"/>
                    <a:pt x="6" y="56"/>
                    <a:pt x="6" y="56"/>
                  </a:cubicBezTo>
                </a:path>
              </a:pathLst>
            </a:custGeom>
            <a:solidFill>
              <a:srgbClr val="CBB096"/>
            </a:solidFill>
            <a:ln w="9525">
              <a:noFill/>
            </a:ln>
          </p:spPr>
          <p:txBody>
            <a:bodyPr/>
            <a:p>
              <a:endParaRPr lang="zh-CN" altLang="en-US"/>
            </a:p>
          </p:txBody>
        </p:sp>
        <p:sp>
          <p:nvSpPr>
            <p:cNvPr id="285835" name="任意多边形 146"/>
            <p:cNvSpPr/>
            <p:nvPr>
              <p:custDataLst>
                <p:tags r:id="rId134"/>
              </p:custDataLst>
            </p:nvPr>
          </p:nvSpPr>
          <p:spPr>
            <a:xfrm>
              <a:off x="15186" y="6547"/>
              <a:ext cx="411" cy="101"/>
            </a:xfrm>
            <a:custGeom>
              <a:avLst/>
              <a:gdLst/>
              <a:ahLst/>
              <a:cxnLst>
                <a:cxn ang="0">
                  <a:pos x="337" y="0"/>
                </a:cxn>
                <a:cxn ang="0">
                  <a:pos x="350" y="58"/>
                </a:cxn>
                <a:cxn ang="0">
                  <a:pos x="0" y="76"/>
                </a:cxn>
                <a:cxn ang="0">
                  <a:pos x="0" y="26"/>
                </a:cxn>
                <a:cxn ang="0">
                  <a:pos x="337" y="0"/>
                </a:cxn>
              </a:cxnLst>
              <a:pathLst>
                <a:path w="221" h="48">
                  <a:moveTo>
                    <a:pt x="213" y="0"/>
                  </a:moveTo>
                  <a:lnTo>
                    <a:pt x="221" y="37"/>
                  </a:lnTo>
                  <a:lnTo>
                    <a:pt x="0" y="48"/>
                  </a:lnTo>
                  <a:lnTo>
                    <a:pt x="0" y="17"/>
                  </a:lnTo>
                  <a:lnTo>
                    <a:pt x="213" y="0"/>
                  </a:lnTo>
                  <a:close/>
                </a:path>
              </a:pathLst>
            </a:custGeom>
            <a:solidFill>
              <a:srgbClr val="3C2415"/>
            </a:solidFill>
            <a:ln w="9525">
              <a:noFill/>
            </a:ln>
          </p:spPr>
          <p:txBody>
            <a:bodyPr/>
            <a:p>
              <a:endParaRPr lang="zh-CN" altLang="en-US"/>
            </a:p>
          </p:txBody>
        </p:sp>
        <p:sp>
          <p:nvSpPr>
            <p:cNvPr id="285836" name="任意多边形 147"/>
            <p:cNvSpPr/>
            <p:nvPr>
              <p:custDataLst>
                <p:tags r:id="rId135"/>
              </p:custDataLst>
            </p:nvPr>
          </p:nvSpPr>
          <p:spPr>
            <a:xfrm>
              <a:off x="15534" y="6547"/>
              <a:ext cx="26" cy="91"/>
            </a:xfrm>
            <a:custGeom>
              <a:avLst/>
              <a:gdLst/>
              <a:ahLst/>
              <a:cxnLst>
                <a:cxn ang="0">
                  <a:pos x="4" y="68"/>
                </a:cxn>
                <a:cxn ang="0">
                  <a:pos x="22" y="68"/>
                </a:cxn>
                <a:cxn ang="0">
                  <a:pos x="17" y="0"/>
                </a:cxn>
                <a:cxn ang="0">
                  <a:pos x="0" y="0"/>
                </a:cxn>
                <a:cxn ang="0">
                  <a:pos x="4" y="68"/>
                </a:cxn>
              </a:cxnLst>
              <a:pathLst>
                <a:path w="14" h="43">
                  <a:moveTo>
                    <a:pt x="3" y="43"/>
                  </a:moveTo>
                  <a:lnTo>
                    <a:pt x="14" y="43"/>
                  </a:lnTo>
                  <a:lnTo>
                    <a:pt x="11" y="0"/>
                  </a:lnTo>
                  <a:lnTo>
                    <a:pt x="0" y="0"/>
                  </a:lnTo>
                  <a:lnTo>
                    <a:pt x="3" y="43"/>
                  </a:lnTo>
                  <a:close/>
                </a:path>
              </a:pathLst>
            </a:custGeom>
            <a:solidFill>
              <a:srgbClr val="CBB096"/>
            </a:solidFill>
            <a:ln w="9525">
              <a:noFill/>
            </a:ln>
          </p:spPr>
          <p:txBody>
            <a:bodyPr/>
            <a:p>
              <a:endParaRPr lang="zh-CN" altLang="en-US"/>
            </a:p>
          </p:txBody>
        </p:sp>
        <p:sp>
          <p:nvSpPr>
            <p:cNvPr id="285837" name="任意多边形 148"/>
            <p:cNvSpPr/>
            <p:nvPr>
              <p:custDataLst>
                <p:tags r:id="rId136"/>
              </p:custDataLst>
            </p:nvPr>
          </p:nvSpPr>
          <p:spPr>
            <a:xfrm>
              <a:off x="15450" y="6547"/>
              <a:ext cx="32" cy="95"/>
            </a:xfrm>
            <a:custGeom>
              <a:avLst/>
              <a:gdLst/>
              <a:ahLst/>
              <a:cxnLst>
                <a:cxn ang="0">
                  <a:pos x="7" y="71"/>
                </a:cxn>
                <a:cxn ang="0">
                  <a:pos x="27" y="71"/>
                </a:cxn>
                <a:cxn ang="0">
                  <a:pos x="22" y="0"/>
                </a:cxn>
                <a:cxn ang="0">
                  <a:pos x="0" y="4"/>
                </a:cxn>
                <a:cxn ang="0">
                  <a:pos x="7" y="71"/>
                </a:cxn>
              </a:cxnLst>
              <a:pathLst>
                <a:path w="17" h="45">
                  <a:moveTo>
                    <a:pt x="5" y="45"/>
                  </a:moveTo>
                  <a:lnTo>
                    <a:pt x="17" y="45"/>
                  </a:lnTo>
                  <a:lnTo>
                    <a:pt x="14" y="0"/>
                  </a:lnTo>
                  <a:lnTo>
                    <a:pt x="0" y="3"/>
                  </a:lnTo>
                  <a:lnTo>
                    <a:pt x="5" y="45"/>
                  </a:lnTo>
                  <a:close/>
                </a:path>
              </a:pathLst>
            </a:custGeom>
            <a:solidFill>
              <a:srgbClr val="CBB096"/>
            </a:solidFill>
            <a:ln w="9525">
              <a:noFill/>
            </a:ln>
          </p:spPr>
          <p:txBody>
            <a:bodyPr/>
            <a:p>
              <a:endParaRPr lang="zh-CN" altLang="en-US"/>
            </a:p>
          </p:txBody>
        </p:sp>
        <p:sp>
          <p:nvSpPr>
            <p:cNvPr id="285838" name="任意多边形 149"/>
            <p:cNvSpPr/>
            <p:nvPr>
              <p:custDataLst>
                <p:tags r:id="rId137"/>
              </p:custDataLst>
            </p:nvPr>
          </p:nvSpPr>
          <p:spPr>
            <a:xfrm>
              <a:off x="15233" y="6570"/>
              <a:ext cx="28" cy="91"/>
            </a:xfrm>
            <a:custGeom>
              <a:avLst/>
              <a:gdLst/>
              <a:ahLst/>
              <a:cxnLst>
                <a:cxn ang="0">
                  <a:pos x="4" y="68"/>
                </a:cxn>
                <a:cxn ang="0">
                  <a:pos x="24" y="68"/>
                </a:cxn>
                <a:cxn ang="0">
                  <a:pos x="19" y="0"/>
                </a:cxn>
                <a:cxn ang="0">
                  <a:pos x="0" y="0"/>
                </a:cxn>
                <a:cxn ang="0">
                  <a:pos x="4" y="68"/>
                </a:cxn>
              </a:cxnLst>
              <a:pathLst>
                <a:path w="15" h="43">
                  <a:moveTo>
                    <a:pt x="3" y="43"/>
                  </a:moveTo>
                  <a:lnTo>
                    <a:pt x="15" y="43"/>
                  </a:lnTo>
                  <a:lnTo>
                    <a:pt x="12" y="0"/>
                  </a:lnTo>
                  <a:lnTo>
                    <a:pt x="0" y="0"/>
                  </a:lnTo>
                  <a:lnTo>
                    <a:pt x="3" y="43"/>
                  </a:lnTo>
                  <a:close/>
                </a:path>
              </a:pathLst>
            </a:custGeom>
            <a:solidFill>
              <a:srgbClr val="CBB096"/>
            </a:solidFill>
            <a:ln w="9525">
              <a:noFill/>
            </a:ln>
          </p:spPr>
          <p:txBody>
            <a:bodyPr/>
            <a:p>
              <a:endParaRPr lang="zh-CN" altLang="en-US"/>
            </a:p>
          </p:txBody>
        </p:sp>
        <p:sp>
          <p:nvSpPr>
            <p:cNvPr id="285839" name="任意多边形 150"/>
            <p:cNvSpPr/>
            <p:nvPr>
              <p:custDataLst>
                <p:tags r:id="rId138"/>
              </p:custDataLst>
            </p:nvPr>
          </p:nvSpPr>
          <p:spPr>
            <a:xfrm>
              <a:off x="15233" y="5520"/>
              <a:ext cx="258" cy="160"/>
            </a:xfrm>
            <a:custGeom>
              <a:avLst/>
              <a:gdLst/>
              <a:ahLst/>
              <a:cxnLst>
                <a:cxn ang="0">
                  <a:pos x="220" y="44"/>
                </a:cxn>
                <a:cxn ang="0">
                  <a:pos x="188" y="4"/>
                </a:cxn>
                <a:cxn ang="0">
                  <a:pos x="0" y="57"/>
                </a:cxn>
                <a:cxn ang="0">
                  <a:pos x="4" y="120"/>
                </a:cxn>
                <a:cxn ang="0">
                  <a:pos x="220" y="44"/>
                </a:cxn>
              </a:cxnLst>
              <a:pathLst>
                <a:path w="49" h="27">
                  <a:moveTo>
                    <a:pt x="49" y="10"/>
                  </a:moveTo>
                  <a:cubicBezTo>
                    <a:pt x="42" y="1"/>
                    <a:pt x="42" y="1"/>
                    <a:pt x="42" y="1"/>
                  </a:cubicBezTo>
                  <a:cubicBezTo>
                    <a:pt x="26" y="0"/>
                    <a:pt x="0" y="13"/>
                    <a:pt x="0" y="13"/>
                  </a:cubicBezTo>
                  <a:cubicBezTo>
                    <a:pt x="1" y="27"/>
                    <a:pt x="1" y="27"/>
                    <a:pt x="1" y="27"/>
                  </a:cubicBezTo>
                  <a:cubicBezTo>
                    <a:pt x="1" y="27"/>
                    <a:pt x="11" y="9"/>
                    <a:pt x="49" y="10"/>
                  </a:cubicBezTo>
                </a:path>
              </a:pathLst>
            </a:custGeom>
            <a:solidFill>
              <a:srgbClr val="D5DFEB"/>
            </a:solidFill>
            <a:ln w="9525">
              <a:noFill/>
            </a:ln>
          </p:spPr>
          <p:txBody>
            <a:bodyPr/>
            <a:p>
              <a:endParaRPr lang="zh-CN" altLang="en-US"/>
            </a:p>
          </p:txBody>
        </p:sp>
        <p:sp>
          <p:nvSpPr>
            <p:cNvPr id="285840" name="任意多边形 151"/>
            <p:cNvSpPr/>
            <p:nvPr>
              <p:custDataLst>
                <p:tags r:id="rId139"/>
              </p:custDataLst>
            </p:nvPr>
          </p:nvSpPr>
          <p:spPr>
            <a:xfrm>
              <a:off x="14906" y="4756"/>
              <a:ext cx="671" cy="716"/>
            </a:xfrm>
            <a:custGeom>
              <a:avLst/>
              <a:gdLst/>
              <a:ahLst/>
              <a:cxnLst>
                <a:cxn ang="0">
                  <a:pos x="63" y="27"/>
                </a:cxn>
                <a:cxn ang="0">
                  <a:pos x="234" y="4"/>
                </a:cxn>
                <a:cxn ang="0">
                  <a:pos x="319" y="0"/>
                </a:cxn>
                <a:cxn ang="0">
                  <a:pos x="427" y="4"/>
                </a:cxn>
                <a:cxn ang="0">
                  <a:pos x="572" y="203"/>
                </a:cxn>
                <a:cxn ang="0">
                  <a:pos x="423" y="527"/>
                </a:cxn>
                <a:cxn ang="0">
                  <a:pos x="387" y="397"/>
                </a:cxn>
                <a:cxn ang="0">
                  <a:pos x="405" y="279"/>
                </a:cxn>
                <a:cxn ang="0">
                  <a:pos x="355" y="302"/>
                </a:cxn>
                <a:cxn ang="0">
                  <a:pos x="342" y="347"/>
                </a:cxn>
                <a:cxn ang="0">
                  <a:pos x="220" y="216"/>
                </a:cxn>
                <a:cxn ang="0">
                  <a:pos x="45" y="194"/>
                </a:cxn>
                <a:cxn ang="0">
                  <a:pos x="63" y="27"/>
                </a:cxn>
              </a:cxnLst>
              <a:pathLst>
                <a:path w="127" h="119">
                  <a:moveTo>
                    <a:pt x="14" y="6"/>
                  </a:moveTo>
                  <a:cubicBezTo>
                    <a:pt x="35" y="8"/>
                    <a:pt x="40" y="1"/>
                    <a:pt x="52" y="1"/>
                  </a:cubicBezTo>
                  <a:cubicBezTo>
                    <a:pt x="55" y="2"/>
                    <a:pt x="69" y="0"/>
                    <a:pt x="71" y="0"/>
                  </a:cubicBezTo>
                  <a:cubicBezTo>
                    <a:pt x="71" y="0"/>
                    <a:pt x="95" y="1"/>
                    <a:pt x="95" y="1"/>
                  </a:cubicBezTo>
                  <a:cubicBezTo>
                    <a:pt x="95" y="1"/>
                    <a:pt x="127" y="9"/>
                    <a:pt x="127" y="45"/>
                  </a:cubicBezTo>
                  <a:cubicBezTo>
                    <a:pt x="126" y="105"/>
                    <a:pt x="103" y="119"/>
                    <a:pt x="94" y="117"/>
                  </a:cubicBezTo>
                  <a:cubicBezTo>
                    <a:pt x="85" y="116"/>
                    <a:pt x="86" y="88"/>
                    <a:pt x="86" y="88"/>
                  </a:cubicBezTo>
                  <a:cubicBezTo>
                    <a:pt x="101" y="88"/>
                    <a:pt x="96" y="63"/>
                    <a:pt x="90" y="62"/>
                  </a:cubicBezTo>
                  <a:cubicBezTo>
                    <a:pt x="82" y="59"/>
                    <a:pt x="79" y="67"/>
                    <a:pt x="79" y="67"/>
                  </a:cubicBezTo>
                  <a:cubicBezTo>
                    <a:pt x="79" y="67"/>
                    <a:pt x="79" y="76"/>
                    <a:pt x="76" y="77"/>
                  </a:cubicBezTo>
                  <a:cubicBezTo>
                    <a:pt x="71" y="79"/>
                    <a:pt x="64" y="53"/>
                    <a:pt x="49" y="48"/>
                  </a:cubicBezTo>
                  <a:cubicBezTo>
                    <a:pt x="34" y="43"/>
                    <a:pt x="10" y="43"/>
                    <a:pt x="10" y="43"/>
                  </a:cubicBezTo>
                  <a:cubicBezTo>
                    <a:pt x="0" y="24"/>
                    <a:pt x="7" y="5"/>
                    <a:pt x="14" y="6"/>
                  </a:cubicBezTo>
                </a:path>
              </a:pathLst>
            </a:custGeom>
            <a:solidFill>
              <a:srgbClr val="754C29"/>
            </a:solidFill>
            <a:ln w="9525">
              <a:noFill/>
            </a:ln>
          </p:spPr>
          <p:txBody>
            <a:bodyPr/>
            <a:p>
              <a:endParaRPr lang="zh-CN" altLang="en-US"/>
            </a:p>
          </p:txBody>
        </p:sp>
        <p:sp>
          <p:nvSpPr>
            <p:cNvPr id="285841" name="任意多边形 152"/>
            <p:cNvSpPr/>
            <p:nvPr>
              <p:custDataLst>
                <p:tags r:id="rId140"/>
              </p:custDataLst>
            </p:nvPr>
          </p:nvSpPr>
          <p:spPr>
            <a:xfrm>
              <a:off x="14647" y="6667"/>
              <a:ext cx="792" cy="984"/>
            </a:xfrm>
            <a:custGeom>
              <a:avLst/>
              <a:gdLst/>
              <a:ahLst/>
              <a:cxnLst>
                <a:cxn ang="0">
                  <a:pos x="468" y="0"/>
                </a:cxn>
                <a:cxn ang="0">
                  <a:pos x="76" y="144"/>
                </a:cxn>
                <a:cxn ang="0">
                  <a:pos x="0" y="715"/>
                </a:cxn>
                <a:cxn ang="0">
                  <a:pos x="162" y="738"/>
                </a:cxn>
                <a:cxn ang="0">
                  <a:pos x="238" y="265"/>
                </a:cxn>
                <a:cxn ang="0">
                  <a:pos x="558" y="207"/>
                </a:cxn>
                <a:cxn ang="0">
                  <a:pos x="468" y="0"/>
                </a:cxn>
              </a:cxnLst>
              <a:pathLst>
                <a:path w="150" h="164">
                  <a:moveTo>
                    <a:pt x="104" y="0"/>
                  </a:moveTo>
                  <a:cubicBezTo>
                    <a:pt x="104" y="0"/>
                    <a:pt x="19" y="24"/>
                    <a:pt x="17" y="32"/>
                  </a:cubicBezTo>
                  <a:cubicBezTo>
                    <a:pt x="14" y="41"/>
                    <a:pt x="0" y="159"/>
                    <a:pt x="0" y="159"/>
                  </a:cubicBezTo>
                  <a:cubicBezTo>
                    <a:pt x="36" y="164"/>
                    <a:pt x="36" y="164"/>
                    <a:pt x="36" y="164"/>
                  </a:cubicBezTo>
                  <a:cubicBezTo>
                    <a:pt x="36" y="164"/>
                    <a:pt x="54" y="70"/>
                    <a:pt x="53" y="59"/>
                  </a:cubicBezTo>
                  <a:cubicBezTo>
                    <a:pt x="64" y="53"/>
                    <a:pt x="121" y="45"/>
                    <a:pt x="124" y="46"/>
                  </a:cubicBezTo>
                  <a:cubicBezTo>
                    <a:pt x="126" y="46"/>
                    <a:pt x="150" y="5"/>
                    <a:pt x="104" y="0"/>
                  </a:cubicBezTo>
                </a:path>
              </a:pathLst>
            </a:custGeom>
            <a:solidFill>
              <a:srgbClr val="CBB096"/>
            </a:solidFill>
            <a:ln w="9525">
              <a:noFill/>
            </a:ln>
          </p:spPr>
          <p:txBody>
            <a:bodyPr/>
            <a:p>
              <a:endParaRPr lang="zh-CN" altLang="en-US"/>
            </a:p>
          </p:txBody>
        </p:sp>
        <p:sp>
          <p:nvSpPr>
            <p:cNvPr id="285842" name="任意多边形 153"/>
            <p:cNvSpPr/>
            <p:nvPr>
              <p:custDataLst>
                <p:tags r:id="rId141"/>
              </p:custDataLst>
            </p:nvPr>
          </p:nvSpPr>
          <p:spPr>
            <a:xfrm>
              <a:off x="15112" y="6949"/>
              <a:ext cx="58" cy="739"/>
            </a:xfrm>
            <a:custGeom>
              <a:avLst/>
              <a:gdLst/>
              <a:ahLst/>
              <a:cxnLst>
                <a:cxn ang="0">
                  <a:pos x="41" y="0"/>
                </a:cxn>
                <a:cxn ang="0">
                  <a:pos x="0" y="554"/>
                </a:cxn>
                <a:cxn ang="0">
                  <a:pos x="9" y="554"/>
                </a:cxn>
                <a:cxn ang="0">
                  <a:pos x="49" y="0"/>
                </a:cxn>
                <a:cxn ang="0">
                  <a:pos x="41" y="0"/>
                </a:cxn>
              </a:cxnLst>
              <a:pathLst>
                <a:path w="31" h="350">
                  <a:moveTo>
                    <a:pt x="26" y="0"/>
                  </a:moveTo>
                  <a:lnTo>
                    <a:pt x="0" y="350"/>
                  </a:lnTo>
                  <a:lnTo>
                    <a:pt x="6" y="350"/>
                  </a:lnTo>
                  <a:lnTo>
                    <a:pt x="31" y="0"/>
                  </a:lnTo>
                  <a:lnTo>
                    <a:pt x="26" y="0"/>
                  </a:lnTo>
                  <a:close/>
                </a:path>
              </a:pathLst>
            </a:custGeom>
            <a:solidFill>
              <a:srgbClr val="231F20"/>
            </a:solidFill>
            <a:ln w="9525">
              <a:noFill/>
            </a:ln>
          </p:spPr>
          <p:txBody>
            <a:bodyPr/>
            <a:p>
              <a:endParaRPr lang="zh-CN" altLang="en-US"/>
            </a:p>
          </p:txBody>
        </p:sp>
        <p:sp>
          <p:nvSpPr>
            <p:cNvPr id="285843" name="任意多边形 154"/>
            <p:cNvSpPr/>
            <p:nvPr>
              <p:custDataLst>
                <p:tags r:id="rId142"/>
              </p:custDataLst>
            </p:nvPr>
          </p:nvSpPr>
          <p:spPr>
            <a:xfrm>
              <a:off x="15112" y="6949"/>
              <a:ext cx="58" cy="739"/>
            </a:xfrm>
            <a:custGeom>
              <a:avLst/>
              <a:gdLst/>
              <a:ahLst/>
              <a:cxnLst>
                <a:cxn ang="0">
                  <a:pos x="41" y="0"/>
                </a:cxn>
                <a:cxn ang="0">
                  <a:pos x="0" y="554"/>
                </a:cxn>
                <a:cxn ang="0">
                  <a:pos x="9" y="554"/>
                </a:cxn>
                <a:cxn ang="0">
                  <a:pos x="49" y="0"/>
                </a:cxn>
              </a:cxnLst>
              <a:pathLst>
                <a:path w="31" h="350">
                  <a:moveTo>
                    <a:pt x="26" y="0"/>
                  </a:moveTo>
                  <a:lnTo>
                    <a:pt x="0" y="350"/>
                  </a:lnTo>
                  <a:lnTo>
                    <a:pt x="6" y="350"/>
                  </a:lnTo>
                  <a:lnTo>
                    <a:pt x="31" y="0"/>
                  </a:lnTo>
                </a:path>
              </a:pathLst>
            </a:custGeom>
            <a:noFill/>
            <a:ln w="9525">
              <a:noFill/>
            </a:ln>
          </p:spPr>
          <p:txBody>
            <a:bodyPr/>
            <a:p>
              <a:endParaRPr lang="zh-CN" altLang="en-US"/>
            </a:p>
          </p:txBody>
        </p:sp>
        <p:sp>
          <p:nvSpPr>
            <p:cNvPr id="285844" name="任意多边形 155"/>
            <p:cNvSpPr/>
            <p:nvPr>
              <p:custDataLst>
                <p:tags r:id="rId143"/>
              </p:custDataLst>
            </p:nvPr>
          </p:nvSpPr>
          <p:spPr>
            <a:xfrm>
              <a:off x="15592" y="6949"/>
              <a:ext cx="60" cy="739"/>
            </a:xfrm>
            <a:custGeom>
              <a:avLst/>
              <a:gdLst/>
              <a:ahLst/>
              <a:cxnLst>
                <a:cxn ang="0">
                  <a:pos x="0" y="0"/>
                </a:cxn>
                <a:cxn ang="0">
                  <a:pos x="41" y="554"/>
                </a:cxn>
                <a:cxn ang="0">
                  <a:pos x="51" y="554"/>
                </a:cxn>
                <a:cxn ang="0">
                  <a:pos x="9" y="0"/>
                </a:cxn>
                <a:cxn ang="0">
                  <a:pos x="0" y="0"/>
                </a:cxn>
              </a:cxnLst>
              <a:pathLst>
                <a:path w="32" h="350">
                  <a:moveTo>
                    <a:pt x="0" y="0"/>
                  </a:moveTo>
                  <a:lnTo>
                    <a:pt x="26" y="350"/>
                  </a:lnTo>
                  <a:lnTo>
                    <a:pt x="32" y="350"/>
                  </a:lnTo>
                  <a:lnTo>
                    <a:pt x="6" y="0"/>
                  </a:lnTo>
                  <a:lnTo>
                    <a:pt x="0" y="0"/>
                  </a:lnTo>
                  <a:close/>
                </a:path>
              </a:pathLst>
            </a:custGeom>
            <a:solidFill>
              <a:srgbClr val="231F20"/>
            </a:solidFill>
            <a:ln w="9525">
              <a:noFill/>
            </a:ln>
          </p:spPr>
          <p:txBody>
            <a:bodyPr/>
            <a:p>
              <a:endParaRPr lang="zh-CN" altLang="en-US"/>
            </a:p>
          </p:txBody>
        </p:sp>
        <p:sp>
          <p:nvSpPr>
            <p:cNvPr id="285845" name="任意多边形 156"/>
            <p:cNvSpPr/>
            <p:nvPr>
              <p:custDataLst>
                <p:tags r:id="rId144"/>
              </p:custDataLst>
            </p:nvPr>
          </p:nvSpPr>
          <p:spPr>
            <a:xfrm>
              <a:off x="15592" y="6949"/>
              <a:ext cx="60" cy="739"/>
            </a:xfrm>
            <a:custGeom>
              <a:avLst/>
              <a:gdLst/>
              <a:ahLst/>
              <a:cxnLst>
                <a:cxn ang="0">
                  <a:pos x="0" y="0"/>
                </a:cxn>
                <a:cxn ang="0">
                  <a:pos x="41" y="554"/>
                </a:cxn>
                <a:cxn ang="0">
                  <a:pos x="51" y="554"/>
                </a:cxn>
                <a:cxn ang="0">
                  <a:pos x="9" y="0"/>
                </a:cxn>
              </a:cxnLst>
              <a:pathLst>
                <a:path w="32" h="350">
                  <a:moveTo>
                    <a:pt x="0" y="0"/>
                  </a:moveTo>
                  <a:lnTo>
                    <a:pt x="26" y="350"/>
                  </a:lnTo>
                  <a:lnTo>
                    <a:pt x="32" y="350"/>
                  </a:lnTo>
                  <a:lnTo>
                    <a:pt x="6" y="0"/>
                  </a:lnTo>
                </a:path>
              </a:pathLst>
            </a:custGeom>
            <a:noFill/>
            <a:ln w="9525">
              <a:noFill/>
            </a:ln>
          </p:spPr>
          <p:txBody>
            <a:bodyPr/>
            <a:p>
              <a:endParaRPr lang="zh-CN" altLang="en-US"/>
            </a:p>
          </p:txBody>
        </p:sp>
        <p:sp>
          <p:nvSpPr>
            <p:cNvPr id="285846" name="任意多边形 157"/>
            <p:cNvSpPr/>
            <p:nvPr>
              <p:custDataLst>
                <p:tags r:id="rId145"/>
              </p:custDataLst>
            </p:nvPr>
          </p:nvSpPr>
          <p:spPr>
            <a:xfrm>
              <a:off x="15001" y="6906"/>
              <a:ext cx="703" cy="199"/>
            </a:xfrm>
            <a:custGeom>
              <a:avLst/>
              <a:gdLst/>
              <a:ahLst/>
              <a:cxnLst>
                <a:cxn ang="0">
                  <a:pos x="49" y="149"/>
                </a:cxn>
                <a:cxn ang="0">
                  <a:pos x="599" y="149"/>
                </a:cxn>
                <a:cxn ang="0">
                  <a:pos x="599" y="0"/>
                </a:cxn>
                <a:cxn ang="0">
                  <a:pos x="135" y="0"/>
                </a:cxn>
                <a:cxn ang="0">
                  <a:pos x="49" y="149"/>
                </a:cxn>
              </a:cxnLst>
              <a:pathLst>
                <a:path w="133" h="33">
                  <a:moveTo>
                    <a:pt x="11" y="33"/>
                  </a:moveTo>
                  <a:cubicBezTo>
                    <a:pt x="133" y="33"/>
                    <a:pt x="133" y="33"/>
                    <a:pt x="133" y="33"/>
                  </a:cubicBezTo>
                  <a:cubicBezTo>
                    <a:pt x="133" y="0"/>
                    <a:pt x="133" y="0"/>
                    <a:pt x="133" y="0"/>
                  </a:cubicBezTo>
                  <a:cubicBezTo>
                    <a:pt x="133" y="0"/>
                    <a:pt x="55" y="0"/>
                    <a:pt x="30" y="0"/>
                  </a:cubicBezTo>
                  <a:cubicBezTo>
                    <a:pt x="0" y="0"/>
                    <a:pt x="11" y="33"/>
                    <a:pt x="11" y="33"/>
                  </a:cubicBezTo>
                </a:path>
              </a:pathLst>
            </a:custGeom>
            <a:solidFill>
              <a:srgbClr val="231F20"/>
            </a:solidFill>
            <a:ln w="9525">
              <a:noFill/>
            </a:ln>
          </p:spPr>
          <p:txBody>
            <a:bodyPr/>
            <a:p>
              <a:endParaRPr lang="zh-CN" altLang="en-US"/>
            </a:p>
          </p:txBody>
        </p:sp>
        <p:sp>
          <p:nvSpPr>
            <p:cNvPr id="285847" name="任意多边形 158"/>
            <p:cNvSpPr/>
            <p:nvPr>
              <p:custDataLst>
                <p:tags r:id="rId146"/>
              </p:custDataLst>
            </p:nvPr>
          </p:nvSpPr>
          <p:spPr>
            <a:xfrm>
              <a:off x="15561" y="5743"/>
              <a:ext cx="143" cy="1183"/>
            </a:xfrm>
            <a:custGeom>
              <a:avLst/>
              <a:gdLst/>
              <a:ahLst/>
              <a:cxnLst>
                <a:cxn ang="0">
                  <a:pos x="122" y="877"/>
                </a:cxn>
                <a:cxn ang="0">
                  <a:pos x="122" y="22"/>
                </a:cxn>
                <a:cxn ang="0">
                  <a:pos x="4" y="207"/>
                </a:cxn>
                <a:cxn ang="0">
                  <a:pos x="4" y="729"/>
                </a:cxn>
                <a:cxn ang="0">
                  <a:pos x="122" y="877"/>
                </a:cxn>
              </a:cxnLst>
              <a:pathLst>
                <a:path w="27" h="197">
                  <a:moveTo>
                    <a:pt x="27" y="195"/>
                  </a:moveTo>
                  <a:cubicBezTo>
                    <a:pt x="27" y="5"/>
                    <a:pt x="27" y="5"/>
                    <a:pt x="27" y="5"/>
                  </a:cubicBezTo>
                  <a:cubicBezTo>
                    <a:pt x="27" y="5"/>
                    <a:pt x="2" y="0"/>
                    <a:pt x="1" y="46"/>
                  </a:cubicBezTo>
                  <a:cubicBezTo>
                    <a:pt x="0" y="77"/>
                    <a:pt x="0" y="127"/>
                    <a:pt x="1" y="162"/>
                  </a:cubicBezTo>
                  <a:cubicBezTo>
                    <a:pt x="2" y="197"/>
                    <a:pt x="27" y="195"/>
                    <a:pt x="27" y="195"/>
                  </a:cubicBezTo>
                </a:path>
              </a:pathLst>
            </a:custGeom>
            <a:solidFill>
              <a:srgbClr val="231F20"/>
            </a:solidFill>
            <a:ln w="9525">
              <a:noFill/>
            </a:ln>
          </p:spPr>
          <p:txBody>
            <a:bodyPr/>
            <a:p>
              <a:endParaRPr lang="zh-CN" altLang="en-US"/>
            </a:p>
          </p:txBody>
        </p:sp>
        <p:sp>
          <p:nvSpPr>
            <p:cNvPr id="285848" name="任意多边形 159"/>
            <p:cNvSpPr/>
            <p:nvPr>
              <p:custDataLst>
                <p:tags r:id="rId147"/>
              </p:custDataLst>
            </p:nvPr>
          </p:nvSpPr>
          <p:spPr>
            <a:xfrm>
              <a:off x="15666" y="7094"/>
              <a:ext cx="58" cy="743"/>
            </a:xfrm>
            <a:custGeom>
              <a:avLst/>
              <a:gdLst/>
              <a:ahLst/>
              <a:cxnLst>
                <a:cxn ang="0">
                  <a:pos x="0" y="3"/>
                </a:cxn>
                <a:cxn ang="0">
                  <a:pos x="41" y="557"/>
                </a:cxn>
                <a:cxn ang="0">
                  <a:pos x="49" y="557"/>
                </a:cxn>
                <a:cxn ang="0">
                  <a:pos x="9" y="0"/>
                </a:cxn>
                <a:cxn ang="0">
                  <a:pos x="0" y="3"/>
                </a:cxn>
              </a:cxnLst>
              <a:pathLst>
                <a:path w="31" h="352">
                  <a:moveTo>
                    <a:pt x="0" y="2"/>
                  </a:moveTo>
                  <a:lnTo>
                    <a:pt x="26" y="352"/>
                  </a:lnTo>
                  <a:lnTo>
                    <a:pt x="31" y="352"/>
                  </a:lnTo>
                  <a:lnTo>
                    <a:pt x="6" y="0"/>
                  </a:lnTo>
                  <a:lnTo>
                    <a:pt x="0" y="2"/>
                  </a:lnTo>
                  <a:close/>
                </a:path>
              </a:pathLst>
            </a:custGeom>
            <a:solidFill>
              <a:srgbClr val="231F20"/>
            </a:solidFill>
            <a:ln w="9525">
              <a:noFill/>
            </a:ln>
          </p:spPr>
          <p:txBody>
            <a:bodyPr/>
            <a:p>
              <a:endParaRPr lang="zh-CN" altLang="en-US"/>
            </a:p>
          </p:txBody>
        </p:sp>
        <p:sp>
          <p:nvSpPr>
            <p:cNvPr id="285849" name="任意多边形 160"/>
            <p:cNvSpPr/>
            <p:nvPr>
              <p:custDataLst>
                <p:tags r:id="rId148"/>
              </p:custDataLst>
            </p:nvPr>
          </p:nvSpPr>
          <p:spPr>
            <a:xfrm>
              <a:off x="15666" y="7094"/>
              <a:ext cx="58" cy="743"/>
            </a:xfrm>
            <a:custGeom>
              <a:avLst/>
              <a:gdLst/>
              <a:ahLst/>
              <a:cxnLst>
                <a:cxn ang="0">
                  <a:pos x="0" y="3"/>
                </a:cxn>
                <a:cxn ang="0">
                  <a:pos x="41" y="557"/>
                </a:cxn>
                <a:cxn ang="0">
                  <a:pos x="49" y="557"/>
                </a:cxn>
                <a:cxn ang="0">
                  <a:pos x="9" y="0"/>
                </a:cxn>
              </a:cxnLst>
              <a:pathLst>
                <a:path w="31" h="352">
                  <a:moveTo>
                    <a:pt x="0" y="2"/>
                  </a:moveTo>
                  <a:lnTo>
                    <a:pt x="26" y="352"/>
                  </a:lnTo>
                  <a:lnTo>
                    <a:pt x="31" y="352"/>
                  </a:lnTo>
                  <a:lnTo>
                    <a:pt x="6" y="0"/>
                  </a:lnTo>
                </a:path>
              </a:pathLst>
            </a:custGeom>
            <a:noFill/>
            <a:ln w="9525">
              <a:noFill/>
            </a:ln>
          </p:spPr>
          <p:txBody>
            <a:bodyPr/>
            <a:p>
              <a:endParaRPr lang="zh-CN" altLang="en-US"/>
            </a:p>
          </p:txBody>
        </p:sp>
        <p:sp>
          <p:nvSpPr>
            <p:cNvPr id="285850" name="任意多边形 161"/>
            <p:cNvSpPr/>
            <p:nvPr>
              <p:custDataLst>
                <p:tags r:id="rId149"/>
              </p:custDataLst>
            </p:nvPr>
          </p:nvSpPr>
          <p:spPr>
            <a:xfrm>
              <a:off x="15034" y="7094"/>
              <a:ext cx="58" cy="743"/>
            </a:xfrm>
            <a:custGeom>
              <a:avLst/>
              <a:gdLst/>
              <a:ahLst/>
              <a:cxnLst>
                <a:cxn ang="0">
                  <a:pos x="39" y="0"/>
                </a:cxn>
                <a:cxn ang="0">
                  <a:pos x="0" y="557"/>
                </a:cxn>
                <a:cxn ang="0">
                  <a:pos x="7" y="557"/>
                </a:cxn>
                <a:cxn ang="0">
                  <a:pos x="49" y="3"/>
                </a:cxn>
                <a:cxn ang="0">
                  <a:pos x="39" y="0"/>
                </a:cxn>
              </a:cxnLst>
              <a:pathLst>
                <a:path w="31" h="352">
                  <a:moveTo>
                    <a:pt x="25" y="0"/>
                  </a:moveTo>
                  <a:lnTo>
                    <a:pt x="0" y="352"/>
                  </a:lnTo>
                  <a:lnTo>
                    <a:pt x="5" y="352"/>
                  </a:lnTo>
                  <a:lnTo>
                    <a:pt x="31" y="2"/>
                  </a:lnTo>
                  <a:lnTo>
                    <a:pt x="25" y="0"/>
                  </a:lnTo>
                  <a:close/>
                </a:path>
              </a:pathLst>
            </a:custGeom>
            <a:solidFill>
              <a:srgbClr val="231F20"/>
            </a:solidFill>
            <a:ln w="9525">
              <a:noFill/>
            </a:ln>
          </p:spPr>
          <p:txBody>
            <a:bodyPr/>
            <a:p>
              <a:endParaRPr lang="zh-CN" altLang="en-US"/>
            </a:p>
          </p:txBody>
        </p:sp>
        <p:sp>
          <p:nvSpPr>
            <p:cNvPr id="285851" name="任意多边形 162"/>
            <p:cNvSpPr/>
            <p:nvPr>
              <p:custDataLst>
                <p:tags r:id="rId150"/>
              </p:custDataLst>
            </p:nvPr>
          </p:nvSpPr>
          <p:spPr>
            <a:xfrm>
              <a:off x="15034" y="7094"/>
              <a:ext cx="58" cy="743"/>
            </a:xfrm>
            <a:custGeom>
              <a:avLst/>
              <a:gdLst/>
              <a:ahLst/>
              <a:cxnLst>
                <a:cxn ang="0">
                  <a:pos x="39" y="0"/>
                </a:cxn>
                <a:cxn ang="0">
                  <a:pos x="0" y="557"/>
                </a:cxn>
                <a:cxn ang="0">
                  <a:pos x="7" y="557"/>
                </a:cxn>
                <a:cxn ang="0">
                  <a:pos x="49" y="3"/>
                </a:cxn>
              </a:cxnLst>
              <a:pathLst>
                <a:path w="31" h="352">
                  <a:moveTo>
                    <a:pt x="25" y="0"/>
                  </a:moveTo>
                  <a:lnTo>
                    <a:pt x="0" y="352"/>
                  </a:lnTo>
                  <a:lnTo>
                    <a:pt x="5" y="352"/>
                  </a:lnTo>
                  <a:lnTo>
                    <a:pt x="31" y="2"/>
                  </a:lnTo>
                </a:path>
              </a:pathLst>
            </a:custGeom>
            <a:noFill/>
            <a:ln w="9525">
              <a:noFill/>
            </a:ln>
          </p:spPr>
          <p:txBody>
            <a:bodyPr/>
            <a:p>
              <a:endParaRPr lang="zh-CN" altLang="en-US"/>
            </a:p>
          </p:txBody>
        </p:sp>
        <p:sp>
          <p:nvSpPr>
            <p:cNvPr id="285852" name="任意多边形 163"/>
            <p:cNvSpPr/>
            <p:nvPr>
              <p:custDataLst>
                <p:tags r:id="rId151"/>
              </p:custDataLst>
            </p:nvPr>
          </p:nvSpPr>
          <p:spPr>
            <a:xfrm>
              <a:off x="14515" y="6271"/>
              <a:ext cx="491" cy="65"/>
            </a:xfrm>
            <a:custGeom>
              <a:avLst/>
              <a:gdLst/>
              <a:ahLst/>
              <a:cxnLst>
                <a:cxn ang="0">
                  <a:pos x="0" y="26"/>
                </a:cxn>
                <a:cxn ang="0">
                  <a:pos x="26" y="49"/>
                </a:cxn>
                <a:cxn ang="0">
                  <a:pos x="395" y="49"/>
                </a:cxn>
                <a:cxn ang="0">
                  <a:pos x="418" y="26"/>
                </a:cxn>
                <a:cxn ang="0">
                  <a:pos x="395" y="0"/>
                </a:cxn>
                <a:cxn ang="0">
                  <a:pos x="26" y="0"/>
                </a:cxn>
                <a:cxn ang="0">
                  <a:pos x="0" y="26"/>
                </a:cxn>
              </a:cxnLst>
              <a:pathLst>
                <a:path w="93" h="11">
                  <a:moveTo>
                    <a:pt x="0" y="6"/>
                  </a:moveTo>
                  <a:cubicBezTo>
                    <a:pt x="0" y="9"/>
                    <a:pt x="3" y="11"/>
                    <a:pt x="6" y="11"/>
                  </a:cubicBezTo>
                  <a:cubicBezTo>
                    <a:pt x="88" y="11"/>
                    <a:pt x="88" y="11"/>
                    <a:pt x="88" y="11"/>
                  </a:cubicBezTo>
                  <a:cubicBezTo>
                    <a:pt x="91" y="11"/>
                    <a:pt x="93" y="9"/>
                    <a:pt x="93" y="6"/>
                  </a:cubicBezTo>
                  <a:cubicBezTo>
                    <a:pt x="93" y="3"/>
                    <a:pt x="91" y="0"/>
                    <a:pt x="88" y="0"/>
                  </a:cubicBezTo>
                  <a:cubicBezTo>
                    <a:pt x="6" y="0"/>
                    <a:pt x="6" y="0"/>
                    <a:pt x="6" y="0"/>
                  </a:cubicBezTo>
                  <a:cubicBezTo>
                    <a:pt x="3" y="0"/>
                    <a:pt x="0" y="3"/>
                    <a:pt x="0" y="6"/>
                  </a:cubicBezTo>
                </a:path>
              </a:pathLst>
            </a:custGeom>
            <a:solidFill>
              <a:srgbClr val="231F20"/>
            </a:solidFill>
            <a:ln w="9525">
              <a:noFill/>
            </a:ln>
          </p:spPr>
          <p:txBody>
            <a:bodyPr/>
            <a:p>
              <a:endParaRPr lang="zh-CN" altLang="en-US"/>
            </a:p>
          </p:txBody>
        </p:sp>
        <p:sp>
          <p:nvSpPr>
            <p:cNvPr id="285853" name="任意多边形 164"/>
            <p:cNvSpPr/>
            <p:nvPr>
              <p:custDataLst>
                <p:tags r:id="rId152"/>
              </p:custDataLst>
            </p:nvPr>
          </p:nvSpPr>
          <p:spPr>
            <a:xfrm>
              <a:off x="14383" y="5795"/>
              <a:ext cx="195" cy="547"/>
            </a:xfrm>
            <a:custGeom>
              <a:avLst/>
              <a:gdLst/>
              <a:ahLst/>
              <a:cxnLst>
                <a:cxn ang="0">
                  <a:pos x="148" y="405"/>
                </a:cxn>
                <a:cxn ang="0">
                  <a:pos x="161" y="373"/>
                </a:cxn>
                <a:cxn ang="0">
                  <a:pos x="49" y="22"/>
                </a:cxn>
                <a:cxn ang="0">
                  <a:pos x="17" y="4"/>
                </a:cxn>
                <a:cxn ang="0">
                  <a:pos x="4" y="36"/>
                </a:cxn>
                <a:cxn ang="0">
                  <a:pos x="116" y="387"/>
                </a:cxn>
                <a:cxn ang="0">
                  <a:pos x="148" y="405"/>
                </a:cxn>
              </a:cxnLst>
              <a:pathLst>
                <a:path w="37" h="91">
                  <a:moveTo>
                    <a:pt x="33" y="90"/>
                  </a:moveTo>
                  <a:cubicBezTo>
                    <a:pt x="36" y="89"/>
                    <a:pt x="37" y="86"/>
                    <a:pt x="36" y="83"/>
                  </a:cubicBezTo>
                  <a:cubicBezTo>
                    <a:pt x="11" y="5"/>
                    <a:pt x="11" y="5"/>
                    <a:pt x="11" y="5"/>
                  </a:cubicBezTo>
                  <a:cubicBezTo>
                    <a:pt x="10" y="2"/>
                    <a:pt x="7" y="0"/>
                    <a:pt x="4" y="1"/>
                  </a:cubicBezTo>
                  <a:cubicBezTo>
                    <a:pt x="1" y="2"/>
                    <a:pt x="0" y="5"/>
                    <a:pt x="1" y="8"/>
                  </a:cubicBezTo>
                  <a:cubicBezTo>
                    <a:pt x="26" y="86"/>
                    <a:pt x="26" y="86"/>
                    <a:pt x="26" y="86"/>
                  </a:cubicBezTo>
                  <a:cubicBezTo>
                    <a:pt x="27" y="89"/>
                    <a:pt x="30" y="91"/>
                    <a:pt x="33" y="90"/>
                  </a:cubicBezTo>
                </a:path>
              </a:pathLst>
            </a:custGeom>
            <a:solidFill>
              <a:srgbClr val="231F20"/>
            </a:solidFill>
            <a:ln w="9525">
              <a:noFill/>
            </a:ln>
          </p:spPr>
          <p:txBody>
            <a:bodyPr/>
            <a:p>
              <a:endParaRPr lang="zh-CN" altLang="en-US"/>
            </a:p>
          </p:txBody>
        </p:sp>
        <p:sp>
          <p:nvSpPr>
            <p:cNvPr id="285854" name="任意多边形 165"/>
            <p:cNvSpPr/>
            <p:nvPr>
              <p:custDataLst>
                <p:tags r:id="rId153"/>
              </p:custDataLst>
            </p:nvPr>
          </p:nvSpPr>
          <p:spPr>
            <a:xfrm>
              <a:off x="14965" y="5544"/>
              <a:ext cx="574" cy="804"/>
            </a:xfrm>
            <a:custGeom>
              <a:avLst/>
              <a:gdLst/>
              <a:ahLst/>
              <a:cxnLst>
                <a:cxn ang="0">
                  <a:pos x="327" y="54"/>
                </a:cxn>
                <a:cxn ang="0">
                  <a:pos x="448" y="76"/>
                </a:cxn>
                <a:cxn ang="0">
                  <a:pos x="331" y="490"/>
                </a:cxn>
                <a:cxn ang="0">
                  <a:pos x="58" y="603"/>
                </a:cxn>
                <a:cxn ang="0">
                  <a:pos x="4" y="504"/>
                </a:cxn>
                <a:cxn ang="0">
                  <a:pos x="219" y="369"/>
                </a:cxn>
                <a:cxn ang="0">
                  <a:pos x="327" y="54"/>
                </a:cxn>
              </a:cxnLst>
              <a:pathLst>
                <a:path w="109" h="134">
                  <a:moveTo>
                    <a:pt x="73" y="12"/>
                  </a:moveTo>
                  <a:cubicBezTo>
                    <a:pt x="73" y="12"/>
                    <a:pt x="90" y="0"/>
                    <a:pt x="100" y="17"/>
                  </a:cubicBezTo>
                  <a:cubicBezTo>
                    <a:pt x="109" y="33"/>
                    <a:pt x="86" y="100"/>
                    <a:pt x="74" y="109"/>
                  </a:cubicBezTo>
                  <a:cubicBezTo>
                    <a:pt x="61" y="118"/>
                    <a:pt x="25" y="132"/>
                    <a:pt x="13" y="134"/>
                  </a:cubicBezTo>
                  <a:cubicBezTo>
                    <a:pt x="13" y="134"/>
                    <a:pt x="0" y="113"/>
                    <a:pt x="1" y="112"/>
                  </a:cubicBezTo>
                  <a:cubicBezTo>
                    <a:pt x="4" y="109"/>
                    <a:pt x="49" y="82"/>
                    <a:pt x="49" y="82"/>
                  </a:cubicBezTo>
                  <a:cubicBezTo>
                    <a:pt x="49" y="82"/>
                    <a:pt x="64" y="21"/>
                    <a:pt x="73" y="12"/>
                  </a:cubicBezTo>
                </a:path>
              </a:pathLst>
            </a:custGeom>
            <a:solidFill>
              <a:srgbClr val="D5DFEB"/>
            </a:solidFill>
            <a:ln w="9525">
              <a:noFill/>
            </a:ln>
          </p:spPr>
          <p:txBody>
            <a:bodyPr/>
            <a:p>
              <a:endParaRPr lang="zh-CN" altLang="en-US"/>
            </a:p>
          </p:txBody>
        </p:sp>
        <p:sp>
          <p:nvSpPr>
            <p:cNvPr id="285855" name="任意多边形 166"/>
            <p:cNvSpPr/>
            <p:nvPr>
              <p:custDataLst>
                <p:tags r:id="rId154"/>
              </p:custDataLst>
            </p:nvPr>
          </p:nvSpPr>
          <p:spPr>
            <a:xfrm>
              <a:off x="14960" y="6186"/>
              <a:ext cx="121" cy="163"/>
            </a:xfrm>
            <a:custGeom>
              <a:avLst/>
              <a:gdLst/>
              <a:ahLst/>
              <a:cxnLst>
                <a:cxn ang="0">
                  <a:pos x="0" y="22"/>
                </a:cxn>
                <a:cxn ang="0">
                  <a:pos x="34" y="0"/>
                </a:cxn>
                <a:cxn ang="0">
                  <a:pos x="103" y="112"/>
                </a:cxn>
                <a:cxn ang="0">
                  <a:pos x="58" y="122"/>
                </a:cxn>
                <a:cxn ang="0">
                  <a:pos x="0" y="22"/>
                </a:cxn>
              </a:cxnLst>
              <a:pathLst>
                <a:path w="65" h="77">
                  <a:moveTo>
                    <a:pt x="0" y="14"/>
                  </a:moveTo>
                  <a:lnTo>
                    <a:pt x="22" y="0"/>
                  </a:lnTo>
                  <a:lnTo>
                    <a:pt x="65" y="71"/>
                  </a:lnTo>
                  <a:lnTo>
                    <a:pt x="37" y="77"/>
                  </a:lnTo>
                  <a:lnTo>
                    <a:pt x="0" y="14"/>
                  </a:lnTo>
                  <a:close/>
                </a:path>
              </a:pathLst>
            </a:custGeom>
            <a:solidFill>
              <a:srgbClr val="B9CADD"/>
            </a:solidFill>
            <a:ln w="9525">
              <a:noFill/>
            </a:ln>
          </p:spPr>
          <p:txBody>
            <a:bodyPr/>
            <a:p>
              <a:endParaRPr lang="zh-CN" altLang="en-US"/>
            </a:p>
          </p:txBody>
        </p:sp>
        <p:sp>
          <p:nvSpPr>
            <p:cNvPr id="285856" name="任意多边形 167"/>
            <p:cNvSpPr/>
            <p:nvPr>
              <p:custDataLst>
                <p:tags r:id="rId155"/>
              </p:custDataLst>
            </p:nvPr>
          </p:nvSpPr>
          <p:spPr>
            <a:xfrm>
              <a:off x="15029" y="6306"/>
              <a:ext cx="20" cy="29"/>
            </a:xfrm>
            <a:custGeom>
              <a:avLst/>
              <a:gdLst/>
              <a:ahLst/>
              <a:cxnLst>
                <a:cxn ang="0">
                  <a:pos x="0" y="13"/>
                </a:cxn>
                <a:cxn ang="0">
                  <a:pos x="12" y="22"/>
                </a:cxn>
                <a:cxn ang="0">
                  <a:pos x="17" y="8"/>
                </a:cxn>
                <a:cxn ang="0">
                  <a:pos x="8" y="4"/>
                </a:cxn>
                <a:cxn ang="0">
                  <a:pos x="0" y="13"/>
                </a:cxn>
              </a:cxnLst>
              <a:pathLst>
                <a:path w="4" h="5">
                  <a:moveTo>
                    <a:pt x="0" y="3"/>
                  </a:moveTo>
                  <a:cubicBezTo>
                    <a:pt x="1" y="4"/>
                    <a:pt x="2" y="5"/>
                    <a:pt x="3" y="5"/>
                  </a:cubicBezTo>
                  <a:cubicBezTo>
                    <a:pt x="4" y="4"/>
                    <a:pt x="4" y="3"/>
                    <a:pt x="4" y="2"/>
                  </a:cubicBezTo>
                  <a:cubicBezTo>
                    <a:pt x="4" y="1"/>
                    <a:pt x="3" y="0"/>
                    <a:pt x="2" y="1"/>
                  </a:cubicBezTo>
                  <a:cubicBezTo>
                    <a:pt x="1" y="1"/>
                    <a:pt x="0" y="2"/>
                    <a:pt x="0" y="3"/>
                  </a:cubicBezTo>
                </a:path>
              </a:pathLst>
            </a:custGeom>
            <a:solidFill>
              <a:srgbClr val="D5DFEB"/>
            </a:solidFill>
            <a:ln w="9525">
              <a:noFill/>
            </a:ln>
          </p:spPr>
          <p:txBody>
            <a:bodyPr/>
            <a:p>
              <a:endParaRPr lang="zh-CN" altLang="en-US"/>
            </a:p>
          </p:txBody>
        </p:sp>
        <p:sp>
          <p:nvSpPr>
            <p:cNvPr id="285857" name="任意多边形 168"/>
            <p:cNvSpPr/>
            <p:nvPr>
              <p:custDataLst>
                <p:tags r:id="rId156"/>
              </p:custDataLst>
            </p:nvPr>
          </p:nvSpPr>
          <p:spPr>
            <a:xfrm>
              <a:off x="14779" y="6240"/>
              <a:ext cx="227" cy="101"/>
            </a:xfrm>
            <a:custGeom>
              <a:avLst/>
              <a:gdLst/>
              <a:ahLst/>
              <a:cxnLst>
                <a:cxn ang="0">
                  <a:pos x="166" y="0"/>
                </a:cxn>
                <a:cxn ang="0">
                  <a:pos x="4" y="71"/>
                </a:cxn>
                <a:cxn ang="0">
                  <a:pos x="94" y="71"/>
                </a:cxn>
                <a:cxn ang="0">
                  <a:pos x="193" y="53"/>
                </a:cxn>
                <a:cxn ang="0">
                  <a:pos x="166" y="0"/>
                </a:cxn>
              </a:cxnLst>
              <a:pathLst>
                <a:path w="43" h="17">
                  <a:moveTo>
                    <a:pt x="37" y="0"/>
                  </a:moveTo>
                  <a:cubicBezTo>
                    <a:pt x="37" y="0"/>
                    <a:pt x="3" y="13"/>
                    <a:pt x="1" y="16"/>
                  </a:cubicBezTo>
                  <a:cubicBezTo>
                    <a:pt x="0" y="17"/>
                    <a:pt x="10" y="16"/>
                    <a:pt x="21" y="16"/>
                  </a:cubicBezTo>
                  <a:cubicBezTo>
                    <a:pt x="32" y="17"/>
                    <a:pt x="39" y="16"/>
                    <a:pt x="43" y="12"/>
                  </a:cubicBezTo>
                  <a:lnTo>
                    <a:pt x="37" y="0"/>
                  </a:lnTo>
                  <a:close/>
                </a:path>
              </a:pathLst>
            </a:custGeom>
            <a:solidFill>
              <a:srgbClr val="DFB28B"/>
            </a:solidFill>
            <a:ln w="9525">
              <a:noFill/>
            </a:ln>
          </p:spPr>
          <p:txBody>
            <a:bodyPr/>
            <a:p>
              <a:endParaRPr lang="zh-CN" altLang="en-US"/>
            </a:p>
          </p:txBody>
        </p:sp>
        <p:sp>
          <p:nvSpPr>
            <p:cNvPr id="285858" name="任意多边形 169"/>
            <p:cNvSpPr/>
            <p:nvPr>
              <p:custDataLst>
                <p:tags r:id="rId157"/>
              </p:custDataLst>
            </p:nvPr>
          </p:nvSpPr>
          <p:spPr>
            <a:xfrm>
              <a:off x="14632" y="5531"/>
              <a:ext cx="89" cy="145"/>
            </a:xfrm>
            <a:custGeom>
              <a:avLst/>
              <a:gdLst/>
              <a:ahLst/>
              <a:cxnLst>
                <a:cxn ang="0">
                  <a:pos x="76" y="14"/>
                </a:cxn>
                <a:cxn ang="0">
                  <a:pos x="49" y="0"/>
                </a:cxn>
                <a:cxn ang="0">
                  <a:pos x="0" y="94"/>
                </a:cxn>
                <a:cxn ang="0">
                  <a:pos x="22" y="109"/>
                </a:cxn>
                <a:cxn ang="0">
                  <a:pos x="76" y="14"/>
                </a:cxn>
              </a:cxnLst>
              <a:pathLst>
                <a:path w="48" h="69">
                  <a:moveTo>
                    <a:pt x="48" y="9"/>
                  </a:moveTo>
                  <a:lnTo>
                    <a:pt x="31" y="0"/>
                  </a:lnTo>
                  <a:lnTo>
                    <a:pt x="0" y="60"/>
                  </a:lnTo>
                  <a:lnTo>
                    <a:pt x="14" y="69"/>
                  </a:lnTo>
                  <a:lnTo>
                    <a:pt x="48" y="9"/>
                  </a:lnTo>
                  <a:close/>
                </a:path>
              </a:pathLst>
            </a:custGeom>
            <a:solidFill>
              <a:srgbClr val="B9CADD"/>
            </a:solidFill>
            <a:ln w="9525">
              <a:noFill/>
            </a:ln>
          </p:spPr>
          <p:txBody>
            <a:bodyPr/>
            <a:p>
              <a:endParaRPr lang="zh-CN" altLang="en-US"/>
            </a:p>
          </p:txBody>
        </p:sp>
        <p:sp>
          <p:nvSpPr>
            <p:cNvPr id="285859" name="任意多边形 170"/>
            <p:cNvSpPr/>
            <p:nvPr>
              <p:custDataLst>
                <p:tags r:id="rId158"/>
              </p:custDataLst>
            </p:nvPr>
          </p:nvSpPr>
          <p:spPr>
            <a:xfrm>
              <a:off x="14501" y="5328"/>
              <a:ext cx="178" cy="300"/>
            </a:xfrm>
            <a:custGeom>
              <a:avLst/>
              <a:gdLst/>
              <a:ahLst/>
              <a:cxnLst>
                <a:cxn ang="0">
                  <a:pos x="152" y="171"/>
                </a:cxn>
                <a:cxn ang="0">
                  <a:pos x="76" y="85"/>
                </a:cxn>
                <a:cxn ang="0">
                  <a:pos x="44" y="9"/>
                </a:cxn>
                <a:cxn ang="0">
                  <a:pos x="49" y="108"/>
                </a:cxn>
                <a:cxn ang="0">
                  <a:pos x="22" y="117"/>
                </a:cxn>
                <a:cxn ang="0">
                  <a:pos x="35" y="184"/>
                </a:cxn>
                <a:cxn ang="0">
                  <a:pos x="49" y="184"/>
                </a:cxn>
                <a:cxn ang="0">
                  <a:pos x="76" y="220"/>
                </a:cxn>
                <a:cxn ang="0">
                  <a:pos x="120" y="225"/>
                </a:cxn>
                <a:cxn ang="0">
                  <a:pos x="152" y="171"/>
                </a:cxn>
              </a:cxnLst>
              <a:pathLst>
                <a:path w="34" h="50">
                  <a:moveTo>
                    <a:pt x="34" y="38"/>
                  </a:moveTo>
                  <a:cubicBezTo>
                    <a:pt x="34" y="38"/>
                    <a:pt x="23" y="30"/>
                    <a:pt x="17" y="19"/>
                  </a:cubicBezTo>
                  <a:cubicBezTo>
                    <a:pt x="12" y="10"/>
                    <a:pt x="10" y="2"/>
                    <a:pt x="10" y="2"/>
                  </a:cubicBezTo>
                  <a:cubicBezTo>
                    <a:pt x="10" y="2"/>
                    <a:pt x="0" y="0"/>
                    <a:pt x="11" y="24"/>
                  </a:cubicBezTo>
                  <a:cubicBezTo>
                    <a:pt x="11" y="24"/>
                    <a:pt x="6" y="25"/>
                    <a:pt x="5" y="26"/>
                  </a:cubicBezTo>
                  <a:cubicBezTo>
                    <a:pt x="3" y="29"/>
                    <a:pt x="5" y="36"/>
                    <a:pt x="8" y="41"/>
                  </a:cubicBezTo>
                  <a:cubicBezTo>
                    <a:pt x="11" y="43"/>
                    <a:pt x="10" y="41"/>
                    <a:pt x="11" y="41"/>
                  </a:cubicBezTo>
                  <a:cubicBezTo>
                    <a:pt x="13" y="44"/>
                    <a:pt x="14" y="48"/>
                    <a:pt x="17" y="49"/>
                  </a:cubicBezTo>
                  <a:cubicBezTo>
                    <a:pt x="21" y="49"/>
                    <a:pt x="27" y="50"/>
                    <a:pt x="27" y="50"/>
                  </a:cubicBezTo>
                  <a:lnTo>
                    <a:pt x="34" y="38"/>
                  </a:lnTo>
                  <a:close/>
                </a:path>
              </a:pathLst>
            </a:custGeom>
            <a:solidFill>
              <a:srgbClr val="DFB28B"/>
            </a:solidFill>
            <a:ln w="9525">
              <a:noFill/>
            </a:ln>
          </p:spPr>
          <p:txBody>
            <a:bodyPr/>
            <a:p>
              <a:endParaRPr lang="zh-CN" altLang="en-US"/>
            </a:p>
          </p:txBody>
        </p:sp>
        <p:sp>
          <p:nvSpPr>
            <p:cNvPr id="285860" name="任意多边形 171"/>
            <p:cNvSpPr/>
            <p:nvPr>
              <p:custDataLst>
                <p:tags r:id="rId159"/>
              </p:custDataLst>
            </p:nvPr>
          </p:nvSpPr>
          <p:spPr>
            <a:xfrm>
              <a:off x="15201" y="5027"/>
              <a:ext cx="117" cy="199"/>
            </a:xfrm>
            <a:custGeom>
              <a:avLst/>
              <a:gdLst/>
              <a:ahLst/>
              <a:cxnLst>
                <a:cxn ang="0">
                  <a:pos x="0" y="27"/>
                </a:cxn>
                <a:cxn ang="0">
                  <a:pos x="40" y="149"/>
                </a:cxn>
                <a:cxn ang="0">
                  <a:pos x="100" y="144"/>
                </a:cxn>
                <a:cxn ang="0">
                  <a:pos x="100" y="63"/>
                </a:cxn>
                <a:cxn ang="0">
                  <a:pos x="0" y="27"/>
                </a:cxn>
              </a:cxnLst>
              <a:pathLst>
                <a:path w="22" h="33">
                  <a:moveTo>
                    <a:pt x="0" y="6"/>
                  </a:moveTo>
                  <a:cubicBezTo>
                    <a:pt x="0" y="6"/>
                    <a:pt x="9" y="16"/>
                    <a:pt x="9" y="33"/>
                  </a:cubicBezTo>
                  <a:cubicBezTo>
                    <a:pt x="22" y="32"/>
                    <a:pt x="22" y="32"/>
                    <a:pt x="22" y="32"/>
                  </a:cubicBezTo>
                  <a:cubicBezTo>
                    <a:pt x="22" y="32"/>
                    <a:pt x="22" y="17"/>
                    <a:pt x="22" y="14"/>
                  </a:cubicBezTo>
                  <a:cubicBezTo>
                    <a:pt x="22" y="11"/>
                    <a:pt x="5" y="0"/>
                    <a:pt x="0" y="6"/>
                  </a:cubicBezTo>
                </a:path>
              </a:pathLst>
            </a:custGeom>
            <a:solidFill>
              <a:srgbClr val="754C29"/>
            </a:solidFill>
            <a:ln w="9525">
              <a:noFill/>
            </a:ln>
          </p:spPr>
          <p:txBody>
            <a:bodyPr/>
            <a:p>
              <a:endParaRPr lang="zh-CN" altLang="en-US"/>
            </a:p>
          </p:txBody>
        </p:sp>
        <p:sp>
          <p:nvSpPr>
            <p:cNvPr id="285861" name="任意多边形 172"/>
            <p:cNvSpPr/>
            <p:nvPr>
              <p:custDataLst>
                <p:tags r:id="rId160"/>
              </p:custDataLst>
            </p:nvPr>
          </p:nvSpPr>
          <p:spPr>
            <a:xfrm>
              <a:off x="11641" y="5874"/>
              <a:ext cx="302" cy="312"/>
            </a:xfrm>
            <a:custGeom>
              <a:avLst/>
              <a:gdLst/>
              <a:ahLst/>
              <a:cxnLst>
                <a:cxn ang="0">
                  <a:pos x="188" y="0"/>
                </a:cxn>
                <a:cxn ang="0">
                  <a:pos x="257" y="72"/>
                </a:cxn>
                <a:cxn ang="0">
                  <a:pos x="44" y="234"/>
                </a:cxn>
                <a:cxn ang="0">
                  <a:pos x="0" y="85"/>
                </a:cxn>
                <a:cxn ang="0">
                  <a:pos x="188" y="0"/>
                </a:cxn>
              </a:cxnLst>
              <a:pathLst>
                <a:path w="162" h="148">
                  <a:moveTo>
                    <a:pt x="119" y="0"/>
                  </a:moveTo>
                  <a:lnTo>
                    <a:pt x="162" y="46"/>
                  </a:lnTo>
                  <a:lnTo>
                    <a:pt x="28" y="148"/>
                  </a:lnTo>
                  <a:lnTo>
                    <a:pt x="0" y="54"/>
                  </a:lnTo>
                  <a:lnTo>
                    <a:pt x="119" y="0"/>
                  </a:lnTo>
                  <a:close/>
                </a:path>
              </a:pathLst>
            </a:custGeom>
            <a:solidFill>
              <a:srgbClr val="D2E5C8"/>
            </a:solidFill>
            <a:ln w="9525">
              <a:noFill/>
            </a:ln>
          </p:spPr>
          <p:txBody>
            <a:bodyPr/>
            <a:p>
              <a:endParaRPr lang="zh-CN" altLang="en-US"/>
            </a:p>
          </p:txBody>
        </p:sp>
        <p:sp>
          <p:nvSpPr>
            <p:cNvPr id="285862" name="任意多边形 173"/>
            <p:cNvSpPr/>
            <p:nvPr>
              <p:custDataLst>
                <p:tags r:id="rId161"/>
              </p:custDataLst>
            </p:nvPr>
          </p:nvSpPr>
          <p:spPr>
            <a:xfrm>
              <a:off x="11893" y="5874"/>
              <a:ext cx="427" cy="296"/>
            </a:xfrm>
            <a:custGeom>
              <a:avLst/>
              <a:gdLst/>
              <a:ahLst/>
              <a:cxnLst>
                <a:cxn ang="0">
                  <a:pos x="17" y="217"/>
                </a:cxn>
                <a:cxn ang="0">
                  <a:pos x="4" y="212"/>
                </a:cxn>
                <a:cxn ang="0">
                  <a:pos x="8" y="199"/>
                </a:cxn>
                <a:cxn ang="0">
                  <a:pos x="346" y="0"/>
                </a:cxn>
                <a:cxn ang="0">
                  <a:pos x="359" y="4"/>
                </a:cxn>
                <a:cxn ang="0">
                  <a:pos x="355" y="18"/>
                </a:cxn>
                <a:cxn ang="0">
                  <a:pos x="17" y="217"/>
                </a:cxn>
              </a:cxnLst>
              <a:pathLst>
                <a:path w="81" h="49">
                  <a:moveTo>
                    <a:pt x="4" y="48"/>
                  </a:moveTo>
                  <a:cubicBezTo>
                    <a:pt x="3" y="49"/>
                    <a:pt x="1" y="49"/>
                    <a:pt x="1" y="47"/>
                  </a:cubicBezTo>
                  <a:cubicBezTo>
                    <a:pt x="0" y="46"/>
                    <a:pt x="0" y="45"/>
                    <a:pt x="2" y="44"/>
                  </a:cubicBezTo>
                  <a:cubicBezTo>
                    <a:pt x="77" y="0"/>
                    <a:pt x="77" y="0"/>
                    <a:pt x="77" y="0"/>
                  </a:cubicBezTo>
                  <a:cubicBezTo>
                    <a:pt x="78" y="0"/>
                    <a:pt x="79" y="0"/>
                    <a:pt x="80" y="1"/>
                  </a:cubicBezTo>
                  <a:cubicBezTo>
                    <a:pt x="81" y="2"/>
                    <a:pt x="80" y="4"/>
                    <a:pt x="79" y="4"/>
                  </a:cubicBezTo>
                  <a:lnTo>
                    <a:pt x="4" y="48"/>
                  </a:lnTo>
                  <a:close/>
                </a:path>
              </a:pathLst>
            </a:custGeom>
            <a:solidFill>
              <a:srgbClr val="231F20"/>
            </a:solidFill>
            <a:ln w="9525">
              <a:noFill/>
            </a:ln>
          </p:spPr>
          <p:txBody>
            <a:bodyPr/>
            <a:p>
              <a:endParaRPr lang="zh-CN" altLang="en-US"/>
            </a:p>
          </p:txBody>
        </p:sp>
        <p:sp>
          <p:nvSpPr>
            <p:cNvPr id="285863" name="任意多边形 174"/>
            <p:cNvSpPr/>
            <p:nvPr>
              <p:custDataLst>
                <p:tags r:id="rId162"/>
              </p:custDataLst>
            </p:nvPr>
          </p:nvSpPr>
          <p:spPr>
            <a:xfrm>
              <a:off x="12036" y="7453"/>
              <a:ext cx="359" cy="373"/>
            </a:xfrm>
            <a:custGeom>
              <a:avLst/>
              <a:gdLst/>
              <a:ahLst/>
              <a:cxnLst>
                <a:cxn ang="0">
                  <a:pos x="130" y="9"/>
                </a:cxn>
                <a:cxn ang="0">
                  <a:pos x="180" y="162"/>
                </a:cxn>
                <a:cxn ang="0">
                  <a:pos x="292" y="230"/>
                </a:cxn>
                <a:cxn ang="0">
                  <a:pos x="144" y="261"/>
                </a:cxn>
                <a:cxn ang="0">
                  <a:pos x="18" y="230"/>
                </a:cxn>
                <a:cxn ang="0">
                  <a:pos x="40" y="36"/>
                </a:cxn>
                <a:cxn ang="0">
                  <a:pos x="130" y="9"/>
                </a:cxn>
              </a:cxnLst>
              <a:pathLst>
                <a:path w="68" h="62">
                  <a:moveTo>
                    <a:pt x="29" y="2"/>
                  </a:moveTo>
                  <a:cubicBezTo>
                    <a:pt x="29" y="2"/>
                    <a:pt x="25" y="29"/>
                    <a:pt x="40" y="36"/>
                  </a:cubicBezTo>
                  <a:cubicBezTo>
                    <a:pt x="56" y="44"/>
                    <a:pt x="68" y="42"/>
                    <a:pt x="65" y="51"/>
                  </a:cubicBezTo>
                  <a:cubicBezTo>
                    <a:pt x="65" y="51"/>
                    <a:pt x="65" y="62"/>
                    <a:pt x="32" y="58"/>
                  </a:cubicBezTo>
                  <a:cubicBezTo>
                    <a:pt x="32" y="58"/>
                    <a:pt x="10" y="56"/>
                    <a:pt x="4" y="51"/>
                  </a:cubicBezTo>
                  <a:cubicBezTo>
                    <a:pt x="0" y="47"/>
                    <a:pt x="5" y="17"/>
                    <a:pt x="9" y="8"/>
                  </a:cubicBezTo>
                  <a:cubicBezTo>
                    <a:pt x="9" y="8"/>
                    <a:pt x="23" y="0"/>
                    <a:pt x="29" y="2"/>
                  </a:cubicBezTo>
                </a:path>
              </a:pathLst>
            </a:custGeom>
            <a:solidFill>
              <a:srgbClr val="3C2415"/>
            </a:solidFill>
            <a:ln w="9525">
              <a:noFill/>
            </a:ln>
          </p:spPr>
          <p:txBody>
            <a:bodyPr/>
            <a:p>
              <a:endParaRPr lang="zh-CN" altLang="en-US"/>
            </a:p>
          </p:txBody>
        </p:sp>
        <p:sp>
          <p:nvSpPr>
            <p:cNvPr id="285864" name="任意多边形 175"/>
            <p:cNvSpPr/>
            <p:nvPr>
              <p:custDataLst>
                <p:tags r:id="rId163"/>
              </p:custDataLst>
            </p:nvPr>
          </p:nvSpPr>
          <p:spPr>
            <a:xfrm>
              <a:off x="11656" y="5736"/>
              <a:ext cx="123" cy="449"/>
            </a:xfrm>
            <a:custGeom>
              <a:avLst/>
              <a:gdLst/>
              <a:ahLst/>
              <a:cxnLst>
                <a:cxn ang="0">
                  <a:pos x="18" y="0"/>
                </a:cxn>
                <a:cxn ang="0">
                  <a:pos x="91" y="314"/>
                </a:cxn>
                <a:cxn ang="0">
                  <a:pos x="68" y="337"/>
                </a:cxn>
                <a:cxn ang="0">
                  <a:pos x="36" y="301"/>
                </a:cxn>
                <a:cxn ang="0">
                  <a:pos x="0" y="8"/>
                </a:cxn>
                <a:cxn ang="0">
                  <a:pos x="18" y="0"/>
                </a:cxn>
              </a:cxnLst>
              <a:pathLst>
                <a:path w="23" h="75">
                  <a:moveTo>
                    <a:pt x="4" y="0"/>
                  </a:moveTo>
                  <a:cubicBezTo>
                    <a:pt x="4" y="0"/>
                    <a:pt x="23" y="41"/>
                    <a:pt x="20" y="70"/>
                  </a:cubicBezTo>
                  <a:cubicBezTo>
                    <a:pt x="15" y="75"/>
                    <a:pt x="15" y="75"/>
                    <a:pt x="15" y="75"/>
                  </a:cubicBezTo>
                  <a:cubicBezTo>
                    <a:pt x="8" y="67"/>
                    <a:pt x="8" y="67"/>
                    <a:pt x="8" y="67"/>
                  </a:cubicBezTo>
                  <a:cubicBezTo>
                    <a:pt x="8" y="67"/>
                    <a:pt x="13" y="42"/>
                    <a:pt x="0" y="2"/>
                  </a:cubicBezTo>
                  <a:lnTo>
                    <a:pt x="4" y="0"/>
                  </a:lnTo>
                  <a:close/>
                </a:path>
              </a:pathLst>
            </a:custGeom>
            <a:solidFill>
              <a:srgbClr val="6D6E71"/>
            </a:solidFill>
            <a:ln w="9525">
              <a:noFill/>
            </a:ln>
          </p:spPr>
          <p:txBody>
            <a:bodyPr/>
            <a:p>
              <a:endParaRPr lang="zh-CN" altLang="en-US"/>
            </a:p>
          </p:txBody>
        </p:sp>
        <p:sp>
          <p:nvSpPr>
            <p:cNvPr id="285865" name="任意多边形 176"/>
            <p:cNvSpPr/>
            <p:nvPr>
              <p:custDataLst>
                <p:tags r:id="rId164"/>
              </p:custDataLst>
            </p:nvPr>
          </p:nvSpPr>
          <p:spPr>
            <a:xfrm>
              <a:off x="11624" y="5646"/>
              <a:ext cx="60" cy="108"/>
            </a:xfrm>
            <a:custGeom>
              <a:avLst/>
              <a:gdLst/>
              <a:ahLst/>
              <a:cxnLst>
                <a:cxn ang="0">
                  <a:pos x="23" y="13"/>
                </a:cxn>
                <a:cxn ang="0">
                  <a:pos x="46" y="76"/>
                </a:cxn>
                <a:cxn ang="0">
                  <a:pos x="18" y="81"/>
                </a:cxn>
                <a:cxn ang="0">
                  <a:pos x="0" y="27"/>
                </a:cxn>
                <a:cxn ang="0">
                  <a:pos x="23" y="13"/>
                </a:cxn>
              </a:cxnLst>
              <a:pathLst>
                <a:path w="11" h="18">
                  <a:moveTo>
                    <a:pt x="5" y="3"/>
                  </a:moveTo>
                  <a:cubicBezTo>
                    <a:pt x="5" y="3"/>
                    <a:pt x="11" y="16"/>
                    <a:pt x="10" y="17"/>
                  </a:cubicBezTo>
                  <a:cubicBezTo>
                    <a:pt x="9" y="17"/>
                    <a:pt x="4" y="18"/>
                    <a:pt x="4" y="18"/>
                  </a:cubicBezTo>
                  <a:cubicBezTo>
                    <a:pt x="0" y="6"/>
                    <a:pt x="0" y="6"/>
                    <a:pt x="0" y="6"/>
                  </a:cubicBezTo>
                  <a:cubicBezTo>
                    <a:pt x="0" y="6"/>
                    <a:pt x="3" y="0"/>
                    <a:pt x="5" y="3"/>
                  </a:cubicBezTo>
                </a:path>
              </a:pathLst>
            </a:custGeom>
            <a:solidFill>
              <a:srgbClr val="6D6E71"/>
            </a:solidFill>
            <a:ln w="9525">
              <a:noFill/>
            </a:ln>
          </p:spPr>
          <p:txBody>
            <a:bodyPr/>
            <a:p>
              <a:endParaRPr lang="zh-CN" altLang="en-US"/>
            </a:p>
          </p:txBody>
        </p:sp>
        <p:sp>
          <p:nvSpPr>
            <p:cNvPr id="285866" name="任意多边形 177"/>
            <p:cNvSpPr/>
            <p:nvPr>
              <p:custDataLst>
                <p:tags r:id="rId165"/>
              </p:custDataLst>
            </p:nvPr>
          </p:nvSpPr>
          <p:spPr>
            <a:xfrm>
              <a:off x="11428" y="5316"/>
              <a:ext cx="243" cy="444"/>
            </a:xfrm>
            <a:custGeom>
              <a:avLst/>
              <a:gdLst/>
              <a:ahLst/>
              <a:cxnLst>
                <a:cxn ang="0">
                  <a:pos x="162" y="297"/>
                </a:cxn>
                <a:cxn ang="0">
                  <a:pos x="76" y="319"/>
                </a:cxn>
                <a:cxn ang="0">
                  <a:pos x="0" y="270"/>
                </a:cxn>
                <a:cxn ang="0">
                  <a:pos x="40" y="0"/>
                </a:cxn>
                <a:cxn ang="0">
                  <a:pos x="207" y="27"/>
                </a:cxn>
                <a:cxn ang="0">
                  <a:pos x="162" y="297"/>
                </a:cxn>
              </a:cxnLst>
              <a:pathLst>
                <a:path w="46" h="74">
                  <a:moveTo>
                    <a:pt x="36" y="66"/>
                  </a:moveTo>
                  <a:cubicBezTo>
                    <a:pt x="36" y="66"/>
                    <a:pt x="32" y="74"/>
                    <a:pt x="17" y="71"/>
                  </a:cubicBezTo>
                  <a:cubicBezTo>
                    <a:pt x="5" y="68"/>
                    <a:pt x="0" y="60"/>
                    <a:pt x="0" y="60"/>
                  </a:cubicBezTo>
                  <a:cubicBezTo>
                    <a:pt x="9" y="0"/>
                    <a:pt x="9" y="0"/>
                    <a:pt x="9" y="0"/>
                  </a:cubicBezTo>
                  <a:cubicBezTo>
                    <a:pt x="46" y="6"/>
                    <a:pt x="46" y="6"/>
                    <a:pt x="46" y="6"/>
                  </a:cubicBezTo>
                  <a:lnTo>
                    <a:pt x="36" y="66"/>
                  </a:lnTo>
                  <a:close/>
                </a:path>
              </a:pathLst>
            </a:custGeom>
            <a:solidFill>
              <a:srgbClr val="CF9E76"/>
            </a:solidFill>
            <a:ln w="9525">
              <a:noFill/>
            </a:ln>
          </p:spPr>
          <p:txBody>
            <a:bodyPr/>
            <a:p>
              <a:endParaRPr lang="zh-CN" altLang="en-US"/>
            </a:p>
          </p:txBody>
        </p:sp>
        <p:sp>
          <p:nvSpPr>
            <p:cNvPr id="285867" name="任意多边形 178"/>
            <p:cNvSpPr/>
            <p:nvPr>
              <p:custDataLst>
                <p:tags r:id="rId166"/>
              </p:custDataLst>
            </p:nvPr>
          </p:nvSpPr>
          <p:spPr>
            <a:xfrm>
              <a:off x="11293" y="5538"/>
              <a:ext cx="589" cy="1124"/>
            </a:xfrm>
            <a:custGeom>
              <a:avLst/>
              <a:gdLst/>
              <a:ahLst/>
              <a:cxnLst>
                <a:cxn ang="0">
                  <a:pos x="156" y="54"/>
                </a:cxn>
                <a:cxn ang="0">
                  <a:pos x="26" y="356"/>
                </a:cxn>
                <a:cxn ang="0">
                  <a:pos x="13" y="838"/>
                </a:cxn>
                <a:cxn ang="0">
                  <a:pos x="331" y="843"/>
                </a:cxn>
                <a:cxn ang="0">
                  <a:pos x="156" y="54"/>
                </a:cxn>
              </a:cxnLst>
              <a:pathLst>
                <a:path w="112" h="187">
                  <a:moveTo>
                    <a:pt x="35" y="12"/>
                  </a:moveTo>
                  <a:cubicBezTo>
                    <a:pt x="35" y="12"/>
                    <a:pt x="0" y="0"/>
                    <a:pt x="6" y="79"/>
                  </a:cubicBezTo>
                  <a:cubicBezTo>
                    <a:pt x="9" y="119"/>
                    <a:pt x="3" y="186"/>
                    <a:pt x="3" y="186"/>
                  </a:cubicBezTo>
                  <a:cubicBezTo>
                    <a:pt x="74" y="187"/>
                    <a:pt x="74" y="187"/>
                    <a:pt x="74" y="187"/>
                  </a:cubicBezTo>
                  <a:cubicBezTo>
                    <a:pt x="74" y="187"/>
                    <a:pt x="112" y="11"/>
                    <a:pt x="35" y="12"/>
                  </a:cubicBezTo>
                </a:path>
              </a:pathLst>
            </a:custGeom>
            <a:solidFill>
              <a:srgbClr val="BFD6B3"/>
            </a:solidFill>
            <a:ln w="9525">
              <a:noFill/>
            </a:ln>
          </p:spPr>
          <p:txBody>
            <a:bodyPr/>
            <a:p>
              <a:endParaRPr lang="zh-CN" altLang="en-US"/>
            </a:p>
          </p:txBody>
        </p:sp>
        <p:sp>
          <p:nvSpPr>
            <p:cNvPr id="285868" name="任意多边形 179"/>
            <p:cNvSpPr/>
            <p:nvPr>
              <p:custDataLst>
                <p:tags r:id="rId167"/>
              </p:custDataLst>
            </p:nvPr>
          </p:nvSpPr>
          <p:spPr>
            <a:xfrm>
              <a:off x="11265" y="6626"/>
              <a:ext cx="427" cy="359"/>
            </a:xfrm>
            <a:custGeom>
              <a:avLst/>
              <a:gdLst/>
              <a:ahLst/>
              <a:cxnLst>
                <a:cxn ang="0">
                  <a:pos x="337" y="246"/>
                </a:cxn>
                <a:cxn ang="0">
                  <a:pos x="364" y="8"/>
                </a:cxn>
                <a:cxn ang="0">
                  <a:pos x="31" y="0"/>
                </a:cxn>
                <a:cxn ang="0">
                  <a:pos x="103" y="228"/>
                </a:cxn>
                <a:cxn ang="0">
                  <a:pos x="337" y="246"/>
                </a:cxn>
              </a:cxnLst>
              <a:pathLst>
                <a:path w="81" h="60">
                  <a:moveTo>
                    <a:pt x="75" y="55"/>
                  </a:moveTo>
                  <a:cubicBezTo>
                    <a:pt x="81" y="2"/>
                    <a:pt x="81" y="2"/>
                    <a:pt x="81" y="2"/>
                  </a:cubicBezTo>
                  <a:cubicBezTo>
                    <a:pt x="7" y="0"/>
                    <a:pt x="7" y="0"/>
                    <a:pt x="7" y="0"/>
                  </a:cubicBezTo>
                  <a:cubicBezTo>
                    <a:pt x="7" y="0"/>
                    <a:pt x="0" y="41"/>
                    <a:pt x="23" y="51"/>
                  </a:cubicBezTo>
                  <a:cubicBezTo>
                    <a:pt x="47" y="60"/>
                    <a:pt x="75" y="55"/>
                    <a:pt x="75" y="55"/>
                  </a:cubicBezTo>
                </a:path>
              </a:pathLst>
            </a:custGeom>
            <a:solidFill>
              <a:srgbClr val="6D6E71"/>
            </a:solidFill>
            <a:ln w="9525">
              <a:noFill/>
            </a:ln>
          </p:spPr>
          <p:txBody>
            <a:bodyPr/>
            <a:p>
              <a:endParaRPr lang="zh-CN" altLang="en-US"/>
            </a:p>
          </p:txBody>
        </p:sp>
        <p:sp>
          <p:nvSpPr>
            <p:cNvPr id="285869" name="任意多边形 180"/>
            <p:cNvSpPr/>
            <p:nvPr>
              <p:custDataLst>
                <p:tags r:id="rId168"/>
              </p:custDataLst>
            </p:nvPr>
          </p:nvSpPr>
          <p:spPr>
            <a:xfrm>
              <a:off x="11293" y="6570"/>
              <a:ext cx="405" cy="104"/>
            </a:xfrm>
            <a:custGeom>
              <a:avLst/>
              <a:gdLst/>
              <a:ahLst/>
              <a:cxnLst>
                <a:cxn ang="0">
                  <a:pos x="7" y="0"/>
                </a:cxn>
                <a:cxn ang="0">
                  <a:pos x="0" y="58"/>
                </a:cxn>
                <a:cxn ang="0">
                  <a:pos x="345" y="78"/>
                </a:cxn>
                <a:cxn ang="0">
                  <a:pos x="345" y="27"/>
                </a:cxn>
                <a:cxn ang="0">
                  <a:pos x="7" y="0"/>
                </a:cxn>
              </a:cxnLst>
              <a:pathLst>
                <a:path w="218" h="49">
                  <a:moveTo>
                    <a:pt x="5" y="0"/>
                  </a:moveTo>
                  <a:lnTo>
                    <a:pt x="0" y="37"/>
                  </a:lnTo>
                  <a:lnTo>
                    <a:pt x="218" y="49"/>
                  </a:lnTo>
                  <a:lnTo>
                    <a:pt x="218" y="17"/>
                  </a:lnTo>
                  <a:lnTo>
                    <a:pt x="5" y="0"/>
                  </a:lnTo>
                  <a:close/>
                </a:path>
              </a:pathLst>
            </a:custGeom>
            <a:solidFill>
              <a:srgbClr val="3C2415"/>
            </a:solidFill>
            <a:ln w="9525">
              <a:noFill/>
            </a:ln>
          </p:spPr>
          <p:txBody>
            <a:bodyPr/>
            <a:p>
              <a:endParaRPr lang="zh-CN" altLang="en-US"/>
            </a:p>
          </p:txBody>
        </p:sp>
        <p:sp>
          <p:nvSpPr>
            <p:cNvPr id="285870" name="矩形 181"/>
            <p:cNvSpPr/>
            <p:nvPr>
              <p:custDataLst>
                <p:tags r:id="rId169"/>
              </p:custDataLst>
            </p:nvPr>
          </p:nvSpPr>
          <p:spPr>
            <a:xfrm>
              <a:off x="12723" y="6271"/>
              <a:ext cx="47" cy="43"/>
            </a:xfrm>
            <a:prstGeom prst="rect">
              <a:avLst/>
            </a:prstGeom>
            <a:solidFill>
              <a:srgbClr val="D1ECFB"/>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871" name="任意多边形 182"/>
            <p:cNvSpPr/>
            <p:nvPr>
              <p:custDataLst>
                <p:tags r:id="rId170"/>
              </p:custDataLst>
            </p:nvPr>
          </p:nvSpPr>
          <p:spPr>
            <a:xfrm>
              <a:off x="12342" y="4847"/>
              <a:ext cx="608" cy="691"/>
            </a:xfrm>
            <a:custGeom>
              <a:avLst/>
              <a:gdLst/>
              <a:ahLst/>
              <a:cxnLst>
                <a:cxn ang="0">
                  <a:pos x="243" y="279"/>
                </a:cxn>
                <a:cxn ang="0">
                  <a:pos x="243" y="0"/>
                </a:cxn>
                <a:cxn ang="0">
                  <a:pos x="0" y="261"/>
                </a:cxn>
                <a:cxn ang="0">
                  <a:pos x="261" y="518"/>
                </a:cxn>
                <a:cxn ang="0">
                  <a:pos x="518" y="279"/>
                </a:cxn>
                <a:cxn ang="0">
                  <a:pos x="243" y="279"/>
                </a:cxn>
              </a:cxnLst>
              <a:pathLst>
                <a:path w="115" h="115">
                  <a:moveTo>
                    <a:pt x="54" y="62"/>
                  </a:moveTo>
                  <a:cubicBezTo>
                    <a:pt x="54" y="0"/>
                    <a:pt x="54" y="0"/>
                    <a:pt x="54" y="0"/>
                  </a:cubicBezTo>
                  <a:cubicBezTo>
                    <a:pt x="24" y="2"/>
                    <a:pt x="0" y="27"/>
                    <a:pt x="0" y="58"/>
                  </a:cubicBezTo>
                  <a:cubicBezTo>
                    <a:pt x="0" y="89"/>
                    <a:pt x="26" y="115"/>
                    <a:pt x="58" y="115"/>
                  </a:cubicBezTo>
                  <a:cubicBezTo>
                    <a:pt x="89" y="115"/>
                    <a:pt x="113" y="92"/>
                    <a:pt x="115" y="62"/>
                  </a:cubicBezTo>
                  <a:lnTo>
                    <a:pt x="54" y="62"/>
                  </a:lnTo>
                  <a:close/>
                </a:path>
              </a:pathLst>
            </a:custGeom>
            <a:solidFill>
              <a:srgbClr val="FFEC5F"/>
            </a:solidFill>
            <a:ln w="9525">
              <a:noFill/>
            </a:ln>
          </p:spPr>
          <p:txBody>
            <a:bodyPr/>
            <a:p>
              <a:endParaRPr lang="zh-CN" altLang="en-US"/>
            </a:p>
          </p:txBody>
        </p:sp>
        <p:sp>
          <p:nvSpPr>
            <p:cNvPr id="285872" name="任意多边形 183"/>
            <p:cNvSpPr/>
            <p:nvPr>
              <p:custDataLst>
                <p:tags r:id="rId171"/>
              </p:custDataLst>
            </p:nvPr>
          </p:nvSpPr>
          <p:spPr>
            <a:xfrm>
              <a:off x="12712" y="4869"/>
              <a:ext cx="227" cy="260"/>
            </a:xfrm>
            <a:custGeom>
              <a:avLst/>
              <a:gdLst/>
              <a:ahLst/>
              <a:cxnLst>
                <a:cxn ang="0">
                  <a:pos x="193" y="195"/>
                </a:cxn>
                <a:cxn ang="0">
                  <a:pos x="0" y="0"/>
                </a:cxn>
                <a:cxn ang="0">
                  <a:pos x="0" y="195"/>
                </a:cxn>
                <a:cxn ang="0">
                  <a:pos x="193" y="195"/>
                </a:cxn>
              </a:cxnLst>
              <a:pathLst>
                <a:path w="43" h="43">
                  <a:moveTo>
                    <a:pt x="43" y="43"/>
                  </a:moveTo>
                  <a:cubicBezTo>
                    <a:pt x="43" y="19"/>
                    <a:pt x="23" y="0"/>
                    <a:pt x="0" y="0"/>
                  </a:cubicBezTo>
                  <a:cubicBezTo>
                    <a:pt x="0" y="43"/>
                    <a:pt x="0" y="43"/>
                    <a:pt x="0" y="43"/>
                  </a:cubicBezTo>
                  <a:lnTo>
                    <a:pt x="43" y="43"/>
                  </a:lnTo>
                  <a:close/>
                </a:path>
              </a:pathLst>
            </a:custGeom>
            <a:solidFill>
              <a:srgbClr val="F7931E"/>
            </a:solidFill>
            <a:ln w="9525">
              <a:noFill/>
            </a:ln>
          </p:spPr>
          <p:txBody>
            <a:bodyPr/>
            <a:p>
              <a:endParaRPr lang="zh-CN" altLang="en-US"/>
            </a:p>
          </p:txBody>
        </p:sp>
        <p:sp>
          <p:nvSpPr>
            <p:cNvPr id="285873" name="任意多边形 184"/>
            <p:cNvSpPr/>
            <p:nvPr>
              <p:custDataLst>
                <p:tags r:id="rId172"/>
              </p:custDataLst>
            </p:nvPr>
          </p:nvSpPr>
          <p:spPr>
            <a:xfrm>
              <a:off x="11457" y="4485"/>
              <a:ext cx="184" cy="39"/>
            </a:xfrm>
            <a:custGeom>
              <a:avLst/>
              <a:gdLst/>
              <a:ahLst/>
              <a:cxnLst>
                <a:cxn ang="0">
                  <a:pos x="80" y="0"/>
                </a:cxn>
                <a:cxn ang="0">
                  <a:pos x="148" y="0"/>
                </a:cxn>
                <a:cxn ang="0">
                  <a:pos x="148" y="19"/>
                </a:cxn>
                <a:cxn ang="0">
                  <a:pos x="112" y="19"/>
                </a:cxn>
                <a:cxn ang="0">
                  <a:pos x="112" y="19"/>
                </a:cxn>
                <a:cxn ang="0">
                  <a:pos x="112" y="19"/>
                </a:cxn>
                <a:cxn ang="0">
                  <a:pos x="107" y="24"/>
                </a:cxn>
                <a:cxn ang="0">
                  <a:pos x="98" y="29"/>
                </a:cxn>
                <a:cxn ang="0">
                  <a:pos x="80" y="29"/>
                </a:cxn>
                <a:cxn ang="0">
                  <a:pos x="76" y="29"/>
                </a:cxn>
                <a:cxn ang="0">
                  <a:pos x="58" y="29"/>
                </a:cxn>
                <a:cxn ang="0">
                  <a:pos x="49" y="24"/>
                </a:cxn>
                <a:cxn ang="0">
                  <a:pos x="44" y="19"/>
                </a:cxn>
                <a:cxn ang="0">
                  <a:pos x="44" y="19"/>
                </a:cxn>
                <a:cxn ang="0">
                  <a:pos x="8" y="19"/>
                </a:cxn>
                <a:cxn ang="0">
                  <a:pos x="8" y="0"/>
                </a:cxn>
                <a:cxn ang="0">
                  <a:pos x="76" y="0"/>
                </a:cxn>
                <a:cxn ang="0">
                  <a:pos x="80" y="0"/>
                </a:cxn>
              </a:cxnLst>
              <a:pathLst>
                <a:path w="35" h="6">
                  <a:moveTo>
                    <a:pt x="18" y="0"/>
                  </a:moveTo>
                  <a:cubicBezTo>
                    <a:pt x="33" y="0"/>
                    <a:pt x="33" y="0"/>
                    <a:pt x="33" y="0"/>
                  </a:cubicBezTo>
                  <a:cubicBezTo>
                    <a:pt x="33" y="0"/>
                    <a:pt x="35" y="2"/>
                    <a:pt x="33" y="4"/>
                  </a:cubicBezTo>
                  <a:cubicBezTo>
                    <a:pt x="25" y="4"/>
                    <a:pt x="25" y="4"/>
                    <a:pt x="25" y="4"/>
                  </a:cubicBezTo>
                  <a:cubicBezTo>
                    <a:pt x="25" y="4"/>
                    <a:pt x="25" y="4"/>
                    <a:pt x="25" y="4"/>
                  </a:cubicBezTo>
                  <a:cubicBezTo>
                    <a:pt x="25" y="4"/>
                    <a:pt x="25" y="4"/>
                    <a:pt x="25" y="4"/>
                  </a:cubicBezTo>
                  <a:cubicBezTo>
                    <a:pt x="25" y="4"/>
                    <a:pt x="25" y="5"/>
                    <a:pt x="24" y="5"/>
                  </a:cubicBezTo>
                  <a:cubicBezTo>
                    <a:pt x="24" y="6"/>
                    <a:pt x="23" y="6"/>
                    <a:pt x="22" y="6"/>
                  </a:cubicBezTo>
                  <a:cubicBezTo>
                    <a:pt x="18" y="6"/>
                    <a:pt x="18" y="6"/>
                    <a:pt x="18" y="6"/>
                  </a:cubicBezTo>
                  <a:cubicBezTo>
                    <a:pt x="17" y="6"/>
                    <a:pt x="17" y="6"/>
                    <a:pt x="17" y="6"/>
                  </a:cubicBezTo>
                  <a:cubicBezTo>
                    <a:pt x="13" y="6"/>
                    <a:pt x="13" y="6"/>
                    <a:pt x="13" y="6"/>
                  </a:cubicBezTo>
                  <a:cubicBezTo>
                    <a:pt x="12" y="6"/>
                    <a:pt x="11" y="6"/>
                    <a:pt x="11" y="5"/>
                  </a:cubicBezTo>
                  <a:cubicBezTo>
                    <a:pt x="10" y="5"/>
                    <a:pt x="10" y="4"/>
                    <a:pt x="10" y="4"/>
                  </a:cubicBezTo>
                  <a:cubicBezTo>
                    <a:pt x="10" y="4"/>
                    <a:pt x="10" y="4"/>
                    <a:pt x="10" y="4"/>
                  </a:cubicBezTo>
                  <a:cubicBezTo>
                    <a:pt x="2" y="4"/>
                    <a:pt x="2" y="4"/>
                    <a:pt x="2" y="4"/>
                  </a:cubicBezTo>
                  <a:cubicBezTo>
                    <a:pt x="0" y="2"/>
                    <a:pt x="2" y="0"/>
                    <a:pt x="2" y="0"/>
                  </a:cubicBezTo>
                  <a:cubicBezTo>
                    <a:pt x="17" y="0"/>
                    <a:pt x="17" y="0"/>
                    <a:pt x="17" y="0"/>
                  </a:cubicBezTo>
                  <a:lnTo>
                    <a:pt x="18" y="0"/>
                  </a:lnTo>
                  <a:close/>
                </a:path>
              </a:pathLst>
            </a:custGeom>
            <a:solidFill>
              <a:srgbClr val="545453"/>
            </a:solidFill>
            <a:ln w="9525">
              <a:noFill/>
            </a:ln>
          </p:spPr>
          <p:txBody>
            <a:bodyPr/>
            <a:p>
              <a:endParaRPr lang="zh-CN" altLang="en-US"/>
            </a:p>
          </p:txBody>
        </p:sp>
        <p:sp>
          <p:nvSpPr>
            <p:cNvPr id="285874" name="任意多边形 185"/>
            <p:cNvSpPr/>
            <p:nvPr>
              <p:custDataLst>
                <p:tags r:id="rId173"/>
              </p:custDataLst>
            </p:nvPr>
          </p:nvSpPr>
          <p:spPr>
            <a:xfrm>
              <a:off x="11457" y="4449"/>
              <a:ext cx="184" cy="25"/>
            </a:xfrm>
            <a:custGeom>
              <a:avLst/>
              <a:gdLst/>
              <a:ahLst/>
              <a:cxnLst>
                <a:cxn ang="0">
                  <a:pos x="80" y="0"/>
                </a:cxn>
                <a:cxn ang="0">
                  <a:pos x="148" y="0"/>
                </a:cxn>
                <a:cxn ang="0">
                  <a:pos x="148" y="19"/>
                </a:cxn>
                <a:cxn ang="0">
                  <a:pos x="80" y="19"/>
                </a:cxn>
                <a:cxn ang="0">
                  <a:pos x="76" y="19"/>
                </a:cxn>
                <a:cxn ang="0">
                  <a:pos x="8" y="19"/>
                </a:cxn>
                <a:cxn ang="0">
                  <a:pos x="8" y="0"/>
                </a:cxn>
                <a:cxn ang="0">
                  <a:pos x="76" y="0"/>
                </a:cxn>
                <a:cxn ang="0">
                  <a:pos x="80" y="0"/>
                </a:cxn>
              </a:cxnLst>
              <a:pathLst>
                <a:path w="35" h="4">
                  <a:moveTo>
                    <a:pt x="18" y="0"/>
                  </a:moveTo>
                  <a:cubicBezTo>
                    <a:pt x="33" y="0"/>
                    <a:pt x="33" y="0"/>
                    <a:pt x="33" y="0"/>
                  </a:cubicBezTo>
                  <a:cubicBezTo>
                    <a:pt x="33" y="0"/>
                    <a:pt x="35" y="2"/>
                    <a:pt x="33" y="4"/>
                  </a:cubicBezTo>
                  <a:cubicBezTo>
                    <a:pt x="18" y="4"/>
                    <a:pt x="18" y="4"/>
                    <a:pt x="18" y="4"/>
                  </a:cubicBezTo>
                  <a:cubicBezTo>
                    <a:pt x="17" y="4"/>
                    <a:pt x="17" y="4"/>
                    <a:pt x="17" y="4"/>
                  </a:cubicBezTo>
                  <a:cubicBezTo>
                    <a:pt x="2" y="4"/>
                    <a:pt x="2" y="4"/>
                    <a:pt x="2" y="4"/>
                  </a:cubicBezTo>
                  <a:cubicBezTo>
                    <a:pt x="0" y="2"/>
                    <a:pt x="2" y="0"/>
                    <a:pt x="2" y="0"/>
                  </a:cubicBezTo>
                  <a:cubicBezTo>
                    <a:pt x="17" y="0"/>
                    <a:pt x="17" y="0"/>
                    <a:pt x="17" y="0"/>
                  </a:cubicBezTo>
                  <a:lnTo>
                    <a:pt x="18" y="0"/>
                  </a:lnTo>
                  <a:close/>
                </a:path>
              </a:pathLst>
            </a:custGeom>
            <a:solidFill>
              <a:srgbClr val="545453"/>
            </a:solidFill>
            <a:ln w="9525">
              <a:noFill/>
            </a:ln>
          </p:spPr>
          <p:txBody>
            <a:bodyPr/>
            <a:p>
              <a:endParaRPr lang="zh-CN" altLang="en-US"/>
            </a:p>
          </p:txBody>
        </p:sp>
        <p:sp>
          <p:nvSpPr>
            <p:cNvPr id="285875" name="任意多边形 186"/>
            <p:cNvSpPr/>
            <p:nvPr>
              <p:custDataLst>
                <p:tags r:id="rId174"/>
              </p:custDataLst>
            </p:nvPr>
          </p:nvSpPr>
          <p:spPr>
            <a:xfrm>
              <a:off x="11457" y="4408"/>
              <a:ext cx="184" cy="25"/>
            </a:xfrm>
            <a:custGeom>
              <a:avLst/>
              <a:gdLst/>
              <a:ahLst/>
              <a:cxnLst>
                <a:cxn ang="0">
                  <a:pos x="80" y="0"/>
                </a:cxn>
                <a:cxn ang="0">
                  <a:pos x="148" y="0"/>
                </a:cxn>
                <a:cxn ang="0">
                  <a:pos x="148" y="19"/>
                </a:cxn>
                <a:cxn ang="0">
                  <a:pos x="80" y="19"/>
                </a:cxn>
                <a:cxn ang="0">
                  <a:pos x="76" y="19"/>
                </a:cxn>
                <a:cxn ang="0">
                  <a:pos x="8" y="19"/>
                </a:cxn>
                <a:cxn ang="0">
                  <a:pos x="8" y="0"/>
                </a:cxn>
                <a:cxn ang="0">
                  <a:pos x="76" y="0"/>
                </a:cxn>
                <a:cxn ang="0">
                  <a:pos x="80" y="0"/>
                </a:cxn>
              </a:cxnLst>
              <a:pathLst>
                <a:path w="35" h="4">
                  <a:moveTo>
                    <a:pt x="18" y="0"/>
                  </a:moveTo>
                  <a:cubicBezTo>
                    <a:pt x="33" y="0"/>
                    <a:pt x="33" y="0"/>
                    <a:pt x="33" y="0"/>
                  </a:cubicBezTo>
                  <a:cubicBezTo>
                    <a:pt x="33" y="0"/>
                    <a:pt x="35" y="3"/>
                    <a:pt x="33" y="4"/>
                  </a:cubicBezTo>
                  <a:cubicBezTo>
                    <a:pt x="18" y="4"/>
                    <a:pt x="18" y="4"/>
                    <a:pt x="18" y="4"/>
                  </a:cubicBezTo>
                  <a:cubicBezTo>
                    <a:pt x="17" y="4"/>
                    <a:pt x="17" y="4"/>
                    <a:pt x="17" y="4"/>
                  </a:cubicBezTo>
                  <a:cubicBezTo>
                    <a:pt x="2" y="4"/>
                    <a:pt x="2" y="4"/>
                    <a:pt x="2" y="4"/>
                  </a:cubicBezTo>
                  <a:cubicBezTo>
                    <a:pt x="0" y="3"/>
                    <a:pt x="2" y="0"/>
                    <a:pt x="2" y="0"/>
                  </a:cubicBezTo>
                  <a:cubicBezTo>
                    <a:pt x="17" y="0"/>
                    <a:pt x="17" y="0"/>
                    <a:pt x="17" y="0"/>
                  </a:cubicBezTo>
                  <a:lnTo>
                    <a:pt x="18" y="0"/>
                  </a:lnTo>
                  <a:close/>
                </a:path>
              </a:pathLst>
            </a:custGeom>
            <a:solidFill>
              <a:srgbClr val="545453"/>
            </a:solidFill>
            <a:ln w="9525">
              <a:noFill/>
            </a:ln>
          </p:spPr>
          <p:txBody>
            <a:bodyPr/>
            <a:p>
              <a:endParaRPr lang="zh-CN" altLang="en-US"/>
            </a:p>
          </p:txBody>
        </p:sp>
        <p:sp>
          <p:nvSpPr>
            <p:cNvPr id="285876" name="任意多边形 187"/>
            <p:cNvSpPr/>
            <p:nvPr>
              <p:custDataLst>
                <p:tags r:id="rId175"/>
              </p:custDataLst>
            </p:nvPr>
          </p:nvSpPr>
          <p:spPr>
            <a:xfrm>
              <a:off x="11339" y="3844"/>
              <a:ext cx="417" cy="554"/>
            </a:xfrm>
            <a:custGeom>
              <a:avLst/>
              <a:gdLst/>
              <a:ahLst/>
              <a:cxnLst>
                <a:cxn ang="0">
                  <a:pos x="179" y="0"/>
                </a:cxn>
                <a:cxn ang="0">
                  <a:pos x="310" y="58"/>
                </a:cxn>
                <a:cxn ang="0">
                  <a:pos x="355" y="184"/>
                </a:cxn>
                <a:cxn ang="0">
                  <a:pos x="314" y="270"/>
                </a:cxn>
                <a:cxn ang="0">
                  <a:pos x="256" y="415"/>
                </a:cxn>
                <a:cxn ang="0">
                  <a:pos x="179" y="415"/>
                </a:cxn>
                <a:cxn ang="0">
                  <a:pos x="175" y="415"/>
                </a:cxn>
                <a:cxn ang="0">
                  <a:pos x="98" y="415"/>
                </a:cxn>
                <a:cxn ang="0">
                  <a:pos x="40" y="270"/>
                </a:cxn>
                <a:cxn ang="0">
                  <a:pos x="0" y="184"/>
                </a:cxn>
                <a:cxn ang="0">
                  <a:pos x="44" y="58"/>
                </a:cxn>
                <a:cxn ang="0">
                  <a:pos x="175" y="0"/>
                </a:cxn>
                <a:cxn ang="0">
                  <a:pos x="179" y="0"/>
                </a:cxn>
              </a:cxnLst>
              <a:pathLst>
                <a:path w="79" h="92">
                  <a:moveTo>
                    <a:pt x="40" y="0"/>
                  </a:moveTo>
                  <a:cubicBezTo>
                    <a:pt x="42" y="0"/>
                    <a:pt x="58" y="1"/>
                    <a:pt x="69" y="13"/>
                  </a:cubicBezTo>
                  <a:cubicBezTo>
                    <a:pt x="76" y="20"/>
                    <a:pt x="79" y="29"/>
                    <a:pt x="79" y="41"/>
                  </a:cubicBezTo>
                  <a:cubicBezTo>
                    <a:pt x="79" y="41"/>
                    <a:pt x="78" y="51"/>
                    <a:pt x="70" y="60"/>
                  </a:cubicBezTo>
                  <a:cubicBezTo>
                    <a:pt x="70" y="60"/>
                    <a:pt x="57" y="75"/>
                    <a:pt x="57" y="92"/>
                  </a:cubicBezTo>
                  <a:cubicBezTo>
                    <a:pt x="40" y="92"/>
                    <a:pt x="40" y="92"/>
                    <a:pt x="40" y="92"/>
                  </a:cubicBezTo>
                  <a:cubicBezTo>
                    <a:pt x="39" y="92"/>
                    <a:pt x="39" y="92"/>
                    <a:pt x="39" y="92"/>
                  </a:cubicBezTo>
                  <a:cubicBezTo>
                    <a:pt x="22" y="92"/>
                    <a:pt x="22" y="92"/>
                    <a:pt x="22" y="92"/>
                  </a:cubicBezTo>
                  <a:cubicBezTo>
                    <a:pt x="22" y="75"/>
                    <a:pt x="9" y="60"/>
                    <a:pt x="9" y="60"/>
                  </a:cubicBezTo>
                  <a:cubicBezTo>
                    <a:pt x="1" y="51"/>
                    <a:pt x="0" y="41"/>
                    <a:pt x="0" y="41"/>
                  </a:cubicBezTo>
                  <a:cubicBezTo>
                    <a:pt x="0" y="29"/>
                    <a:pt x="3" y="20"/>
                    <a:pt x="10" y="13"/>
                  </a:cubicBezTo>
                  <a:cubicBezTo>
                    <a:pt x="21" y="1"/>
                    <a:pt x="38" y="0"/>
                    <a:pt x="39" y="0"/>
                  </a:cubicBezTo>
                  <a:lnTo>
                    <a:pt x="40" y="0"/>
                  </a:lnTo>
                  <a:close/>
                </a:path>
              </a:pathLst>
            </a:custGeom>
            <a:solidFill>
              <a:srgbClr val="FFE900"/>
            </a:solidFill>
            <a:ln w="9525">
              <a:noFill/>
            </a:ln>
          </p:spPr>
          <p:txBody>
            <a:bodyPr/>
            <a:p>
              <a:endParaRPr lang="zh-CN" altLang="en-US"/>
            </a:p>
          </p:txBody>
        </p:sp>
        <p:sp>
          <p:nvSpPr>
            <p:cNvPr id="285877" name="任意多边形 188"/>
            <p:cNvSpPr/>
            <p:nvPr>
              <p:custDataLst>
                <p:tags r:id="rId176"/>
              </p:custDataLst>
            </p:nvPr>
          </p:nvSpPr>
          <p:spPr>
            <a:xfrm>
              <a:off x="13513" y="4391"/>
              <a:ext cx="123" cy="23"/>
            </a:xfrm>
            <a:custGeom>
              <a:avLst/>
              <a:gdLst/>
              <a:ahLst/>
              <a:cxnLst>
                <a:cxn ang="0">
                  <a:pos x="54" y="0"/>
                </a:cxn>
                <a:cxn ang="0">
                  <a:pos x="100" y="0"/>
                </a:cxn>
                <a:cxn ang="0">
                  <a:pos x="100" y="12"/>
                </a:cxn>
                <a:cxn ang="0">
                  <a:pos x="73" y="12"/>
                </a:cxn>
                <a:cxn ang="0">
                  <a:pos x="73" y="12"/>
                </a:cxn>
                <a:cxn ang="0">
                  <a:pos x="73" y="12"/>
                </a:cxn>
                <a:cxn ang="0">
                  <a:pos x="73" y="17"/>
                </a:cxn>
                <a:cxn ang="0">
                  <a:pos x="63" y="17"/>
                </a:cxn>
                <a:cxn ang="0">
                  <a:pos x="54" y="17"/>
                </a:cxn>
                <a:cxn ang="0">
                  <a:pos x="54" y="17"/>
                </a:cxn>
                <a:cxn ang="0">
                  <a:pos x="41" y="17"/>
                </a:cxn>
                <a:cxn ang="0">
                  <a:pos x="31" y="17"/>
                </a:cxn>
                <a:cxn ang="0">
                  <a:pos x="31" y="12"/>
                </a:cxn>
                <a:cxn ang="0">
                  <a:pos x="31" y="12"/>
                </a:cxn>
                <a:cxn ang="0">
                  <a:pos x="9" y="12"/>
                </a:cxn>
                <a:cxn ang="0">
                  <a:pos x="9" y="0"/>
                </a:cxn>
                <a:cxn ang="0">
                  <a:pos x="54" y="0"/>
                </a:cxn>
              </a:cxnLst>
              <a:pathLst>
                <a:path w="23" h="4">
                  <a:moveTo>
                    <a:pt x="12" y="0"/>
                  </a:moveTo>
                  <a:cubicBezTo>
                    <a:pt x="22" y="0"/>
                    <a:pt x="22" y="0"/>
                    <a:pt x="22" y="0"/>
                  </a:cubicBezTo>
                  <a:cubicBezTo>
                    <a:pt x="22" y="0"/>
                    <a:pt x="23" y="2"/>
                    <a:pt x="22" y="3"/>
                  </a:cubicBezTo>
                  <a:cubicBezTo>
                    <a:pt x="16" y="3"/>
                    <a:pt x="16" y="3"/>
                    <a:pt x="16" y="3"/>
                  </a:cubicBezTo>
                  <a:cubicBezTo>
                    <a:pt x="16" y="3"/>
                    <a:pt x="16" y="3"/>
                    <a:pt x="16" y="3"/>
                  </a:cubicBezTo>
                  <a:cubicBezTo>
                    <a:pt x="16" y="3"/>
                    <a:pt x="16" y="3"/>
                    <a:pt x="16" y="3"/>
                  </a:cubicBezTo>
                  <a:cubicBezTo>
                    <a:pt x="16" y="3"/>
                    <a:pt x="16" y="3"/>
                    <a:pt x="16" y="4"/>
                  </a:cubicBezTo>
                  <a:cubicBezTo>
                    <a:pt x="16" y="4"/>
                    <a:pt x="15" y="4"/>
                    <a:pt x="14" y="4"/>
                  </a:cubicBezTo>
                  <a:cubicBezTo>
                    <a:pt x="12" y="4"/>
                    <a:pt x="12" y="4"/>
                    <a:pt x="12" y="4"/>
                  </a:cubicBezTo>
                  <a:cubicBezTo>
                    <a:pt x="12" y="4"/>
                    <a:pt x="12" y="4"/>
                    <a:pt x="12" y="4"/>
                  </a:cubicBezTo>
                  <a:cubicBezTo>
                    <a:pt x="9" y="4"/>
                    <a:pt x="9" y="4"/>
                    <a:pt x="9" y="4"/>
                  </a:cubicBezTo>
                  <a:cubicBezTo>
                    <a:pt x="8" y="4"/>
                    <a:pt x="8" y="4"/>
                    <a:pt x="7" y="4"/>
                  </a:cubicBezTo>
                  <a:cubicBezTo>
                    <a:pt x="7" y="3"/>
                    <a:pt x="7" y="3"/>
                    <a:pt x="7" y="3"/>
                  </a:cubicBezTo>
                  <a:cubicBezTo>
                    <a:pt x="7" y="3"/>
                    <a:pt x="7" y="3"/>
                    <a:pt x="7" y="3"/>
                  </a:cubicBezTo>
                  <a:cubicBezTo>
                    <a:pt x="2" y="3"/>
                    <a:pt x="2" y="3"/>
                    <a:pt x="2" y="3"/>
                  </a:cubicBezTo>
                  <a:cubicBezTo>
                    <a:pt x="0" y="2"/>
                    <a:pt x="1" y="0"/>
                    <a:pt x="2" y="0"/>
                  </a:cubicBezTo>
                  <a:cubicBezTo>
                    <a:pt x="12" y="0"/>
                    <a:pt x="12" y="0"/>
                    <a:pt x="12" y="0"/>
                  </a:cubicBezTo>
                  <a:close/>
                </a:path>
              </a:pathLst>
            </a:custGeom>
            <a:solidFill>
              <a:srgbClr val="545453"/>
            </a:solidFill>
            <a:ln w="9525">
              <a:noFill/>
            </a:ln>
          </p:spPr>
          <p:txBody>
            <a:bodyPr/>
            <a:p>
              <a:endParaRPr lang="zh-CN" altLang="en-US"/>
            </a:p>
          </p:txBody>
        </p:sp>
        <p:sp>
          <p:nvSpPr>
            <p:cNvPr id="285878" name="任意多边形 189"/>
            <p:cNvSpPr/>
            <p:nvPr>
              <p:custDataLst>
                <p:tags r:id="rId177"/>
              </p:custDataLst>
            </p:nvPr>
          </p:nvSpPr>
          <p:spPr>
            <a:xfrm>
              <a:off x="13513" y="4368"/>
              <a:ext cx="123" cy="17"/>
            </a:xfrm>
            <a:custGeom>
              <a:avLst/>
              <a:gdLst/>
              <a:ahLst/>
              <a:cxnLst>
                <a:cxn ang="0">
                  <a:pos x="54" y="0"/>
                </a:cxn>
                <a:cxn ang="0">
                  <a:pos x="100" y="0"/>
                </a:cxn>
                <a:cxn ang="0">
                  <a:pos x="100" y="13"/>
                </a:cxn>
                <a:cxn ang="0">
                  <a:pos x="54" y="13"/>
                </a:cxn>
                <a:cxn ang="0">
                  <a:pos x="54" y="13"/>
                </a:cxn>
                <a:cxn ang="0">
                  <a:pos x="9" y="13"/>
                </a:cxn>
                <a:cxn ang="0">
                  <a:pos x="9" y="0"/>
                </a:cxn>
                <a:cxn ang="0">
                  <a:pos x="54" y="0"/>
                </a:cxn>
              </a:cxnLst>
              <a:pathLst>
                <a:path w="23" h="3">
                  <a:moveTo>
                    <a:pt x="12" y="0"/>
                  </a:moveTo>
                  <a:cubicBezTo>
                    <a:pt x="22" y="0"/>
                    <a:pt x="22" y="0"/>
                    <a:pt x="22" y="0"/>
                  </a:cubicBezTo>
                  <a:cubicBezTo>
                    <a:pt x="22" y="0"/>
                    <a:pt x="23" y="2"/>
                    <a:pt x="22" y="3"/>
                  </a:cubicBezTo>
                  <a:cubicBezTo>
                    <a:pt x="12" y="3"/>
                    <a:pt x="12" y="3"/>
                    <a:pt x="12" y="3"/>
                  </a:cubicBezTo>
                  <a:cubicBezTo>
                    <a:pt x="12" y="3"/>
                    <a:pt x="12" y="3"/>
                    <a:pt x="12" y="3"/>
                  </a:cubicBezTo>
                  <a:cubicBezTo>
                    <a:pt x="2" y="3"/>
                    <a:pt x="2" y="3"/>
                    <a:pt x="2" y="3"/>
                  </a:cubicBezTo>
                  <a:cubicBezTo>
                    <a:pt x="0" y="2"/>
                    <a:pt x="1" y="0"/>
                    <a:pt x="2" y="0"/>
                  </a:cubicBezTo>
                  <a:cubicBezTo>
                    <a:pt x="12" y="0"/>
                    <a:pt x="12" y="0"/>
                    <a:pt x="12" y="0"/>
                  </a:cubicBezTo>
                  <a:close/>
                </a:path>
              </a:pathLst>
            </a:custGeom>
            <a:solidFill>
              <a:srgbClr val="545453"/>
            </a:solidFill>
            <a:ln w="9525">
              <a:noFill/>
            </a:ln>
          </p:spPr>
          <p:txBody>
            <a:bodyPr/>
            <a:p>
              <a:endParaRPr lang="zh-CN" altLang="en-US"/>
            </a:p>
          </p:txBody>
        </p:sp>
        <p:sp>
          <p:nvSpPr>
            <p:cNvPr id="285879" name="任意多边形 190"/>
            <p:cNvSpPr/>
            <p:nvPr>
              <p:custDataLst>
                <p:tags r:id="rId178"/>
              </p:custDataLst>
            </p:nvPr>
          </p:nvSpPr>
          <p:spPr>
            <a:xfrm>
              <a:off x="13513" y="4343"/>
              <a:ext cx="123" cy="19"/>
            </a:xfrm>
            <a:custGeom>
              <a:avLst/>
              <a:gdLst/>
              <a:ahLst/>
              <a:cxnLst>
                <a:cxn ang="0">
                  <a:pos x="54" y="0"/>
                </a:cxn>
                <a:cxn ang="0">
                  <a:pos x="100" y="0"/>
                </a:cxn>
                <a:cxn ang="0">
                  <a:pos x="100" y="14"/>
                </a:cxn>
                <a:cxn ang="0">
                  <a:pos x="54" y="14"/>
                </a:cxn>
                <a:cxn ang="0">
                  <a:pos x="54" y="14"/>
                </a:cxn>
                <a:cxn ang="0">
                  <a:pos x="9" y="14"/>
                </a:cxn>
                <a:cxn ang="0">
                  <a:pos x="9" y="0"/>
                </a:cxn>
                <a:cxn ang="0">
                  <a:pos x="54" y="0"/>
                </a:cxn>
              </a:cxnLst>
              <a:pathLst>
                <a:path w="23" h="3">
                  <a:moveTo>
                    <a:pt x="12" y="0"/>
                  </a:moveTo>
                  <a:cubicBezTo>
                    <a:pt x="22" y="0"/>
                    <a:pt x="22" y="0"/>
                    <a:pt x="22" y="0"/>
                  </a:cubicBezTo>
                  <a:cubicBezTo>
                    <a:pt x="22" y="0"/>
                    <a:pt x="23" y="1"/>
                    <a:pt x="22" y="3"/>
                  </a:cubicBezTo>
                  <a:cubicBezTo>
                    <a:pt x="12" y="3"/>
                    <a:pt x="12" y="3"/>
                    <a:pt x="12" y="3"/>
                  </a:cubicBezTo>
                  <a:cubicBezTo>
                    <a:pt x="12" y="3"/>
                    <a:pt x="12" y="3"/>
                    <a:pt x="12" y="3"/>
                  </a:cubicBezTo>
                  <a:cubicBezTo>
                    <a:pt x="2" y="3"/>
                    <a:pt x="2" y="3"/>
                    <a:pt x="2" y="3"/>
                  </a:cubicBezTo>
                  <a:cubicBezTo>
                    <a:pt x="0" y="1"/>
                    <a:pt x="1" y="0"/>
                    <a:pt x="2" y="0"/>
                  </a:cubicBezTo>
                  <a:cubicBezTo>
                    <a:pt x="12" y="0"/>
                    <a:pt x="12" y="0"/>
                    <a:pt x="12" y="0"/>
                  </a:cubicBezTo>
                  <a:close/>
                </a:path>
              </a:pathLst>
            </a:custGeom>
            <a:solidFill>
              <a:srgbClr val="545453"/>
            </a:solidFill>
            <a:ln w="9525">
              <a:noFill/>
            </a:ln>
          </p:spPr>
          <p:txBody>
            <a:bodyPr/>
            <a:p>
              <a:endParaRPr lang="zh-CN" altLang="en-US"/>
            </a:p>
          </p:txBody>
        </p:sp>
        <p:sp>
          <p:nvSpPr>
            <p:cNvPr id="285880" name="任意多边形 191"/>
            <p:cNvSpPr/>
            <p:nvPr>
              <p:custDataLst>
                <p:tags r:id="rId179"/>
              </p:custDataLst>
            </p:nvPr>
          </p:nvSpPr>
          <p:spPr>
            <a:xfrm>
              <a:off x="13441" y="3977"/>
              <a:ext cx="268" cy="355"/>
            </a:xfrm>
            <a:custGeom>
              <a:avLst/>
              <a:gdLst/>
              <a:ahLst/>
              <a:cxnLst>
                <a:cxn ang="0">
                  <a:pos x="116" y="0"/>
                </a:cxn>
                <a:cxn ang="0">
                  <a:pos x="201" y="36"/>
                </a:cxn>
                <a:cxn ang="0">
                  <a:pos x="228" y="121"/>
                </a:cxn>
                <a:cxn ang="0">
                  <a:pos x="201" y="175"/>
                </a:cxn>
                <a:cxn ang="0">
                  <a:pos x="165" y="266"/>
                </a:cxn>
                <a:cxn ang="0">
                  <a:pos x="116" y="266"/>
                </a:cxn>
                <a:cxn ang="0">
                  <a:pos x="116" y="266"/>
                </a:cxn>
                <a:cxn ang="0">
                  <a:pos x="62" y="266"/>
                </a:cxn>
                <a:cxn ang="0">
                  <a:pos x="26" y="175"/>
                </a:cxn>
                <a:cxn ang="0">
                  <a:pos x="0" y="121"/>
                </a:cxn>
                <a:cxn ang="0">
                  <a:pos x="26" y="36"/>
                </a:cxn>
                <a:cxn ang="0">
                  <a:pos x="116" y="0"/>
                </a:cxn>
              </a:cxnLst>
              <a:pathLst>
                <a:path w="51" h="59">
                  <a:moveTo>
                    <a:pt x="26" y="0"/>
                  </a:moveTo>
                  <a:cubicBezTo>
                    <a:pt x="27" y="0"/>
                    <a:pt x="38" y="1"/>
                    <a:pt x="45" y="8"/>
                  </a:cubicBezTo>
                  <a:cubicBezTo>
                    <a:pt x="49" y="13"/>
                    <a:pt x="51" y="19"/>
                    <a:pt x="51" y="27"/>
                  </a:cubicBezTo>
                  <a:cubicBezTo>
                    <a:pt x="51" y="27"/>
                    <a:pt x="51" y="33"/>
                    <a:pt x="45" y="39"/>
                  </a:cubicBezTo>
                  <a:cubicBezTo>
                    <a:pt x="45" y="39"/>
                    <a:pt x="37" y="49"/>
                    <a:pt x="37" y="59"/>
                  </a:cubicBezTo>
                  <a:cubicBezTo>
                    <a:pt x="26" y="59"/>
                    <a:pt x="26" y="59"/>
                    <a:pt x="26" y="59"/>
                  </a:cubicBezTo>
                  <a:cubicBezTo>
                    <a:pt x="26" y="59"/>
                    <a:pt x="26" y="59"/>
                    <a:pt x="26" y="59"/>
                  </a:cubicBezTo>
                  <a:cubicBezTo>
                    <a:pt x="14" y="59"/>
                    <a:pt x="14" y="59"/>
                    <a:pt x="14" y="59"/>
                  </a:cubicBezTo>
                  <a:cubicBezTo>
                    <a:pt x="14" y="49"/>
                    <a:pt x="6" y="39"/>
                    <a:pt x="6" y="39"/>
                  </a:cubicBezTo>
                  <a:cubicBezTo>
                    <a:pt x="0" y="33"/>
                    <a:pt x="0" y="27"/>
                    <a:pt x="0" y="27"/>
                  </a:cubicBezTo>
                  <a:cubicBezTo>
                    <a:pt x="0" y="19"/>
                    <a:pt x="2" y="13"/>
                    <a:pt x="6" y="8"/>
                  </a:cubicBezTo>
                  <a:cubicBezTo>
                    <a:pt x="13" y="1"/>
                    <a:pt x="24" y="0"/>
                    <a:pt x="26" y="0"/>
                  </a:cubicBezTo>
                  <a:close/>
                </a:path>
              </a:pathLst>
            </a:custGeom>
            <a:solidFill>
              <a:srgbClr val="FFE900"/>
            </a:solidFill>
            <a:ln w="9525">
              <a:noFill/>
            </a:ln>
          </p:spPr>
          <p:txBody>
            <a:bodyPr/>
            <a:p>
              <a:endParaRPr lang="zh-CN" altLang="en-US"/>
            </a:p>
          </p:txBody>
        </p:sp>
        <p:sp>
          <p:nvSpPr>
            <p:cNvPr id="285881" name="任意多边形 192"/>
            <p:cNvSpPr/>
            <p:nvPr>
              <p:custDataLst>
                <p:tags r:id="rId180"/>
              </p:custDataLst>
            </p:nvPr>
          </p:nvSpPr>
          <p:spPr>
            <a:xfrm>
              <a:off x="15180" y="4589"/>
              <a:ext cx="143" cy="29"/>
            </a:xfrm>
            <a:custGeom>
              <a:avLst/>
              <a:gdLst/>
              <a:ahLst/>
              <a:cxnLst>
                <a:cxn ang="0">
                  <a:pos x="63" y="0"/>
                </a:cxn>
                <a:cxn ang="0">
                  <a:pos x="117" y="0"/>
                </a:cxn>
                <a:cxn ang="0">
                  <a:pos x="117" y="13"/>
                </a:cxn>
                <a:cxn ang="0">
                  <a:pos x="90" y="13"/>
                </a:cxn>
                <a:cxn ang="0">
                  <a:pos x="85" y="13"/>
                </a:cxn>
                <a:cxn ang="0">
                  <a:pos x="85" y="17"/>
                </a:cxn>
                <a:cxn ang="0">
                  <a:pos x="85" y="22"/>
                </a:cxn>
                <a:cxn ang="0">
                  <a:pos x="76" y="22"/>
                </a:cxn>
                <a:cxn ang="0">
                  <a:pos x="63" y="22"/>
                </a:cxn>
                <a:cxn ang="0">
                  <a:pos x="58" y="22"/>
                </a:cxn>
                <a:cxn ang="0">
                  <a:pos x="45" y="22"/>
                </a:cxn>
                <a:cxn ang="0">
                  <a:pos x="36" y="22"/>
                </a:cxn>
                <a:cxn ang="0">
                  <a:pos x="36" y="17"/>
                </a:cxn>
                <a:cxn ang="0">
                  <a:pos x="36" y="13"/>
                </a:cxn>
                <a:cxn ang="0">
                  <a:pos x="4" y="13"/>
                </a:cxn>
                <a:cxn ang="0">
                  <a:pos x="4" y="0"/>
                </a:cxn>
                <a:cxn ang="0">
                  <a:pos x="58" y="0"/>
                </a:cxn>
                <a:cxn ang="0">
                  <a:pos x="63" y="0"/>
                </a:cxn>
              </a:cxnLst>
              <a:pathLst>
                <a:path w="27" h="5">
                  <a:moveTo>
                    <a:pt x="14" y="0"/>
                  </a:moveTo>
                  <a:cubicBezTo>
                    <a:pt x="26" y="0"/>
                    <a:pt x="26" y="0"/>
                    <a:pt x="26" y="0"/>
                  </a:cubicBezTo>
                  <a:cubicBezTo>
                    <a:pt x="26" y="0"/>
                    <a:pt x="27" y="2"/>
                    <a:pt x="26" y="3"/>
                  </a:cubicBezTo>
                  <a:cubicBezTo>
                    <a:pt x="20" y="3"/>
                    <a:pt x="20" y="3"/>
                    <a:pt x="20" y="3"/>
                  </a:cubicBezTo>
                  <a:cubicBezTo>
                    <a:pt x="19" y="3"/>
                    <a:pt x="19" y="3"/>
                    <a:pt x="19" y="3"/>
                  </a:cubicBezTo>
                  <a:cubicBezTo>
                    <a:pt x="19" y="4"/>
                    <a:pt x="19" y="4"/>
                    <a:pt x="19" y="4"/>
                  </a:cubicBezTo>
                  <a:cubicBezTo>
                    <a:pt x="19" y="4"/>
                    <a:pt x="19" y="4"/>
                    <a:pt x="19" y="5"/>
                  </a:cubicBezTo>
                  <a:cubicBezTo>
                    <a:pt x="18" y="5"/>
                    <a:pt x="18" y="5"/>
                    <a:pt x="17" y="5"/>
                  </a:cubicBezTo>
                  <a:cubicBezTo>
                    <a:pt x="14" y="5"/>
                    <a:pt x="14" y="5"/>
                    <a:pt x="14" y="5"/>
                  </a:cubicBezTo>
                  <a:cubicBezTo>
                    <a:pt x="13" y="5"/>
                    <a:pt x="13" y="5"/>
                    <a:pt x="13" y="5"/>
                  </a:cubicBezTo>
                  <a:cubicBezTo>
                    <a:pt x="10" y="5"/>
                    <a:pt x="10" y="5"/>
                    <a:pt x="10" y="5"/>
                  </a:cubicBezTo>
                  <a:cubicBezTo>
                    <a:pt x="9" y="5"/>
                    <a:pt x="9" y="5"/>
                    <a:pt x="8" y="5"/>
                  </a:cubicBezTo>
                  <a:cubicBezTo>
                    <a:pt x="8" y="4"/>
                    <a:pt x="8" y="4"/>
                    <a:pt x="8" y="4"/>
                  </a:cubicBezTo>
                  <a:cubicBezTo>
                    <a:pt x="8" y="3"/>
                    <a:pt x="8" y="3"/>
                    <a:pt x="8" y="3"/>
                  </a:cubicBezTo>
                  <a:cubicBezTo>
                    <a:pt x="1" y="3"/>
                    <a:pt x="1" y="3"/>
                    <a:pt x="1" y="3"/>
                  </a:cubicBezTo>
                  <a:cubicBezTo>
                    <a:pt x="0" y="2"/>
                    <a:pt x="1" y="0"/>
                    <a:pt x="1" y="0"/>
                  </a:cubicBezTo>
                  <a:cubicBezTo>
                    <a:pt x="13" y="0"/>
                    <a:pt x="13" y="0"/>
                    <a:pt x="13" y="0"/>
                  </a:cubicBezTo>
                  <a:lnTo>
                    <a:pt x="14" y="0"/>
                  </a:lnTo>
                  <a:close/>
                </a:path>
              </a:pathLst>
            </a:custGeom>
            <a:solidFill>
              <a:srgbClr val="545453"/>
            </a:solidFill>
            <a:ln w="9525">
              <a:noFill/>
            </a:ln>
          </p:spPr>
          <p:txBody>
            <a:bodyPr/>
            <a:p>
              <a:endParaRPr lang="zh-CN" altLang="en-US"/>
            </a:p>
          </p:txBody>
        </p:sp>
        <p:sp>
          <p:nvSpPr>
            <p:cNvPr id="285882" name="任意多边形 193"/>
            <p:cNvSpPr/>
            <p:nvPr>
              <p:custDataLst>
                <p:tags r:id="rId181"/>
              </p:custDataLst>
            </p:nvPr>
          </p:nvSpPr>
          <p:spPr>
            <a:xfrm>
              <a:off x="15180" y="4560"/>
              <a:ext cx="143" cy="23"/>
            </a:xfrm>
            <a:custGeom>
              <a:avLst/>
              <a:gdLst/>
              <a:ahLst/>
              <a:cxnLst>
                <a:cxn ang="0">
                  <a:pos x="63" y="0"/>
                </a:cxn>
                <a:cxn ang="0">
                  <a:pos x="117" y="0"/>
                </a:cxn>
                <a:cxn ang="0">
                  <a:pos x="117" y="17"/>
                </a:cxn>
                <a:cxn ang="0">
                  <a:pos x="63" y="17"/>
                </a:cxn>
                <a:cxn ang="0">
                  <a:pos x="58" y="17"/>
                </a:cxn>
                <a:cxn ang="0">
                  <a:pos x="4" y="17"/>
                </a:cxn>
                <a:cxn ang="0">
                  <a:pos x="4" y="0"/>
                </a:cxn>
                <a:cxn ang="0">
                  <a:pos x="58" y="0"/>
                </a:cxn>
                <a:cxn ang="0">
                  <a:pos x="63" y="0"/>
                </a:cxn>
              </a:cxnLst>
              <a:pathLst>
                <a:path w="27" h="4">
                  <a:moveTo>
                    <a:pt x="14" y="0"/>
                  </a:moveTo>
                  <a:cubicBezTo>
                    <a:pt x="26" y="0"/>
                    <a:pt x="26" y="0"/>
                    <a:pt x="26" y="0"/>
                  </a:cubicBezTo>
                  <a:cubicBezTo>
                    <a:pt x="26" y="1"/>
                    <a:pt x="27" y="2"/>
                    <a:pt x="26" y="4"/>
                  </a:cubicBezTo>
                  <a:cubicBezTo>
                    <a:pt x="14" y="4"/>
                    <a:pt x="14" y="4"/>
                    <a:pt x="14" y="4"/>
                  </a:cubicBezTo>
                  <a:cubicBezTo>
                    <a:pt x="13" y="4"/>
                    <a:pt x="13" y="4"/>
                    <a:pt x="13" y="4"/>
                  </a:cubicBezTo>
                  <a:cubicBezTo>
                    <a:pt x="1" y="4"/>
                    <a:pt x="1" y="4"/>
                    <a:pt x="1" y="4"/>
                  </a:cubicBezTo>
                  <a:cubicBezTo>
                    <a:pt x="0" y="2"/>
                    <a:pt x="1" y="1"/>
                    <a:pt x="1" y="0"/>
                  </a:cubicBezTo>
                  <a:cubicBezTo>
                    <a:pt x="13" y="0"/>
                    <a:pt x="13" y="0"/>
                    <a:pt x="13" y="0"/>
                  </a:cubicBezTo>
                  <a:lnTo>
                    <a:pt x="14" y="0"/>
                  </a:lnTo>
                  <a:close/>
                </a:path>
              </a:pathLst>
            </a:custGeom>
            <a:solidFill>
              <a:srgbClr val="545453"/>
            </a:solidFill>
            <a:ln w="9525">
              <a:noFill/>
            </a:ln>
          </p:spPr>
          <p:txBody>
            <a:bodyPr/>
            <a:p>
              <a:endParaRPr lang="zh-CN" altLang="en-US"/>
            </a:p>
          </p:txBody>
        </p:sp>
        <p:sp>
          <p:nvSpPr>
            <p:cNvPr id="285883" name="任意多边形 194"/>
            <p:cNvSpPr/>
            <p:nvPr>
              <p:custDataLst>
                <p:tags r:id="rId182"/>
              </p:custDataLst>
            </p:nvPr>
          </p:nvSpPr>
          <p:spPr>
            <a:xfrm>
              <a:off x="15180" y="4528"/>
              <a:ext cx="143" cy="25"/>
            </a:xfrm>
            <a:custGeom>
              <a:avLst/>
              <a:gdLst/>
              <a:ahLst/>
              <a:cxnLst>
                <a:cxn ang="0">
                  <a:pos x="63" y="0"/>
                </a:cxn>
                <a:cxn ang="0">
                  <a:pos x="117" y="0"/>
                </a:cxn>
                <a:cxn ang="0">
                  <a:pos x="117" y="19"/>
                </a:cxn>
                <a:cxn ang="0">
                  <a:pos x="63" y="19"/>
                </a:cxn>
                <a:cxn ang="0">
                  <a:pos x="58" y="19"/>
                </a:cxn>
                <a:cxn ang="0">
                  <a:pos x="4" y="19"/>
                </a:cxn>
                <a:cxn ang="0">
                  <a:pos x="4" y="0"/>
                </a:cxn>
                <a:cxn ang="0">
                  <a:pos x="58" y="0"/>
                </a:cxn>
                <a:cxn ang="0">
                  <a:pos x="63" y="0"/>
                </a:cxn>
              </a:cxnLst>
              <a:pathLst>
                <a:path w="27" h="4">
                  <a:moveTo>
                    <a:pt x="14" y="0"/>
                  </a:moveTo>
                  <a:cubicBezTo>
                    <a:pt x="26" y="0"/>
                    <a:pt x="26" y="0"/>
                    <a:pt x="26" y="0"/>
                  </a:cubicBezTo>
                  <a:cubicBezTo>
                    <a:pt x="26" y="0"/>
                    <a:pt x="27" y="2"/>
                    <a:pt x="26" y="4"/>
                  </a:cubicBezTo>
                  <a:cubicBezTo>
                    <a:pt x="14" y="4"/>
                    <a:pt x="14" y="4"/>
                    <a:pt x="14" y="4"/>
                  </a:cubicBezTo>
                  <a:cubicBezTo>
                    <a:pt x="13" y="4"/>
                    <a:pt x="13" y="4"/>
                    <a:pt x="13" y="4"/>
                  </a:cubicBezTo>
                  <a:cubicBezTo>
                    <a:pt x="1" y="4"/>
                    <a:pt x="1" y="4"/>
                    <a:pt x="1" y="4"/>
                  </a:cubicBezTo>
                  <a:cubicBezTo>
                    <a:pt x="0" y="2"/>
                    <a:pt x="1" y="0"/>
                    <a:pt x="1" y="0"/>
                  </a:cubicBezTo>
                  <a:cubicBezTo>
                    <a:pt x="13" y="0"/>
                    <a:pt x="13" y="0"/>
                    <a:pt x="13" y="0"/>
                  </a:cubicBezTo>
                  <a:lnTo>
                    <a:pt x="14" y="0"/>
                  </a:lnTo>
                  <a:close/>
                </a:path>
              </a:pathLst>
            </a:custGeom>
            <a:solidFill>
              <a:srgbClr val="545453"/>
            </a:solidFill>
            <a:ln w="9525">
              <a:noFill/>
            </a:ln>
          </p:spPr>
          <p:txBody>
            <a:bodyPr/>
            <a:p>
              <a:endParaRPr lang="zh-CN" altLang="en-US"/>
            </a:p>
          </p:txBody>
        </p:sp>
        <p:sp>
          <p:nvSpPr>
            <p:cNvPr id="285884" name="任意多边形 195"/>
            <p:cNvSpPr/>
            <p:nvPr>
              <p:custDataLst>
                <p:tags r:id="rId183"/>
              </p:custDataLst>
            </p:nvPr>
          </p:nvSpPr>
          <p:spPr>
            <a:xfrm>
              <a:off x="15091" y="4084"/>
              <a:ext cx="328" cy="433"/>
            </a:xfrm>
            <a:custGeom>
              <a:avLst/>
              <a:gdLst/>
              <a:ahLst/>
              <a:cxnLst>
                <a:cxn ang="0">
                  <a:pos x="139" y="0"/>
                </a:cxn>
                <a:cxn ang="0">
                  <a:pos x="243" y="45"/>
                </a:cxn>
                <a:cxn ang="0">
                  <a:pos x="274" y="144"/>
                </a:cxn>
                <a:cxn ang="0">
                  <a:pos x="247" y="212"/>
                </a:cxn>
                <a:cxn ang="0">
                  <a:pos x="198" y="325"/>
                </a:cxn>
                <a:cxn ang="0">
                  <a:pos x="139" y="325"/>
                </a:cxn>
                <a:cxn ang="0">
                  <a:pos x="135" y="325"/>
                </a:cxn>
                <a:cxn ang="0">
                  <a:pos x="76" y="325"/>
                </a:cxn>
                <a:cxn ang="0">
                  <a:pos x="27" y="212"/>
                </a:cxn>
                <a:cxn ang="0">
                  <a:pos x="0" y="144"/>
                </a:cxn>
                <a:cxn ang="0">
                  <a:pos x="31" y="45"/>
                </a:cxn>
                <a:cxn ang="0">
                  <a:pos x="135" y="0"/>
                </a:cxn>
                <a:cxn ang="0">
                  <a:pos x="139" y="0"/>
                </a:cxn>
              </a:cxnLst>
              <a:pathLst>
                <a:path w="62" h="72">
                  <a:moveTo>
                    <a:pt x="31" y="0"/>
                  </a:moveTo>
                  <a:cubicBezTo>
                    <a:pt x="32" y="0"/>
                    <a:pt x="45" y="1"/>
                    <a:pt x="54" y="10"/>
                  </a:cubicBezTo>
                  <a:cubicBezTo>
                    <a:pt x="59" y="15"/>
                    <a:pt x="62" y="23"/>
                    <a:pt x="61" y="32"/>
                  </a:cubicBezTo>
                  <a:cubicBezTo>
                    <a:pt x="61" y="32"/>
                    <a:pt x="61" y="40"/>
                    <a:pt x="55" y="47"/>
                  </a:cubicBezTo>
                  <a:cubicBezTo>
                    <a:pt x="55" y="48"/>
                    <a:pt x="44" y="59"/>
                    <a:pt x="44" y="72"/>
                  </a:cubicBezTo>
                  <a:cubicBezTo>
                    <a:pt x="31" y="72"/>
                    <a:pt x="31" y="72"/>
                    <a:pt x="31" y="72"/>
                  </a:cubicBezTo>
                  <a:cubicBezTo>
                    <a:pt x="30" y="72"/>
                    <a:pt x="30" y="72"/>
                    <a:pt x="30" y="72"/>
                  </a:cubicBezTo>
                  <a:cubicBezTo>
                    <a:pt x="17" y="72"/>
                    <a:pt x="17" y="72"/>
                    <a:pt x="17" y="72"/>
                  </a:cubicBezTo>
                  <a:cubicBezTo>
                    <a:pt x="17" y="59"/>
                    <a:pt x="7" y="48"/>
                    <a:pt x="6" y="47"/>
                  </a:cubicBezTo>
                  <a:cubicBezTo>
                    <a:pt x="0" y="40"/>
                    <a:pt x="0" y="32"/>
                    <a:pt x="0" y="32"/>
                  </a:cubicBezTo>
                  <a:cubicBezTo>
                    <a:pt x="0" y="23"/>
                    <a:pt x="2" y="15"/>
                    <a:pt x="7" y="10"/>
                  </a:cubicBezTo>
                  <a:cubicBezTo>
                    <a:pt x="16" y="1"/>
                    <a:pt x="29" y="0"/>
                    <a:pt x="30" y="0"/>
                  </a:cubicBezTo>
                  <a:lnTo>
                    <a:pt x="31" y="0"/>
                  </a:lnTo>
                  <a:close/>
                </a:path>
              </a:pathLst>
            </a:custGeom>
            <a:solidFill>
              <a:srgbClr val="FFE900"/>
            </a:solidFill>
            <a:ln w="9525">
              <a:noFill/>
            </a:ln>
          </p:spPr>
          <p:txBody>
            <a:bodyPr/>
            <a:p>
              <a:endParaRPr lang="zh-CN" altLang="en-US"/>
            </a:p>
          </p:txBody>
        </p:sp>
        <p:sp>
          <p:nvSpPr>
            <p:cNvPr id="285885" name="矩形 196"/>
            <p:cNvSpPr/>
            <p:nvPr>
              <p:custDataLst>
                <p:tags r:id="rId184"/>
              </p:custDataLst>
            </p:nvPr>
          </p:nvSpPr>
          <p:spPr>
            <a:xfrm>
              <a:off x="11520" y="3628"/>
              <a:ext cx="20" cy="167"/>
            </a:xfrm>
            <a:prstGeom prst="rect">
              <a:avLst/>
            </a:prstGeom>
            <a:solidFill>
              <a:srgbClr val="FFE90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886" name="任意多边形 197"/>
            <p:cNvSpPr/>
            <p:nvPr>
              <p:custDataLst>
                <p:tags r:id="rId185"/>
              </p:custDataLst>
            </p:nvPr>
          </p:nvSpPr>
          <p:spPr>
            <a:xfrm>
              <a:off x="11371" y="3664"/>
              <a:ext cx="80" cy="163"/>
            </a:xfrm>
            <a:custGeom>
              <a:avLst/>
              <a:gdLst/>
              <a:ahLst/>
              <a:cxnLst>
                <a:cxn ang="0">
                  <a:pos x="68" y="112"/>
                </a:cxn>
                <a:cxn ang="0">
                  <a:pos x="49" y="122"/>
                </a:cxn>
                <a:cxn ang="0">
                  <a:pos x="0" y="9"/>
                </a:cxn>
                <a:cxn ang="0">
                  <a:pos x="14" y="0"/>
                </a:cxn>
                <a:cxn ang="0">
                  <a:pos x="68" y="112"/>
                </a:cxn>
              </a:cxnLst>
              <a:pathLst>
                <a:path w="43" h="77">
                  <a:moveTo>
                    <a:pt x="43" y="71"/>
                  </a:moveTo>
                  <a:lnTo>
                    <a:pt x="31" y="77"/>
                  </a:lnTo>
                  <a:lnTo>
                    <a:pt x="0" y="6"/>
                  </a:lnTo>
                  <a:lnTo>
                    <a:pt x="9" y="0"/>
                  </a:lnTo>
                  <a:lnTo>
                    <a:pt x="43" y="71"/>
                  </a:lnTo>
                  <a:close/>
                </a:path>
              </a:pathLst>
            </a:custGeom>
            <a:solidFill>
              <a:srgbClr val="FFE900"/>
            </a:solidFill>
            <a:ln w="9525">
              <a:noFill/>
            </a:ln>
          </p:spPr>
          <p:txBody>
            <a:bodyPr/>
            <a:p>
              <a:endParaRPr lang="zh-CN" altLang="en-US"/>
            </a:p>
          </p:txBody>
        </p:sp>
        <p:sp>
          <p:nvSpPr>
            <p:cNvPr id="285887" name="任意多边形 198"/>
            <p:cNvSpPr/>
            <p:nvPr>
              <p:custDataLst>
                <p:tags r:id="rId186"/>
              </p:custDataLst>
            </p:nvPr>
          </p:nvSpPr>
          <p:spPr>
            <a:xfrm>
              <a:off x="11609" y="3677"/>
              <a:ext cx="109" cy="144"/>
            </a:xfrm>
            <a:custGeom>
              <a:avLst/>
              <a:gdLst/>
              <a:ahLst/>
              <a:cxnLst>
                <a:cxn ang="0">
                  <a:pos x="12" y="108"/>
                </a:cxn>
                <a:cxn ang="0">
                  <a:pos x="0" y="93"/>
                </a:cxn>
                <a:cxn ang="0">
                  <a:pos x="80" y="0"/>
                </a:cxn>
                <a:cxn ang="0">
                  <a:pos x="93" y="7"/>
                </a:cxn>
                <a:cxn ang="0">
                  <a:pos x="12" y="108"/>
                </a:cxn>
              </a:cxnLst>
              <a:pathLst>
                <a:path w="59" h="68">
                  <a:moveTo>
                    <a:pt x="8" y="68"/>
                  </a:moveTo>
                  <a:lnTo>
                    <a:pt x="0" y="59"/>
                  </a:lnTo>
                  <a:lnTo>
                    <a:pt x="51" y="0"/>
                  </a:lnTo>
                  <a:lnTo>
                    <a:pt x="59" y="5"/>
                  </a:lnTo>
                  <a:lnTo>
                    <a:pt x="8" y="68"/>
                  </a:lnTo>
                  <a:close/>
                </a:path>
              </a:pathLst>
            </a:custGeom>
            <a:solidFill>
              <a:srgbClr val="FFE900"/>
            </a:solidFill>
            <a:ln w="9525">
              <a:noFill/>
            </a:ln>
          </p:spPr>
          <p:txBody>
            <a:bodyPr/>
            <a:p>
              <a:endParaRPr lang="zh-CN" altLang="en-US"/>
            </a:p>
          </p:txBody>
        </p:sp>
        <p:sp>
          <p:nvSpPr>
            <p:cNvPr id="285888" name="矩形 199"/>
            <p:cNvSpPr/>
            <p:nvPr>
              <p:custDataLst>
                <p:tags r:id="rId187"/>
              </p:custDataLst>
            </p:nvPr>
          </p:nvSpPr>
          <p:spPr>
            <a:xfrm>
              <a:off x="13545" y="3772"/>
              <a:ext cx="22" cy="169"/>
            </a:xfrm>
            <a:prstGeom prst="rect">
              <a:avLst/>
            </a:prstGeom>
            <a:solidFill>
              <a:srgbClr val="FFE90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889" name="任意多边形 200"/>
            <p:cNvSpPr/>
            <p:nvPr>
              <p:custDataLst>
                <p:tags r:id="rId188"/>
              </p:custDataLst>
            </p:nvPr>
          </p:nvSpPr>
          <p:spPr>
            <a:xfrm>
              <a:off x="13398" y="3808"/>
              <a:ext cx="79" cy="163"/>
            </a:xfrm>
            <a:custGeom>
              <a:avLst/>
              <a:gdLst/>
              <a:ahLst/>
              <a:cxnLst>
                <a:cxn ang="0">
                  <a:pos x="67" y="112"/>
                </a:cxn>
                <a:cxn ang="0">
                  <a:pos x="49" y="122"/>
                </a:cxn>
                <a:cxn ang="0">
                  <a:pos x="0" y="9"/>
                </a:cxn>
                <a:cxn ang="0">
                  <a:pos x="12" y="0"/>
                </a:cxn>
                <a:cxn ang="0">
                  <a:pos x="67" y="112"/>
                </a:cxn>
              </a:cxnLst>
              <a:pathLst>
                <a:path w="42" h="77">
                  <a:moveTo>
                    <a:pt x="42" y="71"/>
                  </a:moveTo>
                  <a:lnTo>
                    <a:pt x="31" y="77"/>
                  </a:lnTo>
                  <a:lnTo>
                    <a:pt x="0" y="6"/>
                  </a:lnTo>
                  <a:lnTo>
                    <a:pt x="8" y="0"/>
                  </a:lnTo>
                  <a:lnTo>
                    <a:pt x="42" y="71"/>
                  </a:lnTo>
                  <a:close/>
                </a:path>
              </a:pathLst>
            </a:custGeom>
            <a:solidFill>
              <a:srgbClr val="FFE900"/>
            </a:solidFill>
            <a:ln w="9525">
              <a:noFill/>
            </a:ln>
          </p:spPr>
          <p:txBody>
            <a:bodyPr/>
            <a:p>
              <a:endParaRPr lang="zh-CN" altLang="en-US"/>
            </a:p>
          </p:txBody>
        </p:sp>
        <p:sp>
          <p:nvSpPr>
            <p:cNvPr id="285890" name="任意多边形 201"/>
            <p:cNvSpPr/>
            <p:nvPr>
              <p:custDataLst>
                <p:tags r:id="rId189"/>
              </p:custDataLst>
            </p:nvPr>
          </p:nvSpPr>
          <p:spPr>
            <a:xfrm>
              <a:off x="13635" y="3820"/>
              <a:ext cx="109" cy="144"/>
            </a:xfrm>
            <a:custGeom>
              <a:avLst/>
              <a:gdLst/>
              <a:ahLst/>
              <a:cxnLst>
                <a:cxn ang="0">
                  <a:pos x="12" y="108"/>
                </a:cxn>
                <a:cxn ang="0">
                  <a:pos x="0" y="95"/>
                </a:cxn>
                <a:cxn ang="0">
                  <a:pos x="80" y="0"/>
                </a:cxn>
                <a:cxn ang="0">
                  <a:pos x="93" y="7"/>
                </a:cxn>
                <a:cxn ang="0">
                  <a:pos x="12" y="108"/>
                </a:cxn>
              </a:cxnLst>
              <a:pathLst>
                <a:path w="59" h="68">
                  <a:moveTo>
                    <a:pt x="8" y="68"/>
                  </a:moveTo>
                  <a:lnTo>
                    <a:pt x="0" y="60"/>
                  </a:lnTo>
                  <a:lnTo>
                    <a:pt x="51" y="0"/>
                  </a:lnTo>
                  <a:lnTo>
                    <a:pt x="59" y="5"/>
                  </a:lnTo>
                  <a:lnTo>
                    <a:pt x="8" y="68"/>
                  </a:lnTo>
                  <a:close/>
                </a:path>
              </a:pathLst>
            </a:custGeom>
            <a:solidFill>
              <a:srgbClr val="FFE900"/>
            </a:solidFill>
            <a:ln w="9525">
              <a:noFill/>
            </a:ln>
          </p:spPr>
          <p:txBody>
            <a:bodyPr/>
            <a:p>
              <a:endParaRPr lang="zh-CN" altLang="en-US"/>
            </a:p>
          </p:txBody>
        </p:sp>
        <p:sp>
          <p:nvSpPr>
            <p:cNvPr id="285891" name="矩形 202"/>
            <p:cNvSpPr/>
            <p:nvPr>
              <p:custDataLst>
                <p:tags r:id="rId190"/>
              </p:custDataLst>
            </p:nvPr>
          </p:nvSpPr>
          <p:spPr>
            <a:xfrm>
              <a:off x="15233" y="3869"/>
              <a:ext cx="22" cy="167"/>
            </a:xfrm>
            <a:prstGeom prst="rect">
              <a:avLst/>
            </a:prstGeom>
            <a:solidFill>
              <a:srgbClr val="FFE90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892" name="任意多边形 203"/>
            <p:cNvSpPr/>
            <p:nvPr>
              <p:custDataLst>
                <p:tags r:id="rId191"/>
              </p:custDataLst>
            </p:nvPr>
          </p:nvSpPr>
          <p:spPr>
            <a:xfrm>
              <a:off x="15086" y="3905"/>
              <a:ext cx="79" cy="160"/>
            </a:xfrm>
            <a:custGeom>
              <a:avLst/>
              <a:gdLst/>
              <a:ahLst/>
              <a:cxnLst>
                <a:cxn ang="0">
                  <a:pos x="67" y="112"/>
                </a:cxn>
                <a:cxn ang="0">
                  <a:pos x="49" y="120"/>
                </a:cxn>
                <a:cxn ang="0">
                  <a:pos x="0" y="7"/>
                </a:cxn>
                <a:cxn ang="0">
                  <a:pos x="12" y="0"/>
                </a:cxn>
                <a:cxn ang="0">
                  <a:pos x="67" y="112"/>
                </a:cxn>
              </a:cxnLst>
              <a:pathLst>
                <a:path w="42" h="76">
                  <a:moveTo>
                    <a:pt x="42" y="71"/>
                  </a:moveTo>
                  <a:lnTo>
                    <a:pt x="31" y="76"/>
                  </a:lnTo>
                  <a:lnTo>
                    <a:pt x="0" y="5"/>
                  </a:lnTo>
                  <a:lnTo>
                    <a:pt x="8" y="0"/>
                  </a:lnTo>
                  <a:lnTo>
                    <a:pt x="42" y="71"/>
                  </a:lnTo>
                  <a:close/>
                </a:path>
              </a:pathLst>
            </a:custGeom>
            <a:solidFill>
              <a:srgbClr val="FFE900"/>
            </a:solidFill>
            <a:ln w="9525">
              <a:noFill/>
            </a:ln>
          </p:spPr>
          <p:txBody>
            <a:bodyPr/>
            <a:p>
              <a:endParaRPr lang="zh-CN" altLang="en-US"/>
            </a:p>
          </p:txBody>
        </p:sp>
        <p:sp>
          <p:nvSpPr>
            <p:cNvPr id="285893" name="任意多边形 204"/>
            <p:cNvSpPr/>
            <p:nvPr>
              <p:custDataLst>
                <p:tags r:id="rId192"/>
              </p:custDataLst>
            </p:nvPr>
          </p:nvSpPr>
          <p:spPr>
            <a:xfrm>
              <a:off x="15324" y="3916"/>
              <a:ext cx="109" cy="145"/>
            </a:xfrm>
            <a:custGeom>
              <a:avLst/>
              <a:gdLst/>
              <a:ahLst/>
              <a:cxnLst>
                <a:cxn ang="0">
                  <a:pos x="12" y="109"/>
                </a:cxn>
                <a:cxn ang="0">
                  <a:pos x="0" y="94"/>
                </a:cxn>
                <a:cxn ang="0">
                  <a:pos x="80" y="0"/>
                </a:cxn>
                <a:cxn ang="0">
                  <a:pos x="93" y="9"/>
                </a:cxn>
                <a:cxn ang="0">
                  <a:pos x="12" y="109"/>
                </a:cxn>
              </a:cxnLst>
              <a:pathLst>
                <a:path w="59" h="69">
                  <a:moveTo>
                    <a:pt x="8" y="69"/>
                  </a:moveTo>
                  <a:lnTo>
                    <a:pt x="0" y="60"/>
                  </a:lnTo>
                  <a:lnTo>
                    <a:pt x="51" y="0"/>
                  </a:lnTo>
                  <a:lnTo>
                    <a:pt x="59" y="6"/>
                  </a:lnTo>
                  <a:lnTo>
                    <a:pt x="8" y="69"/>
                  </a:lnTo>
                  <a:close/>
                </a:path>
              </a:pathLst>
            </a:custGeom>
            <a:solidFill>
              <a:srgbClr val="FFE900"/>
            </a:solidFill>
            <a:ln w="9525">
              <a:noFill/>
            </a:ln>
          </p:spPr>
          <p:txBody>
            <a:bodyPr/>
            <a:p>
              <a:endParaRPr lang="zh-CN" altLang="en-US"/>
            </a:p>
          </p:txBody>
        </p:sp>
        <p:sp>
          <p:nvSpPr>
            <p:cNvPr id="285894" name="任意多边形 205"/>
            <p:cNvSpPr/>
            <p:nvPr>
              <p:custDataLst>
                <p:tags r:id="rId193"/>
              </p:custDataLst>
            </p:nvPr>
          </p:nvSpPr>
          <p:spPr>
            <a:xfrm>
              <a:off x="13154" y="5346"/>
              <a:ext cx="545" cy="55"/>
            </a:xfrm>
            <a:custGeom>
              <a:avLst/>
              <a:gdLst/>
              <a:ahLst/>
              <a:cxnLst>
                <a:cxn ang="0">
                  <a:pos x="450" y="36"/>
                </a:cxn>
                <a:cxn ang="0">
                  <a:pos x="454" y="41"/>
                </a:cxn>
                <a:cxn ang="0">
                  <a:pos x="454" y="27"/>
                </a:cxn>
                <a:cxn ang="0">
                  <a:pos x="409" y="27"/>
                </a:cxn>
                <a:cxn ang="0">
                  <a:pos x="409" y="41"/>
                </a:cxn>
                <a:cxn ang="0">
                  <a:pos x="418" y="31"/>
                </a:cxn>
                <a:cxn ang="0">
                  <a:pos x="409" y="27"/>
                </a:cxn>
                <a:cxn ang="0">
                  <a:pos x="360" y="27"/>
                </a:cxn>
                <a:cxn ang="0">
                  <a:pos x="364" y="36"/>
                </a:cxn>
                <a:cxn ang="0">
                  <a:pos x="369" y="22"/>
                </a:cxn>
                <a:cxn ang="0">
                  <a:pos x="319" y="18"/>
                </a:cxn>
                <a:cxn ang="0">
                  <a:pos x="319" y="36"/>
                </a:cxn>
                <a:cxn ang="0">
                  <a:pos x="328" y="27"/>
                </a:cxn>
                <a:cxn ang="0">
                  <a:pos x="319" y="18"/>
                </a:cxn>
                <a:cxn ang="0">
                  <a:pos x="270" y="22"/>
                </a:cxn>
                <a:cxn ang="0">
                  <a:pos x="274" y="31"/>
                </a:cxn>
                <a:cxn ang="0">
                  <a:pos x="279" y="18"/>
                </a:cxn>
                <a:cxn ang="0">
                  <a:pos x="229" y="13"/>
                </a:cxn>
                <a:cxn ang="0">
                  <a:pos x="229" y="27"/>
                </a:cxn>
                <a:cxn ang="0">
                  <a:pos x="238" y="22"/>
                </a:cxn>
                <a:cxn ang="0">
                  <a:pos x="229" y="13"/>
                </a:cxn>
                <a:cxn ang="0">
                  <a:pos x="135" y="13"/>
                </a:cxn>
                <a:cxn ang="0">
                  <a:pos x="144" y="22"/>
                </a:cxn>
                <a:cxn ang="0">
                  <a:pos x="144" y="9"/>
                </a:cxn>
                <a:cxn ang="0">
                  <a:pos x="99" y="4"/>
                </a:cxn>
                <a:cxn ang="0">
                  <a:pos x="94" y="18"/>
                </a:cxn>
                <a:cxn ang="0">
                  <a:pos x="103" y="13"/>
                </a:cxn>
                <a:cxn ang="0">
                  <a:pos x="99" y="4"/>
                </a:cxn>
                <a:cxn ang="0">
                  <a:pos x="45" y="9"/>
                </a:cxn>
                <a:cxn ang="0">
                  <a:pos x="54" y="18"/>
                </a:cxn>
                <a:cxn ang="0">
                  <a:pos x="54" y="0"/>
                </a:cxn>
                <a:cxn ang="0">
                  <a:pos x="9" y="0"/>
                </a:cxn>
                <a:cxn ang="0">
                  <a:pos x="4" y="13"/>
                </a:cxn>
                <a:cxn ang="0">
                  <a:pos x="13" y="9"/>
                </a:cxn>
                <a:cxn ang="0">
                  <a:pos x="9" y="0"/>
                </a:cxn>
              </a:cxnLst>
              <a:pathLst>
                <a:path w="103" h="9">
                  <a:moveTo>
                    <a:pt x="101" y="6"/>
                  </a:moveTo>
                  <a:cubicBezTo>
                    <a:pt x="100" y="6"/>
                    <a:pt x="100" y="7"/>
                    <a:pt x="100" y="8"/>
                  </a:cubicBezTo>
                  <a:cubicBezTo>
                    <a:pt x="100" y="9"/>
                    <a:pt x="100" y="9"/>
                    <a:pt x="101" y="9"/>
                  </a:cubicBezTo>
                  <a:cubicBezTo>
                    <a:pt x="101" y="9"/>
                    <a:pt x="101" y="9"/>
                    <a:pt x="101" y="9"/>
                  </a:cubicBezTo>
                  <a:cubicBezTo>
                    <a:pt x="102" y="9"/>
                    <a:pt x="103" y="9"/>
                    <a:pt x="103" y="8"/>
                  </a:cubicBezTo>
                  <a:cubicBezTo>
                    <a:pt x="103" y="7"/>
                    <a:pt x="102" y="6"/>
                    <a:pt x="101" y="6"/>
                  </a:cubicBezTo>
                  <a:cubicBezTo>
                    <a:pt x="101" y="6"/>
                    <a:pt x="101" y="6"/>
                    <a:pt x="101" y="6"/>
                  </a:cubicBezTo>
                  <a:moveTo>
                    <a:pt x="91" y="6"/>
                  </a:moveTo>
                  <a:cubicBezTo>
                    <a:pt x="91" y="6"/>
                    <a:pt x="90" y="6"/>
                    <a:pt x="90" y="7"/>
                  </a:cubicBezTo>
                  <a:cubicBezTo>
                    <a:pt x="90" y="8"/>
                    <a:pt x="90" y="9"/>
                    <a:pt x="91" y="9"/>
                  </a:cubicBezTo>
                  <a:cubicBezTo>
                    <a:pt x="91" y="9"/>
                    <a:pt x="91" y="9"/>
                    <a:pt x="91" y="9"/>
                  </a:cubicBezTo>
                  <a:cubicBezTo>
                    <a:pt x="92" y="9"/>
                    <a:pt x="93" y="8"/>
                    <a:pt x="93" y="7"/>
                  </a:cubicBezTo>
                  <a:cubicBezTo>
                    <a:pt x="93" y="6"/>
                    <a:pt x="92" y="6"/>
                    <a:pt x="91" y="6"/>
                  </a:cubicBezTo>
                  <a:cubicBezTo>
                    <a:pt x="91" y="6"/>
                    <a:pt x="91" y="6"/>
                    <a:pt x="91" y="6"/>
                  </a:cubicBezTo>
                  <a:moveTo>
                    <a:pt x="81" y="5"/>
                  </a:moveTo>
                  <a:cubicBezTo>
                    <a:pt x="81" y="5"/>
                    <a:pt x="80" y="6"/>
                    <a:pt x="80" y="6"/>
                  </a:cubicBezTo>
                  <a:cubicBezTo>
                    <a:pt x="80" y="7"/>
                    <a:pt x="80" y="8"/>
                    <a:pt x="81" y="8"/>
                  </a:cubicBezTo>
                  <a:cubicBezTo>
                    <a:pt x="81" y="8"/>
                    <a:pt x="81" y="8"/>
                    <a:pt x="81" y="8"/>
                  </a:cubicBezTo>
                  <a:cubicBezTo>
                    <a:pt x="82" y="8"/>
                    <a:pt x="83" y="8"/>
                    <a:pt x="83" y="7"/>
                  </a:cubicBezTo>
                  <a:cubicBezTo>
                    <a:pt x="83" y="6"/>
                    <a:pt x="82" y="5"/>
                    <a:pt x="82" y="5"/>
                  </a:cubicBezTo>
                  <a:cubicBezTo>
                    <a:pt x="82" y="5"/>
                    <a:pt x="81" y="5"/>
                    <a:pt x="81" y="5"/>
                  </a:cubicBezTo>
                  <a:moveTo>
                    <a:pt x="71" y="4"/>
                  </a:moveTo>
                  <a:cubicBezTo>
                    <a:pt x="71" y="4"/>
                    <a:pt x="70" y="5"/>
                    <a:pt x="70" y="6"/>
                  </a:cubicBezTo>
                  <a:cubicBezTo>
                    <a:pt x="70" y="7"/>
                    <a:pt x="70" y="7"/>
                    <a:pt x="71" y="8"/>
                  </a:cubicBezTo>
                  <a:cubicBezTo>
                    <a:pt x="71" y="8"/>
                    <a:pt x="71" y="8"/>
                    <a:pt x="71" y="8"/>
                  </a:cubicBezTo>
                  <a:cubicBezTo>
                    <a:pt x="72" y="8"/>
                    <a:pt x="73" y="7"/>
                    <a:pt x="73" y="6"/>
                  </a:cubicBezTo>
                  <a:cubicBezTo>
                    <a:pt x="73" y="5"/>
                    <a:pt x="72" y="4"/>
                    <a:pt x="72" y="4"/>
                  </a:cubicBezTo>
                  <a:cubicBezTo>
                    <a:pt x="72" y="4"/>
                    <a:pt x="71" y="4"/>
                    <a:pt x="71" y="4"/>
                  </a:cubicBezTo>
                  <a:moveTo>
                    <a:pt x="61" y="4"/>
                  </a:moveTo>
                  <a:cubicBezTo>
                    <a:pt x="61" y="4"/>
                    <a:pt x="60" y="4"/>
                    <a:pt x="60" y="5"/>
                  </a:cubicBezTo>
                  <a:cubicBezTo>
                    <a:pt x="60" y="6"/>
                    <a:pt x="60" y="7"/>
                    <a:pt x="61" y="7"/>
                  </a:cubicBezTo>
                  <a:cubicBezTo>
                    <a:pt x="61" y="7"/>
                    <a:pt x="61" y="7"/>
                    <a:pt x="61" y="7"/>
                  </a:cubicBezTo>
                  <a:cubicBezTo>
                    <a:pt x="62" y="7"/>
                    <a:pt x="63" y="6"/>
                    <a:pt x="63" y="5"/>
                  </a:cubicBezTo>
                  <a:cubicBezTo>
                    <a:pt x="63" y="4"/>
                    <a:pt x="62" y="4"/>
                    <a:pt x="62" y="4"/>
                  </a:cubicBezTo>
                  <a:cubicBezTo>
                    <a:pt x="62" y="4"/>
                    <a:pt x="61" y="4"/>
                    <a:pt x="61" y="4"/>
                  </a:cubicBezTo>
                  <a:moveTo>
                    <a:pt x="51" y="3"/>
                  </a:moveTo>
                  <a:cubicBezTo>
                    <a:pt x="51" y="3"/>
                    <a:pt x="50" y="4"/>
                    <a:pt x="50" y="4"/>
                  </a:cubicBezTo>
                  <a:cubicBezTo>
                    <a:pt x="50" y="5"/>
                    <a:pt x="50" y="6"/>
                    <a:pt x="51" y="6"/>
                  </a:cubicBezTo>
                  <a:cubicBezTo>
                    <a:pt x="51" y="6"/>
                    <a:pt x="51" y="6"/>
                    <a:pt x="51" y="6"/>
                  </a:cubicBezTo>
                  <a:cubicBezTo>
                    <a:pt x="52" y="6"/>
                    <a:pt x="53" y="6"/>
                    <a:pt x="53" y="5"/>
                  </a:cubicBezTo>
                  <a:cubicBezTo>
                    <a:pt x="53" y="4"/>
                    <a:pt x="53" y="3"/>
                    <a:pt x="52" y="3"/>
                  </a:cubicBezTo>
                  <a:cubicBezTo>
                    <a:pt x="52" y="3"/>
                    <a:pt x="52" y="3"/>
                    <a:pt x="51" y="3"/>
                  </a:cubicBezTo>
                  <a:moveTo>
                    <a:pt x="32" y="2"/>
                  </a:moveTo>
                  <a:cubicBezTo>
                    <a:pt x="31" y="2"/>
                    <a:pt x="30" y="2"/>
                    <a:pt x="30" y="3"/>
                  </a:cubicBezTo>
                  <a:cubicBezTo>
                    <a:pt x="30" y="4"/>
                    <a:pt x="30" y="5"/>
                    <a:pt x="31" y="5"/>
                  </a:cubicBezTo>
                  <a:cubicBezTo>
                    <a:pt x="32" y="5"/>
                    <a:pt x="32" y="5"/>
                    <a:pt x="32" y="5"/>
                  </a:cubicBezTo>
                  <a:cubicBezTo>
                    <a:pt x="32" y="5"/>
                    <a:pt x="33" y="4"/>
                    <a:pt x="33" y="3"/>
                  </a:cubicBezTo>
                  <a:cubicBezTo>
                    <a:pt x="33" y="3"/>
                    <a:pt x="33" y="2"/>
                    <a:pt x="32" y="2"/>
                  </a:cubicBezTo>
                  <a:cubicBezTo>
                    <a:pt x="32" y="2"/>
                    <a:pt x="32" y="2"/>
                    <a:pt x="32" y="2"/>
                  </a:cubicBezTo>
                  <a:moveTo>
                    <a:pt x="22" y="1"/>
                  </a:moveTo>
                  <a:cubicBezTo>
                    <a:pt x="21" y="1"/>
                    <a:pt x="20" y="2"/>
                    <a:pt x="20" y="3"/>
                  </a:cubicBezTo>
                  <a:cubicBezTo>
                    <a:pt x="20" y="3"/>
                    <a:pt x="21" y="4"/>
                    <a:pt x="21" y="4"/>
                  </a:cubicBezTo>
                  <a:cubicBezTo>
                    <a:pt x="22" y="4"/>
                    <a:pt x="22" y="4"/>
                    <a:pt x="22" y="4"/>
                  </a:cubicBezTo>
                  <a:cubicBezTo>
                    <a:pt x="22" y="4"/>
                    <a:pt x="23" y="4"/>
                    <a:pt x="23" y="3"/>
                  </a:cubicBezTo>
                  <a:cubicBezTo>
                    <a:pt x="23" y="2"/>
                    <a:pt x="23" y="1"/>
                    <a:pt x="22" y="1"/>
                  </a:cubicBezTo>
                  <a:cubicBezTo>
                    <a:pt x="22" y="1"/>
                    <a:pt x="22" y="1"/>
                    <a:pt x="22" y="1"/>
                  </a:cubicBezTo>
                  <a:moveTo>
                    <a:pt x="12" y="0"/>
                  </a:moveTo>
                  <a:cubicBezTo>
                    <a:pt x="11" y="0"/>
                    <a:pt x="10" y="1"/>
                    <a:pt x="10" y="2"/>
                  </a:cubicBezTo>
                  <a:cubicBezTo>
                    <a:pt x="10" y="3"/>
                    <a:pt x="11" y="4"/>
                    <a:pt x="11" y="4"/>
                  </a:cubicBezTo>
                  <a:cubicBezTo>
                    <a:pt x="12" y="4"/>
                    <a:pt x="12" y="4"/>
                    <a:pt x="12" y="4"/>
                  </a:cubicBezTo>
                  <a:cubicBezTo>
                    <a:pt x="12" y="4"/>
                    <a:pt x="13" y="3"/>
                    <a:pt x="13" y="2"/>
                  </a:cubicBezTo>
                  <a:cubicBezTo>
                    <a:pt x="13" y="1"/>
                    <a:pt x="13" y="0"/>
                    <a:pt x="12" y="0"/>
                  </a:cubicBezTo>
                  <a:cubicBezTo>
                    <a:pt x="12" y="0"/>
                    <a:pt x="12" y="0"/>
                    <a:pt x="12" y="0"/>
                  </a:cubicBezTo>
                  <a:moveTo>
                    <a:pt x="2" y="0"/>
                  </a:moveTo>
                  <a:cubicBezTo>
                    <a:pt x="1" y="0"/>
                    <a:pt x="0" y="0"/>
                    <a:pt x="0" y="1"/>
                  </a:cubicBezTo>
                  <a:cubicBezTo>
                    <a:pt x="0" y="2"/>
                    <a:pt x="1" y="3"/>
                    <a:pt x="1" y="3"/>
                  </a:cubicBezTo>
                  <a:cubicBezTo>
                    <a:pt x="2" y="3"/>
                    <a:pt x="2" y="3"/>
                    <a:pt x="2" y="3"/>
                  </a:cubicBezTo>
                  <a:cubicBezTo>
                    <a:pt x="2" y="3"/>
                    <a:pt x="3" y="2"/>
                    <a:pt x="3" y="2"/>
                  </a:cubicBezTo>
                  <a:cubicBezTo>
                    <a:pt x="3" y="1"/>
                    <a:pt x="3" y="0"/>
                    <a:pt x="2" y="0"/>
                  </a:cubicBezTo>
                  <a:cubicBezTo>
                    <a:pt x="2" y="0"/>
                    <a:pt x="2" y="0"/>
                    <a:pt x="2" y="0"/>
                  </a:cubicBezTo>
                </a:path>
              </a:pathLst>
            </a:custGeom>
            <a:solidFill>
              <a:srgbClr val="F3F5F7"/>
            </a:solidFill>
            <a:ln w="9525">
              <a:noFill/>
            </a:ln>
          </p:spPr>
          <p:txBody>
            <a:bodyPr/>
            <a:p>
              <a:endParaRPr lang="zh-CN" altLang="en-US"/>
            </a:p>
          </p:txBody>
        </p:sp>
        <p:sp>
          <p:nvSpPr>
            <p:cNvPr id="285895" name="任意多边形 206"/>
            <p:cNvSpPr/>
            <p:nvPr>
              <p:custDataLst>
                <p:tags r:id="rId194"/>
              </p:custDataLst>
            </p:nvPr>
          </p:nvSpPr>
          <p:spPr>
            <a:xfrm>
              <a:off x="13246" y="5215"/>
              <a:ext cx="104" cy="124"/>
            </a:xfrm>
            <a:custGeom>
              <a:avLst/>
              <a:gdLst/>
              <a:ahLst/>
              <a:cxnLst>
                <a:cxn ang="0">
                  <a:pos x="4" y="0"/>
                </a:cxn>
                <a:cxn ang="0">
                  <a:pos x="0" y="8"/>
                </a:cxn>
                <a:cxn ang="0">
                  <a:pos x="4" y="13"/>
                </a:cxn>
                <a:cxn ang="0">
                  <a:pos x="75" y="84"/>
                </a:cxn>
                <a:cxn ang="0">
                  <a:pos x="80" y="93"/>
                </a:cxn>
                <a:cxn ang="0">
                  <a:pos x="89" y="84"/>
                </a:cxn>
                <a:cxn ang="0">
                  <a:pos x="22" y="4"/>
                </a:cxn>
                <a:cxn ang="0">
                  <a:pos x="13" y="0"/>
                </a:cxn>
                <a:cxn ang="0">
                  <a:pos x="4" y="0"/>
                </a:cxn>
              </a:cxnLst>
              <a:pathLst>
                <a:path w="20" h="21">
                  <a:moveTo>
                    <a:pt x="1" y="0"/>
                  </a:moveTo>
                  <a:cubicBezTo>
                    <a:pt x="0" y="0"/>
                    <a:pt x="0" y="1"/>
                    <a:pt x="0" y="2"/>
                  </a:cubicBezTo>
                  <a:cubicBezTo>
                    <a:pt x="0" y="3"/>
                    <a:pt x="0" y="3"/>
                    <a:pt x="1" y="3"/>
                  </a:cubicBezTo>
                  <a:cubicBezTo>
                    <a:pt x="10" y="3"/>
                    <a:pt x="17" y="10"/>
                    <a:pt x="17" y="19"/>
                  </a:cubicBezTo>
                  <a:cubicBezTo>
                    <a:pt x="17" y="20"/>
                    <a:pt x="18" y="21"/>
                    <a:pt x="18" y="21"/>
                  </a:cubicBezTo>
                  <a:cubicBezTo>
                    <a:pt x="19" y="21"/>
                    <a:pt x="20" y="20"/>
                    <a:pt x="20" y="19"/>
                  </a:cubicBezTo>
                  <a:cubicBezTo>
                    <a:pt x="20" y="10"/>
                    <a:pt x="14" y="3"/>
                    <a:pt x="5" y="1"/>
                  </a:cubicBezTo>
                  <a:cubicBezTo>
                    <a:pt x="4" y="1"/>
                    <a:pt x="4" y="0"/>
                    <a:pt x="3" y="0"/>
                  </a:cubicBezTo>
                  <a:cubicBezTo>
                    <a:pt x="2" y="0"/>
                    <a:pt x="2" y="0"/>
                    <a:pt x="1" y="0"/>
                  </a:cubicBezTo>
                </a:path>
              </a:pathLst>
            </a:custGeom>
            <a:solidFill>
              <a:schemeClr val="tx2"/>
            </a:solidFill>
            <a:ln w="9525">
              <a:noFill/>
            </a:ln>
          </p:spPr>
          <p:txBody>
            <a:bodyPr/>
            <a:p>
              <a:endParaRPr lang="zh-CN" altLang="en-US"/>
            </a:p>
          </p:txBody>
        </p:sp>
        <p:sp>
          <p:nvSpPr>
            <p:cNvPr id="285896" name="任意多边形 207"/>
            <p:cNvSpPr/>
            <p:nvPr>
              <p:custDataLst>
                <p:tags r:id="rId195"/>
              </p:custDataLst>
            </p:nvPr>
          </p:nvSpPr>
          <p:spPr>
            <a:xfrm>
              <a:off x="13271" y="5394"/>
              <a:ext cx="32" cy="131"/>
            </a:xfrm>
            <a:custGeom>
              <a:avLst/>
              <a:gdLst/>
              <a:ahLst/>
              <a:cxnLst>
                <a:cxn ang="0">
                  <a:pos x="18" y="0"/>
                </a:cxn>
                <a:cxn ang="0">
                  <a:pos x="13" y="4"/>
                </a:cxn>
                <a:cxn ang="0">
                  <a:pos x="18" y="8"/>
                </a:cxn>
                <a:cxn ang="0">
                  <a:pos x="22" y="13"/>
                </a:cxn>
                <a:cxn ang="0">
                  <a:pos x="22" y="17"/>
                </a:cxn>
                <a:cxn ang="0">
                  <a:pos x="13" y="13"/>
                </a:cxn>
                <a:cxn ang="0">
                  <a:pos x="0" y="98"/>
                </a:cxn>
                <a:cxn ang="0">
                  <a:pos x="9" y="98"/>
                </a:cxn>
                <a:cxn ang="0">
                  <a:pos x="27" y="4"/>
                </a:cxn>
                <a:cxn ang="0">
                  <a:pos x="18" y="0"/>
                </a:cxn>
              </a:cxnLst>
              <a:pathLst>
                <a:path w="6" h="22">
                  <a:moveTo>
                    <a:pt x="4" y="0"/>
                  </a:moveTo>
                  <a:cubicBezTo>
                    <a:pt x="3" y="1"/>
                    <a:pt x="3" y="1"/>
                    <a:pt x="3" y="1"/>
                  </a:cubicBezTo>
                  <a:cubicBezTo>
                    <a:pt x="4" y="1"/>
                    <a:pt x="4" y="2"/>
                    <a:pt x="4" y="2"/>
                  </a:cubicBezTo>
                  <a:cubicBezTo>
                    <a:pt x="5" y="3"/>
                    <a:pt x="5" y="3"/>
                    <a:pt x="5" y="3"/>
                  </a:cubicBezTo>
                  <a:cubicBezTo>
                    <a:pt x="5" y="4"/>
                    <a:pt x="5" y="4"/>
                    <a:pt x="5" y="4"/>
                  </a:cubicBezTo>
                  <a:cubicBezTo>
                    <a:pt x="4" y="4"/>
                    <a:pt x="3" y="3"/>
                    <a:pt x="3" y="3"/>
                  </a:cubicBezTo>
                  <a:cubicBezTo>
                    <a:pt x="0" y="22"/>
                    <a:pt x="0" y="22"/>
                    <a:pt x="0" y="22"/>
                  </a:cubicBezTo>
                  <a:cubicBezTo>
                    <a:pt x="2" y="22"/>
                    <a:pt x="2" y="22"/>
                    <a:pt x="2" y="22"/>
                  </a:cubicBezTo>
                  <a:cubicBezTo>
                    <a:pt x="6" y="1"/>
                    <a:pt x="6" y="1"/>
                    <a:pt x="6" y="1"/>
                  </a:cubicBezTo>
                  <a:cubicBezTo>
                    <a:pt x="4" y="0"/>
                    <a:pt x="4" y="0"/>
                    <a:pt x="4" y="0"/>
                  </a:cubicBezTo>
                </a:path>
              </a:pathLst>
            </a:custGeom>
            <a:solidFill>
              <a:schemeClr val="tx2"/>
            </a:solidFill>
            <a:ln w="9525">
              <a:noFill/>
            </a:ln>
          </p:spPr>
          <p:txBody>
            <a:bodyPr/>
            <a:p>
              <a:endParaRPr lang="zh-CN" altLang="en-US"/>
            </a:p>
          </p:txBody>
        </p:sp>
        <p:sp>
          <p:nvSpPr>
            <p:cNvPr id="285897" name="任意多边形 208"/>
            <p:cNvSpPr/>
            <p:nvPr>
              <p:custDataLst>
                <p:tags r:id="rId196"/>
              </p:custDataLst>
            </p:nvPr>
          </p:nvSpPr>
          <p:spPr>
            <a:xfrm>
              <a:off x="13198" y="5394"/>
              <a:ext cx="32" cy="131"/>
            </a:xfrm>
            <a:custGeom>
              <a:avLst/>
              <a:gdLst/>
              <a:ahLst/>
              <a:cxnLst>
                <a:cxn ang="0">
                  <a:pos x="13" y="0"/>
                </a:cxn>
                <a:cxn ang="0">
                  <a:pos x="0" y="4"/>
                </a:cxn>
                <a:cxn ang="0">
                  <a:pos x="18" y="98"/>
                </a:cxn>
                <a:cxn ang="0">
                  <a:pos x="27" y="98"/>
                </a:cxn>
                <a:cxn ang="0">
                  <a:pos x="13" y="13"/>
                </a:cxn>
                <a:cxn ang="0">
                  <a:pos x="9" y="17"/>
                </a:cxn>
                <a:cxn ang="0">
                  <a:pos x="9" y="13"/>
                </a:cxn>
                <a:cxn ang="0">
                  <a:pos x="9" y="8"/>
                </a:cxn>
                <a:cxn ang="0">
                  <a:pos x="13" y="8"/>
                </a:cxn>
                <a:cxn ang="0">
                  <a:pos x="13" y="0"/>
                </a:cxn>
              </a:cxnLst>
              <a:pathLst>
                <a:path w="6" h="22">
                  <a:moveTo>
                    <a:pt x="3" y="0"/>
                  </a:moveTo>
                  <a:cubicBezTo>
                    <a:pt x="0" y="1"/>
                    <a:pt x="0" y="1"/>
                    <a:pt x="0" y="1"/>
                  </a:cubicBezTo>
                  <a:cubicBezTo>
                    <a:pt x="4" y="22"/>
                    <a:pt x="4" y="22"/>
                    <a:pt x="4" y="22"/>
                  </a:cubicBezTo>
                  <a:cubicBezTo>
                    <a:pt x="6" y="22"/>
                    <a:pt x="6" y="22"/>
                    <a:pt x="6" y="22"/>
                  </a:cubicBezTo>
                  <a:cubicBezTo>
                    <a:pt x="3" y="3"/>
                    <a:pt x="3" y="3"/>
                    <a:pt x="3" y="3"/>
                  </a:cubicBezTo>
                  <a:cubicBezTo>
                    <a:pt x="3" y="4"/>
                    <a:pt x="2" y="4"/>
                    <a:pt x="2" y="4"/>
                  </a:cubicBezTo>
                  <a:cubicBezTo>
                    <a:pt x="2" y="3"/>
                    <a:pt x="2" y="3"/>
                    <a:pt x="2" y="3"/>
                  </a:cubicBezTo>
                  <a:cubicBezTo>
                    <a:pt x="2" y="2"/>
                    <a:pt x="2" y="2"/>
                    <a:pt x="2" y="2"/>
                  </a:cubicBezTo>
                  <a:cubicBezTo>
                    <a:pt x="3" y="2"/>
                    <a:pt x="3" y="2"/>
                    <a:pt x="3" y="2"/>
                  </a:cubicBezTo>
                  <a:cubicBezTo>
                    <a:pt x="3" y="0"/>
                    <a:pt x="3" y="0"/>
                    <a:pt x="3" y="0"/>
                  </a:cubicBezTo>
                </a:path>
              </a:pathLst>
            </a:custGeom>
            <a:solidFill>
              <a:schemeClr val="tx2"/>
            </a:solidFill>
            <a:ln w="9525">
              <a:noFill/>
            </a:ln>
          </p:spPr>
          <p:txBody>
            <a:bodyPr/>
            <a:p>
              <a:endParaRPr lang="zh-CN" altLang="en-US"/>
            </a:p>
          </p:txBody>
        </p:sp>
        <p:sp>
          <p:nvSpPr>
            <p:cNvPr id="285898" name="任意多边形 209"/>
            <p:cNvSpPr/>
            <p:nvPr>
              <p:custDataLst>
                <p:tags r:id="rId197"/>
              </p:custDataLst>
            </p:nvPr>
          </p:nvSpPr>
          <p:spPr>
            <a:xfrm>
              <a:off x="13208" y="5394"/>
              <a:ext cx="89" cy="23"/>
            </a:xfrm>
            <a:custGeom>
              <a:avLst/>
              <a:gdLst/>
              <a:ahLst/>
              <a:cxnLst>
                <a:cxn ang="0">
                  <a:pos x="8" y="0"/>
                </a:cxn>
                <a:cxn ang="0">
                  <a:pos x="4" y="8"/>
                </a:cxn>
                <a:cxn ang="0">
                  <a:pos x="0" y="8"/>
                </a:cxn>
                <a:cxn ang="0">
                  <a:pos x="0" y="12"/>
                </a:cxn>
                <a:cxn ang="0">
                  <a:pos x="0" y="17"/>
                </a:cxn>
                <a:cxn ang="0">
                  <a:pos x="4" y="12"/>
                </a:cxn>
                <a:cxn ang="0">
                  <a:pos x="8" y="8"/>
                </a:cxn>
                <a:cxn ang="0">
                  <a:pos x="8" y="8"/>
                </a:cxn>
                <a:cxn ang="0">
                  <a:pos x="13" y="8"/>
                </a:cxn>
                <a:cxn ang="0">
                  <a:pos x="17" y="17"/>
                </a:cxn>
                <a:cxn ang="0">
                  <a:pos x="17" y="17"/>
                </a:cxn>
                <a:cxn ang="0">
                  <a:pos x="26" y="8"/>
                </a:cxn>
                <a:cxn ang="0">
                  <a:pos x="26" y="8"/>
                </a:cxn>
                <a:cxn ang="0">
                  <a:pos x="31" y="8"/>
                </a:cxn>
                <a:cxn ang="0">
                  <a:pos x="35" y="17"/>
                </a:cxn>
                <a:cxn ang="0">
                  <a:pos x="44" y="8"/>
                </a:cxn>
                <a:cxn ang="0">
                  <a:pos x="44" y="8"/>
                </a:cxn>
                <a:cxn ang="0">
                  <a:pos x="49" y="8"/>
                </a:cxn>
                <a:cxn ang="0">
                  <a:pos x="53" y="17"/>
                </a:cxn>
                <a:cxn ang="0">
                  <a:pos x="62" y="8"/>
                </a:cxn>
                <a:cxn ang="0">
                  <a:pos x="62" y="8"/>
                </a:cxn>
                <a:cxn ang="0">
                  <a:pos x="67" y="12"/>
                </a:cxn>
                <a:cxn ang="0">
                  <a:pos x="67" y="12"/>
                </a:cxn>
                <a:cxn ang="0">
                  <a:pos x="76" y="17"/>
                </a:cxn>
                <a:cxn ang="0">
                  <a:pos x="76" y="12"/>
                </a:cxn>
                <a:cxn ang="0">
                  <a:pos x="71" y="8"/>
                </a:cxn>
                <a:cxn ang="0">
                  <a:pos x="67" y="4"/>
                </a:cxn>
                <a:cxn ang="0">
                  <a:pos x="62" y="4"/>
                </a:cxn>
                <a:cxn ang="0">
                  <a:pos x="58" y="8"/>
                </a:cxn>
                <a:cxn ang="0">
                  <a:pos x="53" y="12"/>
                </a:cxn>
                <a:cxn ang="0">
                  <a:pos x="53" y="8"/>
                </a:cxn>
                <a:cxn ang="0">
                  <a:pos x="44" y="4"/>
                </a:cxn>
                <a:cxn ang="0">
                  <a:pos x="44" y="4"/>
                </a:cxn>
                <a:cxn ang="0">
                  <a:pos x="40" y="8"/>
                </a:cxn>
                <a:cxn ang="0">
                  <a:pos x="35" y="12"/>
                </a:cxn>
                <a:cxn ang="0">
                  <a:pos x="35" y="8"/>
                </a:cxn>
                <a:cxn ang="0">
                  <a:pos x="26" y="4"/>
                </a:cxn>
                <a:cxn ang="0">
                  <a:pos x="22" y="8"/>
                </a:cxn>
                <a:cxn ang="0">
                  <a:pos x="17" y="12"/>
                </a:cxn>
                <a:cxn ang="0">
                  <a:pos x="17" y="8"/>
                </a:cxn>
                <a:cxn ang="0">
                  <a:pos x="8" y="0"/>
                </a:cxn>
              </a:cxnLst>
              <a:pathLst>
                <a:path w="17" h="4">
                  <a:moveTo>
                    <a:pt x="2" y="0"/>
                  </a:moveTo>
                  <a:cubicBezTo>
                    <a:pt x="1" y="0"/>
                    <a:pt x="1" y="1"/>
                    <a:pt x="1" y="2"/>
                  </a:cubicBezTo>
                  <a:cubicBezTo>
                    <a:pt x="1" y="2"/>
                    <a:pt x="1" y="2"/>
                    <a:pt x="0" y="2"/>
                  </a:cubicBezTo>
                  <a:cubicBezTo>
                    <a:pt x="0" y="3"/>
                    <a:pt x="0" y="3"/>
                    <a:pt x="0" y="3"/>
                  </a:cubicBezTo>
                  <a:cubicBezTo>
                    <a:pt x="0" y="4"/>
                    <a:pt x="0" y="4"/>
                    <a:pt x="0" y="4"/>
                  </a:cubicBezTo>
                  <a:cubicBezTo>
                    <a:pt x="0" y="4"/>
                    <a:pt x="1" y="4"/>
                    <a:pt x="1" y="3"/>
                  </a:cubicBezTo>
                  <a:cubicBezTo>
                    <a:pt x="1" y="3"/>
                    <a:pt x="1" y="3"/>
                    <a:pt x="2" y="2"/>
                  </a:cubicBezTo>
                  <a:cubicBezTo>
                    <a:pt x="2" y="2"/>
                    <a:pt x="2" y="2"/>
                    <a:pt x="2" y="2"/>
                  </a:cubicBezTo>
                  <a:cubicBezTo>
                    <a:pt x="3" y="2"/>
                    <a:pt x="3" y="2"/>
                    <a:pt x="3" y="2"/>
                  </a:cubicBezTo>
                  <a:cubicBezTo>
                    <a:pt x="3" y="3"/>
                    <a:pt x="3" y="4"/>
                    <a:pt x="4" y="4"/>
                  </a:cubicBezTo>
                  <a:cubicBezTo>
                    <a:pt x="4" y="4"/>
                    <a:pt x="4" y="4"/>
                    <a:pt x="4" y="4"/>
                  </a:cubicBezTo>
                  <a:cubicBezTo>
                    <a:pt x="5" y="4"/>
                    <a:pt x="5" y="3"/>
                    <a:pt x="6" y="2"/>
                  </a:cubicBezTo>
                  <a:cubicBezTo>
                    <a:pt x="6" y="2"/>
                    <a:pt x="6" y="2"/>
                    <a:pt x="6" y="2"/>
                  </a:cubicBezTo>
                  <a:cubicBezTo>
                    <a:pt x="7" y="2"/>
                    <a:pt x="7" y="2"/>
                    <a:pt x="7" y="2"/>
                  </a:cubicBezTo>
                  <a:cubicBezTo>
                    <a:pt x="7" y="3"/>
                    <a:pt x="7" y="4"/>
                    <a:pt x="8" y="4"/>
                  </a:cubicBezTo>
                  <a:cubicBezTo>
                    <a:pt x="9" y="4"/>
                    <a:pt x="10" y="3"/>
                    <a:pt x="10" y="2"/>
                  </a:cubicBezTo>
                  <a:cubicBezTo>
                    <a:pt x="10" y="2"/>
                    <a:pt x="10" y="2"/>
                    <a:pt x="10" y="2"/>
                  </a:cubicBezTo>
                  <a:cubicBezTo>
                    <a:pt x="11" y="2"/>
                    <a:pt x="11" y="2"/>
                    <a:pt x="11" y="2"/>
                  </a:cubicBezTo>
                  <a:cubicBezTo>
                    <a:pt x="11" y="3"/>
                    <a:pt x="11" y="4"/>
                    <a:pt x="12" y="4"/>
                  </a:cubicBezTo>
                  <a:cubicBezTo>
                    <a:pt x="13" y="4"/>
                    <a:pt x="14" y="3"/>
                    <a:pt x="14" y="2"/>
                  </a:cubicBezTo>
                  <a:cubicBezTo>
                    <a:pt x="14" y="2"/>
                    <a:pt x="14" y="2"/>
                    <a:pt x="14" y="2"/>
                  </a:cubicBezTo>
                  <a:cubicBezTo>
                    <a:pt x="15" y="3"/>
                    <a:pt x="15" y="3"/>
                    <a:pt x="15" y="3"/>
                  </a:cubicBezTo>
                  <a:cubicBezTo>
                    <a:pt x="15" y="3"/>
                    <a:pt x="15" y="3"/>
                    <a:pt x="15" y="3"/>
                  </a:cubicBezTo>
                  <a:cubicBezTo>
                    <a:pt x="15" y="3"/>
                    <a:pt x="16" y="4"/>
                    <a:pt x="17" y="4"/>
                  </a:cubicBezTo>
                  <a:cubicBezTo>
                    <a:pt x="17" y="3"/>
                    <a:pt x="17" y="3"/>
                    <a:pt x="17" y="3"/>
                  </a:cubicBezTo>
                  <a:cubicBezTo>
                    <a:pt x="16" y="2"/>
                    <a:pt x="16" y="2"/>
                    <a:pt x="16" y="2"/>
                  </a:cubicBezTo>
                  <a:cubicBezTo>
                    <a:pt x="16" y="2"/>
                    <a:pt x="16" y="1"/>
                    <a:pt x="15" y="1"/>
                  </a:cubicBezTo>
                  <a:cubicBezTo>
                    <a:pt x="15" y="1"/>
                    <a:pt x="15" y="1"/>
                    <a:pt x="14" y="1"/>
                  </a:cubicBezTo>
                  <a:cubicBezTo>
                    <a:pt x="14" y="1"/>
                    <a:pt x="13" y="1"/>
                    <a:pt x="13" y="2"/>
                  </a:cubicBezTo>
                  <a:cubicBezTo>
                    <a:pt x="12" y="3"/>
                    <a:pt x="12" y="3"/>
                    <a:pt x="12" y="3"/>
                  </a:cubicBezTo>
                  <a:cubicBezTo>
                    <a:pt x="12" y="2"/>
                    <a:pt x="12" y="2"/>
                    <a:pt x="12" y="2"/>
                  </a:cubicBezTo>
                  <a:cubicBezTo>
                    <a:pt x="12" y="1"/>
                    <a:pt x="11" y="1"/>
                    <a:pt x="10" y="1"/>
                  </a:cubicBezTo>
                  <a:cubicBezTo>
                    <a:pt x="10" y="1"/>
                    <a:pt x="10" y="1"/>
                    <a:pt x="10" y="1"/>
                  </a:cubicBezTo>
                  <a:cubicBezTo>
                    <a:pt x="9" y="1"/>
                    <a:pt x="9" y="1"/>
                    <a:pt x="9" y="2"/>
                  </a:cubicBezTo>
                  <a:cubicBezTo>
                    <a:pt x="8" y="3"/>
                    <a:pt x="8" y="3"/>
                    <a:pt x="8" y="3"/>
                  </a:cubicBezTo>
                  <a:cubicBezTo>
                    <a:pt x="8" y="2"/>
                    <a:pt x="8" y="2"/>
                    <a:pt x="8" y="2"/>
                  </a:cubicBezTo>
                  <a:cubicBezTo>
                    <a:pt x="7" y="1"/>
                    <a:pt x="7" y="1"/>
                    <a:pt x="6" y="1"/>
                  </a:cubicBezTo>
                  <a:cubicBezTo>
                    <a:pt x="5" y="1"/>
                    <a:pt x="5" y="1"/>
                    <a:pt x="5" y="2"/>
                  </a:cubicBezTo>
                  <a:cubicBezTo>
                    <a:pt x="4" y="3"/>
                    <a:pt x="4" y="3"/>
                    <a:pt x="4" y="3"/>
                  </a:cubicBezTo>
                  <a:cubicBezTo>
                    <a:pt x="4" y="2"/>
                    <a:pt x="4" y="2"/>
                    <a:pt x="4" y="2"/>
                  </a:cubicBezTo>
                  <a:cubicBezTo>
                    <a:pt x="3" y="1"/>
                    <a:pt x="3" y="1"/>
                    <a:pt x="2" y="0"/>
                  </a:cubicBezTo>
                </a:path>
              </a:pathLst>
            </a:custGeom>
            <a:solidFill>
              <a:schemeClr val="tx2"/>
            </a:solidFill>
            <a:ln w="9525">
              <a:noFill/>
            </a:ln>
          </p:spPr>
          <p:txBody>
            <a:bodyPr/>
            <a:p>
              <a:endParaRPr lang="zh-CN" altLang="en-US"/>
            </a:p>
          </p:txBody>
        </p:sp>
        <p:sp>
          <p:nvSpPr>
            <p:cNvPr id="285899" name="任意多边形 210"/>
            <p:cNvSpPr/>
            <p:nvPr>
              <p:custDataLst>
                <p:tags r:id="rId198"/>
              </p:custDataLst>
            </p:nvPr>
          </p:nvSpPr>
          <p:spPr>
            <a:xfrm>
              <a:off x="13246" y="5032"/>
              <a:ext cx="15" cy="108"/>
            </a:xfrm>
            <a:custGeom>
              <a:avLst/>
              <a:gdLst/>
              <a:ahLst/>
              <a:cxnLst>
                <a:cxn ang="0">
                  <a:pos x="4" y="0"/>
                </a:cxn>
                <a:cxn ang="0">
                  <a:pos x="0" y="4"/>
                </a:cxn>
                <a:cxn ang="0">
                  <a:pos x="0" y="72"/>
                </a:cxn>
                <a:cxn ang="0">
                  <a:pos x="4" y="81"/>
                </a:cxn>
                <a:cxn ang="0">
                  <a:pos x="13" y="72"/>
                </a:cxn>
                <a:cxn ang="0">
                  <a:pos x="13" y="4"/>
                </a:cxn>
                <a:cxn ang="0">
                  <a:pos x="4" y="0"/>
                </a:cxn>
              </a:cxnLst>
              <a:pathLst>
                <a:path w="3" h="18">
                  <a:moveTo>
                    <a:pt x="1" y="0"/>
                  </a:moveTo>
                  <a:cubicBezTo>
                    <a:pt x="0" y="0"/>
                    <a:pt x="0" y="0"/>
                    <a:pt x="0" y="1"/>
                  </a:cubicBezTo>
                  <a:cubicBezTo>
                    <a:pt x="0" y="16"/>
                    <a:pt x="0" y="16"/>
                    <a:pt x="0" y="16"/>
                  </a:cubicBezTo>
                  <a:cubicBezTo>
                    <a:pt x="0" y="17"/>
                    <a:pt x="0" y="18"/>
                    <a:pt x="1" y="18"/>
                  </a:cubicBezTo>
                  <a:cubicBezTo>
                    <a:pt x="2" y="18"/>
                    <a:pt x="3" y="17"/>
                    <a:pt x="3" y="16"/>
                  </a:cubicBezTo>
                  <a:cubicBezTo>
                    <a:pt x="3" y="1"/>
                    <a:pt x="3" y="1"/>
                    <a:pt x="3" y="1"/>
                  </a:cubicBezTo>
                  <a:cubicBezTo>
                    <a:pt x="3" y="0"/>
                    <a:pt x="2" y="0"/>
                    <a:pt x="1" y="0"/>
                  </a:cubicBezTo>
                </a:path>
              </a:pathLst>
            </a:custGeom>
            <a:solidFill>
              <a:schemeClr val="tx2"/>
            </a:solidFill>
            <a:ln w="9525">
              <a:noFill/>
            </a:ln>
          </p:spPr>
          <p:txBody>
            <a:bodyPr/>
            <a:p>
              <a:endParaRPr lang="zh-CN" altLang="en-US"/>
            </a:p>
          </p:txBody>
        </p:sp>
        <p:sp>
          <p:nvSpPr>
            <p:cNvPr id="285900" name="任意多边形 211"/>
            <p:cNvSpPr/>
            <p:nvPr>
              <p:custDataLst>
                <p:tags r:id="rId199"/>
              </p:custDataLst>
            </p:nvPr>
          </p:nvSpPr>
          <p:spPr>
            <a:xfrm>
              <a:off x="13335" y="5068"/>
              <a:ext cx="52" cy="97"/>
            </a:xfrm>
            <a:custGeom>
              <a:avLst/>
              <a:gdLst/>
              <a:ahLst/>
              <a:cxnLst>
                <a:cxn ang="0">
                  <a:pos x="39" y="0"/>
                </a:cxn>
                <a:cxn ang="0">
                  <a:pos x="35" y="4"/>
                </a:cxn>
                <a:cxn ang="0">
                  <a:pos x="0" y="63"/>
                </a:cxn>
                <a:cxn ang="0">
                  <a:pos x="4" y="73"/>
                </a:cxn>
                <a:cxn ang="0">
                  <a:pos x="4" y="73"/>
                </a:cxn>
                <a:cxn ang="0">
                  <a:pos x="8" y="68"/>
                </a:cxn>
                <a:cxn ang="0">
                  <a:pos x="44" y="13"/>
                </a:cxn>
                <a:cxn ang="0">
                  <a:pos x="39" y="4"/>
                </a:cxn>
                <a:cxn ang="0">
                  <a:pos x="39" y="0"/>
                </a:cxn>
              </a:cxnLst>
              <a:pathLst>
                <a:path w="10" h="16">
                  <a:moveTo>
                    <a:pt x="9" y="0"/>
                  </a:moveTo>
                  <a:cubicBezTo>
                    <a:pt x="8" y="0"/>
                    <a:pt x="8" y="1"/>
                    <a:pt x="8" y="1"/>
                  </a:cubicBezTo>
                  <a:cubicBezTo>
                    <a:pt x="0" y="14"/>
                    <a:pt x="0" y="14"/>
                    <a:pt x="0" y="14"/>
                  </a:cubicBezTo>
                  <a:cubicBezTo>
                    <a:pt x="0" y="15"/>
                    <a:pt x="0" y="16"/>
                    <a:pt x="1" y="16"/>
                  </a:cubicBezTo>
                  <a:cubicBezTo>
                    <a:pt x="1" y="16"/>
                    <a:pt x="1" y="16"/>
                    <a:pt x="1" y="16"/>
                  </a:cubicBezTo>
                  <a:cubicBezTo>
                    <a:pt x="2" y="16"/>
                    <a:pt x="2" y="16"/>
                    <a:pt x="2" y="15"/>
                  </a:cubicBezTo>
                  <a:cubicBezTo>
                    <a:pt x="10" y="3"/>
                    <a:pt x="10" y="3"/>
                    <a:pt x="10" y="3"/>
                  </a:cubicBezTo>
                  <a:cubicBezTo>
                    <a:pt x="10" y="2"/>
                    <a:pt x="10" y="1"/>
                    <a:pt x="9" y="1"/>
                  </a:cubicBezTo>
                  <a:cubicBezTo>
                    <a:pt x="9" y="0"/>
                    <a:pt x="9" y="0"/>
                    <a:pt x="9" y="0"/>
                  </a:cubicBezTo>
                </a:path>
              </a:pathLst>
            </a:custGeom>
            <a:solidFill>
              <a:schemeClr val="tx2"/>
            </a:solidFill>
            <a:ln w="9525">
              <a:noFill/>
            </a:ln>
          </p:spPr>
          <p:txBody>
            <a:bodyPr/>
            <a:p>
              <a:endParaRPr lang="zh-CN" altLang="en-US"/>
            </a:p>
          </p:txBody>
        </p:sp>
        <p:sp>
          <p:nvSpPr>
            <p:cNvPr id="285901" name="任意多边形 212"/>
            <p:cNvSpPr/>
            <p:nvPr>
              <p:custDataLst>
                <p:tags r:id="rId200"/>
              </p:custDataLst>
            </p:nvPr>
          </p:nvSpPr>
          <p:spPr>
            <a:xfrm>
              <a:off x="13398" y="5176"/>
              <a:ext cx="83" cy="68"/>
            </a:xfrm>
            <a:custGeom>
              <a:avLst/>
              <a:gdLst/>
              <a:ahLst/>
              <a:cxnLst>
                <a:cxn ang="0">
                  <a:pos x="66" y="0"/>
                </a:cxn>
                <a:cxn ang="0">
                  <a:pos x="62" y="4"/>
                </a:cxn>
                <a:cxn ang="0">
                  <a:pos x="4" y="37"/>
                </a:cxn>
                <a:cxn ang="0">
                  <a:pos x="0" y="46"/>
                </a:cxn>
                <a:cxn ang="0">
                  <a:pos x="8" y="51"/>
                </a:cxn>
                <a:cxn ang="0">
                  <a:pos x="8" y="51"/>
                </a:cxn>
                <a:cxn ang="0">
                  <a:pos x="66" y="13"/>
                </a:cxn>
                <a:cxn ang="0">
                  <a:pos x="71" y="4"/>
                </a:cxn>
                <a:cxn ang="0">
                  <a:pos x="66" y="0"/>
                </a:cxn>
              </a:cxnLst>
              <a:pathLst>
                <a:path w="16" h="11">
                  <a:moveTo>
                    <a:pt x="15" y="0"/>
                  </a:moveTo>
                  <a:cubicBezTo>
                    <a:pt x="14" y="0"/>
                    <a:pt x="14" y="0"/>
                    <a:pt x="14" y="1"/>
                  </a:cubicBezTo>
                  <a:cubicBezTo>
                    <a:pt x="1" y="8"/>
                    <a:pt x="1" y="8"/>
                    <a:pt x="1" y="8"/>
                  </a:cubicBezTo>
                  <a:cubicBezTo>
                    <a:pt x="0" y="8"/>
                    <a:pt x="0" y="9"/>
                    <a:pt x="0" y="10"/>
                  </a:cubicBezTo>
                  <a:cubicBezTo>
                    <a:pt x="1" y="10"/>
                    <a:pt x="1" y="11"/>
                    <a:pt x="2" y="11"/>
                  </a:cubicBezTo>
                  <a:cubicBezTo>
                    <a:pt x="2" y="11"/>
                    <a:pt x="2" y="11"/>
                    <a:pt x="2" y="11"/>
                  </a:cubicBezTo>
                  <a:cubicBezTo>
                    <a:pt x="15" y="3"/>
                    <a:pt x="15" y="3"/>
                    <a:pt x="15" y="3"/>
                  </a:cubicBezTo>
                  <a:cubicBezTo>
                    <a:pt x="16" y="3"/>
                    <a:pt x="16" y="2"/>
                    <a:pt x="16" y="1"/>
                  </a:cubicBezTo>
                  <a:cubicBezTo>
                    <a:pt x="16" y="1"/>
                    <a:pt x="15" y="0"/>
                    <a:pt x="15" y="0"/>
                  </a:cubicBezTo>
                </a:path>
              </a:pathLst>
            </a:custGeom>
            <a:solidFill>
              <a:schemeClr val="tx2"/>
            </a:solidFill>
            <a:ln w="9525">
              <a:noFill/>
            </a:ln>
          </p:spPr>
          <p:txBody>
            <a:bodyPr/>
            <a:p>
              <a:endParaRPr lang="zh-CN" altLang="en-US"/>
            </a:p>
          </p:txBody>
        </p:sp>
        <p:sp>
          <p:nvSpPr>
            <p:cNvPr id="285902" name="任意多边形 213"/>
            <p:cNvSpPr/>
            <p:nvPr>
              <p:custDataLst>
                <p:tags r:id="rId201"/>
              </p:custDataLst>
            </p:nvPr>
          </p:nvSpPr>
          <p:spPr>
            <a:xfrm>
              <a:off x="13424" y="5328"/>
              <a:ext cx="95" cy="17"/>
            </a:xfrm>
            <a:custGeom>
              <a:avLst/>
              <a:gdLst/>
              <a:ahLst/>
              <a:cxnLst>
                <a:cxn ang="0">
                  <a:pos x="4" y="0"/>
                </a:cxn>
                <a:cxn ang="0">
                  <a:pos x="0" y="4"/>
                </a:cxn>
                <a:cxn ang="0">
                  <a:pos x="4" y="13"/>
                </a:cxn>
                <a:cxn ang="0">
                  <a:pos x="76" y="13"/>
                </a:cxn>
                <a:cxn ang="0">
                  <a:pos x="81" y="4"/>
                </a:cxn>
                <a:cxn ang="0">
                  <a:pos x="76" y="0"/>
                </a:cxn>
                <a:cxn ang="0">
                  <a:pos x="4" y="0"/>
                </a:cxn>
              </a:cxnLst>
              <a:pathLst>
                <a:path w="18" h="3">
                  <a:moveTo>
                    <a:pt x="1" y="0"/>
                  </a:moveTo>
                  <a:cubicBezTo>
                    <a:pt x="0" y="0"/>
                    <a:pt x="0" y="1"/>
                    <a:pt x="0" y="1"/>
                  </a:cubicBezTo>
                  <a:cubicBezTo>
                    <a:pt x="0" y="2"/>
                    <a:pt x="0" y="3"/>
                    <a:pt x="1" y="3"/>
                  </a:cubicBezTo>
                  <a:cubicBezTo>
                    <a:pt x="17" y="3"/>
                    <a:pt x="17" y="3"/>
                    <a:pt x="17" y="3"/>
                  </a:cubicBezTo>
                  <a:cubicBezTo>
                    <a:pt x="17" y="3"/>
                    <a:pt x="18" y="2"/>
                    <a:pt x="18" y="1"/>
                  </a:cubicBezTo>
                  <a:cubicBezTo>
                    <a:pt x="18" y="1"/>
                    <a:pt x="17" y="0"/>
                    <a:pt x="17" y="0"/>
                  </a:cubicBezTo>
                  <a:cubicBezTo>
                    <a:pt x="1" y="0"/>
                    <a:pt x="1" y="0"/>
                    <a:pt x="1" y="0"/>
                  </a:cubicBezTo>
                </a:path>
              </a:pathLst>
            </a:custGeom>
            <a:solidFill>
              <a:schemeClr val="tx2"/>
            </a:solidFill>
            <a:ln w="9525">
              <a:noFill/>
            </a:ln>
          </p:spPr>
          <p:txBody>
            <a:bodyPr/>
            <a:p>
              <a:endParaRPr lang="zh-CN" altLang="en-US"/>
            </a:p>
          </p:txBody>
        </p:sp>
        <p:sp>
          <p:nvSpPr>
            <p:cNvPr id="285903" name="任意多边形 214"/>
            <p:cNvSpPr/>
            <p:nvPr>
              <p:custDataLst>
                <p:tags r:id="rId202"/>
              </p:custDataLst>
            </p:nvPr>
          </p:nvSpPr>
          <p:spPr>
            <a:xfrm>
              <a:off x="13398" y="5430"/>
              <a:ext cx="83" cy="59"/>
            </a:xfrm>
            <a:custGeom>
              <a:avLst/>
              <a:gdLst/>
              <a:ahLst/>
              <a:cxnLst>
                <a:cxn ang="0">
                  <a:pos x="8" y="0"/>
                </a:cxn>
                <a:cxn ang="0">
                  <a:pos x="0" y="4"/>
                </a:cxn>
                <a:cxn ang="0">
                  <a:pos x="4" y="13"/>
                </a:cxn>
                <a:cxn ang="0">
                  <a:pos x="62" y="44"/>
                </a:cxn>
                <a:cxn ang="0">
                  <a:pos x="66" y="44"/>
                </a:cxn>
                <a:cxn ang="0">
                  <a:pos x="71" y="44"/>
                </a:cxn>
                <a:cxn ang="0">
                  <a:pos x="66" y="35"/>
                </a:cxn>
                <a:cxn ang="0">
                  <a:pos x="8" y="0"/>
                </a:cxn>
                <a:cxn ang="0">
                  <a:pos x="8" y="0"/>
                </a:cxn>
              </a:cxnLst>
              <a:pathLst>
                <a:path w="16" h="10">
                  <a:moveTo>
                    <a:pt x="2" y="0"/>
                  </a:moveTo>
                  <a:cubicBezTo>
                    <a:pt x="1" y="0"/>
                    <a:pt x="1" y="0"/>
                    <a:pt x="0" y="1"/>
                  </a:cubicBezTo>
                  <a:cubicBezTo>
                    <a:pt x="0" y="1"/>
                    <a:pt x="0" y="2"/>
                    <a:pt x="1" y="3"/>
                  </a:cubicBezTo>
                  <a:cubicBezTo>
                    <a:pt x="14" y="10"/>
                    <a:pt x="14" y="10"/>
                    <a:pt x="14" y="10"/>
                  </a:cubicBezTo>
                  <a:cubicBezTo>
                    <a:pt x="15" y="10"/>
                    <a:pt x="15" y="10"/>
                    <a:pt x="15" y="10"/>
                  </a:cubicBezTo>
                  <a:cubicBezTo>
                    <a:pt x="15" y="10"/>
                    <a:pt x="16" y="10"/>
                    <a:pt x="16" y="10"/>
                  </a:cubicBezTo>
                  <a:cubicBezTo>
                    <a:pt x="16" y="9"/>
                    <a:pt x="16" y="8"/>
                    <a:pt x="15" y="8"/>
                  </a:cubicBezTo>
                  <a:cubicBezTo>
                    <a:pt x="2" y="0"/>
                    <a:pt x="2" y="0"/>
                    <a:pt x="2" y="0"/>
                  </a:cubicBezTo>
                  <a:cubicBezTo>
                    <a:pt x="2" y="0"/>
                    <a:pt x="2" y="0"/>
                    <a:pt x="2" y="0"/>
                  </a:cubicBezTo>
                </a:path>
              </a:pathLst>
            </a:custGeom>
            <a:solidFill>
              <a:schemeClr val="tx2"/>
            </a:solidFill>
            <a:ln w="9525">
              <a:noFill/>
            </a:ln>
          </p:spPr>
          <p:txBody>
            <a:bodyPr/>
            <a:p>
              <a:endParaRPr lang="zh-CN" altLang="en-US"/>
            </a:p>
          </p:txBody>
        </p:sp>
        <p:sp>
          <p:nvSpPr>
            <p:cNvPr id="285904" name="任意多边形 215"/>
            <p:cNvSpPr/>
            <p:nvPr>
              <p:custDataLst>
                <p:tags r:id="rId203"/>
              </p:custDataLst>
            </p:nvPr>
          </p:nvSpPr>
          <p:spPr>
            <a:xfrm>
              <a:off x="13113" y="5068"/>
              <a:ext cx="58" cy="97"/>
            </a:xfrm>
            <a:custGeom>
              <a:avLst/>
              <a:gdLst/>
              <a:ahLst/>
              <a:cxnLst>
                <a:cxn ang="0">
                  <a:pos x="8" y="0"/>
                </a:cxn>
                <a:cxn ang="0">
                  <a:pos x="4" y="0"/>
                </a:cxn>
                <a:cxn ang="0">
                  <a:pos x="0" y="9"/>
                </a:cxn>
                <a:cxn ang="0">
                  <a:pos x="35" y="68"/>
                </a:cxn>
                <a:cxn ang="0">
                  <a:pos x="40" y="73"/>
                </a:cxn>
                <a:cxn ang="0">
                  <a:pos x="40" y="73"/>
                </a:cxn>
                <a:cxn ang="0">
                  <a:pos x="44" y="73"/>
                </a:cxn>
                <a:cxn ang="0">
                  <a:pos x="44" y="63"/>
                </a:cxn>
                <a:cxn ang="0">
                  <a:pos x="44" y="63"/>
                </a:cxn>
                <a:cxn ang="0">
                  <a:pos x="31" y="36"/>
                </a:cxn>
                <a:cxn ang="0">
                  <a:pos x="26" y="27"/>
                </a:cxn>
                <a:cxn ang="0">
                  <a:pos x="13" y="4"/>
                </a:cxn>
                <a:cxn ang="0">
                  <a:pos x="8" y="0"/>
                </a:cxn>
              </a:cxnLst>
              <a:pathLst>
                <a:path w="11" h="16">
                  <a:moveTo>
                    <a:pt x="2" y="0"/>
                  </a:moveTo>
                  <a:cubicBezTo>
                    <a:pt x="1" y="0"/>
                    <a:pt x="1" y="0"/>
                    <a:pt x="1" y="0"/>
                  </a:cubicBezTo>
                  <a:cubicBezTo>
                    <a:pt x="0" y="1"/>
                    <a:pt x="0" y="2"/>
                    <a:pt x="0" y="2"/>
                  </a:cubicBezTo>
                  <a:cubicBezTo>
                    <a:pt x="8" y="15"/>
                    <a:pt x="8" y="15"/>
                    <a:pt x="8" y="15"/>
                  </a:cubicBezTo>
                  <a:cubicBezTo>
                    <a:pt x="8" y="16"/>
                    <a:pt x="8" y="16"/>
                    <a:pt x="9" y="16"/>
                  </a:cubicBezTo>
                  <a:cubicBezTo>
                    <a:pt x="9" y="16"/>
                    <a:pt x="9" y="16"/>
                    <a:pt x="9" y="16"/>
                  </a:cubicBezTo>
                  <a:cubicBezTo>
                    <a:pt x="10" y="16"/>
                    <a:pt x="10" y="16"/>
                    <a:pt x="10" y="16"/>
                  </a:cubicBezTo>
                  <a:cubicBezTo>
                    <a:pt x="10" y="16"/>
                    <a:pt x="11" y="15"/>
                    <a:pt x="10" y="14"/>
                  </a:cubicBezTo>
                  <a:cubicBezTo>
                    <a:pt x="10" y="14"/>
                    <a:pt x="10" y="14"/>
                    <a:pt x="10" y="14"/>
                  </a:cubicBezTo>
                  <a:cubicBezTo>
                    <a:pt x="7" y="8"/>
                    <a:pt x="7" y="8"/>
                    <a:pt x="7" y="8"/>
                  </a:cubicBezTo>
                  <a:cubicBezTo>
                    <a:pt x="6" y="6"/>
                    <a:pt x="6" y="6"/>
                    <a:pt x="6" y="6"/>
                  </a:cubicBezTo>
                  <a:cubicBezTo>
                    <a:pt x="3" y="1"/>
                    <a:pt x="3" y="1"/>
                    <a:pt x="3" y="1"/>
                  </a:cubicBezTo>
                  <a:cubicBezTo>
                    <a:pt x="3" y="1"/>
                    <a:pt x="2" y="0"/>
                    <a:pt x="2" y="0"/>
                  </a:cubicBezTo>
                </a:path>
              </a:pathLst>
            </a:custGeom>
            <a:solidFill>
              <a:schemeClr val="tx2"/>
            </a:solidFill>
            <a:ln w="9525">
              <a:noFill/>
            </a:ln>
          </p:spPr>
          <p:txBody>
            <a:bodyPr/>
            <a:p>
              <a:endParaRPr lang="zh-CN" altLang="en-US"/>
            </a:p>
          </p:txBody>
        </p:sp>
        <p:sp>
          <p:nvSpPr>
            <p:cNvPr id="285905" name="任意多边形 216"/>
            <p:cNvSpPr/>
            <p:nvPr>
              <p:custDataLst>
                <p:tags r:id="rId204"/>
              </p:custDataLst>
            </p:nvPr>
          </p:nvSpPr>
          <p:spPr>
            <a:xfrm>
              <a:off x="13019" y="5176"/>
              <a:ext cx="83" cy="68"/>
            </a:xfrm>
            <a:custGeom>
              <a:avLst/>
              <a:gdLst/>
              <a:ahLst/>
              <a:cxnLst>
                <a:cxn ang="0">
                  <a:pos x="8" y="0"/>
                </a:cxn>
                <a:cxn ang="0">
                  <a:pos x="0" y="4"/>
                </a:cxn>
                <a:cxn ang="0">
                  <a:pos x="4" y="13"/>
                </a:cxn>
                <a:cxn ang="0">
                  <a:pos x="62" y="46"/>
                </a:cxn>
                <a:cxn ang="0">
                  <a:pos x="62" y="51"/>
                </a:cxn>
                <a:cxn ang="0">
                  <a:pos x="71" y="46"/>
                </a:cxn>
                <a:cxn ang="0">
                  <a:pos x="66" y="37"/>
                </a:cxn>
                <a:cxn ang="0">
                  <a:pos x="8" y="0"/>
                </a:cxn>
                <a:cxn ang="0">
                  <a:pos x="8" y="0"/>
                </a:cxn>
              </a:cxnLst>
              <a:pathLst>
                <a:path w="16" h="11">
                  <a:moveTo>
                    <a:pt x="2" y="0"/>
                  </a:moveTo>
                  <a:cubicBezTo>
                    <a:pt x="1" y="0"/>
                    <a:pt x="1" y="1"/>
                    <a:pt x="0" y="1"/>
                  </a:cubicBezTo>
                  <a:cubicBezTo>
                    <a:pt x="0" y="2"/>
                    <a:pt x="0" y="3"/>
                    <a:pt x="1" y="3"/>
                  </a:cubicBezTo>
                  <a:cubicBezTo>
                    <a:pt x="14" y="10"/>
                    <a:pt x="14" y="10"/>
                    <a:pt x="14" y="10"/>
                  </a:cubicBezTo>
                  <a:cubicBezTo>
                    <a:pt x="14" y="11"/>
                    <a:pt x="14" y="11"/>
                    <a:pt x="14" y="11"/>
                  </a:cubicBezTo>
                  <a:cubicBezTo>
                    <a:pt x="15" y="11"/>
                    <a:pt x="15" y="10"/>
                    <a:pt x="16" y="10"/>
                  </a:cubicBezTo>
                  <a:cubicBezTo>
                    <a:pt x="16" y="9"/>
                    <a:pt x="16" y="8"/>
                    <a:pt x="15" y="8"/>
                  </a:cubicBezTo>
                  <a:cubicBezTo>
                    <a:pt x="2" y="0"/>
                    <a:pt x="2" y="0"/>
                    <a:pt x="2" y="0"/>
                  </a:cubicBezTo>
                  <a:cubicBezTo>
                    <a:pt x="2" y="0"/>
                    <a:pt x="2" y="0"/>
                    <a:pt x="2" y="0"/>
                  </a:cubicBezTo>
                </a:path>
              </a:pathLst>
            </a:custGeom>
            <a:solidFill>
              <a:schemeClr val="tx2"/>
            </a:solidFill>
            <a:ln w="9525">
              <a:noFill/>
            </a:ln>
          </p:spPr>
          <p:txBody>
            <a:bodyPr/>
            <a:p>
              <a:endParaRPr lang="zh-CN" altLang="en-US"/>
            </a:p>
          </p:txBody>
        </p:sp>
        <p:sp>
          <p:nvSpPr>
            <p:cNvPr id="285906" name="任意多边形 217"/>
            <p:cNvSpPr/>
            <p:nvPr>
              <p:custDataLst>
                <p:tags r:id="rId205"/>
              </p:custDataLst>
            </p:nvPr>
          </p:nvSpPr>
          <p:spPr>
            <a:xfrm>
              <a:off x="12982" y="5328"/>
              <a:ext cx="95" cy="17"/>
            </a:xfrm>
            <a:custGeom>
              <a:avLst/>
              <a:gdLst/>
              <a:ahLst/>
              <a:cxnLst>
                <a:cxn ang="0">
                  <a:pos x="9" y="0"/>
                </a:cxn>
                <a:cxn ang="0">
                  <a:pos x="4" y="0"/>
                </a:cxn>
                <a:cxn ang="0">
                  <a:pos x="0" y="4"/>
                </a:cxn>
                <a:cxn ang="0">
                  <a:pos x="9" y="13"/>
                </a:cxn>
                <a:cxn ang="0">
                  <a:pos x="76" y="13"/>
                </a:cxn>
                <a:cxn ang="0">
                  <a:pos x="81" y="4"/>
                </a:cxn>
                <a:cxn ang="0">
                  <a:pos x="76" y="0"/>
                </a:cxn>
                <a:cxn ang="0">
                  <a:pos x="58" y="0"/>
                </a:cxn>
                <a:cxn ang="0">
                  <a:pos x="49" y="0"/>
                </a:cxn>
                <a:cxn ang="0">
                  <a:pos x="18" y="0"/>
                </a:cxn>
                <a:cxn ang="0">
                  <a:pos x="9" y="0"/>
                </a:cxn>
              </a:cxnLst>
              <a:pathLst>
                <a:path w="18" h="3">
                  <a:moveTo>
                    <a:pt x="2" y="0"/>
                  </a:moveTo>
                  <a:cubicBezTo>
                    <a:pt x="1" y="0"/>
                    <a:pt x="1" y="0"/>
                    <a:pt x="1" y="0"/>
                  </a:cubicBezTo>
                  <a:cubicBezTo>
                    <a:pt x="1" y="1"/>
                    <a:pt x="0" y="1"/>
                    <a:pt x="0" y="1"/>
                  </a:cubicBezTo>
                  <a:cubicBezTo>
                    <a:pt x="0" y="2"/>
                    <a:pt x="1" y="3"/>
                    <a:pt x="2" y="3"/>
                  </a:cubicBezTo>
                  <a:cubicBezTo>
                    <a:pt x="17" y="3"/>
                    <a:pt x="17" y="3"/>
                    <a:pt x="17" y="3"/>
                  </a:cubicBezTo>
                  <a:cubicBezTo>
                    <a:pt x="18" y="3"/>
                    <a:pt x="18" y="2"/>
                    <a:pt x="18" y="1"/>
                  </a:cubicBezTo>
                  <a:cubicBezTo>
                    <a:pt x="18" y="1"/>
                    <a:pt x="18" y="0"/>
                    <a:pt x="17" y="0"/>
                  </a:cubicBezTo>
                  <a:cubicBezTo>
                    <a:pt x="13" y="0"/>
                    <a:pt x="13" y="0"/>
                    <a:pt x="13" y="0"/>
                  </a:cubicBezTo>
                  <a:cubicBezTo>
                    <a:pt x="11" y="0"/>
                    <a:pt x="11" y="0"/>
                    <a:pt x="11" y="0"/>
                  </a:cubicBezTo>
                  <a:cubicBezTo>
                    <a:pt x="4" y="0"/>
                    <a:pt x="4" y="0"/>
                    <a:pt x="4" y="0"/>
                  </a:cubicBezTo>
                  <a:cubicBezTo>
                    <a:pt x="2" y="0"/>
                    <a:pt x="2" y="0"/>
                    <a:pt x="2" y="0"/>
                  </a:cubicBezTo>
                </a:path>
              </a:pathLst>
            </a:custGeom>
            <a:solidFill>
              <a:schemeClr val="tx2"/>
            </a:solidFill>
            <a:ln w="9525">
              <a:noFill/>
            </a:ln>
          </p:spPr>
          <p:txBody>
            <a:bodyPr/>
            <a:p>
              <a:endParaRPr lang="zh-CN" altLang="en-US"/>
            </a:p>
          </p:txBody>
        </p:sp>
        <p:sp>
          <p:nvSpPr>
            <p:cNvPr id="285907" name="任意多边形 218"/>
            <p:cNvSpPr/>
            <p:nvPr>
              <p:custDataLst>
                <p:tags r:id="rId206"/>
              </p:custDataLst>
            </p:nvPr>
          </p:nvSpPr>
          <p:spPr>
            <a:xfrm>
              <a:off x="13019" y="5430"/>
              <a:ext cx="83" cy="59"/>
            </a:xfrm>
            <a:custGeom>
              <a:avLst/>
              <a:gdLst/>
              <a:ahLst/>
              <a:cxnLst>
                <a:cxn ang="0">
                  <a:pos x="62" y="0"/>
                </a:cxn>
                <a:cxn ang="0">
                  <a:pos x="62" y="0"/>
                </a:cxn>
                <a:cxn ang="0">
                  <a:pos x="4" y="35"/>
                </a:cxn>
                <a:cxn ang="0">
                  <a:pos x="0" y="44"/>
                </a:cxn>
                <a:cxn ang="0">
                  <a:pos x="4" y="44"/>
                </a:cxn>
                <a:cxn ang="0">
                  <a:pos x="8" y="44"/>
                </a:cxn>
                <a:cxn ang="0">
                  <a:pos x="66" y="13"/>
                </a:cxn>
                <a:cxn ang="0">
                  <a:pos x="71" y="4"/>
                </a:cxn>
                <a:cxn ang="0">
                  <a:pos x="62" y="0"/>
                </a:cxn>
              </a:cxnLst>
              <a:pathLst>
                <a:path w="16" h="10">
                  <a:moveTo>
                    <a:pt x="14" y="0"/>
                  </a:moveTo>
                  <a:cubicBezTo>
                    <a:pt x="14" y="0"/>
                    <a:pt x="14" y="0"/>
                    <a:pt x="14" y="0"/>
                  </a:cubicBezTo>
                  <a:cubicBezTo>
                    <a:pt x="1" y="8"/>
                    <a:pt x="1" y="8"/>
                    <a:pt x="1" y="8"/>
                  </a:cubicBezTo>
                  <a:cubicBezTo>
                    <a:pt x="0" y="8"/>
                    <a:pt x="0" y="9"/>
                    <a:pt x="0" y="10"/>
                  </a:cubicBezTo>
                  <a:cubicBezTo>
                    <a:pt x="0" y="10"/>
                    <a:pt x="1" y="10"/>
                    <a:pt x="1" y="10"/>
                  </a:cubicBezTo>
                  <a:cubicBezTo>
                    <a:pt x="2" y="10"/>
                    <a:pt x="2" y="10"/>
                    <a:pt x="2" y="10"/>
                  </a:cubicBezTo>
                  <a:cubicBezTo>
                    <a:pt x="15" y="3"/>
                    <a:pt x="15" y="3"/>
                    <a:pt x="15" y="3"/>
                  </a:cubicBezTo>
                  <a:cubicBezTo>
                    <a:pt x="16" y="2"/>
                    <a:pt x="16" y="1"/>
                    <a:pt x="16" y="1"/>
                  </a:cubicBezTo>
                  <a:cubicBezTo>
                    <a:pt x="15" y="0"/>
                    <a:pt x="15" y="0"/>
                    <a:pt x="14" y="0"/>
                  </a:cubicBezTo>
                </a:path>
              </a:pathLst>
            </a:custGeom>
            <a:solidFill>
              <a:schemeClr val="tx2"/>
            </a:solidFill>
            <a:ln w="9525">
              <a:noFill/>
            </a:ln>
          </p:spPr>
          <p:txBody>
            <a:bodyPr/>
            <a:p>
              <a:endParaRPr lang="zh-CN" altLang="en-US"/>
            </a:p>
          </p:txBody>
        </p:sp>
        <p:sp>
          <p:nvSpPr>
            <p:cNvPr id="285908" name="任意多边形 219"/>
            <p:cNvSpPr/>
            <p:nvPr>
              <p:custDataLst>
                <p:tags r:id="rId207"/>
              </p:custDataLst>
            </p:nvPr>
          </p:nvSpPr>
          <p:spPr>
            <a:xfrm>
              <a:off x="13108" y="5165"/>
              <a:ext cx="284" cy="391"/>
            </a:xfrm>
            <a:custGeom>
              <a:avLst/>
              <a:gdLst/>
              <a:ahLst/>
              <a:cxnLst>
                <a:cxn ang="0">
                  <a:pos x="53" y="279"/>
                </a:cxn>
                <a:cxn ang="0">
                  <a:pos x="53" y="279"/>
                </a:cxn>
                <a:cxn ang="0">
                  <a:pos x="53" y="279"/>
                </a:cxn>
                <a:cxn ang="0">
                  <a:pos x="53" y="279"/>
                </a:cxn>
                <a:cxn ang="0">
                  <a:pos x="183" y="274"/>
                </a:cxn>
                <a:cxn ang="0">
                  <a:pos x="179" y="270"/>
                </a:cxn>
                <a:cxn ang="0">
                  <a:pos x="183" y="274"/>
                </a:cxn>
                <a:cxn ang="0">
                  <a:pos x="71" y="36"/>
                </a:cxn>
                <a:cxn ang="0">
                  <a:pos x="121" y="22"/>
                </a:cxn>
                <a:cxn ang="0">
                  <a:pos x="121" y="22"/>
                </a:cxn>
                <a:cxn ang="0">
                  <a:pos x="224" y="121"/>
                </a:cxn>
                <a:cxn ang="0">
                  <a:pos x="179" y="225"/>
                </a:cxn>
                <a:cxn ang="0">
                  <a:pos x="165" y="261"/>
                </a:cxn>
                <a:cxn ang="0">
                  <a:pos x="165" y="270"/>
                </a:cxn>
                <a:cxn ang="0">
                  <a:pos x="147" y="270"/>
                </a:cxn>
                <a:cxn ang="0">
                  <a:pos x="138" y="270"/>
                </a:cxn>
                <a:cxn ang="0">
                  <a:pos x="103" y="270"/>
                </a:cxn>
                <a:cxn ang="0">
                  <a:pos x="94" y="270"/>
                </a:cxn>
                <a:cxn ang="0">
                  <a:pos x="76" y="270"/>
                </a:cxn>
                <a:cxn ang="0">
                  <a:pos x="76" y="261"/>
                </a:cxn>
                <a:cxn ang="0">
                  <a:pos x="62" y="225"/>
                </a:cxn>
                <a:cxn ang="0">
                  <a:pos x="22" y="121"/>
                </a:cxn>
                <a:cxn ang="0">
                  <a:pos x="58" y="40"/>
                </a:cxn>
                <a:cxn ang="0">
                  <a:pos x="71" y="36"/>
                </a:cxn>
                <a:cxn ang="0">
                  <a:pos x="121" y="0"/>
                </a:cxn>
                <a:cxn ang="0">
                  <a:pos x="0" y="121"/>
                </a:cxn>
                <a:cxn ang="0">
                  <a:pos x="44" y="238"/>
                </a:cxn>
                <a:cxn ang="0">
                  <a:pos x="53" y="279"/>
                </a:cxn>
                <a:cxn ang="0">
                  <a:pos x="62" y="270"/>
                </a:cxn>
                <a:cxn ang="0">
                  <a:pos x="53" y="279"/>
                </a:cxn>
                <a:cxn ang="0">
                  <a:pos x="53" y="279"/>
                </a:cxn>
                <a:cxn ang="0">
                  <a:pos x="53" y="279"/>
                </a:cxn>
                <a:cxn ang="0">
                  <a:pos x="62" y="293"/>
                </a:cxn>
                <a:cxn ang="0">
                  <a:pos x="179" y="293"/>
                </a:cxn>
                <a:cxn ang="0">
                  <a:pos x="179" y="293"/>
                </a:cxn>
                <a:cxn ang="0">
                  <a:pos x="179" y="293"/>
                </a:cxn>
                <a:cxn ang="0">
                  <a:pos x="188" y="283"/>
                </a:cxn>
                <a:cxn ang="0">
                  <a:pos x="188" y="279"/>
                </a:cxn>
                <a:cxn ang="0">
                  <a:pos x="197" y="238"/>
                </a:cxn>
                <a:cxn ang="0">
                  <a:pos x="242" y="121"/>
                </a:cxn>
                <a:cxn ang="0">
                  <a:pos x="121" y="0"/>
                </a:cxn>
                <a:cxn ang="0">
                  <a:pos x="121" y="0"/>
                </a:cxn>
              </a:cxnLst>
              <a:pathLst>
                <a:path w="54" h="65">
                  <a:moveTo>
                    <a:pt x="12" y="62"/>
                  </a:moveTo>
                  <a:cubicBezTo>
                    <a:pt x="12" y="62"/>
                    <a:pt x="12" y="62"/>
                    <a:pt x="12" y="62"/>
                  </a:cubicBezTo>
                  <a:cubicBezTo>
                    <a:pt x="12" y="62"/>
                    <a:pt x="12" y="62"/>
                    <a:pt x="12" y="62"/>
                  </a:cubicBezTo>
                  <a:cubicBezTo>
                    <a:pt x="12" y="62"/>
                    <a:pt x="12" y="62"/>
                    <a:pt x="12" y="62"/>
                  </a:cubicBezTo>
                  <a:moveTo>
                    <a:pt x="41" y="61"/>
                  </a:moveTo>
                  <a:cubicBezTo>
                    <a:pt x="40" y="60"/>
                    <a:pt x="40" y="60"/>
                    <a:pt x="40" y="60"/>
                  </a:cubicBezTo>
                  <a:cubicBezTo>
                    <a:pt x="41" y="61"/>
                    <a:pt x="41" y="61"/>
                    <a:pt x="41" y="61"/>
                  </a:cubicBezTo>
                  <a:moveTo>
                    <a:pt x="16" y="8"/>
                  </a:moveTo>
                  <a:cubicBezTo>
                    <a:pt x="19" y="6"/>
                    <a:pt x="23" y="5"/>
                    <a:pt x="27" y="5"/>
                  </a:cubicBezTo>
                  <a:cubicBezTo>
                    <a:pt x="27" y="5"/>
                    <a:pt x="27" y="5"/>
                    <a:pt x="27" y="5"/>
                  </a:cubicBezTo>
                  <a:cubicBezTo>
                    <a:pt x="40" y="5"/>
                    <a:pt x="50" y="15"/>
                    <a:pt x="50" y="27"/>
                  </a:cubicBezTo>
                  <a:cubicBezTo>
                    <a:pt x="50" y="27"/>
                    <a:pt x="49" y="38"/>
                    <a:pt x="40" y="50"/>
                  </a:cubicBezTo>
                  <a:cubicBezTo>
                    <a:pt x="39" y="52"/>
                    <a:pt x="38" y="55"/>
                    <a:pt x="37" y="58"/>
                  </a:cubicBezTo>
                  <a:cubicBezTo>
                    <a:pt x="37" y="58"/>
                    <a:pt x="37" y="59"/>
                    <a:pt x="37" y="60"/>
                  </a:cubicBezTo>
                  <a:cubicBezTo>
                    <a:pt x="33" y="60"/>
                    <a:pt x="33" y="60"/>
                    <a:pt x="33" y="60"/>
                  </a:cubicBezTo>
                  <a:cubicBezTo>
                    <a:pt x="31" y="60"/>
                    <a:pt x="31" y="60"/>
                    <a:pt x="31" y="60"/>
                  </a:cubicBezTo>
                  <a:cubicBezTo>
                    <a:pt x="23" y="60"/>
                    <a:pt x="23" y="60"/>
                    <a:pt x="23" y="60"/>
                  </a:cubicBezTo>
                  <a:cubicBezTo>
                    <a:pt x="21" y="60"/>
                    <a:pt x="21" y="60"/>
                    <a:pt x="21" y="60"/>
                  </a:cubicBezTo>
                  <a:cubicBezTo>
                    <a:pt x="17" y="60"/>
                    <a:pt x="17" y="60"/>
                    <a:pt x="17" y="60"/>
                  </a:cubicBezTo>
                  <a:cubicBezTo>
                    <a:pt x="17" y="59"/>
                    <a:pt x="17" y="58"/>
                    <a:pt x="17" y="58"/>
                  </a:cubicBezTo>
                  <a:cubicBezTo>
                    <a:pt x="16" y="55"/>
                    <a:pt x="15" y="52"/>
                    <a:pt x="14" y="50"/>
                  </a:cubicBezTo>
                  <a:cubicBezTo>
                    <a:pt x="5" y="38"/>
                    <a:pt x="5" y="27"/>
                    <a:pt x="5" y="27"/>
                  </a:cubicBezTo>
                  <a:cubicBezTo>
                    <a:pt x="5" y="20"/>
                    <a:pt x="8" y="13"/>
                    <a:pt x="13" y="9"/>
                  </a:cubicBezTo>
                  <a:cubicBezTo>
                    <a:pt x="14" y="9"/>
                    <a:pt x="15" y="8"/>
                    <a:pt x="16" y="8"/>
                  </a:cubicBezTo>
                  <a:moveTo>
                    <a:pt x="27" y="0"/>
                  </a:moveTo>
                  <a:cubicBezTo>
                    <a:pt x="12" y="0"/>
                    <a:pt x="0" y="12"/>
                    <a:pt x="0" y="27"/>
                  </a:cubicBezTo>
                  <a:cubicBezTo>
                    <a:pt x="0" y="27"/>
                    <a:pt x="0" y="40"/>
                    <a:pt x="10" y="53"/>
                  </a:cubicBezTo>
                  <a:cubicBezTo>
                    <a:pt x="12" y="55"/>
                    <a:pt x="12" y="60"/>
                    <a:pt x="12" y="62"/>
                  </a:cubicBezTo>
                  <a:cubicBezTo>
                    <a:pt x="12" y="61"/>
                    <a:pt x="13" y="60"/>
                    <a:pt x="14" y="60"/>
                  </a:cubicBezTo>
                  <a:cubicBezTo>
                    <a:pt x="13" y="60"/>
                    <a:pt x="12" y="61"/>
                    <a:pt x="12" y="62"/>
                  </a:cubicBezTo>
                  <a:cubicBezTo>
                    <a:pt x="12" y="62"/>
                    <a:pt x="12" y="62"/>
                    <a:pt x="12" y="62"/>
                  </a:cubicBezTo>
                  <a:cubicBezTo>
                    <a:pt x="12" y="62"/>
                    <a:pt x="12" y="62"/>
                    <a:pt x="12" y="62"/>
                  </a:cubicBezTo>
                  <a:cubicBezTo>
                    <a:pt x="12" y="64"/>
                    <a:pt x="13" y="65"/>
                    <a:pt x="14" y="65"/>
                  </a:cubicBezTo>
                  <a:cubicBezTo>
                    <a:pt x="40" y="65"/>
                    <a:pt x="40" y="65"/>
                    <a:pt x="40" y="65"/>
                  </a:cubicBezTo>
                  <a:cubicBezTo>
                    <a:pt x="40" y="65"/>
                    <a:pt x="40" y="65"/>
                    <a:pt x="40" y="65"/>
                  </a:cubicBezTo>
                  <a:cubicBezTo>
                    <a:pt x="40" y="65"/>
                    <a:pt x="40" y="65"/>
                    <a:pt x="40" y="65"/>
                  </a:cubicBezTo>
                  <a:cubicBezTo>
                    <a:pt x="41" y="65"/>
                    <a:pt x="42" y="64"/>
                    <a:pt x="42" y="63"/>
                  </a:cubicBezTo>
                  <a:cubicBezTo>
                    <a:pt x="42" y="62"/>
                    <a:pt x="42" y="62"/>
                    <a:pt x="42" y="62"/>
                  </a:cubicBezTo>
                  <a:cubicBezTo>
                    <a:pt x="42" y="61"/>
                    <a:pt x="42" y="55"/>
                    <a:pt x="44" y="53"/>
                  </a:cubicBezTo>
                  <a:cubicBezTo>
                    <a:pt x="54" y="40"/>
                    <a:pt x="54" y="27"/>
                    <a:pt x="54" y="27"/>
                  </a:cubicBezTo>
                  <a:cubicBezTo>
                    <a:pt x="54" y="12"/>
                    <a:pt x="42" y="0"/>
                    <a:pt x="27" y="0"/>
                  </a:cubicBezTo>
                  <a:cubicBezTo>
                    <a:pt x="27" y="0"/>
                    <a:pt x="27" y="0"/>
                    <a:pt x="27" y="0"/>
                  </a:cubicBezTo>
                </a:path>
              </a:pathLst>
            </a:custGeom>
            <a:solidFill>
              <a:schemeClr val="tx2"/>
            </a:solidFill>
            <a:ln w="9525">
              <a:noFill/>
            </a:ln>
          </p:spPr>
          <p:txBody>
            <a:bodyPr/>
            <a:p>
              <a:endParaRPr lang="zh-CN" altLang="en-US"/>
            </a:p>
          </p:txBody>
        </p:sp>
        <p:sp>
          <p:nvSpPr>
            <p:cNvPr id="285909" name="任意多边形 220"/>
            <p:cNvSpPr/>
            <p:nvPr>
              <p:custDataLst>
                <p:tags r:id="rId208"/>
              </p:custDataLst>
            </p:nvPr>
          </p:nvSpPr>
          <p:spPr>
            <a:xfrm>
              <a:off x="13176" y="5556"/>
              <a:ext cx="147" cy="29"/>
            </a:xfrm>
            <a:custGeom>
              <a:avLst/>
              <a:gdLst/>
              <a:ahLst/>
              <a:cxnLst>
                <a:cxn ang="0">
                  <a:pos x="8" y="0"/>
                </a:cxn>
                <a:cxn ang="0">
                  <a:pos x="0" y="13"/>
                </a:cxn>
                <a:cxn ang="0">
                  <a:pos x="8" y="22"/>
                </a:cxn>
                <a:cxn ang="0">
                  <a:pos x="116" y="22"/>
                </a:cxn>
                <a:cxn ang="0">
                  <a:pos x="125" y="13"/>
                </a:cxn>
                <a:cxn ang="0">
                  <a:pos x="116" y="0"/>
                </a:cxn>
                <a:cxn ang="0">
                  <a:pos x="8" y="0"/>
                </a:cxn>
                <a:cxn ang="0">
                  <a:pos x="8" y="0"/>
                </a:cxn>
              </a:cxnLst>
              <a:pathLst>
                <a:path w="28" h="5">
                  <a:moveTo>
                    <a:pt x="2" y="0"/>
                  </a:moveTo>
                  <a:cubicBezTo>
                    <a:pt x="1" y="0"/>
                    <a:pt x="0" y="1"/>
                    <a:pt x="0" y="3"/>
                  </a:cubicBezTo>
                  <a:cubicBezTo>
                    <a:pt x="0" y="4"/>
                    <a:pt x="1" y="5"/>
                    <a:pt x="2" y="5"/>
                  </a:cubicBezTo>
                  <a:cubicBezTo>
                    <a:pt x="26" y="5"/>
                    <a:pt x="26" y="5"/>
                    <a:pt x="26" y="5"/>
                  </a:cubicBezTo>
                  <a:cubicBezTo>
                    <a:pt x="27" y="5"/>
                    <a:pt x="28" y="4"/>
                    <a:pt x="28" y="3"/>
                  </a:cubicBezTo>
                  <a:cubicBezTo>
                    <a:pt x="28" y="1"/>
                    <a:pt x="27" y="0"/>
                    <a:pt x="26" y="0"/>
                  </a:cubicBezTo>
                  <a:cubicBezTo>
                    <a:pt x="2" y="0"/>
                    <a:pt x="2" y="0"/>
                    <a:pt x="2" y="0"/>
                  </a:cubicBezTo>
                  <a:cubicBezTo>
                    <a:pt x="2" y="0"/>
                    <a:pt x="2" y="0"/>
                    <a:pt x="2" y="0"/>
                  </a:cubicBezTo>
                </a:path>
              </a:pathLst>
            </a:custGeom>
            <a:solidFill>
              <a:schemeClr val="tx2"/>
            </a:solidFill>
            <a:ln w="9525">
              <a:noFill/>
            </a:ln>
          </p:spPr>
          <p:txBody>
            <a:bodyPr/>
            <a:p>
              <a:endParaRPr lang="zh-CN" altLang="en-US"/>
            </a:p>
          </p:txBody>
        </p:sp>
        <p:sp>
          <p:nvSpPr>
            <p:cNvPr id="285910" name="任意多边形 221"/>
            <p:cNvSpPr/>
            <p:nvPr>
              <p:custDataLst>
                <p:tags r:id="rId209"/>
              </p:custDataLst>
            </p:nvPr>
          </p:nvSpPr>
          <p:spPr>
            <a:xfrm>
              <a:off x="13186" y="5586"/>
              <a:ext cx="127" cy="29"/>
            </a:xfrm>
            <a:custGeom>
              <a:avLst/>
              <a:gdLst/>
              <a:ahLst/>
              <a:cxnLst>
                <a:cxn ang="0">
                  <a:pos x="9" y="0"/>
                </a:cxn>
                <a:cxn ang="0">
                  <a:pos x="0" y="13"/>
                </a:cxn>
                <a:cxn ang="0">
                  <a:pos x="9" y="22"/>
                </a:cxn>
                <a:cxn ang="0">
                  <a:pos x="99" y="22"/>
                </a:cxn>
                <a:cxn ang="0">
                  <a:pos x="99" y="22"/>
                </a:cxn>
                <a:cxn ang="0">
                  <a:pos x="108" y="13"/>
                </a:cxn>
                <a:cxn ang="0">
                  <a:pos x="99" y="0"/>
                </a:cxn>
                <a:cxn ang="0">
                  <a:pos x="9" y="0"/>
                </a:cxn>
              </a:cxnLst>
              <a:pathLst>
                <a:path w="24" h="5">
                  <a:moveTo>
                    <a:pt x="2" y="0"/>
                  </a:moveTo>
                  <a:cubicBezTo>
                    <a:pt x="1" y="0"/>
                    <a:pt x="0" y="1"/>
                    <a:pt x="0" y="3"/>
                  </a:cubicBezTo>
                  <a:cubicBezTo>
                    <a:pt x="0" y="4"/>
                    <a:pt x="1" y="5"/>
                    <a:pt x="2" y="5"/>
                  </a:cubicBezTo>
                  <a:cubicBezTo>
                    <a:pt x="22" y="5"/>
                    <a:pt x="22" y="5"/>
                    <a:pt x="22" y="5"/>
                  </a:cubicBezTo>
                  <a:cubicBezTo>
                    <a:pt x="22" y="5"/>
                    <a:pt x="22" y="5"/>
                    <a:pt x="22" y="5"/>
                  </a:cubicBezTo>
                  <a:cubicBezTo>
                    <a:pt x="23" y="5"/>
                    <a:pt x="24" y="4"/>
                    <a:pt x="24" y="3"/>
                  </a:cubicBezTo>
                  <a:cubicBezTo>
                    <a:pt x="24" y="1"/>
                    <a:pt x="23" y="0"/>
                    <a:pt x="22" y="0"/>
                  </a:cubicBezTo>
                  <a:cubicBezTo>
                    <a:pt x="2" y="0"/>
                    <a:pt x="2" y="0"/>
                    <a:pt x="2" y="0"/>
                  </a:cubicBezTo>
                </a:path>
              </a:pathLst>
            </a:custGeom>
            <a:solidFill>
              <a:schemeClr val="tx2"/>
            </a:solidFill>
            <a:ln w="9525">
              <a:noFill/>
            </a:ln>
          </p:spPr>
          <p:txBody>
            <a:bodyPr/>
            <a:p>
              <a:endParaRPr lang="zh-CN" altLang="en-US"/>
            </a:p>
          </p:txBody>
        </p:sp>
        <p:sp>
          <p:nvSpPr>
            <p:cNvPr id="285911" name="任意多边形 222"/>
            <p:cNvSpPr/>
            <p:nvPr>
              <p:custDataLst>
                <p:tags r:id="rId210"/>
              </p:custDataLst>
            </p:nvPr>
          </p:nvSpPr>
          <p:spPr>
            <a:xfrm>
              <a:off x="13198" y="5616"/>
              <a:ext cx="101" cy="29"/>
            </a:xfrm>
            <a:custGeom>
              <a:avLst/>
              <a:gdLst/>
              <a:ahLst/>
              <a:cxnLst>
                <a:cxn ang="0">
                  <a:pos x="13" y="0"/>
                </a:cxn>
                <a:cxn ang="0">
                  <a:pos x="0" y="13"/>
                </a:cxn>
                <a:cxn ang="0">
                  <a:pos x="13" y="22"/>
                </a:cxn>
                <a:cxn ang="0">
                  <a:pos x="76" y="22"/>
                </a:cxn>
                <a:cxn ang="0">
                  <a:pos x="76" y="22"/>
                </a:cxn>
                <a:cxn ang="0">
                  <a:pos x="86" y="13"/>
                </a:cxn>
                <a:cxn ang="0">
                  <a:pos x="76" y="0"/>
                </a:cxn>
                <a:cxn ang="0">
                  <a:pos x="13" y="0"/>
                </a:cxn>
                <a:cxn ang="0">
                  <a:pos x="13" y="0"/>
                </a:cxn>
              </a:cxnLst>
              <a:pathLst>
                <a:path w="19" h="5">
                  <a:moveTo>
                    <a:pt x="3" y="0"/>
                  </a:moveTo>
                  <a:cubicBezTo>
                    <a:pt x="2" y="0"/>
                    <a:pt x="0" y="1"/>
                    <a:pt x="0" y="3"/>
                  </a:cubicBezTo>
                  <a:cubicBezTo>
                    <a:pt x="0" y="4"/>
                    <a:pt x="2" y="5"/>
                    <a:pt x="3" y="5"/>
                  </a:cubicBezTo>
                  <a:cubicBezTo>
                    <a:pt x="17" y="5"/>
                    <a:pt x="17" y="5"/>
                    <a:pt x="17" y="5"/>
                  </a:cubicBezTo>
                  <a:cubicBezTo>
                    <a:pt x="17" y="5"/>
                    <a:pt x="17" y="5"/>
                    <a:pt x="17" y="5"/>
                  </a:cubicBezTo>
                  <a:cubicBezTo>
                    <a:pt x="18" y="5"/>
                    <a:pt x="19" y="4"/>
                    <a:pt x="19" y="3"/>
                  </a:cubicBezTo>
                  <a:cubicBezTo>
                    <a:pt x="19" y="1"/>
                    <a:pt x="18" y="0"/>
                    <a:pt x="17" y="0"/>
                  </a:cubicBezTo>
                  <a:cubicBezTo>
                    <a:pt x="3" y="0"/>
                    <a:pt x="3" y="0"/>
                    <a:pt x="3" y="0"/>
                  </a:cubicBezTo>
                  <a:cubicBezTo>
                    <a:pt x="3" y="0"/>
                    <a:pt x="3" y="0"/>
                    <a:pt x="3" y="0"/>
                  </a:cubicBezTo>
                </a:path>
              </a:pathLst>
            </a:custGeom>
            <a:solidFill>
              <a:schemeClr val="tx2"/>
            </a:solidFill>
            <a:ln w="9525">
              <a:noFill/>
            </a:ln>
          </p:spPr>
          <p:txBody>
            <a:bodyPr/>
            <a:p>
              <a:endParaRPr lang="zh-CN" altLang="en-US"/>
            </a:p>
          </p:txBody>
        </p:sp>
        <p:sp>
          <p:nvSpPr>
            <p:cNvPr id="285912" name="任意多边形 224"/>
            <p:cNvSpPr/>
            <p:nvPr>
              <p:custDataLst>
                <p:tags r:id="rId211"/>
              </p:custDataLst>
            </p:nvPr>
          </p:nvSpPr>
          <p:spPr>
            <a:xfrm>
              <a:off x="11329" y="6565"/>
              <a:ext cx="28" cy="97"/>
            </a:xfrm>
            <a:custGeom>
              <a:avLst/>
              <a:gdLst/>
              <a:ahLst/>
              <a:cxnLst>
                <a:cxn ang="0">
                  <a:pos x="19" y="73"/>
                </a:cxn>
                <a:cxn ang="0">
                  <a:pos x="0" y="68"/>
                </a:cxn>
                <a:cxn ang="0">
                  <a:pos x="4" y="0"/>
                </a:cxn>
                <a:cxn ang="0">
                  <a:pos x="24" y="4"/>
                </a:cxn>
                <a:cxn ang="0">
                  <a:pos x="19" y="73"/>
                </a:cxn>
              </a:cxnLst>
              <a:pathLst>
                <a:path w="15" h="46">
                  <a:moveTo>
                    <a:pt x="12" y="46"/>
                  </a:moveTo>
                  <a:lnTo>
                    <a:pt x="0" y="43"/>
                  </a:lnTo>
                  <a:lnTo>
                    <a:pt x="3" y="0"/>
                  </a:lnTo>
                  <a:lnTo>
                    <a:pt x="15" y="3"/>
                  </a:lnTo>
                  <a:lnTo>
                    <a:pt x="12" y="46"/>
                  </a:lnTo>
                  <a:close/>
                </a:path>
              </a:pathLst>
            </a:custGeom>
            <a:solidFill>
              <a:srgbClr val="6D6E71"/>
            </a:solidFill>
            <a:ln w="9525">
              <a:noFill/>
            </a:ln>
          </p:spPr>
          <p:txBody>
            <a:bodyPr/>
            <a:p>
              <a:endParaRPr lang="zh-CN" altLang="en-US"/>
            </a:p>
          </p:txBody>
        </p:sp>
        <p:sp>
          <p:nvSpPr>
            <p:cNvPr id="285913" name="任意多边形 225"/>
            <p:cNvSpPr/>
            <p:nvPr>
              <p:custDataLst>
                <p:tags r:id="rId212"/>
              </p:custDataLst>
            </p:nvPr>
          </p:nvSpPr>
          <p:spPr>
            <a:xfrm>
              <a:off x="11408" y="6570"/>
              <a:ext cx="26" cy="91"/>
            </a:xfrm>
            <a:custGeom>
              <a:avLst/>
              <a:gdLst/>
              <a:ahLst/>
              <a:cxnLst>
                <a:cxn ang="0">
                  <a:pos x="17" y="68"/>
                </a:cxn>
                <a:cxn ang="0">
                  <a:pos x="0" y="68"/>
                </a:cxn>
                <a:cxn ang="0">
                  <a:pos x="4" y="0"/>
                </a:cxn>
                <a:cxn ang="0">
                  <a:pos x="22" y="4"/>
                </a:cxn>
                <a:cxn ang="0">
                  <a:pos x="17" y="68"/>
                </a:cxn>
              </a:cxnLst>
              <a:pathLst>
                <a:path w="14" h="43">
                  <a:moveTo>
                    <a:pt x="11" y="43"/>
                  </a:moveTo>
                  <a:lnTo>
                    <a:pt x="0" y="43"/>
                  </a:lnTo>
                  <a:lnTo>
                    <a:pt x="3" y="0"/>
                  </a:lnTo>
                  <a:lnTo>
                    <a:pt x="14" y="3"/>
                  </a:lnTo>
                  <a:lnTo>
                    <a:pt x="11" y="43"/>
                  </a:lnTo>
                  <a:close/>
                </a:path>
              </a:pathLst>
            </a:custGeom>
            <a:solidFill>
              <a:srgbClr val="6D6E71"/>
            </a:solidFill>
            <a:ln w="9525">
              <a:noFill/>
            </a:ln>
          </p:spPr>
          <p:txBody>
            <a:bodyPr/>
            <a:p>
              <a:endParaRPr lang="zh-CN" altLang="en-US"/>
            </a:p>
          </p:txBody>
        </p:sp>
        <p:sp>
          <p:nvSpPr>
            <p:cNvPr id="285914" name="任意多边形 226"/>
            <p:cNvSpPr/>
            <p:nvPr>
              <p:custDataLst>
                <p:tags r:id="rId213"/>
              </p:custDataLst>
            </p:nvPr>
          </p:nvSpPr>
          <p:spPr>
            <a:xfrm>
              <a:off x="11624" y="6590"/>
              <a:ext cx="28" cy="95"/>
            </a:xfrm>
            <a:custGeom>
              <a:avLst/>
              <a:gdLst/>
              <a:ahLst/>
              <a:cxnLst>
                <a:cxn ang="0">
                  <a:pos x="19" y="71"/>
                </a:cxn>
                <a:cxn ang="0">
                  <a:pos x="0" y="66"/>
                </a:cxn>
                <a:cxn ang="0">
                  <a:pos x="4" y="0"/>
                </a:cxn>
                <a:cxn ang="0">
                  <a:pos x="24" y="4"/>
                </a:cxn>
                <a:cxn ang="0">
                  <a:pos x="19" y="71"/>
                </a:cxn>
              </a:cxnLst>
              <a:pathLst>
                <a:path w="15" h="45">
                  <a:moveTo>
                    <a:pt x="12" y="45"/>
                  </a:moveTo>
                  <a:lnTo>
                    <a:pt x="0" y="42"/>
                  </a:lnTo>
                  <a:lnTo>
                    <a:pt x="3" y="0"/>
                  </a:lnTo>
                  <a:lnTo>
                    <a:pt x="15" y="3"/>
                  </a:lnTo>
                  <a:lnTo>
                    <a:pt x="12" y="45"/>
                  </a:lnTo>
                  <a:close/>
                </a:path>
              </a:pathLst>
            </a:custGeom>
            <a:solidFill>
              <a:srgbClr val="6D6E71"/>
            </a:solidFill>
            <a:ln w="9525">
              <a:noFill/>
            </a:ln>
          </p:spPr>
          <p:txBody>
            <a:bodyPr/>
            <a:p>
              <a:endParaRPr lang="zh-CN" altLang="en-US"/>
            </a:p>
          </p:txBody>
        </p:sp>
        <p:sp>
          <p:nvSpPr>
            <p:cNvPr id="285915" name="任意多边形 227"/>
            <p:cNvSpPr/>
            <p:nvPr>
              <p:custDataLst>
                <p:tags r:id="rId214"/>
              </p:custDataLst>
            </p:nvPr>
          </p:nvSpPr>
          <p:spPr>
            <a:xfrm>
              <a:off x="11398" y="5556"/>
              <a:ext cx="255" cy="160"/>
            </a:xfrm>
            <a:custGeom>
              <a:avLst/>
              <a:gdLst/>
              <a:ahLst/>
              <a:cxnLst>
                <a:cxn ang="0">
                  <a:pos x="0" y="44"/>
                </a:cxn>
                <a:cxn ang="0">
                  <a:pos x="31" y="4"/>
                </a:cxn>
                <a:cxn ang="0">
                  <a:pos x="217" y="57"/>
                </a:cxn>
                <a:cxn ang="0">
                  <a:pos x="212" y="120"/>
                </a:cxn>
                <a:cxn ang="0">
                  <a:pos x="0" y="44"/>
                </a:cxn>
              </a:cxnLst>
              <a:pathLst>
                <a:path w="48" h="27">
                  <a:moveTo>
                    <a:pt x="0" y="10"/>
                  </a:moveTo>
                  <a:cubicBezTo>
                    <a:pt x="7" y="1"/>
                    <a:pt x="7" y="1"/>
                    <a:pt x="7" y="1"/>
                  </a:cubicBezTo>
                  <a:cubicBezTo>
                    <a:pt x="23" y="0"/>
                    <a:pt x="48" y="13"/>
                    <a:pt x="48" y="13"/>
                  </a:cubicBezTo>
                  <a:cubicBezTo>
                    <a:pt x="47" y="27"/>
                    <a:pt x="47" y="27"/>
                    <a:pt x="47" y="27"/>
                  </a:cubicBezTo>
                  <a:cubicBezTo>
                    <a:pt x="47" y="27"/>
                    <a:pt x="37" y="9"/>
                    <a:pt x="0" y="10"/>
                  </a:cubicBezTo>
                </a:path>
              </a:pathLst>
            </a:custGeom>
            <a:solidFill>
              <a:srgbClr val="D2E5C8"/>
            </a:solidFill>
            <a:ln w="9525">
              <a:noFill/>
            </a:ln>
          </p:spPr>
          <p:txBody>
            <a:bodyPr/>
            <a:p>
              <a:endParaRPr lang="zh-CN" altLang="en-US"/>
            </a:p>
          </p:txBody>
        </p:sp>
        <p:sp>
          <p:nvSpPr>
            <p:cNvPr id="285916" name="任意多边形 228"/>
            <p:cNvSpPr/>
            <p:nvPr>
              <p:custDataLst>
                <p:tags r:id="rId215"/>
              </p:custDataLst>
            </p:nvPr>
          </p:nvSpPr>
          <p:spPr>
            <a:xfrm>
              <a:off x="11446" y="6691"/>
              <a:ext cx="781" cy="974"/>
            </a:xfrm>
            <a:custGeom>
              <a:avLst/>
              <a:gdLst/>
              <a:ahLst/>
              <a:cxnLst>
                <a:cxn ang="0">
                  <a:pos x="206" y="0"/>
                </a:cxn>
                <a:cxn ang="0">
                  <a:pos x="593" y="139"/>
                </a:cxn>
                <a:cxn ang="0">
                  <a:pos x="665" y="702"/>
                </a:cxn>
                <a:cxn ang="0">
                  <a:pos x="503" y="730"/>
                </a:cxn>
                <a:cxn ang="0">
                  <a:pos x="431" y="261"/>
                </a:cxn>
                <a:cxn ang="0">
                  <a:pos x="116" y="198"/>
                </a:cxn>
                <a:cxn ang="0">
                  <a:pos x="206" y="0"/>
                </a:cxn>
              </a:cxnLst>
              <a:pathLst>
                <a:path w="148" h="162">
                  <a:moveTo>
                    <a:pt x="46" y="0"/>
                  </a:moveTo>
                  <a:cubicBezTo>
                    <a:pt x="46" y="0"/>
                    <a:pt x="129" y="23"/>
                    <a:pt x="132" y="31"/>
                  </a:cubicBezTo>
                  <a:cubicBezTo>
                    <a:pt x="134" y="40"/>
                    <a:pt x="148" y="156"/>
                    <a:pt x="148" y="156"/>
                  </a:cubicBezTo>
                  <a:cubicBezTo>
                    <a:pt x="112" y="162"/>
                    <a:pt x="112" y="162"/>
                    <a:pt x="112" y="162"/>
                  </a:cubicBezTo>
                  <a:cubicBezTo>
                    <a:pt x="112" y="162"/>
                    <a:pt x="95" y="69"/>
                    <a:pt x="96" y="58"/>
                  </a:cubicBezTo>
                  <a:cubicBezTo>
                    <a:pt x="85" y="52"/>
                    <a:pt x="29" y="44"/>
                    <a:pt x="26" y="44"/>
                  </a:cubicBezTo>
                  <a:cubicBezTo>
                    <a:pt x="24" y="45"/>
                    <a:pt x="0" y="4"/>
                    <a:pt x="46" y="0"/>
                  </a:cubicBezTo>
                </a:path>
              </a:pathLst>
            </a:custGeom>
            <a:solidFill>
              <a:srgbClr val="6D6E71"/>
            </a:solidFill>
            <a:ln w="9525">
              <a:noFill/>
            </a:ln>
          </p:spPr>
          <p:txBody>
            <a:bodyPr/>
            <a:p>
              <a:endParaRPr lang="zh-CN" altLang="en-US"/>
            </a:p>
          </p:txBody>
        </p:sp>
        <p:sp>
          <p:nvSpPr>
            <p:cNvPr id="285917" name="任意多边形 229"/>
            <p:cNvSpPr/>
            <p:nvPr>
              <p:custDataLst>
                <p:tags r:id="rId216"/>
              </p:custDataLst>
            </p:nvPr>
          </p:nvSpPr>
          <p:spPr>
            <a:xfrm>
              <a:off x="11715" y="6967"/>
              <a:ext cx="58" cy="727"/>
            </a:xfrm>
            <a:custGeom>
              <a:avLst/>
              <a:gdLst/>
              <a:ahLst/>
              <a:cxnLst>
                <a:cxn ang="0">
                  <a:pos x="0" y="0"/>
                </a:cxn>
                <a:cxn ang="0">
                  <a:pos x="39" y="545"/>
                </a:cxn>
                <a:cxn ang="0">
                  <a:pos x="49" y="545"/>
                </a:cxn>
                <a:cxn ang="0">
                  <a:pos x="7" y="0"/>
                </a:cxn>
                <a:cxn ang="0">
                  <a:pos x="0" y="0"/>
                </a:cxn>
              </a:cxnLst>
              <a:pathLst>
                <a:path w="31" h="344">
                  <a:moveTo>
                    <a:pt x="0" y="0"/>
                  </a:moveTo>
                  <a:lnTo>
                    <a:pt x="25" y="344"/>
                  </a:lnTo>
                  <a:lnTo>
                    <a:pt x="31" y="344"/>
                  </a:lnTo>
                  <a:lnTo>
                    <a:pt x="5" y="0"/>
                  </a:lnTo>
                  <a:lnTo>
                    <a:pt x="0" y="0"/>
                  </a:lnTo>
                  <a:close/>
                </a:path>
              </a:pathLst>
            </a:custGeom>
            <a:solidFill>
              <a:srgbClr val="231F20"/>
            </a:solidFill>
            <a:ln w="9525">
              <a:noFill/>
            </a:ln>
          </p:spPr>
          <p:txBody>
            <a:bodyPr/>
            <a:p>
              <a:endParaRPr lang="zh-CN" altLang="en-US"/>
            </a:p>
          </p:txBody>
        </p:sp>
        <p:sp>
          <p:nvSpPr>
            <p:cNvPr id="285918" name="任意多边形 230"/>
            <p:cNvSpPr/>
            <p:nvPr>
              <p:custDataLst>
                <p:tags r:id="rId217"/>
              </p:custDataLst>
            </p:nvPr>
          </p:nvSpPr>
          <p:spPr>
            <a:xfrm>
              <a:off x="11715" y="6967"/>
              <a:ext cx="58" cy="727"/>
            </a:xfrm>
            <a:custGeom>
              <a:avLst/>
              <a:gdLst/>
              <a:ahLst/>
              <a:cxnLst>
                <a:cxn ang="0">
                  <a:pos x="0" y="0"/>
                </a:cxn>
                <a:cxn ang="0">
                  <a:pos x="39" y="545"/>
                </a:cxn>
                <a:cxn ang="0">
                  <a:pos x="49" y="545"/>
                </a:cxn>
                <a:cxn ang="0">
                  <a:pos x="7" y="0"/>
                </a:cxn>
              </a:cxnLst>
              <a:pathLst>
                <a:path w="31" h="344">
                  <a:moveTo>
                    <a:pt x="0" y="0"/>
                  </a:moveTo>
                  <a:lnTo>
                    <a:pt x="25" y="344"/>
                  </a:lnTo>
                  <a:lnTo>
                    <a:pt x="31" y="344"/>
                  </a:lnTo>
                  <a:lnTo>
                    <a:pt x="5" y="0"/>
                  </a:lnTo>
                </a:path>
              </a:pathLst>
            </a:custGeom>
            <a:noFill/>
            <a:ln w="9525">
              <a:noFill/>
            </a:ln>
          </p:spPr>
          <p:txBody>
            <a:bodyPr/>
            <a:p>
              <a:endParaRPr lang="zh-CN" altLang="en-US"/>
            </a:p>
          </p:txBody>
        </p:sp>
        <p:sp>
          <p:nvSpPr>
            <p:cNvPr id="285919" name="任意多边形 231"/>
            <p:cNvSpPr/>
            <p:nvPr>
              <p:custDataLst>
                <p:tags r:id="rId218"/>
              </p:custDataLst>
            </p:nvPr>
          </p:nvSpPr>
          <p:spPr>
            <a:xfrm>
              <a:off x="11239" y="6967"/>
              <a:ext cx="58" cy="727"/>
            </a:xfrm>
            <a:custGeom>
              <a:avLst/>
              <a:gdLst/>
              <a:ahLst/>
              <a:cxnLst>
                <a:cxn ang="0">
                  <a:pos x="41" y="0"/>
                </a:cxn>
                <a:cxn ang="0">
                  <a:pos x="0" y="545"/>
                </a:cxn>
                <a:cxn ang="0">
                  <a:pos x="9" y="545"/>
                </a:cxn>
                <a:cxn ang="0">
                  <a:pos x="49" y="0"/>
                </a:cxn>
                <a:cxn ang="0">
                  <a:pos x="41" y="0"/>
                </a:cxn>
              </a:cxnLst>
              <a:pathLst>
                <a:path w="31" h="344">
                  <a:moveTo>
                    <a:pt x="26" y="0"/>
                  </a:moveTo>
                  <a:lnTo>
                    <a:pt x="0" y="344"/>
                  </a:lnTo>
                  <a:lnTo>
                    <a:pt x="6" y="344"/>
                  </a:lnTo>
                  <a:lnTo>
                    <a:pt x="31" y="0"/>
                  </a:lnTo>
                  <a:lnTo>
                    <a:pt x="26" y="0"/>
                  </a:lnTo>
                  <a:close/>
                </a:path>
              </a:pathLst>
            </a:custGeom>
            <a:solidFill>
              <a:srgbClr val="231F20"/>
            </a:solidFill>
            <a:ln w="9525">
              <a:noFill/>
            </a:ln>
          </p:spPr>
          <p:txBody>
            <a:bodyPr/>
            <a:p>
              <a:endParaRPr lang="zh-CN" altLang="en-US"/>
            </a:p>
          </p:txBody>
        </p:sp>
        <p:sp>
          <p:nvSpPr>
            <p:cNvPr id="285920" name="任意多边形 232"/>
            <p:cNvSpPr/>
            <p:nvPr>
              <p:custDataLst>
                <p:tags r:id="rId219"/>
              </p:custDataLst>
            </p:nvPr>
          </p:nvSpPr>
          <p:spPr>
            <a:xfrm>
              <a:off x="11239" y="6967"/>
              <a:ext cx="58" cy="727"/>
            </a:xfrm>
            <a:custGeom>
              <a:avLst/>
              <a:gdLst/>
              <a:ahLst/>
              <a:cxnLst>
                <a:cxn ang="0">
                  <a:pos x="41" y="0"/>
                </a:cxn>
                <a:cxn ang="0">
                  <a:pos x="0" y="545"/>
                </a:cxn>
                <a:cxn ang="0">
                  <a:pos x="9" y="545"/>
                </a:cxn>
                <a:cxn ang="0">
                  <a:pos x="49" y="0"/>
                </a:cxn>
              </a:cxnLst>
              <a:pathLst>
                <a:path w="31" h="344">
                  <a:moveTo>
                    <a:pt x="26" y="0"/>
                  </a:moveTo>
                  <a:lnTo>
                    <a:pt x="0" y="344"/>
                  </a:lnTo>
                  <a:lnTo>
                    <a:pt x="6" y="344"/>
                  </a:lnTo>
                  <a:lnTo>
                    <a:pt x="31" y="0"/>
                  </a:lnTo>
                </a:path>
              </a:pathLst>
            </a:custGeom>
            <a:noFill/>
            <a:ln w="9525">
              <a:noFill/>
            </a:ln>
          </p:spPr>
          <p:txBody>
            <a:bodyPr/>
            <a:p>
              <a:endParaRPr lang="zh-CN" altLang="en-US"/>
            </a:p>
          </p:txBody>
        </p:sp>
        <p:sp>
          <p:nvSpPr>
            <p:cNvPr id="285921" name="任意多边形 233"/>
            <p:cNvSpPr/>
            <p:nvPr>
              <p:custDataLst>
                <p:tags r:id="rId220"/>
              </p:custDataLst>
            </p:nvPr>
          </p:nvSpPr>
          <p:spPr>
            <a:xfrm>
              <a:off x="11188" y="6926"/>
              <a:ext cx="691" cy="192"/>
            </a:xfrm>
            <a:custGeom>
              <a:avLst/>
              <a:gdLst/>
              <a:ahLst/>
              <a:cxnLst>
                <a:cxn ang="0">
                  <a:pos x="544" y="144"/>
                </a:cxn>
                <a:cxn ang="0">
                  <a:pos x="0" y="144"/>
                </a:cxn>
                <a:cxn ang="0">
                  <a:pos x="0" y="0"/>
                </a:cxn>
                <a:cxn ang="0">
                  <a:pos x="458" y="0"/>
                </a:cxn>
                <a:cxn ang="0">
                  <a:pos x="544" y="144"/>
                </a:cxn>
              </a:cxnLst>
              <a:pathLst>
                <a:path w="131" h="32">
                  <a:moveTo>
                    <a:pt x="121" y="32"/>
                  </a:moveTo>
                  <a:cubicBezTo>
                    <a:pt x="0" y="32"/>
                    <a:pt x="0" y="32"/>
                    <a:pt x="0" y="32"/>
                  </a:cubicBezTo>
                  <a:cubicBezTo>
                    <a:pt x="0" y="0"/>
                    <a:pt x="0" y="0"/>
                    <a:pt x="0" y="0"/>
                  </a:cubicBezTo>
                  <a:cubicBezTo>
                    <a:pt x="0" y="0"/>
                    <a:pt x="77" y="0"/>
                    <a:pt x="102" y="0"/>
                  </a:cubicBezTo>
                  <a:cubicBezTo>
                    <a:pt x="131" y="0"/>
                    <a:pt x="121" y="32"/>
                    <a:pt x="121" y="32"/>
                  </a:cubicBezTo>
                </a:path>
              </a:pathLst>
            </a:custGeom>
            <a:solidFill>
              <a:srgbClr val="231F20"/>
            </a:solidFill>
            <a:ln w="9525">
              <a:noFill/>
            </a:ln>
          </p:spPr>
          <p:txBody>
            <a:bodyPr/>
            <a:p>
              <a:endParaRPr lang="zh-CN" altLang="en-US"/>
            </a:p>
          </p:txBody>
        </p:sp>
        <p:sp>
          <p:nvSpPr>
            <p:cNvPr id="285922" name="任意多边形 234"/>
            <p:cNvSpPr/>
            <p:nvPr>
              <p:custDataLst>
                <p:tags r:id="rId221"/>
              </p:custDataLst>
            </p:nvPr>
          </p:nvSpPr>
          <p:spPr>
            <a:xfrm>
              <a:off x="11188" y="5779"/>
              <a:ext cx="141" cy="1166"/>
            </a:xfrm>
            <a:custGeom>
              <a:avLst/>
              <a:gdLst/>
              <a:ahLst/>
              <a:cxnLst>
                <a:cxn ang="0">
                  <a:pos x="0" y="864"/>
                </a:cxn>
                <a:cxn ang="0">
                  <a:pos x="0" y="22"/>
                </a:cxn>
                <a:cxn ang="0">
                  <a:pos x="115" y="202"/>
                </a:cxn>
                <a:cxn ang="0">
                  <a:pos x="115" y="716"/>
                </a:cxn>
                <a:cxn ang="0">
                  <a:pos x="0" y="864"/>
                </a:cxn>
              </a:cxnLst>
              <a:pathLst>
                <a:path w="27" h="194">
                  <a:moveTo>
                    <a:pt x="0" y="192"/>
                  </a:moveTo>
                  <a:cubicBezTo>
                    <a:pt x="0" y="5"/>
                    <a:pt x="0" y="5"/>
                    <a:pt x="0" y="5"/>
                  </a:cubicBezTo>
                  <a:cubicBezTo>
                    <a:pt x="0" y="5"/>
                    <a:pt x="24" y="0"/>
                    <a:pt x="26" y="45"/>
                  </a:cubicBezTo>
                  <a:cubicBezTo>
                    <a:pt x="26" y="76"/>
                    <a:pt x="27" y="125"/>
                    <a:pt x="26" y="159"/>
                  </a:cubicBezTo>
                  <a:cubicBezTo>
                    <a:pt x="24" y="194"/>
                    <a:pt x="0" y="192"/>
                    <a:pt x="0" y="192"/>
                  </a:cubicBezTo>
                </a:path>
              </a:pathLst>
            </a:custGeom>
            <a:solidFill>
              <a:srgbClr val="231F20"/>
            </a:solidFill>
            <a:ln w="9525">
              <a:noFill/>
            </a:ln>
          </p:spPr>
          <p:txBody>
            <a:bodyPr/>
            <a:p>
              <a:endParaRPr lang="zh-CN" altLang="en-US"/>
            </a:p>
          </p:txBody>
        </p:sp>
        <p:sp>
          <p:nvSpPr>
            <p:cNvPr id="285923" name="任意多边形 235"/>
            <p:cNvSpPr/>
            <p:nvPr>
              <p:custDataLst>
                <p:tags r:id="rId222"/>
              </p:custDataLst>
            </p:nvPr>
          </p:nvSpPr>
          <p:spPr>
            <a:xfrm>
              <a:off x="11165" y="7111"/>
              <a:ext cx="60" cy="734"/>
            </a:xfrm>
            <a:custGeom>
              <a:avLst/>
              <a:gdLst/>
              <a:ahLst/>
              <a:cxnLst>
                <a:cxn ang="0">
                  <a:pos x="41" y="0"/>
                </a:cxn>
                <a:cxn ang="0">
                  <a:pos x="0" y="545"/>
                </a:cxn>
                <a:cxn ang="0">
                  <a:pos x="9" y="550"/>
                </a:cxn>
                <a:cxn ang="0">
                  <a:pos x="51" y="0"/>
                </a:cxn>
                <a:cxn ang="0">
                  <a:pos x="41" y="0"/>
                </a:cxn>
              </a:cxnLst>
              <a:pathLst>
                <a:path w="32" h="347">
                  <a:moveTo>
                    <a:pt x="26" y="0"/>
                  </a:moveTo>
                  <a:lnTo>
                    <a:pt x="0" y="344"/>
                  </a:lnTo>
                  <a:lnTo>
                    <a:pt x="6" y="347"/>
                  </a:lnTo>
                  <a:lnTo>
                    <a:pt x="32" y="0"/>
                  </a:lnTo>
                  <a:lnTo>
                    <a:pt x="26" y="0"/>
                  </a:lnTo>
                  <a:close/>
                </a:path>
              </a:pathLst>
            </a:custGeom>
            <a:solidFill>
              <a:srgbClr val="231F20"/>
            </a:solidFill>
            <a:ln w="9525">
              <a:noFill/>
            </a:ln>
          </p:spPr>
          <p:txBody>
            <a:bodyPr/>
            <a:p>
              <a:endParaRPr lang="zh-CN" altLang="en-US"/>
            </a:p>
          </p:txBody>
        </p:sp>
        <p:sp>
          <p:nvSpPr>
            <p:cNvPr id="285924" name="任意多边形 236"/>
            <p:cNvSpPr/>
            <p:nvPr>
              <p:custDataLst>
                <p:tags r:id="rId223"/>
              </p:custDataLst>
            </p:nvPr>
          </p:nvSpPr>
          <p:spPr>
            <a:xfrm>
              <a:off x="11165" y="7111"/>
              <a:ext cx="60" cy="734"/>
            </a:xfrm>
            <a:custGeom>
              <a:avLst/>
              <a:gdLst/>
              <a:ahLst/>
              <a:cxnLst>
                <a:cxn ang="0">
                  <a:pos x="41" y="0"/>
                </a:cxn>
                <a:cxn ang="0">
                  <a:pos x="0" y="545"/>
                </a:cxn>
                <a:cxn ang="0">
                  <a:pos x="9" y="550"/>
                </a:cxn>
                <a:cxn ang="0">
                  <a:pos x="51" y="0"/>
                </a:cxn>
              </a:cxnLst>
              <a:pathLst>
                <a:path w="32" h="347">
                  <a:moveTo>
                    <a:pt x="26" y="0"/>
                  </a:moveTo>
                  <a:lnTo>
                    <a:pt x="0" y="344"/>
                  </a:lnTo>
                  <a:lnTo>
                    <a:pt x="6" y="347"/>
                  </a:lnTo>
                  <a:lnTo>
                    <a:pt x="32" y="0"/>
                  </a:lnTo>
                </a:path>
              </a:pathLst>
            </a:custGeom>
            <a:noFill/>
            <a:ln w="9525">
              <a:noFill/>
            </a:ln>
          </p:spPr>
          <p:txBody>
            <a:bodyPr/>
            <a:p>
              <a:endParaRPr lang="zh-CN" altLang="en-US"/>
            </a:p>
          </p:txBody>
        </p:sp>
        <p:sp>
          <p:nvSpPr>
            <p:cNvPr id="285925" name="任意多边形 237"/>
            <p:cNvSpPr/>
            <p:nvPr>
              <p:custDataLst>
                <p:tags r:id="rId224"/>
              </p:custDataLst>
            </p:nvPr>
          </p:nvSpPr>
          <p:spPr>
            <a:xfrm>
              <a:off x="11297" y="4829"/>
              <a:ext cx="740" cy="770"/>
            </a:xfrm>
            <a:custGeom>
              <a:avLst/>
              <a:gdLst/>
              <a:ahLst/>
              <a:cxnLst>
                <a:cxn ang="0">
                  <a:pos x="472" y="36"/>
                </a:cxn>
                <a:cxn ang="0">
                  <a:pos x="292" y="9"/>
                </a:cxn>
                <a:cxn ang="0">
                  <a:pos x="81" y="85"/>
                </a:cxn>
                <a:cxn ang="0">
                  <a:pos x="40" y="207"/>
                </a:cxn>
                <a:cxn ang="0">
                  <a:pos x="180" y="513"/>
                </a:cxn>
                <a:cxn ang="0">
                  <a:pos x="270" y="540"/>
                </a:cxn>
                <a:cxn ang="0">
                  <a:pos x="558" y="365"/>
                </a:cxn>
                <a:cxn ang="0">
                  <a:pos x="616" y="166"/>
                </a:cxn>
                <a:cxn ang="0">
                  <a:pos x="472" y="36"/>
                </a:cxn>
              </a:cxnLst>
              <a:pathLst>
                <a:path w="140" h="128">
                  <a:moveTo>
                    <a:pt x="105" y="8"/>
                  </a:moveTo>
                  <a:cubicBezTo>
                    <a:pt x="92" y="4"/>
                    <a:pt x="79" y="0"/>
                    <a:pt x="65" y="2"/>
                  </a:cubicBezTo>
                  <a:cubicBezTo>
                    <a:pt x="48" y="5"/>
                    <a:pt x="34" y="13"/>
                    <a:pt x="18" y="19"/>
                  </a:cubicBezTo>
                  <a:cubicBezTo>
                    <a:pt x="9" y="46"/>
                    <a:pt x="9" y="46"/>
                    <a:pt x="9" y="46"/>
                  </a:cubicBezTo>
                  <a:cubicBezTo>
                    <a:pt x="0" y="76"/>
                    <a:pt x="14" y="106"/>
                    <a:pt x="40" y="114"/>
                  </a:cubicBezTo>
                  <a:cubicBezTo>
                    <a:pt x="60" y="120"/>
                    <a:pt x="60" y="120"/>
                    <a:pt x="60" y="120"/>
                  </a:cubicBezTo>
                  <a:cubicBezTo>
                    <a:pt x="86" y="128"/>
                    <a:pt x="115" y="110"/>
                    <a:pt x="124" y="81"/>
                  </a:cubicBezTo>
                  <a:cubicBezTo>
                    <a:pt x="137" y="37"/>
                    <a:pt x="137" y="37"/>
                    <a:pt x="137" y="37"/>
                  </a:cubicBezTo>
                  <a:cubicBezTo>
                    <a:pt x="140" y="27"/>
                    <a:pt x="125" y="16"/>
                    <a:pt x="105" y="8"/>
                  </a:cubicBezTo>
                </a:path>
              </a:pathLst>
            </a:custGeom>
            <a:solidFill>
              <a:srgbClr val="DFB28B"/>
            </a:solidFill>
            <a:ln w="9525">
              <a:noFill/>
            </a:ln>
          </p:spPr>
          <p:txBody>
            <a:bodyPr/>
            <a:p>
              <a:endParaRPr lang="zh-CN" altLang="en-US"/>
            </a:p>
          </p:txBody>
        </p:sp>
        <p:sp>
          <p:nvSpPr>
            <p:cNvPr id="285926" name="任意多边形 238"/>
            <p:cNvSpPr/>
            <p:nvPr>
              <p:custDataLst>
                <p:tags r:id="rId225"/>
              </p:custDataLst>
            </p:nvPr>
          </p:nvSpPr>
          <p:spPr>
            <a:xfrm>
              <a:off x="11271" y="4739"/>
              <a:ext cx="835" cy="746"/>
            </a:xfrm>
            <a:custGeom>
              <a:avLst/>
              <a:gdLst/>
              <a:ahLst/>
              <a:cxnLst>
                <a:cxn ang="0">
                  <a:pos x="40" y="220"/>
                </a:cxn>
                <a:cxn ang="0">
                  <a:pos x="252" y="18"/>
                </a:cxn>
                <a:cxn ang="0">
                  <a:pos x="454" y="63"/>
                </a:cxn>
                <a:cxn ang="0">
                  <a:pos x="616" y="329"/>
                </a:cxn>
                <a:cxn ang="0">
                  <a:pos x="423" y="329"/>
                </a:cxn>
                <a:cxn ang="0">
                  <a:pos x="270" y="410"/>
                </a:cxn>
                <a:cxn ang="0">
                  <a:pos x="261" y="374"/>
                </a:cxn>
                <a:cxn ang="0">
                  <a:pos x="238" y="342"/>
                </a:cxn>
                <a:cxn ang="0">
                  <a:pos x="211" y="450"/>
                </a:cxn>
                <a:cxn ang="0">
                  <a:pos x="144" y="554"/>
                </a:cxn>
                <a:cxn ang="0">
                  <a:pos x="40" y="220"/>
                </a:cxn>
              </a:cxnLst>
              <a:pathLst>
                <a:path w="158" h="124">
                  <a:moveTo>
                    <a:pt x="9" y="49"/>
                  </a:moveTo>
                  <a:cubicBezTo>
                    <a:pt x="18" y="0"/>
                    <a:pt x="56" y="4"/>
                    <a:pt x="56" y="4"/>
                  </a:cubicBezTo>
                  <a:cubicBezTo>
                    <a:pt x="56" y="4"/>
                    <a:pt x="75" y="5"/>
                    <a:pt x="101" y="14"/>
                  </a:cubicBezTo>
                  <a:cubicBezTo>
                    <a:pt x="144" y="27"/>
                    <a:pt x="158" y="59"/>
                    <a:pt x="137" y="73"/>
                  </a:cubicBezTo>
                  <a:cubicBezTo>
                    <a:pt x="125" y="79"/>
                    <a:pt x="110" y="73"/>
                    <a:pt x="94" y="73"/>
                  </a:cubicBezTo>
                  <a:cubicBezTo>
                    <a:pt x="76" y="74"/>
                    <a:pt x="70" y="99"/>
                    <a:pt x="60" y="91"/>
                  </a:cubicBezTo>
                  <a:cubicBezTo>
                    <a:pt x="57" y="89"/>
                    <a:pt x="58" y="83"/>
                    <a:pt x="58" y="83"/>
                  </a:cubicBezTo>
                  <a:cubicBezTo>
                    <a:pt x="58" y="83"/>
                    <a:pt x="58" y="76"/>
                    <a:pt x="53" y="76"/>
                  </a:cubicBezTo>
                  <a:cubicBezTo>
                    <a:pt x="47" y="76"/>
                    <a:pt x="39" y="88"/>
                    <a:pt x="47" y="100"/>
                  </a:cubicBezTo>
                  <a:cubicBezTo>
                    <a:pt x="47" y="100"/>
                    <a:pt x="42" y="124"/>
                    <a:pt x="32" y="123"/>
                  </a:cubicBezTo>
                  <a:cubicBezTo>
                    <a:pt x="22" y="123"/>
                    <a:pt x="0" y="103"/>
                    <a:pt x="9" y="49"/>
                  </a:cubicBezTo>
                </a:path>
              </a:pathLst>
            </a:custGeom>
            <a:solidFill>
              <a:srgbClr val="797250"/>
            </a:solidFill>
            <a:ln w="9525">
              <a:noFill/>
            </a:ln>
          </p:spPr>
          <p:txBody>
            <a:bodyPr/>
            <a:p>
              <a:endParaRPr lang="zh-CN" altLang="en-US"/>
            </a:p>
          </p:txBody>
        </p:sp>
        <p:sp>
          <p:nvSpPr>
            <p:cNvPr id="285927" name="任意多边形 239"/>
            <p:cNvSpPr/>
            <p:nvPr>
              <p:custDataLst>
                <p:tags r:id="rId226"/>
              </p:custDataLst>
            </p:nvPr>
          </p:nvSpPr>
          <p:spPr>
            <a:xfrm>
              <a:off x="11357" y="5560"/>
              <a:ext cx="580" cy="807"/>
            </a:xfrm>
            <a:custGeom>
              <a:avLst/>
              <a:gdLst/>
              <a:ahLst/>
              <a:cxnLst>
                <a:cxn ang="0">
                  <a:pos x="184" y="67"/>
                </a:cxn>
                <a:cxn ang="0">
                  <a:pos x="53" y="72"/>
                </a:cxn>
                <a:cxn ang="0">
                  <a:pos x="166" y="586"/>
                </a:cxn>
                <a:cxn ang="0">
                  <a:pos x="489" y="478"/>
                </a:cxn>
                <a:cxn ang="0">
                  <a:pos x="444" y="374"/>
                </a:cxn>
                <a:cxn ang="0">
                  <a:pos x="247" y="437"/>
                </a:cxn>
                <a:cxn ang="0">
                  <a:pos x="184" y="67"/>
                </a:cxn>
              </a:cxnLst>
              <a:pathLst>
                <a:path w="110" h="134">
                  <a:moveTo>
                    <a:pt x="41" y="15"/>
                  </a:moveTo>
                  <a:cubicBezTo>
                    <a:pt x="41" y="15"/>
                    <a:pt x="25" y="0"/>
                    <a:pt x="12" y="16"/>
                  </a:cubicBezTo>
                  <a:cubicBezTo>
                    <a:pt x="0" y="32"/>
                    <a:pt x="23" y="126"/>
                    <a:pt x="37" y="130"/>
                  </a:cubicBezTo>
                  <a:cubicBezTo>
                    <a:pt x="52" y="134"/>
                    <a:pt x="109" y="110"/>
                    <a:pt x="109" y="106"/>
                  </a:cubicBezTo>
                  <a:cubicBezTo>
                    <a:pt x="110" y="103"/>
                    <a:pt x="104" y="83"/>
                    <a:pt x="99" y="83"/>
                  </a:cubicBezTo>
                  <a:cubicBezTo>
                    <a:pt x="95" y="83"/>
                    <a:pt x="55" y="97"/>
                    <a:pt x="55" y="97"/>
                  </a:cubicBezTo>
                  <a:cubicBezTo>
                    <a:pt x="55" y="97"/>
                    <a:pt x="49" y="26"/>
                    <a:pt x="41" y="15"/>
                  </a:cubicBezTo>
                </a:path>
              </a:pathLst>
            </a:custGeom>
            <a:solidFill>
              <a:srgbClr val="D2E5C8"/>
            </a:solidFill>
            <a:ln w="9525">
              <a:noFill/>
            </a:ln>
          </p:spPr>
          <p:txBody>
            <a:bodyPr/>
            <a:p>
              <a:endParaRPr lang="zh-CN" altLang="en-US"/>
            </a:p>
          </p:txBody>
        </p:sp>
        <p:sp>
          <p:nvSpPr>
            <p:cNvPr id="285928" name="任意多边形 240"/>
            <p:cNvSpPr/>
            <p:nvPr>
              <p:custDataLst>
                <p:tags r:id="rId227"/>
              </p:custDataLst>
            </p:nvPr>
          </p:nvSpPr>
          <p:spPr>
            <a:xfrm>
              <a:off x="11863" y="6048"/>
              <a:ext cx="89" cy="173"/>
            </a:xfrm>
            <a:custGeom>
              <a:avLst/>
              <a:gdLst/>
              <a:ahLst/>
              <a:cxnLst>
                <a:cxn ang="0">
                  <a:pos x="0" y="12"/>
                </a:cxn>
                <a:cxn ang="0">
                  <a:pos x="36" y="0"/>
                </a:cxn>
                <a:cxn ang="0">
                  <a:pos x="76" y="117"/>
                </a:cxn>
                <a:cxn ang="0">
                  <a:pos x="44" y="130"/>
                </a:cxn>
                <a:cxn ang="0">
                  <a:pos x="0" y="12"/>
                </a:cxn>
              </a:cxnLst>
              <a:pathLst>
                <a:path w="48" h="82">
                  <a:moveTo>
                    <a:pt x="0" y="8"/>
                  </a:moveTo>
                  <a:lnTo>
                    <a:pt x="23" y="0"/>
                  </a:lnTo>
                  <a:lnTo>
                    <a:pt x="48" y="74"/>
                  </a:lnTo>
                  <a:lnTo>
                    <a:pt x="28" y="82"/>
                  </a:lnTo>
                  <a:lnTo>
                    <a:pt x="0" y="8"/>
                  </a:lnTo>
                  <a:close/>
                </a:path>
              </a:pathLst>
            </a:custGeom>
            <a:solidFill>
              <a:srgbClr val="BFD6B3"/>
            </a:solidFill>
            <a:ln w="9525">
              <a:noFill/>
            </a:ln>
          </p:spPr>
          <p:txBody>
            <a:bodyPr/>
            <a:p>
              <a:endParaRPr lang="zh-CN" altLang="en-US"/>
            </a:p>
          </p:txBody>
        </p:sp>
        <p:sp>
          <p:nvSpPr>
            <p:cNvPr id="285929" name="椭圆 241"/>
            <p:cNvSpPr/>
            <p:nvPr>
              <p:custDataLst>
                <p:tags r:id="rId228"/>
              </p:custDataLst>
            </p:nvPr>
          </p:nvSpPr>
          <p:spPr>
            <a:xfrm>
              <a:off x="11920" y="6192"/>
              <a:ext cx="12" cy="13"/>
            </a:xfrm>
            <a:prstGeom prst="ellipse">
              <a:avLst/>
            </a:prstGeom>
            <a:solidFill>
              <a:srgbClr val="D2E5C8"/>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30" name="任意多边形 242"/>
            <p:cNvSpPr/>
            <p:nvPr>
              <p:custDataLst>
                <p:tags r:id="rId229"/>
              </p:custDataLst>
            </p:nvPr>
          </p:nvSpPr>
          <p:spPr>
            <a:xfrm>
              <a:off x="11914" y="6007"/>
              <a:ext cx="227" cy="169"/>
            </a:xfrm>
            <a:custGeom>
              <a:avLst/>
              <a:gdLst/>
              <a:ahLst/>
              <a:cxnLst>
                <a:cxn ang="0">
                  <a:pos x="0" y="54"/>
                </a:cxn>
                <a:cxn ang="0">
                  <a:pos x="107" y="9"/>
                </a:cxn>
                <a:cxn ang="0">
                  <a:pos x="125" y="18"/>
                </a:cxn>
                <a:cxn ang="0">
                  <a:pos x="94" y="40"/>
                </a:cxn>
                <a:cxn ang="0">
                  <a:pos x="188" y="9"/>
                </a:cxn>
                <a:cxn ang="0">
                  <a:pos x="130" y="63"/>
                </a:cxn>
                <a:cxn ang="0">
                  <a:pos x="188" y="27"/>
                </a:cxn>
                <a:cxn ang="0">
                  <a:pos x="103" y="95"/>
                </a:cxn>
                <a:cxn ang="0">
                  <a:pos x="179" y="58"/>
                </a:cxn>
                <a:cxn ang="0">
                  <a:pos x="76" y="127"/>
                </a:cxn>
                <a:cxn ang="0">
                  <a:pos x="17" y="117"/>
                </a:cxn>
                <a:cxn ang="0">
                  <a:pos x="0" y="54"/>
                </a:cxn>
              </a:cxnLst>
              <a:pathLst>
                <a:path w="43" h="28">
                  <a:moveTo>
                    <a:pt x="0" y="12"/>
                  </a:moveTo>
                  <a:cubicBezTo>
                    <a:pt x="0" y="12"/>
                    <a:pt x="9" y="3"/>
                    <a:pt x="24" y="2"/>
                  </a:cubicBezTo>
                  <a:cubicBezTo>
                    <a:pt x="30" y="2"/>
                    <a:pt x="28" y="4"/>
                    <a:pt x="28" y="4"/>
                  </a:cubicBezTo>
                  <a:cubicBezTo>
                    <a:pt x="21" y="9"/>
                    <a:pt x="21" y="9"/>
                    <a:pt x="21" y="9"/>
                  </a:cubicBezTo>
                  <a:cubicBezTo>
                    <a:pt x="21" y="9"/>
                    <a:pt x="42" y="0"/>
                    <a:pt x="42" y="2"/>
                  </a:cubicBezTo>
                  <a:cubicBezTo>
                    <a:pt x="43" y="4"/>
                    <a:pt x="43" y="10"/>
                    <a:pt x="29" y="14"/>
                  </a:cubicBezTo>
                  <a:cubicBezTo>
                    <a:pt x="15" y="18"/>
                    <a:pt x="41" y="5"/>
                    <a:pt x="42" y="6"/>
                  </a:cubicBezTo>
                  <a:cubicBezTo>
                    <a:pt x="43" y="8"/>
                    <a:pt x="41" y="18"/>
                    <a:pt x="23" y="21"/>
                  </a:cubicBezTo>
                  <a:cubicBezTo>
                    <a:pt x="6" y="24"/>
                    <a:pt x="39" y="11"/>
                    <a:pt x="40" y="13"/>
                  </a:cubicBezTo>
                  <a:cubicBezTo>
                    <a:pt x="41" y="14"/>
                    <a:pt x="35" y="24"/>
                    <a:pt x="17" y="28"/>
                  </a:cubicBezTo>
                  <a:cubicBezTo>
                    <a:pt x="10" y="28"/>
                    <a:pt x="6" y="25"/>
                    <a:pt x="4" y="26"/>
                  </a:cubicBezTo>
                  <a:lnTo>
                    <a:pt x="0" y="12"/>
                  </a:lnTo>
                  <a:close/>
                </a:path>
              </a:pathLst>
            </a:custGeom>
            <a:solidFill>
              <a:srgbClr val="DFB28B"/>
            </a:solidFill>
            <a:ln w="9525">
              <a:noFill/>
            </a:ln>
          </p:spPr>
          <p:txBody>
            <a:bodyPr/>
            <a:p>
              <a:endParaRPr lang="zh-CN" altLang="en-US"/>
            </a:p>
          </p:txBody>
        </p:sp>
        <p:sp>
          <p:nvSpPr>
            <p:cNvPr id="285931" name="任意多边形 243"/>
            <p:cNvSpPr/>
            <p:nvPr>
              <p:custDataLst>
                <p:tags r:id="rId230"/>
              </p:custDataLst>
            </p:nvPr>
          </p:nvSpPr>
          <p:spPr>
            <a:xfrm>
              <a:off x="11836" y="7039"/>
              <a:ext cx="52" cy="727"/>
            </a:xfrm>
            <a:custGeom>
              <a:avLst/>
              <a:gdLst/>
              <a:ahLst/>
              <a:cxnLst>
                <a:cxn ang="0">
                  <a:pos x="0" y="0"/>
                </a:cxn>
                <a:cxn ang="0">
                  <a:pos x="36" y="545"/>
                </a:cxn>
                <a:cxn ang="0">
                  <a:pos x="44" y="545"/>
                </a:cxn>
                <a:cxn ang="0">
                  <a:pos x="4" y="0"/>
                </a:cxn>
                <a:cxn ang="0">
                  <a:pos x="0" y="0"/>
                </a:cxn>
              </a:cxnLst>
              <a:pathLst>
                <a:path w="28" h="344">
                  <a:moveTo>
                    <a:pt x="0" y="0"/>
                  </a:moveTo>
                  <a:lnTo>
                    <a:pt x="23" y="344"/>
                  </a:lnTo>
                  <a:lnTo>
                    <a:pt x="28" y="344"/>
                  </a:lnTo>
                  <a:lnTo>
                    <a:pt x="3" y="0"/>
                  </a:lnTo>
                  <a:lnTo>
                    <a:pt x="0" y="0"/>
                  </a:lnTo>
                  <a:close/>
                </a:path>
              </a:pathLst>
            </a:custGeom>
            <a:solidFill>
              <a:srgbClr val="231F20"/>
            </a:solidFill>
            <a:ln w="9525">
              <a:noFill/>
            </a:ln>
          </p:spPr>
          <p:txBody>
            <a:bodyPr/>
            <a:p>
              <a:endParaRPr lang="zh-CN" altLang="en-US"/>
            </a:p>
          </p:txBody>
        </p:sp>
        <p:sp>
          <p:nvSpPr>
            <p:cNvPr id="285932" name="任意多边形 244"/>
            <p:cNvSpPr/>
            <p:nvPr>
              <p:custDataLst>
                <p:tags r:id="rId231"/>
              </p:custDataLst>
            </p:nvPr>
          </p:nvSpPr>
          <p:spPr>
            <a:xfrm>
              <a:off x="11836" y="7039"/>
              <a:ext cx="52" cy="727"/>
            </a:xfrm>
            <a:custGeom>
              <a:avLst/>
              <a:gdLst/>
              <a:ahLst/>
              <a:cxnLst>
                <a:cxn ang="0">
                  <a:pos x="0" y="0"/>
                </a:cxn>
                <a:cxn ang="0">
                  <a:pos x="36" y="545"/>
                </a:cxn>
                <a:cxn ang="0">
                  <a:pos x="44" y="545"/>
                </a:cxn>
                <a:cxn ang="0">
                  <a:pos x="4" y="0"/>
                </a:cxn>
              </a:cxnLst>
              <a:pathLst>
                <a:path w="28" h="344">
                  <a:moveTo>
                    <a:pt x="0" y="0"/>
                  </a:moveTo>
                  <a:lnTo>
                    <a:pt x="23" y="344"/>
                  </a:lnTo>
                  <a:lnTo>
                    <a:pt x="28" y="344"/>
                  </a:lnTo>
                  <a:lnTo>
                    <a:pt x="3" y="0"/>
                  </a:lnTo>
                </a:path>
              </a:pathLst>
            </a:custGeom>
            <a:noFill/>
            <a:ln w="9525">
              <a:noFill/>
            </a:ln>
          </p:spPr>
          <p:txBody>
            <a:bodyPr/>
            <a:p>
              <a:endParaRPr lang="zh-CN" altLang="en-US"/>
            </a:p>
          </p:txBody>
        </p:sp>
        <p:sp>
          <p:nvSpPr>
            <p:cNvPr id="285933" name="任意多边形 245"/>
            <p:cNvSpPr/>
            <p:nvPr>
              <p:custDataLst>
                <p:tags r:id="rId232"/>
              </p:custDataLst>
            </p:nvPr>
          </p:nvSpPr>
          <p:spPr>
            <a:xfrm>
              <a:off x="11879" y="5820"/>
              <a:ext cx="242" cy="144"/>
            </a:xfrm>
            <a:custGeom>
              <a:avLst/>
              <a:gdLst/>
              <a:ahLst/>
              <a:cxnLst>
                <a:cxn ang="0">
                  <a:pos x="0" y="49"/>
                </a:cxn>
                <a:cxn ang="0">
                  <a:pos x="107" y="27"/>
                </a:cxn>
                <a:cxn ang="0">
                  <a:pos x="197" y="94"/>
                </a:cxn>
                <a:cxn ang="0">
                  <a:pos x="125" y="72"/>
                </a:cxn>
                <a:cxn ang="0">
                  <a:pos x="76" y="103"/>
                </a:cxn>
                <a:cxn ang="0">
                  <a:pos x="40" y="99"/>
                </a:cxn>
                <a:cxn ang="0">
                  <a:pos x="0" y="49"/>
                </a:cxn>
              </a:cxnLst>
              <a:pathLst>
                <a:path w="46" h="24">
                  <a:moveTo>
                    <a:pt x="0" y="11"/>
                  </a:moveTo>
                  <a:cubicBezTo>
                    <a:pt x="0" y="11"/>
                    <a:pt x="11" y="0"/>
                    <a:pt x="24" y="6"/>
                  </a:cubicBezTo>
                  <a:cubicBezTo>
                    <a:pt x="37" y="13"/>
                    <a:pt x="46" y="19"/>
                    <a:pt x="44" y="21"/>
                  </a:cubicBezTo>
                  <a:cubicBezTo>
                    <a:pt x="43" y="23"/>
                    <a:pt x="28" y="16"/>
                    <a:pt x="28" y="16"/>
                  </a:cubicBezTo>
                  <a:cubicBezTo>
                    <a:pt x="28" y="16"/>
                    <a:pt x="19" y="22"/>
                    <a:pt x="17" y="23"/>
                  </a:cubicBezTo>
                  <a:cubicBezTo>
                    <a:pt x="14" y="24"/>
                    <a:pt x="9" y="22"/>
                    <a:pt x="9" y="22"/>
                  </a:cubicBezTo>
                  <a:lnTo>
                    <a:pt x="0" y="11"/>
                  </a:lnTo>
                  <a:close/>
                </a:path>
              </a:pathLst>
            </a:custGeom>
            <a:solidFill>
              <a:srgbClr val="DFB28B"/>
            </a:solidFill>
            <a:ln w="9525">
              <a:noFill/>
            </a:ln>
          </p:spPr>
          <p:txBody>
            <a:bodyPr/>
            <a:p>
              <a:endParaRPr lang="zh-CN" altLang="en-US"/>
            </a:p>
          </p:txBody>
        </p:sp>
        <p:sp>
          <p:nvSpPr>
            <p:cNvPr id="285934" name="任意多边形 246"/>
            <p:cNvSpPr/>
            <p:nvPr>
              <p:custDataLst>
                <p:tags r:id="rId233"/>
              </p:custDataLst>
            </p:nvPr>
          </p:nvSpPr>
          <p:spPr>
            <a:xfrm>
              <a:off x="11836" y="5863"/>
              <a:ext cx="109" cy="137"/>
            </a:xfrm>
            <a:custGeom>
              <a:avLst/>
              <a:gdLst/>
              <a:ahLst/>
              <a:cxnLst>
                <a:cxn ang="0">
                  <a:pos x="0" y="13"/>
                </a:cxn>
                <a:cxn ang="0">
                  <a:pos x="26" y="0"/>
                </a:cxn>
                <a:cxn ang="0">
                  <a:pos x="93" y="85"/>
                </a:cxn>
                <a:cxn ang="0">
                  <a:pos x="70" y="103"/>
                </a:cxn>
                <a:cxn ang="0">
                  <a:pos x="0" y="13"/>
                </a:cxn>
              </a:cxnLst>
              <a:pathLst>
                <a:path w="21" h="23">
                  <a:moveTo>
                    <a:pt x="0" y="3"/>
                  </a:moveTo>
                  <a:cubicBezTo>
                    <a:pt x="0" y="3"/>
                    <a:pt x="6" y="0"/>
                    <a:pt x="6" y="0"/>
                  </a:cubicBezTo>
                  <a:cubicBezTo>
                    <a:pt x="21" y="19"/>
                    <a:pt x="21" y="19"/>
                    <a:pt x="21" y="19"/>
                  </a:cubicBezTo>
                  <a:cubicBezTo>
                    <a:pt x="16" y="23"/>
                    <a:pt x="16" y="23"/>
                    <a:pt x="16" y="23"/>
                  </a:cubicBezTo>
                  <a:lnTo>
                    <a:pt x="0" y="3"/>
                  </a:lnTo>
                  <a:close/>
                </a:path>
              </a:pathLst>
            </a:custGeom>
            <a:solidFill>
              <a:srgbClr val="BFD6B3"/>
            </a:solidFill>
            <a:ln w="9525">
              <a:noFill/>
            </a:ln>
          </p:spPr>
          <p:txBody>
            <a:bodyPr/>
            <a:p>
              <a:endParaRPr lang="zh-CN" altLang="en-US"/>
            </a:p>
          </p:txBody>
        </p:sp>
        <p:sp>
          <p:nvSpPr>
            <p:cNvPr id="285935" name="任意多边形 247"/>
            <p:cNvSpPr/>
            <p:nvPr>
              <p:custDataLst>
                <p:tags r:id="rId234"/>
              </p:custDataLst>
            </p:nvPr>
          </p:nvSpPr>
          <p:spPr>
            <a:xfrm>
              <a:off x="11482" y="4716"/>
              <a:ext cx="627" cy="467"/>
            </a:xfrm>
            <a:custGeom>
              <a:avLst/>
              <a:gdLst/>
              <a:ahLst/>
              <a:cxnLst>
                <a:cxn ang="0">
                  <a:pos x="0" y="49"/>
                </a:cxn>
                <a:cxn ang="0">
                  <a:pos x="152" y="17"/>
                </a:cxn>
                <a:cxn ang="0">
                  <a:pos x="318" y="49"/>
                </a:cxn>
                <a:cxn ang="0">
                  <a:pos x="291" y="76"/>
                </a:cxn>
                <a:cxn ang="0">
                  <a:pos x="367" y="85"/>
                </a:cxn>
                <a:cxn ang="0">
                  <a:pos x="421" y="125"/>
                </a:cxn>
                <a:cxn ang="0">
                  <a:pos x="480" y="183"/>
                </a:cxn>
                <a:cxn ang="0">
                  <a:pos x="435" y="175"/>
                </a:cxn>
                <a:cxn ang="0">
                  <a:pos x="525" y="251"/>
                </a:cxn>
                <a:cxn ang="0">
                  <a:pos x="489" y="314"/>
                </a:cxn>
                <a:cxn ang="0">
                  <a:pos x="475" y="350"/>
                </a:cxn>
                <a:cxn ang="0">
                  <a:pos x="439" y="341"/>
                </a:cxn>
                <a:cxn ang="0">
                  <a:pos x="363" y="336"/>
                </a:cxn>
                <a:cxn ang="0">
                  <a:pos x="291" y="143"/>
                </a:cxn>
                <a:cxn ang="0">
                  <a:pos x="0" y="49"/>
                </a:cxn>
              </a:cxnLst>
              <a:pathLst>
                <a:path w="119" h="78">
                  <a:moveTo>
                    <a:pt x="0" y="11"/>
                  </a:moveTo>
                  <a:cubicBezTo>
                    <a:pt x="0" y="11"/>
                    <a:pt x="17" y="0"/>
                    <a:pt x="34" y="4"/>
                  </a:cubicBezTo>
                  <a:cubicBezTo>
                    <a:pt x="52" y="8"/>
                    <a:pt x="64" y="13"/>
                    <a:pt x="71" y="11"/>
                  </a:cubicBezTo>
                  <a:cubicBezTo>
                    <a:pt x="78" y="8"/>
                    <a:pt x="78" y="15"/>
                    <a:pt x="65" y="17"/>
                  </a:cubicBezTo>
                  <a:cubicBezTo>
                    <a:pt x="52" y="18"/>
                    <a:pt x="76" y="18"/>
                    <a:pt x="82" y="19"/>
                  </a:cubicBezTo>
                  <a:cubicBezTo>
                    <a:pt x="89" y="20"/>
                    <a:pt x="92" y="20"/>
                    <a:pt x="94" y="28"/>
                  </a:cubicBezTo>
                  <a:cubicBezTo>
                    <a:pt x="97" y="37"/>
                    <a:pt x="105" y="41"/>
                    <a:pt x="107" y="41"/>
                  </a:cubicBezTo>
                  <a:cubicBezTo>
                    <a:pt x="109" y="41"/>
                    <a:pt x="99" y="41"/>
                    <a:pt x="97" y="39"/>
                  </a:cubicBezTo>
                  <a:cubicBezTo>
                    <a:pt x="95" y="38"/>
                    <a:pt x="115" y="49"/>
                    <a:pt x="117" y="56"/>
                  </a:cubicBezTo>
                  <a:cubicBezTo>
                    <a:pt x="119" y="64"/>
                    <a:pt x="109" y="66"/>
                    <a:pt x="109" y="70"/>
                  </a:cubicBezTo>
                  <a:cubicBezTo>
                    <a:pt x="108" y="74"/>
                    <a:pt x="106" y="78"/>
                    <a:pt x="106" y="78"/>
                  </a:cubicBezTo>
                  <a:cubicBezTo>
                    <a:pt x="106" y="78"/>
                    <a:pt x="106" y="74"/>
                    <a:pt x="98" y="76"/>
                  </a:cubicBezTo>
                  <a:cubicBezTo>
                    <a:pt x="90" y="78"/>
                    <a:pt x="83" y="76"/>
                    <a:pt x="81" y="75"/>
                  </a:cubicBezTo>
                  <a:cubicBezTo>
                    <a:pt x="80" y="74"/>
                    <a:pt x="73" y="37"/>
                    <a:pt x="65" y="32"/>
                  </a:cubicBezTo>
                  <a:cubicBezTo>
                    <a:pt x="58" y="27"/>
                    <a:pt x="6" y="32"/>
                    <a:pt x="0" y="11"/>
                  </a:cubicBezTo>
                </a:path>
              </a:pathLst>
            </a:custGeom>
            <a:solidFill>
              <a:srgbClr val="797250"/>
            </a:solidFill>
            <a:ln w="9525">
              <a:noFill/>
            </a:ln>
          </p:spPr>
          <p:txBody>
            <a:bodyPr/>
            <a:p>
              <a:endParaRPr lang="zh-CN" altLang="en-US"/>
            </a:p>
          </p:txBody>
        </p:sp>
        <p:sp>
          <p:nvSpPr>
            <p:cNvPr id="285936" name="矩形 248"/>
            <p:cNvSpPr/>
            <p:nvPr>
              <p:custDataLst>
                <p:tags r:id="rId235"/>
              </p:custDataLst>
            </p:nvPr>
          </p:nvSpPr>
          <p:spPr>
            <a:xfrm>
              <a:off x="13186" y="5586"/>
              <a:ext cx="761" cy="1176"/>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37" name="任意多边形 249"/>
            <p:cNvSpPr/>
            <p:nvPr>
              <p:custDataLst>
                <p:tags r:id="rId236"/>
              </p:custDataLst>
            </p:nvPr>
          </p:nvSpPr>
          <p:spPr>
            <a:xfrm>
              <a:off x="13208" y="5574"/>
              <a:ext cx="713" cy="1124"/>
            </a:xfrm>
            <a:custGeom>
              <a:avLst/>
              <a:gdLst/>
              <a:ahLst/>
              <a:cxnLst>
                <a:cxn ang="0">
                  <a:pos x="607" y="108"/>
                </a:cxn>
                <a:cxn ang="0">
                  <a:pos x="373" y="0"/>
                </a:cxn>
                <a:cxn ang="0">
                  <a:pos x="242" y="0"/>
                </a:cxn>
                <a:cxn ang="0">
                  <a:pos x="0" y="117"/>
                </a:cxn>
                <a:cxn ang="0">
                  <a:pos x="71" y="320"/>
                </a:cxn>
                <a:cxn ang="0">
                  <a:pos x="67" y="843"/>
                </a:cxn>
                <a:cxn ang="0">
                  <a:pos x="535" y="843"/>
                </a:cxn>
                <a:cxn ang="0">
                  <a:pos x="530" y="320"/>
                </a:cxn>
                <a:cxn ang="0">
                  <a:pos x="607" y="108"/>
                </a:cxn>
              </a:cxnLst>
              <a:pathLst>
                <a:path w="135" h="187">
                  <a:moveTo>
                    <a:pt x="135" y="24"/>
                  </a:moveTo>
                  <a:cubicBezTo>
                    <a:pt x="123" y="10"/>
                    <a:pt x="104" y="1"/>
                    <a:pt x="83" y="0"/>
                  </a:cubicBezTo>
                  <a:cubicBezTo>
                    <a:pt x="54" y="0"/>
                    <a:pt x="54" y="0"/>
                    <a:pt x="54" y="0"/>
                  </a:cubicBezTo>
                  <a:cubicBezTo>
                    <a:pt x="33" y="0"/>
                    <a:pt x="13" y="10"/>
                    <a:pt x="0" y="26"/>
                  </a:cubicBezTo>
                  <a:cubicBezTo>
                    <a:pt x="10" y="38"/>
                    <a:pt x="16" y="54"/>
                    <a:pt x="16" y="71"/>
                  </a:cubicBezTo>
                  <a:cubicBezTo>
                    <a:pt x="15" y="187"/>
                    <a:pt x="15" y="187"/>
                    <a:pt x="15" y="187"/>
                  </a:cubicBezTo>
                  <a:cubicBezTo>
                    <a:pt x="119" y="187"/>
                    <a:pt x="119" y="187"/>
                    <a:pt x="119" y="187"/>
                  </a:cubicBezTo>
                  <a:cubicBezTo>
                    <a:pt x="118" y="71"/>
                    <a:pt x="118" y="71"/>
                    <a:pt x="118" y="71"/>
                  </a:cubicBezTo>
                  <a:cubicBezTo>
                    <a:pt x="118" y="53"/>
                    <a:pt x="124" y="36"/>
                    <a:pt x="135" y="24"/>
                  </a:cubicBezTo>
                </a:path>
              </a:pathLst>
            </a:custGeom>
            <a:solidFill>
              <a:srgbClr val="C1C1C1"/>
            </a:solidFill>
            <a:ln w="9525">
              <a:noFill/>
            </a:ln>
          </p:spPr>
          <p:txBody>
            <a:bodyPr/>
            <a:p>
              <a:endParaRPr lang="zh-CN" altLang="en-US"/>
            </a:p>
          </p:txBody>
        </p:sp>
        <p:sp>
          <p:nvSpPr>
            <p:cNvPr id="285938" name="任意多边形 250"/>
            <p:cNvSpPr/>
            <p:nvPr>
              <p:custDataLst>
                <p:tags r:id="rId237"/>
              </p:custDataLst>
            </p:nvPr>
          </p:nvSpPr>
          <p:spPr>
            <a:xfrm>
              <a:off x="13487" y="5244"/>
              <a:ext cx="181" cy="384"/>
            </a:xfrm>
            <a:custGeom>
              <a:avLst/>
              <a:gdLst/>
              <a:ahLst/>
              <a:cxnLst>
                <a:cxn ang="0">
                  <a:pos x="154" y="256"/>
                </a:cxn>
                <a:cxn ang="0">
                  <a:pos x="77" y="288"/>
                </a:cxn>
                <a:cxn ang="0">
                  <a:pos x="0" y="256"/>
                </a:cxn>
                <a:cxn ang="0">
                  <a:pos x="0" y="0"/>
                </a:cxn>
                <a:cxn ang="0">
                  <a:pos x="154" y="0"/>
                </a:cxn>
                <a:cxn ang="0">
                  <a:pos x="154" y="256"/>
                </a:cxn>
              </a:cxnLst>
              <a:pathLst>
                <a:path w="34" h="64">
                  <a:moveTo>
                    <a:pt x="34" y="57"/>
                  </a:moveTo>
                  <a:cubicBezTo>
                    <a:pt x="34" y="57"/>
                    <a:pt x="29" y="64"/>
                    <a:pt x="17" y="64"/>
                  </a:cubicBezTo>
                  <a:cubicBezTo>
                    <a:pt x="6" y="64"/>
                    <a:pt x="0" y="57"/>
                    <a:pt x="0" y="57"/>
                  </a:cubicBezTo>
                  <a:cubicBezTo>
                    <a:pt x="0" y="0"/>
                    <a:pt x="0" y="0"/>
                    <a:pt x="0" y="0"/>
                  </a:cubicBezTo>
                  <a:cubicBezTo>
                    <a:pt x="34" y="0"/>
                    <a:pt x="34" y="0"/>
                    <a:pt x="34" y="0"/>
                  </a:cubicBezTo>
                  <a:lnTo>
                    <a:pt x="34" y="57"/>
                  </a:lnTo>
                  <a:close/>
                </a:path>
              </a:pathLst>
            </a:custGeom>
            <a:solidFill>
              <a:srgbClr val="CF9E76"/>
            </a:solidFill>
            <a:ln w="9525">
              <a:noFill/>
            </a:ln>
          </p:spPr>
          <p:txBody>
            <a:bodyPr/>
            <a:p>
              <a:endParaRPr lang="zh-CN" altLang="en-US"/>
            </a:p>
          </p:txBody>
        </p:sp>
        <p:sp>
          <p:nvSpPr>
            <p:cNvPr id="285939" name="任意多边形 251"/>
            <p:cNvSpPr/>
            <p:nvPr>
              <p:custDataLst>
                <p:tags r:id="rId238"/>
              </p:custDataLst>
            </p:nvPr>
          </p:nvSpPr>
          <p:spPr>
            <a:xfrm>
              <a:off x="13841" y="6793"/>
              <a:ext cx="54" cy="775"/>
            </a:xfrm>
            <a:custGeom>
              <a:avLst/>
              <a:gdLst/>
              <a:ahLst/>
              <a:cxnLst>
                <a:cxn ang="0">
                  <a:pos x="0" y="4"/>
                </a:cxn>
                <a:cxn ang="0">
                  <a:pos x="36" y="581"/>
                </a:cxn>
                <a:cxn ang="0">
                  <a:pos x="46" y="581"/>
                </a:cxn>
                <a:cxn ang="0">
                  <a:pos x="9" y="0"/>
                </a:cxn>
                <a:cxn ang="0">
                  <a:pos x="0" y="4"/>
                </a:cxn>
              </a:cxnLst>
              <a:pathLst>
                <a:path w="29" h="367">
                  <a:moveTo>
                    <a:pt x="0" y="3"/>
                  </a:moveTo>
                  <a:lnTo>
                    <a:pt x="23" y="367"/>
                  </a:lnTo>
                  <a:lnTo>
                    <a:pt x="29" y="367"/>
                  </a:lnTo>
                  <a:lnTo>
                    <a:pt x="6" y="0"/>
                  </a:lnTo>
                  <a:lnTo>
                    <a:pt x="0" y="3"/>
                  </a:lnTo>
                  <a:close/>
                </a:path>
              </a:pathLst>
            </a:custGeom>
            <a:solidFill>
              <a:srgbClr val="231F20"/>
            </a:solidFill>
            <a:ln w="9525">
              <a:noFill/>
            </a:ln>
          </p:spPr>
          <p:txBody>
            <a:bodyPr/>
            <a:p>
              <a:endParaRPr lang="zh-CN" altLang="en-US"/>
            </a:p>
          </p:txBody>
        </p:sp>
        <p:sp>
          <p:nvSpPr>
            <p:cNvPr id="285940" name="任意多边形 252"/>
            <p:cNvSpPr/>
            <p:nvPr>
              <p:custDataLst>
                <p:tags r:id="rId239"/>
              </p:custDataLst>
            </p:nvPr>
          </p:nvSpPr>
          <p:spPr>
            <a:xfrm>
              <a:off x="13841" y="6793"/>
              <a:ext cx="54" cy="775"/>
            </a:xfrm>
            <a:custGeom>
              <a:avLst/>
              <a:gdLst/>
              <a:ahLst/>
              <a:cxnLst>
                <a:cxn ang="0">
                  <a:pos x="0" y="4"/>
                </a:cxn>
                <a:cxn ang="0">
                  <a:pos x="36" y="581"/>
                </a:cxn>
                <a:cxn ang="0">
                  <a:pos x="46" y="581"/>
                </a:cxn>
                <a:cxn ang="0">
                  <a:pos x="9" y="0"/>
                </a:cxn>
              </a:cxnLst>
              <a:pathLst>
                <a:path w="29" h="367">
                  <a:moveTo>
                    <a:pt x="0" y="3"/>
                  </a:moveTo>
                  <a:lnTo>
                    <a:pt x="23" y="367"/>
                  </a:lnTo>
                  <a:lnTo>
                    <a:pt x="29" y="367"/>
                  </a:lnTo>
                  <a:lnTo>
                    <a:pt x="6" y="0"/>
                  </a:lnTo>
                </a:path>
              </a:pathLst>
            </a:custGeom>
            <a:noFill/>
            <a:ln w="9525">
              <a:noFill/>
            </a:ln>
          </p:spPr>
          <p:txBody>
            <a:bodyPr/>
            <a:p>
              <a:endParaRPr lang="zh-CN" altLang="en-US"/>
            </a:p>
          </p:txBody>
        </p:sp>
        <p:sp>
          <p:nvSpPr>
            <p:cNvPr id="285941" name="任意多边形 253"/>
            <p:cNvSpPr/>
            <p:nvPr>
              <p:custDataLst>
                <p:tags r:id="rId240"/>
              </p:custDataLst>
            </p:nvPr>
          </p:nvSpPr>
          <p:spPr>
            <a:xfrm>
              <a:off x="13234" y="6793"/>
              <a:ext cx="58" cy="775"/>
            </a:xfrm>
            <a:custGeom>
              <a:avLst/>
              <a:gdLst/>
              <a:ahLst/>
              <a:cxnLst>
                <a:cxn ang="0">
                  <a:pos x="39" y="0"/>
                </a:cxn>
                <a:cxn ang="0">
                  <a:pos x="0" y="581"/>
                </a:cxn>
                <a:cxn ang="0">
                  <a:pos x="9" y="581"/>
                </a:cxn>
                <a:cxn ang="0">
                  <a:pos x="49" y="4"/>
                </a:cxn>
                <a:cxn ang="0">
                  <a:pos x="39" y="0"/>
                </a:cxn>
              </a:cxnLst>
              <a:pathLst>
                <a:path w="31" h="367">
                  <a:moveTo>
                    <a:pt x="25" y="0"/>
                  </a:moveTo>
                  <a:lnTo>
                    <a:pt x="0" y="367"/>
                  </a:lnTo>
                  <a:lnTo>
                    <a:pt x="6" y="367"/>
                  </a:lnTo>
                  <a:lnTo>
                    <a:pt x="31" y="3"/>
                  </a:lnTo>
                  <a:lnTo>
                    <a:pt x="25" y="0"/>
                  </a:lnTo>
                  <a:close/>
                </a:path>
              </a:pathLst>
            </a:custGeom>
            <a:solidFill>
              <a:srgbClr val="231F20"/>
            </a:solidFill>
            <a:ln w="9525">
              <a:noFill/>
            </a:ln>
          </p:spPr>
          <p:txBody>
            <a:bodyPr/>
            <a:p>
              <a:endParaRPr lang="zh-CN" altLang="en-US"/>
            </a:p>
          </p:txBody>
        </p:sp>
        <p:sp>
          <p:nvSpPr>
            <p:cNvPr id="285942" name="任意多边形 254"/>
            <p:cNvSpPr/>
            <p:nvPr>
              <p:custDataLst>
                <p:tags r:id="rId241"/>
              </p:custDataLst>
            </p:nvPr>
          </p:nvSpPr>
          <p:spPr>
            <a:xfrm>
              <a:off x="13234" y="6793"/>
              <a:ext cx="58" cy="775"/>
            </a:xfrm>
            <a:custGeom>
              <a:avLst/>
              <a:gdLst/>
              <a:ahLst/>
              <a:cxnLst>
                <a:cxn ang="0">
                  <a:pos x="39" y="0"/>
                </a:cxn>
                <a:cxn ang="0">
                  <a:pos x="0" y="581"/>
                </a:cxn>
                <a:cxn ang="0">
                  <a:pos x="9" y="581"/>
                </a:cxn>
                <a:cxn ang="0">
                  <a:pos x="49" y="4"/>
                </a:cxn>
              </a:cxnLst>
              <a:pathLst>
                <a:path w="31" h="367">
                  <a:moveTo>
                    <a:pt x="25" y="0"/>
                  </a:moveTo>
                  <a:lnTo>
                    <a:pt x="0" y="367"/>
                  </a:lnTo>
                  <a:lnTo>
                    <a:pt x="6" y="367"/>
                  </a:lnTo>
                  <a:lnTo>
                    <a:pt x="31" y="3"/>
                  </a:lnTo>
                </a:path>
              </a:pathLst>
            </a:custGeom>
            <a:noFill/>
            <a:ln w="9525">
              <a:noFill/>
            </a:ln>
          </p:spPr>
          <p:txBody>
            <a:bodyPr/>
            <a:p>
              <a:endParaRPr lang="zh-CN" altLang="en-US"/>
            </a:p>
          </p:txBody>
        </p:sp>
        <p:sp>
          <p:nvSpPr>
            <p:cNvPr id="285943" name="矩形 255"/>
            <p:cNvSpPr/>
            <p:nvPr>
              <p:custDataLst>
                <p:tags r:id="rId242"/>
              </p:custDataLst>
            </p:nvPr>
          </p:nvSpPr>
          <p:spPr>
            <a:xfrm>
              <a:off x="13186" y="6753"/>
              <a:ext cx="761" cy="185"/>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44" name="任意多边形 256"/>
            <p:cNvSpPr/>
            <p:nvPr>
              <p:custDataLst>
                <p:tags r:id="rId243"/>
              </p:custDataLst>
            </p:nvPr>
          </p:nvSpPr>
          <p:spPr>
            <a:xfrm>
              <a:off x="13287" y="6482"/>
              <a:ext cx="545" cy="347"/>
            </a:xfrm>
            <a:custGeom>
              <a:avLst/>
              <a:gdLst/>
              <a:ahLst/>
              <a:cxnLst>
                <a:cxn ang="0">
                  <a:pos x="0" y="0"/>
                </a:cxn>
                <a:cxn ang="0">
                  <a:pos x="0" y="103"/>
                </a:cxn>
                <a:cxn ang="0">
                  <a:pos x="193" y="260"/>
                </a:cxn>
                <a:cxn ang="0">
                  <a:pos x="274" y="260"/>
                </a:cxn>
                <a:cxn ang="0">
                  <a:pos x="464" y="98"/>
                </a:cxn>
                <a:cxn ang="0">
                  <a:pos x="464" y="0"/>
                </a:cxn>
                <a:cxn ang="0">
                  <a:pos x="0" y="0"/>
                </a:cxn>
              </a:cxnLst>
              <a:pathLst>
                <a:path w="103" h="58">
                  <a:moveTo>
                    <a:pt x="0" y="0"/>
                  </a:moveTo>
                  <a:cubicBezTo>
                    <a:pt x="0" y="23"/>
                    <a:pt x="0" y="23"/>
                    <a:pt x="0" y="23"/>
                  </a:cubicBezTo>
                  <a:cubicBezTo>
                    <a:pt x="0" y="42"/>
                    <a:pt x="20" y="58"/>
                    <a:pt x="43" y="58"/>
                  </a:cubicBezTo>
                  <a:cubicBezTo>
                    <a:pt x="61" y="58"/>
                    <a:pt x="61" y="58"/>
                    <a:pt x="61" y="58"/>
                  </a:cubicBezTo>
                  <a:cubicBezTo>
                    <a:pt x="84" y="57"/>
                    <a:pt x="103" y="42"/>
                    <a:pt x="103" y="22"/>
                  </a:cubicBezTo>
                  <a:cubicBezTo>
                    <a:pt x="103" y="0"/>
                    <a:pt x="103" y="0"/>
                    <a:pt x="103" y="0"/>
                  </a:cubicBezTo>
                  <a:lnTo>
                    <a:pt x="0" y="0"/>
                  </a:lnTo>
                  <a:close/>
                </a:path>
              </a:pathLst>
            </a:custGeom>
            <a:solidFill>
              <a:srgbClr val="6D5B55"/>
            </a:solidFill>
            <a:ln w="9525">
              <a:noFill/>
            </a:ln>
          </p:spPr>
          <p:txBody>
            <a:bodyPr/>
            <a:p>
              <a:endParaRPr lang="zh-CN" altLang="en-US"/>
            </a:p>
          </p:txBody>
        </p:sp>
        <p:sp>
          <p:nvSpPr>
            <p:cNvPr id="285945" name="矩形 257"/>
            <p:cNvSpPr/>
            <p:nvPr>
              <p:custDataLst>
                <p:tags r:id="rId244"/>
              </p:custDataLst>
            </p:nvPr>
          </p:nvSpPr>
          <p:spPr>
            <a:xfrm>
              <a:off x="13287" y="6685"/>
              <a:ext cx="238" cy="912"/>
            </a:xfrm>
            <a:prstGeom prst="rect">
              <a:avLst/>
            </a:prstGeom>
            <a:solidFill>
              <a:srgbClr val="6D5B55"/>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46" name="矩形 258"/>
            <p:cNvSpPr/>
            <p:nvPr>
              <p:custDataLst>
                <p:tags r:id="rId245"/>
              </p:custDataLst>
            </p:nvPr>
          </p:nvSpPr>
          <p:spPr>
            <a:xfrm>
              <a:off x="13593" y="6685"/>
              <a:ext cx="238" cy="912"/>
            </a:xfrm>
            <a:prstGeom prst="rect">
              <a:avLst/>
            </a:prstGeom>
            <a:solidFill>
              <a:srgbClr val="6D5B55"/>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47" name="任意多边形 259"/>
            <p:cNvSpPr/>
            <p:nvPr>
              <p:custDataLst>
                <p:tags r:id="rId246"/>
              </p:custDataLst>
            </p:nvPr>
          </p:nvSpPr>
          <p:spPr>
            <a:xfrm>
              <a:off x="13313" y="7561"/>
              <a:ext cx="191" cy="145"/>
            </a:xfrm>
            <a:custGeom>
              <a:avLst/>
              <a:gdLst/>
              <a:ahLst/>
              <a:cxnLst>
                <a:cxn ang="0">
                  <a:pos x="0" y="54"/>
                </a:cxn>
                <a:cxn ang="0">
                  <a:pos x="27" y="109"/>
                </a:cxn>
                <a:cxn ang="0">
                  <a:pos x="135" y="109"/>
                </a:cxn>
                <a:cxn ang="0">
                  <a:pos x="163" y="54"/>
                </a:cxn>
                <a:cxn ang="0">
                  <a:pos x="117" y="0"/>
                </a:cxn>
                <a:cxn ang="0">
                  <a:pos x="45" y="0"/>
                </a:cxn>
                <a:cxn ang="0">
                  <a:pos x="0" y="54"/>
                </a:cxn>
              </a:cxnLst>
              <a:pathLst>
                <a:path w="36" h="24">
                  <a:moveTo>
                    <a:pt x="0" y="12"/>
                  </a:moveTo>
                  <a:cubicBezTo>
                    <a:pt x="0" y="19"/>
                    <a:pt x="0" y="24"/>
                    <a:pt x="6" y="24"/>
                  </a:cubicBezTo>
                  <a:cubicBezTo>
                    <a:pt x="30" y="24"/>
                    <a:pt x="30" y="24"/>
                    <a:pt x="30" y="24"/>
                  </a:cubicBezTo>
                  <a:cubicBezTo>
                    <a:pt x="36" y="24"/>
                    <a:pt x="36" y="19"/>
                    <a:pt x="36" y="12"/>
                  </a:cubicBezTo>
                  <a:cubicBezTo>
                    <a:pt x="36" y="6"/>
                    <a:pt x="31" y="0"/>
                    <a:pt x="26" y="0"/>
                  </a:cubicBezTo>
                  <a:cubicBezTo>
                    <a:pt x="10" y="0"/>
                    <a:pt x="10" y="0"/>
                    <a:pt x="10" y="0"/>
                  </a:cubicBezTo>
                  <a:cubicBezTo>
                    <a:pt x="5" y="0"/>
                    <a:pt x="0" y="6"/>
                    <a:pt x="0" y="12"/>
                  </a:cubicBezTo>
                </a:path>
              </a:pathLst>
            </a:custGeom>
            <a:solidFill>
              <a:srgbClr val="231F20"/>
            </a:solidFill>
            <a:ln w="9525">
              <a:noFill/>
            </a:ln>
          </p:spPr>
          <p:txBody>
            <a:bodyPr/>
            <a:p>
              <a:endParaRPr lang="zh-CN" altLang="en-US"/>
            </a:p>
          </p:txBody>
        </p:sp>
        <p:sp>
          <p:nvSpPr>
            <p:cNvPr id="285948" name="任意多边形 260"/>
            <p:cNvSpPr/>
            <p:nvPr>
              <p:custDataLst>
                <p:tags r:id="rId247"/>
              </p:custDataLst>
            </p:nvPr>
          </p:nvSpPr>
          <p:spPr>
            <a:xfrm>
              <a:off x="13614" y="7561"/>
              <a:ext cx="190" cy="145"/>
            </a:xfrm>
            <a:custGeom>
              <a:avLst/>
              <a:gdLst/>
              <a:ahLst/>
              <a:cxnLst>
                <a:cxn ang="0">
                  <a:pos x="4" y="54"/>
                </a:cxn>
                <a:cxn ang="0">
                  <a:pos x="27" y="109"/>
                </a:cxn>
                <a:cxn ang="0">
                  <a:pos x="135" y="109"/>
                </a:cxn>
                <a:cxn ang="0">
                  <a:pos x="162" y="54"/>
                </a:cxn>
                <a:cxn ang="0">
                  <a:pos x="117" y="0"/>
                </a:cxn>
                <a:cxn ang="0">
                  <a:pos x="45" y="0"/>
                </a:cxn>
                <a:cxn ang="0">
                  <a:pos x="4" y="54"/>
                </a:cxn>
              </a:cxnLst>
              <a:pathLst>
                <a:path w="36" h="24">
                  <a:moveTo>
                    <a:pt x="1" y="12"/>
                  </a:moveTo>
                  <a:cubicBezTo>
                    <a:pt x="1" y="19"/>
                    <a:pt x="0" y="24"/>
                    <a:pt x="6" y="24"/>
                  </a:cubicBezTo>
                  <a:cubicBezTo>
                    <a:pt x="30" y="24"/>
                    <a:pt x="30" y="24"/>
                    <a:pt x="30" y="24"/>
                  </a:cubicBezTo>
                  <a:cubicBezTo>
                    <a:pt x="36" y="24"/>
                    <a:pt x="36" y="19"/>
                    <a:pt x="36" y="12"/>
                  </a:cubicBezTo>
                  <a:cubicBezTo>
                    <a:pt x="36" y="6"/>
                    <a:pt x="31" y="0"/>
                    <a:pt x="26" y="0"/>
                  </a:cubicBezTo>
                  <a:cubicBezTo>
                    <a:pt x="10" y="0"/>
                    <a:pt x="10" y="0"/>
                    <a:pt x="10" y="0"/>
                  </a:cubicBezTo>
                  <a:cubicBezTo>
                    <a:pt x="5" y="0"/>
                    <a:pt x="1" y="6"/>
                    <a:pt x="1" y="12"/>
                  </a:cubicBezTo>
                </a:path>
              </a:pathLst>
            </a:custGeom>
            <a:solidFill>
              <a:srgbClr val="231F20"/>
            </a:solidFill>
            <a:ln w="9525">
              <a:noFill/>
            </a:ln>
          </p:spPr>
          <p:txBody>
            <a:bodyPr/>
            <a:p>
              <a:endParaRPr lang="zh-CN" altLang="en-US"/>
            </a:p>
          </p:txBody>
        </p:sp>
        <p:sp>
          <p:nvSpPr>
            <p:cNvPr id="285949" name="任意多边形 261"/>
            <p:cNvSpPr/>
            <p:nvPr>
              <p:custDataLst>
                <p:tags r:id="rId248"/>
              </p:custDataLst>
            </p:nvPr>
          </p:nvSpPr>
          <p:spPr>
            <a:xfrm>
              <a:off x="13202" y="5567"/>
              <a:ext cx="322" cy="1136"/>
            </a:xfrm>
            <a:custGeom>
              <a:avLst/>
              <a:gdLst/>
              <a:ahLst/>
              <a:cxnLst>
                <a:cxn ang="0">
                  <a:pos x="197" y="0"/>
                </a:cxn>
                <a:cxn ang="0">
                  <a:pos x="242" y="852"/>
                </a:cxn>
                <a:cxn ang="0">
                  <a:pos x="53" y="852"/>
                </a:cxn>
                <a:cxn ang="0">
                  <a:pos x="62" y="261"/>
                </a:cxn>
                <a:cxn ang="0">
                  <a:pos x="0" y="126"/>
                </a:cxn>
                <a:cxn ang="0">
                  <a:pos x="197" y="0"/>
                </a:cxn>
              </a:cxnLst>
              <a:pathLst>
                <a:path w="61" h="189">
                  <a:moveTo>
                    <a:pt x="44" y="0"/>
                  </a:moveTo>
                  <a:cubicBezTo>
                    <a:pt x="44" y="0"/>
                    <a:pt x="61" y="98"/>
                    <a:pt x="54" y="189"/>
                  </a:cubicBezTo>
                  <a:cubicBezTo>
                    <a:pt x="12" y="189"/>
                    <a:pt x="12" y="189"/>
                    <a:pt x="12" y="189"/>
                  </a:cubicBezTo>
                  <a:cubicBezTo>
                    <a:pt x="14" y="58"/>
                    <a:pt x="14" y="58"/>
                    <a:pt x="14" y="58"/>
                  </a:cubicBezTo>
                  <a:cubicBezTo>
                    <a:pt x="0" y="28"/>
                    <a:pt x="0" y="28"/>
                    <a:pt x="0" y="28"/>
                  </a:cubicBezTo>
                  <a:cubicBezTo>
                    <a:pt x="0" y="28"/>
                    <a:pt x="9" y="6"/>
                    <a:pt x="44" y="0"/>
                  </a:cubicBezTo>
                </a:path>
              </a:pathLst>
            </a:custGeom>
            <a:solidFill>
              <a:srgbClr val="6D5B55"/>
            </a:solidFill>
            <a:ln w="9525">
              <a:noFill/>
            </a:ln>
          </p:spPr>
          <p:txBody>
            <a:bodyPr/>
            <a:p>
              <a:endParaRPr lang="zh-CN" altLang="en-US"/>
            </a:p>
          </p:txBody>
        </p:sp>
        <p:sp>
          <p:nvSpPr>
            <p:cNvPr id="285950" name="任意多边形 262"/>
            <p:cNvSpPr/>
            <p:nvPr>
              <p:custDataLst>
                <p:tags r:id="rId249"/>
              </p:custDataLst>
            </p:nvPr>
          </p:nvSpPr>
          <p:spPr>
            <a:xfrm>
              <a:off x="13619" y="5567"/>
              <a:ext cx="328" cy="1136"/>
            </a:xfrm>
            <a:custGeom>
              <a:avLst/>
              <a:gdLst/>
              <a:ahLst/>
              <a:cxnLst>
                <a:cxn ang="0">
                  <a:pos x="76" y="0"/>
                </a:cxn>
                <a:cxn ang="0">
                  <a:pos x="31" y="847"/>
                </a:cxn>
                <a:cxn ang="0">
                  <a:pos x="207" y="852"/>
                </a:cxn>
                <a:cxn ang="0">
                  <a:pos x="216" y="261"/>
                </a:cxn>
                <a:cxn ang="0">
                  <a:pos x="279" y="126"/>
                </a:cxn>
                <a:cxn ang="0">
                  <a:pos x="76" y="0"/>
                </a:cxn>
              </a:cxnLst>
              <a:pathLst>
                <a:path w="62" h="189">
                  <a:moveTo>
                    <a:pt x="17" y="0"/>
                  </a:moveTo>
                  <a:cubicBezTo>
                    <a:pt x="17" y="0"/>
                    <a:pt x="0" y="97"/>
                    <a:pt x="7" y="188"/>
                  </a:cubicBezTo>
                  <a:cubicBezTo>
                    <a:pt x="46" y="189"/>
                    <a:pt x="46" y="189"/>
                    <a:pt x="46" y="189"/>
                  </a:cubicBezTo>
                  <a:cubicBezTo>
                    <a:pt x="48" y="58"/>
                    <a:pt x="48" y="58"/>
                    <a:pt x="48" y="58"/>
                  </a:cubicBezTo>
                  <a:cubicBezTo>
                    <a:pt x="62" y="28"/>
                    <a:pt x="62" y="28"/>
                    <a:pt x="62" y="28"/>
                  </a:cubicBezTo>
                  <a:cubicBezTo>
                    <a:pt x="62" y="28"/>
                    <a:pt x="52" y="6"/>
                    <a:pt x="17" y="0"/>
                  </a:cubicBezTo>
                </a:path>
              </a:pathLst>
            </a:custGeom>
            <a:solidFill>
              <a:srgbClr val="6D5B55"/>
            </a:solidFill>
            <a:ln w="9525">
              <a:noFill/>
            </a:ln>
          </p:spPr>
          <p:txBody>
            <a:bodyPr/>
            <a:p>
              <a:endParaRPr lang="zh-CN" altLang="en-US"/>
            </a:p>
          </p:txBody>
        </p:sp>
        <p:sp>
          <p:nvSpPr>
            <p:cNvPr id="285951" name="任意多边形 263"/>
            <p:cNvSpPr/>
            <p:nvPr>
              <p:custDataLst>
                <p:tags r:id="rId250"/>
              </p:custDataLst>
            </p:nvPr>
          </p:nvSpPr>
          <p:spPr>
            <a:xfrm>
              <a:off x="13344" y="5550"/>
              <a:ext cx="154" cy="743"/>
            </a:xfrm>
            <a:custGeom>
              <a:avLst/>
              <a:gdLst/>
              <a:ahLst/>
              <a:cxnLst>
                <a:cxn ang="0">
                  <a:pos x="0" y="31"/>
                </a:cxn>
                <a:cxn ang="0">
                  <a:pos x="49" y="305"/>
                </a:cxn>
                <a:cxn ang="0">
                  <a:pos x="81" y="305"/>
                </a:cxn>
                <a:cxn ang="0">
                  <a:pos x="45" y="323"/>
                </a:cxn>
                <a:cxn ang="0">
                  <a:pos x="131" y="557"/>
                </a:cxn>
                <a:cxn ang="0">
                  <a:pos x="81" y="0"/>
                </a:cxn>
                <a:cxn ang="0">
                  <a:pos x="0" y="31"/>
                </a:cxn>
              </a:cxnLst>
              <a:pathLst>
                <a:path w="29" h="124">
                  <a:moveTo>
                    <a:pt x="0" y="7"/>
                  </a:moveTo>
                  <a:cubicBezTo>
                    <a:pt x="0" y="7"/>
                    <a:pt x="12" y="62"/>
                    <a:pt x="11" y="68"/>
                  </a:cubicBezTo>
                  <a:cubicBezTo>
                    <a:pt x="18" y="68"/>
                    <a:pt x="18" y="68"/>
                    <a:pt x="18" y="68"/>
                  </a:cubicBezTo>
                  <a:cubicBezTo>
                    <a:pt x="10" y="72"/>
                    <a:pt x="10" y="72"/>
                    <a:pt x="10" y="72"/>
                  </a:cubicBezTo>
                  <a:cubicBezTo>
                    <a:pt x="29" y="124"/>
                    <a:pt x="29" y="124"/>
                    <a:pt x="29" y="124"/>
                  </a:cubicBezTo>
                  <a:cubicBezTo>
                    <a:pt x="29" y="124"/>
                    <a:pt x="27" y="44"/>
                    <a:pt x="18" y="0"/>
                  </a:cubicBezTo>
                  <a:cubicBezTo>
                    <a:pt x="18" y="0"/>
                    <a:pt x="6" y="2"/>
                    <a:pt x="0" y="7"/>
                  </a:cubicBezTo>
                </a:path>
              </a:pathLst>
            </a:custGeom>
            <a:solidFill>
              <a:srgbClr val="75625C"/>
            </a:solidFill>
            <a:ln w="9525">
              <a:noFill/>
            </a:ln>
          </p:spPr>
          <p:txBody>
            <a:bodyPr/>
            <a:p>
              <a:endParaRPr lang="zh-CN" altLang="en-US"/>
            </a:p>
          </p:txBody>
        </p:sp>
        <p:sp>
          <p:nvSpPr>
            <p:cNvPr id="285952" name="任意多边形 264"/>
            <p:cNvSpPr/>
            <p:nvPr>
              <p:custDataLst>
                <p:tags r:id="rId251"/>
              </p:custDataLst>
            </p:nvPr>
          </p:nvSpPr>
          <p:spPr>
            <a:xfrm>
              <a:off x="13651" y="5550"/>
              <a:ext cx="153" cy="743"/>
            </a:xfrm>
            <a:custGeom>
              <a:avLst/>
              <a:gdLst/>
              <a:ahLst/>
              <a:cxnLst>
                <a:cxn ang="0">
                  <a:pos x="130" y="31"/>
                </a:cxn>
                <a:cxn ang="0">
                  <a:pos x="76" y="305"/>
                </a:cxn>
                <a:cxn ang="0">
                  <a:pos x="44" y="305"/>
                </a:cxn>
                <a:cxn ang="0">
                  <a:pos x="80" y="323"/>
                </a:cxn>
                <a:cxn ang="0">
                  <a:pos x="0" y="557"/>
                </a:cxn>
                <a:cxn ang="0">
                  <a:pos x="44" y="0"/>
                </a:cxn>
                <a:cxn ang="0">
                  <a:pos x="130" y="31"/>
                </a:cxn>
              </a:cxnLst>
              <a:pathLst>
                <a:path w="29" h="124">
                  <a:moveTo>
                    <a:pt x="29" y="7"/>
                  </a:moveTo>
                  <a:cubicBezTo>
                    <a:pt x="29" y="7"/>
                    <a:pt x="16" y="62"/>
                    <a:pt x="17" y="68"/>
                  </a:cubicBezTo>
                  <a:cubicBezTo>
                    <a:pt x="10" y="68"/>
                    <a:pt x="10" y="68"/>
                    <a:pt x="10" y="68"/>
                  </a:cubicBezTo>
                  <a:cubicBezTo>
                    <a:pt x="18" y="72"/>
                    <a:pt x="18" y="72"/>
                    <a:pt x="18" y="72"/>
                  </a:cubicBezTo>
                  <a:cubicBezTo>
                    <a:pt x="0" y="124"/>
                    <a:pt x="0" y="124"/>
                    <a:pt x="0" y="124"/>
                  </a:cubicBezTo>
                  <a:cubicBezTo>
                    <a:pt x="0" y="124"/>
                    <a:pt x="1" y="44"/>
                    <a:pt x="10" y="0"/>
                  </a:cubicBezTo>
                  <a:cubicBezTo>
                    <a:pt x="10" y="0"/>
                    <a:pt x="23" y="2"/>
                    <a:pt x="29" y="7"/>
                  </a:cubicBezTo>
                </a:path>
              </a:pathLst>
            </a:custGeom>
            <a:solidFill>
              <a:srgbClr val="75625C"/>
            </a:solidFill>
            <a:ln w="9525">
              <a:noFill/>
            </a:ln>
          </p:spPr>
          <p:txBody>
            <a:bodyPr/>
            <a:p>
              <a:endParaRPr lang="zh-CN" altLang="en-US"/>
            </a:p>
          </p:txBody>
        </p:sp>
        <p:sp>
          <p:nvSpPr>
            <p:cNvPr id="285953" name="矩形 265"/>
            <p:cNvSpPr/>
            <p:nvPr>
              <p:custDataLst>
                <p:tags r:id="rId252"/>
              </p:custDataLst>
            </p:nvPr>
          </p:nvSpPr>
          <p:spPr>
            <a:xfrm>
              <a:off x="13493" y="6482"/>
              <a:ext cx="158" cy="65"/>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54" name="任意多边形 266"/>
            <p:cNvSpPr/>
            <p:nvPr>
              <p:custDataLst>
                <p:tags r:id="rId253"/>
              </p:custDataLst>
            </p:nvPr>
          </p:nvSpPr>
          <p:spPr>
            <a:xfrm>
              <a:off x="13524" y="6469"/>
              <a:ext cx="95" cy="84"/>
            </a:xfrm>
            <a:custGeom>
              <a:avLst/>
              <a:gdLst/>
              <a:ahLst/>
              <a:cxnLst>
                <a:cxn ang="0">
                  <a:pos x="81" y="63"/>
                </a:cxn>
                <a:cxn ang="0">
                  <a:pos x="81" y="63"/>
                </a:cxn>
                <a:cxn ang="0">
                  <a:pos x="4" y="63"/>
                </a:cxn>
                <a:cxn ang="0">
                  <a:pos x="4" y="4"/>
                </a:cxn>
                <a:cxn ang="0">
                  <a:pos x="81" y="4"/>
                </a:cxn>
                <a:cxn ang="0">
                  <a:pos x="81" y="63"/>
                </a:cxn>
                <a:cxn ang="0">
                  <a:pos x="81" y="63"/>
                </a:cxn>
                <a:cxn ang="0">
                  <a:pos x="81" y="63"/>
                </a:cxn>
                <a:cxn ang="0">
                  <a:pos x="81" y="63"/>
                </a:cxn>
                <a:cxn ang="0">
                  <a:pos x="81" y="63"/>
                </a:cxn>
                <a:cxn ang="0">
                  <a:pos x="81" y="0"/>
                </a:cxn>
                <a:cxn ang="0">
                  <a:pos x="0" y="0"/>
                </a:cxn>
                <a:cxn ang="0">
                  <a:pos x="0" y="63"/>
                </a:cxn>
                <a:cxn ang="0">
                  <a:pos x="81" y="63"/>
                </a:cxn>
                <a:cxn ang="0">
                  <a:pos x="81" y="63"/>
                </a:cxn>
                <a:cxn ang="0">
                  <a:pos x="81" y="63"/>
                </a:cxn>
              </a:cxnLst>
              <a:pathLst>
                <a:path w="51" h="40">
                  <a:moveTo>
                    <a:pt x="51" y="40"/>
                  </a:moveTo>
                  <a:lnTo>
                    <a:pt x="51" y="40"/>
                  </a:lnTo>
                  <a:lnTo>
                    <a:pt x="3" y="40"/>
                  </a:lnTo>
                  <a:lnTo>
                    <a:pt x="3" y="3"/>
                  </a:lnTo>
                  <a:lnTo>
                    <a:pt x="51" y="3"/>
                  </a:lnTo>
                  <a:lnTo>
                    <a:pt x="51" y="40"/>
                  </a:lnTo>
                  <a:lnTo>
                    <a:pt x="51" y="40"/>
                  </a:lnTo>
                  <a:lnTo>
                    <a:pt x="51" y="40"/>
                  </a:lnTo>
                  <a:lnTo>
                    <a:pt x="51" y="40"/>
                  </a:lnTo>
                  <a:lnTo>
                    <a:pt x="51" y="40"/>
                  </a:lnTo>
                  <a:lnTo>
                    <a:pt x="51" y="0"/>
                  </a:lnTo>
                  <a:lnTo>
                    <a:pt x="0" y="0"/>
                  </a:lnTo>
                  <a:lnTo>
                    <a:pt x="0" y="40"/>
                  </a:lnTo>
                  <a:lnTo>
                    <a:pt x="51" y="40"/>
                  </a:lnTo>
                  <a:lnTo>
                    <a:pt x="51" y="40"/>
                  </a:lnTo>
                  <a:lnTo>
                    <a:pt x="51" y="40"/>
                  </a:lnTo>
                  <a:close/>
                </a:path>
              </a:pathLst>
            </a:custGeom>
            <a:solidFill>
              <a:srgbClr val="E9D0A6"/>
            </a:solidFill>
            <a:ln w="9525">
              <a:noFill/>
            </a:ln>
          </p:spPr>
          <p:txBody>
            <a:bodyPr/>
            <a:p>
              <a:endParaRPr lang="zh-CN" altLang="en-US"/>
            </a:p>
          </p:txBody>
        </p:sp>
        <p:sp>
          <p:nvSpPr>
            <p:cNvPr id="285955" name="任意多边形 267"/>
            <p:cNvSpPr/>
            <p:nvPr>
              <p:custDataLst>
                <p:tags r:id="rId254"/>
              </p:custDataLst>
            </p:nvPr>
          </p:nvSpPr>
          <p:spPr>
            <a:xfrm>
              <a:off x="13281" y="6330"/>
              <a:ext cx="185" cy="283"/>
            </a:xfrm>
            <a:custGeom>
              <a:avLst/>
              <a:gdLst/>
              <a:ahLst/>
              <a:cxnLst>
                <a:cxn ang="0">
                  <a:pos x="13" y="0"/>
                </a:cxn>
                <a:cxn ang="0">
                  <a:pos x="139" y="4"/>
                </a:cxn>
                <a:cxn ang="0">
                  <a:pos x="76" y="202"/>
                </a:cxn>
                <a:cxn ang="0">
                  <a:pos x="13" y="0"/>
                </a:cxn>
              </a:cxnLst>
              <a:pathLst>
                <a:path w="35" h="47">
                  <a:moveTo>
                    <a:pt x="3" y="0"/>
                  </a:moveTo>
                  <a:cubicBezTo>
                    <a:pt x="31" y="1"/>
                    <a:pt x="31" y="1"/>
                    <a:pt x="31" y="1"/>
                  </a:cubicBezTo>
                  <a:cubicBezTo>
                    <a:pt x="31" y="1"/>
                    <a:pt x="35" y="43"/>
                    <a:pt x="17" y="45"/>
                  </a:cubicBezTo>
                  <a:cubicBezTo>
                    <a:pt x="0" y="47"/>
                    <a:pt x="3" y="0"/>
                    <a:pt x="3" y="0"/>
                  </a:cubicBezTo>
                </a:path>
              </a:pathLst>
            </a:custGeom>
            <a:solidFill>
              <a:srgbClr val="75625C"/>
            </a:solidFill>
            <a:ln w="9525">
              <a:noFill/>
            </a:ln>
          </p:spPr>
          <p:txBody>
            <a:bodyPr/>
            <a:p>
              <a:endParaRPr lang="zh-CN" altLang="en-US"/>
            </a:p>
          </p:txBody>
        </p:sp>
        <p:sp>
          <p:nvSpPr>
            <p:cNvPr id="285956" name="任意多边形 268"/>
            <p:cNvSpPr/>
            <p:nvPr>
              <p:custDataLst>
                <p:tags r:id="rId255"/>
              </p:custDataLst>
            </p:nvPr>
          </p:nvSpPr>
          <p:spPr>
            <a:xfrm>
              <a:off x="13682" y="6330"/>
              <a:ext cx="184" cy="283"/>
            </a:xfrm>
            <a:custGeom>
              <a:avLst/>
              <a:gdLst/>
              <a:ahLst/>
              <a:cxnLst>
                <a:cxn ang="0">
                  <a:pos x="143" y="0"/>
                </a:cxn>
                <a:cxn ang="0">
                  <a:pos x="17" y="4"/>
                </a:cxn>
                <a:cxn ang="0">
                  <a:pos x="80" y="202"/>
                </a:cxn>
                <a:cxn ang="0">
                  <a:pos x="143" y="0"/>
                </a:cxn>
              </a:cxnLst>
              <a:pathLst>
                <a:path w="35" h="47">
                  <a:moveTo>
                    <a:pt x="32" y="0"/>
                  </a:moveTo>
                  <a:cubicBezTo>
                    <a:pt x="4" y="1"/>
                    <a:pt x="4" y="1"/>
                    <a:pt x="4" y="1"/>
                  </a:cubicBezTo>
                  <a:cubicBezTo>
                    <a:pt x="4" y="1"/>
                    <a:pt x="0" y="43"/>
                    <a:pt x="18" y="45"/>
                  </a:cubicBezTo>
                  <a:cubicBezTo>
                    <a:pt x="35" y="47"/>
                    <a:pt x="32" y="0"/>
                    <a:pt x="32" y="0"/>
                  </a:cubicBezTo>
                </a:path>
              </a:pathLst>
            </a:custGeom>
            <a:solidFill>
              <a:srgbClr val="75625C"/>
            </a:solidFill>
            <a:ln w="9525">
              <a:noFill/>
            </a:ln>
          </p:spPr>
          <p:txBody>
            <a:bodyPr/>
            <a:p>
              <a:endParaRPr lang="zh-CN" altLang="en-US"/>
            </a:p>
          </p:txBody>
        </p:sp>
        <p:sp>
          <p:nvSpPr>
            <p:cNvPr id="285957" name="任意多边形 269"/>
            <p:cNvSpPr/>
            <p:nvPr>
              <p:custDataLst>
                <p:tags r:id="rId256"/>
              </p:custDataLst>
            </p:nvPr>
          </p:nvSpPr>
          <p:spPr>
            <a:xfrm>
              <a:off x="13287" y="6547"/>
              <a:ext cx="217" cy="180"/>
            </a:xfrm>
            <a:custGeom>
              <a:avLst/>
              <a:gdLst/>
              <a:ahLst/>
              <a:cxnLst>
                <a:cxn ang="0">
                  <a:pos x="175" y="0"/>
                </a:cxn>
                <a:cxn ang="0">
                  <a:pos x="175" y="122"/>
                </a:cxn>
                <a:cxn ang="0">
                  <a:pos x="0" y="117"/>
                </a:cxn>
                <a:cxn ang="0">
                  <a:pos x="185" y="135"/>
                </a:cxn>
                <a:cxn ang="0">
                  <a:pos x="175" y="0"/>
                </a:cxn>
              </a:cxnLst>
              <a:pathLst>
                <a:path w="117" h="85">
                  <a:moveTo>
                    <a:pt x="111" y="0"/>
                  </a:moveTo>
                  <a:lnTo>
                    <a:pt x="111" y="77"/>
                  </a:lnTo>
                  <a:lnTo>
                    <a:pt x="0" y="74"/>
                  </a:lnTo>
                  <a:lnTo>
                    <a:pt x="117" y="85"/>
                  </a:lnTo>
                  <a:lnTo>
                    <a:pt x="111" y="0"/>
                  </a:lnTo>
                  <a:close/>
                </a:path>
              </a:pathLst>
            </a:custGeom>
            <a:solidFill>
              <a:srgbClr val="4B4F63"/>
            </a:solidFill>
            <a:ln w="9525">
              <a:noFill/>
            </a:ln>
          </p:spPr>
          <p:txBody>
            <a:bodyPr/>
            <a:p>
              <a:endParaRPr lang="zh-CN" altLang="en-US"/>
            </a:p>
          </p:txBody>
        </p:sp>
        <p:sp>
          <p:nvSpPr>
            <p:cNvPr id="285958" name="任意多边形 270"/>
            <p:cNvSpPr/>
            <p:nvPr>
              <p:custDataLst>
                <p:tags r:id="rId257"/>
              </p:custDataLst>
            </p:nvPr>
          </p:nvSpPr>
          <p:spPr>
            <a:xfrm>
              <a:off x="13640" y="6547"/>
              <a:ext cx="217" cy="180"/>
            </a:xfrm>
            <a:custGeom>
              <a:avLst/>
              <a:gdLst/>
              <a:ahLst/>
              <a:cxnLst>
                <a:cxn ang="0">
                  <a:pos x="4" y="0"/>
                </a:cxn>
                <a:cxn ang="0">
                  <a:pos x="9" y="122"/>
                </a:cxn>
                <a:cxn ang="0">
                  <a:pos x="185" y="117"/>
                </a:cxn>
                <a:cxn ang="0">
                  <a:pos x="0" y="135"/>
                </a:cxn>
                <a:cxn ang="0">
                  <a:pos x="4" y="0"/>
                </a:cxn>
              </a:cxnLst>
              <a:pathLst>
                <a:path w="117" h="85">
                  <a:moveTo>
                    <a:pt x="3" y="0"/>
                  </a:moveTo>
                  <a:lnTo>
                    <a:pt x="6" y="77"/>
                  </a:lnTo>
                  <a:lnTo>
                    <a:pt x="117" y="74"/>
                  </a:lnTo>
                  <a:lnTo>
                    <a:pt x="0" y="85"/>
                  </a:lnTo>
                  <a:lnTo>
                    <a:pt x="3" y="0"/>
                  </a:lnTo>
                  <a:close/>
                </a:path>
              </a:pathLst>
            </a:custGeom>
            <a:solidFill>
              <a:srgbClr val="63514B"/>
            </a:solidFill>
            <a:ln w="9525">
              <a:noFill/>
            </a:ln>
          </p:spPr>
          <p:txBody>
            <a:bodyPr/>
            <a:p>
              <a:endParaRPr lang="zh-CN" altLang="en-US"/>
            </a:p>
          </p:txBody>
        </p:sp>
        <p:sp>
          <p:nvSpPr>
            <p:cNvPr id="285959" name="任意多边形 271"/>
            <p:cNvSpPr/>
            <p:nvPr>
              <p:custDataLst>
                <p:tags r:id="rId258"/>
              </p:custDataLst>
            </p:nvPr>
          </p:nvSpPr>
          <p:spPr>
            <a:xfrm>
              <a:off x="13444" y="5524"/>
              <a:ext cx="117" cy="205"/>
            </a:xfrm>
            <a:custGeom>
              <a:avLst/>
              <a:gdLst/>
              <a:ahLst/>
              <a:cxnLst>
                <a:cxn ang="0">
                  <a:pos x="100" y="67"/>
                </a:cxn>
                <a:cxn ang="0">
                  <a:pos x="77" y="154"/>
                </a:cxn>
                <a:cxn ang="0">
                  <a:pos x="4" y="58"/>
                </a:cxn>
                <a:cxn ang="0">
                  <a:pos x="0" y="36"/>
                </a:cxn>
                <a:cxn ang="0">
                  <a:pos x="13" y="0"/>
                </a:cxn>
                <a:cxn ang="0">
                  <a:pos x="100" y="67"/>
                </a:cxn>
              </a:cxnLst>
              <a:pathLst>
                <a:path w="22" h="34">
                  <a:moveTo>
                    <a:pt x="22" y="15"/>
                  </a:moveTo>
                  <a:cubicBezTo>
                    <a:pt x="17" y="34"/>
                    <a:pt x="17" y="34"/>
                    <a:pt x="17" y="34"/>
                  </a:cubicBezTo>
                  <a:cubicBezTo>
                    <a:pt x="17" y="34"/>
                    <a:pt x="2" y="17"/>
                    <a:pt x="1" y="13"/>
                  </a:cubicBezTo>
                  <a:cubicBezTo>
                    <a:pt x="1" y="10"/>
                    <a:pt x="0" y="8"/>
                    <a:pt x="0" y="8"/>
                  </a:cubicBezTo>
                  <a:cubicBezTo>
                    <a:pt x="3" y="0"/>
                    <a:pt x="3" y="0"/>
                    <a:pt x="3" y="0"/>
                  </a:cubicBezTo>
                  <a:lnTo>
                    <a:pt x="22" y="15"/>
                  </a:lnTo>
                  <a:close/>
                </a:path>
              </a:pathLst>
            </a:custGeom>
            <a:solidFill>
              <a:srgbClr val="C9C9C9"/>
            </a:solidFill>
            <a:ln w="9525">
              <a:noFill/>
            </a:ln>
          </p:spPr>
          <p:txBody>
            <a:bodyPr/>
            <a:p>
              <a:endParaRPr lang="zh-CN" altLang="en-US"/>
            </a:p>
          </p:txBody>
        </p:sp>
        <p:sp>
          <p:nvSpPr>
            <p:cNvPr id="285960" name="任意多边形 272"/>
            <p:cNvSpPr/>
            <p:nvPr>
              <p:custDataLst>
                <p:tags r:id="rId259"/>
              </p:custDataLst>
            </p:nvPr>
          </p:nvSpPr>
          <p:spPr>
            <a:xfrm>
              <a:off x="13587" y="5524"/>
              <a:ext cx="112" cy="205"/>
            </a:xfrm>
            <a:custGeom>
              <a:avLst/>
              <a:gdLst/>
              <a:ahLst/>
              <a:cxnLst>
                <a:cxn ang="0">
                  <a:pos x="0" y="67"/>
                </a:cxn>
                <a:cxn ang="0">
                  <a:pos x="18" y="154"/>
                </a:cxn>
                <a:cxn ang="0">
                  <a:pos x="90" y="58"/>
                </a:cxn>
                <a:cxn ang="0">
                  <a:pos x="95" y="36"/>
                </a:cxn>
                <a:cxn ang="0">
                  <a:pos x="85" y="0"/>
                </a:cxn>
                <a:cxn ang="0">
                  <a:pos x="0" y="67"/>
                </a:cxn>
              </a:cxnLst>
              <a:pathLst>
                <a:path w="21" h="34">
                  <a:moveTo>
                    <a:pt x="0" y="15"/>
                  </a:moveTo>
                  <a:cubicBezTo>
                    <a:pt x="4" y="34"/>
                    <a:pt x="4" y="34"/>
                    <a:pt x="4" y="34"/>
                  </a:cubicBezTo>
                  <a:cubicBezTo>
                    <a:pt x="4" y="34"/>
                    <a:pt x="20" y="17"/>
                    <a:pt x="20" y="13"/>
                  </a:cubicBezTo>
                  <a:cubicBezTo>
                    <a:pt x="21" y="10"/>
                    <a:pt x="21" y="8"/>
                    <a:pt x="21" y="8"/>
                  </a:cubicBezTo>
                  <a:cubicBezTo>
                    <a:pt x="19" y="0"/>
                    <a:pt x="19" y="0"/>
                    <a:pt x="19" y="0"/>
                  </a:cubicBezTo>
                  <a:lnTo>
                    <a:pt x="0" y="15"/>
                  </a:lnTo>
                  <a:close/>
                </a:path>
              </a:pathLst>
            </a:custGeom>
            <a:solidFill>
              <a:srgbClr val="C9C9C9"/>
            </a:solidFill>
            <a:ln w="9525">
              <a:noFill/>
            </a:ln>
          </p:spPr>
          <p:txBody>
            <a:bodyPr/>
            <a:p>
              <a:endParaRPr lang="zh-CN" altLang="en-US"/>
            </a:p>
          </p:txBody>
        </p:sp>
        <p:sp>
          <p:nvSpPr>
            <p:cNvPr id="285961" name="任意多边形 273"/>
            <p:cNvSpPr/>
            <p:nvPr>
              <p:custDataLst>
                <p:tags r:id="rId260"/>
              </p:custDataLst>
            </p:nvPr>
          </p:nvSpPr>
          <p:spPr>
            <a:xfrm>
              <a:off x="13551" y="5616"/>
              <a:ext cx="12" cy="61"/>
            </a:xfrm>
            <a:custGeom>
              <a:avLst/>
              <a:gdLst/>
              <a:ahLst/>
              <a:cxnLst>
                <a:cxn ang="0">
                  <a:pos x="10" y="0"/>
                </a:cxn>
                <a:cxn ang="0">
                  <a:pos x="10" y="46"/>
                </a:cxn>
                <a:cxn ang="0">
                  <a:pos x="0" y="46"/>
                </a:cxn>
                <a:cxn ang="0">
                  <a:pos x="10" y="0"/>
                </a:cxn>
              </a:cxnLst>
              <a:pathLst>
                <a:path w="2" h="10">
                  <a:moveTo>
                    <a:pt x="2" y="0"/>
                  </a:moveTo>
                  <a:cubicBezTo>
                    <a:pt x="2" y="10"/>
                    <a:pt x="2" y="10"/>
                    <a:pt x="2" y="10"/>
                  </a:cubicBezTo>
                  <a:cubicBezTo>
                    <a:pt x="0" y="10"/>
                    <a:pt x="0" y="10"/>
                    <a:pt x="0" y="10"/>
                  </a:cubicBezTo>
                  <a:cubicBezTo>
                    <a:pt x="0" y="10"/>
                    <a:pt x="1" y="4"/>
                    <a:pt x="2" y="0"/>
                  </a:cubicBezTo>
                </a:path>
              </a:pathLst>
            </a:custGeom>
            <a:solidFill>
              <a:srgbClr val="D4D4D4"/>
            </a:solidFill>
            <a:ln w="9525">
              <a:noFill/>
            </a:ln>
          </p:spPr>
          <p:txBody>
            <a:bodyPr/>
            <a:p>
              <a:endParaRPr lang="zh-CN" altLang="en-US"/>
            </a:p>
          </p:txBody>
        </p:sp>
        <p:sp>
          <p:nvSpPr>
            <p:cNvPr id="285962" name="任意多边形 274"/>
            <p:cNvSpPr/>
            <p:nvPr>
              <p:custDataLst>
                <p:tags r:id="rId261"/>
              </p:custDataLst>
            </p:nvPr>
          </p:nvSpPr>
          <p:spPr>
            <a:xfrm>
              <a:off x="13587" y="5616"/>
              <a:ext cx="12" cy="61"/>
            </a:xfrm>
            <a:custGeom>
              <a:avLst/>
              <a:gdLst/>
              <a:ahLst/>
              <a:cxnLst>
                <a:cxn ang="0">
                  <a:pos x="0" y="0"/>
                </a:cxn>
                <a:cxn ang="0">
                  <a:pos x="0" y="46"/>
                </a:cxn>
                <a:cxn ang="0">
                  <a:pos x="10" y="46"/>
                </a:cxn>
                <a:cxn ang="0">
                  <a:pos x="0" y="0"/>
                </a:cxn>
              </a:cxnLst>
              <a:pathLst>
                <a:path w="2" h="10">
                  <a:moveTo>
                    <a:pt x="0" y="0"/>
                  </a:moveTo>
                  <a:cubicBezTo>
                    <a:pt x="0" y="10"/>
                    <a:pt x="0" y="10"/>
                    <a:pt x="0" y="10"/>
                  </a:cubicBezTo>
                  <a:cubicBezTo>
                    <a:pt x="2" y="10"/>
                    <a:pt x="2" y="10"/>
                    <a:pt x="2" y="10"/>
                  </a:cubicBezTo>
                  <a:cubicBezTo>
                    <a:pt x="2" y="10"/>
                    <a:pt x="1" y="4"/>
                    <a:pt x="0" y="0"/>
                  </a:cubicBezTo>
                </a:path>
              </a:pathLst>
            </a:custGeom>
            <a:solidFill>
              <a:srgbClr val="D4D4D4"/>
            </a:solidFill>
            <a:ln w="9525">
              <a:noFill/>
            </a:ln>
          </p:spPr>
          <p:txBody>
            <a:bodyPr/>
            <a:p>
              <a:endParaRPr lang="zh-CN" altLang="en-US"/>
            </a:p>
          </p:txBody>
        </p:sp>
        <p:sp>
          <p:nvSpPr>
            <p:cNvPr id="285963" name="任意多边形 275"/>
            <p:cNvSpPr/>
            <p:nvPr>
              <p:custDataLst>
                <p:tags r:id="rId262"/>
              </p:custDataLst>
            </p:nvPr>
          </p:nvSpPr>
          <p:spPr>
            <a:xfrm>
              <a:off x="13545" y="5635"/>
              <a:ext cx="58" cy="95"/>
            </a:xfrm>
            <a:custGeom>
              <a:avLst/>
              <a:gdLst/>
              <a:ahLst/>
              <a:cxnLst>
                <a:cxn ang="0">
                  <a:pos x="9" y="0"/>
                </a:cxn>
                <a:cxn ang="0">
                  <a:pos x="36" y="0"/>
                </a:cxn>
                <a:cxn ang="0">
                  <a:pos x="49" y="44"/>
                </a:cxn>
                <a:cxn ang="0">
                  <a:pos x="36" y="71"/>
                </a:cxn>
                <a:cxn ang="0">
                  <a:pos x="9" y="71"/>
                </a:cxn>
                <a:cxn ang="0">
                  <a:pos x="0" y="39"/>
                </a:cxn>
                <a:cxn ang="0">
                  <a:pos x="9" y="0"/>
                </a:cxn>
              </a:cxnLst>
              <a:pathLst>
                <a:path w="31" h="45">
                  <a:moveTo>
                    <a:pt x="6" y="0"/>
                  </a:moveTo>
                  <a:lnTo>
                    <a:pt x="23" y="0"/>
                  </a:lnTo>
                  <a:lnTo>
                    <a:pt x="31" y="28"/>
                  </a:lnTo>
                  <a:lnTo>
                    <a:pt x="23" y="45"/>
                  </a:lnTo>
                  <a:lnTo>
                    <a:pt x="6" y="45"/>
                  </a:lnTo>
                  <a:lnTo>
                    <a:pt x="0" y="25"/>
                  </a:lnTo>
                  <a:lnTo>
                    <a:pt x="6" y="0"/>
                  </a:lnTo>
                  <a:close/>
                </a:path>
              </a:pathLst>
            </a:custGeom>
            <a:solidFill>
              <a:srgbClr val="3D5554"/>
            </a:solidFill>
            <a:ln w="9525">
              <a:noFill/>
            </a:ln>
          </p:spPr>
          <p:txBody>
            <a:bodyPr/>
            <a:p>
              <a:endParaRPr lang="zh-CN" altLang="en-US"/>
            </a:p>
          </p:txBody>
        </p:sp>
        <p:sp>
          <p:nvSpPr>
            <p:cNvPr id="285964" name="任意多边形 276"/>
            <p:cNvSpPr/>
            <p:nvPr>
              <p:custDataLst>
                <p:tags r:id="rId263"/>
              </p:custDataLst>
            </p:nvPr>
          </p:nvSpPr>
          <p:spPr>
            <a:xfrm>
              <a:off x="13504" y="5730"/>
              <a:ext cx="136" cy="576"/>
            </a:xfrm>
            <a:custGeom>
              <a:avLst/>
              <a:gdLst/>
              <a:ahLst/>
              <a:cxnLst>
                <a:cxn ang="0">
                  <a:pos x="57" y="432"/>
                </a:cxn>
                <a:cxn ang="0">
                  <a:pos x="0" y="356"/>
                </a:cxn>
                <a:cxn ang="0">
                  <a:pos x="44" y="0"/>
                </a:cxn>
                <a:cxn ang="0">
                  <a:pos x="71" y="0"/>
                </a:cxn>
                <a:cxn ang="0">
                  <a:pos x="116" y="360"/>
                </a:cxn>
                <a:cxn ang="0">
                  <a:pos x="57" y="432"/>
                </a:cxn>
              </a:cxnLst>
              <a:pathLst>
                <a:path w="73" h="273">
                  <a:moveTo>
                    <a:pt x="36" y="273"/>
                  </a:moveTo>
                  <a:lnTo>
                    <a:pt x="0" y="225"/>
                  </a:lnTo>
                  <a:lnTo>
                    <a:pt x="28" y="0"/>
                  </a:lnTo>
                  <a:lnTo>
                    <a:pt x="45" y="0"/>
                  </a:lnTo>
                  <a:lnTo>
                    <a:pt x="73" y="228"/>
                  </a:lnTo>
                  <a:lnTo>
                    <a:pt x="36" y="273"/>
                  </a:lnTo>
                  <a:close/>
                </a:path>
              </a:pathLst>
            </a:custGeom>
            <a:solidFill>
              <a:srgbClr val="3D5554"/>
            </a:solidFill>
            <a:ln w="9525">
              <a:noFill/>
            </a:ln>
          </p:spPr>
          <p:txBody>
            <a:bodyPr/>
            <a:p>
              <a:endParaRPr lang="zh-CN" altLang="en-US"/>
            </a:p>
          </p:txBody>
        </p:sp>
        <p:sp>
          <p:nvSpPr>
            <p:cNvPr id="285965" name="任意多边形 277"/>
            <p:cNvSpPr/>
            <p:nvPr>
              <p:custDataLst>
                <p:tags r:id="rId264"/>
              </p:custDataLst>
            </p:nvPr>
          </p:nvSpPr>
          <p:spPr>
            <a:xfrm>
              <a:off x="13166" y="6938"/>
              <a:ext cx="52" cy="770"/>
            </a:xfrm>
            <a:custGeom>
              <a:avLst/>
              <a:gdLst/>
              <a:ahLst/>
              <a:cxnLst>
                <a:cxn ang="0">
                  <a:pos x="36" y="0"/>
                </a:cxn>
                <a:cxn ang="0">
                  <a:pos x="0" y="577"/>
                </a:cxn>
                <a:cxn ang="0">
                  <a:pos x="9" y="577"/>
                </a:cxn>
                <a:cxn ang="0">
                  <a:pos x="44" y="0"/>
                </a:cxn>
                <a:cxn ang="0">
                  <a:pos x="36" y="0"/>
                </a:cxn>
              </a:cxnLst>
              <a:pathLst>
                <a:path w="28" h="364">
                  <a:moveTo>
                    <a:pt x="23" y="0"/>
                  </a:moveTo>
                  <a:lnTo>
                    <a:pt x="0" y="364"/>
                  </a:lnTo>
                  <a:lnTo>
                    <a:pt x="6" y="364"/>
                  </a:lnTo>
                  <a:lnTo>
                    <a:pt x="28" y="0"/>
                  </a:lnTo>
                  <a:lnTo>
                    <a:pt x="23" y="0"/>
                  </a:lnTo>
                  <a:close/>
                </a:path>
              </a:pathLst>
            </a:custGeom>
            <a:solidFill>
              <a:srgbClr val="231F20"/>
            </a:solidFill>
            <a:ln w="9525">
              <a:noFill/>
            </a:ln>
          </p:spPr>
          <p:txBody>
            <a:bodyPr/>
            <a:p>
              <a:endParaRPr lang="zh-CN" altLang="en-US"/>
            </a:p>
          </p:txBody>
        </p:sp>
        <p:sp>
          <p:nvSpPr>
            <p:cNvPr id="285966" name="任意多边形 278"/>
            <p:cNvSpPr/>
            <p:nvPr>
              <p:custDataLst>
                <p:tags r:id="rId265"/>
              </p:custDataLst>
            </p:nvPr>
          </p:nvSpPr>
          <p:spPr>
            <a:xfrm>
              <a:off x="13166" y="6938"/>
              <a:ext cx="52" cy="770"/>
            </a:xfrm>
            <a:custGeom>
              <a:avLst/>
              <a:gdLst/>
              <a:ahLst/>
              <a:cxnLst>
                <a:cxn ang="0">
                  <a:pos x="36" y="0"/>
                </a:cxn>
                <a:cxn ang="0">
                  <a:pos x="0" y="577"/>
                </a:cxn>
                <a:cxn ang="0">
                  <a:pos x="9" y="577"/>
                </a:cxn>
                <a:cxn ang="0">
                  <a:pos x="44" y="0"/>
                </a:cxn>
              </a:cxnLst>
              <a:pathLst>
                <a:path w="28" h="364">
                  <a:moveTo>
                    <a:pt x="23" y="0"/>
                  </a:moveTo>
                  <a:lnTo>
                    <a:pt x="0" y="364"/>
                  </a:lnTo>
                  <a:lnTo>
                    <a:pt x="6" y="364"/>
                  </a:lnTo>
                  <a:lnTo>
                    <a:pt x="28" y="0"/>
                  </a:lnTo>
                </a:path>
              </a:pathLst>
            </a:custGeom>
            <a:noFill/>
            <a:ln w="9525">
              <a:noFill/>
            </a:ln>
          </p:spPr>
          <p:txBody>
            <a:bodyPr/>
            <a:p>
              <a:endParaRPr lang="zh-CN" altLang="en-US"/>
            </a:p>
          </p:txBody>
        </p:sp>
        <p:sp>
          <p:nvSpPr>
            <p:cNvPr id="285967" name="任意多边形 279"/>
            <p:cNvSpPr/>
            <p:nvPr>
              <p:custDataLst>
                <p:tags r:id="rId266"/>
              </p:custDataLst>
            </p:nvPr>
          </p:nvSpPr>
          <p:spPr>
            <a:xfrm>
              <a:off x="13915" y="6938"/>
              <a:ext cx="52" cy="770"/>
            </a:xfrm>
            <a:custGeom>
              <a:avLst/>
              <a:gdLst/>
              <a:ahLst/>
              <a:cxnLst>
                <a:cxn ang="0">
                  <a:pos x="0" y="0"/>
                </a:cxn>
                <a:cxn ang="0">
                  <a:pos x="39" y="577"/>
                </a:cxn>
                <a:cxn ang="0">
                  <a:pos x="44" y="577"/>
                </a:cxn>
                <a:cxn ang="0">
                  <a:pos x="9" y="0"/>
                </a:cxn>
                <a:cxn ang="0">
                  <a:pos x="0" y="0"/>
                </a:cxn>
              </a:cxnLst>
              <a:pathLst>
                <a:path w="28" h="364">
                  <a:moveTo>
                    <a:pt x="0" y="0"/>
                  </a:moveTo>
                  <a:lnTo>
                    <a:pt x="25" y="364"/>
                  </a:lnTo>
                  <a:lnTo>
                    <a:pt x="28" y="364"/>
                  </a:lnTo>
                  <a:lnTo>
                    <a:pt x="6" y="0"/>
                  </a:lnTo>
                  <a:lnTo>
                    <a:pt x="0" y="0"/>
                  </a:lnTo>
                  <a:close/>
                </a:path>
              </a:pathLst>
            </a:custGeom>
            <a:solidFill>
              <a:srgbClr val="231F20"/>
            </a:solidFill>
            <a:ln w="9525">
              <a:noFill/>
            </a:ln>
          </p:spPr>
          <p:txBody>
            <a:bodyPr/>
            <a:p>
              <a:endParaRPr lang="zh-CN" altLang="en-US"/>
            </a:p>
          </p:txBody>
        </p:sp>
        <p:sp>
          <p:nvSpPr>
            <p:cNvPr id="285968" name="任意多边形 280"/>
            <p:cNvSpPr/>
            <p:nvPr>
              <p:custDataLst>
                <p:tags r:id="rId267"/>
              </p:custDataLst>
            </p:nvPr>
          </p:nvSpPr>
          <p:spPr>
            <a:xfrm>
              <a:off x="13915" y="6938"/>
              <a:ext cx="52" cy="770"/>
            </a:xfrm>
            <a:custGeom>
              <a:avLst/>
              <a:gdLst/>
              <a:ahLst/>
              <a:cxnLst>
                <a:cxn ang="0">
                  <a:pos x="0" y="0"/>
                </a:cxn>
                <a:cxn ang="0">
                  <a:pos x="39" y="577"/>
                </a:cxn>
                <a:cxn ang="0">
                  <a:pos x="44" y="577"/>
                </a:cxn>
                <a:cxn ang="0">
                  <a:pos x="9" y="0"/>
                </a:cxn>
              </a:cxnLst>
              <a:pathLst>
                <a:path w="28" h="364">
                  <a:moveTo>
                    <a:pt x="0" y="0"/>
                  </a:moveTo>
                  <a:lnTo>
                    <a:pt x="25" y="364"/>
                  </a:lnTo>
                  <a:lnTo>
                    <a:pt x="28" y="364"/>
                  </a:lnTo>
                  <a:lnTo>
                    <a:pt x="6" y="0"/>
                  </a:lnTo>
                </a:path>
              </a:pathLst>
            </a:custGeom>
            <a:noFill/>
            <a:ln w="9525">
              <a:noFill/>
            </a:ln>
          </p:spPr>
          <p:txBody>
            <a:bodyPr/>
            <a:p>
              <a:endParaRPr lang="zh-CN" altLang="en-US"/>
            </a:p>
          </p:txBody>
        </p:sp>
        <p:sp>
          <p:nvSpPr>
            <p:cNvPr id="285969" name="任意多边形 281"/>
            <p:cNvSpPr/>
            <p:nvPr>
              <p:custDataLst>
                <p:tags r:id="rId268"/>
              </p:custDataLst>
            </p:nvPr>
          </p:nvSpPr>
          <p:spPr>
            <a:xfrm>
              <a:off x="13614" y="6733"/>
              <a:ext cx="207" cy="420"/>
            </a:xfrm>
            <a:custGeom>
              <a:avLst/>
              <a:gdLst/>
              <a:ahLst/>
              <a:cxnLst>
                <a:cxn ang="0">
                  <a:pos x="9" y="54"/>
                </a:cxn>
                <a:cxn ang="0">
                  <a:pos x="94" y="9"/>
                </a:cxn>
                <a:cxn ang="0">
                  <a:pos x="171" y="315"/>
                </a:cxn>
                <a:cxn ang="0">
                  <a:pos x="108" y="135"/>
                </a:cxn>
                <a:cxn ang="0">
                  <a:pos x="54" y="81"/>
                </a:cxn>
                <a:cxn ang="0">
                  <a:pos x="40" y="67"/>
                </a:cxn>
                <a:cxn ang="0">
                  <a:pos x="9" y="54"/>
                </a:cxn>
              </a:cxnLst>
              <a:pathLst>
                <a:path w="39" h="70">
                  <a:moveTo>
                    <a:pt x="2" y="12"/>
                  </a:moveTo>
                  <a:cubicBezTo>
                    <a:pt x="0" y="13"/>
                    <a:pt x="11" y="0"/>
                    <a:pt x="21" y="2"/>
                  </a:cubicBezTo>
                  <a:cubicBezTo>
                    <a:pt x="31" y="3"/>
                    <a:pt x="39" y="10"/>
                    <a:pt x="38" y="70"/>
                  </a:cubicBezTo>
                  <a:cubicBezTo>
                    <a:pt x="38" y="70"/>
                    <a:pt x="32" y="34"/>
                    <a:pt x="24" y="30"/>
                  </a:cubicBezTo>
                  <a:cubicBezTo>
                    <a:pt x="15" y="26"/>
                    <a:pt x="15" y="13"/>
                    <a:pt x="12" y="18"/>
                  </a:cubicBezTo>
                  <a:cubicBezTo>
                    <a:pt x="8" y="23"/>
                    <a:pt x="9" y="15"/>
                    <a:pt x="9" y="15"/>
                  </a:cubicBezTo>
                  <a:cubicBezTo>
                    <a:pt x="9" y="15"/>
                    <a:pt x="7" y="9"/>
                    <a:pt x="2" y="12"/>
                  </a:cubicBezTo>
                </a:path>
              </a:pathLst>
            </a:custGeom>
            <a:solidFill>
              <a:srgbClr val="75625C"/>
            </a:solidFill>
            <a:ln w="9525">
              <a:noFill/>
            </a:ln>
          </p:spPr>
          <p:txBody>
            <a:bodyPr/>
            <a:p>
              <a:endParaRPr lang="zh-CN" altLang="en-US"/>
            </a:p>
          </p:txBody>
        </p:sp>
        <p:sp>
          <p:nvSpPr>
            <p:cNvPr id="285970" name="任意多边形 282"/>
            <p:cNvSpPr/>
            <p:nvPr>
              <p:custDataLst>
                <p:tags r:id="rId269"/>
              </p:custDataLst>
            </p:nvPr>
          </p:nvSpPr>
          <p:spPr>
            <a:xfrm>
              <a:off x="13293" y="6733"/>
              <a:ext cx="201" cy="420"/>
            </a:xfrm>
            <a:custGeom>
              <a:avLst/>
              <a:gdLst/>
              <a:ahLst/>
              <a:cxnLst>
                <a:cxn ang="0">
                  <a:pos x="166" y="54"/>
                </a:cxn>
                <a:cxn ang="0">
                  <a:pos x="76" y="9"/>
                </a:cxn>
                <a:cxn ang="0">
                  <a:pos x="0" y="315"/>
                </a:cxn>
                <a:cxn ang="0">
                  <a:pos x="67" y="135"/>
                </a:cxn>
                <a:cxn ang="0">
                  <a:pos x="121" y="81"/>
                </a:cxn>
                <a:cxn ang="0">
                  <a:pos x="135" y="67"/>
                </a:cxn>
                <a:cxn ang="0">
                  <a:pos x="166" y="54"/>
                </a:cxn>
              </a:cxnLst>
              <a:pathLst>
                <a:path w="38" h="70">
                  <a:moveTo>
                    <a:pt x="37" y="12"/>
                  </a:moveTo>
                  <a:cubicBezTo>
                    <a:pt x="38" y="13"/>
                    <a:pt x="27" y="0"/>
                    <a:pt x="17" y="2"/>
                  </a:cubicBezTo>
                  <a:cubicBezTo>
                    <a:pt x="7" y="3"/>
                    <a:pt x="0" y="10"/>
                    <a:pt x="0" y="70"/>
                  </a:cubicBezTo>
                  <a:cubicBezTo>
                    <a:pt x="0" y="70"/>
                    <a:pt x="6" y="34"/>
                    <a:pt x="15" y="30"/>
                  </a:cubicBezTo>
                  <a:cubicBezTo>
                    <a:pt x="23" y="26"/>
                    <a:pt x="23" y="13"/>
                    <a:pt x="27" y="18"/>
                  </a:cubicBezTo>
                  <a:cubicBezTo>
                    <a:pt x="31" y="23"/>
                    <a:pt x="30" y="15"/>
                    <a:pt x="30" y="15"/>
                  </a:cubicBezTo>
                  <a:cubicBezTo>
                    <a:pt x="30" y="15"/>
                    <a:pt x="32" y="9"/>
                    <a:pt x="37" y="12"/>
                  </a:cubicBezTo>
                </a:path>
              </a:pathLst>
            </a:custGeom>
            <a:solidFill>
              <a:srgbClr val="75625C"/>
            </a:solidFill>
            <a:ln w="9525">
              <a:noFill/>
            </a:ln>
          </p:spPr>
          <p:txBody>
            <a:bodyPr/>
            <a:p>
              <a:endParaRPr lang="zh-CN" altLang="en-US"/>
            </a:p>
          </p:txBody>
        </p:sp>
        <p:sp>
          <p:nvSpPr>
            <p:cNvPr id="285971" name="任意多边形 283"/>
            <p:cNvSpPr/>
            <p:nvPr>
              <p:custDataLst>
                <p:tags r:id="rId270"/>
              </p:custDataLst>
            </p:nvPr>
          </p:nvSpPr>
          <p:spPr>
            <a:xfrm>
              <a:off x="12944" y="5652"/>
              <a:ext cx="379" cy="720"/>
            </a:xfrm>
            <a:custGeom>
              <a:avLst/>
              <a:gdLst/>
              <a:ahLst/>
              <a:cxnLst>
                <a:cxn ang="0">
                  <a:pos x="215" y="63"/>
                </a:cxn>
                <a:cxn ang="0">
                  <a:pos x="94" y="490"/>
                </a:cxn>
                <a:cxn ang="0">
                  <a:pos x="314" y="468"/>
                </a:cxn>
                <a:cxn ang="0">
                  <a:pos x="323" y="373"/>
                </a:cxn>
                <a:cxn ang="0">
                  <a:pos x="224" y="360"/>
                </a:cxn>
                <a:cxn ang="0">
                  <a:pos x="278" y="261"/>
                </a:cxn>
                <a:cxn ang="0">
                  <a:pos x="215" y="63"/>
                </a:cxn>
              </a:cxnLst>
              <a:pathLst>
                <a:path w="72" h="120">
                  <a:moveTo>
                    <a:pt x="48" y="14"/>
                  </a:moveTo>
                  <a:cubicBezTo>
                    <a:pt x="48" y="14"/>
                    <a:pt x="0" y="99"/>
                    <a:pt x="21" y="109"/>
                  </a:cubicBezTo>
                  <a:cubicBezTo>
                    <a:pt x="43" y="120"/>
                    <a:pt x="70" y="104"/>
                    <a:pt x="70" y="104"/>
                  </a:cubicBezTo>
                  <a:cubicBezTo>
                    <a:pt x="72" y="83"/>
                    <a:pt x="72" y="83"/>
                    <a:pt x="72" y="83"/>
                  </a:cubicBezTo>
                  <a:cubicBezTo>
                    <a:pt x="50" y="80"/>
                    <a:pt x="50" y="80"/>
                    <a:pt x="50" y="80"/>
                  </a:cubicBezTo>
                  <a:cubicBezTo>
                    <a:pt x="62" y="58"/>
                    <a:pt x="62" y="58"/>
                    <a:pt x="62" y="58"/>
                  </a:cubicBezTo>
                  <a:cubicBezTo>
                    <a:pt x="62" y="58"/>
                    <a:pt x="65" y="0"/>
                    <a:pt x="48" y="14"/>
                  </a:cubicBezTo>
                </a:path>
              </a:pathLst>
            </a:custGeom>
            <a:solidFill>
              <a:srgbClr val="75625C"/>
            </a:solidFill>
            <a:ln w="9525">
              <a:noFill/>
            </a:ln>
          </p:spPr>
          <p:txBody>
            <a:bodyPr/>
            <a:p>
              <a:endParaRPr lang="zh-CN" altLang="en-US"/>
            </a:p>
          </p:txBody>
        </p:sp>
        <p:sp>
          <p:nvSpPr>
            <p:cNvPr id="285972" name="任意多边形 284"/>
            <p:cNvSpPr/>
            <p:nvPr>
              <p:custDataLst>
                <p:tags r:id="rId271"/>
              </p:custDataLst>
            </p:nvPr>
          </p:nvSpPr>
          <p:spPr>
            <a:xfrm>
              <a:off x="13851" y="5736"/>
              <a:ext cx="258" cy="632"/>
            </a:xfrm>
            <a:custGeom>
              <a:avLst/>
              <a:gdLst/>
              <a:ahLst/>
              <a:cxnLst>
                <a:cxn ang="0">
                  <a:pos x="76" y="0"/>
                </a:cxn>
                <a:cxn ang="0">
                  <a:pos x="143" y="415"/>
                </a:cxn>
                <a:cxn ang="0">
                  <a:pos x="40" y="401"/>
                </a:cxn>
                <a:cxn ang="0">
                  <a:pos x="0" y="130"/>
                </a:cxn>
                <a:cxn ang="0">
                  <a:pos x="76" y="0"/>
                </a:cxn>
              </a:cxnLst>
              <a:pathLst>
                <a:path w="49" h="105">
                  <a:moveTo>
                    <a:pt x="17" y="0"/>
                  </a:moveTo>
                  <a:cubicBezTo>
                    <a:pt x="17" y="0"/>
                    <a:pt x="49" y="74"/>
                    <a:pt x="32" y="92"/>
                  </a:cubicBezTo>
                  <a:cubicBezTo>
                    <a:pt x="20" y="105"/>
                    <a:pt x="9" y="89"/>
                    <a:pt x="9" y="89"/>
                  </a:cubicBezTo>
                  <a:cubicBezTo>
                    <a:pt x="0" y="29"/>
                    <a:pt x="0" y="29"/>
                    <a:pt x="0" y="29"/>
                  </a:cubicBezTo>
                  <a:lnTo>
                    <a:pt x="17" y="0"/>
                  </a:lnTo>
                  <a:close/>
                </a:path>
              </a:pathLst>
            </a:custGeom>
            <a:solidFill>
              <a:srgbClr val="75625C"/>
            </a:solidFill>
            <a:ln w="9525">
              <a:noFill/>
            </a:ln>
          </p:spPr>
          <p:txBody>
            <a:bodyPr/>
            <a:p>
              <a:endParaRPr lang="zh-CN" altLang="en-US"/>
            </a:p>
          </p:txBody>
        </p:sp>
        <p:sp>
          <p:nvSpPr>
            <p:cNvPr id="285973" name="任意多边形 285"/>
            <p:cNvSpPr/>
            <p:nvPr>
              <p:custDataLst>
                <p:tags r:id="rId272"/>
              </p:custDataLst>
            </p:nvPr>
          </p:nvSpPr>
          <p:spPr>
            <a:xfrm>
              <a:off x="13409" y="5958"/>
              <a:ext cx="490" cy="368"/>
            </a:xfrm>
            <a:custGeom>
              <a:avLst/>
              <a:gdLst/>
              <a:ahLst/>
              <a:cxnLst>
                <a:cxn ang="0">
                  <a:pos x="417" y="244"/>
                </a:cxn>
                <a:cxn ang="0">
                  <a:pos x="390" y="276"/>
                </a:cxn>
                <a:cxn ang="0">
                  <a:pos x="31" y="276"/>
                </a:cxn>
                <a:cxn ang="0">
                  <a:pos x="0" y="244"/>
                </a:cxn>
                <a:cxn ang="0">
                  <a:pos x="0" y="31"/>
                </a:cxn>
                <a:cxn ang="0">
                  <a:pos x="31" y="0"/>
                </a:cxn>
                <a:cxn ang="0">
                  <a:pos x="390" y="0"/>
                </a:cxn>
                <a:cxn ang="0">
                  <a:pos x="417" y="31"/>
                </a:cxn>
                <a:cxn ang="0">
                  <a:pos x="417" y="244"/>
                </a:cxn>
              </a:cxnLst>
              <a:pathLst>
                <a:path w="93" h="61">
                  <a:moveTo>
                    <a:pt x="93" y="54"/>
                  </a:moveTo>
                  <a:cubicBezTo>
                    <a:pt x="93" y="58"/>
                    <a:pt x="90" y="61"/>
                    <a:pt x="87" y="61"/>
                  </a:cubicBezTo>
                  <a:cubicBezTo>
                    <a:pt x="7" y="61"/>
                    <a:pt x="7" y="61"/>
                    <a:pt x="7" y="61"/>
                  </a:cubicBezTo>
                  <a:cubicBezTo>
                    <a:pt x="3" y="61"/>
                    <a:pt x="0" y="58"/>
                    <a:pt x="0" y="54"/>
                  </a:cubicBezTo>
                  <a:cubicBezTo>
                    <a:pt x="0" y="7"/>
                    <a:pt x="0" y="7"/>
                    <a:pt x="0" y="7"/>
                  </a:cubicBezTo>
                  <a:cubicBezTo>
                    <a:pt x="0" y="3"/>
                    <a:pt x="3" y="0"/>
                    <a:pt x="7" y="0"/>
                  </a:cubicBezTo>
                  <a:cubicBezTo>
                    <a:pt x="87" y="0"/>
                    <a:pt x="87" y="0"/>
                    <a:pt x="87" y="0"/>
                  </a:cubicBezTo>
                  <a:cubicBezTo>
                    <a:pt x="90" y="0"/>
                    <a:pt x="93" y="3"/>
                    <a:pt x="93" y="7"/>
                  </a:cubicBezTo>
                  <a:lnTo>
                    <a:pt x="93" y="54"/>
                  </a:lnTo>
                  <a:close/>
                </a:path>
              </a:pathLst>
            </a:custGeom>
            <a:solidFill>
              <a:srgbClr val="231F20"/>
            </a:solidFill>
            <a:ln w="9525">
              <a:noFill/>
            </a:ln>
          </p:spPr>
          <p:txBody>
            <a:bodyPr/>
            <a:p>
              <a:endParaRPr lang="zh-CN" altLang="en-US"/>
            </a:p>
          </p:txBody>
        </p:sp>
        <p:sp>
          <p:nvSpPr>
            <p:cNvPr id="285974" name="任意多边形 286"/>
            <p:cNvSpPr/>
            <p:nvPr>
              <p:custDataLst>
                <p:tags r:id="rId273"/>
              </p:custDataLst>
            </p:nvPr>
          </p:nvSpPr>
          <p:spPr>
            <a:xfrm>
              <a:off x="13313" y="6134"/>
              <a:ext cx="201" cy="144"/>
            </a:xfrm>
            <a:custGeom>
              <a:avLst/>
              <a:gdLst/>
              <a:ahLst/>
              <a:cxnLst>
                <a:cxn ang="0">
                  <a:pos x="4" y="31"/>
                </a:cxn>
                <a:cxn ang="0">
                  <a:pos x="99" y="9"/>
                </a:cxn>
                <a:cxn ang="0">
                  <a:pos x="103" y="9"/>
                </a:cxn>
                <a:cxn ang="0">
                  <a:pos x="166" y="22"/>
                </a:cxn>
                <a:cxn ang="0">
                  <a:pos x="108" y="36"/>
                </a:cxn>
                <a:cxn ang="0">
                  <a:pos x="166" y="45"/>
                </a:cxn>
                <a:cxn ang="0">
                  <a:pos x="99" y="63"/>
                </a:cxn>
                <a:cxn ang="0">
                  <a:pos x="166" y="67"/>
                </a:cxn>
                <a:cxn ang="0">
                  <a:pos x="103" y="81"/>
                </a:cxn>
                <a:cxn ang="0">
                  <a:pos x="126" y="94"/>
                </a:cxn>
                <a:cxn ang="0">
                  <a:pos x="63" y="103"/>
                </a:cxn>
                <a:cxn ang="0">
                  <a:pos x="0" y="99"/>
                </a:cxn>
                <a:cxn ang="0">
                  <a:pos x="4" y="31"/>
                </a:cxn>
              </a:cxnLst>
              <a:pathLst>
                <a:path w="38" h="24">
                  <a:moveTo>
                    <a:pt x="1" y="7"/>
                  </a:moveTo>
                  <a:cubicBezTo>
                    <a:pt x="1" y="7"/>
                    <a:pt x="13" y="0"/>
                    <a:pt x="22" y="2"/>
                  </a:cubicBezTo>
                  <a:cubicBezTo>
                    <a:pt x="30" y="3"/>
                    <a:pt x="23" y="2"/>
                    <a:pt x="23" y="2"/>
                  </a:cubicBezTo>
                  <a:cubicBezTo>
                    <a:pt x="23" y="2"/>
                    <a:pt x="38" y="1"/>
                    <a:pt x="37" y="5"/>
                  </a:cubicBezTo>
                  <a:cubicBezTo>
                    <a:pt x="37" y="9"/>
                    <a:pt x="24" y="8"/>
                    <a:pt x="24" y="8"/>
                  </a:cubicBezTo>
                  <a:cubicBezTo>
                    <a:pt x="24" y="8"/>
                    <a:pt x="37" y="6"/>
                    <a:pt x="37" y="10"/>
                  </a:cubicBezTo>
                  <a:cubicBezTo>
                    <a:pt x="37" y="13"/>
                    <a:pt x="22" y="14"/>
                    <a:pt x="22" y="14"/>
                  </a:cubicBezTo>
                  <a:cubicBezTo>
                    <a:pt x="22" y="14"/>
                    <a:pt x="37" y="11"/>
                    <a:pt x="37" y="15"/>
                  </a:cubicBezTo>
                  <a:cubicBezTo>
                    <a:pt x="37" y="19"/>
                    <a:pt x="23" y="18"/>
                    <a:pt x="23" y="18"/>
                  </a:cubicBezTo>
                  <a:cubicBezTo>
                    <a:pt x="23" y="18"/>
                    <a:pt x="29" y="19"/>
                    <a:pt x="28" y="21"/>
                  </a:cubicBezTo>
                  <a:cubicBezTo>
                    <a:pt x="28" y="23"/>
                    <a:pt x="18" y="23"/>
                    <a:pt x="14" y="23"/>
                  </a:cubicBezTo>
                  <a:cubicBezTo>
                    <a:pt x="10" y="24"/>
                    <a:pt x="0" y="22"/>
                    <a:pt x="0" y="22"/>
                  </a:cubicBezTo>
                  <a:lnTo>
                    <a:pt x="1" y="7"/>
                  </a:lnTo>
                  <a:close/>
                </a:path>
              </a:pathLst>
            </a:custGeom>
            <a:solidFill>
              <a:srgbClr val="DFB28B"/>
            </a:solidFill>
            <a:ln w="9525">
              <a:noFill/>
            </a:ln>
          </p:spPr>
          <p:txBody>
            <a:bodyPr/>
            <a:p>
              <a:endParaRPr lang="zh-CN" altLang="en-US"/>
            </a:p>
          </p:txBody>
        </p:sp>
        <p:sp>
          <p:nvSpPr>
            <p:cNvPr id="285975" name="任意多边形 287"/>
            <p:cNvSpPr/>
            <p:nvPr>
              <p:custDataLst>
                <p:tags r:id="rId274"/>
              </p:custDataLst>
            </p:nvPr>
          </p:nvSpPr>
          <p:spPr>
            <a:xfrm>
              <a:off x="13783" y="6134"/>
              <a:ext cx="158" cy="144"/>
            </a:xfrm>
            <a:custGeom>
              <a:avLst/>
              <a:gdLst/>
              <a:ahLst/>
              <a:cxnLst>
                <a:cxn ang="0">
                  <a:pos x="130" y="45"/>
                </a:cxn>
                <a:cxn ang="0">
                  <a:pos x="72" y="9"/>
                </a:cxn>
                <a:cxn ang="0">
                  <a:pos x="67" y="9"/>
                </a:cxn>
                <a:cxn ang="0">
                  <a:pos x="0" y="22"/>
                </a:cxn>
                <a:cxn ang="0">
                  <a:pos x="63" y="36"/>
                </a:cxn>
                <a:cxn ang="0">
                  <a:pos x="0" y="45"/>
                </a:cxn>
                <a:cxn ang="0">
                  <a:pos x="67" y="63"/>
                </a:cxn>
                <a:cxn ang="0">
                  <a:pos x="0" y="67"/>
                </a:cxn>
                <a:cxn ang="0">
                  <a:pos x="63" y="81"/>
                </a:cxn>
                <a:cxn ang="0">
                  <a:pos x="40" y="94"/>
                </a:cxn>
                <a:cxn ang="0">
                  <a:pos x="103" y="103"/>
                </a:cxn>
                <a:cxn ang="0">
                  <a:pos x="130" y="94"/>
                </a:cxn>
                <a:cxn ang="0">
                  <a:pos x="130" y="45"/>
                </a:cxn>
              </a:cxnLst>
              <a:pathLst>
                <a:path w="30" h="24">
                  <a:moveTo>
                    <a:pt x="29" y="10"/>
                  </a:moveTo>
                  <a:cubicBezTo>
                    <a:pt x="28" y="6"/>
                    <a:pt x="24" y="0"/>
                    <a:pt x="16" y="2"/>
                  </a:cubicBezTo>
                  <a:cubicBezTo>
                    <a:pt x="7" y="3"/>
                    <a:pt x="15" y="2"/>
                    <a:pt x="15" y="2"/>
                  </a:cubicBezTo>
                  <a:cubicBezTo>
                    <a:pt x="15" y="2"/>
                    <a:pt x="0" y="1"/>
                    <a:pt x="0" y="5"/>
                  </a:cubicBezTo>
                  <a:cubicBezTo>
                    <a:pt x="1" y="9"/>
                    <a:pt x="14" y="8"/>
                    <a:pt x="14" y="8"/>
                  </a:cubicBezTo>
                  <a:cubicBezTo>
                    <a:pt x="14" y="8"/>
                    <a:pt x="0" y="6"/>
                    <a:pt x="0" y="10"/>
                  </a:cubicBezTo>
                  <a:cubicBezTo>
                    <a:pt x="0" y="13"/>
                    <a:pt x="15" y="14"/>
                    <a:pt x="15" y="14"/>
                  </a:cubicBezTo>
                  <a:cubicBezTo>
                    <a:pt x="15" y="14"/>
                    <a:pt x="1" y="11"/>
                    <a:pt x="0" y="15"/>
                  </a:cubicBezTo>
                  <a:cubicBezTo>
                    <a:pt x="0" y="19"/>
                    <a:pt x="14" y="18"/>
                    <a:pt x="14" y="18"/>
                  </a:cubicBezTo>
                  <a:cubicBezTo>
                    <a:pt x="14" y="18"/>
                    <a:pt x="9" y="19"/>
                    <a:pt x="9" y="21"/>
                  </a:cubicBezTo>
                  <a:cubicBezTo>
                    <a:pt x="10" y="23"/>
                    <a:pt x="20" y="23"/>
                    <a:pt x="23" y="23"/>
                  </a:cubicBezTo>
                  <a:cubicBezTo>
                    <a:pt x="27" y="24"/>
                    <a:pt x="29" y="21"/>
                    <a:pt x="29" y="21"/>
                  </a:cubicBezTo>
                  <a:cubicBezTo>
                    <a:pt x="29" y="21"/>
                    <a:pt x="30" y="15"/>
                    <a:pt x="29" y="10"/>
                  </a:cubicBezTo>
                </a:path>
              </a:pathLst>
            </a:custGeom>
            <a:solidFill>
              <a:srgbClr val="DFB28B"/>
            </a:solidFill>
            <a:ln w="9525">
              <a:noFill/>
            </a:ln>
          </p:spPr>
          <p:txBody>
            <a:bodyPr/>
            <a:p>
              <a:endParaRPr lang="zh-CN" altLang="en-US"/>
            </a:p>
          </p:txBody>
        </p:sp>
        <p:sp>
          <p:nvSpPr>
            <p:cNvPr id="285976" name="任意多边形 288"/>
            <p:cNvSpPr/>
            <p:nvPr>
              <p:custDataLst>
                <p:tags r:id="rId275"/>
              </p:custDataLst>
            </p:nvPr>
          </p:nvSpPr>
          <p:spPr>
            <a:xfrm>
              <a:off x="13281" y="4840"/>
              <a:ext cx="596" cy="667"/>
            </a:xfrm>
            <a:custGeom>
              <a:avLst/>
              <a:gdLst/>
              <a:ahLst/>
              <a:cxnLst>
                <a:cxn ang="0">
                  <a:pos x="0" y="0"/>
                </a:cxn>
                <a:cxn ang="0">
                  <a:pos x="0" y="288"/>
                </a:cxn>
                <a:cxn ang="0">
                  <a:pos x="211" y="495"/>
                </a:cxn>
                <a:cxn ang="0">
                  <a:pos x="296" y="495"/>
                </a:cxn>
                <a:cxn ang="0">
                  <a:pos x="503" y="283"/>
                </a:cxn>
                <a:cxn ang="0">
                  <a:pos x="503" y="0"/>
                </a:cxn>
                <a:cxn ang="0">
                  <a:pos x="0" y="0"/>
                </a:cxn>
              </a:cxnLst>
              <a:pathLst>
                <a:path w="113" h="111">
                  <a:moveTo>
                    <a:pt x="0" y="0"/>
                  </a:moveTo>
                  <a:cubicBezTo>
                    <a:pt x="0" y="64"/>
                    <a:pt x="0" y="64"/>
                    <a:pt x="0" y="64"/>
                  </a:cubicBezTo>
                  <a:cubicBezTo>
                    <a:pt x="0" y="90"/>
                    <a:pt x="21" y="111"/>
                    <a:pt x="47" y="110"/>
                  </a:cubicBezTo>
                  <a:cubicBezTo>
                    <a:pt x="66" y="110"/>
                    <a:pt x="66" y="110"/>
                    <a:pt x="66" y="110"/>
                  </a:cubicBezTo>
                  <a:cubicBezTo>
                    <a:pt x="92" y="110"/>
                    <a:pt x="113" y="89"/>
                    <a:pt x="112" y="63"/>
                  </a:cubicBezTo>
                  <a:cubicBezTo>
                    <a:pt x="112" y="0"/>
                    <a:pt x="112" y="0"/>
                    <a:pt x="112" y="0"/>
                  </a:cubicBezTo>
                  <a:lnTo>
                    <a:pt x="0" y="0"/>
                  </a:lnTo>
                  <a:close/>
                </a:path>
              </a:pathLst>
            </a:custGeom>
            <a:solidFill>
              <a:srgbClr val="DFB28B"/>
            </a:solidFill>
            <a:ln w="9525">
              <a:noFill/>
            </a:ln>
          </p:spPr>
          <p:txBody>
            <a:bodyPr/>
            <a:p>
              <a:endParaRPr lang="zh-CN" altLang="en-US"/>
            </a:p>
          </p:txBody>
        </p:sp>
        <p:sp>
          <p:nvSpPr>
            <p:cNvPr id="285977" name="任意多边形 289"/>
            <p:cNvSpPr/>
            <p:nvPr>
              <p:custDataLst>
                <p:tags r:id="rId276"/>
              </p:custDataLst>
            </p:nvPr>
          </p:nvSpPr>
          <p:spPr>
            <a:xfrm>
              <a:off x="13229" y="5124"/>
              <a:ext cx="89" cy="180"/>
            </a:xfrm>
            <a:custGeom>
              <a:avLst/>
              <a:gdLst/>
              <a:ahLst/>
              <a:cxnLst>
                <a:cxn ang="0">
                  <a:pos x="53" y="27"/>
                </a:cxn>
                <a:cxn ang="0">
                  <a:pos x="4" y="58"/>
                </a:cxn>
                <a:cxn ang="0">
                  <a:pos x="58" y="99"/>
                </a:cxn>
                <a:cxn ang="0">
                  <a:pos x="53" y="27"/>
                </a:cxn>
              </a:cxnLst>
              <a:pathLst>
                <a:path w="17" h="30">
                  <a:moveTo>
                    <a:pt x="12" y="6"/>
                  </a:moveTo>
                  <a:cubicBezTo>
                    <a:pt x="12" y="6"/>
                    <a:pt x="0" y="0"/>
                    <a:pt x="1" y="13"/>
                  </a:cubicBezTo>
                  <a:cubicBezTo>
                    <a:pt x="2" y="26"/>
                    <a:pt x="10" y="30"/>
                    <a:pt x="13" y="22"/>
                  </a:cubicBezTo>
                  <a:cubicBezTo>
                    <a:pt x="17" y="14"/>
                    <a:pt x="12" y="6"/>
                    <a:pt x="12" y="6"/>
                  </a:cubicBezTo>
                </a:path>
              </a:pathLst>
            </a:custGeom>
            <a:solidFill>
              <a:srgbClr val="DFB28B"/>
            </a:solidFill>
            <a:ln w="9525">
              <a:noFill/>
            </a:ln>
          </p:spPr>
          <p:txBody>
            <a:bodyPr/>
            <a:p>
              <a:endParaRPr lang="zh-CN" altLang="en-US"/>
            </a:p>
          </p:txBody>
        </p:sp>
        <p:sp>
          <p:nvSpPr>
            <p:cNvPr id="285978" name="任意多边形 290"/>
            <p:cNvSpPr/>
            <p:nvPr>
              <p:custDataLst>
                <p:tags r:id="rId277"/>
              </p:custDataLst>
            </p:nvPr>
          </p:nvSpPr>
          <p:spPr>
            <a:xfrm>
              <a:off x="13841" y="5124"/>
              <a:ext cx="89" cy="180"/>
            </a:xfrm>
            <a:custGeom>
              <a:avLst/>
              <a:gdLst/>
              <a:ahLst/>
              <a:cxnLst>
                <a:cxn ang="0">
                  <a:pos x="22" y="27"/>
                </a:cxn>
                <a:cxn ang="0">
                  <a:pos x="71" y="58"/>
                </a:cxn>
                <a:cxn ang="0">
                  <a:pos x="17" y="99"/>
                </a:cxn>
                <a:cxn ang="0">
                  <a:pos x="22" y="27"/>
                </a:cxn>
              </a:cxnLst>
              <a:pathLst>
                <a:path w="17" h="30">
                  <a:moveTo>
                    <a:pt x="5" y="6"/>
                  </a:moveTo>
                  <a:cubicBezTo>
                    <a:pt x="5" y="6"/>
                    <a:pt x="17" y="0"/>
                    <a:pt x="16" y="13"/>
                  </a:cubicBezTo>
                  <a:cubicBezTo>
                    <a:pt x="15" y="26"/>
                    <a:pt x="7" y="30"/>
                    <a:pt x="4" y="22"/>
                  </a:cubicBezTo>
                  <a:cubicBezTo>
                    <a:pt x="0" y="14"/>
                    <a:pt x="5" y="6"/>
                    <a:pt x="5" y="6"/>
                  </a:cubicBezTo>
                </a:path>
              </a:pathLst>
            </a:custGeom>
            <a:solidFill>
              <a:srgbClr val="DFB28B"/>
            </a:solidFill>
            <a:ln w="9525">
              <a:noFill/>
            </a:ln>
          </p:spPr>
          <p:txBody>
            <a:bodyPr/>
            <a:p>
              <a:endParaRPr lang="zh-CN" altLang="en-US"/>
            </a:p>
          </p:txBody>
        </p:sp>
        <p:sp>
          <p:nvSpPr>
            <p:cNvPr id="285979" name="任意多边形 291"/>
            <p:cNvSpPr/>
            <p:nvPr>
              <p:custDataLst>
                <p:tags r:id="rId278"/>
              </p:custDataLst>
            </p:nvPr>
          </p:nvSpPr>
          <p:spPr>
            <a:xfrm>
              <a:off x="13214" y="4684"/>
              <a:ext cx="733" cy="560"/>
            </a:xfrm>
            <a:custGeom>
              <a:avLst/>
              <a:gdLst/>
              <a:ahLst/>
              <a:cxnLst>
                <a:cxn ang="0">
                  <a:pos x="148" y="270"/>
                </a:cxn>
                <a:cxn ang="0">
                  <a:pos x="318" y="379"/>
                </a:cxn>
                <a:cxn ang="0">
                  <a:pos x="350" y="361"/>
                </a:cxn>
                <a:cxn ang="0">
                  <a:pos x="538" y="298"/>
                </a:cxn>
                <a:cxn ang="0">
                  <a:pos x="538" y="370"/>
                </a:cxn>
                <a:cxn ang="0">
                  <a:pos x="543" y="392"/>
                </a:cxn>
                <a:cxn ang="0">
                  <a:pos x="561" y="401"/>
                </a:cxn>
                <a:cxn ang="0">
                  <a:pos x="588" y="352"/>
                </a:cxn>
                <a:cxn ang="0">
                  <a:pos x="588" y="108"/>
                </a:cxn>
                <a:cxn ang="0">
                  <a:pos x="296" y="4"/>
                </a:cxn>
                <a:cxn ang="0">
                  <a:pos x="143" y="45"/>
                </a:cxn>
                <a:cxn ang="0">
                  <a:pos x="76" y="58"/>
                </a:cxn>
                <a:cxn ang="0">
                  <a:pos x="62" y="81"/>
                </a:cxn>
                <a:cxn ang="0">
                  <a:pos x="31" y="112"/>
                </a:cxn>
                <a:cxn ang="0">
                  <a:pos x="35" y="347"/>
                </a:cxn>
                <a:cxn ang="0">
                  <a:pos x="62" y="388"/>
                </a:cxn>
                <a:cxn ang="0">
                  <a:pos x="94" y="388"/>
                </a:cxn>
                <a:cxn ang="0">
                  <a:pos x="148" y="270"/>
                </a:cxn>
              </a:cxnLst>
              <a:pathLst>
                <a:path w="139" h="93">
                  <a:moveTo>
                    <a:pt x="33" y="60"/>
                  </a:moveTo>
                  <a:cubicBezTo>
                    <a:pt x="33" y="60"/>
                    <a:pt x="61" y="85"/>
                    <a:pt x="71" y="84"/>
                  </a:cubicBezTo>
                  <a:cubicBezTo>
                    <a:pt x="81" y="84"/>
                    <a:pt x="78" y="80"/>
                    <a:pt x="78" y="80"/>
                  </a:cubicBezTo>
                  <a:cubicBezTo>
                    <a:pt x="78" y="80"/>
                    <a:pt x="101" y="93"/>
                    <a:pt x="120" y="66"/>
                  </a:cubicBezTo>
                  <a:cubicBezTo>
                    <a:pt x="126" y="57"/>
                    <a:pt x="119" y="78"/>
                    <a:pt x="120" y="82"/>
                  </a:cubicBezTo>
                  <a:cubicBezTo>
                    <a:pt x="121" y="87"/>
                    <a:pt x="121" y="87"/>
                    <a:pt x="121" y="87"/>
                  </a:cubicBezTo>
                  <a:cubicBezTo>
                    <a:pt x="125" y="89"/>
                    <a:pt x="125" y="89"/>
                    <a:pt x="125" y="89"/>
                  </a:cubicBezTo>
                  <a:cubicBezTo>
                    <a:pt x="131" y="78"/>
                    <a:pt x="131" y="78"/>
                    <a:pt x="131" y="78"/>
                  </a:cubicBezTo>
                  <a:cubicBezTo>
                    <a:pt x="131" y="78"/>
                    <a:pt x="139" y="44"/>
                    <a:pt x="131" y="24"/>
                  </a:cubicBezTo>
                  <a:cubicBezTo>
                    <a:pt x="126" y="13"/>
                    <a:pt x="96" y="0"/>
                    <a:pt x="66" y="1"/>
                  </a:cubicBezTo>
                  <a:cubicBezTo>
                    <a:pt x="46" y="2"/>
                    <a:pt x="32" y="10"/>
                    <a:pt x="32" y="10"/>
                  </a:cubicBezTo>
                  <a:cubicBezTo>
                    <a:pt x="32" y="10"/>
                    <a:pt x="22" y="13"/>
                    <a:pt x="17" y="13"/>
                  </a:cubicBezTo>
                  <a:cubicBezTo>
                    <a:pt x="11" y="14"/>
                    <a:pt x="14" y="18"/>
                    <a:pt x="14" y="18"/>
                  </a:cubicBezTo>
                  <a:cubicBezTo>
                    <a:pt x="14" y="18"/>
                    <a:pt x="9" y="22"/>
                    <a:pt x="7" y="25"/>
                  </a:cubicBezTo>
                  <a:cubicBezTo>
                    <a:pt x="0" y="35"/>
                    <a:pt x="8" y="77"/>
                    <a:pt x="8" y="77"/>
                  </a:cubicBezTo>
                  <a:cubicBezTo>
                    <a:pt x="14" y="86"/>
                    <a:pt x="14" y="86"/>
                    <a:pt x="14" y="86"/>
                  </a:cubicBezTo>
                  <a:cubicBezTo>
                    <a:pt x="21" y="86"/>
                    <a:pt x="21" y="86"/>
                    <a:pt x="21" y="86"/>
                  </a:cubicBezTo>
                  <a:lnTo>
                    <a:pt x="33" y="60"/>
                  </a:lnTo>
                  <a:close/>
                </a:path>
              </a:pathLst>
            </a:custGeom>
            <a:solidFill>
              <a:srgbClr val="8B5E3C"/>
            </a:solidFill>
            <a:ln w="9525">
              <a:noFill/>
            </a:ln>
          </p:spPr>
          <p:txBody>
            <a:bodyPr/>
            <a:p>
              <a:endParaRPr lang="zh-CN" altLang="en-US"/>
            </a:p>
          </p:txBody>
        </p:sp>
        <p:sp>
          <p:nvSpPr>
            <p:cNvPr id="285980" name="矩形 292"/>
            <p:cNvSpPr/>
            <p:nvPr>
              <p:custDataLst>
                <p:tags r:id="rId279"/>
              </p:custDataLst>
            </p:nvPr>
          </p:nvSpPr>
          <p:spPr>
            <a:xfrm>
              <a:off x="14701" y="6583"/>
              <a:ext cx="141" cy="1262"/>
            </a:xfrm>
            <a:prstGeom prst="rect">
              <a:avLst/>
            </a:prstGeom>
            <a:solidFill>
              <a:srgbClr val="BCBEC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81" name="矩形 293"/>
            <p:cNvSpPr/>
            <p:nvPr>
              <p:custDataLst>
                <p:tags r:id="rId280"/>
              </p:custDataLst>
            </p:nvPr>
          </p:nvSpPr>
          <p:spPr>
            <a:xfrm>
              <a:off x="14721" y="6583"/>
              <a:ext cx="38" cy="1262"/>
            </a:xfrm>
            <a:prstGeom prst="rect">
              <a:avLst/>
            </a:prstGeom>
            <a:solidFill>
              <a:srgbClr val="D1D3D4"/>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82" name="矩形 294"/>
            <p:cNvSpPr/>
            <p:nvPr>
              <p:custDataLst>
                <p:tags r:id="rId281"/>
              </p:custDataLst>
            </p:nvPr>
          </p:nvSpPr>
          <p:spPr>
            <a:xfrm>
              <a:off x="14796" y="6583"/>
              <a:ext cx="32" cy="1262"/>
            </a:xfrm>
            <a:prstGeom prst="rect">
              <a:avLst/>
            </a:prstGeom>
            <a:solidFill>
              <a:srgbClr val="D1D3D4"/>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83" name="矩形 295"/>
            <p:cNvSpPr/>
            <p:nvPr>
              <p:custDataLst>
                <p:tags r:id="rId282"/>
              </p:custDataLst>
            </p:nvPr>
          </p:nvSpPr>
          <p:spPr>
            <a:xfrm>
              <a:off x="12100" y="6583"/>
              <a:ext cx="137" cy="1262"/>
            </a:xfrm>
            <a:prstGeom prst="rect">
              <a:avLst/>
            </a:prstGeom>
            <a:solidFill>
              <a:srgbClr val="BCBEC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84" name="矩形 296"/>
            <p:cNvSpPr/>
            <p:nvPr>
              <p:custDataLst>
                <p:tags r:id="rId283"/>
              </p:custDataLst>
            </p:nvPr>
          </p:nvSpPr>
          <p:spPr>
            <a:xfrm>
              <a:off x="12121" y="6583"/>
              <a:ext cx="38" cy="1262"/>
            </a:xfrm>
            <a:prstGeom prst="rect">
              <a:avLst/>
            </a:prstGeom>
            <a:solidFill>
              <a:srgbClr val="D1D3D4"/>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85" name="矩形 297"/>
            <p:cNvSpPr/>
            <p:nvPr>
              <p:custDataLst>
                <p:tags r:id="rId284"/>
              </p:custDataLst>
            </p:nvPr>
          </p:nvSpPr>
          <p:spPr>
            <a:xfrm>
              <a:off x="12195" y="6583"/>
              <a:ext cx="32" cy="1262"/>
            </a:xfrm>
            <a:prstGeom prst="rect">
              <a:avLst/>
            </a:prstGeom>
            <a:solidFill>
              <a:srgbClr val="D1D3D4"/>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86" name="矩形 298"/>
            <p:cNvSpPr/>
            <p:nvPr>
              <p:custDataLst>
                <p:tags r:id="rId285"/>
              </p:custDataLst>
            </p:nvPr>
          </p:nvSpPr>
          <p:spPr>
            <a:xfrm>
              <a:off x="11825" y="6355"/>
              <a:ext cx="3345" cy="228"/>
            </a:xfrm>
            <a:prstGeom prst="rect">
              <a:avLst/>
            </a:prstGeom>
            <a:solidFill>
              <a:srgbClr val="ACE3F7"/>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87" name="矩形 299"/>
            <p:cNvSpPr/>
            <p:nvPr>
              <p:custDataLst>
                <p:tags r:id="rId286"/>
              </p:custDataLst>
            </p:nvPr>
          </p:nvSpPr>
          <p:spPr>
            <a:xfrm>
              <a:off x="11825" y="6355"/>
              <a:ext cx="3345" cy="108"/>
            </a:xfrm>
            <a:prstGeom prst="rect">
              <a:avLst/>
            </a:prstGeom>
            <a:solidFill>
              <a:srgbClr val="CDEEFA"/>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88" name="任意多边形 300"/>
            <p:cNvSpPr/>
            <p:nvPr>
              <p:custDataLst>
                <p:tags r:id="rId287"/>
              </p:custDataLst>
            </p:nvPr>
          </p:nvSpPr>
          <p:spPr>
            <a:xfrm>
              <a:off x="14294" y="5994"/>
              <a:ext cx="143" cy="361"/>
            </a:xfrm>
            <a:custGeom>
              <a:avLst/>
              <a:gdLst/>
              <a:ahLst/>
              <a:cxnLst>
                <a:cxn ang="0">
                  <a:pos x="103" y="63"/>
                </a:cxn>
                <a:cxn ang="0">
                  <a:pos x="76" y="0"/>
                </a:cxn>
                <a:cxn ang="0">
                  <a:pos x="67" y="0"/>
                </a:cxn>
                <a:cxn ang="0">
                  <a:pos x="58" y="0"/>
                </a:cxn>
                <a:cxn ang="0">
                  <a:pos x="49" y="0"/>
                </a:cxn>
                <a:cxn ang="0">
                  <a:pos x="22" y="63"/>
                </a:cxn>
                <a:cxn ang="0">
                  <a:pos x="13" y="103"/>
                </a:cxn>
                <a:cxn ang="0">
                  <a:pos x="18" y="140"/>
                </a:cxn>
                <a:cxn ang="0">
                  <a:pos x="13" y="234"/>
                </a:cxn>
                <a:cxn ang="0">
                  <a:pos x="49" y="271"/>
                </a:cxn>
                <a:cxn ang="0">
                  <a:pos x="63" y="271"/>
                </a:cxn>
                <a:cxn ang="0">
                  <a:pos x="63" y="271"/>
                </a:cxn>
                <a:cxn ang="0">
                  <a:pos x="63" y="271"/>
                </a:cxn>
                <a:cxn ang="0">
                  <a:pos x="63" y="271"/>
                </a:cxn>
                <a:cxn ang="0">
                  <a:pos x="63" y="271"/>
                </a:cxn>
                <a:cxn ang="0">
                  <a:pos x="76" y="271"/>
                </a:cxn>
                <a:cxn ang="0">
                  <a:pos x="117" y="234"/>
                </a:cxn>
                <a:cxn ang="0">
                  <a:pos x="108" y="140"/>
                </a:cxn>
                <a:cxn ang="0">
                  <a:pos x="112" y="103"/>
                </a:cxn>
                <a:cxn ang="0">
                  <a:pos x="103" y="63"/>
                </a:cxn>
              </a:cxnLst>
              <a:pathLst>
                <a:path w="27" h="60">
                  <a:moveTo>
                    <a:pt x="23" y="14"/>
                  </a:moveTo>
                  <a:cubicBezTo>
                    <a:pt x="15" y="8"/>
                    <a:pt x="17" y="0"/>
                    <a:pt x="17" y="0"/>
                  </a:cubicBezTo>
                  <a:cubicBezTo>
                    <a:pt x="15" y="0"/>
                    <a:pt x="15" y="0"/>
                    <a:pt x="15" y="0"/>
                  </a:cubicBezTo>
                  <a:cubicBezTo>
                    <a:pt x="13" y="0"/>
                    <a:pt x="13" y="0"/>
                    <a:pt x="13" y="0"/>
                  </a:cubicBezTo>
                  <a:cubicBezTo>
                    <a:pt x="11" y="0"/>
                    <a:pt x="11" y="0"/>
                    <a:pt x="11" y="0"/>
                  </a:cubicBezTo>
                  <a:cubicBezTo>
                    <a:pt x="11" y="0"/>
                    <a:pt x="12" y="8"/>
                    <a:pt x="5" y="14"/>
                  </a:cubicBezTo>
                  <a:cubicBezTo>
                    <a:pt x="1" y="16"/>
                    <a:pt x="1" y="22"/>
                    <a:pt x="3" y="23"/>
                  </a:cubicBezTo>
                  <a:cubicBezTo>
                    <a:pt x="3" y="23"/>
                    <a:pt x="0" y="29"/>
                    <a:pt x="4" y="31"/>
                  </a:cubicBezTo>
                  <a:cubicBezTo>
                    <a:pt x="8" y="32"/>
                    <a:pt x="3" y="47"/>
                    <a:pt x="3" y="52"/>
                  </a:cubicBezTo>
                  <a:cubicBezTo>
                    <a:pt x="2" y="57"/>
                    <a:pt x="8" y="60"/>
                    <a:pt x="11" y="60"/>
                  </a:cubicBezTo>
                  <a:cubicBezTo>
                    <a:pt x="12" y="60"/>
                    <a:pt x="13" y="60"/>
                    <a:pt x="14" y="60"/>
                  </a:cubicBezTo>
                  <a:cubicBezTo>
                    <a:pt x="14" y="60"/>
                    <a:pt x="14" y="60"/>
                    <a:pt x="14" y="60"/>
                  </a:cubicBezTo>
                  <a:cubicBezTo>
                    <a:pt x="14" y="60"/>
                    <a:pt x="14" y="60"/>
                    <a:pt x="14" y="60"/>
                  </a:cubicBezTo>
                  <a:cubicBezTo>
                    <a:pt x="14" y="60"/>
                    <a:pt x="14" y="60"/>
                    <a:pt x="14" y="60"/>
                  </a:cubicBezTo>
                  <a:cubicBezTo>
                    <a:pt x="14" y="60"/>
                    <a:pt x="14" y="60"/>
                    <a:pt x="14" y="60"/>
                  </a:cubicBezTo>
                  <a:cubicBezTo>
                    <a:pt x="15" y="60"/>
                    <a:pt x="15" y="60"/>
                    <a:pt x="17" y="60"/>
                  </a:cubicBezTo>
                  <a:cubicBezTo>
                    <a:pt x="20" y="60"/>
                    <a:pt x="26" y="57"/>
                    <a:pt x="26" y="52"/>
                  </a:cubicBezTo>
                  <a:cubicBezTo>
                    <a:pt x="26" y="47"/>
                    <a:pt x="20" y="32"/>
                    <a:pt x="24" y="31"/>
                  </a:cubicBezTo>
                  <a:cubicBezTo>
                    <a:pt x="27" y="29"/>
                    <a:pt x="25" y="23"/>
                    <a:pt x="25" y="23"/>
                  </a:cubicBezTo>
                  <a:cubicBezTo>
                    <a:pt x="27" y="22"/>
                    <a:pt x="27" y="16"/>
                    <a:pt x="23" y="14"/>
                  </a:cubicBezTo>
                </a:path>
              </a:pathLst>
            </a:custGeom>
            <a:solidFill>
              <a:srgbClr val="BADCE8"/>
            </a:solidFill>
            <a:ln w="9525">
              <a:noFill/>
            </a:ln>
          </p:spPr>
          <p:txBody>
            <a:bodyPr/>
            <a:p>
              <a:endParaRPr lang="zh-CN" altLang="en-US"/>
            </a:p>
          </p:txBody>
        </p:sp>
        <p:sp>
          <p:nvSpPr>
            <p:cNvPr id="285989" name="任意多边形 301"/>
            <p:cNvSpPr/>
            <p:nvPr>
              <p:custDataLst>
                <p:tags r:id="rId288"/>
              </p:custDataLst>
            </p:nvPr>
          </p:nvSpPr>
          <p:spPr>
            <a:xfrm>
              <a:off x="14306" y="6000"/>
              <a:ext cx="69" cy="355"/>
            </a:xfrm>
            <a:custGeom>
              <a:avLst/>
              <a:gdLst/>
              <a:ahLst/>
              <a:cxnLst>
                <a:cxn ang="0">
                  <a:pos x="49" y="261"/>
                </a:cxn>
                <a:cxn ang="0">
                  <a:pos x="18" y="229"/>
                </a:cxn>
                <a:cxn ang="0">
                  <a:pos x="22" y="198"/>
                </a:cxn>
                <a:cxn ang="0">
                  <a:pos x="22" y="130"/>
                </a:cxn>
                <a:cxn ang="0">
                  <a:pos x="18" y="99"/>
                </a:cxn>
                <a:cxn ang="0">
                  <a:pos x="18" y="99"/>
                </a:cxn>
                <a:cxn ang="0">
                  <a:pos x="18" y="94"/>
                </a:cxn>
                <a:cxn ang="0">
                  <a:pos x="9" y="85"/>
                </a:cxn>
                <a:cxn ang="0">
                  <a:pos x="22" y="58"/>
                </a:cxn>
                <a:cxn ang="0">
                  <a:pos x="54" y="0"/>
                </a:cxn>
                <a:cxn ang="0">
                  <a:pos x="45" y="0"/>
                </a:cxn>
                <a:cxn ang="0">
                  <a:pos x="13" y="58"/>
                </a:cxn>
                <a:cxn ang="0">
                  <a:pos x="0" y="85"/>
                </a:cxn>
                <a:cxn ang="0">
                  <a:pos x="4" y="94"/>
                </a:cxn>
                <a:cxn ang="0">
                  <a:pos x="9" y="99"/>
                </a:cxn>
                <a:cxn ang="0">
                  <a:pos x="9" y="99"/>
                </a:cxn>
                <a:cxn ang="0">
                  <a:pos x="9" y="130"/>
                </a:cxn>
                <a:cxn ang="0">
                  <a:pos x="13" y="198"/>
                </a:cxn>
                <a:cxn ang="0">
                  <a:pos x="9" y="229"/>
                </a:cxn>
                <a:cxn ang="0">
                  <a:pos x="40" y="261"/>
                </a:cxn>
                <a:cxn ang="0">
                  <a:pos x="54" y="266"/>
                </a:cxn>
                <a:cxn ang="0">
                  <a:pos x="54" y="266"/>
                </a:cxn>
                <a:cxn ang="0">
                  <a:pos x="59" y="266"/>
                </a:cxn>
                <a:cxn ang="0">
                  <a:pos x="49" y="261"/>
                </a:cxn>
              </a:cxnLst>
              <a:pathLst>
                <a:path w="13" h="59">
                  <a:moveTo>
                    <a:pt x="11" y="58"/>
                  </a:moveTo>
                  <a:cubicBezTo>
                    <a:pt x="9" y="58"/>
                    <a:pt x="3" y="56"/>
                    <a:pt x="4" y="51"/>
                  </a:cubicBezTo>
                  <a:cubicBezTo>
                    <a:pt x="4" y="50"/>
                    <a:pt x="4" y="47"/>
                    <a:pt x="5" y="44"/>
                  </a:cubicBezTo>
                  <a:cubicBezTo>
                    <a:pt x="6" y="38"/>
                    <a:pt x="7" y="31"/>
                    <a:pt x="5" y="29"/>
                  </a:cubicBezTo>
                  <a:cubicBezTo>
                    <a:pt x="2" y="27"/>
                    <a:pt x="4" y="22"/>
                    <a:pt x="4" y="22"/>
                  </a:cubicBezTo>
                  <a:cubicBezTo>
                    <a:pt x="4" y="22"/>
                    <a:pt x="4" y="22"/>
                    <a:pt x="4" y="22"/>
                  </a:cubicBezTo>
                  <a:cubicBezTo>
                    <a:pt x="4" y="21"/>
                    <a:pt x="4" y="21"/>
                    <a:pt x="4" y="21"/>
                  </a:cubicBezTo>
                  <a:cubicBezTo>
                    <a:pt x="3" y="21"/>
                    <a:pt x="3" y="20"/>
                    <a:pt x="2" y="19"/>
                  </a:cubicBezTo>
                  <a:cubicBezTo>
                    <a:pt x="2" y="17"/>
                    <a:pt x="3" y="15"/>
                    <a:pt x="5" y="13"/>
                  </a:cubicBezTo>
                  <a:cubicBezTo>
                    <a:pt x="12" y="9"/>
                    <a:pt x="12" y="2"/>
                    <a:pt x="12" y="0"/>
                  </a:cubicBezTo>
                  <a:cubicBezTo>
                    <a:pt x="10" y="0"/>
                    <a:pt x="10" y="0"/>
                    <a:pt x="10" y="0"/>
                  </a:cubicBezTo>
                  <a:cubicBezTo>
                    <a:pt x="10" y="2"/>
                    <a:pt x="10" y="9"/>
                    <a:pt x="3" y="13"/>
                  </a:cubicBezTo>
                  <a:cubicBezTo>
                    <a:pt x="1" y="15"/>
                    <a:pt x="0" y="17"/>
                    <a:pt x="0" y="19"/>
                  </a:cubicBezTo>
                  <a:cubicBezTo>
                    <a:pt x="0" y="20"/>
                    <a:pt x="1" y="21"/>
                    <a:pt x="1" y="21"/>
                  </a:cubicBezTo>
                  <a:cubicBezTo>
                    <a:pt x="2" y="22"/>
                    <a:pt x="2" y="22"/>
                    <a:pt x="2" y="22"/>
                  </a:cubicBezTo>
                  <a:cubicBezTo>
                    <a:pt x="2" y="22"/>
                    <a:pt x="2" y="22"/>
                    <a:pt x="2" y="22"/>
                  </a:cubicBezTo>
                  <a:cubicBezTo>
                    <a:pt x="2" y="22"/>
                    <a:pt x="0" y="27"/>
                    <a:pt x="2" y="29"/>
                  </a:cubicBezTo>
                  <a:cubicBezTo>
                    <a:pt x="5" y="31"/>
                    <a:pt x="4" y="38"/>
                    <a:pt x="3" y="44"/>
                  </a:cubicBezTo>
                  <a:cubicBezTo>
                    <a:pt x="2" y="47"/>
                    <a:pt x="2" y="50"/>
                    <a:pt x="2" y="51"/>
                  </a:cubicBezTo>
                  <a:cubicBezTo>
                    <a:pt x="1" y="56"/>
                    <a:pt x="7" y="58"/>
                    <a:pt x="9" y="58"/>
                  </a:cubicBezTo>
                  <a:cubicBezTo>
                    <a:pt x="12" y="59"/>
                    <a:pt x="12" y="59"/>
                    <a:pt x="12" y="59"/>
                  </a:cubicBezTo>
                  <a:cubicBezTo>
                    <a:pt x="12" y="59"/>
                    <a:pt x="12" y="59"/>
                    <a:pt x="12" y="59"/>
                  </a:cubicBezTo>
                  <a:cubicBezTo>
                    <a:pt x="13" y="59"/>
                    <a:pt x="13" y="59"/>
                    <a:pt x="13" y="59"/>
                  </a:cubicBezTo>
                  <a:lnTo>
                    <a:pt x="11" y="58"/>
                  </a:lnTo>
                  <a:close/>
                </a:path>
              </a:pathLst>
            </a:custGeom>
            <a:solidFill>
              <a:srgbClr val="D6EAF1"/>
            </a:solidFill>
            <a:ln w="9525">
              <a:noFill/>
            </a:ln>
          </p:spPr>
          <p:txBody>
            <a:bodyPr/>
            <a:p>
              <a:endParaRPr lang="zh-CN" altLang="en-US"/>
            </a:p>
          </p:txBody>
        </p:sp>
        <p:sp>
          <p:nvSpPr>
            <p:cNvPr id="285990" name="任意多边形 302"/>
            <p:cNvSpPr/>
            <p:nvPr>
              <p:custDataLst>
                <p:tags r:id="rId289"/>
              </p:custDataLst>
            </p:nvPr>
          </p:nvSpPr>
          <p:spPr>
            <a:xfrm>
              <a:off x="14363" y="6000"/>
              <a:ext cx="69" cy="355"/>
            </a:xfrm>
            <a:custGeom>
              <a:avLst/>
              <a:gdLst/>
              <a:ahLst/>
              <a:cxnLst>
                <a:cxn ang="0">
                  <a:pos x="4" y="261"/>
                </a:cxn>
                <a:cxn ang="0">
                  <a:pos x="40" y="229"/>
                </a:cxn>
                <a:cxn ang="0">
                  <a:pos x="40" y="198"/>
                </a:cxn>
                <a:cxn ang="0">
                  <a:pos x="36" y="130"/>
                </a:cxn>
                <a:cxn ang="0">
                  <a:pos x="45" y="99"/>
                </a:cxn>
                <a:cxn ang="0">
                  <a:pos x="45" y="99"/>
                </a:cxn>
                <a:cxn ang="0">
                  <a:pos x="49" y="94"/>
                </a:cxn>
                <a:cxn ang="0">
                  <a:pos x="45" y="85"/>
                </a:cxn>
                <a:cxn ang="0">
                  <a:pos x="36" y="58"/>
                </a:cxn>
                <a:cxn ang="0">
                  <a:pos x="13" y="0"/>
                </a:cxn>
                <a:cxn ang="0">
                  <a:pos x="13" y="0"/>
                </a:cxn>
                <a:cxn ang="0">
                  <a:pos x="40" y="58"/>
                </a:cxn>
                <a:cxn ang="0">
                  <a:pos x="54" y="85"/>
                </a:cxn>
                <a:cxn ang="0">
                  <a:pos x="49" y="94"/>
                </a:cxn>
                <a:cxn ang="0">
                  <a:pos x="49" y="99"/>
                </a:cxn>
                <a:cxn ang="0">
                  <a:pos x="49" y="99"/>
                </a:cxn>
                <a:cxn ang="0">
                  <a:pos x="45" y="130"/>
                </a:cxn>
                <a:cxn ang="0">
                  <a:pos x="45" y="198"/>
                </a:cxn>
                <a:cxn ang="0">
                  <a:pos x="49" y="229"/>
                </a:cxn>
                <a:cxn ang="0">
                  <a:pos x="18" y="261"/>
                </a:cxn>
                <a:cxn ang="0">
                  <a:pos x="4" y="266"/>
                </a:cxn>
                <a:cxn ang="0">
                  <a:pos x="4" y="266"/>
                </a:cxn>
                <a:cxn ang="0">
                  <a:pos x="0" y="266"/>
                </a:cxn>
                <a:cxn ang="0">
                  <a:pos x="4" y="261"/>
                </a:cxn>
              </a:cxnLst>
              <a:pathLst>
                <a:path w="13" h="59">
                  <a:moveTo>
                    <a:pt x="1" y="58"/>
                  </a:moveTo>
                  <a:cubicBezTo>
                    <a:pt x="4" y="58"/>
                    <a:pt x="10" y="56"/>
                    <a:pt x="9" y="51"/>
                  </a:cubicBezTo>
                  <a:cubicBezTo>
                    <a:pt x="9" y="50"/>
                    <a:pt x="10" y="47"/>
                    <a:pt x="9" y="44"/>
                  </a:cubicBezTo>
                  <a:cubicBezTo>
                    <a:pt x="8" y="38"/>
                    <a:pt x="5" y="31"/>
                    <a:pt x="8" y="29"/>
                  </a:cubicBezTo>
                  <a:cubicBezTo>
                    <a:pt x="11" y="27"/>
                    <a:pt x="10" y="22"/>
                    <a:pt x="10" y="22"/>
                  </a:cubicBezTo>
                  <a:cubicBezTo>
                    <a:pt x="10" y="22"/>
                    <a:pt x="10" y="22"/>
                    <a:pt x="10" y="22"/>
                  </a:cubicBezTo>
                  <a:cubicBezTo>
                    <a:pt x="11" y="21"/>
                    <a:pt x="11" y="21"/>
                    <a:pt x="11" y="21"/>
                  </a:cubicBezTo>
                  <a:cubicBezTo>
                    <a:pt x="11" y="21"/>
                    <a:pt x="10" y="20"/>
                    <a:pt x="10" y="19"/>
                  </a:cubicBezTo>
                  <a:cubicBezTo>
                    <a:pt x="10" y="17"/>
                    <a:pt x="11" y="15"/>
                    <a:pt x="8" y="13"/>
                  </a:cubicBezTo>
                  <a:cubicBezTo>
                    <a:pt x="2" y="9"/>
                    <a:pt x="2" y="2"/>
                    <a:pt x="3" y="0"/>
                  </a:cubicBezTo>
                  <a:cubicBezTo>
                    <a:pt x="3" y="0"/>
                    <a:pt x="3" y="0"/>
                    <a:pt x="3" y="0"/>
                  </a:cubicBezTo>
                  <a:cubicBezTo>
                    <a:pt x="3" y="2"/>
                    <a:pt x="3" y="9"/>
                    <a:pt x="9" y="13"/>
                  </a:cubicBezTo>
                  <a:cubicBezTo>
                    <a:pt x="12" y="15"/>
                    <a:pt x="12" y="17"/>
                    <a:pt x="12" y="19"/>
                  </a:cubicBezTo>
                  <a:cubicBezTo>
                    <a:pt x="12" y="20"/>
                    <a:pt x="12" y="21"/>
                    <a:pt x="11" y="21"/>
                  </a:cubicBezTo>
                  <a:cubicBezTo>
                    <a:pt x="11" y="22"/>
                    <a:pt x="11" y="22"/>
                    <a:pt x="11" y="22"/>
                  </a:cubicBezTo>
                  <a:cubicBezTo>
                    <a:pt x="11" y="22"/>
                    <a:pt x="11" y="22"/>
                    <a:pt x="11" y="22"/>
                  </a:cubicBezTo>
                  <a:cubicBezTo>
                    <a:pt x="11" y="22"/>
                    <a:pt x="13" y="27"/>
                    <a:pt x="10" y="29"/>
                  </a:cubicBezTo>
                  <a:cubicBezTo>
                    <a:pt x="7" y="31"/>
                    <a:pt x="9" y="38"/>
                    <a:pt x="10" y="44"/>
                  </a:cubicBezTo>
                  <a:cubicBezTo>
                    <a:pt x="11" y="47"/>
                    <a:pt x="11" y="50"/>
                    <a:pt x="11" y="51"/>
                  </a:cubicBezTo>
                  <a:cubicBezTo>
                    <a:pt x="11" y="56"/>
                    <a:pt x="6" y="58"/>
                    <a:pt x="4" y="58"/>
                  </a:cubicBezTo>
                  <a:cubicBezTo>
                    <a:pt x="1" y="59"/>
                    <a:pt x="1" y="59"/>
                    <a:pt x="1" y="59"/>
                  </a:cubicBezTo>
                  <a:cubicBezTo>
                    <a:pt x="1" y="59"/>
                    <a:pt x="1" y="59"/>
                    <a:pt x="1" y="59"/>
                  </a:cubicBezTo>
                  <a:cubicBezTo>
                    <a:pt x="0" y="59"/>
                    <a:pt x="0" y="59"/>
                    <a:pt x="0" y="59"/>
                  </a:cubicBezTo>
                  <a:lnTo>
                    <a:pt x="1" y="58"/>
                  </a:lnTo>
                  <a:close/>
                </a:path>
              </a:pathLst>
            </a:custGeom>
            <a:solidFill>
              <a:srgbClr val="D6EAF1"/>
            </a:solidFill>
            <a:ln w="9525">
              <a:noFill/>
            </a:ln>
          </p:spPr>
          <p:txBody>
            <a:bodyPr/>
            <a:p>
              <a:endParaRPr lang="zh-CN" altLang="en-US"/>
            </a:p>
          </p:txBody>
        </p:sp>
        <p:sp>
          <p:nvSpPr>
            <p:cNvPr id="285991" name="椭圆 303"/>
            <p:cNvSpPr/>
            <p:nvPr>
              <p:custDataLst>
                <p:tags r:id="rId290"/>
              </p:custDataLst>
            </p:nvPr>
          </p:nvSpPr>
          <p:spPr>
            <a:xfrm>
              <a:off x="14348" y="5976"/>
              <a:ext cx="35" cy="17"/>
            </a:xfrm>
            <a:prstGeom prst="ellipse">
              <a:avLst/>
            </a:prstGeom>
            <a:solidFill>
              <a:srgbClr val="27AAE1"/>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92" name="椭圆 304"/>
            <p:cNvSpPr/>
            <p:nvPr>
              <p:custDataLst>
                <p:tags r:id="rId291"/>
              </p:custDataLst>
            </p:nvPr>
          </p:nvSpPr>
          <p:spPr>
            <a:xfrm>
              <a:off x="14348" y="6000"/>
              <a:ext cx="35" cy="13"/>
            </a:xfrm>
            <a:prstGeom prst="ellipse">
              <a:avLst/>
            </a:prstGeom>
            <a:solidFill>
              <a:srgbClr val="27AAE1"/>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93" name="矩形 305"/>
            <p:cNvSpPr/>
            <p:nvPr>
              <p:custDataLst>
                <p:tags r:id="rId292"/>
              </p:custDataLst>
            </p:nvPr>
          </p:nvSpPr>
          <p:spPr>
            <a:xfrm>
              <a:off x="14348" y="5987"/>
              <a:ext cx="35" cy="19"/>
            </a:xfrm>
            <a:prstGeom prst="rect">
              <a:avLst/>
            </a:prstGeom>
            <a:solidFill>
              <a:srgbClr val="27AAE1"/>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94" name="任意多边形 306"/>
            <p:cNvSpPr/>
            <p:nvPr>
              <p:custDataLst>
                <p:tags r:id="rId293"/>
              </p:custDataLst>
            </p:nvPr>
          </p:nvSpPr>
          <p:spPr>
            <a:xfrm>
              <a:off x="12855" y="5994"/>
              <a:ext cx="141" cy="361"/>
            </a:xfrm>
            <a:custGeom>
              <a:avLst/>
              <a:gdLst/>
              <a:ahLst/>
              <a:cxnLst>
                <a:cxn ang="0">
                  <a:pos x="102" y="63"/>
                </a:cxn>
                <a:cxn ang="0">
                  <a:pos x="71" y="0"/>
                </a:cxn>
                <a:cxn ang="0">
                  <a:pos x="66" y="0"/>
                </a:cxn>
                <a:cxn ang="0">
                  <a:pos x="57" y="0"/>
                </a:cxn>
                <a:cxn ang="0">
                  <a:pos x="48" y="0"/>
                </a:cxn>
                <a:cxn ang="0">
                  <a:pos x="22" y="63"/>
                </a:cxn>
                <a:cxn ang="0">
                  <a:pos x="13" y="103"/>
                </a:cxn>
                <a:cxn ang="0">
                  <a:pos x="17" y="140"/>
                </a:cxn>
                <a:cxn ang="0">
                  <a:pos x="8" y="234"/>
                </a:cxn>
                <a:cxn ang="0">
                  <a:pos x="48" y="271"/>
                </a:cxn>
                <a:cxn ang="0">
                  <a:pos x="57" y="271"/>
                </a:cxn>
                <a:cxn ang="0">
                  <a:pos x="57" y="271"/>
                </a:cxn>
                <a:cxn ang="0">
                  <a:pos x="62" y="271"/>
                </a:cxn>
                <a:cxn ang="0">
                  <a:pos x="62" y="271"/>
                </a:cxn>
                <a:cxn ang="0">
                  <a:pos x="62" y="271"/>
                </a:cxn>
                <a:cxn ang="0">
                  <a:pos x="71" y="271"/>
                </a:cxn>
                <a:cxn ang="0">
                  <a:pos x="111" y="234"/>
                </a:cxn>
                <a:cxn ang="0">
                  <a:pos x="102" y="140"/>
                </a:cxn>
                <a:cxn ang="0">
                  <a:pos x="111" y="103"/>
                </a:cxn>
                <a:cxn ang="0">
                  <a:pos x="102" y="63"/>
                </a:cxn>
              </a:cxnLst>
              <a:pathLst>
                <a:path w="27" h="60">
                  <a:moveTo>
                    <a:pt x="23" y="14"/>
                  </a:moveTo>
                  <a:cubicBezTo>
                    <a:pt x="15" y="8"/>
                    <a:pt x="16" y="0"/>
                    <a:pt x="16" y="0"/>
                  </a:cubicBezTo>
                  <a:cubicBezTo>
                    <a:pt x="15" y="0"/>
                    <a:pt x="15" y="0"/>
                    <a:pt x="15" y="0"/>
                  </a:cubicBezTo>
                  <a:cubicBezTo>
                    <a:pt x="13" y="0"/>
                    <a:pt x="13" y="0"/>
                    <a:pt x="13" y="0"/>
                  </a:cubicBezTo>
                  <a:cubicBezTo>
                    <a:pt x="11" y="0"/>
                    <a:pt x="11" y="0"/>
                    <a:pt x="11" y="0"/>
                  </a:cubicBezTo>
                  <a:cubicBezTo>
                    <a:pt x="11" y="0"/>
                    <a:pt x="12" y="8"/>
                    <a:pt x="5" y="14"/>
                  </a:cubicBezTo>
                  <a:cubicBezTo>
                    <a:pt x="1" y="16"/>
                    <a:pt x="1" y="22"/>
                    <a:pt x="3" y="23"/>
                  </a:cubicBezTo>
                  <a:cubicBezTo>
                    <a:pt x="3" y="23"/>
                    <a:pt x="0" y="29"/>
                    <a:pt x="4" y="31"/>
                  </a:cubicBezTo>
                  <a:cubicBezTo>
                    <a:pt x="7" y="32"/>
                    <a:pt x="3" y="47"/>
                    <a:pt x="2" y="52"/>
                  </a:cubicBezTo>
                  <a:cubicBezTo>
                    <a:pt x="2" y="57"/>
                    <a:pt x="8" y="60"/>
                    <a:pt x="11" y="60"/>
                  </a:cubicBezTo>
                  <a:cubicBezTo>
                    <a:pt x="12" y="60"/>
                    <a:pt x="13" y="60"/>
                    <a:pt x="13" y="60"/>
                  </a:cubicBezTo>
                  <a:cubicBezTo>
                    <a:pt x="13" y="60"/>
                    <a:pt x="13" y="60"/>
                    <a:pt x="13" y="60"/>
                  </a:cubicBezTo>
                  <a:cubicBezTo>
                    <a:pt x="14" y="60"/>
                    <a:pt x="14" y="60"/>
                    <a:pt x="14" y="60"/>
                  </a:cubicBezTo>
                  <a:cubicBezTo>
                    <a:pt x="14" y="60"/>
                    <a:pt x="14" y="60"/>
                    <a:pt x="14" y="60"/>
                  </a:cubicBezTo>
                  <a:cubicBezTo>
                    <a:pt x="14" y="60"/>
                    <a:pt x="14" y="60"/>
                    <a:pt x="14" y="60"/>
                  </a:cubicBezTo>
                  <a:cubicBezTo>
                    <a:pt x="14" y="60"/>
                    <a:pt x="15" y="60"/>
                    <a:pt x="16" y="60"/>
                  </a:cubicBezTo>
                  <a:cubicBezTo>
                    <a:pt x="20" y="60"/>
                    <a:pt x="26" y="57"/>
                    <a:pt x="25" y="52"/>
                  </a:cubicBezTo>
                  <a:cubicBezTo>
                    <a:pt x="25" y="47"/>
                    <a:pt x="20" y="32"/>
                    <a:pt x="23" y="31"/>
                  </a:cubicBezTo>
                  <a:cubicBezTo>
                    <a:pt x="27" y="29"/>
                    <a:pt x="25" y="23"/>
                    <a:pt x="25" y="23"/>
                  </a:cubicBezTo>
                  <a:cubicBezTo>
                    <a:pt x="27" y="22"/>
                    <a:pt x="27" y="16"/>
                    <a:pt x="23" y="14"/>
                  </a:cubicBezTo>
                </a:path>
              </a:pathLst>
            </a:custGeom>
            <a:solidFill>
              <a:srgbClr val="BADCE8"/>
            </a:solidFill>
            <a:ln w="9525">
              <a:noFill/>
            </a:ln>
          </p:spPr>
          <p:txBody>
            <a:bodyPr/>
            <a:p>
              <a:endParaRPr lang="zh-CN" altLang="en-US"/>
            </a:p>
          </p:txBody>
        </p:sp>
        <p:sp>
          <p:nvSpPr>
            <p:cNvPr id="285995" name="任意多边形 307"/>
            <p:cNvSpPr/>
            <p:nvPr>
              <p:custDataLst>
                <p:tags r:id="rId294"/>
              </p:custDataLst>
            </p:nvPr>
          </p:nvSpPr>
          <p:spPr>
            <a:xfrm>
              <a:off x="12858" y="6000"/>
              <a:ext cx="74" cy="355"/>
            </a:xfrm>
            <a:custGeom>
              <a:avLst/>
              <a:gdLst/>
              <a:ahLst/>
              <a:cxnLst>
                <a:cxn ang="0">
                  <a:pos x="54" y="261"/>
                </a:cxn>
                <a:cxn ang="0">
                  <a:pos x="18" y="229"/>
                </a:cxn>
                <a:cxn ang="0">
                  <a:pos x="22" y="198"/>
                </a:cxn>
                <a:cxn ang="0">
                  <a:pos x="22" y="130"/>
                </a:cxn>
                <a:cxn ang="0">
                  <a:pos x="22" y="99"/>
                </a:cxn>
                <a:cxn ang="0">
                  <a:pos x="22" y="99"/>
                </a:cxn>
                <a:cxn ang="0">
                  <a:pos x="18" y="94"/>
                </a:cxn>
                <a:cxn ang="0">
                  <a:pos x="13" y="85"/>
                </a:cxn>
                <a:cxn ang="0">
                  <a:pos x="27" y="58"/>
                </a:cxn>
                <a:cxn ang="0">
                  <a:pos x="58" y="0"/>
                </a:cxn>
                <a:cxn ang="0">
                  <a:pos x="49" y="0"/>
                </a:cxn>
                <a:cxn ang="0">
                  <a:pos x="18" y="58"/>
                </a:cxn>
                <a:cxn ang="0">
                  <a:pos x="4" y="85"/>
                </a:cxn>
                <a:cxn ang="0">
                  <a:pos x="9" y="94"/>
                </a:cxn>
                <a:cxn ang="0">
                  <a:pos x="13" y="99"/>
                </a:cxn>
                <a:cxn ang="0">
                  <a:pos x="9" y="99"/>
                </a:cxn>
                <a:cxn ang="0">
                  <a:pos x="13" y="130"/>
                </a:cxn>
                <a:cxn ang="0">
                  <a:pos x="13" y="198"/>
                </a:cxn>
                <a:cxn ang="0">
                  <a:pos x="9" y="229"/>
                </a:cxn>
                <a:cxn ang="0">
                  <a:pos x="45" y="261"/>
                </a:cxn>
                <a:cxn ang="0">
                  <a:pos x="58" y="266"/>
                </a:cxn>
                <a:cxn ang="0">
                  <a:pos x="58" y="266"/>
                </a:cxn>
                <a:cxn ang="0">
                  <a:pos x="63" y="266"/>
                </a:cxn>
                <a:cxn ang="0">
                  <a:pos x="54" y="261"/>
                </a:cxn>
              </a:cxnLst>
              <a:pathLst>
                <a:path w="14" h="59">
                  <a:moveTo>
                    <a:pt x="12" y="58"/>
                  </a:moveTo>
                  <a:cubicBezTo>
                    <a:pt x="10" y="58"/>
                    <a:pt x="4" y="56"/>
                    <a:pt x="4" y="51"/>
                  </a:cubicBezTo>
                  <a:cubicBezTo>
                    <a:pt x="4" y="50"/>
                    <a:pt x="5" y="47"/>
                    <a:pt x="5" y="44"/>
                  </a:cubicBezTo>
                  <a:cubicBezTo>
                    <a:pt x="7" y="38"/>
                    <a:pt x="8" y="31"/>
                    <a:pt x="5" y="29"/>
                  </a:cubicBezTo>
                  <a:cubicBezTo>
                    <a:pt x="2" y="27"/>
                    <a:pt x="5" y="22"/>
                    <a:pt x="5" y="22"/>
                  </a:cubicBezTo>
                  <a:cubicBezTo>
                    <a:pt x="5" y="22"/>
                    <a:pt x="5" y="22"/>
                    <a:pt x="5" y="22"/>
                  </a:cubicBezTo>
                  <a:cubicBezTo>
                    <a:pt x="4" y="21"/>
                    <a:pt x="4" y="21"/>
                    <a:pt x="4" y="21"/>
                  </a:cubicBezTo>
                  <a:cubicBezTo>
                    <a:pt x="4" y="21"/>
                    <a:pt x="3" y="20"/>
                    <a:pt x="3" y="19"/>
                  </a:cubicBezTo>
                  <a:cubicBezTo>
                    <a:pt x="3" y="17"/>
                    <a:pt x="4" y="15"/>
                    <a:pt x="6" y="13"/>
                  </a:cubicBezTo>
                  <a:cubicBezTo>
                    <a:pt x="13" y="9"/>
                    <a:pt x="13" y="2"/>
                    <a:pt x="13" y="0"/>
                  </a:cubicBezTo>
                  <a:cubicBezTo>
                    <a:pt x="11" y="0"/>
                    <a:pt x="11" y="0"/>
                    <a:pt x="11" y="0"/>
                  </a:cubicBezTo>
                  <a:cubicBezTo>
                    <a:pt x="11" y="2"/>
                    <a:pt x="11" y="9"/>
                    <a:pt x="4" y="13"/>
                  </a:cubicBezTo>
                  <a:cubicBezTo>
                    <a:pt x="2" y="15"/>
                    <a:pt x="1" y="17"/>
                    <a:pt x="1" y="19"/>
                  </a:cubicBezTo>
                  <a:cubicBezTo>
                    <a:pt x="1" y="20"/>
                    <a:pt x="2" y="21"/>
                    <a:pt x="2" y="21"/>
                  </a:cubicBezTo>
                  <a:cubicBezTo>
                    <a:pt x="3" y="22"/>
                    <a:pt x="3" y="22"/>
                    <a:pt x="3" y="22"/>
                  </a:cubicBezTo>
                  <a:cubicBezTo>
                    <a:pt x="2" y="22"/>
                    <a:pt x="2" y="22"/>
                    <a:pt x="2" y="22"/>
                  </a:cubicBezTo>
                  <a:cubicBezTo>
                    <a:pt x="2" y="22"/>
                    <a:pt x="0" y="27"/>
                    <a:pt x="3" y="29"/>
                  </a:cubicBezTo>
                  <a:cubicBezTo>
                    <a:pt x="6" y="31"/>
                    <a:pt x="5" y="38"/>
                    <a:pt x="3" y="44"/>
                  </a:cubicBezTo>
                  <a:cubicBezTo>
                    <a:pt x="3" y="47"/>
                    <a:pt x="2" y="50"/>
                    <a:pt x="2" y="51"/>
                  </a:cubicBezTo>
                  <a:cubicBezTo>
                    <a:pt x="2" y="56"/>
                    <a:pt x="7" y="58"/>
                    <a:pt x="10" y="58"/>
                  </a:cubicBezTo>
                  <a:cubicBezTo>
                    <a:pt x="13" y="59"/>
                    <a:pt x="13" y="59"/>
                    <a:pt x="13" y="59"/>
                  </a:cubicBezTo>
                  <a:cubicBezTo>
                    <a:pt x="13" y="59"/>
                    <a:pt x="13" y="59"/>
                    <a:pt x="13" y="59"/>
                  </a:cubicBezTo>
                  <a:cubicBezTo>
                    <a:pt x="14" y="59"/>
                    <a:pt x="14" y="59"/>
                    <a:pt x="14" y="59"/>
                  </a:cubicBezTo>
                  <a:lnTo>
                    <a:pt x="12" y="58"/>
                  </a:lnTo>
                  <a:close/>
                </a:path>
              </a:pathLst>
            </a:custGeom>
            <a:solidFill>
              <a:srgbClr val="D6EAF1"/>
            </a:solidFill>
            <a:ln w="9525">
              <a:noFill/>
            </a:ln>
          </p:spPr>
          <p:txBody>
            <a:bodyPr/>
            <a:p>
              <a:endParaRPr lang="zh-CN" altLang="en-US"/>
            </a:p>
          </p:txBody>
        </p:sp>
        <p:sp>
          <p:nvSpPr>
            <p:cNvPr id="285996" name="任意多边形 308"/>
            <p:cNvSpPr/>
            <p:nvPr>
              <p:custDataLst>
                <p:tags r:id="rId295"/>
              </p:custDataLst>
            </p:nvPr>
          </p:nvSpPr>
          <p:spPr>
            <a:xfrm>
              <a:off x="12918" y="6000"/>
              <a:ext cx="73" cy="355"/>
            </a:xfrm>
            <a:custGeom>
              <a:avLst/>
              <a:gdLst/>
              <a:ahLst/>
              <a:cxnLst>
                <a:cxn ang="0">
                  <a:pos x="8" y="261"/>
                </a:cxn>
                <a:cxn ang="0">
                  <a:pos x="44" y="229"/>
                </a:cxn>
                <a:cxn ang="0">
                  <a:pos x="44" y="198"/>
                </a:cxn>
                <a:cxn ang="0">
                  <a:pos x="39" y="130"/>
                </a:cxn>
                <a:cxn ang="0">
                  <a:pos x="48" y="99"/>
                </a:cxn>
                <a:cxn ang="0">
                  <a:pos x="48" y="99"/>
                </a:cxn>
                <a:cxn ang="0">
                  <a:pos x="48" y="94"/>
                </a:cxn>
                <a:cxn ang="0">
                  <a:pos x="48" y="85"/>
                </a:cxn>
                <a:cxn ang="0">
                  <a:pos x="39" y="58"/>
                </a:cxn>
                <a:cxn ang="0">
                  <a:pos x="13" y="0"/>
                </a:cxn>
                <a:cxn ang="0">
                  <a:pos x="17" y="0"/>
                </a:cxn>
                <a:cxn ang="0">
                  <a:pos x="44" y="58"/>
                </a:cxn>
                <a:cxn ang="0">
                  <a:pos x="57" y="85"/>
                </a:cxn>
                <a:cxn ang="0">
                  <a:pos x="53" y="94"/>
                </a:cxn>
                <a:cxn ang="0">
                  <a:pos x="48" y="99"/>
                </a:cxn>
                <a:cxn ang="0">
                  <a:pos x="53" y="99"/>
                </a:cxn>
                <a:cxn ang="0">
                  <a:pos x="48" y="130"/>
                </a:cxn>
                <a:cxn ang="0">
                  <a:pos x="48" y="198"/>
                </a:cxn>
                <a:cxn ang="0">
                  <a:pos x="53" y="229"/>
                </a:cxn>
                <a:cxn ang="0">
                  <a:pos x="17" y="261"/>
                </a:cxn>
                <a:cxn ang="0">
                  <a:pos x="8" y="266"/>
                </a:cxn>
                <a:cxn ang="0">
                  <a:pos x="4" y="266"/>
                </a:cxn>
                <a:cxn ang="0">
                  <a:pos x="0" y="266"/>
                </a:cxn>
                <a:cxn ang="0">
                  <a:pos x="8" y="261"/>
                </a:cxn>
              </a:cxnLst>
              <a:pathLst>
                <a:path w="14" h="59">
                  <a:moveTo>
                    <a:pt x="2" y="58"/>
                  </a:moveTo>
                  <a:cubicBezTo>
                    <a:pt x="5" y="58"/>
                    <a:pt x="10" y="56"/>
                    <a:pt x="10" y="51"/>
                  </a:cubicBezTo>
                  <a:cubicBezTo>
                    <a:pt x="10" y="50"/>
                    <a:pt x="11" y="47"/>
                    <a:pt x="10" y="44"/>
                  </a:cubicBezTo>
                  <a:cubicBezTo>
                    <a:pt x="9" y="38"/>
                    <a:pt x="6" y="31"/>
                    <a:pt x="9" y="29"/>
                  </a:cubicBezTo>
                  <a:cubicBezTo>
                    <a:pt x="12" y="27"/>
                    <a:pt x="11" y="22"/>
                    <a:pt x="11" y="22"/>
                  </a:cubicBezTo>
                  <a:cubicBezTo>
                    <a:pt x="11" y="22"/>
                    <a:pt x="11" y="22"/>
                    <a:pt x="11" y="22"/>
                  </a:cubicBezTo>
                  <a:cubicBezTo>
                    <a:pt x="11" y="21"/>
                    <a:pt x="11" y="21"/>
                    <a:pt x="11" y="21"/>
                  </a:cubicBezTo>
                  <a:cubicBezTo>
                    <a:pt x="12" y="21"/>
                    <a:pt x="11" y="20"/>
                    <a:pt x="11" y="19"/>
                  </a:cubicBezTo>
                  <a:cubicBezTo>
                    <a:pt x="11" y="17"/>
                    <a:pt x="11" y="15"/>
                    <a:pt x="9" y="13"/>
                  </a:cubicBezTo>
                  <a:cubicBezTo>
                    <a:pt x="3" y="9"/>
                    <a:pt x="3" y="2"/>
                    <a:pt x="3" y="0"/>
                  </a:cubicBezTo>
                  <a:cubicBezTo>
                    <a:pt x="4" y="0"/>
                    <a:pt x="4" y="0"/>
                    <a:pt x="4" y="0"/>
                  </a:cubicBezTo>
                  <a:cubicBezTo>
                    <a:pt x="3" y="2"/>
                    <a:pt x="4" y="9"/>
                    <a:pt x="10" y="13"/>
                  </a:cubicBezTo>
                  <a:cubicBezTo>
                    <a:pt x="12" y="15"/>
                    <a:pt x="13" y="17"/>
                    <a:pt x="13" y="19"/>
                  </a:cubicBezTo>
                  <a:cubicBezTo>
                    <a:pt x="13" y="20"/>
                    <a:pt x="13" y="21"/>
                    <a:pt x="12" y="21"/>
                  </a:cubicBezTo>
                  <a:cubicBezTo>
                    <a:pt x="11" y="22"/>
                    <a:pt x="11" y="22"/>
                    <a:pt x="11" y="22"/>
                  </a:cubicBezTo>
                  <a:cubicBezTo>
                    <a:pt x="12" y="22"/>
                    <a:pt x="12" y="22"/>
                    <a:pt x="12" y="22"/>
                  </a:cubicBezTo>
                  <a:cubicBezTo>
                    <a:pt x="12" y="22"/>
                    <a:pt x="14" y="27"/>
                    <a:pt x="11" y="29"/>
                  </a:cubicBezTo>
                  <a:cubicBezTo>
                    <a:pt x="8" y="31"/>
                    <a:pt x="9" y="38"/>
                    <a:pt x="11" y="44"/>
                  </a:cubicBezTo>
                  <a:cubicBezTo>
                    <a:pt x="11" y="47"/>
                    <a:pt x="12" y="50"/>
                    <a:pt x="12" y="51"/>
                  </a:cubicBezTo>
                  <a:cubicBezTo>
                    <a:pt x="12" y="56"/>
                    <a:pt x="7" y="58"/>
                    <a:pt x="4" y="58"/>
                  </a:cubicBezTo>
                  <a:cubicBezTo>
                    <a:pt x="2" y="59"/>
                    <a:pt x="2" y="59"/>
                    <a:pt x="2" y="59"/>
                  </a:cubicBezTo>
                  <a:cubicBezTo>
                    <a:pt x="1" y="59"/>
                    <a:pt x="1" y="59"/>
                    <a:pt x="1" y="59"/>
                  </a:cubicBezTo>
                  <a:cubicBezTo>
                    <a:pt x="0" y="59"/>
                    <a:pt x="0" y="59"/>
                    <a:pt x="0" y="59"/>
                  </a:cubicBezTo>
                  <a:lnTo>
                    <a:pt x="2" y="58"/>
                  </a:lnTo>
                  <a:close/>
                </a:path>
              </a:pathLst>
            </a:custGeom>
            <a:solidFill>
              <a:srgbClr val="D6EAF1"/>
            </a:solidFill>
            <a:ln w="9525">
              <a:noFill/>
            </a:ln>
          </p:spPr>
          <p:txBody>
            <a:bodyPr/>
            <a:p>
              <a:endParaRPr lang="zh-CN" altLang="en-US"/>
            </a:p>
          </p:txBody>
        </p:sp>
        <p:sp>
          <p:nvSpPr>
            <p:cNvPr id="285997" name="椭圆 309"/>
            <p:cNvSpPr/>
            <p:nvPr>
              <p:custDataLst>
                <p:tags r:id="rId296"/>
              </p:custDataLst>
            </p:nvPr>
          </p:nvSpPr>
          <p:spPr>
            <a:xfrm>
              <a:off x="12908" y="5976"/>
              <a:ext cx="38" cy="17"/>
            </a:xfrm>
            <a:prstGeom prst="ellipse">
              <a:avLst/>
            </a:prstGeom>
            <a:solidFill>
              <a:srgbClr val="27AAE1"/>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98" name="椭圆 310"/>
            <p:cNvSpPr/>
            <p:nvPr>
              <p:custDataLst>
                <p:tags r:id="rId297"/>
              </p:custDataLst>
            </p:nvPr>
          </p:nvSpPr>
          <p:spPr>
            <a:xfrm>
              <a:off x="12908" y="6000"/>
              <a:ext cx="38" cy="13"/>
            </a:xfrm>
            <a:prstGeom prst="ellipse">
              <a:avLst/>
            </a:prstGeom>
            <a:solidFill>
              <a:srgbClr val="27AAE1"/>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5999" name="矩形 311"/>
            <p:cNvSpPr/>
            <p:nvPr>
              <p:custDataLst>
                <p:tags r:id="rId298"/>
              </p:custDataLst>
            </p:nvPr>
          </p:nvSpPr>
          <p:spPr>
            <a:xfrm>
              <a:off x="12908" y="5987"/>
              <a:ext cx="38" cy="19"/>
            </a:xfrm>
            <a:prstGeom prst="rect">
              <a:avLst/>
            </a:prstGeom>
            <a:solidFill>
              <a:srgbClr val="27AAE1"/>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00" name="任意多边形 312"/>
            <p:cNvSpPr/>
            <p:nvPr>
              <p:custDataLst>
                <p:tags r:id="rId299"/>
              </p:custDataLst>
            </p:nvPr>
          </p:nvSpPr>
          <p:spPr>
            <a:xfrm>
              <a:off x="12284" y="5994"/>
              <a:ext cx="143" cy="361"/>
            </a:xfrm>
            <a:custGeom>
              <a:avLst/>
              <a:gdLst/>
              <a:ahLst/>
              <a:cxnLst>
                <a:cxn ang="0">
                  <a:pos x="103" y="63"/>
                </a:cxn>
                <a:cxn ang="0">
                  <a:pos x="76" y="0"/>
                </a:cxn>
                <a:cxn ang="0">
                  <a:pos x="67" y="0"/>
                </a:cxn>
                <a:cxn ang="0">
                  <a:pos x="58" y="0"/>
                </a:cxn>
                <a:cxn ang="0">
                  <a:pos x="49" y="0"/>
                </a:cxn>
                <a:cxn ang="0">
                  <a:pos x="22" y="63"/>
                </a:cxn>
                <a:cxn ang="0">
                  <a:pos x="13" y="103"/>
                </a:cxn>
                <a:cxn ang="0">
                  <a:pos x="18" y="140"/>
                </a:cxn>
                <a:cxn ang="0">
                  <a:pos x="13" y="234"/>
                </a:cxn>
                <a:cxn ang="0">
                  <a:pos x="49" y="271"/>
                </a:cxn>
                <a:cxn ang="0">
                  <a:pos x="63" y="271"/>
                </a:cxn>
                <a:cxn ang="0">
                  <a:pos x="63" y="271"/>
                </a:cxn>
                <a:cxn ang="0">
                  <a:pos x="63" y="271"/>
                </a:cxn>
                <a:cxn ang="0">
                  <a:pos x="63" y="271"/>
                </a:cxn>
                <a:cxn ang="0">
                  <a:pos x="63" y="271"/>
                </a:cxn>
                <a:cxn ang="0">
                  <a:pos x="76" y="271"/>
                </a:cxn>
                <a:cxn ang="0">
                  <a:pos x="117" y="234"/>
                </a:cxn>
                <a:cxn ang="0">
                  <a:pos x="108" y="140"/>
                </a:cxn>
                <a:cxn ang="0">
                  <a:pos x="112" y="103"/>
                </a:cxn>
                <a:cxn ang="0">
                  <a:pos x="103" y="63"/>
                </a:cxn>
              </a:cxnLst>
              <a:pathLst>
                <a:path w="27" h="60">
                  <a:moveTo>
                    <a:pt x="23" y="14"/>
                  </a:moveTo>
                  <a:cubicBezTo>
                    <a:pt x="15" y="8"/>
                    <a:pt x="17" y="0"/>
                    <a:pt x="17" y="0"/>
                  </a:cubicBezTo>
                  <a:cubicBezTo>
                    <a:pt x="15" y="0"/>
                    <a:pt x="15" y="0"/>
                    <a:pt x="15" y="0"/>
                  </a:cubicBezTo>
                  <a:cubicBezTo>
                    <a:pt x="13" y="0"/>
                    <a:pt x="13" y="0"/>
                    <a:pt x="13" y="0"/>
                  </a:cubicBezTo>
                  <a:cubicBezTo>
                    <a:pt x="11" y="0"/>
                    <a:pt x="11" y="0"/>
                    <a:pt x="11" y="0"/>
                  </a:cubicBezTo>
                  <a:cubicBezTo>
                    <a:pt x="11" y="0"/>
                    <a:pt x="12" y="8"/>
                    <a:pt x="5" y="14"/>
                  </a:cubicBezTo>
                  <a:cubicBezTo>
                    <a:pt x="1" y="16"/>
                    <a:pt x="1" y="22"/>
                    <a:pt x="3" y="23"/>
                  </a:cubicBezTo>
                  <a:cubicBezTo>
                    <a:pt x="3" y="23"/>
                    <a:pt x="0" y="29"/>
                    <a:pt x="4" y="31"/>
                  </a:cubicBezTo>
                  <a:cubicBezTo>
                    <a:pt x="7" y="32"/>
                    <a:pt x="3" y="47"/>
                    <a:pt x="3" y="52"/>
                  </a:cubicBezTo>
                  <a:cubicBezTo>
                    <a:pt x="2" y="57"/>
                    <a:pt x="8" y="60"/>
                    <a:pt x="11" y="60"/>
                  </a:cubicBezTo>
                  <a:cubicBezTo>
                    <a:pt x="12" y="60"/>
                    <a:pt x="13" y="60"/>
                    <a:pt x="14" y="60"/>
                  </a:cubicBezTo>
                  <a:cubicBezTo>
                    <a:pt x="14" y="60"/>
                    <a:pt x="14" y="60"/>
                    <a:pt x="14" y="60"/>
                  </a:cubicBezTo>
                  <a:cubicBezTo>
                    <a:pt x="14" y="60"/>
                    <a:pt x="14" y="60"/>
                    <a:pt x="14" y="60"/>
                  </a:cubicBezTo>
                  <a:cubicBezTo>
                    <a:pt x="14" y="60"/>
                    <a:pt x="14" y="60"/>
                    <a:pt x="14" y="60"/>
                  </a:cubicBezTo>
                  <a:cubicBezTo>
                    <a:pt x="14" y="60"/>
                    <a:pt x="14" y="60"/>
                    <a:pt x="14" y="60"/>
                  </a:cubicBezTo>
                  <a:cubicBezTo>
                    <a:pt x="14" y="60"/>
                    <a:pt x="15" y="60"/>
                    <a:pt x="17" y="60"/>
                  </a:cubicBezTo>
                  <a:cubicBezTo>
                    <a:pt x="20" y="60"/>
                    <a:pt x="26" y="57"/>
                    <a:pt x="26" y="52"/>
                  </a:cubicBezTo>
                  <a:cubicBezTo>
                    <a:pt x="25" y="47"/>
                    <a:pt x="20" y="32"/>
                    <a:pt x="24" y="31"/>
                  </a:cubicBezTo>
                  <a:cubicBezTo>
                    <a:pt x="27" y="29"/>
                    <a:pt x="25" y="23"/>
                    <a:pt x="25" y="23"/>
                  </a:cubicBezTo>
                  <a:cubicBezTo>
                    <a:pt x="27" y="22"/>
                    <a:pt x="27" y="16"/>
                    <a:pt x="23" y="14"/>
                  </a:cubicBezTo>
                </a:path>
              </a:pathLst>
            </a:custGeom>
            <a:solidFill>
              <a:srgbClr val="BADCE8"/>
            </a:solidFill>
            <a:ln w="9525">
              <a:noFill/>
            </a:ln>
          </p:spPr>
          <p:txBody>
            <a:bodyPr/>
            <a:p>
              <a:endParaRPr lang="zh-CN" altLang="en-US"/>
            </a:p>
          </p:txBody>
        </p:sp>
        <p:sp>
          <p:nvSpPr>
            <p:cNvPr id="286001" name="任意多边形 313"/>
            <p:cNvSpPr/>
            <p:nvPr>
              <p:custDataLst>
                <p:tags r:id="rId300"/>
              </p:custDataLst>
            </p:nvPr>
          </p:nvSpPr>
          <p:spPr>
            <a:xfrm>
              <a:off x="12290" y="6000"/>
              <a:ext cx="74" cy="355"/>
            </a:xfrm>
            <a:custGeom>
              <a:avLst/>
              <a:gdLst/>
              <a:ahLst/>
              <a:cxnLst>
                <a:cxn ang="0">
                  <a:pos x="54" y="261"/>
                </a:cxn>
                <a:cxn ang="0">
                  <a:pos x="22" y="229"/>
                </a:cxn>
                <a:cxn ang="0">
                  <a:pos x="27" y="198"/>
                </a:cxn>
                <a:cxn ang="0">
                  <a:pos x="22" y="130"/>
                </a:cxn>
                <a:cxn ang="0">
                  <a:pos x="22" y="99"/>
                </a:cxn>
                <a:cxn ang="0">
                  <a:pos x="22" y="99"/>
                </a:cxn>
                <a:cxn ang="0">
                  <a:pos x="18" y="94"/>
                </a:cxn>
                <a:cxn ang="0">
                  <a:pos x="13" y="85"/>
                </a:cxn>
                <a:cxn ang="0">
                  <a:pos x="27" y="58"/>
                </a:cxn>
                <a:cxn ang="0">
                  <a:pos x="58" y="0"/>
                </a:cxn>
                <a:cxn ang="0">
                  <a:pos x="49" y="0"/>
                </a:cxn>
                <a:cxn ang="0">
                  <a:pos x="18" y="58"/>
                </a:cxn>
                <a:cxn ang="0">
                  <a:pos x="4" y="85"/>
                </a:cxn>
                <a:cxn ang="0">
                  <a:pos x="9" y="94"/>
                </a:cxn>
                <a:cxn ang="0">
                  <a:pos x="13" y="99"/>
                </a:cxn>
                <a:cxn ang="0">
                  <a:pos x="13" y="99"/>
                </a:cxn>
                <a:cxn ang="0">
                  <a:pos x="13" y="130"/>
                </a:cxn>
                <a:cxn ang="0">
                  <a:pos x="18" y="198"/>
                </a:cxn>
                <a:cxn ang="0">
                  <a:pos x="9" y="229"/>
                </a:cxn>
                <a:cxn ang="0">
                  <a:pos x="45" y="261"/>
                </a:cxn>
                <a:cxn ang="0">
                  <a:pos x="58" y="266"/>
                </a:cxn>
                <a:cxn ang="0">
                  <a:pos x="58" y="266"/>
                </a:cxn>
                <a:cxn ang="0">
                  <a:pos x="63" y="266"/>
                </a:cxn>
                <a:cxn ang="0">
                  <a:pos x="54" y="261"/>
                </a:cxn>
              </a:cxnLst>
              <a:pathLst>
                <a:path w="14" h="59">
                  <a:moveTo>
                    <a:pt x="12" y="58"/>
                  </a:moveTo>
                  <a:cubicBezTo>
                    <a:pt x="10" y="58"/>
                    <a:pt x="4" y="56"/>
                    <a:pt x="5" y="51"/>
                  </a:cubicBezTo>
                  <a:cubicBezTo>
                    <a:pt x="5" y="50"/>
                    <a:pt x="5" y="47"/>
                    <a:pt x="6" y="44"/>
                  </a:cubicBezTo>
                  <a:cubicBezTo>
                    <a:pt x="7" y="38"/>
                    <a:pt x="8" y="31"/>
                    <a:pt x="5" y="29"/>
                  </a:cubicBezTo>
                  <a:cubicBezTo>
                    <a:pt x="2" y="27"/>
                    <a:pt x="5" y="22"/>
                    <a:pt x="5" y="22"/>
                  </a:cubicBezTo>
                  <a:cubicBezTo>
                    <a:pt x="5" y="22"/>
                    <a:pt x="5" y="22"/>
                    <a:pt x="5" y="22"/>
                  </a:cubicBezTo>
                  <a:cubicBezTo>
                    <a:pt x="4" y="21"/>
                    <a:pt x="4" y="21"/>
                    <a:pt x="4" y="21"/>
                  </a:cubicBezTo>
                  <a:cubicBezTo>
                    <a:pt x="4" y="21"/>
                    <a:pt x="3" y="20"/>
                    <a:pt x="3" y="19"/>
                  </a:cubicBezTo>
                  <a:cubicBezTo>
                    <a:pt x="3" y="17"/>
                    <a:pt x="4" y="15"/>
                    <a:pt x="6" y="13"/>
                  </a:cubicBezTo>
                  <a:cubicBezTo>
                    <a:pt x="13" y="9"/>
                    <a:pt x="13" y="2"/>
                    <a:pt x="13" y="0"/>
                  </a:cubicBezTo>
                  <a:cubicBezTo>
                    <a:pt x="11" y="0"/>
                    <a:pt x="11" y="0"/>
                    <a:pt x="11" y="0"/>
                  </a:cubicBezTo>
                  <a:cubicBezTo>
                    <a:pt x="11" y="2"/>
                    <a:pt x="11" y="9"/>
                    <a:pt x="4" y="13"/>
                  </a:cubicBezTo>
                  <a:cubicBezTo>
                    <a:pt x="2" y="15"/>
                    <a:pt x="1" y="17"/>
                    <a:pt x="1" y="19"/>
                  </a:cubicBezTo>
                  <a:cubicBezTo>
                    <a:pt x="1" y="20"/>
                    <a:pt x="2" y="21"/>
                    <a:pt x="2" y="21"/>
                  </a:cubicBezTo>
                  <a:cubicBezTo>
                    <a:pt x="3" y="22"/>
                    <a:pt x="3" y="22"/>
                    <a:pt x="3" y="22"/>
                  </a:cubicBezTo>
                  <a:cubicBezTo>
                    <a:pt x="3" y="22"/>
                    <a:pt x="3" y="22"/>
                    <a:pt x="3" y="22"/>
                  </a:cubicBezTo>
                  <a:cubicBezTo>
                    <a:pt x="3" y="22"/>
                    <a:pt x="0" y="27"/>
                    <a:pt x="3" y="29"/>
                  </a:cubicBezTo>
                  <a:cubicBezTo>
                    <a:pt x="6" y="31"/>
                    <a:pt x="5" y="38"/>
                    <a:pt x="4" y="44"/>
                  </a:cubicBezTo>
                  <a:cubicBezTo>
                    <a:pt x="3" y="47"/>
                    <a:pt x="3" y="50"/>
                    <a:pt x="2" y="51"/>
                  </a:cubicBezTo>
                  <a:cubicBezTo>
                    <a:pt x="2" y="56"/>
                    <a:pt x="8" y="58"/>
                    <a:pt x="10" y="58"/>
                  </a:cubicBezTo>
                  <a:cubicBezTo>
                    <a:pt x="13" y="59"/>
                    <a:pt x="13" y="59"/>
                    <a:pt x="13" y="59"/>
                  </a:cubicBezTo>
                  <a:cubicBezTo>
                    <a:pt x="13" y="59"/>
                    <a:pt x="13" y="59"/>
                    <a:pt x="13" y="59"/>
                  </a:cubicBezTo>
                  <a:cubicBezTo>
                    <a:pt x="14" y="59"/>
                    <a:pt x="14" y="59"/>
                    <a:pt x="14" y="59"/>
                  </a:cubicBezTo>
                  <a:lnTo>
                    <a:pt x="12" y="58"/>
                  </a:lnTo>
                  <a:close/>
                </a:path>
              </a:pathLst>
            </a:custGeom>
            <a:solidFill>
              <a:srgbClr val="D6EAF1"/>
            </a:solidFill>
            <a:ln w="9525">
              <a:noFill/>
            </a:ln>
          </p:spPr>
          <p:txBody>
            <a:bodyPr/>
            <a:p>
              <a:endParaRPr lang="zh-CN" altLang="en-US"/>
            </a:p>
          </p:txBody>
        </p:sp>
        <p:sp>
          <p:nvSpPr>
            <p:cNvPr id="286002" name="任意多边形 314"/>
            <p:cNvSpPr/>
            <p:nvPr>
              <p:custDataLst>
                <p:tags r:id="rId301"/>
              </p:custDataLst>
            </p:nvPr>
          </p:nvSpPr>
          <p:spPr>
            <a:xfrm>
              <a:off x="12353" y="6000"/>
              <a:ext cx="69" cy="355"/>
            </a:xfrm>
            <a:custGeom>
              <a:avLst/>
              <a:gdLst/>
              <a:ahLst/>
              <a:cxnLst>
                <a:cxn ang="0">
                  <a:pos x="4" y="261"/>
                </a:cxn>
                <a:cxn ang="0">
                  <a:pos x="40" y="229"/>
                </a:cxn>
                <a:cxn ang="0">
                  <a:pos x="40" y="198"/>
                </a:cxn>
                <a:cxn ang="0">
                  <a:pos x="36" y="130"/>
                </a:cxn>
                <a:cxn ang="0">
                  <a:pos x="45" y="99"/>
                </a:cxn>
                <a:cxn ang="0">
                  <a:pos x="45" y="99"/>
                </a:cxn>
                <a:cxn ang="0">
                  <a:pos x="49" y="94"/>
                </a:cxn>
                <a:cxn ang="0">
                  <a:pos x="45" y="85"/>
                </a:cxn>
                <a:cxn ang="0">
                  <a:pos x="36" y="58"/>
                </a:cxn>
                <a:cxn ang="0">
                  <a:pos x="13" y="0"/>
                </a:cxn>
                <a:cxn ang="0">
                  <a:pos x="13" y="0"/>
                </a:cxn>
                <a:cxn ang="0">
                  <a:pos x="40" y="58"/>
                </a:cxn>
                <a:cxn ang="0">
                  <a:pos x="54" y="85"/>
                </a:cxn>
                <a:cxn ang="0">
                  <a:pos x="49" y="94"/>
                </a:cxn>
                <a:cxn ang="0">
                  <a:pos x="49" y="99"/>
                </a:cxn>
                <a:cxn ang="0">
                  <a:pos x="49" y="99"/>
                </a:cxn>
                <a:cxn ang="0">
                  <a:pos x="45" y="130"/>
                </a:cxn>
                <a:cxn ang="0">
                  <a:pos x="45" y="198"/>
                </a:cxn>
                <a:cxn ang="0">
                  <a:pos x="49" y="229"/>
                </a:cxn>
                <a:cxn ang="0">
                  <a:pos x="13" y="261"/>
                </a:cxn>
                <a:cxn ang="0">
                  <a:pos x="4" y="266"/>
                </a:cxn>
                <a:cxn ang="0">
                  <a:pos x="4" y="266"/>
                </a:cxn>
                <a:cxn ang="0">
                  <a:pos x="0" y="266"/>
                </a:cxn>
                <a:cxn ang="0">
                  <a:pos x="4" y="261"/>
                </a:cxn>
              </a:cxnLst>
              <a:pathLst>
                <a:path w="13" h="59">
                  <a:moveTo>
                    <a:pt x="1" y="58"/>
                  </a:moveTo>
                  <a:cubicBezTo>
                    <a:pt x="4" y="58"/>
                    <a:pt x="9" y="56"/>
                    <a:pt x="9" y="51"/>
                  </a:cubicBezTo>
                  <a:cubicBezTo>
                    <a:pt x="9" y="50"/>
                    <a:pt x="10" y="47"/>
                    <a:pt x="9" y="44"/>
                  </a:cubicBezTo>
                  <a:cubicBezTo>
                    <a:pt x="8" y="38"/>
                    <a:pt x="5" y="31"/>
                    <a:pt x="8" y="29"/>
                  </a:cubicBezTo>
                  <a:cubicBezTo>
                    <a:pt x="11" y="27"/>
                    <a:pt x="10" y="22"/>
                    <a:pt x="10" y="22"/>
                  </a:cubicBezTo>
                  <a:cubicBezTo>
                    <a:pt x="10" y="22"/>
                    <a:pt x="10" y="22"/>
                    <a:pt x="10" y="22"/>
                  </a:cubicBezTo>
                  <a:cubicBezTo>
                    <a:pt x="11" y="21"/>
                    <a:pt x="11" y="21"/>
                    <a:pt x="11" y="21"/>
                  </a:cubicBezTo>
                  <a:cubicBezTo>
                    <a:pt x="11" y="21"/>
                    <a:pt x="10" y="20"/>
                    <a:pt x="10" y="19"/>
                  </a:cubicBezTo>
                  <a:cubicBezTo>
                    <a:pt x="10" y="17"/>
                    <a:pt x="11" y="15"/>
                    <a:pt x="8" y="13"/>
                  </a:cubicBezTo>
                  <a:cubicBezTo>
                    <a:pt x="2" y="9"/>
                    <a:pt x="2" y="2"/>
                    <a:pt x="3" y="0"/>
                  </a:cubicBezTo>
                  <a:cubicBezTo>
                    <a:pt x="3" y="0"/>
                    <a:pt x="3" y="0"/>
                    <a:pt x="3" y="0"/>
                  </a:cubicBezTo>
                  <a:cubicBezTo>
                    <a:pt x="3" y="2"/>
                    <a:pt x="3" y="9"/>
                    <a:pt x="9" y="13"/>
                  </a:cubicBezTo>
                  <a:cubicBezTo>
                    <a:pt x="12" y="15"/>
                    <a:pt x="12" y="17"/>
                    <a:pt x="12" y="19"/>
                  </a:cubicBezTo>
                  <a:cubicBezTo>
                    <a:pt x="12" y="20"/>
                    <a:pt x="12" y="21"/>
                    <a:pt x="11" y="21"/>
                  </a:cubicBezTo>
                  <a:cubicBezTo>
                    <a:pt x="11" y="22"/>
                    <a:pt x="11" y="22"/>
                    <a:pt x="11" y="22"/>
                  </a:cubicBezTo>
                  <a:cubicBezTo>
                    <a:pt x="11" y="22"/>
                    <a:pt x="11" y="22"/>
                    <a:pt x="11" y="22"/>
                  </a:cubicBezTo>
                  <a:cubicBezTo>
                    <a:pt x="11" y="22"/>
                    <a:pt x="13" y="27"/>
                    <a:pt x="10" y="29"/>
                  </a:cubicBezTo>
                  <a:cubicBezTo>
                    <a:pt x="7" y="31"/>
                    <a:pt x="9" y="38"/>
                    <a:pt x="10" y="44"/>
                  </a:cubicBezTo>
                  <a:cubicBezTo>
                    <a:pt x="10" y="47"/>
                    <a:pt x="11" y="50"/>
                    <a:pt x="11" y="51"/>
                  </a:cubicBezTo>
                  <a:cubicBezTo>
                    <a:pt x="11" y="56"/>
                    <a:pt x="6" y="58"/>
                    <a:pt x="3" y="58"/>
                  </a:cubicBezTo>
                  <a:cubicBezTo>
                    <a:pt x="1" y="59"/>
                    <a:pt x="1" y="59"/>
                    <a:pt x="1" y="59"/>
                  </a:cubicBezTo>
                  <a:cubicBezTo>
                    <a:pt x="1" y="59"/>
                    <a:pt x="1" y="59"/>
                    <a:pt x="1" y="59"/>
                  </a:cubicBezTo>
                  <a:cubicBezTo>
                    <a:pt x="0" y="59"/>
                    <a:pt x="0" y="59"/>
                    <a:pt x="0" y="59"/>
                  </a:cubicBezTo>
                  <a:lnTo>
                    <a:pt x="1" y="58"/>
                  </a:lnTo>
                  <a:close/>
                </a:path>
              </a:pathLst>
            </a:custGeom>
            <a:solidFill>
              <a:srgbClr val="D6EAF1"/>
            </a:solidFill>
            <a:ln w="9525">
              <a:noFill/>
            </a:ln>
          </p:spPr>
          <p:txBody>
            <a:bodyPr/>
            <a:p>
              <a:endParaRPr lang="zh-CN" altLang="en-US"/>
            </a:p>
          </p:txBody>
        </p:sp>
        <p:sp>
          <p:nvSpPr>
            <p:cNvPr id="286003" name="椭圆 315"/>
            <p:cNvSpPr/>
            <p:nvPr>
              <p:custDataLst>
                <p:tags r:id="rId302"/>
              </p:custDataLst>
            </p:nvPr>
          </p:nvSpPr>
          <p:spPr>
            <a:xfrm>
              <a:off x="12336" y="5976"/>
              <a:ext cx="38" cy="17"/>
            </a:xfrm>
            <a:prstGeom prst="ellipse">
              <a:avLst/>
            </a:prstGeom>
            <a:solidFill>
              <a:srgbClr val="27AAE1"/>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04" name="椭圆 316"/>
            <p:cNvSpPr/>
            <p:nvPr>
              <p:custDataLst>
                <p:tags r:id="rId303"/>
              </p:custDataLst>
            </p:nvPr>
          </p:nvSpPr>
          <p:spPr>
            <a:xfrm>
              <a:off x="12336" y="6000"/>
              <a:ext cx="38" cy="13"/>
            </a:xfrm>
            <a:prstGeom prst="ellipse">
              <a:avLst/>
            </a:prstGeom>
            <a:solidFill>
              <a:srgbClr val="27AAE1"/>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05" name="矩形 317"/>
            <p:cNvSpPr/>
            <p:nvPr>
              <p:custDataLst>
                <p:tags r:id="rId304"/>
              </p:custDataLst>
            </p:nvPr>
          </p:nvSpPr>
          <p:spPr>
            <a:xfrm>
              <a:off x="12336" y="5987"/>
              <a:ext cx="38" cy="19"/>
            </a:xfrm>
            <a:prstGeom prst="rect">
              <a:avLst/>
            </a:prstGeom>
            <a:solidFill>
              <a:srgbClr val="27AAE1"/>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06" name="任意多边形 318"/>
            <p:cNvSpPr/>
            <p:nvPr>
              <p:custDataLst>
                <p:tags r:id="rId305"/>
              </p:custDataLst>
            </p:nvPr>
          </p:nvSpPr>
          <p:spPr>
            <a:xfrm>
              <a:off x="15919" y="5117"/>
              <a:ext cx="1325" cy="938"/>
            </a:xfrm>
            <a:custGeom>
              <a:avLst/>
              <a:gdLst/>
              <a:ahLst/>
              <a:cxnLst>
                <a:cxn ang="0">
                  <a:pos x="994" y="0"/>
                </a:cxn>
                <a:cxn ang="0">
                  <a:pos x="1039" y="504"/>
                </a:cxn>
                <a:cxn ang="0">
                  <a:pos x="1129" y="576"/>
                </a:cxn>
                <a:cxn ang="0">
                  <a:pos x="346" y="603"/>
                </a:cxn>
                <a:cxn ang="0">
                  <a:pos x="143" y="234"/>
                </a:cxn>
                <a:cxn ang="0">
                  <a:pos x="994" y="0"/>
                </a:cxn>
              </a:cxnLst>
              <a:pathLst>
                <a:path w="251" h="156">
                  <a:moveTo>
                    <a:pt x="221" y="0"/>
                  </a:moveTo>
                  <a:cubicBezTo>
                    <a:pt x="238" y="2"/>
                    <a:pt x="224" y="84"/>
                    <a:pt x="231" y="112"/>
                  </a:cubicBezTo>
                  <a:cubicBezTo>
                    <a:pt x="235" y="128"/>
                    <a:pt x="251" y="128"/>
                    <a:pt x="251" y="128"/>
                  </a:cubicBezTo>
                  <a:cubicBezTo>
                    <a:pt x="251" y="128"/>
                    <a:pt x="155" y="156"/>
                    <a:pt x="77" y="134"/>
                  </a:cubicBezTo>
                  <a:cubicBezTo>
                    <a:pt x="0" y="113"/>
                    <a:pt x="32" y="52"/>
                    <a:pt x="32" y="52"/>
                  </a:cubicBezTo>
                  <a:lnTo>
                    <a:pt x="221" y="0"/>
                  </a:lnTo>
                  <a:close/>
                </a:path>
              </a:pathLst>
            </a:custGeom>
            <a:solidFill>
              <a:srgbClr val="D1D3D4"/>
            </a:solidFill>
            <a:ln w="9525">
              <a:noFill/>
            </a:ln>
          </p:spPr>
          <p:txBody>
            <a:bodyPr/>
            <a:p>
              <a:endParaRPr lang="zh-CN" altLang="en-US"/>
            </a:p>
          </p:txBody>
        </p:sp>
        <p:sp>
          <p:nvSpPr>
            <p:cNvPr id="286007" name="任意多边形 319"/>
            <p:cNvSpPr/>
            <p:nvPr>
              <p:custDataLst>
                <p:tags r:id="rId306"/>
              </p:custDataLst>
            </p:nvPr>
          </p:nvSpPr>
          <p:spPr>
            <a:xfrm>
              <a:off x="15905" y="5490"/>
              <a:ext cx="727" cy="2297"/>
            </a:xfrm>
            <a:custGeom>
              <a:avLst/>
              <a:gdLst/>
              <a:ahLst/>
              <a:cxnLst>
                <a:cxn ang="0">
                  <a:pos x="619" y="0"/>
                </a:cxn>
                <a:cxn ang="0">
                  <a:pos x="543" y="0"/>
                </a:cxn>
                <a:cxn ang="0">
                  <a:pos x="0" y="1722"/>
                </a:cxn>
                <a:cxn ang="0">
                  <a:pos x="75" y="1722"/>
                </a:cxn>
                <a:cxn ang="0">
                  <a:pos x="619" y="0"/>
                </a:cxn>
              </a:cxnLst>
              <a:pathLst>
                <a:path w="391" h="1087">
                  <a:moveTo>
                    <a:pt x="391" y="0"/>
                  </a:moveTo>
                  <a:lnTo>
                    <a:pt x="343" y="0"/>
                  </a:lnTo>
                  <a:lnTo>
                    <a:pt x="0" y="1087"/>
                  </a:lnTo>
                  <a:lnTo>
                    <a:pt x="48" y="1087"/>
                  </a:lnTo>
                  <a:lnTo>
                    <a:pt x="391" y="0"/>
                  </a:lnTo>
                  <a:close/>
                </a:path>
              </a:pathLst>
            </a:custGeom>
            <a:solidFill>
              <a:srgbClr val="58595B"/>
            </a:solidFill>
            <a:ln w="9525">
              <a:noFill/>
            </a:ln>
          </p:spPr>
          <p:txBody>
            <a:bodyPr/>
            <a:p>
              <a:endParaRPr lang="zh-CN" altLang="en-US"/>
            </a:p>
          </p:txBody>
        </p:sp>
        <p:sp>
          <p:nvSpPr>
            <p:cNvPr id="286008" name="任意多边形 320"/>
            <p:cNvSpPr/>
            <p:nvPr>
              <p:custDataLst>
                <p:tags r:id="rId307"/>
              </p:custDataLst>
            </p:nvPr>
          </p:nvSpPr>
          <p:spPr>
            <a:xfrm>
              <a:off x="16415" y="5490"/>
              <a:ext cx="729" cy="2297"/>
            </a:xfrm>
            <a:custGeom>
              <a:avLst/>
              <a:gdLst/>
              <a:ahLst/>
              <a:cxnLst>
                <a:cxn ang="0">
                  <a:pos x="0" y="0"/>
                </a:cxn>
                <a:cxn ang="0">
                  <a:pos x="76" y="0"/>
                </a:cxn>
                <a:cxn ang="0">
                  <a:pos x="621" y="1722"/>
                </a:cxn>
                <a:cxn ang="0">
                  <a:pos x="543" y="1722"/>
                </a:cxn>
                <a:cxn ang="0">
                  <a:pos x="0" y="0"/>
                </a:cxn>
              </a:cxnLst>
              <a:pathLst>
                <a:path w="392" h="1087">
                  <a:moveTo>
                    <a:pt x="0" y="0"/>
                  </a:moveTo>
                  <a:lnTo>
                    <a:pt x="48" y="0"/>
                  </a:lnTo>
                  <a:lnTo>
                    <a:pt x="392" y="1087"/>
                  </a:lnTo>
                  <a:lnTo>
                    <a:pt x="343" y="1087"/>
                  </a:lnTo>
                  <a:lnTo>
                    <a:pt x="0" y="0"/>
                  </a:lnTo>
                  <a:close/>
                </a:path>
              </a:pathLst>
            </a:custGeom>
            <a:solidFill>
              <a:srgbClr val="58595B"/>
            </a:solidFill>
            <a:ln w="9525">
              <a:noFill/>
            </a:ln>
          </p:spPr>
          <p:txBody>
            <a:bodyPr/>
            <a:p>
              <a:endParaRPr lang="zh-CN" altLang="en-US"/>
            </a:p>
          </p:txBody>
        </p:sp>
        <p:sp>
          <p:nvSpPr>
            <p:cNvPr id="286009" name="矩形 321"/>
            <p:cNvSpPr/>
            <p:nvPr>
              <p:custDataLst>
                <p:tags r:id="rId308"/>
              </p:custDataLst>
            </p:nvPr>
          </p:nvSpPr>
          <p:spPr>
            <a:xfrm>
              <a:off x="15956" y="5280"/>
              <a:ext cx="1146" cy="1104"/>
            </a:xfrm>
            <a:prstGeom prst="rect">
              <a:avLst/>
            </a:prstGeom>
            <a:solidFill>
              <a:srgbClr val="58595B"/>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10" name="矩形 322"/>
            <p:cNvSpPr/>
            <p:nvPr>
              <p:custDataLst>
                <p:tags r:id="rId309"/>
              </p:custDataLst>
            </p:nvPr>
          </p:nvSpPr>
          <p:spPr>
            <a:xfrm>
              <a:off x="16008" y="5316"/>
              <a:ext cx="1041" cy="1010"/>
            </a:xfrm>
            <a:prstGeom prst="rect">
              <a:avLst/>
            </a:prstGeom>
            <a:solidFill>
              <a:srgbClr val="E6E7E8"/>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11" name="矩形 323"/>
            <p:cNvSpPr/>
            <p:nvPr>
              <p:custDataLst>
                <p:tags r:id="rId310"/>
              </p:custDataLst>
            </p:nvPr>
          </p:nvSpPr>
          <p:spPr>
            <a:xfrm>
              <a:off x="15950" y="6349"/>
              <a:ext cx="1162" cy="36"/>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12" name="矩形 324"/>
            <p:cNvSpPr/>
            <p:nvPr>
              <p:custDataLst>
                <p:tags r:id="rId311"/>
              </p:custDataLst>
            </p:nvPr>
          </p:nvSpPr>
          <p:spPr>
            <a:xfrm>
              <a:off x="16146" y="5495"/>
              <a:ext cx="6" cy="596"/>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13" name="矩形 325"/>
            <p:cNvSpPr/>
            <p:nvPr>
              <p:custDataLst>
                <p:tags r:id="rId312"/>
              </p:custDataLst>
            </p:nvPr>
          </p:nvSpPr>
          <p:spPr>
            <a:xfrm>
              <a:off x="16121" y="6048"/>
              <a:ext cx="824" cy="1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14" name="矩形 326"/>
            <p:cNvSpPr/>
            <p:nvPr>
              <p:custDataLst>
                <p:tags r:id="rId313"/>
              </p:custDataLst>
            </p:nvPr>
          </p:nvSpPr>
          <p:spPr>
            <a:xfrm>
              <a:off x="16341" y="5730"/>
              <a:ext cx="48" cy="319"/>
            </a:xfrm>
            <a:prstGeom prst="rect">
              <a:avLst/>
            </a:prstGeom>
            <a:solidFill>
              <a:srgbClr val="F9ED32"/>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15" name="矩形 327"/>
            <p:cNvSpPr/>
            <p:nvPr>
              <p:custDataLst>
                <p:tags r:id="rId314"/>
              </p:custDataLst>
            </p:nvPr>
          </p:nvSpPr>
          <p:spPr>
            <a:xfrm>
              <a:off x="16453" y="5646"/>
              <a:ext cx="47" cy="404"/>
            </a:xfrm>
            <a:prstGeom prst="rect">
              <a:avLst/>
            </a:prstGeom>
            <a:solidFill>
              <a:srgbClr val="F7941E"/>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16" name="矩形 328"/>
            <p:cNvSpPr/>
            <p:nvPr>
              <p:custDataLst>
                <p:tags r:id="rId315"/>
              </p:custDataLst>
            </p:nvPr>
          </p:nvSpPr>
          <p:spPr>
            <a:xfrm>
              <a:off x="16568" y="5646"/>
              <a:ext cx="54" cy="404"/>
            </a:xfrm>
            <a:prstGeom prst="rect">
              <a:avLst/>
            </a:prstGeom>
            <a:solidFill>
              <a:srgbClr val="27AAE1"/>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17" name="矩形 329"/>
            <p:cNvSpPr/>
            <p:nvPr>
              <p:custDataLst>
                <p:tags r:id="rId316"/>
              </p:custDataLst>
            </p:nvPr>
          </p:nvSpPr>
          <p:spPr>
            <a:xfrm>
              <a:off x="16675" y="5628"/>
              <a:ext cx="52" cy="420"/>
            </a:xfrm>
            <a:prstGeom prst="rect">
              <a:avLst/>
            </a:prstGeom>
            <a:solidFill>
              <a:srgbClr val="ED1C24"/>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18" name="矩形 330"/>
            <p:cNvSpPr/>
            <p:nvPr>
              <p:custDataLst>
                <p:tags r:id="rId317"/>
              </p:custDataLst>
            </p:nvPr>
          </p:nvSpPr>
          <p:spPr>
            <a:xfrm>
              <a:off x="16786" y="5556"/>
              <a:ext cx="52" cy="492"/>
            </a:xfrm>
            <a:prstGeom prst="rect">
              <a:avLst/>
            </a:prstGeom>
            <a:solidFill>
              <a:srgbClr val="662D91"/>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19" name="矩形 331"/>
            <p:cNvSpPr/>
            <p:nvPr>
              <p:custDataLst>
                <p:tags r:id="rId318"/>
              </p:custDataLst>
            </p:nvPr>
          </p:nvSpPr>
          <p:spPr>
            <a:xfrm>
              <a:off x="16226" y="5791"/>
              <a:ext cx="52" cy="257"/>
            </a:xfrm>
            <a:prstGeom prst="rect">
              <a:avLst/>
            </a:prstGeom>
            <a:solidFill>
              <a:srgbClr val="8DC63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20" name="矩形 332"/>
            <p:cNvSpPr/>
            <p:nvPr>
              <p:custDataLst>
                <p:tags r:id="rId319"/>
              </p:custDataLst>
            </p:nvPr>
          </p:nvSpPr>
          <p:spPr>
            <a:xfrm>
              <a:off x="16195" y="6062"/>
              <a:ext cx="6"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21" name="矩形 333"/>
            <p:cNvSpPr/>
            <p:nvPr>
              <p:custDataLst>
                <p:tags r:id="rId320"/>
              </p:custDataLst>
            </p:nvPr>
          </p:nvSpPr>
          <p:spPr>
            <a:xfrm>
              <a:off x="16240" y="6062"/>
              <a:ext cx="12"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22" name="矩形 334"/>
            <p:cNvSpPr/>
            <p:nvPr>
              <p:custDataLst>
                <p:tags r:id="rId321"/>
              </p:custDataLst>
            </p:nvPr>
          </p:nvSpPr>
          <p:spPr>
            <a:xfrm>
              <a:off x="16294" y="6062"/>
              <a:ext cx="6"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23" name="矩形 335"/>
            <p:cNvSpPr/>
            <p:nvPr>
              <p:custDataLst>
                <p:tags r:id="rId322"/>
              </p:custDataLst>
            </p:nvPr>
          </p:nvSpPr>
          <p:spPr>
            <a:xfrm>
              <a:off x="16341" y="6062"/>
              <a:ext cx="12"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24" name="矩形 336"/>
            <p:cNvSpPr/>
            <p:nvPr>
              <p:custDataLst>
                <p:tags r:id="rId323"/>
              </p:custDataLst>
            </p:nvPr>
          </p:nvSpPr>
          <p:spPr>
            <a:xfrm>
              <a:off x="16395" y="6062"/>
              <a:ext cx="4"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25" name="矩形 337"/>
            <p:cNvSpPr/>
            <p:nvPr>
              <p:custDataLst>
                <p:tags r:id="rId324"/>
              </p:custDataLst>
            </p:nvPr>
          </p:nvSpPr>
          <p:spPr>
            <a:xfrm>
              <a:off x="16442" y="6062"/>
              <a:ext cx="6"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26" name="矩形 338"/>
            <p:cNvSpPr/>
            <p:nvPr>
              <p:custDataLst>
                <p:tags r:id="rId325"/>
              </p:custDataLst>
            </p:nvPr>
          </p:nvSpPr>
          <p:spPr>
            <a:xfrm>
              <a:off x="16490" y="6062"/>
              <a:ext cx="9"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27" name="矩形 339"/>
            <p:cNvSpPr/>
            <p:nvPr>
              <p:custDataLst>
                <p:tags r:id="rId326"/>
              </p:custDataLst>
            </p:nvPr>
          </p:nvSpPr>
          <p:spPr>
            <a:xfrm>
              <a:off x="16542" y="6062"/>
              <a:ext cx="6"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28" name="矩形 340"/>
            <p:cNvSpPr/>
            <p:nvPr>
              <p:custDataLst>
                <p:tags r:id="rId327"/>
              </p:custDataLst>
            </p:nvPr>
          </p:nvSpPr>
          <p:spPr>
            <a:xfrm>
              <a:off x="16590" y="6062"/>
              <a:ext cx="4"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29" name="矩形 341"/>
            <p:cNvSpPr/>
            <p:nvPr>
              <p:custDataLst>
                <p:tags r:id="rId328"/>
              </p:custDataLst>
            </p:nvPr>
          </p:nvSpPr>
          <p:spPr>
            <a:xfrm>
              <a:off x="16637" y="6062"/>
              <a:ext cx="12"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30" name="矩形 342"/>
            <p:cNvSpPr/>
            <p:nvPr>
              <p:custDataLst>
                <p:tags r:id="rId329"/>
              </p:custDataLst>
            </p:nvPr>
          </p:nvSpPr>
          <p:spPr>
            <a:xfrm>
              <a:off x="16691" y="6062"/>
              <a:ext cx="4"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31" name="矩形 343"/>
            <p:cNvSpPr/>
            <p:nvPr>
              <p:custDataLst>
                <p:tags r:id="rId330"/>
              </p:custDataLst>
            </p:nvPr>
          </p:nvSpPr>
          <p:spPr>
            <a:xfrm>
              <a:off x="16737" y="6062"/>
              <a:ext cx="6"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32" name="矩形 344"/>
            <p:cNvSpPr/>
            <p:nvPr>
              <p:custDataLst>
                <p:tags r:id="rId331"/>
              </p:custDataLst>
            </p:nvPr>
          </p:nvSpPr>
          <p:spPr>
            <a:xfrm>
              <a:off x="16786" y="6062"/>
              <a:ext cx="9"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33" name="矩形 345"/>
            <p:cNvSpPr/>
            <p:nvPr>
              <p:custDataLst>
                <p:tags r:id="rId332"/>
              </p:custDataLst>
            </p:nvPr>
          </p:nvSpPr>
          <p:spPr>
            <a:xfrm>
              <a:off x="16838" y="6062"/>
              <a:ext cx="6"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34" name="矩形 346"/>
            <p:cNvSpPr/>
            <p:nvPr>
              <p:custDataLst>
                <p:tags r:id="rId333"/>
              </p:custDataLst>
            </p:nvPr>
          </p:nvSpPr>
          <p:spPr>
            <a:xfrm>
              <a:off x="16886" y="6062"/>
              <a:ext cx="9" cy="2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35" name="矩形 347"/>
            <p:cNvSpPr/>
            <p:nvPr>
              <p:custDataLst>
                <p:tags r:id="rId334"/>
              </p:custDataLst>
            </p:nvPr>
          </p:nvSpPr>
          <p:spPr>
            <a:xfrm>
              <a:off x="16121" y="5994"/>
              <a:ext cx="20" cy="7"/>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36" name="矩形 348"/>
            <p:cNvSpPr/>
            <p:nvPr>
              <p:custDataLst>
                <p:tags r:id="rId335"/>
              </p:custDataLst>
            </p:nvPr>
          </p:nvSpPr>
          <p:spPr>
            <a:xfrm>
              <a:off x="16121" y="5940"/>
              <a:ext cx="20" cy="4"/>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37" name="矩形 349"/>
            <p:cNvSpPr/>
            <p:nvPr>
              <p:custDataLst>
                <p:tags r:id="rId336"/>
              </p:custDataLst>
            </p:nvPr>
          </p:nvSpPr>
          <p:spPr>
            <a:xfrm>
              <a:off x="16121" y="5880"/>
              <a:ext cx="20" cy="1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38" name="矩形 350"/>
            <p:cNvSpPr/>
            <p:nvPr>
              <p:custDataLst>
                <p:tags r:id="rId337"/>
              </p:custDataLst>
            </p:nvPr>
          </p:nvSpPr>
          <p:spPr>
            <a:xfrm>
              <a:off x="16121" y="5827"/>
              <a:ext cx="20" cy="4"/>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39" name="矩形 351"/>
            <p:cNvSpPr/>
            <p:nvPr>
              <p:custDataLst>
                <p:tags r:id="rId338"/>
              </p:custDataLst>
            </p:nvPr>
          </p:nvSpPr>
          <p:spPr>
            <a:xfrm>
              <a:off x="16121" y="5772"/>
              <a:ext cx="20" cy="7"/>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40" name="矩形 352"/>
            <p:cNvSpPr/>
            <p:nvPr>
              <p:custDataLst>
                <p:tags r:id="rId339"/>
              </p:custDataLst>
            </p:nvPr>
          </p:nvSpPr>
          <p:spPr>
            <a:xfrm>
              <a:off x="16121" y="5712"/>
              <a:ext cx="20" cy="11"/>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41" name="矩形 353"/>
            <p:cNvSpPr/>
            <p:nvPr>
              <p:custDataLst>
                <p:tags r:id="rId340"/>
              </p:custDataLst>
            </p:nvPr>
          </p:nvSpPr>
          <p:spPr>
            <a:xfrm>
              <a:off x="16121" y="5658"/>
              <a:ext cx="20" cy="7"/>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42" name="矩形 354"/>
            <p:cNvSpPr/>
            <p:nvPr>
              <p:custDataLst>
                <p:tags r:id="rId341"/>
              </p:custDataLst>
            </p:nvPr>
          </p:nvSpPr>
          <p:spPr>
            <a:xfrm>
              <a:off x="16121" y="5603"/>
              <a:ext cx="20" cy="7"/>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43" name="矩形 355"/>
            <p:cNvSpPr/>
            <p:nvPr>
              <p:custDataLst>
                <p:tags r:id="rId342"/>
              </p:custDataLst>
            </p:nvPr>
          </p:nvSpPr>
          <p:spPr>
            <a:xfrm>
              <a:off x="16121" y="5544"/>
              <a:ext cx="20" cy="13"/>
            </a:xfrm>
            <a:prstGeom prst="rect">
              <a:avLst/>
            </a:prstGeom>
            <a:solidFill>
              <a:srgbClr val="231F20"/>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44" name="任意多边形 356"/>
            <p:cNvSpPr/>
            <p:nvPr>
              <p:custDataLst>
                <p:tags r:id="rId343"/>
              </p:custDataLst>
            </p:nvPr>
          </p:nvSpPr>
          <p:spPr>
            <a:xfrm>
              <a:off x="15941" y="5117"/>
              <a:ext cx="1207" cy="199"/>
            </a:xfrm>
            <a:custGeom>
              <a:avLst/>
              <a:gdLst/>
              <a:ahLst/>
              <a:cxnLst>
                <a:cxn ang="0">
                  <a:pos x="942" y="149"/>
                </a:cxn>
                <a:cxn ang="0">
                  <a:pos x="978" y="0"/>
                </a:cxn>
                <a:cxn ang="0">
                  <a:pos x="62" y="54"/>
                </a:cxn>
                <a:cxn ang="0">
                  <a:pos x="58" y="149"/>
                </a:cxn>
                <a:cxn ang="0">
                  <a:pos x="942" y="149"/>
                </a:cxn>
              </a:cxnLst>
              <a:pathLst>
                <a:path w="229" h="33">
                  <a:moveTo>
                    <a:pt x="210" y="33"/>
                  </a:moveTo>
                  <a:cubicBezTo>
                    <a:pt x="210" y="33"/>
                    <a:pt x="229" y="22"/>
                    <a:pt x="218" y="0"/>
                  </a:cubicBezTo>
                  <a:cubicBezTo>
                    <a:pt x="14" y="12"/>
                    <a:pt x="14" y="12"/>
                    <a:pt x="14" y="12"/>
                  </a:cubicBezTo>
                  <a:cubicBezTo>
                    <a:pt x="14" y="12"/>
                    <a:pt x="0" y="22"/>
                    <a:pt x="13" y="33"/>
                  </a:cubicBezTo>
                  <a:lnTo>
                    <a:pt x="210" y="33"/>
                  </a:lnTo>
                  <a:close/>
                </a:path>
              </a:pathLst>
            </a:custGeom>
            <a:solidFill>
              <a:srgbClr val="F1F2F2"/>
            </a:solidFill>
            <a:ln w="9525">
              <a:noFill/>
            </a:ln>
          </p:spPr>
          <p:txBody>
            <a:bodyPr/>
            <a:p>
              <a:endParaRPr lang="zh-CN" altLang="en-US"/>
            </a:p>
          </p:txBody>
        </p:sp>
        <p:sp>
          <p:nvSpPr>
            <p:cNvPr id="286045" name="任意多边形 357"/>
            <p:cNvSpPr/>
            <p:nvPr>
              <p:custDataLst>
                <p:tags r:id="rId344"/>
              </p:custDataLst>
            </p:nvPr>
          </p:nvSpPr>
          <p:spPr>
            <a:xfrm>
              <a:off x="13915" y="6330"/>
              <a:ext cx="38" cy="32"/>
            </a:xfrm>
            <a:custGeom>
              <a:avLst/>
              <a:gdLst/>
              <a:ahLst/>
              <a:cxnLst>
                <a:cxn ang="0">
                  <a:pos x="9" y="4"/>
                </a:cxn>
                <a:cxn ang="0">
                  <a:pos x="0" y="9"/>
                </a:cxn>
                <a:cxn ang="0">
                  <a:pos x="0" y="9"/>
                </a:cxn>
                <a:cxn ang="0">
                  <a:pos x="0" y="9"/>
                </a:cxn>
                <a:cxn ang="0">
                  <a:pos x="0" y="9"/>
                </a:cxn>
                <a:cxn ang="0">
                  <a:pos x="0" y="9"/>
                </a:cxn>
                <a:cxn ang="0">
                  <a:pos x="9" y="14"/>
                </a:cxn>
                <a:cxn ang="0">
                  <a:pos x="32" y="19"/>
                </a:cxn>
                <a:cxn ang="0">
                  <a:pos x="32" y="9"/>
                </a:cxn>
                <a:cxn ang="0">
                  <a:pos x="32" y="9"/>
                </a:cxn>
                <a:cxn ang="0">
                  <a:pos x="32" y="9"/>
                </a:cxn>
                <a:cxn ang="0">
                  <a:pos x="32" y="0"/>
                </a:cxn>
                <a:cxn ang="0">
                  <a:pos x="9" y="4"/>
                </a:cxn>
              </a:cxnLst>
              <a:pathLst>
                <a:path w="7" h="5">
                  <a:moveTo>
                    <a:pt x="2" y="1"/>
                  </a:moveTo>
                  <a:cubicBezTo>
                    <a:pt x="1" y="3"/>
                    <a:pt x="1" y="2"/>
                    <a:pt x="0" y="2"/>
                  </a:cubicBezTo>
                  <a:cubicBezTo>
                    <a:pt x="0" y="2"/>
                    <a:pt x="0" y="2"/>
                    <a:pt x="0" y="2"/>
                  </a:cubicBezTo>
                  <a:cubicBezTo>
                    <a:pt x="0" y="2"/>
                    <a:pt x="0" y="2"/>
                    <a:pt x="0" y="2"/>
                  </a:cubicBezTo>
                  <a:cubicBezTo>
                    <a:pt x="0" y="2"/>
                    <a:pt x="0" y="2"/>
                    <a:pt x="0" y="2"/>
                  </a:cubicBezTo>
                  <a:cubicBezTo>
                    <a:pt x="0" y="2"/>
                    <a:pt x="0" y="2"/>
                    <a:pt x="0" y="2"/>
                  </a:cubicBezTo>
                  <a:cubicBezTo>
                    <a:pt x="1" y="3"/>
                    <a:pt x="1" y="2"/>
                    <a:pt x="2" y="3"/>
                  </a:cubicBezTo>
                  <a:cubicBezTo>
                    <a:pt x="3" y="5"/>
                    <a:pt x="7" y="4"/>
                    <a:pt x="7" y="4"/>
                  </a:cubicBezTo>
                  <a:cubicBezTo>
                    <a:pt x="7" y="2"/>
                    <a:pt x="7" y="2"/>
                    <a:pt x="7" y="2"/>
                  </a:cubicBezTo>
                  <a:cubicBezTo>
                    <a:pt x="7" y="2"/>
                    <a:pt x="7" y="2"/>
                    <a:pt x="7" y="2"/>
                  </a:cubicBezTo>
                  <a:cubicBezTo>
                    <a:pt x="7" y="2"/>
                    <a:pt x="7" y="2"/>
                    <a:pt x="7" y="2"/>
                  </a:cubicBezTo>
                  <a:cubicBezTo>
                    <a:pt x="7" y="0"/>
                    <a:pt x="7" y="0"/>
                    <a:pt x="7" y="0"/>
                  </a:cubicBezTo>
                  <a:cubicBezTo>
                    <a:pt x="7" y="0"/>
                    <a:pt x="3" y="0"/>
                    <a:pt x="2" y="1"/>
                  </a:cubicBezTo>
                </a:path>
              </a:pathLst>
            </a:custGeom>
            <a:solidFill>
              <a:srgbClr val="F7BA1E"/>
            </a:solidFill>
            <a:ln w="9525">
              <a:noFill/>
            </a:ln>
          </p:spPr>
          <p:txBody>
            <a:bodyPr/>
            <a:p>
              <a:endParaRPr lang="zh-CN" altLang="en-US"/>
            </a:p>
          </p:txBody>
        </p:sp>
        <p:sp>
          <p:nvSpPr>
            <p:cNvPr id="286046" name="矩形 358"/>
            <p:cNvSpPr/>
            <p:nvPr>
              <p:custDataLst>
                <p:tags r:id="rId345"/>
              </p:custDataLst>
            </p:nvPr>
          </p:nvSpPr>
          <p:spPr>
            <a:xfrm>
              <a:off x="13936" y="6342"/>
              <a:ext cx="22" cy="7"/>
            </a:xfrm>
            <a:prstGeom prst="rect">
              <a:avLst/>
            </a:prstGeom>
            <a:solidFill>
              <a:srgbClr val="553E02"/>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47" name="矩形 359"/>
            <p:cNvSpPr/>
            <p:nvPr>
              <p:custDataLst>
                <p:tags r:id="rId346"/>
              </p:custDataLst>
            </p:nvPr>
          </p:nvSpPr>
          <p:spPr>
            <a:xfrm>
              <a:off x="13952" y="6330"/>
              <a:ext cx="141" cy="25"/>
            </a:xfrm>
            <a:prstGeom prst="rect">
              <a:avLst/>
            </a:prstGeom>
            <a:solidFill>
              <a:srgbClr val="58595B"/>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48" name="任意多边形 360"/>
            <p:cNvSpPr/>
            <p:nvPr>
              <p:custDataLst>
                <p:tags r:id="rId347"/>
              </p:custDataLst>
            </p:nvPr>
          </p:nvSpPr>
          <p:spPr>
            <a:xfrm>
              <a:off x="14078" y="6330"/>
              <a:ext cx="63" cy="25"/>
            </a:xfrm>
            <a:custGeom>
              <a:avLst/>
              <a:gdLst/>
              <a:ahLst/>
              <a:cxnLst>
                <a:cxn ang="0">
                  <a:pos x="45" y="0"/>
                </a:cxn>
                <a:cxn ang="0">
                  <a:pos x="0" y="0"/>
                </a:cxn>
                <a:cxn ang="0">
                  <a:pos x="0" y="19"/>
                </a:cxn>
                <a:cxn ang="0">
                  <a:pos x="45" y="19"/>
                </a:cxn>
                <a:cxn ang="0">
                  <a:pos x="54" y="14"/>
                </a:cxn>
                <a:cxn ang="0">
                  <a:pos x="54" y="4"/>
                </a:cxn>
                <a:cxn ang="0">
                  <a:pos x="45" y="0"/>
                </a:cxn>
              </a:cxnLst>
              <a:pathLst>
                <a:path w="12" h="4">
                  <a:moveTo>
                    <a:pt x="10" y="0"/>
                  </a:moveTo>
                  <a:cubicBezTo>
                    <a:pt x="0" y="0"/>
                    <a:pt x="0" y="0"/>
                    <a:pt x="0" y="0"/>
                  </a:cubicBezTo>
                  <a:cubicBezTo>
                    <a:pt x="0" y="4"/>
                    <a:pt x="0" y="4"/>
                    <a:pt x="0" y="4"/>
                  </a:cubicBezTo>
                  <a:cubicBezTo>
                    <a:pt x="10" y="4"/>
                    <a:pt x="10" y="4"/>
                    <a:pt x="10" y="4"/>
                  </a:cubicBezTo>
                  <a:cubicBezTo>
                    <a:pt x="11" y="4"/>
                    <a:pt x="12" y="4"/>
                    <a:pt x="12" y="3"/>
                  </a:cubicBezTo>
                  <a:cubicBezTo>
                    <a:pt x="12" y="1"/>
                    <a:pt x="12" y="1"/>
                    <a:pt x="12" y="1"/>
                  </a:cubicBezTo>
                  <a:cubicBezTo>
                    <a:pt x="12" y="1"/>
                    <a:pt x="11" y="0"/>
                    <a:pt x="10" y="0"/>
                  </a:cubicBezTo>
                </a:path>
              </a:pathLst>
            </a:custGeom>
            <a:solidFill>
              <a:srgbClr val="58595B"/>
            </a:solidFill>
            <a:ln w="9525">
              <a:noFill/>
            </a:ln>
          </p:spPr>
          <p:txBody>
            <a:bodyPr/>
            <a:p>
              <a:endParaRPr lang="zh-CN" altLang="en-US"/>
            </a:p>
          </p:txBody>
        </p:sp>
        <p:sp>
          <p:nvSpPr>
            <p:cNvPr id="286049" name="椭圆 361"/>
            <p:cNvSpPr/>
            <p:nvPr>
              <p:custDataLst>
                <p:tags r:id="rId348"/>
              </p:custDataLst>
            </p:nvPr>
          </p:nvSpPr>
          <p:spPr>
            <a:xfrm>
              <a:off x="14073" y="6330"/>
              <a:ext cx="6" cy="25"/>
            </a:xfrm>
            <a:prstGeom prst="ellipse">
              <a:avLst/>
            </a:prstGeom>
            <a:solidFill>
              <a:srgbClr val="414042"/>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50" name="矩形 362"/>
            <p:cNvSpPr/>
            <p:nvPr>
              <p:custDataLst>
                <p:tags r:id="rId349"/>
              </p:custDataLst>
            </p:nvPr>
          </p:nvSpPr>
          <p:spPr>
            <a:xfrm>
              <a:off x="14093" y="6330"/>
              <a:ext cx="2" cy="32"/>
            </a:xfrm>
            <a:prstGeom prst="rect">
              <a:avLst/>
            </a:prstGeom>
            <a:solidFill>
              <a:srgbClr val="F7BA1E"/>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51" name="任意多边形 363"/>
            <p:cNvSpPr/>
            <p:nvPr>
              <p:custDataLst>
                <p:tags r:id="rId350"/>
              </p:custDataLst>
            </p:nvPr>
          </p:nvSpPr>
          <p:spPr>
            <a:xfrm>
              <a:off x="14020" y="6355"/>
              <a:ext cx="109" cy="7"/>
            </a:xfrm>
            <a:custGeom>
              <a:avLst/>
              <a:gdLst/>
              <a:ahLst/>
              <a:cxnLst>
                <a:cxn ang="0">
                  <a:pos x="84" y="5"/>
                </a:cxn>
                <a:cxn ang="0">
                  <a:pos x="17" y="5"/>
                </a:cxn>
                <a:cxn ang="0">
                  <a:pos x="4" y="5"/>
                </a:cxn>
                <a:cxn ang="0">
                  <a:pos x="4" y="5"/>
                </a:cxn>
                <a:cxn ang="0">
                  <a:pos x="35" y="5"/>
                </a:cxn>
                <a:cxn ang="0">
                  <a:pos x="84" y="5"/>
                </a:cxn>
              </a:cxnLst>
              <a:pathLst>
                <a:path w="21" h="1">
                  <a:moveTo>
                    <a:pt x="19" y="1"/>
                  </a:moveTo>
                  <a:cubicBezTo>
                    <a:pt x="19" y="1"/>
                    <a:pt x="6" y="1"/>
                    <a:pt x="4" y="1"/>
                  </a:cubicBezTo>
                  <a:cubicBezTo>
                    <a:pt x="2" y="1"/>
                    <a:pt x="1" y="0"/>
                    <a:pt x="1" y="1"/>
                  </a:cubicBezTo>
                  <a:cubicBezTo>
                    <a:pt x="0" y="1"/>
                    <a:pt x="1" y="1"/>
                    <a:pt x="1" y="1"/>
                  </a:cubicBezTo>
                  <a:cubicBezTo>
                    <a:pt x="2" y="0"/>
                    <a:pt x="2" y="1"/>
                    <a:pt x="8" y="1"/>
                  </a:cubicBezTo>
                  <a:cubicBezTo>
                    <a:pt x="14" y="1"/>
                    <a:pt x="21" y="1"/>
                    <a:pt x="19" y="1"/>
                  </a:cubicBezTo>
                </a:path>
              </a:pathLst>
            </a:custGeom>
            <a:solidFill>
              <a:srgbClr val="F7BA1E"/>
            </a:solidFill>
            <a:ln w="9525">
              <a:noFill/>
            </a:ln>
          </p:spPr>
          <p:txBody>
            <a:bodyPr/>
            <a:p>
              <a:endParaRPr lang="zh-CN" altLang="en-US"/>
            </a:p>
          </p:txBody>
        </p:sp>
        <p:sp>
          <p:nvSpPr>
            <p:cNvPr id="286052" name="任意多边形 364"/>
            <p:cNvSpPr/>
            <p:nvPr>
              <p:custDataLst>
                <p:tags r:id="rId351"/>
              </p:custDataLst>
            </p:nvPr>
          </p:nvSpPr>
          <p:spPr>
            <a:xfrm>
              <a:off x="14179" y="5994"/>
              <a:ext cx="83" cy="271"/>
            </a:xfrm>
            <a:custGeom>
              <a:avLst/>
              <a:gdLst/>
              <a:ahLst/>
              <a:cxnLst>
                <a:cxn ang="0">
                  <a:pos x="13" y="203"/>
                </a:cxn>
                <a:cxn ang="0">
                  <a:pos x="4" y="203"/>
                </a:cxn>
                <a:cxn ang="0">
                  <a:pos x="0" y="198"/>
                </a:cxn>
                <a:cxn ang="0">
                  <a:pos x="53" y="13"/>
                </a:cxn>
                <a:cxn ang="0">
                  <a:pos x="66" y="0"/>
                </a:cxn>
                <a:cxn ang="0">
                  <a:pos x="71" y="18"/>
                </a:cxn>
                <a:cxn ang="0">
                  <a:pos x="13" y="203"/>
                </a:cxn>
              </a:cxnLst>
              <a:pathLst>
                <a:path w="16" h="45">
                  <a:moveTo>
                    <a:pt x="3" y="45"/>
                  </a:moveTo>
                  <a:cubicBezTo>
                    <a:pt x="2" y="45"/>
                    <a:pt x="2" y="45"/>
                    <a:pt x="1" y="45"/>
                  </a:cubicBezTo>
                  <a:cubicBezTo>
                    <a:pt x="1" y="45"/>
                    <a:pt x="0" y="45"/>
                    <a:pt x="0" y="44"/>
                  </a:cubicBezTo>
                  <a:cubicBezTo>
                    <a:pt x="0" y="42"/>
                    <a:pt x="12" y="3"/>
                    <a:pt x="12" y="3"/>
                  </a:cubicBezTo>
                  <a:cubicBezTo>
                    <a:pt x="15" y="0"/>
                    <a:pt x="15" y="0"/>
                    <a:pt x="15" y="0"/>
                  </a:cubicBezTo>
                  <a:cubicBezTo>
                    <a:pt x="16" y="4"/>
                    <a:pt x="16" y="4"/>
                    <a:pt x="16" y="4"/>
                  </a:cubicBezTo>
                  <a:cubicBezTo>
                    <a:pt x="16" y="4"/>
                    <a:pt x="4" y="43"/>
                    <a:pt x="3" y="45"/>
                  </a:cubicBezTo>
                  <a:close/>
                </a:path>
              </a:pathLst>
            </a:custGeom>
            <a:solidFill>
              <a:srgbClr val="F0EDDA"/>
            </a:solidFill>
            <a:ln w="9525">
              <a:noFill/>
            </a:ln>
          </p:spPr>
          <p:txBody>
            <a:bodyPr/>
            <a:p>
              <a:endParaRPr lang="zh-CN" altLang="en-US"/>
            </a:p>
          </p:txBody>
        </p:sp>
        <p:sp>
          <p:nvSpPr>
            <p:cNvPr id="286053" name="任意多边形 365"/>
            <p:cNvSpPr/>
            <p:nvPr>
              <p:custDataLst>
                <p:tags r:id="rId352"/>
              </p:custDataLst>
            </p:nvPr>
          </p:nvSpPr>
          <p:spPr>
            <a:xfrm>
              <a:off x="14179" y="6012"/>
              <a:ext cx="83" cy="251"/>
            </a:xfrm>
            <a:custGeom>
              <a:avLst/>
              <a:gdLst/>
              <a:ahLst/>
              <a:cxnLst>
                <a:cxn ang="0">
                  <a:pos x="71" y="4"/>
                </a:cxn>
                <a:cxn ang="0">
                  <a:pos x="71" y="4"/>
                </a:cxn>
                <a:cxn ang="0">
                  <a:pos x="62" y="4"/>
                </a:cxn>
                <a:cxn ang="0">
                  <a:pos x="53" y="0"/>
                </a:cxn>
                <a:cxn ang="0">
                  <a:pos x="0" y="183"/>
                </a:cxn>
                <a:cxn ang="0">
                  <a:pos x="4" y="188"/>
                </a:cxn>
                <a:cxn ang="0">
                  <a:pos x="13" y="188"/>
                </a:cxn>
                <a:cxn ang="0">
                  <a:pos x="71" y="4"/>
                </a:cxn>
              </a:cxnLst>
              <a:pathLst>
                <a:path w="16" h="42">
                  <a:moveTo>
                    <a:pt x="16" y="1"/>
                  </a:moveTo>
                  <a:cubicBezTo>
                    <a:pt x="16" y="1"/>
                    <a:pt x="16" y="1"/>
                    <a:pt x="16" y="1"/>
                  </a:cubicBezTo>
                  <a:cubicBezTo>
                    <a:pt x="15" y="2"/>
                    <a:pt x="14" y="2"/>
                    <a:pt x="14" y="1"/>
                  </a:cubicBezTo>
                  <a:cubicBezTo>
                    <a:pt x="13" y="1"/>
                    <a:pt x="13" y="1"/>
                    <a:pt x="12" y="0"/>
                  </a:cubicBezTo>
                  <a:cubicBezTo>
                    <a:pt x="11" y="3"/>
                    <a:pt x="0" y="39"/>
                    <a:pt x="0" y="41"/>
                  </a:cubicBezTo>
                  <a:cubicBezTo>
                    <a:pt x="0" y="42"/>
                    <a:pt x="1" y="42"/>
                    <a:pt x="1" y="42"/>
                  </a:cubicBezTo>
                  <a:cubicBezTo>
                    <a:pt x="2" y="42"/>
                    <a:pt x="2" y="42"/>
                    <a:pt x="3" y="42"/>
                  </a:cubicBezTo>
                  <a:cubicBezTo>
                    <a:pt x="4" y="40"/>
                    <a:pt x="16" y="1"/>
                    <a:pt x="16" y="1"/>
                  </a:cubicBezTo>
                  <a:close/>
                </a:path>
              </a:pathLst>
            </a:custGeom>
            <a:solidFill>
              <a:srgbClr val="2EB28B"/>
            </a:solidFill>
            <a:ln w="9525">
              <a:noFill/>
            </a:ln>
          </p:spPr>
          <p:txBody>
            <a:bodyPr/>
            <a:p>
              <a:endParaRPr lang="zh-CN" altLang="en-US"/>
            </a:p>
          </p:txBody>
        </p:sp>
        <p:sp>
          <p:nvSpPr>
            <p:cNvPr id="286054" name="矩形 366"/>
            <p:cNvSpPr/>
            <p:nvPr>
              <p:custDataLst>
                <p:tags r:id="rId353"/>
              </p:custDataLst>
            </p:nvPr>
          </p:nvSpPr>
          <p:spPr>
            <a:xfrm>
              <a:off x="14253" y="6007"/>
              <a:ext cx="4" cy="3"/>
            </a:xfrm>
            <a:prstGeom prst="rect">
              <a:avLst/>
            </a:prstGeom>
            <a:solidFill>
              <a:srgbClr val="F0EDDA"/>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55" name="任意多边形 367"/>
            <p:cNvSpPr/>
            <p:nvPr>
              <p:custDataLst>
                <p:tags r:id="rId354"/>
              </p:custDataLst>
            </p:nvPr>
          </p:nvSpPr>
          <p:spPr>
            <a:xfrm>
              <a:off x="14253" y="5994"/>
              <a:ext cx="4" cy="13"/>
            </a:xfrm>
            <a:custGeom>
              <a:avLst/>
              <a:gdLst/>
              <a:ahLst/>
              <a:cxnLst>
                <a:cxn ang="0">
                  <a:pos x="0" y="10"/>
                </a:cxn>
                <a:cxn ang="0">
                  <a:pos x="3" y="10"/>
                </a:cxn>
                <a:cxn ang="0">
                  <a:pos x="3" y="10"/>
                </a:cxn>
                <a:cxn ang="0">
                  <a:pos x="3" y="0"/>
                </a:cxn>
                <a:cxn ang="0">
                  <a:pos x="0" y="10"/>
                </a:cxn>
              </a:cxnLst>
              <a:pathLst>
                <a:path w="1" h="2">
                  <a:moveTo>
                    <a:pt x="0" y="2"/>
                  </a:moveTo>
                  <a:cubicBezTo>
                    <a:pt x="0" y="2"/>
                    <a:pt x="1" y="2"/>
                    <a:pt x="1" y="2"/>
                  </a:cubicBezTo>
                  <a:cubicBezTo>
                    <a:pt x="1" y="2"/>
                    <a:pt x="1" y="2"/>
                    <a:pt x="1" y="2"/>
                  </a:cubicBezTo>
                  <a:cubicBezTo>
                    <a:pt x="1" y="0"/>
                    <a:pt x="1" y="0"/>
                    <a:pt x="1" y="0"/>
                  </a:cubicBezTo>
                  <a:lnTo>
                    <a:pt x="0" y="2"/>
                  </a:lnTo>
                  <a:close/>
                </a:path>
              </a:pathLst>
            </a:custGeom>
            <a:solidFill>
              <a:srgbClr val="2EB28B"/>
            </a:solidFill>
            <a:ln w="9525">
              <a:noFill/>
            </a:ln>
          </p:spPr>
          <p:txBody>
            <a:bodyPr/>
            <a:p>
              <a:endParaRPr lang="zh-CN" altLang="en-US"/>
            </a:p>
          </p:txBody>
        </p:sp>
        <p:sp>
          <p:nvSpPr>
            <p:cNvPr id="286056" name="任意多边形 368"/>
            <p:cNvSpPr/>
            <p:nvPr>
              <p:custDataLst>
                <p:tags r:id="rId355"/>
              </p:custDataLst>
            </p:nvPr>
          </p:nvSpPr>
          <p:spPr>
            <a:xfrm>
              <a:off x="14211" y="6043"/>
              <a:ext cx="12" cy="247"/>
            </a:xfrm>
            <a:custGeom>
              <a:avLst/>
              <a:gdLst/>
              <a:ahLst/>
              <a:cxnLst>
                <a:cxn ang="0">
                  <a:pos x="10" y="185"/>
                </a:cxn>
                <a:cxn ang="0">
                  <a:pos x="5" y="0"/>
                </a:cxn>
                <a:cxn ang="0">
                  <a:pos x="0" y="4"/>
                </a:cxn>
                <a:cxn ang="0">
                  <a:pos x="10" y="185"/>
                </a:cxn>
              </a:cxnLst>
              <a:pathLst>
                <a:path w="2" h="41">
                  <a:moveTo>
                    <a:pt x="2" y="41"/>
                  </a:moveTo>
                  <a:cubicBezTo>
                    <a:pt x="1" y="0"/>
                    <a:pt x="1" y="0"/>
                    <a:pt x="1" y="0"/>
                  </a:cubicBezTo>
                  <a:cubicBezTo>
                    <a:pt x="1" y="1"/>
                    <a:pt x="0" y="1"/>
                    <a:pt x="0" y="1"/>
                  </a:cubicBezTo>
                  <a:cubicBezTo>
                    <a:pt x="2" y="41"/>
                    <a:pt x="2" y="41"/>
                    <a:pt x="2" y="41"/>
                  </a:cubicBezTo>
                  <a:close/>
                </a:path>
              </a:pathLst>
            </a:custGeom>
            <a:solidFill>
              <a:srgbClr val="476566"/>
            </a:solidFill>
            <a:ln w="9525">
              <a:noFill/>
            </a:ln>
          </p:spPr>
          <p:txBody>
            <a:bodyPr/>
            <a:p>
              <a:endParaRPr lang="zh-CN" altLang="en-US"/>
            </a:p>
          </p:txBody>
        </p:sp>
        <p:sp>
          <p:nvSpPr>
            <p:cNvPr id="286057" name="任意多边形 369"/>
            <p:cNvSpPr/>
            <p:nvPr>
              <p:custDataLst>
                <p:tags r:id="rId356"/>
              </p:custDataLst>
            </p:nvPr>
          </p:nvSpPr>
          <p:spPr>
            <a:xfrm>
              <a:off x="14199" y="6043"/>
              <a:ext cx="22" cy="247"/>
            </a:xfrm>
            <a:custGeom>
              <a:avLst/>
              <a:gdLst/>
              <a:ahLst/>
              <a:cxnLst>
                <a:cxn ang="0">
                  <a:pos x="4" y="185"/>
                </a:cxn>
                <a:cxn ang="0">
                  <a:pos x="19" y="185"/>
                </a:cxn>
                <a:cxn ang="0">
                  <a:pos x="9" y="4"/>
                </a:cxn>
                <a:cxn ang="0">
                  <a:pos x="9" y="4"/>
                </a:cxn>
                <a:cxn ang="0">
                  <a:pos x="9" y="4"/>
                </a:cxn>
                <a:cxn ang="0">
                  <a:pos x="4" y="0"/>
                </a:cxn>
                <a:cxn ang="0">
                  <a:pos x="0" y="9"/>
                </a:cxn>
                <a:cxn ang="0">
                  <a:pos x="0" y="9"/>
                </a:cxn>
                <a:cxn ang="0">
                  <a:pos x="0" y="9"/>
                </a:cxn>
                <a:cxn ang="0">
                  <a:pos x="0" y="9"/>
                </a:cxn>
                <a:cxn ang="0">
                  <a:pos x="4" y="185"/>
                </a:cxn>
              </a:cxnLst>
              <a:pathLst>
                <a:path w="4" h="41">
                  <a:moveTo>
                    <a:pt x="1" y="41"/>
                  </a:moveTo>
                  <a:cubicBezTo>
                    <a:pt x="4" y="41"/>
                    <a:pt x="4" y="41"/>
                    <a:pt x="4" y="41"/>
                  </a:cubicBezTo>
                  <a:cubicBezTo>
                    <a:pt x="2" y="1"/>
                    <a:pt x="2" y="1"/>
                    <a:pt x="2" y="1"/>
                  </a:cubicBezTo>
                  <a:cubicBezTo>
                    <a:pt x="2" y="1"/>
                    <a:pt x="2" y="1"/>
                    <a:pt x="2" y="1"/>
                  </a:cubicBezTo>
                  <a:cubicBezTo>
                    <a:pt x="2" y="1"/>
                    <a:pt x="2" y="1"/>
                    <a:pt x="2" y="1"/>
                  </a:cubicBezTo>
                  <a:cubicBezTo>
                    <a:pt x="2" y="1"/>
                    <a:pt x="2" y="0"/>
                    <a:pt x="1" y="0"/>
                  </a:cubicBezTo>
                  <a:cubicBezTo>
                    <a:pt x="0" y="1"/>
                    <a:pt x="0" y="1"/>
                    <a:pt x="0" y="2"/>
                  </a:cubicBezTo>
                  <a:cubicBezTo>
                    <a:pt x="0" y="2"/>
                    <a:pt x="0" y="2"/>
                    <a:pt x="0" y="2"/>
                  </a:cubicBezTo>
                  <a:cubicBezTo>
                    <a:pt x="0" y="2"/>
                    <a:pt x="0" y="2"/>
                    <a:pt x="0" y="2"/>
                  </a:cubicBezTo>
                  <a:cubicBezTo>
                    <a:pt x="0" y="2"/>
                    <a:pt x="0" y="2"/>
                    <a:pt x="0" y="2"/>
                  </a:cubicBezTo>
                  <a:lnTo>
                    <a:pt x="1" y="41"/>
                  </a:lnTo>
                  <a:close/>
                </a:path>
              </a:pathLst>
            </a:custGeom>
            <a:solidFill>
              <a:srgbClr val="5C8283"/>
            </a:solidFill>
            <a:ln w="9525">
              <a:noFill/>
            </a:ln>
          </p:spPr>
          <p:txBody>
            <a:bodyPr/>
            <a:p>
              <a:endParaRPr lang="zh-CN" altLang="en-US"/>
            </a:p>
          </p:txBody>
        </p:sp>
        <p:sp>
          <p:nvSpPr>
            <p:cNvPr id="286058" name="任意多边形 370"/>
            <p:cNvSpPr/>
            <p:nvPr>
              <p:custDataLst>
                <p:tags r:id="rId357"/>
              </p:custDataLst>
            </p:nvPr>
          </p:nvSpPr>
          <p:spPr>
            <a:xfrm>
              <a:off x="14194" y="6048"/>
              <a:ext cx="12" cy="241"/>
            </a:xfrm>
            <a:custGeom>
              <a:avLst/>
              <a:gdLst/>
              <a:ahLst/>
              <a:cxnLst>
                <a:cxn ang="0">
                  <a:pos x="5" y="4"/>
                </a:cxn>
                <a:cxn ang="0">
                  <a:pos x="0" y="0"/>
                </a:cxn>
                <a:cxn ang="0">
                  <a:pos x="5" y="181"/>
                </a:cxn>
                <a:cxn ang="0">
                  <a:pos x="10" y="181"/>
                </a:cxn>
                <a:cxn ang="0">
                  <a:pos x="5" y="4"/>
                </a:cxn>
              </a:cxnLst>
              <a:pathLst>
                <a:path w="2" h="40">
                  <a:moveTo>
                    <a:pt x="1" y="1"/>
                  </a:moveTo>
                  <a:cubicBezTo>
                    <a:pt x="1" y="0"/>
                    <a:pt x="0" y="0"/>
                    <a:pt x="0" y="0"/>
                  </a:cubicBezTo>
                  <a:cubicBezTo>
                    <a:pt x="1" y="40"/>
                    <a:pt x="1" y="40"/>
                    <a:pt x="1" y="40"/>
                  </a:cubicBezTo>
                  <a:cubicBezTo>
                    <a:pt x="2" y="40"/>
                    <a:pt x="2" y="40"/>
                    <a:pt x="2" y="40"/>
                  </a:cubicBezTo>
                  <a:lnTo>
                    <a:pt x="1" y="1"/>
                  </a:lnTo>
                  <a:close/>
                </a:path>
              </a:pathLst>
            </a:custGeom>
            <a:solidFill>
              <a:srgbClr val="476566"/>
            </a:solidFill>
            <a:ln w="9525">
              <a:noFill/>
            </a:ln>
          </p:spPr>
          <p:txBody>
            <a:bodyPr/>
            <a:p>
              <a:endParaRPr lang="zh-CN" altLang="en-US"/>
            </a:p>
          </p:txBody>
        </p:sp>
        <p:sp>
          <p:nvSpPr>
            <p:cNvPr id="286059" name="任意多边形 371"/>
            <p:cNvSpPr/>
            <p:nvPr>
              <p:custDataLst>
                <p:tags r:id="rId358"/>
              </p:custDataLst>
            </p:nvPr>
          </p:nvSpPr>
          <p:spPr>
            <a:xfrm>
              <a:off x="14194" y="6030"/>
              <a:ext cx="22" cy="25"/>
            </a:xfrm>
            <a:custGeom>
              <a:avLst/>
              <a:gdLst/>
              <a:ahLst/>
              <a:cxnLst>
                <a:cxn ang="0">
                  <a:pos x="0" y="14"/>
                </a:cxn>
                <a:cxn ang="0">
                  <a:pos x="4" y="19"/>
                </a:cxn>
                <a:cxn ang="0">
                  <a:pos x="4" y="19"/>
                </a:cxn>
                <a:cxn ang="0">
                  <a:pos x="4" y="19"/>
                </a:cxn>
                <a:cxn ang="0">
                  <a:pos x="9" y="9"/>
                </a:cxn>
                <a:cxn ang="0">
                  <a:pos x="14" y="14"/>
                </a:cxn>
                <a:cxn ang="0">
                  <a:pos x="14" y="14"/>
                </a:cxn>
                <a:cxn ang="0">
                  <a:pos x="14" y="14"/>
                </a:cxn>
                <a:cxn ang="0">
                  <a:pos x="19" y="9"/>
                </a:cxn>
                <a:cxn ang="0">
                  <a:pos x="9" y="0"/>
                </a:cxn>
                <a:cxn ang="0">
                  <a:pos x="0" y="14"/>
                </a:cxn>
              </a:cxnLst>
              <a:pathLst>
                <a:path w="4" h="4">
                  <a:moveTo>
                    <a:pt x="0" y="3"/>
                  </a:moveTo>
                  <a:cubicBezTo>
                    <a:pt x="0" y="3"/>
                    <a:pt x="1" y="3"/>
                    <a:pt x="1" y="4"/>
                  </a:cubicBezTo>
                  <a:cubicBezTo>
                    <a:pt x="1" y="4"/>
                    <a:pt x="1" y="4"/>
                    <a:pt x="1" y="4"/>
                  </a:cubicBezTo>
                  <a:cubicBezTo>
                    <a:pt x="1" y="4"/>
                    <a:pt x="1" y="4"/>
                    <a:pt x="1" y="4"/>
                  </a:cubicBezTo>
                  <a:cubicBezTo>
                    <a:pt x="1" y="3"/>
                    <a:pt x="1" y="3"/>
                    <a:pt x="2" y="2"/>
                  </a:cubicBezTo>
                  <a:cubicBezTo>
                    <a:pt x="3" y="2"/>
                    <a:pt x="3" y="3"/>
                    <a:pt x="3" y="3"/>
                  </a:cubicBezTo>
                  <a:cubicBezTo>
                    <a:pt x="3" y="3"/>
                    <a:pt x="3" y="3"/>
                    <a:pt x="3" y="3"/>
                  </a:cubicBezTo>
                  <a:cubicBezTo>
                    <a:pt x="3" y="3"/>
                    <a:pt x="3" y="3"/>
                    <a:pt x="3" y="3"/>
                  </a:cubicBezTo>
                  <a:cubicBezTo>
                    <a:pt x="3" y="3"/>
                    <a:pt x="4" y="3"/>
                    <a:pt x="4" y="2"/>
                  </a:cubicBezTo>
                  <a:cubicBezTo>
                    <a:pt x="2" y="0"/>
                    <a:pt x="2" y="0"/>
                    <a:pt x="2" y="0"/>
                  </a:cubicBezTo>
                  <a:lnTo>
                    <a:pt x="0" y="3"/>
                  </a:lnTo>
                  <a:close/>
                </a:path>
              </a:pathLst>
            </a:custGeom>
            <a:solidFill>
              <a:srgbClr val="F0EDDA"/>
            </a:solidFill>
            <a:ln w="9525">
              <a:noFill/>
            </a:ln>
          </p:spPr>
          <p:txBody>
            <a:bodyPr/>
            <a:p>
              <a:endParaRPr lang="zh-CN" altLang="en-US"/>
            </a:p>
          </p:txBody>
        </p:sp>
        <p:sp>
          <p:nvSpPr>
            <p:cNvPr id="286060" name="任意多边形 372"/>
            <p:cNvSpPr/>
            <p:nvPr>
              <p:custDataLst>
                <p:tags r:id="rId359"/>
              </p:custDataLst>
            </p:nvPr>
          </p:nvSpPr>
          <p:spPr>
            <a:xfrm>
              <a:off x="14199" y="6030"/>
              <a:ext cx="12" cy="7"/>
            </a:xfrm>
            <a:custGeom>
              <a:avLst/>
              <a:gdLst/>
              <a:ahLst/>
              <a:cxnLst>
                <a:cxn ang="0">
                  <a:pos x="10" y="5"/>
                </a:cxn>
                <a:cxn ang="0">
                  <a:pos x="5" y="0"/>
                </a:cxn>
                <a:cxn ang="0">
                  <a:pos x="0" y="5"/>
                </a:cxn>
                <a:cxn ang="0">
                  <a:pos x="5" y="5"/>
                </a:cxn>
                <a:cxn ang="0">
                  <a:pos x="10" y="5"/>
                </a:cxn>
              </a:cxnLst>
              <a:pathLst>
                <a:path w="2" h="1">
                  <a:moveTo>
                    <a:pt x="2" y="1"/>
                  </a:moveTo>
                  <a:cubicBezTo>
                    <a:pt x="1" y="0"/>
                    <a:pt x="1" y="0"/>
                    <a:pt x="1" y="0"/>
                  </a:cubicBezTo>
                  <a:cubicBezTo>
                    <a:pt x="0" y="1"/>
                    <a:pt x="0" y="1"/>
                    <a:pt x="0" y="1"/>
                  </a:cubicBezTo>
                  <a:cubicBezTo>
                    <a:pt x="0" y="1"/>
                    <a:pt x="1" y="1"/>
                    <a:pt x="1" y="1"/>
                  </a:cubicBezTo>
                  <a:lnTo>
                    <a:pt x="2" y="1"/>
                  </a:lnTo>
                  <a:close/>
                </a:path>
              </a:pathLst>
            </a:custGeom>
            <a:solidFill>
              <a:srgbClr val="476566"/>
            </a:solidFill>
            <a:ln w="9525">
              <a:noFill/>
            </a:ln>
          </p:spPr>
          <p:txBody>
            <a:bodyPr/>
            <a:p>
              <a:endParaRPr lang="zh-CN" altLang="en-US"/>
            </a:p>
          </p:txBody>
        </p:sp>
        <p:sp>
          <p:nvSpPr>
            <p:cNvPr id="286061" name="任意多边形 373"/>
            <p:cNvSpPr/>
            <p:nvPr>
              <p:custDataLst>
                <p:tags r:id="rId360"/>
              </p:custDataLst>
            </p:nvPr>
          </p:nvSpPr>
          <p:spPr>
            <a:xfrm>
              <a:off x="14221" y="6290"/>
              <a:ext cx="4" cy="4"/>
            </a:xfrm>
            <a:custGeom>
              <a:avLst/>
              <a:gdLst/>
              <a:ahLst/>
              <a:cxnLst>
                <a:cxn ang="0">
                  <a:pos x="0" y="0"/>
                </a:cxn>
                <a:cxn ang="0">
                  <a:pos x="0" y="0"/>
                </a:cxn>
                <a:cxn ang="0">
                  <a:pos x="0" y="3"/>
                </a:cxn>
                <a:cxn ang="0">
                  <a:pos x="3" y="3"/>
                </a:cxn>
                <a:cxn ang="0">
                  <a:pos x="0" y="0"/>
                </a:cxn>
              </a:cxnLst>
              <a:pathLst>
                <a:path w="2" h="2">
                  <a:moveTo>
                    <a:pt x="0" y="0"/>
                  </a:moveTo>
                  <a:lnTo>
                    <a:pt x="0" y="0"/>
                  </a:lnTo>
                  <a:lnTo>
                    <a:pt x="0" y="2"/>
                  </a:lnTo>
                  <a:lnTo>
                    <a:pt x="2" y="2"/>
                  </a:lnTo>
                  <a:lnTo>
                    <a:pt x="0" y="0"/>
                  </a:lnTo>
                  <a:close/>
                </a:path>
              </a:pathLst>
            </a:custGeom>
            <a:solidFill>
              <a:srgbClr val="D75B46"/>
            </a:solidFill>
            <a:ln w="9525">
              <a:noFill/>
            </a:ln>
          </p:spPr>
          <p:txBody>
            <a:bodyPr/>
            <a:p>
              <a:endParaRPr lang="zh-CN" altLang="en-US"/>
            </a:p>
          </p:txBody>
        </p:sp>
        <p:sp>
          <p:nvSpPr>
            <p:cNvPr id="286062" name="矩形 374"/>
            <p:cNvSpPr/>
            <p:nvPr>
              <p:custDataLst>
                <p:tags r:id="rId361"/>
              </p:custDataLst>
            </p:nvPr>
          </p:nvSpPr>
          <p:spPr>
            <a:xfrm>
              <a:off x="14205" y="6290"/>
              <a:ext cx="16" cy="4"/>
            </a:xfrm>
            <a:prstGeom prst="rect">
              <a:avLst/>
            </a:prstGeom>
            <a:solidFill>
              <a:srgbClr val="EF6A54"/>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63" name="矩形 375"/>
            <p:cNvSpPr/>
            <p:nvPr>
              <p:custDataLst>
                <p:tags r:id="rId362"/>
              </p:custDataLst>
            </p:nvPr>
          </p:nvSpPr>
          <p:spPr>
            <a:xfrm>
              <a:off x="14199" y="6290"/>
              <a:ext cx="6" cy="4"/>
            </a:xfrm>
            <a:prstGeom prst="rect">
              <a:avLst/>
            </a:prstGeom>
            <a:solidFill>
              <a:srgbClr val="D75B46"/>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64" name="任意多边形 376"/>
            <p:cNvSpPr/>
            <p:nvPr>
              <p:custDataLst>
                <p:tags r:id="rId363"/>
              </p:custDataLst>
            </p:nvPr>
          </p:nvSpPr>
          <p:spPr>
            <a:xfrm>
              <a:off x="14137" y="6078"/>
              <a:ext cx="69" cy="228"/>
            </a:xfrm>
            <a:custGeom>
              <a:avLst/>
              <a:gdLst/>
              <a:ahLst/>
              <a:cxnLst>
                <a:cxn ang="0">
                  <a:pos x="0" y="0"/>
                </a:cxn>
                <a:cxn ang="0">
                  <a:pos x="59" y="171"/>
                </a:cxn>
                <a:cxn ang="0">
                  <a:pos x="59" y="166"/>
                </a:cxn>
                <a:cxn ang="0">
                  <a:pos x="4" y="0"/>
                </a:cxn>
                <a:cxn ang="0">
                  <a:pos x="0" y="0"/>
                </a:cxn>
              </a:cxnLst>
              <a:pathLst>
                <a:path w="13" h="38">
                  <a:moveTo>
                    <a:pt x="0" y="0"/>
                  </a:moveTo>
                  <a:cubicBezTo>
                    <a:pt x="13" y="38"/>
                    <a:pt x="13" y="38"/>
                    <a:pt x="13" y="38"/>
                  </a:cubicBezTo>
                  <a:cubicBezTo>
                    <a:pt x="13" y="38"/>
                    <a:pt x="13" y="38"/>
                    <a:pt x="13" y="37"/>
                  </a:cubicBezTo>
                  <a:cubicBezTo>
                    <a:pt x="1" y="0"/>
                    <a:pt x="1" y="0"/>
                    <a:pt x="1" y="0"/>
                  </a:cubicBezTo>
                  <a:lnTo>
                    <a:pt x="0" y="0"/>
                  </a:lnTo>
                  <a:close/>
                </a:path>
              </a:pathLst>
            </a:custGeom>
            <a:solidFill>
              <a:srgbClr val="009FBF"/>
            </a:solidFill>
            <a:ln w="9525">
              <a:noFill/>
            </a:ln>
          </p:spPr>
          <p:txBody>
            <a:bodyPr/>
            <a:p>
              <a:endParaRPr lang="zh-CN" altLang="en-US"/>
            </a:p>
          </p:txBody>
        </p:sp>
        <p:sp>
          <p:nvSpPr>
            <p:cNvPr id="286065" name="任意多边形 377"/>
            <p:cNvSpPr/>
            <p:nvPr>
              <p:custDataLst>
                <p:tags r:id="rId364"/>
              </p:custDataLst>
            </p:nvPr>
          </p:nvSpPr>
          <p:spPr>
            <a:xfrm>
              <a:off x="14141" y="6072"/>
              <a:ext cx="74" cy="235"/>
            </a:xfrm>
            <a:custGeom>
              <a:avLst/>
              <a:gdLst/>
              <a:ahLst/>
              <a:cxnLst>
                <a:cxn ang="0">
                  <a:pos x="9" y="0"/>
                </a:cxn>
                <a:cxn ang="0">
                  <a:pos x="0" y="4"/>
                </a:cxn>
                <a:cxn ang="0">
                  <a:pos x="54" y="171"/>
                </a:cxn>
                <a:cxn ang="0">
                  <a:pos x="54" y="171"/>
                </a:cxn>
                <a:cxn ang="0">
                  <a:pos x="54" y="171"/>
                </a:cxn>
                <a:cxn ang="0">
                  <a:pos x="63" y="176"/>
                </a:cxn>
                <a:cxn ang="0">
                  <a:pos x="63" y="171"/>
                </a:cxn>
                <a:cxn ang="0">
                  <a:pos x="63" y="171"/>
                </a:cxn>
                <a:cxn ang="0">
                  <a:pos x="63" y="171"/>
                </a:cxn>
                <a:cxn ang="0">
                  <a:pos x="63" y="171"/>
                </a:cxn>
                <a:cxn ang="0">
                  <a:pos x="9" y="0"/>
                </a:cxn>
              </a:cxnLst>
              <a:pathLst>
                <a:path w="14" h="39">
                  <a:moveTo>
                    <a:pt x="2" y="0"/>
                  </a:moveTo>
                  <a:cubicBezTo>
                    <a:pt x="0" y="1"/>
                    <a:pt x="0" y="1"/>
                    <a:pt x="0" y="1"/>
                  </a:cubicBezTo>
                  <a:cubicBezTo>
                    <a:pt x="12" y="38"/>
                    <a:pt x="12" y="38"/>
                    <a:pt x="12" y="38"/>
                  </a:cubicBezTo>
                  <a:cubicBezTo>
                    <a:pt x="12" y="38"/>
                    <a:pt x="12" y="38"/>
                    <a:pt x="12" y="38"/>
                  </a:cubicBezTo>
                  <a:cubicBezTo>
                    <a:pt x="12" y="38"/>
                    <a:pt x="12" y="38"/>
                    <a:pt x="12" y="38"/>
                  </a:cubicBezTo>
                  <a:cubicBezTo>
                    <a:pt x="12" y="39"/>
                    <a:pt x="13" y="39"/>
                    <a:pt x="14" y="39"/>
                  </a:cubicBezTo>
                  <a:cubicBezTo>
                    <a:pt x="14" y="39"/>
                    <a:pt x="14" y="38"/>
                    <a:pt x="14" y="38"/>
                  </a:cubicBezTo>
                  <a:cubicBezTo>
                    <a:pt x="14" y="38"/>
                    <a:pt x="14" y="38"/>
                    <a:pt x="14" y="38"/>
                  </a:cubicBezTo>
                  <a:cubicBezTo>
                    <a:pt x="14" y="38"/>
                    <a:pt x="14" y="38"/>
                    <a:pt x="14" y="38"/>
                  </a:cubicBezTo>
                  <a:cubicBezTo>
                    <a:pt x="14" y="38"/>
                    <a:pt x="14" y="38"/>
                    <a:pt x="14" y="38"/>
                  </a:cubicBezTo>
                  <a:lnTo>
                    <a:pt x="2" y="0"/>
                  </a:lnTo>
                  <a:close/>
                </a:path>
              </a:pathLst>
            </a:custGeom>
            <a:solidFill>
              <a:srgbClr val="59B3C5"/>
            </a:solidFill>
            <a:ln w="9525">
              <a:noFill/>
            </a:ln>
          </p:spPr>
          <p:txBody>
            <a:bodyPr/>
            <a:p>
              <a:endParaRPr lang="zh-CN" altLang="en-US"/>
            </a:p>
          </p:txBody>
        </p:sp>
        <p:sp>
          <p:nvSpPr>
            <p:cNvPr id="286066" name="任意多边形 378"/>
            <p:cNvSpPr/>
            <p:nvPr>
              <p:custDataLst>
                <p:tags r:id="rId365"/>
              </p:custDataLst>
            </p:nvPr>
          </p:nvSpPr>
          <p:spPr>
            <a:xfrm>
              <a:off x="14153" y="6072"/>
              <a:ext cx="73" cy="228"/>
            </a:xfrm>
            <a:custGeom>
              <a:avLst/>
              <a:gdLst/>
              <a:ahLst/>
              <a:cxnLst>
                <a:cxn ang="0">
                  <a:pos x="53" y="171"/>
                </a:cxn>
                <a:cxn ang="0">
                  <a:pos x="62" y="171"/>
                </a:cxn>
                <a:cxn ang="0">
                  <a:pos x="4" y="0"/>
                </a:cxn>
                <a:cxn ang="0">
                  <a:pos x="0" y="0"/>
                </a:cxn>
                <a:cxn ang="0">
                  <a:pos x="53" y="171"/>
                </a:cxn>
              </a:cxnLst>
              <a:pathLst>
                <a:path w="14" h="38">
                  <a:moveTo>
                    <a:pt x="12" y="38"/>
                  </a:moveTo>
                  <a:cubicBezTo>
                    <a:pt x="13" y="38"/>
                    <a:pt x="13" y="38"/>
                    <a:pt x="14" y="38"/>
                  </a:cubicBezTo>
                  <a:cubicBezTo>
                    <a:pt x="1" y="0"/>
                    <a:pt x="1" y="0"/>
                    <a:pt x="1" y="0"/>
                  </a:cubicBezTo>
                  <a:cubicBezTo>
                    <a:pt x="0" y="0"/>
                    <a:pt x="0" y="0"/>
                    <a:pt x="0" y="0"/>
                  </a:cubicBezTo>
                  <a:lnTo>
                    <a:pt x="12" y="38"/>
                  </a:lnTo>
                  <a:close/>
                </a:path>
              </a:pathLst>
            </a:custGeom>
            <a:solidFill>
              <a:srgbClr val="009FBF"/>
            </a:solidFill>
            <a:ln w="9525">
              <a:noFill/>
            </a:ln>
          </p:spPr>
          <p:txBody>
            <a:bodyPr/>
            <a:p>
              <a:endParaRPr lang="zh-CN" altLang="en-US"/>
            </a:p>
          </p:txBody>
        </p:sp>
        <p:sp>
          <p:nvSpPr>
            <p:cNvPr id="286067" name="任意多边形 379"/>
            <p:cNvSpPr/>
            <p:nvPr>
              <p:custDataLst>
                <p:tags r:id="rId366"/>
              </p:custDataLst>
            </p:nvPr>
          </p:nvSpPr>
          <p:spPr>
            <a:xfrm>
              <a:off x="14205" y="6301"/>
              <a:ext cx="20" cy="19"/>
            </a:xfrm>
            <a:custGeom>
              <a:avLst/>
              <a:gdLst/>
              <a:ahLst/>
              <a:cxnLst>
                <a:cxn ang="0">
                  <a:pos x="17" y="0"/>
                </a:cxn>
                <a:cxn ang="0">
                  <a:pos x="8" y="0"/>
                </a:cxn>
                <a:cxn ang="0">
                  <a:pos x="8" y="0"/>
                </a:cxn>
                <a:cxn ang="0">
                  <a:pos x="8" y="0"/>
                </a:cxn>
                <a:cxn ang="0">
                  <a:pos x="8" y="4"/>
                </a:cxn>
                <a:cxn ang="0">
                  <a:pos x="0" y="0"/>
                </a:cxn>
                <a:cxn ang="0">
                  <a:pos x="0" y="0"/>
                </a:cxn>
                <a:cxn ang="0">
                  <a:pos x="0" y="0"/>
                </a:cxn>
                <a:cxn ang="0">
                  <a:pos x="0" y="4"/>
                </a:cxn>
                <a:cxn ang="0">
                  <a:pos x="8" y="14"/>
                </a:cxn>
                <a:cxn ang="0">
                  <a:pos x="17" y="0"/>
                </a:cxn>
              </a:cxnLst>
              <a:pathLst>
                <a:path w="4" h="3">
                  <a:moveTo>
                    <a:pt x="4" y="0"/>
                  </a:moveTo>
                  <a:cubicBezTo>
                    <a:pt x="3" y="0"/>
                    <a:pt x="3" y="0"/>
                    <a:pt x="2" y="0"/>
                  </a:cubicBezTo>
                  <a:cubicBezTo>
                    <a:pt x="2" y="0"/>
                    <a:pt x="2" y="0"/>
                    <a:pt x="2" y="0"/>
                  </a:cubicBezTo>
                  <a:cubicBezTo>
                    <a:pt x="2" y="0"/>
                    <a:pt x="2" y="0"/>
                    <a:pt x="2" y="0"/>
                  </a:cubicBezTo>
                  <a:cubicBezTo>
                    <a:pt x="2" y="0"/>
                    <a:pt x="2" y="1"/>
                    <a:pt x="2" y="1"/>
                  </a:cubicBezTo>
                  <a:cubicBezTo>
                    <a:pt x="1" y="1"/>
                    <a:pt x="0" y="1"/>
                    <a:pt x="0" y="0"/>
                  </a:cubicBezTo>
                  <a:cubicBezTo>
                    <a:pt x="0" y="0"/>
                    <a:pt x="0" y="0"/>
                    <a:pt x="0" y="0"/>
                  </a:cubicBezTo>
                  <a:cubicBezTo>
                    <a:pt x="0" y="0"/>
                    <a:pt x="0" y="0"/>
                    <a:pt x="0" y="0"/>
                  </a:cubicBezTo>
                  <a:cubicBezTo>
                    <a:pt x="0" y="1"/>
                    <a:pt x="0" y="1"/>
                    <a:pt x="0" y="1"/>
                  </a:cubicBezTo>
                  <a:cubicBezTo>
                    <a:pt x="2" y="3"/>
                    <a:pt x="2" y="3"/>
                    <a:pt x="2" y="3"/>
                  </a:cubicBezTo>
                  <a:lnTo>
                    <a:pt x="4" y="0"/>
                  </a:lnTo>
                  <a:close/>
                </a:path>
              </a:pathLst>
            </a:custGeom>
            <a:solidFill>
              <a:srgbClr val="F0EDDA"/>
            </a:solidFill>
            <a:ln w="9525">
              <a:noFill/>
            </a:ln>
          </p:spPr>
          <p:txBody>
            <a:bodyPr/>
            <a:p>
              <a:endParaRPr lang="zh-CN" altLang="en-US"/>
            </a:p>
          </p:txBody>
        </p:sp>
        <p:sp>
          <p:nvSpPr>
            <p:cNvPr id="286068" name="任意多边形 380"/>
            <p:cNvSpPr/>
            <p:nvPr>
              <p:custDataLst>
                <p:tags r:id="rId367"/>
              </p:custDataLst>
            </p:nvPr>
          </p:nvSpPr>
          <p:spPr>
            <a:xfrm>
              <a:off x="14211" y="6313"/>
              <a:ext cx="12" cy="7"/>
            </a:xfrm>
            <a:custGeom>
              <a:avLst/>
              <a:gdLst/>
              <a:ahLst/>
              <a:cxnLst>
                <a:cxn ang="0">
                  <a:pos x="0" y="0"/>
                </a:cxn>
                <a:cxn ang="0">
                  <a:pos x="5" y="5"/>
                </a:cxn>
                <a:cxn ang="0">
                  <a:pos x="10" y="0"/>
                </a:cxn>
                <a:cxn ang="0">
                  <a:pos x="5" y="0"/>
                </a:cxn>
                <a:cxn ang="0">
                  <a:pos x="0" y="0"/>
                </a:cxn>
              </a:cxnLst>
              <a:pathLst>
                <a:path w="6" h="3">
                  <a:moveTo>
                    <a:pt x="0" y="0"/>
                  </a:moveTo>
                  <a:lnTo>
                    <a:pt x="3" y="3"/>
                  </a:lnTo>
                  <a:lnTo>
                    <a:pt x="6" y="0"/>
                  </a:lnTo>
                  <a:lnTo>
                    <a:pt x="3" y="0"/>
                  </a:lnTo>
                  <a:lnTo>
                    <a:pt x="0" y="0"/>
                  </a:lnTo>
                  <a:close/>
                </a:path>
              </a:pathLst>
            </a:custGeom>
            <a:solidFill>
              <a:srgbClr val="476566"/>
            </a:solidFill>
            <a:ln w="9525">
              <a:noFill/>
            </a:ln>
          </p:spPr>
          <p:txBody>
            <a:bodyPr/>
            <a:p>
              <a:endParaRPr lang="zh-CN" altLang="en-US"/>
            </a:p>
          </p:txBody>
        </p:sp>
        <p:sp>
          <p:nvSpPr>
            <p:cNvPr id="286069" name="任意多边形 381"/>
            <p:cNvSpPr/>
            <p:nvPr>
              <p:custDataLst>
                <p:tags r:id="rId368"/>
              </p:custDataLst>
            </p:nvPr>
          </p:nvSpPr>
          <p:spPr>
            <a:xfrm>
              <a:off x="14131" y="6072"/>
              <a:ext cx="12" cy="7"/>
            </a:xfrm>
            <a:custGeom>
              <a:avLst/>
              <a:gdLst/>
              <a:ahLst/>
              <a:cxnLst>
                <a:cxn ang="0">
                  <a:pos x="5" y="5"/>
                </a:cxn>
                <a:cxn ang="0">
                  <a:pos x="10" y="5"/>
                </a:cxn>
                <a:cxn ang="0">
                  <a:pos x="5" y="0"/>
                </a:cxn>
                <a:cxn ang="0">
                  <a:pos x="0" y="0"/>
                </a:cxn>
                <a:cxn ang="0">
                  <a:pos x="5" y="5"/>
                </a:cxn>
              </a:cxnLst>
              <a:pathLst>
                <a:path w="6" h="3">
                  <a:moveTo>
                    <a:pt x="3" y="3"/>
                  </a:moveTo>
                  <a:lnTo>
                    <a:pt x="6" y="3"/>
                  </a:lnTo>
                  <a:lnTo>
                    <a:pt x="3" y="0"/>
                  </a:lnTo>
                  <a:lnTo>
                    <a:pt x="0" y="0"/>
                  </a:lnTo>
                  <a:lnTo>
                    <a:pt x="3" y="3"/>
                  </a:lnTo>
                  <a:close/>
                </a:path>
              </a:pathLst>
            </a:custGeom>
            <a:solidFill>
              <a:srgbClr val="999999"/>
            </a:solidFill>
            <a:ln w="9525">
              <a:noFill/>
            </a:ln>
          </p:spPr>
          <p:txBody>
            <a:bodyPr/>
            <a:p>
              <a:endParaRPr lang="zh-CN" altLang="en-US"/>
            </a:p>
          </p:txBody>
        </p:sp>
        <p:sp>
          <p:nvSpPr>
            <p:cNvPr id="286070" name="任意多边形 382"/>
            <p:cNvSpPr/>
            <p:nvPr>
              <p:custDataLst>
                <p:tags r:id="rId369"/>
              </p:custDataLst>
            </p:nvPr>
          </p:nvSpPr>
          <p:spPr>
            <a:xfrm>
              <a:off x="14137" y="6066"/>
              <a:ext cx="16" cy="13"/>
            </a:xfrm>
            <a:custGeom>
              <a:avLst/>
              <a:gdLst/>
              <a:ahLst/>
              <a:cxnLst>
                <a:cxn ang="0">
                  <a:pos x="4" y="10"/>
                </a:cxn>
                <a:cxn ang="0">
                  <a:pos x="14" y="5"/>
                </a:cxn>
                <a:cxn ang="0">
                  <a:pos x="14" y="0"/>
                </a:cxn>
                <a:cxn ang="0">
                  <a:pos x="0" y="5"/>
                </a:cxn>
                <a:cxn ang="0">
                  <a:pos x="4" y="10"/>
                </a:cxn>
              </a:cxnLst>
              <a:pathLst>
                <a:path w="9" h="6">
                  <a:moveTo>
                    <a:pt x="3" y="6"/>
                  </a:moveTo>
                  <a:lnTo>
                    <a:pt x="9" y="3"/>
                  </a:lnTo>
                  <a:lnTo>
                    <a:pt x="9" y="0"/>
                  </a:lnTo>
                  <a:lnTo>
                    <a:pt x="0" y="3"/>
                  </a:lnTo>
                  <a:lnTo>
                    <a:pt x="3" y="6"/>
                  </a:lnTo>
                  <a:close/>
                </a:path>
              </a:pathLst>
            </a:custGeom>
            <a:solidFill>
              <a:srgbClr val="B3B3B3"/>
            </a:solidFill>
            <a:ln w="9525">
              <a:noFill/>
            </a:ln>
          </p:spPr>
          <p:txBody>
            <a:bodyPr/>
            <a:p>
              <a:endParaRPr lang="zh-CN" altLang="en-US"/>
            </a:p>
          </p:txBody>
        </p:sp>
        <p:sp>
          <p:nvSpPr>
            <p:cNvPr id="286071" name="任意多边形 383"/>
            <p:cNvSpPr/>
            <p:nvPr>
              <p:custDataLst>
                <p:tags r:id="rId370"/>
              </p:custDataLst>
            </p:nvPr>
          </p:nvSpPr>
          <p:spPr>
            <a:xfrm>
              <a:off x="14153" y="6066"/>
              <a:ext cx="4" cy="7"/>
            </a:xfrm>
            <a:custGeom>
              <a:avLst/>
              <a:gdLst/>
              <a:ahLst/>
              <a:cxnLst>
                <a:cxn ang="0">
                  <a:pos x="0" y="5"/>
                </a:cxn>
                <a:cxn ang="0">
                  <a:pos x="3" y="5"/>
                </a:cxn>
                <a:cxn ang="0">
                  <a:pos x="0" y="0"/>
                </a:cxn>
                <a:cxn ang="0">
                  <a:pos x="0" y="0"/>
                </a:cxn>
                <a:cxn ang="0">
                  <a:pos x="0" y="5"/>
                </a:cxn>
              </a:cxnLst>
              <a:pathLst>
                <a:path w="2" h="3">
                  <a:moveTo>
                    <a:pt x="0" y="3"/>
                  </a:moveTo>
                  <a:lnTo>
                    <a:pt x="2" y="3"/>
                  </a:lnTo>
                  <a:lnTo>
                    <a:pt x="0" y="0"/>
                  </a:lnTo>
                  <a:lnTo>
                    <a:pt x="0" y="0"/>
                  </a:lnTo>
                  <a:lnTo>
                    <a:pt x="0" y="3"/>
                  </a:lnTo>
                  <a:close/>
                </a:path>
              </a:pathLst>
            </a:custGeom>
            <a:solidFill>
              <a:srgbClr val="999999"/>
            </a:solidFill>
            <a:ln w="9525">
              <a:noFill/>
            </a:ln>
          </p:spPr>
          <p:txBody>
            <a:bodyPr/>
            <a:p>
              <a:endParaRPr lang="zh-CN" altLang="en-US"/>
            </a:p>
          </p:txBody>
        </p:sp>
        <p:sp>
          <p:nvSpPr>
            <p:cNvPr id="286072" name="任意多边形 384"/>
            <p:cNvSpPr/>
            <p:nvPr>
              <p:custDataLst>
                <p:tags r:id="rId371"/>
              </p:custDataLst>
            </p:nvPr>
          </p:nvSpPr>
          <p:spPr>
            <a:xfrm>
              <a:off x="14153" y="6007"/>
              <a:ext cx="26" cy="59"/>
            </a:xfrm>
            <a:custGeom>
              <a:avLst/>
              <a:gdLst/>
              <a:ahLst/>
              <a:cxnLst>
                <a:cxn ang="0">
                  <a:pos x="0" y="8"/>
                </a:cxn>
                <a:cxn ang="0">
                  <a:pos x="8" y="4"/>
                </a:cxn>
                <a:cxn ang="0">
                  <a:pos x="22" y="39"/>
                </a:cxn>
                <a:cxn ang="0">
                  <a:pos x="8" y="44"/>
                </a:cxn>
                <a:cxn ang="0">
                  <a:pos x="0" y="8"/>
                </a:cxn>
              </a:cxnLst>
              <a:pathLst>
                <a:path w="5" h="10">
                  <a:moveTo>
                    <a:pt x="0" y="2"/>
                  </a:moveTo>
                  <a:cubicBezTo>
                    <a:pt x="0" y="0"/>
                    <a:pt x="2" y="0"/>
                    <a:pt x="2" y="1"/>
                  </a:cubicBezTo>
                  <a:cubicBezTo>
                    <a:pt x="3" y="4"/>
                    <a:pt x="4" y="6"/>
                    <a:pt x="5" y="9"/>
                  </a:cubicBezTo>
                  <a:cubicBezTo>
                    <a:pt x="4" y="9"/>
                    <a:pt x="3" y="10"/>
                    <a:pt x="2" y="10"/>
                  </a:cubicBezTo>
                  <a:cubicBezTo>
                    <a:pt x="1" y="7"/>
                    <a:pt x="1" y="5"/>
                    <a:pt x="0" y="2"/>
                  </a:cubicBezTo>
                  <a:close/>
                </a:path>
              </a:pathLst>
            </a:custGeom>
            <a:solidFill>
              <a:srgbClr val="F3E8D7"/>
            </a:solidFill>
            <a:ln w="9525">
              <a:noFill/>
            </a:ln>
          </p:spPr>
          <p:txBody>
            <a:bodyPr/>
            <a:p>
              <a:endParaRPr lang="zh-CN" altLang="en-US"/>
            </a:p>
          </p:txBody>
        </p:sp>
        <p:sp>
          <p:nvSpPr>
            <p:cNvPr id="286073" name="任意多边形 385"/>
            <p:cNvSpPr/>
            <p:nvPr>
              <p:custDataLst>
                <p:tags r:id="rId372"/>
              </p:custDataLst>
            </p:nvPr>
          </p:nvSpPr>
          <p:spPr>
            <a:xfrm>
              <a:off x="14162" y="6062"/>
              <a:ext cx="69" cy="228"/>
            </a:xfrm>
            <a:custGeom>
              <a:avLst/>
              <a:gdLst/>
              <a:ahLst/>
              <a:cxnLst>
                <a:cxn ang="0">
                  <a:pos x="40" y="153"/>
                </a:cxn>
                <a:cxn ang="0">
                  <a:pos x="54" y="148"/>
                </a:cxn>
                <a:cxn ang="0">
                  <a:pos x="13" y="0"/>
                </a:cxn>
                <a:cxn ang="0">
                  <a:pos x="0" y="4"/>
                </a:cxn>
                <a:cxn ang="0">
                  <a:pos x="40" y="153"/>
                </a:cxn>
              </a:cxnLst>
              <a:pathLst>
                <a:path w="13" h="38">
                  <a:moveTo>
                    <a:pt x="9" y="34"/>
                  </a:moveTo>
                  <a:cubicBezTo>
                    <a:pt x="11" y="38"/>
                    <a:pt x="13" y="38"/>
                    <a:pt x="12" y="33"/>
                  </a:cubicBezTo>
                  <a:cubicBezTo>
                    <a:pt x="10" y="26"/>
                    <a:pt x="5" y="7"/>
                    <a:pt x="3" y="0"/>
                  </a:cubicBezTo>
                  <a:cubicBezTo>
                    <a:pt x="2" y="0"/>
                    <a:pt x="1" y="0"/>
                    <a:pt x="0" y="1"/>
                  </a:cubicBezTo>
                  <a:cubicBezTo>
                    <a:pt x="2" y="8"/>
                    <a:pt x="7" y="27"/>
                    <a:pt x="9" y="34"/>
                  </a:cubicBezTo>
                  <a:close/>
                </a:path>
              </a:pathLst>
            </a:custGeom>
            <a:solidFill>
              <a:srgbClr val="E2C59C"/>
            </a:solidFill>
            <a:ln w="9525">
              <a:noFill/>
            </a:ln>
          </p:spPr>
          <p:txBody>
            <a:bodyPr/>
            <a:p>
              <a:endParaRPr lang="zh-CN" altLang="en-US"/>
            </a:p>
          </p:txBody>
        </p:sp>
        <p:sp>
          <p:nvSpPr>
            <p:cNvPr id="286074" name="任意多边形 386"/>
            <p:cNvSpPr/>
            <p:nvPr>
              <p:custDataLst>
                <p:tags r:id="rId373"/>
              </p:custDataLst>
            </p:nvPr>
          </p:nvSpPr>
          <p:spPr>
            <a:xfrm>
              <a:off x="14157" y="6055"/>
              <a:ext cx="22" cy="11"/>
            </a:xfrm>
            <a:custGeom>
              <a:avLst/>
              <a:gdLst/>
              <a:ahLst/>
              <a:cxnLst>
                <a:cxn ang="0">
                  <a:pos x="4" y="8"/>
                </a:cxn>
                <a:cxn ang="0">
                  <a:pos x="19" y="4"/>
                </a:cxn>
                <a:cxn ang="0">
                  <a:pos x="19" y="0"/>
                </a:cxn>
                <a:cxn ang="0">
                  <a:pos x="0" y="4"/>
                </a:cxn>
                <a:cxn ang="0">
                  <a:pos x="4" y="8"/>
                </a:cxn>
              </a:cxnLst>
              <a:pathLst>
                <a:path w="12" h="5">
                  <a:moveTo>
                    <a:pt x="3" y="5"/>
                  </a:moveTo>
                  <a:lnTo>
                    <a:pt x="12" y="3"/>
                  </a:lnTo>
                  <a:lnTo>
                    <a:pt x="12" y="0"/>
                  </a:lnTo>
                  <a:lnTo>
                    <a:pt x="0" y="3"/>
                  </a:lnTo>
                  <a:lnTo>
                    <a:pt x="3" y="5"/>
                  </a:lnTo>
                  <a:close/>
                </a:path>
              </a:pathLst>
            </a:custGeom>
            <a:solidFill>
              <a:srgbClr val="BDA786"/>
            </a:solidFill>
            <a:ln w="9525">
              <a:noFill/>
            </a:ln>
          </p:spPr>
          <p:txBody>
            <a:bodyPr/>
            <a:p>
              <a:endParaRPr lang="zh-CN" altLang="en-US"/>
            </a:p>
          </p:txBody>
        </p:sp>
        <p:sp>
          <p:nvSpPr>
            <p:cNvPr id="286075" name="任意多边形 387"/>
            <p:cNvSpPr/>
            <p:nvPr>
              <p:custDataLst>
                <p:tags r:id="rId374"/>
              </p:custDataLst>
            </p:nvPr>
          </p:nvSpPr>
          <p:spPr>
            <a:xfrm>
              <a:off x="14162" y="6019"/>
              <a:ext cx="16" cy="36"/>
            </a:xfrm>
            <a:custGeom>
              <a:avLst/>
              <a:gdLst/>
              <a:ahLst/>
              <a:cxnLst>
                <a:cxn ang="0">
                  <a:pos x="0" y="0"/>
                </a:cxn>
                <a:cxn ang="0">
                  <a:pos x="4" y="27"/>
                </a:cxn>
                <a:cxn ang="0">
                  <a:pos x="14" y="27"/>
                </a:cxn>
                <a:cxn ang="0">
                  <a:pos x="4" y="0"/>
                </a:cxn>
                <a:cxn ang="0">
                  <a:pos x="0" y="0"/>
                </a:cxn>
              </a:cxnLst>
              <a:pathLst>
                <a:path w="3" h="6">
                  <a:moveTo>
                    <a:pt x="0" y="0"/>
                  </a:moveTo>
                  <a:cubicBezTo>
                    <a:pt x="1" y="6"/>
                    <a:pt x="1" y="6"/>
                    <a:pt x="1" y="6"/>
                  </a:cubicBezTo>
                  <a:cubicBezTo>
                    <a:pt x="3" y="6"/>
                    <a:pt x="3" y="6"/>
                    <a:pt x="3" y="6"/>
                  </a:cubicBezTo>
                  <a:cubicBezTo>
                    <a:pt x="2" y="4"/>
                    <a:pt x="1" y="0"/>
                    <a:pt x="1" y="0"/>
                  </a:cubicBezTo>
                  <a:lnTo>
                    <a:pt x="0" y="0"/>
                  </a:lnTo>
                  <a:close/>
                </a:path>
              </a:pathLst>
            </a:custGeom>
            <a:solidFill>
              <a:srgbClr val="FFFFFF"/>
            </a:solidFill>
            <a:ln w="9525">
              <a:noFill/>
            </a:ln>
          </p:spPr>
          <p:txBody>
            <a:bodyPr/>
            <a:p>
              <a:endParaRPr lang="zh-CN" altLang="en-US"/>
            </a:p>
          </p:txBody>
        </p:sp>
        <p:sp>
          <p:nvSpPr>
            <p:cNvPr id="286076" name="任意多边形 388"/>
            <p:cNvSpPr/>
            <p:nvPr>
              <p:custDataLst>
                <p:tags r:id="rId375"/>
              </p:custDataLst>
            </p:nvPr>
          </p:nvSpPr>
          <p:spPr>
            <a:xfrm>
              <a:off x="14173" y="6062"/>
              <a:ext cx="52" cy="221"/>
            </a:xfrm>
            <a:custGeom>
              <a:avLst/>
              <a:gdLst/>
              <a:ahLst/>
              <a:cxnLst>
                <a:cxn ang="0">
                  <a:pos x="0" y="0"/>
                </a:cxn>
                <a:cxn ang="0">
                  <a:pos x="39" y="166"/>
                </a:cxn>
                <a:cxn ang="0">
                  <a:pos x="44" y="148"/>
                </a:cxn>
                <a:cxn ang="0">
                  <a:pos x="4" y="0"/>
                </a:cxn>
                <a:cxn ang="0">
                  <a:pos x="0" y="0"/>
                </a:cxn>
              </a:cxnLst>
              <a:pathLst>
                <a:path w="10" h="37">
                  <a:moveTo>
                    <a:pt x="0" y="0"/>
                  </a:moveTo>
                  <a:cubicBezTo>
                    <a:pt x="9" y="37"/>
                    <a:pt x="9" y="37"/>
                    <a:pt x="9" y="37"/>
                  </a:cubicBezTo>
                  <a:cubicBezTo>
                    <a:pt x="10" y="37"/>
                    <a:pt x="10" y="36"/>
                    <a:pt x="10" y="33"/>
                  </a:cubicBezTo>
                  <a:cubicBezTo>
                    <a:pt x="8" y="26"/>
                    <a:pt x="3" y="7"/>
                    <a:pt x="1" y="0"/>
                  </a:cubicBezTo>
                  <a:lnTo>
                    <a:pt x="0" y="0"/>
                  </a:lnTo>
                  <a:close/>
                </a:path>
              </a:pathLst>
            </a:custGeom>
            <a:solidFill>
              <a:srgbClr val="E9D6B8"/>
            </a:solidFill>
            <a:ln w="9525">
              <a:noFill/>
            </a:ln>
          </p:spPr>
          <p:txBody>
            <a:bodyPr/>
            <a:p>
              <a:endParaRPr lang="zh-CN" altLang="en-US"/>
            </a:p>
          </p:txBody>
        </p:sp>
        <p:sp>
          <p:nvSpPr>
            <p:cNvPr id="286077" name="任意多边形 389"/>
            <p:cNvSpPr/>
            <p:nvPr>
              <p:custDataLst>
                <p:tags r:id="rId376"/>
              </p:custDataLst>
            </p:nvPr>
          </p:nvSpPr>
          <p:spPr>
            <a:xfrm>
              <a:off x="14167" y="6055"/>
              <a:ext cx="12" cy="7"/>
            </a:xfrm>
            <a:custGeom>
              <a:avLst/>
              <a:gdLst/>
              <a:ahLst/>
              <a:cxnLst>
                <a:cxn ang="0">
                  <a:pos x="5" y="5"/>
                </a:cxn>
                <a:cxn ang="0">
                  <a:pos x="10" y="5"/>
                </a:cxn>
                <a:cxn ang="0">
                  <a:pos x="10" y="5"/>
                </a:cxn>
                <a:cxn ang="0">
                  <a:pos x="10" y="0"/>
                </a:cxn>
                <a:cxn ang="0">
                  <a:pos x="10" y="0"/>
                </a:cxn>
                <a:cxn ang="0">
                  <a:pos x="0" y="0"/>
                </a:cxn>
                <a:cxn ang="0">
                  <a:pos x="5" y="5"/>
                </a:cxn>
              </a:cxnLst>
              <a:pathLst>
                <a:path w="6" h="3">
                  <a:moveTo>
                    <a:pt x="3" y="3"/>
                  </a:moveTo>
                  <a:lnTo>
                    <a:pt x="6" y="3"/>
                  </a:lnTo>
                  <a:lnTo>
                    <a:pt x="6" y="3"/>
                  </a:lnTo>
                  <a:lnTo>
                    <a:pt x="6" y="0"/>
                  </a:lnTo>
                  <a:lnTo>
                    <a:pt x="6" y="0"/>
                  </a:lnTo>
                  <a:lnTo>
                    <a:pt x="0" y="0"/>
                  </a:lnTo>
                  <a:lnTo>
                    <a:pt x="3" y="3"/>
                  </a:lnTo>
                  <a:close/>
                </a:path>
              </a:pathLst>
            </a:custGeom>
            <a:solidFill>
              <a:srgbClr val="CFB48E"/>
            </a:solidFill>
            <a:ln w="9525">
              <a:noFill/>
            </a:ln>
          </p:spPr>
          <p:txBody>
            <a:bodyPr/>
            <a:p>
              <a:endParaRPr lang="zh-CN" altLang="en-US"/>
            </a:p>
          </p:txBody>
        </p:sp>
        <p:sp>
          <p:nvSpPr>
            <p:cNvPr id="286078" name="任意多边形 390"/>
            <p:cNvSpPr/>
            <p:nvPr>
              <p:custDataLst>
                <p:tags r:id="rId377"/>
              </p:custDataLst>
            </p:nvPr>
          </p:nvSpPr>
          <p:spPr>
            <a:xfrm>
              <a:off x="14141" y="5971"/>
              <a:ext cx="26" cy="53"/>
            </a:xfrm>
            <a:custGeom>
              <a:avLst/>
              <a:gdLst/>
              <a:ahLst/>
              <a:cxnLst>
                <a:cxn ang="0">
                  <a:pos x="13" y="40"/>
                </a:cxn>
                <a:cxn ang="0">
                  <a:pos x="22" y="35"/>
                </a:cxn>
                <a:cxn ang="0">
                  <a:pos x="17" y="22"/>
                </a:cxn>
                <a:cxn ang="0">
                  <a:pos x="17" y="13"/>
                </a:cxn>
                <a:cxn ang="0">
                  <a:pos x="8" y="0"/>
                </a:cxn>
                <a:cxn ang="0">
                  <a:pos x="4" y="17"/>
                </a:cxn>
                <a:cxn ang="0">
                  <a:pos x="4" y="26"/>
                </a:cxn>
                <a:cxn ang="0">
                  <a:pos x="13" y="40"/>
                </a:cxn>
              </a:cxnLst>
              <a:pathLst>
                <a:path w="5" h="9">
                  <a:moveTo>
                    <a:pt x="3" y="9"/>
                  </a:moveTo>
                  <a:cubicBezTo>
                    <a:pt x="5" y="8"/>
                    <a:pt x="5" y="8"/>
                    <a:pt x="5" y="8"/>
                  </a:cubicBezTo>
                  <a:cubicBezTo>
                    <a:pt x="5" y="7"/>
                    <a:pt x="5" y="6"/>
                    <a:pt x="4" y="5"/>
                  </a:cubicBezTo>
                  <a:cubicBezTo>
                    <a:pt x="4" y="4"/>
                    <a:pt x="4" y="3"/>
                    <a:pt x="4" y="3"/>
                  </a:cubicBezTo>
                  <a:cubicBezTo>
                    <a:pt x="3" y="2"/>
                    <a:pt x="2" y="1"/>
                    <a:pt x="2" y="0"/>
                  </a:cubicBezTo>
                  <a:cubicBezTo>
                    <a:pt x="2" y="0"/>
                    <a:pt x="0" y="1"/>
                    <a:pt x="1" y="4"/>
                  </a:cubicBezTo>
                  <a:cubicBezTo>
                    <a:pt x="1" y="5"/>
                    <a:pt x="1" y="5"/>
                    <a:pt x="1" y="6"/>
                  </a:cubicBezTo>
                  <a:cubicBezTo>
                    <a:pt x="1" y="7"/>
                    <a:pt x="2" y="8"/>
                    <a:pt x="3" y="9"/>
                  </a:cubicBezTo>
                  <a:close/>
                </a:path>
              </a:pathLst>
            </a:custGeom>
            <a:solidFill>
              <a:srgbClr val="E2C59C"/>
            </a:solidFill>
            <a:ln w="9525">
              <a:noFill/>
            </a:ln>
          </p:spPr>
          <p:txBody>
            <a:bodyPr/>
            <a:p>
              <a:endParaRPr lang="zh-CN" altLang="en-US"/>
            </a:p>
          </p:txBody>
        </p:sp>
        <p:sp>
          <p:nvSpPr>
            <p:cNvPr id="286079" name="任意多边形 391"/>
            <p:cNvSpPr/>
            <p:nvPr>
              <p:custDataLst>
                <p:tags r:id="rId378"/>
              </p:custDataLst>
            </p:nvPr>
          </p:nvSpPr>
          <p:spPr>
            <a:xfrm>
              <a:off x="14147" y="5971"/>
              <a:ext cx="20" cy="48"/>
            </a:xfrm>
            <a:custGeom>
              <a:avLst/>
              <a:gdLst/>
              <a:ahLst/>
              <a:cxnLst>
                <a:cxn ang="0">
                  <a:pos x="12" y="36"/>
                </a:cxn>
                <a:cxn ang="0">
                  <a:pos x="12" y="36"/>
                </a:cxn>
                <a:cxn ang="0">
                  <a:pos x="17" y="36"/>
                </a:cxn>
                <a:cxn ang="0">
                  <a:pos x="12" y="22"/>
                </a:cxn>
                <a:cxn ang="0">
                  <a:pos x="12" y="13"/>
                </a:cxn>
                <a:cxn ang="0">
                  <a:pos x="4" y="0"/>
                </a:cxn>
                <a:cxn ang="0">
                  <a:pos x="8" y="18"/>
                </a:cxn>
                <a:cxn ang="0">
                  <a:pos x="12" y="36"/>
                </a:cxn>
              </a:cxnLst>
              <a:pathLst>
                <a:path w="4" h="8">
                  <a:moveTo>
                    <a:pt x="3" y="8"/>
                  </a:moveTo>
                  <a:cubicBezTo>
                    <a:pt x="3" y="8"/>
                    <a:pt x="3" y="8"/>
                    <a:pt x="3" y="8"/>
                  </a:cubicBezTo>
                  <a:cubicBezTo>
                    <a:pt x="4" y="8"/>
                    <a:pt x="4" y="8"/>
                    <a:pt x="4" y="8"/>
                  </a:cubicBezTo>
                  <a:cubicBezTo>
                    <a:pt x="4" y="7"/>
                    <a:pt x="4" y="6"/>
                    <a:pt x="3" y="5"/>
                  </a:cubicBezTo>
                  <a:cubicBezTo>
                    <a:pt x="3" y="4"/>
                    <a:pt x="3" y="3"/>
                    <a:pt x="3" y="3"/>
                  </a:cubicBezTo>
                  <a:cubicBezTo>
                    <a:pt x="2" y="2"/>
                    <a:pt x="1" y="1"/>
                    <a:pt x="1" y="0"/>
                  </a:cubicBezTo>
                  <a:cubicBezTo>
                    <a:pt x="1" y="0"/>
                    <a:pt x="0" y="1"/>
                    <a:pt x="2" y="4"/>
                  </a:cubicBezTo>
                  <a:cubicBezTo>
                    <a:pt x="3" y="6"/>
                    <a:pt x="3" y="7"/>
                    <a:pt x="3" y="8"/>
                  </a:cubicBezTo>
                  <a:close/>
                </a:path>
              </a:pathLst>
            </a:custGeom>
            <a:solidFill>
              <a:srgbClr val="E8D1B0"/>
            </a:solidFill>
            <a:ln w="9525">
              <a:noFill/>
            </a:ln>
          </p:spPr>
          <p:txBody>
            <a:bodyPr/>
            <a:p>
              <a:endParaRPr lang="zh-CN" altLang="en-US"/>
            </a:p>
          </p:txBody>
        </p:sp>
        <p:sp>
          <p:nvSpPr>
            <p:cNvPr id="286080" name="任意多边形 392"/>
            <p:cNvSpPr/>
            <p:nvPr>
              <p:custDataLst>
                <p:tags r:id="rId379"/>
              </p:custDataLst>
            </p:nvPr>
          </p:nvSpPr>
          <p:spPr>
            <a:xfrm>
              <a:off x="14216" y="6247"/>
              <a:ext cx="26" cy="47"/>
            </a:xfrm>
            <a:custGeom>
              <a:avLst/>
              <a:gdLst/>
              <a:ahLst/>
              <a:cxnLst>
                <a:cxn ang="0">
                  <a:pos x="22" y="21"/>
                </a:cxn>
                <a:cxn ang="0">
                  <a:pos x="8" y="35"/>
                </a:cxn>
                <a:cxn ang="0">
                  <a:pos x="8" y="35"/>
                </a:cxn>
                <a:cxn ang="0">
                  <a:pos x="8" y="35"/>
                </a:cxn>
                <a:cxn ang="0">
                  <a:pos x="13" y="17"/>
                </a:cxn>
                <a:cxn ang="0">
                  <a:pos x="13" y="17"/>
                </a:cxn>
                <a:cxn ang="0">
                  <a:pos x="13" y="13"/>
                </a:cxn>
                <a:cxn ang="0">
                  <a:pos x="8" y="13"/>
                </a:cxn>
                <a:cxn ang="0">
                  <a:pos x="8" y="17"/>
                </a:cxn>
                <a:cxn ang="0">
                  <a:pos x="8" y="35"/>
                </a:cxn>
                <a:cxn ang="0">
                  <a:pos x="8" y="35"/>
                </a:cxn>
                <a:cxn ang="0">
                  <a:pos x="4" y="35"/>
                </a:cxn>
                <a:cxn ang="0">
                  <a:pos x="0" y="17"/>
                </a:cxn>
                <a:cxn ang="0">
                  <a:pos x="4" y="8"/>
                </a:cxn>
                <a:cxn ang="0">
                  <a:pos x="4" y="0"/>
                </a:cxn>
                <a:cxn ang="0">
                  <a:pos x="13" y="0"/>
                </a:cxn>
                <a:cxn ang="0">
                  <a:pos x="22" y="0"/>
                </a:cxn>
                <a:cxn ang="0">
                  <a:pos x="22" y="13"/>
                </a:cxn>
                <a:cxn ang="0">
                  <a:pos x="22" y="21"/>
                </a:cxn>
              </a:cxnLst>
              <a:pathLst>
                <a:path w="5" h="8">
                  <a:moveTo>
                    <a:pt x="5" y="5"/>
                  </a:moveTo>
                  <a:cubicBezTo>
                    <a:pt x="4" y="5"/>
                    <a:pt x="3" y="6"/>
                    <a:pt x="2" y="8"/>
                  </a:cubicBezTo>
                  <a:cubicBezTo>
                    <a:pt x="2" y="8"/>
                    <a:pt x="2" y="8"/>
                    <a:pt x="2" y="8"/>
                  </a:cubicBezTo>
                  <a:cubicBezTo>
                    <a:pt x="2" y="8"/>
                    <a:pt x="2" y="8"/>
                    <a:pt x="2" y="8"/>
                  </a:cubicBezTo>
                  <a:cubicBezTo>
                    <a:pt x="3" y="4"/>
                    <a:pt x="3" y="4"/>
                    <a:pt x="3" y="4"/>
                  </a:cubicBezTo>
                  <a:cubicBezTo>
                    <a:pt x="3" y="4"/>
                    <a:pt x="3" y="4"/>
                    <a:pt x="3" y="4"/>
                  </a:cubicBezTo>
                  <a:cubicBezTo>
                    <a:pt x="3" y="3"/>
                    <a:pt x="3" y="3"/>
                    <a:pt x="3" y="3"/>
                  </a:cubicBezTo>
                  <a:cubicBezTo>
                    <a:pt x="2" y="3"/>
                    <a:pt x="2" y="3"/>
                    <a:pt x="2" y="3"/>
                  </a:cubicBezTo>
                  <a:cubicBezTo>
                    <a:pt x="2" y="4"/>
                    <a:pt x="2" y="4"/>
                    <a:pt x="2" y="4"/>
                  </a:cubicBezTo>
                  <a:cubicBezTo>
                    <a:pt x="2" y="8"/>
                    <a:pt x="2" y="8"/>
                    <a:pt x="2" y="8"/>
                  </a:cubicBezTo>
                  <a:cubicBezTo>
                    <a:pt x="2" y="8"/>
                    <a:pt x="2" y="8"/>
                    <a:pt x="2" y="8"/>
                  </a:cubicBezTo>
                  <a:cubicBezTo>
                    <a:pt x="1" y="8"/>
                    <a:pt x="1" y="8"/>
                    <a:pt x="1" y="8"/>
                  </a:cubicBezTo>
                  <a:cubicBezTo>
                    <a:pt x="2" y="6"/>
                    <a:pt x="1" y="4"/>
                    <a:pt x="0" y="4"/>
                  </a:cubicBezTo>
                  <a:cubicBezTo>
                    <a:pt x="0" y="3"/>
                    <a:pt x="1" y="3"/>
                    <a:pt x="1" y="2"/>
                  </a:cubicBezTo>
                  <a:cubicBezTo>
                    <a:pt x="1" y="1"/>
                    <a:pt x="1" y="0"/>
                    <a:pt x="1" y="0"/>
                  </a:cubicBezTo>
                  <a:cubicBezTo>
                    <a:pt x="2" y="0"/>
                    <a:pt x="2" y="0"/>
                    <a:pt x="3" y="0"/>
                  </a:cubicBezTo>
                  <a:cubicBezTo>
                    <a:pt x="4" y="0"/>
                    <a:pt x="4" y="0"/>
                    <a:pt x="5" y="0"/>
                  </a:cubicBezTo>
                  <a:cubicBezTo>
                    <a:pt x="5" y="1"/>
                    <a:pt x="5" y="2"/>
                    <a:pt x="5" y="3"/>
                  </a:cubicBezTo>
                  <a:cubicBezTo>
                    <a:pt x="5" y="3"/>
                    <a:pt x="5" y="4"/>
                    <a:pt x="5" y="5"/>
                  </a:cubicBezTo>
                  <a:close/>
                </a:path>
              </a:pathLst>
            </a:custGeom>
            <a:solidFill>
              <a:srgbClr val="E6E6E6"/>
            </a:solidFill>
            <a:ln w="9525">
              <a:noFill/>
            </a:ln>
          </p:spPr>
          <p:txBody>
            <a:bodyPr/>
            <a:p>
              <a:endParaRPr lang="zh-CN" altLang="en-US"/>
            </a:p>
          </p:txBody>
        </p:sp>
        <p:sp>
          <p:nvSpPr>
            <p:cNvPr id="286081" name="任意多边形 393"/>
            <p:cNvSpPr/>
            <p:nvPr>
              <p:custDataLst>
                <p:tags r:id="rId380"/>
              </p:custDataLst>
            </p:nvPr>
          </p:nvSpPr>
          <p:spPr>
            <a:xfrm>
              <a:off x="14216" y="6247"/>
              <a:ext cx="26" cy="47"/>
            </a:xfrm>
            <a:custGeom>
              <a:avLst/>
              <a:gdLst/>
              <a:ahLst/>
              <a:cxnLst>
                <a:cxn ang="0">
                  <a:pos x="8" y="35"/>
                </a:cxn>
                <a:cxn ang="0">
                  <a:pos x="8" y="35"/>
                </a:cxn>
                <a:cxn ang="0">
                  <a:pos x="8" y="35"/>
                </a:cxn>
                <a:cxn ang="0">
                  <a:pos x="8" y="35"/>
                </a:cxn>
                <a:cxn ang="0">
                  <a:pos x="4" y="35"/>
                </a:cxn>
                <a:cxn ang="0">
                  <a:pos x="4" y="35"/>
                </a:cxn>
                <a:cxn ang="0">
                  <a:pos x="0" y="17"/>
                </a:cxn>
                <a:cxn ang="0">
                  <a:pos x="0" y="17"/>
                </a:cxn>
                <a:cxn ang="0">
                  <a:pos x="0" y="17"/>
                </a:cxn>
                <a:cxn ang="0">
                  <a:pos x="4" y="8"/>
                </a:cxn>
                <a:cxn ang="0">
                  <a:pos x="4" y="0"/>
                </a:cxn>
                <a:cxn ang="0">
                  <a:pos x="4" y="0"/>
                </a:cxn>
                <a:cxn ang="0">
                  <a:pos x="4" y="0"/>
                </a:cxn>
                <a:cxn ang="0">
                  <a:pos x="13" y="0"/>
                </a:cxn>
                <a:cxn ang="0">
                  <a:pos x="22" y="0"/>
                </a:cxn>
                <a:cxn ang="0">
                  <a:pos x="22" y="0"/>
                </a:cxn>
                <a:cxn ang="0">
                  <a:pos x="22" y="0"/>
                </a:cxn>
                <a:cxn ang="0">
                  <a:pos x="22" y="13"/>
                </a:cxn>
                <a:cxn ang="0">
                  <a:pos x="22" y="21"/>
                </a:cxn>
                <a:cxn ang="0">
                  <a:pos x="22" y="21"/>
                </a:cxn>
                <a:cxn ang="0">
                  <a:pos x="22" y="21"/>
                </a:cxn>
                <a:cxn ang="0">
                  <a:pos x="8" y="35"/>
                </a:cxn>
                <a:cxn ang="0">
                  <a:pos x="13" y="17"/>
                </a:cxn>
                <a:cxn ang="0">
                  <a:pos x="8" y="30"/>
                </a:cxn>
                <a:cxn ang="0">
                  <a:pos x="22" y="21"/>
                </a:cxn>
                <a:cxn ang="0">
                  <a:pos x="22" y="13"/>
                </a:cxn>
                <a:cxn ang="0">
                  <a:pos x="22" y="4"/>
                </a:cxn>
                <a:cxn ang="0">
                  <a:pos x="13" y="0"/>
                </a:cxn>
                <a:cxn ang="0">
                  <a:pos x="4" y="0"/>
                </a:cxn>
                <a:cxn ang="0">
                  <a:pos x="4" y="8"/>
                </a:cxn>
                <a:cxn ang="0">
                  <a:pos x="0" y="17"/>
                </a:cxn>
                <a:cxn ang="0">
                  <a:pos x="8" y="30"/>
                </a:cxn>
                <a:cxn ang="0">
                  <a:pos x="8" y="17"/>
                </a:cxn>
                <a:cxn ang="0">
                  <a:pos x="8" y="13"/>
                </a:cxn>
                <a:cxn ang="0">
                  <a:pos x="13" y="13"/>
                </a:cxn>
                <a:cxn ang="0">
                  <a:pos x="13" y="17"/>
                </a:cxn>
                <a:cxn ang="0">
                  <a:pos x="13" y="13"/>
                </a:cxn>
                <a:cxn ang="0">
                  <a:pos x="8" y="17"/>
                </a:cxn>
                <a:cxn ang="0">
                  <a:pos x="8" y="17"/>
                </a:cxn>
                <a:cxn ang="0">
                  <a:pos x="13" y="17"/>
                </a:cxn>
                <a:cxn ang="0">
                  <a:pos x="13" y="17"/>
                </a:cxn>
                <a:cxn ang="0">
                  <a:pos x="13" y="17"/>
                </a:cxn>
                <a:cxn ang="0">
                  <a:pos x="13" y="13"/>
                </a:cxn>
              </a:cxnLst>
              <a:pathLst>
                <a:path w="5" h="8">
                  <a:moveTo>
                    <a:pt x="2" y="8"/>
                  </a:moveTo>
                  <a:cubicBezTo>
                    <a:pt x="2" y="8"/>
                    <a:pt x="2" y="8"/>
                    <a:pt x="2" y="8"/>
                  </a:cubicBezTo>
                  <a:cubicBezTo>
                    <a:pt x="2" y="8"/>
                    <a:pt x="2" y="8"/>
                    <a:pt x="2" y="8"/>
                  </a:cubicBezTo>
                  <a:cubicBezTo>
                    <a:pt x="2" y="8"/>
                    <a:pt x="2" y="8"/>
                    <a:pt x="2" y="8"/>
                  </a:cubicBezTo>
                  <a:cubicBezTo>
                    <a:pt x="1" y="8"/>
                    <a:pt x="1" y="8"/>
                    <a:pt x="1" y="8"/>
                  </a:cubicBezTo>
                  <a:cubicBezTo>
                    <a:pt x="1" y="8"/>
                    <a:pt x="1" y="8"/>
                    <a:pt x="1" y="8"/>
                  </a:cubicBezTo>
                  <a:cubicBezTo>
                    <a:pt x="1" y="6"/>
                    <a:pt x="1" y="4"/>
                    <a:pt x="0" y="4"/>
                  </a:cubicBezTo>
                  <a:cubicBezTo>
                    <a:pt x="0" y="4"/>
                    <a:pt x="0" y="4"/>
                    <a:pt x="0" y="4"/>
                  </a:cubicBezTo>
                  <a:cubicBezTo>
                    <a:pt x="0" y="4"/>
                    <a:pt x="0" y="4"/>
                    <a:pt x="0" y="4"/>
                  </a:cubicBezTo>
                  <a:cubicBezTo>
                    <a:pt x="0" y="3"/>
                    <a:pt x="1" y="3"/>
                    <a:pt x="1" y="2"/>
                  </a:cubicBezTo>
                  <a:cubicBezTo>
                    <a:pt x="1" y="1"/>
                    <a:pt x="1" y="0"/>
                    <a:pt x="1" y="0"/>
                  </a:cubicBezTo>
                  <a:cubicBezTo>
                    <a:pt x="1" y="0"/>
                    <a:pt x="1" y="0"/>
                    <a:pt x="1" y="0"/>
                  </a:cubicBezTo>
                  <a:cubicBezTo>
                    <a:pt x="1" y="0"/>
                    <a:pt x="1" y="0"/>
                    <a:pt x="1" y="0"/>
                  </a:cubicBezTo>
                  <a:cubicBezTo>
                    <a:pt x="2" y="0"/>
                    <a:pt x="2" y="0"/>
                    <a:pt x="3" y="0"/>
                  </a:cubicBezTo>
                  <a:cubicBezTo>
                    <a:pt x="4" y="0"/>
                    <a:pt x="4" y="0"/>
                    <a:pt x="5" y="0"/>
                  </a:cubicBezTo>
                  <a:cubicBezTo>
                    <a:pt x="5" y="0"/>
                    <a:pt x="5" y="0"/>
                    <a:pt x="5" y="0"/>
                  </a:cubicBezTo>
                  <a:cubicBezTo>
                    <a:pt x="5" y="0"/>
                    <a:pt x="5" y="0"/>
                    <a:pt x="5" y="0"/>
                  </a:cubicBezTo>
                  <a:cubicBezTo>
                    <a:pt x="5" y="1"/>
                    <a:pt x="5" y="2"/>
                    <a:pt x="5" y="3"/>
                  </a:cubicBezTo>
                  <a:cubicBezTo>
                    <a:pt x="5" y="3"/>
                    <a:pt x="5" y="4"/>
                    <a:pt x="5" y="5"/>
                  </a:cubicBezTo>
                  <a:cubicBezTo>
                    <a:pt x="5" y="5"/>
                    <a:pt x="5" y="5"/>
                    <a:pt x="5" y="5"/>
                  </a:cubicBezTo>
                  <a:cubicBezTo>
                    <a:pt x="5" y="5"/>
                    <a:pt x="5" y="5"/>
                    <a:pt x="5" y="5"/>
                  </a:cubicBezTo>
                  <a:cubicBezTo>
                    <a:pt x="4" y="5"/>
                    <a:pt x="3" y="6"/>
                    <a:pt x="2" y="8"/>
                  </a:cubicBezTo>
                  <a:close/>
                  <a:moveTo>
                    <a:pt x="3" y="4"/>
                  </a:moveTo>
                  <a:cubicBezTo>
                    <a:pt x="2" y="7"/>
                    <a:pt x="2" y="7"/>
                    <a:pt x="2" y="7"/>
                  </a:cubicBezTo>
                  <a:cubicBezTo>
                    <a:pt x="3" y="6"/>
                    <a:pt x="4" y="5"/>
                    <a:pt x="5" y="5"/>
                  </a:cubicBezTo>
                  <a:cubicBezTo>
                    <a:pt x="5" y="4"/>
                    <a:pt x="5" y="3"/>
                    <a:pt x="5" y="3"/>
                  </a:cubicBezTo>
                  <a:cubicBezTo>
                    <a:pt x="5" y="2"/>
                    <a:pt x="5" y="1"/>
                    <a:pt x="5" y="1"/>
                  </a:cubicBezTo>
                  <a:cubicBezTo>
                    <a:pt x="4" y="1"/>
                    <a:pt x="4" y="1"/>
                    <a:pt x="3" y="0"/>
                  </a:cubicBezTo>
                  <a:cubicBezTo>
                    <a:pt x="2" y="0"/>
                    <a:pt x="2" y="0"/>
                    <a:pt x="1" y="0"/>
                  </a:cubicBezTo>
                  <a:cubicBezTo>
                    <a:pt x="1" y="1"/>
                    <a:pt x="1" y="1"/>
                    <a:pt x="1" y="2"/>
                  </a:cubicBezTo>
                  <a:cubicBezTo>
                    <a:pt x="1" y="3"/>
                    <a:pt x="1" y="3"/>
                    <a:pt x="0" y="4"/>
                  </a:cubicBezTo>
                  <a:cubicBezTo>
                    <a:pt x="1" y="4"/>
                    <a:pt x="2" y="6"/>
                    <a:pt x="2" y="7"/>
                  </a:cubicBezTo>
                  <a:cubicBezTo>
                    <a:pt x="2" y="4"/>
                    <a:pt x="2" y="4"/>
                    <a:pt x="2" y="4"/>
                  </a:cubicBezTo>
                  <a:cubicBezTo>
                    <a:pt x="2" y="3"/>
                    <a:pt x="2" y="3"/>
                    <a:pt x="2" y="3"/>
                  </a:cubicBezTo>
                  <a:cubicBezTo>
                    <a:pt x="3" y="3"/>
                    <a:pt x="3" y="3"/>
                    <a:pt x="3" y="3"/>
                  </a:cubicBezTo>
                  <a:cubicBezTo>
                    <a:pt x="3" y="4"/>
                    <a:pt x="3" y="4"/>
                    <a:pt x="3" y="4"/>
                  </a:cubicBezTo>
                  <a:close/>
                  <a:moveTo>
                    <a:pt x="3" y="3"/>
                  </a:moveTo>
                  <a:cubicBezTo>
                    <a:pt x="2" y="4"/>
                    <a:pt x="2" y="4"/>
                    <a:pt x="2" y="4"/>
                  </a:cubicBezTo>
                  <a:cubicBezTo>
                    <a:pt x="2" y="4"/>
                    <a:pt x="2" y="4"/>
                    <a:pt x="2" y="4"/>
                  </a:cubicBezTo>
                  <a:cubicBezTo>
                    <a:pt x="3" y="4"/>
                    <a:pt x="3" y="4"/>
                    <a:pt x="3" y="4"/>
                  </a:cubicBezTo>
                  <a:cubicBezTo>
                    <a:pt x="3" y="4"/>
                    <a:pt x="3" y="4"/>
                    <a:pt x="3" y="4"/>
                  </a:cubicBezTo>
                  <a:cubicBezTo>
                    <a:pt x="3" y="4"/>
                    <a:pt x="3" y="4"/>
                    <a:pt x="3" y="4"/>
                  </a:cubicBezTo>
                  <a:cubicBezTo>
                    <a:pt x="3" y="3"/>
                    <a:pt x="3" y="3"/>
                    <a:pt x="3" y="3"/>
                  </a:cubicBezTo>
                  <a:close/>
                </a:path>
              </a:pathLst>
            </a:custGeom>
            <a:solidFill>
              <a:srgbClr val="B3B3B3"/>
            </a:solidFill>
            <a:ln w="9525">
              <a:noFill/>
            </a:ln>
          </p:spPr>
          <p:txBody>
            <a:bodyPr/>
            <a:p>
              <a:endParaRPr lang="zh-CN" altLang="en-US"/>
            </a:p>
          </p:txBody>
        </p:sp>
        <p:sp>
          <p:nvSpPr>
            <p:cNvPr id="286082" name="任意多边形 394"/>
            <p:cNvSpPr/>
            <p:nvPr>
              <p:custDataLst>
                <p:tags r:id="rId381"/>
              </p:custDataLst>
            </p:nvPr>
          </p:nvSpPr>
          <p:spPr>
            <a:xfrm>
              <a:off x="14221" y="6114"/>
              <a:ext cx="35" cy="133"/>
            </a:xfrm>
            <a:custGeom>
              <a:avLst/>
              <a:gdLst/>
              <a:ahLst/>
              <a:cxnLst>
                <a:cxn ang="0">
                  <a:pos x="12" y="18"/>
                </a:cxn>
                <a:cxn ang="0">
                  <a:pos x="30" y="18"/>
                </a:cxn>
                <a:cxn ang="0">
                  <a:pos x="17" y="100"/>
                </a:cxn>
                <a:cxn ang="0">
                  <a:pos x="0" y="100"/>
                </a:cxn>
                <a:cxn ang="0">
                  <a:pos x="12" y="18"/>
                </a:cxn>
              </a:cxnLst>
              <a:pathLst>
                <a:path w="7" h="22">
                  <a:moveTo>
                    <a:pt x="3" y="4"/>
                  </a:moveTo>
                  <a:cubicBezTo>
                    <a:pt x="4" y="0"/>
                    <a:pt x="7" y="1"/>
                    <a:pt x="7" y="4"/>
                  </a:cubicBezTo>
                  <a:cubicBezTo>
                    <a:pt x="6" y="10"/>
                    <a:pt x="5" y="16"/>
                    <a:pt x="4" y="22"/>
                  </a:cubicBezTo>
                  <a:cubicBezTo>
                    <a:pt x="3" y="22"/>
                    <a:pt x="1" y="22"/>
                    <a:pt x="0" y="22"/>
                  </a:cubicBezTo>
                  <a:cubicBezTo>
                    <a:pt x="1" y="16"/>
                    <a:pt x="2" y="10"/>
                    <a:pt x="3" y="4"/>
                  </a:cubicBezTo>
                  <a:close/>
                </a:path>
              </a:pathLst>
            </a:custGeom>
            <a:solidFill>
              <a:srgbClr val="EF6A54"/>
            </a:solidFill>
            <a:ln w="9525">
              <a:noFill/>
            </a:ln>
          </p:spPr>
          <p:txBody>
            <a:bodyPr/>
            <a:p>
              <a:endParaRPr lang="zh-CN" altLang="en-US"/>
            </a:p>
          </p:txBody>
        </p:sp>
        <p:sp>
          <p:nvSpPr>
            <p:cNvPr id="286083" name="任意多边形 395"/>
            <p:cNvSpPr/>
            <p:nvPr>
              <p:custDataLst>
                <p:tags r:id="rId382"/>
              </p:custDataLst>
            </p:nvPr>
          </p:nvSpPr>
          <p:spPr>
            <a:xfrm>
              <a:off x="14221" y="6247"/>
              <a:ext cx="20" cy="7"/>
            </a:xfrm>
            <a:custGeom>
              <a:avLst/>
              <a:gdLst/>
              <a:ahLst/>
              <a:cxnLst>
                <a:cxn ang="0">
                  <a:pos x="0" y="0"/>
                </a:cxn>
                <a:cxn ang="0">
                  <a:pos x="17" y="0"/>
                </a:cxn>
                <a:cxn ang="0">
                  <a:pos x="17" y="5"/>
                </a:cxn>
                <a:cxn ang="0">
                  <a:pos x="0" y="0"/>
                </a:cxn>
                <a:cxn ang="0">
                  <a:pos x="0" y="0"/>
                </a:cxn>
              </a:cxnLst>
              <a:pathLst>
                <a:path w="11" h="3">
                  <a:moveTo>
                    <a:pt x="0" y="0"/>
                  </a:moveTo>
                  <a:lnTo>
                    <a:pt x="11" y="0"/>
                  </a:lnTo>
                  <a:lnTo>
                    <a:pt x="11" y="3"/>
                  </a:lnTo>
                  <a:lnTo>
                    <a:pt x="0" y="0"/>
                  </a:lnTo>
                  <a:lnTo>
                    <a:pt x="0" y="0"/>
                  </a:lnTo>
                  <a:close/>
                </a:path>
              </a:pathLst>
            </a:custGeom>
            <a:solidFill>
              <a:srgbClr val="D75B46"/>
            </a:solidFill>
            <a:ln w="9525">
              <a:noFill/>
            </a:ln>
          </p:spPr>
          <p:txBody>
            <a:bodyPr/>
            <a:p>
              <a:endParaRPr lang="zh-CN" altLang="en-US"/>
            </a:p>
          </p:txBody>
        </p:sp>
        <p:sp>
          <p:nvSpPr>
            <p:cNvPr id="286084" name="任意多边形 396"/>
            <p:cNvSpPr/>
            <p:nvPr>
              <p:custDataLst>
                <p:tags r:id="rId383"/>
              </p:custDataLst>
            </p:nvPr>
          </p:nvSpPr>
          <p:spPr>
            <a:xfrm>
              <a:off x="14231" y="6072"/>
              <a:ext cx="38" cy="97"/>
            </a:xfrm>
            <a:custGeom>
              <a:avLst/>
              <a:gdLst/>
              <a:ahLst/>
              <a:cxnLst>
                <a:cxn ang="0">
                  <a:pos x="0" y="68"/>
                </a:cxn>
                <a:cxn ang="0">
                  <a:pos x="9" y="9"/>
                </a:cxn>
                <a:cxn ang="0">
                  <a:pos x="18" y="0"/>
                </a:cxn>
                <a:cxn ang="0">
                  <a:pos x="22" y="0"/>
                </a:cxn>
                <a:cxn ang="0">
                  <a:pos x="32" y="13"/>
                </a:cxn>
                <a:cxn ang="0">
                  <a:pos x="22" y="73"/>
                </a:cxn>
                <a:cxn ang="0">
                  <a:pos x="0" y="68"/>
                </a:cxn>
              </a:cxnLst>
              <a:pathLst>
                <a:path w="7" h="16">
                  <a:moveTo>
                    <a:pt x="0" y="15"/>
                  </a:moveTo>
                  <a:cubicBezTo>
                    <a:pt x="2" y="2"/>
                    <a:pt x="2" y="2"/>
                    <a:pt x="2" y="2"/>
                  </a:cubicBezTo>
                  <a:cubicBezTo>
                    <a:pt x="2" y="1"/>
                    <a:pt x="3" y="0"/>
                    <a:pt x="4" y="0"/>
                  </a:cubicBezTo>
                  <a:cubicBezTo>
                    <a:pt x="5" y="0"/>
                    <a:pt x="5" y="0"/>
                    <a:pt x="5" y="0"/>
                  </a:cubicBezTo>
                  <a:cubicBezTo>
                    <a:pt x="6" y="1"/>
                    <a:pt x="7" y="2"/>
                    <a:pt x="7" y="3"/>
                  </a:cubicBezTo>
                  <a:cubicBezTo>
                    <a:pt x="5" y="16"/>
                    <a:pt x="5" y="16"/>
                    <a:pt x="5" y="16"/>
                  </a:cubicBezTo>
                  <a:lnTo>
                    <a:pt x="0" y="15"/>
                  </a:lnTo>
                  <a:close/>
                </a:path>
              </a:pathLst>
            </a:custGeom>
            <a:solidFill>
              <a:srgbClr val="D75B46"/>
            </a:solidFill>
            <a:ln w="9525">
              <a:noFill/>
            </a:ln>
          </p:spPr>
          <p:txBody>
            <a:bodyPr/>
            <a:p>
              <a:endParaRPr lang="zh-CN" altLang="en-US"/>
            </a:p>
          </p:txBody>
        </p:sp>
        <p:sp>
          <p:nvSpPr>
            <p:cNvPr id="286085" name="任意多边形 397"/>
            <p:cNvSpPr/>
            <p:nvPr>
              <p:custDataLst>
                <p:tags r:id="rId384"/>
              </p:custDataLst>
            </p:nvPr>
          </p:nvSpPr>
          <p:spPr>
            <a:xfrm>
              <a:off x="14242" y="6084"/>
              <a:ext cx="32" cy="72"/>
            </a:xfrm>
            <a:custGeom>
              <a:avLst/>
              <a:gdLst/>
              <a:ahLst/>
              <a:cxnLst>
                <a:cxn ang="0">
                  <a:pos x="0" y="0"/>
                </a:cxn>
                <a:cxn ang="0">
                  <a:pos x="18" y="4"/>
                </a:cxn>
                <a:cxn ang="0">
                  <a:pos x="27" y="9"/>
                </a:cxn>
                <a:cxn ang="0">
                  <a:pos x="18" y="45"/>
                </a:cxn>
                <a:cxn ang="0">
                  <a:pos x="18" y="45"/>
                </a:cxn>
                <a:cxn ang="0">
                  <a:pos x="18" y="54"/>
                </a:cxn>
                <a:cxn ang="0">
                  <a:pos x="13" y="49"/>
                </a:cxn>
                <a:cxn ang="0">
                  <a:pos x="18" y="45"/>
                </a:cxn>
                <a:cxn ang="0">
                  <a:pos x="22" y="9"/>
                </a:cxn>
                <a:cxn ang="0">
                  <a:pos x="18" y="9"/>
                </a:cxn>
                <a:cxn ang="0">
                  <a:pos x="0" y="4"/>
                </a:cxn>
                <a:cxn ang="0">
                  <a:pos x="0" y="0"/>
                </a:cxn>
              </a:cxnLst>
              <a:pathLst>
                <a:path w="6" h="12">
                  <a:moveTo>
                    <a:pt x="0" y="0"/>
                  </a:moveTo>
                  <a:cubicBezTo>
                    <a:pt x="4" y="1"/>
                    <a:pt x="4" y="1"/>
                    <a:pt x="4" y="1"/>
                  </a:cubicBezTo>
                  <a:cubicBezTo>
                    <a:pt x="5" y="1"/>
                    <a:pt x="6" y="2"/>
                    <a:pt x="6" y="2"/>
                  </a:cubicBezTo>
                  <a:cubicBezTo>
                    <a:pt x="4" y="10"/>
                    <a:pt x="4" y="10"/>
                    <a:pt x="4" y="10"/>
                  </a:cubicBezTo>
                  <a:cubicBezTo>
                    <a:pt x="4" y="10"/>
                    <a:pt x="4" y="10"/>
                    <a:pt x="4" y="10"/>
                  </a:cubicBezTo>
                  <a:cubicBezTo>
                    <a:pt x="4" y="12"/>
                    <a:pt x="4" y="12"/>
                    <a:pt x="4" y="12"/>
                  </a:cubicBezTo>
                  <a:cubicBezTo>
                    <a:pt x="3" y="12"/>
                    <a:pt x="3" y="11"/>
                    <a:pt x="3" y="11"/>
                  </a:cubicBezTo>
                  <a:cubicBezTo>
                    <a:pt x="4" y="10"/>
                    <a:pt x="4" y="10"/>
                    <a:pt x="4" y="10"/>
                  </a:cubicBezTo>
                  <a:cubicBezTo>
                    <a:pt x="5" y="2"/>
                    <a:pt x="5" y="2"/>
                    <a:pt x="5" y="2"/>
                  </a:cubicBezTo>
                  <a:cubicBezTo>
                    <a:pt x="5" y="2"/>
                    <a:pt x="5" y="2"/>
                    <a:pt x="4" y="2"/>
                  </a:cubicBezTo>
                  <a:cubicBezTo>
                    <a:pt x="0" y="1"/>
                    <a:pt x="0" y="1"/>
                    <a:pt x="0" y="1"/>
                  </a:cubicBezTo>
                  <a:cubicBezTo>
                    <a:pt x="0" y="0"/>
                    <a:pt x="0" y="0"/>
                    <a:pt x="0" y="0"/>
                  </a:cubicBezTo>
                  <a:close/>
                </a:path>
              </a:pathLst>
            </a:custGeom>
            <a:solidFill>
              <a:srgbClr val="EF6A54"/>
            </a:solidFill>
            <a:ln w="9525">
              <a:noFill/>
            </a:ln>
          </p:spPr>
          <p:txBody>
            <a:bodyPr/>
            <a:p>
              <a:endParaRPr lang="zh-CN" altLang="en-US"/>
            </a:p>
          </p:txBody>
        </p:sp>
        <p:sp>
          <p:nvSpPr>
            <p:cNvPr id="286086" name="任意多边形 398"/>
            <p:cNvSpPr/>
            <p:nvPr>
              <p:custDataLst>
                <p:tags r:id="rId385"/>
              </p:custDataLst>
            </p:nvPr>
          </p:nvSpPr>
          <p:spPr>
            <a:xfrm>
              <a:off x="14162" y="6186"/>
              <a:ext cx="92" cy="175"/>
            </a:xfrm>
            <a:custGeom>
              <a:avLst/>
              <a:gdLst/>
              <a:ahLst/>
              <a:cxnLst>
                <a:cxn ang="0">
                  <a:pos x="0" y="0"/>
                </a:cxn>
                <a:cxn ang="0">
                  <a:pos x="0" y="121"/>
                </a:cxn>
                <a:cxn ang="0">
                  <a:pos x="9" y="131"/>
                </a:cxn>
                <a:cxn ang="0">
                  <a:pos x="68" y="131"/>
                </a:cxn>
                <a:cxn ang="0">
                  <a:pos x="78" y="121"/>
                </a:cxn>
                <a:cxn ang="0">
                  <a:pos x="78" y="0"/>
                </a:cxn>
                <a:cxn ang="0">
                  <a:pos x="0" y="0"/>
                </a:cxn>
              </a:cxnLst>
              <a:pathLst>
                <a:path w="17" h="29">
                  <a:moveTo>
                    <a:pt x="0" y="0"/>
                  </a:moveTo>
                  <a:cubicBezTo>
                    <a:pt x="0" y="27"/>
                    <a:pt x="0" y="27"/>
                    <a:pt x="0" y="27"/>
                  </a:cubicBezTo>
                  <a:cubicBezTo>
                    <a:pt x="0" y="28"/>
                    <a:pt x="1" y="29"/>
                    <a:pt x="2" y="29"/>
                  </a:cubicBezTo>
                  <a:cubicBezTo>
                    <a:pt x="15" y="29"/>
                    <a:pt x="15" y="29"/>
                    <a:pt x="15" y="29"/>
                  </a:cubicBezTo>
                  <a:cubicBezTo>
                    <a:pt x="16" y="29"/>
                    <a:pt x="17" y="28"/>
                    <a:pt x="17" y="27"/>
                  </a:cubicBezTo>
                  <a:cubicBezTo>
                    <a:pt x="17" y="0"/>
                    <a:pt x="17" y="0"/>
                    <a:pt x="17" y="0"/>
                  </a:cubicBezTo>
                  <a:lnTo>
                    <a:pt x="0" y="0"/>
                  </a:lnTo>
                  <a:close/>
                </a:path>
              </a:pathLst>
            </a:custGeom>
            <a:solidFill>
              <a:srgbClr val="476566"/>
            </a:solidFill>
            <a:ln w="9525">
              <a:noFill/>
            </a:ln>
          </p:spPr>
          <p:txBody>
            <a:bodyPr/>
            <a:p>
              <a:endParaRPr lang="zh-CN" altLang="en-US"/>
            </a:p>
          </p:txBody>
        </p:sp>
        <p:sp>
          <p:nvSpPr>
            <p:cNvPr id="286087" name="任意多边形 399"/>
            <p:cNvSpPr/>
            <p:nvPr>
              <p:custDataLst>
                <p:tags r:id="rId386"/>
              </p:custDataLst>
            </p:nvPr>
          </p:nvSpPr>
          <p:spPr>
            <a:xfrm>
              <a:off x="12459" y="6215"/>
              <a:ext cx="299" cy="55"/>
            </a:xfrm>
            <a:custGeom>
              <a:avLst/>
              <a:gdLst/>
              <a:ahLst/>
              <a:cxnLst>
                <a:cxn ang="0">
                  <a:pos x="0" y="36"/>
                </a:cxn>
                <a:cxn ang="0">
                  <a:pos x="0" y="36"/>
                </a:cxn>
                <a:cxn ang="0">
                  <a:pos x="4" y="31"/>
                </a:cxn>
                <a:cxn ang="0">
                  <a:pos x="4" y="9"/>
                </a:cxn>
                <a:cxn ang="0">
                  <a:pos x="0" y="4"/>
                </a:cxn>
                <a:cxn ang="0">
                  <a:pos x="0" y="4"/>
                </a:cxn>
                <a:cxn ang="0">
                  <a:pos x="0" y="0"/>
                </a:cxn>
                <a:cxn ang="0">
                  <a:pos x="250" y="0"/>
                </a:cxn>
                <a:cxn ang="0">
                  <a:pos x="255" y="9"/>
                </a:cxn>
                <a:cxn ang="0">
                  <a:pos x="255" y="31"/>
                </a:cxn>
                <a:cxn ang="0">
                  <a:pos x="250" y="41"/>
                </a:cxn>
                <a:cxn ang="0">
                  <a:pos x="0" y="41"/>
                </a:cxn>
                <a:cxn ang="0">
                  <a:pos x="0" y="36"/>
                </a:cxn>
              </a:cxnLst>
              <a:pathLst>
                <a:path w="57" h="9">
                  <a:moveTo>
                    <a:pt x="0" y="8"/>
                  </a:moveTo>
                  <a:cubicBezTo>
                    <a:pt x="0" y="8"/>
                    <a:pt x="0" y="8"/>
                    <a:pt x="0" y="8"/>
                  </a:cubicBezTo>
                  <a:cubicBezTo>
                    <a:pt x="1" y="7"/>
                    <a:pt x="1" y="7"/>
                    <a:pt x="1" y="7"/>
                  </a:cubicBezTo>
                  <a:cubicBezTo>
                    <a:pt x="1" y="2"/>
                    <a:pt x="1" y="2"/>
                    <a:pt x="1" y="2"/>
                  </a:cubicBezTo>
                  <a:cubicBezTo>
                    <a:pt x="0" y="1"/>
                    <a:pt x="0" y="1"/>
                    <a:pt x="0" y="1"/>
                  </a:cubicBezTo>
                  <a:cubicBezTo>
                    <a:pt x="0" y="1"/>
                    <a:pt x="0" y="1"/>
                    <a:pt x="0" y="1"/>
                  </a:cubicBezTo>
                  <a:cubicBezTo>
                    <a:pt x="0" y="0"/>
                    <a:pt x="0" y="0"/>
                    <a:pt x="0" y="0"/>
                  </a:cubicBezTo>
                  <a:cubicBezTo>
                    <a:pt x="56" y="0"/>
                    <a:pt x="56" y="0"/>
                    <a:pt x="56" y="0"/>
                  </a:cubicBezTo>
                  <a:cubicBezTo>
                    <a:pt x="56" y="0"/>
                    <a:pt x="57" y="1"/>
                    <a:pt x="57" y="2"/>
                  </a:cubicBezTo>
                  <a:cubicBezTo>
                    <a:pt x="57" y="7"/>
                    <a:pt x="57" y="7"/>
                    <a:pt x="57" y="7"/>
                  </a:cubicBezTo>
                  <a:cubicBezTo>
                    <a:pt x="57" y="8"/>
                    <a:pt x="56" y="9"/>
                    <a:pt x="56" y="9"/>
                  </a:cubicBezTo>
                  <a:cubicBezTo>
                    <a:pt x="0" y="9"/>
                    <a:pt x="0" y="9"/>
                    <a:pt x="0" y="9"/>
                  </a:cubicBezTo>
                  <a:lnTo>
                    <a:pt x="0" y="8"/>
                  </a:lnTo>
                  <a:close/>
                </a:path>
              </a:pathLst>
            </a:custGeom>
            <a:solidFill>
              <a:srgbClr val="15B0BF"/>
            </a:solidFill>
            <a:ln w="9525">
              <a:noFill/>
            </a:ln>
          </p:spPr>
          <p:txBody>
            <a:bodyPr/>
            <a:p>
              <a:endParaRPr lang="zh-CN" altLang="en-US"/>
            </a:p>
          </p:txBody>
        </p:sp>
        <p:sp>
          <p:nvSpPr>
            <p:cNvPr id="286088" name="任意多边形 400"/>
            <p:cNvSpPr/>
            <p:nvPr>
              <p:custDataLst>
                <p:tags r:id="rId387"/>
              </p:custDataLst>
            </p:nvPr>
          </p:nvSpPr>
          <p:spPr>
            <a:xfrm>
              <a:off x="12459" y="6215"/>
              <a:ext cx="153" cy="55"/>
            </a:xfrm>
            <a:custGeom>
              <a:avLst/>
              <a:gdLst/>
              <a:ahLst/>
              <a:cxnLst>
                <a:cxn ang="0">
                  <a:pos x="0" y="36"/>
                </a:cxn>
                <a:cxn ang="0">
                  <a:pos x="0" y="36"/>
                </a:cxn>
                <a:cxn ang="0">
                  <a:pos x="4" y="31"/>
                </a:cxn>
                <a:cxn ang="0">
                  <a:pos x="4" y="9"/>
                </a:cxn>
                <a:cxn ang="0">
                  <a:pos x="0" y="4"/>
                </a:cxn>
                <a:cxn ang="0">
                  <a:pos x="0" y="4"/>
                </a:cxn>
                <a:cxn ang="0">
                  <a:pos x="0" y="0"/>
                </a:cxn>
                <a:cxn ang="0">
                  <a:pos x="130" y="0"/>
                </a:cxn>
                <a:cxn ang="0">
                  <a:pos x="130" y="41"/>
                </a:cxn>
                <a:cxn ang="0">
                  <a:pos x="0" y="41"/>
                </a:cxn>
                <a:cxn ang="0">
                  <a:pos x="0" y="36"/>
                </a:cxn>
              </a:cxnLst>
              <a:pathLst>
                <a:path w="82" h="26">
                  <a:moveTo>
                    <a:pt x="0" y="23"/>
                  </a:moveTo>
                  <a:lnTo>
                    <a:pt x="0" y="23"/>
                  </a:lnTo>
                  <a:lnTo>
                    <a:pt x="3" y="20"/>
                  </a:lnTo>
                  <a:lnTo>
                    <a:pt x="3" y="6"/>
                  </a:lnTo>
                  <a:lnTo>
                    <a:pt x="0" y="3"/>
                  </a:lnTo>
                  <a:lnTo>
                    <a:pt x="0" y="3"/>
                  </a:lnTo>
                  <a:lnTo>
                    <a:pt x="0" y="0"/>
                  </a:lnTo>
                  <a:lnTo>
                    <a:pt x="82" y="0"/>
                  </a:lnTo>
                  <a:lnTo>
                    <a:pt x="82" y="26"/>
                  </a:lnTo>
                  <a:lnTo>
                    <a:pt x="0" y="26"/>
                  </a:lnTo>
                  <a:lnTo>
                    <a:pt x="0" y="23"/>
                  </a:lnTo>
                  <a:close/>
                </a:path>
              </a:pathLst>
            </a:custGeom>
            <a:solidFill>
              <a:srgbClr val="1695A4"/>
            </a:solidFill>
            <a:ln w="9525">
              <a:noFill/>
            </a:ln>
          </p:spPr>
          <p:txBody>
            <a:bodyPr/>
            <a:p>
              <a:endParaRPr lang="zh-CN" altLang="en-US"/>
            </a:p>
          </p:txBody>
        </p:sp>
        <p:sp>
          <p:nvSpPr>
            <p:cNvPr id="286089" name="任意多边形 401"/>
            <p:cNvSpPr/>
            <p:nvPr>
              <p:custDataLst>
                <p:tags r:id="rId388"/>
              </p:custDataLst>
            </p:nvPr>
          </p:nvSpPr>
          <p:spPr>
            <a:xfrm>
              <a:off x="12459" y="6222"/>
              <a:ext cx="296" cy="43"/>
            </a:xfrm>
            <a:custGeom>
              <a:avLst/>
              <a:gdLst/>
              <a:ahLst/>
              <a:cxnLst>
                <a:cxn ang="0">
                  <a:pos x="4" y="27"/>
                </a:cxn>
                <a:cxn ang="0">
                  <a:pos x="4" y="4"/>
                </a:cxn>
                <a:cxn ang="0">
                  <a:pos x="0" y="0"/>
                </a:cxn>
                <a:cxn ang="0">
                  <a:pos x="252" y="0"/>
                </a:cxn>
                <a:cxn ang="0">
                  <a:pos x="252" y="4"/>
                </a:cxn>
                <a:cxn ang="0">
                  <a:pos x="252" y="27"/>
                </a:cxn>
                <a:cxn ang="0">
                  <a:pos x="252" y="32"/>
                </a:cxn>
                <a:cxn ang="0">
                  <a:pos x="0" y="32"/>
                </a:cxn>
                <a:cxn ang="0">
                  <a:pos x="4" y="27"/>
                </a:cxn>
              </a:cxnLst>
              <a:pathLst>
                <a:path w="159" h="20">
                  <a:moveTo>
                    <a:pt x="3" y="17"/>
                  </a:moveTo>
                  <a:lnTo>
                    <a:pt x="3" y="3"/>
                  </a:lnTo>
                  <a:lnTo>
                    <a:pt x="0" y="0"/>
                  </a:lnTo>
                  <a:lnTo>
                    <a:pt x="159" y="0"/>
                  </a:lnTo>
                  <a:lnTo>
                    <a:pt x="159" y="3"/>
                  </a:lnTo>
                  <a:lnTo>
                    <a:pt x="159" y="17"/>
                  </a:lnTo>
                  <a:lnTo>
                    <a:pt x="159" y="20"/>
                  </a:lnTo>
                  <a:lnTo>
                    <a:pt x="0" y="20"/>
                  </a:lnTo>
                  <a:lnTo>
                    <a:pt x="3" y="17"/>
                  </a:lnTo>
                  <a:close/>
                </a:path>
              </a:pathLst>
            </a:custGeom>
            <a:solidFill>
              <a:srgbClr val="FFFFFF"/>
            </a:solidFill>
            <a:ln w="9525">
              <a:noFill/>
            </a:ln>
          </p:spPr>
          <p:txBody>
            <a:bodyPr/>
            <a:p>
              <a:endParaRPr lang="zh-CN" altLang="en-US"/>
            </a:p>
          </p:txBody>
        </p:sp>
        <p:sp>
          <p:nvSpPr>
            <p:cNvPr id="286090" name="任意多边形 402"/>
            <p:cNvSpPr/>
            <p:nvPr>
              <p:custDataLst>
                <p:tags r:id="rId389"/>
              </p:custDataLst>
            </p:nvPr>
          </p:nvSpPr>
          <p:spPr>
            <a:xfrm>
              <a:off x="12537" y="6163"/>
              <a:ext cx="201" cy="53"/>
            </a:xfrm>
            <a:custGeom>
              <a:avLst/>
              <a:gdLst/>
              <a:ahLst/>
              <a:cxnLst>
                <a:cxn ang="0">
                  <a:pos x="171" y="35"/>
                </a:cxn>
                <a:cxn ang="0">
                  <a:pos x="166" y="35"/>
                </a:cxn>
                <a:cxn ang="0">
                  <a:pos x="162" y="31"/>
                </a:cxn>
                <a:cxn ang="0">
                  <a:pos x="162" y="8"/>
                </a:cxn>
                <a:cxn ang="0">
                  <a:pos x="166" y="4"/>
                </a:cxn>
                <a:cxn ang="0">
                  <a:pos x="171" y="4"/>
                </a:cxn>
                <a:cxn ang="0">
                  <a:pos x="171" y="0"/>
                </a:cxn>
                <a:cxn ang="0">
                  <a:pos x="18" y="0"/>
                </a:cxn>
                <a:cxn ang="0">
                  <a:pos x="4" y="8"/>
                </a:cxn>
                <a:cxn ang="0">
                  <a:pos x="4" y="35"/>
                </a:cxn>
                <a:cxn ang="0">
                  <a:pos x="18" y="40"/>
                </a:cxn>
                <a:cxn ang="0">
                  <a:pos x="171" y="40"/>
                </a:cxn>
                <a:cxn ang="0">
                  <a:pos x="171" y="35"/>
                </a:cxn>
              </a:cxnLst>
              <a:pathLst>
                <a:path w="38" h="9">
                  <a:moveTo>
                    <a:pt x="38" y="8"/>
                  </a:moveTo>
                  <a:cubicBezTo>
                    <a:pt x="37" y="8"/>
                    <a:pt x="37" y="8"/>
                    <a:pt x="37" y="8"/>
                  </a:cubicBezTo>
                  <a:cubicBezTo>
                    <a:pt x="36" y="7"/>
                    <a:pt x="36" y="7"/>
                    <a:pt x="36" y="7"/>
                  </a:cubicBezTo>
                  <a:cubicBezTo>
                    <a:pt x="36" y="6"/>
                    <a:pt x="36" y="4"/>
                    <a:pt x="36" y="2"/>
                  </a:cubicBezTo>
                  <a:cubicBezTo>
                    <a:pt x="37" y="1"/>
                    <a:pt x="37" y="1"/>
                    <a:pt x="37" y="1"/>
                  </a:cubicBezTo>
                  <a:cubicBezTo>
                    <a:pt x="38" y="1"/>
                    <a:pt x="38" y="1"/>
                    <a:pt x="38" y="1"/>
                  </a:cubicBezTo>
                  <a:cubicBezTo>
                    <a:pt x="38" y="0"/>
                    <a:pt x="38" y="0"/>
                    <a:pt x="38" y="0"/>
                  </a:cubicBezTo>
                  <a:cubicBezTo>
                    <a:pt x="26" y="0"/>
                    <a:pt x="15" y="0"/>
                    <a:pt x="4" y="0"/>
                  </a:cubicBezTo>
                  <a:cubicBezTo>
                    <a:pt x="3" y="0"/>
                    <a:pt x="2" y="1"/>
                    <a:pt x="1" y="2"/>
                  </a:cubicBezTo>
                  <a:cubicBezTo>
                    <a:pt x="0" y="4"/>
                    <a:pt x="0" y="6"/>
                    <a:pt x="1" y="8"/>
                  </a:cubicBezTo>
                  <a:cubicBezTo>
                    <a:pt x="2" y="8"/>
                    <a:pt x="3" y="9"/>
                    <a:pt x="4" y="9"/>
                  </a:cubicBezTo>
                  <a:cubicBezTo>
                    <a:pt x="15" y="9"/>
                    <a:pt x="26" y="9"/>
                    <a:pt x="38" y="9"/>
                  </a:cubicBezTo>
                  <a:lnTo>
                    <a:pt x="38" y="8"/>
                  </a:lnTo>
                  <a:close/>
                </a:path>
              </a:pathLst>
            </a:custGeom>
            <a:solidFill>
              <a:srgbClr val="7AC488"/>
            </a:solidFill>
            <a:ln w="9525">
              <a:noFill/>
            </a:ln>
          </p:spPr>
          <p:txBody>
            <a:bodyPr/>
            <a:p>
              <a:endParaRPr lang="zh-CN" altLang="en-US"/>
            </a:p>
          </p:txBody>
        </p:sp>
        <p:sp>
          <p:nvSpPr>
            <p:cNvPr id="286091" name="任意多边形 403"/>
            <p:cNvSpPr/>
            <p:nvPr>
              <p:custDataLst>
                <p:tags r:id="rId390"/>
              </p:custDataLst>
            </p:nvPr>
          </p:nvSpPr>
          <p:spPr>
            <a:xfrm>
              <a:off x="12542" y="6170"/>
              <a:ext cx="190" cy="43"/>
            </a:xfrm>
            <a:custGeom>
              <a:avLst/>
              <a:gdLst/>
              <a:ahLst/>
              <a:cxnLst>
                <a:cxn ang="0">
                  <a:pos x="157" y="27"/>
                </a:cxn>
                <a:cxn ang="0">
                  <a:pos x="157" y="4"/>
                </a:cxn>
                <a:cxn ang="0">
                  <a:pos x="162" y="0"/>
                </a:cxn>
                <a:cxn ang="0">
                  <a:pos x="9" y="0"/>
                </a:cxn>
                <a:cxn ang="0">
                  <a:pos x="4" y="4"/>
                </a:cxn>
                <a:cxn ang="0">
                  <a:pos x="4" y="32"/>
                </a:cxn>
                <a:cxn ang="0">
                  <a:pos x="9" y="32"/>
                </a:cxn>
                <a:cxn ang="0">
                  <a:pos x="162" y="32"/>
                </a:cxn>
                <a:cxn ang="0">
                  <a:pos x="157" y="27"/>
                </a:cxn>
              </a:cxnLst>
              <a:pathLst>
                <a:path w="36" h="7">
                  <a:moveTo>
                    <a:pt x="35" y="6"/>
                  </a:moveTo>
                  <a:cubicBezTo>
                    <a:pt x="35" y="5"/>
                    <a:pt x="35" y="3"/>
                    <a:pt x="35" y="1"/>
                  </a:cubicBezTo>
                  <a:cubicBezTo>
                    <a:pt x="36" y="0"/>
                    <a:pt x="36" y="0"/>
                    <a:pt x="36" y="0"/>
                  </a:cubicBezTo>
                  <a:cubicBezTo>
                    <a:pt x="25" y="0"/>
                    <a:pt x="13" y="0"/>
                    <a:pt x="2" y="0"/>
                  </a:cubicBezTo>
                  <a:cubicBezTo>
                    <a:pt x="1" y="1"/>
                    <a:pt x="1" y="1"/>
                    <a:pt x="1" y="1"/>
                  </a:cubicBezTo>
                  <a:cubicBezTo>
                    <a:pt x="0" y="3"/>
                    <a:pt x="0" y="5"/>
                    <a:pt x="1" y="7"/>
                  </a:cubicBezTo>
                  <a:cubicBezTo>
                    <a:pt x="2" y="7"/>
                    <a:pt x="2" y="7"/>
                    <a:pt x="2" y="7"/>
                  </a:cubicBezTo>
                  <a:cubicBezTo>
                    <a:pt x="13" y="7"/>
                    <a:pt x="25" y="7"/>
                    <a:pt x="36" y="7"/>
                  </a:cubicBezTo>
                  <a:lnTo>
                    <a:pt x="35" y="6"/>
                  </a:lnTo>
                  <a:close/>
                </a:path>
              </a:pathLst>
            </a:custGeom>
            <a:solidFill>
              <a:srgbClr val="FFFFFF"/>
            </a:solidFill>
            <a:ln w="9525">
              <a:noFill/>
            </a:ln>
          </p:spPr>
          <p:txBody>
            <a:bodyPr/>
            <a:p>
              <a:endParaRPr lang="zh-CN" altLang="en-US"/>
            </a:p>
          </p:txBody>
        </p:sp>
        <p:sp>
          <p:nvSpPr>
            <p:cNvPr id="286092" name="任意多边形 404"/>
            <p:cNvSpPr/>
            <p:nvPr>
              <p:custDataLst>
                <p:tags r:id="rId391"/>
              </p:custDataLst>
            </p:nvPr>
          </p:nvSpPr>
          <p:spPr>
            <a:xfrm>
              <a:off x="12459" y="6222"/>
              <a:ext cx="158" cy="43"/>
            </a:xfrm>
            <a:custGeom>
              <a:avLst/>
              <a:gdLst/>
              <a:ahLst/>
              <a:cxnLst>
                <a:cxn ang="0">
                  <a:pos x="4" y="27"/>
                </a:cxn>
                <a:cxn ang="0">
                  <a:pos x="4" y="4"/>
                </a:cxn>
                <a:cxn ang="0">
                  <a:pos x="0" y="0"/>
                </a:cxn>
                <a:cxn ang="0">
                  <a:pos x="135" y="0"/>
                </a:cxn>
                <a:cxn ang="0">
                  <a:pos x="135" y="4"/>
                </a:cxn>
                <a:cxn ang="0">
                  <a:pos x="135" y="27"/>
                </a:cxn>
                <a:cxn ang="0">
                  <a:pos x="135" y="32"/>
                </a:cxn>
                <a:cxn ang="0">
                  <a:pos x="0" y="32"/>
                </a:cxn>
                <a:cxn ang="0">
                  <a:pos x="4" y="27"/>
                </a:cxn>
              </a:cxnLst>
              <a:pathLst>
                <a:path w="85" h="20">
                  <a:moveTo>
                    <a:pt x="3" y="17"/>
                  </a:moveTo>
                  <a:lnTo>
                    <a:pt x="3" y="3"/>
                  </a:lnTo>
                  <a:lnTo>
                    <a:pt x="0" y="0"/>
                  </a:lnTo>
                  <a:lnTo>
                    <a:pt x="85" y="0"/>
                  </a:lnTo>
                  <a:lnTo>
                    <a:pt x="85" y="3"/>
                  </a:lnTo>
                  <a:lnTo>
                    <a:pt x="85" y="17"/>
                  </a:lnTo>
                  <a:lnTo>
                    <a:pt x="85" y="20"/>
                  </a:lnTo>
                  <a:lnTo>
                    <a:pt x="0" y="20"/>
                  </a:lnTo>
                  <a:lnTo>
                    <a:pt x="3" y="17"/>
                  </a:lnTo>
                  <a:close/>
                </a:path>
              </a:pathLst>
            </a:custGeom>
            <a:solidFill>
              <a:srgbClr val="D1ECFB"/>
            </a:solidFill>
            <a:ln w="9525">
              <a:noFill/>
            </a:ln>
          </p:spPr>
          <p:txBody>
            <a:bodyPr/>
            <a:p>
              <a:endParaRPr lang="zh-CN" altLang="en-US"/>
            </a:p>
          </p:txBody>
        </p:sp>
        <p:sp>
          <p:nvSpPr>
            <p:cNvPr id="286093" name="任意多边形 405"/>
            <p:cNvSpPr/>
            <p:nvPr>
              <p:custDataLst>
                <p:tags r:id="rId392"/>
              </p:custDataLst>
            </p:nvPr>
          </p:nvSpPr>
          <p:spPr>
            <a:xfrm>
              <a:off x="12511" y="6091"/>
              <a:ext cx="275" cy="72"/>
            </a:xfrm>
            <a:custGeom>
              <a:avLst/>
              <a:gdLst/>
              <a:ahLst/>
              <a:cxnLst>
                <a:cxn ang="0">
                  <a:pos x="234" y="49"/>
                </a:cxn>
                <a:cxn ang="0">
                  <a:pos x="229" y="49"/>
                </a:cxn>
                <a:cxn ang="0">
                  <a:pos x="229" y="45"/>
                </a:cxn>
                <a:cxn ang="0">
                  <a:pos x="229" y="4"/>
                </a:cxn>
                <a:cxn ang="0">
                  <a:pos x="229" y="4"/>
                </a:cxn>
                <a:cxn ang="0">
                  <a:pos x="234" y="4"/>
                </a:cxn>
                <a:cxn ang="0">
                  <a:pos x="234" y="0"/>
                </a:cxn>
                <a:cxn ang="0">
                  <a:pos x="9" y="0"/>
                </a:cxn>
                <a:cxn ang="0">
                  <a:pos x="0" y="4"/>
                </a:cxn>
                <a:cxn ang="0">
                  <a:pos x="0" y="45"/>
                </a:cxn>
                <a:cxn ang="0">
                  <a:pos x="9" y="54"/>
                </a:cxn>
                <a:cxn ang="0">
                  <a:pos x="234" y="54"/>
                </a:cxn>
                <a:cxn ang="0">
                  <a:pos x="234" y="49"/>
                </a:cxn>
              </a:cxnLst>
              <a:pathLst>
                <a:path w="52" h="12">
                  <a:moveTo>
                    <a:pt x="52" y="11"/>
                  </a:moveTo>
                  <a:cubicBezTo>
                    <a:pt x="51" y="11"/>
                    <a:pt x="51" y="11"/>
                    <a:pt x="51" y="11"/>
                  </a:cubicBezTo>
                  <a:cubicBezTo>
                    <a:pt x="51" y="10"/>
                    <a:pt x="51" y="10"/>
                    <a:pt x="51" y="10"/>
                  </a:cubicBezTo>
                  <a:cubicBezTo>
                    <a:pt x="51" y="1"/>
                    <a:pt x="51" y="1"/>
                    <a:pt x="51" y="1"/>
                  </a:cubicBezTo>
                  <a:cubicBezTo>
                    <a:pt x="51" y="1"/>
                    <a:pt x="51" y="1"/>
                    <a:pt x="51" y="1"/>
                  </a:cubicBezTo>
                  <a:cubicBezTo>
                    <a:pt x="52" y="1"/>
                    <a:pt x="52" y="1"/>
                    <a:pt x="52" y="1"/>
                  </a:cubicBezTo>
                  <a:cubicBezTo>
                    <a:pt x="52" y="0"/>
                    <a:pt x="52" y="0"/>
                    <a:pt x="52" y="0"/>
                  </a:cubicBezTo>
                  <a:cubicBezTo>
                    <a:pt x="2" y="0"/>
                    <a:pt x="2" y="0"/>
                    <a:pt x="2" y="0"/>
                  </a:cubicBezTo>
                  <a:cubicBezTo>
                    <a:pt x="1" y="0"/>
                    <a:pt x="0" y="0"/>
                    <a:pt x="0" y="1"/>
                  </a:cubicBezTo>
                  <a:cubicBezTo>
                    <a:pt x="0" y="10"/>
                    <a:pt x="0" y="10"/>
                    <a:pt x="0" y="10"/>
                  </a:cubicBezTo>
                  <a:cubicBezTo>
                    <a:pt x="0" y="11"/>
                    <a:pt x="1" y="12"/>
                    <a:pt x="2" y="12"/>
                  </a:cubicBezTo>
                  <a:cubicBezTo>
                    <a:pt x="52" y="12"/>
                    <a:pt x="52" y="12"/>
                    <a:pt x="52" y="12"/>
                  </a:cubicBezTo>
                  <a:lnTo>
                    <a:pt x="52" y="11"/>
                  </a:lnTo>
                  <a:close/>
                </a:path>
              </a:pathLst>
            </a:custGeom>
            <a:solidFill>
              <a:srgbClr val="1695A4"/>
            </a:solidFill>
            <a:ln w="9525">
              <a:noFill/>
            </a:ln>
          </p:spPr>
          <p:txBody>
            <a:bodyPr/>
            <a:p>
              <a:endParaRPr lang="zh-CN" altLang="en-US"/>
            </a:p>
          </p:txBody>
        </p:sp>
        <p:sp>
          <p:nvSpPr>
            <p:cNvPr id="286094" name="任意多边形 406"/>
            <p:cNvSpPr/>
            <p:nvPr>
              <p:custDataLst>
                <p:tags r:id="rId393"/>
              </p:custDataLst>
            </p:nvPr>
          </p:nvSpPr>
          <p:spPr>
            <a:xfrm>
              <a:off x="12649" y="6091"/>
              <a:ext cx="137" cy="72"/>
            </a:xfrm>
            <a:custGeom>
              <a:avLst/>
              <a:gdLst/>
              <a:ahLst/>
              <a:cxnLst>
                <a:cxn ang="0">
                  <a:pos x="117" y="49"/>
                </a:cxn>
                <a:cxn ang="0">
                  <a:pos x="112" y="49"/>
                </a:cxn>
                <a:cxn ang="0">
                  <a:pos x="112" y="44"/>
                </a:cxn>
                <a:cxn ang="0">
                  <a:pos x="112" y="4"/>
                </a:cxn>
                <a:cxn ang="0">
                  <a:pos x="112" y="4"/>
                </a:cxn>
                <a:cxn ang="0">
                  <a:pos x="117" y="4"/>
                </a:cxn>
                <a:cxn ang="0">
                  <a:pos x="117" y="0"/>
                </a:cxn>
                <a:cxn ang="0">
                  <a:pos x="0" y="0"/>
                </a:cxn>
                <a:cxn ang="0">
                  <a:pos x="0" y="54"/>
                </a:cxn>
                <a:cxn ang="0">
                  <a:pos x="117" y="54"/>
                </a:cxn>
                <a:cxn ang="0">
                  <a:pos x="117" y="49"/>
                </a:cxn>
              </a:cxnLst>
              <a:pathLst>
                <a:path w="74" h="34">
                  <a:moveTo>
                    <a:pt x="74" y="31"/>
                  </a:moveTo>
                  <a:lnTo>
                    <a:pt x="71" y="31"/>
                  </a:lnTo>
                  <a:lnTo>
                    <a:pt x="71" y="28"/>
                  </a:lnTo>
                  <a:lnTo>
                    <a:pt x="71" y="3"/>
                  </a:lnTo>
                  <a:lnTo>
                    <a:pt x="71" y="3"/>
                  </a:lnTo>
                  <a:lnTo>
                    <a:pt x="74" y="3"/>
                  </a:lnTo>
                  <a:lnTo>
                    <a:pt x="74" y="0"/>
                  </a:lnTo>
                  <a:lnTo>
                    <a:pt x="0" y="0"/>
                  </a:lnTo>
                  <a:lnTo>
                    <a:pt x="0" y="34"/>
                  </a:lnTo>
                  <a:lnTo>
                    <a:pt x="74" y="34"/>
                  </a:lnTo>
                  <a:lnTo>
                    <a:pt x="74" y="31"/>
                  </a:lnTo>
                  <a:close/>
                </a:path>
              </a:pathLst>
            </a:custGeom>
            <a:solidFill>
              <a:srgbClr val="15B0BF"/>
            </a:solidFill>
            <a:ln w="9525">
              <a:noFill/>
            </a:ln>
          </p:spPr>
          <p:txBody>
            <a:bodyPr/>
            <a:p>
              <a:endParaRPr lang="zh-CN" altLang="en-US"/>
            </a:p>
          </p:txBody>
        </p:sp>
        <p:sp>
          <p:nvSpPr>
            <p:cNvPr id="286095" name="任意多边形 407"/>
            <p:cNvSpPr/>
            <p:nvPr>
              <p:custDataLst>
                <p:tags r:id="rId394"/>
              </p:custDataLst>
            </p:nvPr>
          </p:nvSpPr>
          <p:spPr>
            <a:xfrm>
              <a:off x="12517" y="6098"/>
              <a:ext cx="264" cy="59"/>
            </a:xfrm>
            <a:custGeom>
              <a:avLst/>
              <a:gdLst/>
              <a:ahLst/>
              <a:cxnLst>
                <a:cxn ang="0">
                  <a:pos x="225" y="39"/>
                </a:cxn>
                <a:cxn ang="0">
                  <a:pos x="225" y="0"/>
                </a:cxn>
                <a:cxn ang="0">
                  <a:pos x="225" y="0"/>
                </a:cxn>
                <a:cxn ang="0">
                  <a:pos x="4" y="0"/>
                </a:cxn>
                <a:cxn ang="0">
                  <a:pos x="0" y="0"/>
                </a:cxn>
                <a:cxn ang="0">
                  <a:pos x="0" y="39"/>
                </a:cxn>
                <a:cxn ang="0">
                  <a:pos x="4" y="44"/>
                </a:cxn>
                <a:cxn ang="0">
                  <a:pos x="225" y="44"/>
                </a:cxn>
                <a:cxn ang="0">
                  <a:pos x="225" y="39"/>
                </a:cxn>
              </a:cxnLst>
              <a:pathLst>
                <a:path w="142" h="28">
                  <a:moveTo>
                    <a:pt x="142" y="25"/>
                  </a:moveTo>
                  <a:lnTo>
                    <a:pt x="142" y="0"/>
                  </a:lnTo>
                  <a:lnTo>
                    <a:pt x="142" y="0"/>
                  </a:lnTo>
                  <a:lnTo>
                    <a:pt x="3" y="0"/>
                  </a:lnTo>
                  <a:lnTo>
                    <a:pt x="0" y="0"/>
                  </a:lnTo>
                  <a:lnTo>
                    <a:pt x="0" y="25"/>
                  </a:lnTo>
                  <a:lnTo>
                    <a:pt x="3" y="28"/>
                  </a:lnTo>
                  <a:lnTo>
                    <a:pt x="142" y="28"/>
                  </a:lnTo>
                  <a:lnTo>
                    <a:pt x="142" y="25"/>
                  </a:lnTo>
                  <a:close/>
                </a:path>
              </a:pathLst>
            </a:custGeom>
            <a:solidFill>
              <a:srgbClr val="D1ECFB"/>
            </a:solidFill>
            <a:ln w="9525">
              <a:noFill/>
            </a:ln>
          </p:spPr>
          <p:txBody>
            <a:bodyPr/>
            <a:p>
              <a:endParaRPr lang="zh-CN" altLang="en-US"/>
            </a:p>
          </p:txBody>
        </p:sp>
        <p:sp>
          <p:nvSpPr>
            <p:cNvPr id="286096" name="任意多边形 408"/>
            <p:cNvSpPr/>
            <p:nvPr>
              <p:custDataLst>
                <p:tags r:id="rId395"/>
              </p:custDataLst>
            </p:nvPr>
          </p:nvSpPr>
          <p:spPr>
            <a:xfrm>
              <a:off x="12643" y="6098"/>
              <a:ext cx="137" cy="59"/>
            </a:xfrm>
            <a:custGeom>
              <a:avLst/>
              <a:gdLst/>
              <a:ahLst/>
              <a:cxnLst>
                <a:cxn ang="0">
                  <a:pos x="117" y="39"/>
                </a:cxn>
                <a:cxn ang="0">
                  <a:pos x="117" y="0"/>
                </a:cxn>
                <a:cxn ang="0">
                  <a:pos x="117" y="0"/>
                </a:cxn>
                <a:cxn ang="0">
                  <a:pos x="0" y="0"/>
                </a:cxn>
                <a:cxn ang="0">
                  <a:pos x="0" y="0"/>
                </a:cxn>
                <a:cxn ang="0">
                  <a:pos x="0" y="39"/>
                </a:cxn>
                <a:cxn ang="0">
                  <a:pos x="0" y="44"/>
                </a:cxn>
                <a:cxn ang="0">
                  <a:pos x="117" y="44"/>
                </a:cxn>
                <a:cxn ang="0">
                  <a:pos x="117" y="39"/>
                </a:cxn>
              </a:cxnLst>
              <a:pathLst>
                <a:path w="74" h="28">
                  <a:moveTo>
                    <a:pt x="74" y="25"/>
                  </a:moveTo>
                  <a:lnTo>
                    <a:pt x="74" y="0"/>
                  </a:lnTo>
                  <a:lnTo>
                    <a:pt x="74" y="0"/>
                  </a:lnTo>
                  <a:lnTo>
                    <a:pt x="0" y="0"/>
                  </a:lnTo>
                  <a:lnTo>
                    <a:pt x="0" y="0"/>
                  </a:lnTo>
                  <a:lnTo>
                    <a:pt x="0" y="25"/>
                  </a:lnTo>
                  <a:lnTo>
                    <a:pt x="0" y="28"/>
                  </a:lnTo>
                  <a:lnTo>
                    <a:pt x="74" y="28"/>
                  </a:lnTo>
                  <a:lnTo>
                    <a:pt x="74" y="25"/>
                  </a:lnTo>
                  <a:close/>
                </a:path>
              </a:pathLst>
            </a:custGeom>
            <a:solidFill>
              <a:srgbClr val="FFFFFF"/>
            </a:solidFill>
            <a:ln w="9525">
              <a:noFill/>
            </a:ln>
          </p:spPr>
          <p:txBody>
            <a:bodyPr/>
            <a:p>
              <a:endParaRPr lang="zh-CN" altLang="en-US"/>
            </a:p>
          </p:txBody>
        </p:sp>
        <p:sp>
          <p:nvSpPr>
            <p:cNvPr id="286097" name="矩形 409"/>
            <p:cNvSpPr/>
            <p:nvPr>
              <p:custDataLst>
                <p:tags r:id="rId396"/>
              </p:custDataLst>
            </p:nvPr>
          </p:nvSpPr>
          <p:spPr>
            <a:xfrm>
              <a:off x="12522" y="6098"/>
              <a:ext cx="121" cy="4"/>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98" name="矩形 410"/>
            <p:cNvSpPr/>
            <p:nvPr>
              <p:custDataLst>
                <p:tags r:id="rId397"/>
              </p:custDataLst>
            </p:nvPr>
          </p:nvSpPr>
          <p:spPr>
            <a:xfrm>
              <a:off x="12522" y="6150"/>
              <a:ext cx="121" cy="7"/>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099" name="矩形 411"/>
            <p:cNvSpPr/>
            <p:nvPr>
              <p:custDataLst>
                <p:tags r:id="rId398"/>
              </p:custDataLst>
            </p:nvPr>
          </p:nvSpPr>
          <p:spPr>
            <a:xfrm>
              <a:off x="12522" y="6102"/>
              <a:ext cx="1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100" name="矩形 412"/>
            <p:cNvSpPr/>
            <p:nvPr>
              <p:custDataLst>
                <p:tags r:id="rId399"/>
              </p:custDataLst>
            </p:nvPr>
          </p:nvSpPr>
          <p:spPr>
            <a:xfrm>
              <a:off x="12522" y="6120"/>
              <a:ext cx="1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101" name="矩形 413"/>
            <p:cNvSpPr/>
            <p:nvPr>
              <p:custDataLst>
                <p:tags r:id="rId400"/>
              </p:custDataLst>
            </p:nvPr>
          </p:nvSpPr>
          <p:spPr>
            <a:xfrm>
              <a:off x="12522" y="6134"/>
              <a:ext cx="1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102" name="矩形 414"/>
            <p:cNvSpPr/>
            <p:nvPr>
              <p:custDataLst>
                <p:tags r:id="rId401"/>
              </p:custDataLst>
            </p:nvPr>
          </p:nvSpPr>
          <p:spPr>
            <a:xfrm>
              <a:off x="12522" y="6138"/>
              <a:ext cx="1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103" name="矩形 415"/>
            <p:cNvSpPr/>
            <p:nvPr>
              <p:custDataLst>
                <p:tags r:id="rId402"/>
              </p:custDataLst>
            </p:nvPr>
          </p:nvSpPr>
          <p:spPr>
            <a:xfrm>
              <a:off x="12522" y="6108"/>
              <a:ext cx="1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104" name="矩形 416"/>
            <p:cNvSpPr/>
            <p:nvPr>
              <p:custDataLst>
                <p:tags r:id="rId403"/>
              </p:custDataLst>
            </p:nvPr>
          </p:nvSpPr>
          <p:spPr>
            <a:xfrm>
              <a:off x="12522" y="6114"/>
              <a:ext cx="1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105" name="矩形 417"/>
            <p:cNvSpPr/>
            <p:nvPr>
              <p:custDataLst>
                <p:tags r:id="rId404"/>
              </p:custDataLst>
            </p:nvPr>
          </p:nvSpPr>
          <p:spPr>
            <a:xfrm>
              <a:off x="12522" y="6120"/>
              <a:ext cx="1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106" name="矩形 418"/>
            <p:cNvSpPr/>
            <p:nvPr>
              <p:custDataLst>
                <p:tags r:id="rId405"/>
              </p:custDataLst>
            </p:nvPr>
          </p:nvSpPr>
          <p:spPr>
            <a:xfrm>
              <a:off x="12522" y="6144"/>
              <a:ext cx="121" cy="3"/>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107" name="矩形 419"/>
            <p:cNvSpPr/>
            <p:nvPr>
              <p:custDataLst>
                <p:tags r:id="rId406"/>
              </p:custDataLst>
            </p:nvPr>
          </p:nvSpPr>
          <p:spPr>
            <a:xfrm>
              <a:off x="12522" y="6127"/>
              <a:ext cx="121" cy="7"/>
            </a:xfrm>
            <a:prstGeom prst="rect">
              <a:avLst/>
            </a:prstGeom>
            <a:solidFill>
              <a:srgbClr val="FFFFFF"/>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108" name="任意多边形 420"/>
            <p:cNvSpPr/>
            <p:nvPr>
              <p:custDataLst>
                <p:tags r:id="rId407"/>
              </p:custDataLst>
            </p:nvPr>
          </p:nvSpPr>
          <p:spPr>
            <a:xfrm>
              <a:off x="12528" y="6144"/>
              <a:ext cx="26" cy="32"/>
            </a:xfrm>
            <a:custGeom>
              <a:avLst/>
              <a:gdLst/>
              <a:ahLst/>
              <a:cxnLst>
                <a:cxn ang="0">
                  <a:pos x="22" y="24"/>
                </a:cxn>
                <a:cxn ang="0">
                  <a:pos x="12" y="19"/>
                </a:cxn>
                <a:cxn ang="0">
                  <a:pos x="0" y="24"/>
                </a:cxn>
                <a:cxn ang="0">
                  <a:pos x="0" y="0"/>
                </a:cxn>
                <a:cxn ang="0">
                  <a:pos x="12" y="0"/>
                </a:cxn>
                <a:cxn ang="0">
                  <a:pos x="22" y="0"/>
                </a:cxn>
                <a:cxn ang="0">
                  <a:pos x="22" y="24"/>
                </a:cxn>
              </a:cxnLst>
              <a:pathLst>
                <a:path w="14" h="15">
                  <a:moveTo>
                    <a:pt x="14" y="15"/>
                  </a:moveTo>
                  <a:lnTo>
                    <a:pt x="8" y="12"/>
                  </a:lnTo>
                  <a:lnTo>
                    <a:pt x="0" y="15"/>
                  </a:lnTo>
                  <a:lnTo>
                    <a:pt x="0" y="0"/>
                  </a:lnTo>
                  <a:lnTo>
                    <a:pt x="8" y="0"/>
                  </a:lnTo>
                  <a:lnTo>
                    <a:pt x="14" y="0"/>
                  </a:lnTo>
                  <a:lnTo>
                    <a:pt x="14" y="15"/>
                  </a:lnTo>
                  <a:close/>
                </a:path>
              </a:pathLst>
            </a:custGeom>
            <a:solidFill>
              <a:srgbClr val="F4DA80"/>
            </a:solidFill>
            <a:ln w="9525">
              <a:noFill/>
            </a:ln>
          </p:spPr>
          <p:txBody>
            <a:bodyPr/>
            <a:p>
              <a:endParaRPr lang="zh-CN" altLang="en-US"/>
            </a:p>
          </p:txBody>
        </p:sp>
        <p:sp>
          <p:nvSpPr>
            <p:cNvPr id="286109" name="矩形 421"/>
            <p:cNvSpPr/>
            <p:nvPr>
              <p:custDataLst>
                <p:tags r:id="rId408"/>
              </p:custDataLst>
            </p:nvPr>
          </p:nvSpPr>
          <p:spPr>
            <a:xfrm>
              <a:off x="12479" y="6271"/>
              <a:ext cx="316" cy="79"/>
            </a:xfrm>
            <a:prstGeom prst="rect">
              <a:avLst/>
            </a:prstGeom>
            <a:solidFill>
              <a:srgbClr val="7AC488"/>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110" name="矩形 422"/>
            <p:cNvSpPr/>
            <p:nvPr>
              <p:custDataLst>
                <p:tags r:id="rId409"/>
              </p:custDataLst>
            </p:nvPr>
          </p:nvSpPr>
          <p:spPr>
            <a:xfrm>
              <a:off x="12479" y="6271"/>
              <a:ext cx="316" cy="43"/>
            </a:xfrm>
            <a:prstGeom prst="rect">
              <a:avLst/>
            </a:prstGeom>
            <a:solidFill>
              <a:srgbClr val="B1D9A8"/>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sp>
          <p:nvSpPr>
            <p:cNvPr id="286111" name="矩形 423"/>
            <p:cNvSpPr/>
            <p:nvPr>
              <p:custDataLst>
                <p:tags r:id="rId410"/>
              </p:custDataLst>
            </p:nvPr>
          </p:nvSpPr>
          <p:spPr>
            <a:xfrm>
              <a:off x="12723" y="6271"/>
              <a:ext cx="47" cy="79"/>
            </a:xfrm>
            <a:prstGeom prst="rect">
              <a:avLst/>
            </a:prstGeom>
            <a:solidFill>
              <a:srgbClr val="8FC4D7"/>
            </a:solidFill>
            <a:ln w="9525">
              <a:noFill/>
            </a:ln>
          </p:spPr>
          <p:txBody>
            <a:bodyPr anchor="ctr"/>
            <a:p>
              <a:pPr algn="ctr">
                <a:lnSpc>
                  <a:spcPct val="130000"/>
                </a:lnSpc>
              </a:pPr>
              <a:endParaRPr lang="zh-CN" altLang="zh-CN" sz="1800">
                <a:latin typeface="微软雅黑" panose="020B0503020204020204" charset="-122"/>
                <a:ea typeface="微软雅黑" panose="020B0503020204020204" charset="-122"/>
              </a:endParaRPr>
            </a:p>
          </p:txBody>
        </p:sp>
      </p:grpSp>
    </p:spTree>
    <p:custDataLst>
      <p:tags r:id="rId4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3"/>
                                        </p:tgtEl>
                                        <p:attrNameLst>
                                          <p:attrName>style.visibility</p:attrName>
                                        </p:attrNameLst>
                                      </p:cBhvr>
                                      <p:to>
                                        <p:strVal val="visible"/>
                                      </p:to>
                                    </p:set>
                                    <p:animEffect transition="in" filter="checkerboard(down)">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0" y="2098040"/>
            <a:ext cx="12192000" cy="4070350"/>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sp>
        <p:nvSpPr>
          <p:cNvPr id="7" name="文本框 6"/>
          <p:cNvSpPr txBox="1"/>
          <p:nvPr>
            <p:custDataLst>
              <p:tags r:id="rId2"/>
            </p:custDataLst>
          </p:nvPr>
        </p:nvSpPr>
        <p:spPr>
          <a:xfrm>
            <a:off x="974725" y="1387475"/>
            <a:ext cx="10440035" cy="63754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fontAlgn="auto">
              <a:lnSpc>
                <a:spcPct val="15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2. 主要病因</a:t>
            </a:r>
            <a:endParaRPr lang="zh-CN" altLang="en-US" sz="1600" dirty="0">
              <a:solidFill>
                <a:sysClr val="windowText" lastClr="000000"/>
              </a:solidFill>
              <a:uFillTx/>
              <a:cs typeface="微软雅黑" panose="020B0503020204020204" charset="-122"/>
              <a:sym typeface="+mn-ea"/>
            </a:endParaRPr>
          </a:p>
        </p:txBody>
      </p:sp>
      <p:sp>
        <p:nvSpPr>
          <p:cNvPr id="427" name="文本框 426"/>
          <p:cNvSpPr txBox="1"/>
          <p:nvPr>
            <p:custDataLst>
              <p:tags r:id="rId3"/>
            </p:custDataLst>
          </p:nvPr>
        </p:nvSpPr>
        <p:spPr>
          <a:xfrm>
            <a:off x="1334770" y="3338195"/>
            <a:ext cx="2597150" cy="1874520"/>
          </a:xfrm>
          <a:prstGeom prst="rect">
            <a:avLst/>
          </a:prstGeom>
          <a:noFill/>
        </p:spPr>
        <p:txBody>
          <a:bodyPr wrap="square" lIns="90000" tIns="0" rIns="90000" bIns="46800" rtlCol="0" anchor="ctr" anchorCtr="0">
            <a:normAutofit fontScale="90000"/>
          </a:bodyPr>
          <a:p>
            <a:pPr>
              <a:lnSpc>
                <a:spcPct val="150000"/>
              </a:lnSpc>
              <a:spcBef>
                <a:spcPts val="0"/>
              </a:spcBef>
              <a:spcAft>
                <a:spcPts val="0"/>
              </a:spcAft>
              <a:buSzPct val="100000"/>
              <a:buNone/>
            </a:pPr>
            <a:r>
              <a:rPr lang="zh-CN" altLang="en-US" sz="1600" b="1" spc="150" noProof="1" dirty="0">
                <a:solidFill>
                  <a:schemeClr val="tx1"/>
                </a:solidFill>
                <a:latin typeface="微软雅黑" panose="020B0503020204020204" charset="-122"/>
                <a:ea typeface="微软雅黑" panose="020B0503020204020204" charset="-122"/>
                <a:cs typeface="+mn-cs"/>
              </a:rPr>
              <a:t>（1）生理因素：</a:t>
            </a:r>
            <a:r>
              <a:rPr lang="zh-CN" altLang="en-US" sz="1600" spc="150" noProof="1" dirty="0">
                <a:solidFill>
                  <a:schemeClr val="tx1"/>
                </a:solidFill>
                <a:latin typeface="微软雅黑" panose="020B0503020204020204" charset="-122"/>
                <a:ea typeface="微软雅黑" panose="020B0503020204020204" charset="-122"/>
                <a:cs typeface="+mn-cs"/>
              </a:rPr>
              <a:t>焦虑症患者往往会有 5- 羟色胺、去甲肾上腺素等多种神经递质的失衡，因此也具有一定的遗传性。</a:t>
            </a:r>
            <a:endParaRPr lang="zh-CN" altLang="en-US" sz="1600" spc="150" noProof="1" dirty="0">
              <a:solidFill>
                <a:schemeClr val="tx1"/>
              </a:solidFill>
              <a:latin typeface="微软雅黑" panose="020B0503020204020204" charset="-122"/>
              <a:ea typeface="微软雅黑" panose="020B0503020204020204" charset="-122"/>
              <a:cs typeface="+mn-cs"/>
            </a:endParaRPr>
          </a:p>
        </p:txBody>
      </p:sp>
      <p:sp>
        <p:nvSpPr>
          <p:cNvPr id="286114" name="任意多边形 14"/>
          <p:cNvSpPr/>
          <p:nvPr>
            <p:custDataLst>
              <p:tags r:id="rId4"/>
            </p:custDataLst>
          </p:nvPr>
        </p:nvSpPr>
        <p:spPr>
          <a:xfrm>
            <a:off x="1464945" y="2788603"/>
            <a:ext cx="600075" cy="484187"/>
          </a:xfrm>
          <a:custGeom>
            <a:avLst/>
            <a:gdLst/>
            <a:ahLst/>
            <a:cxnLst>
              <a:cxn ang="0">
                <a:pos x="350665" y="246931"/>
              </a:cxn>
              <a:cxn ang="0">
                <a:pos x="347598" y="248416"/>
              </a:cxn>
              <a:cxn ang="0">
                <a:pos x="316747" y="285906"/>
              </a:cxn>
              <a:cxn ang="0">
                <a:pos x="317211" y="291381"/>
              </a:cxn>
              <a:cxn ang="0">
                <a:pos x="364789" y="333695"/>
              </a:cxn>
              <a:cxn ang="0">
                <a:pos x="367020" y="334531"/>
              </a:cxn>
              <a:cxn ang="0">
                <a:pos x="368135" y="334346"/>
              </a:cxn>
              <a:cxn ang="0">
                <a:pos x="370272" y="331747"/>
              </a:cxn>
              <a:cxn ang="0">
                <a:pos x="378543" y="275698"/>
              </a:cxn>
              <a:cxn ang="0">
                <a:pos x="371388" y="259736"/>
              </a:cxn>
              <a:cxn ang="0">
                <a:pos x="352895" y="247581"/>
              </a:cxn>
              <a:cxn ang="0">
                <a:pos x="350665" y="246931"/>
              </a:cxn>
              <a:cxn ang="0">
                <a:pos x="255415" y="246931"/>
              </a:cxn>
              <a:cxn ang="0">
                <a:pos x="253277" y="247581"/>
              </a:cxn>
              <a:cxn ang="0">
                <a:pos x="234785" y="259736"/>
              </a:cxn>
              <a:cxn ang="0">
                <a:pos x="227630" y="275698"/>
              </a:cxn>
              <a:cxn ang="0">
                <a:pos x="235901" y="331747"/>
              </a:cxn>
              <a:cxn ang="0">
                <a:pos x="238038" y="334346"/>
              </a:cxn>
              <a:cxn ang="0">
                <a:pos x="239153" y="334531"/>
              </a:cxn>
              <a:cxn ang="0">
                <a:pos x="241383" y="333695"/>
              </a:cxn>
              <a:cxn ang="0">
                <a:pos x="288961" y="291381"/>
              </a:cxn>
              <a:cxn ang="0">
                <a:pos x="289426" y="285906"/>
              </a:cxn>
              <a:cxn ang="0">
                <a:pos x="258482" y="248416"/>
              </a:cxn>
              <a:cxn ang="0">
                <a:pos x="255415" y="246931"/>
              </a:cxn>
              <a:cxn ang="0">
                <a:pos x="493769" y="65158"/>
              </a:cxn>
              <a:cxn ang="0">
                <a:pos x="558174" y="128911"/>
              </a:cxn>
              <a:cxn ang="0">
                <a:pos x="558546" y="128911"/>
              </a:cxn>
              <a:cxn ang="0">
                <a:pos x="572487" y="158791"/>
              </a:cxn>
              <a:cxn ang="0">
                <a:pos x="553434" y="180042"/>
              </a:cxn>
              <a:cxn ang="0">
                <a:pos x="524810" y="220781"/>
              </a:cxn>
              <a:cxn ang="0">
                <a:pos x="521186" y="231081"/>
              </a:cxn>
              <a:cxn ang="0">
                <a:pos x="523696" y="242960"/>
              </a:cxn>
              <a:cxn ang="0">
                <a:pos x="538565" y="257621"/>
              </a:cxn>
              <a:cxn ang="0">
                <a:pos x="551483" y="260220"/>
              </a:cxn>
              <a:cxn ang="0">
                <a:pos x="589308" y="297896"/>
              </a:cxn>
              <a:cxn ang="0">
                <a:pos x="598881" y="346058"/>
              </a:cxn>
              <a:cxn ang="0">
                <a:pos x="593212" y="368794"/>
              </a:cxn>
              <a:cxn ang="0">
                <a:pos x="571930" y="378908"/>
              </a:cxn>
              <a:cxn ang="0">
                <a:pos x="483825" y="378908"/>
              </a:cxn>
              <a:cxn ang="0">
                <a:pos x="461428" y="305877"/>
              </a:cxn>
              <a:cxn ang="0">
                <a:pos x="425926" y="263838"/>
              </a:cxn>
              <a:cxn ang="0">
                <a:pos x="436056" y="260220"/>
              </a:cxn>
              <a:cxn ang="0">
                <a:pos x="449067" y="257714"/>
              </a:cxn>
              <a:cxn ang="0">
                <a:pos x="463937" y="242960"/>
              </a:cxn>
              <a:cxn ang="0">
                <a:pos x="466353" y="231081"/>
              </a:cxn>
              <a:cxn ang="0">
                <a:pos x="462822" y="220874"/>
              </a:cxn>
              <a:cxn ang="0">
                <a:pos x="434104" y="180042"/>
              </a:cxn>
              <a:cxn ang="0">
                <a:pos x="420443" y="170391"/>
              </a:cxn>
              <a:cxn ang="0">
                <a:pos x="435498" y="141346"/>
              </a:cxn>
              <a:cxn ang="0">
                <a:pos x="433825" y="105989"/>
              </a:cxn>
              <a:cxn ang="0">
                <a:pos x="493769" y="65158"/>
              </a:cxn>
              <a:cxn ang="0">
                <a:pos x="105667" y="65158"/>
              </a:cxn>
              <a:cxn ang="0">
                <a:pos x="169048" y="121951"/>
              </a:cxn>
              <a:cxn ang="0">
                <a:pos x="170536" y="141346"/>
              </a:cxn>
              <a:cxn ang="0">
                <a:pos x="181781" y="165936"/>
              </a:cxn>
              <a:cxn ang="0">
                <a:pos x="165332" y="180042"/>
              </a:cxn>
              <a:cxn ang="0">
                <a:pos x="136615" y="220781"/>
              </a:cxn>
              <a:cxn ang="0">
                <a:pos x="132990" y="231081"/>
              </a:cxn>
              <a:cxn ang="0">
                <a:pos x="135499" y="242960"/>
              </a:cxn>
              <a:cxn ang="0">
                <a:pos x="150369" y="257621"/>
              </a:cxn>
              <a:cxn ang="0">
                <a:pos x="163380" y="260220"/>
              </a:cxn>
              <a:cxn ang="0">
                <a:pos x="177041" y="265230"/>
              </a:cxn>
              <a:cxn ang="0">
                <a:pos x="144699" y="305877"/>
              </a:cxn>
              <a:cxn ang="0">
                <a:pos x="122209" y="378908"/>
              </a:cxn>
              <a:cxn ang="0">
                <a:pos x="27509" y="378908"/>
              </a:cxn>
              <a:cxn ang="0">
                <a:pos x="6227" y="368794"/>
              </a:cxn>
              <a:cxn ang="0">
                <a:pos x="558" y="346058"/>
              </a:cxn>
              <a:cxn ang="0">
                <a:pos x="10130" y="297896"/>
              </a:cxn>
              <a:cxn ang="0">
                <a:pos x="47955" y="260220"/>
              </a:cxn>
              <a:cxn ang="0">
                <a:pos x="60873" y="257714"/>
              </a:cxn>
              <a:cxn ang="0">
                <a:pos x="75742" y="242960"/>
              </a:cxn>
              <a:cxn ang="0">
                <a:pos x="78251" y="231081"/>
              </a:cxn>
              <a:cxn ang="0">
                <a:pos x="74627" y="220874"/>
              </a:cxn>
              <a:cxn ang="0">
                <a:pos x="46004" y="180042"/>
              </a:cxn>
              <a:cxn ang="0">
                <a:pos x="26952" y="158791"/>
              </a:cxn>
              <a:cxn ang="0">
                <a:pos x="40892" y="128911"/>
              </a:cxn>
              <a:cxn ang="0">
                <a:pos x="41264" y="128911"/>
              </a:cxn>
              <a:cxn ang="0">
                <a:pos x="105667" y="65158"/>
              </a:cxn>
              <a:cxn ang="0">
                <a:pos x="294631" y="0"/>
              </a:cxn>
              <a:cxn ang="0">
                <a:pos x="311729" y="0"/>
              </a:cxn>
              <a:cxn ang="0">
                <a:pos x="396478" y="84630"/>
              </a:cxn>
              <a:cxn ang="0">
                <a:pos x="396478" y="94188"/>
              </a:cxn>
              <a:cxn ang="0">
                <a:pos x="415992" y="136967"/>
              </a:cxn>
              <a:cxn ang="0">
                <a:pos x="412368" y="147268"/>
              </a:cxn>
              <a:cxn ang="0">
                <a:pos x="411531" y="149031"/>
              </a:cxn>
              <a:cxn ang="0">
                <a:pos x="405771" y="157382"/>
              </a:cxn>
              <a:cxn ang="0">
                <a:pos x="405399" y="157753"/>
              </a:cxn>
              <a:cxn ang="0">
                <a:pos x="388765" y="167497"/>
              </a:cxn>
              <a:cxn ang="0">
                <a:pos x="379750" y="186985"/>
              </a:cxn>
              <a:cxn ang="0">
                <a:pos x="379565" y="187263"/>
              </a:cxn>
              <a:cxn ang="0">
                <a:pos x="368321" y="204338"/>
              </a:cxn>
              <a:cxn ang="0">
                <a:pos x="367763" y="204987"/>
              </a:cxn>
              <a:cxn ang="0">
                <a:pos x="355032" y="219277"/>
              </a:cxn>
              <a:cxn ang="0">
                <a:pos x="354382" y="219927"/>
              </a:cxn>
              <a:cxn ang="0">
                <a:pos x="340536" y="231434"/>
              </a:cxn>
              <a:cxn ang="0">
                <a:pos x="341001" y="233661"/>
              </a:cxn>
              <a:cxn ang="0">
                <a:pos x="343974" y="232362"/>
              </a:cxn>
              <a:cxn ang="0">
                <a:pos x="350757" y="230877"/>
              </a:cxn>
              <a:cxn ang="0">
                <a:pos x="361723" y="234125"/>
              </a:cxn>
              <a:cxn ang="0">
                <a:pos x="380215" y="246281"/>
              </a:cxn>
              <a:cxn ang="0">
                <a:pos x="394526" y="275605"/>
              </a:cxn>
              <a:cxn ang="0">
                <a:pos x="424263" y="285906"/>
              </a:cxn>
              <a:cxn ang="0">
                <a:pos x="442383" y="311796"/>
              </a:cxn>
              <a:cxn ang="0">
                <a:pos x="475186" y="418790"/>
              </a:cxn>
              <a:cxn ang="0">
                <a:pos x="477417" y="430575"/>
              </a:cxn>
              <a:cxn ang="0">
                <a:pos x="467380" y="464353"/>
              </a:cxn>
              <a:cxn ang="0">
                <a:pos x="438016" y="483748"/>
              </a:cxn>
              <a:cxn ang="0">
                <a:pos x="426028" y="485140"/>
              </a:cxn>
              <a:cxn ang="0">
                <a:pos x="321022" y="485140"/>
              </a:cxn>
              <a:cxn ang="0">
                <a:pos x="332915" y="409696"/>
              </a:cxn>
              <a:cxn ang="0">
                <a:pos x="330128" y="383806"/>
              </a:cxn>
              <a:cxn ang="0">
                <a:pos x="319628" y="356060"/>
              </a:cxn>
              <a:cxn ang="0">
                <a:pos x="332915" y="342790"/>
              </a:cxn>
              <a:cxn ang="0">
                <a:pos x="303086" y="313002"/>
              </a:cxn>
              <a:cxn ang="0">
                <a:pos x="273164" y="342790"/>
              </a:cxn>
              <a:cxn ang="0">
                <a:pos x="286452" y="356060"/>
              </a:cxn>
              <a:cxn ang="0">
                <a:pos x="275952" y="383806"/>
              </a:cxn>
              <a:cxn ang="0">
                <a:pos x="273257" y="409696"/>
              </a:cxn>
              <a:cxn ang="0">
                <a:pos x="284873" y="485140"/>
              </a:cxn>
              <a:cxn ang="0">
                <a:pos x="180051" y="485140"/>
              </a:cxn>
              <a:cxn ang="0">
                <a:pos x="168156" y="483748"/>
              </a:cxn>
              <a:cxn ang="0">
                <a:pos x="138793" y="464353"/>
              </a:cxn>
              <a:cxn ang="0">
                <a:pos x="130894" y="418790"/>
              </a:cxn>
              <a:cxn ang="0">
                <a:pos x="163790" y="311796"/>
              </a:cxn>
              <a:cxn ang="0">
                <a:pos x="181910" y="285906"/>
              </a:cxn>
              <a:cxn ang="0">
                <a:pos x="211647" y="275605"/>
              </a:cxn>
              <a:cxn ang="0">
                <a:pos x="211647" y="275513"/>
              </a:cxn>
              <a:cxn ang="0">
                <a:pos x="225958" y="246281"/>
              </a:cxn>
              <a:cxn ang="0">
                <a:pos x="244450" y="234125"/>
              </a:cxn>
              <a:cxn ang="0">
                <a:pos x="255415" y="230877"/>
              </a:cxn>
              <a:cxn ang="0">
                <a:pos x="262198" y="232362"/>
              </a:cxn>
              <a:cxn ang="0">
                <a:pos x="265172" y="233661"/>
              </a:cxn>
              <a:cxn ang="0">
                <a:pos x="265637" y="231434"/>
              </a:cxn>
              <a:cxn ang="0">
                <a:pos x="251790" y="219927"/>
              </a:cxn>
              <a:cxn ang="0">
                <a:pos x="251140" y="219277"/>
              </a:cxn>
              <a:cxn ang="0">
                <a:pos x="238316" y="204987"/>
              </a:cxn>
              <a:cxn ang="0">
                <a:pos x="237851" y="204430"/>
              </a:cxn>
              <a:cxn ang="0">
                <a:pos x="226608" y="187263"/>
              </a:cxn>
              <a:cxn ang="0">
                <a:pos x="226422" y="187077"/>
              </a:cxn>
              <a:cxn ang="0">
                <a:pos x="217408" y="167497"/>
              </a:cxn>
              <a:cxn ang="0">
                <a:pos x="200774" y="157753"/>
              </a:cxn>
              <a:cxn ang="0">
                <a:pos x="200402" y="157382"/>
              </a:cxn>
              <a:cxn ang="0">
                <a:pos x="194641" y="149031"/>
              </a:cxn>
              <a:cxn ang="0">
                <a:pos x="193805" y="147268"/>
              </a:cxn>
              <a:cxn ang="0">
                <a:pos x="190088" y="136967"/>
              </a:cxn>
              <a:cxn ang="0">
                <a:pos x="209881" y="94188"/>
              </a:cxn>
              <a:cxn ang="0">
                <a:pos x="209881" y="84630"/>
              </a:cxn>
              <a:cxn ang="0">
                <a:pos x="294631" y="0"/>
              </a:cxn>
            </a:cxnLst>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accent1"/>
          </a:solidFill>
          <a:ln w="9525">
            <a:noFill/>
          </a:ln>
        </p:spPr>
        <p:txBody>
          <a:bodyPr/>
          <a:p>
            <a:endParaRPr lang="zh-CN" altLang="en-US"/>
          </a:p>
        </p:txBody>
      </p:sp>
      <p:sp>
        <p:nvSpPr>
          <p:cNvPr id="430" name="文本框 429"/>
          <p:cNvSpPr txBox="1"/>
          <p:nvPr>
            <p:custDataLst>
              <p:tags r:id="rId5"/>
            </p:custDataLst>
          </p:nvPr>
        </p:nvSpPr>
        <p:spPr>
          <a:xfrm>
            <a:off x="4681220" y="3462020"/>
            <a:ext cx="2722880" cy="1778000"/>
          </a:xfrm>
          <a:prstGeom prst="rect">
            <a:avLst/>
          </a:prstGeom>
          <a:noFill/>
        </p:spPr>
        <p:txBody>
          <a:bodyPr wrap="square" lIns="90000" tIns="0" rIns="90000" bIns="46800" rtlCol="0" anchor="ctr" anchorCtr="0">
            <a:normAutofit fontScale="90000"/>
          </a:bodyPr>
          <a:p>
            <a:pPr>
              <a:lnSpc>
                <a:spcPct val="150000"/>
              </a:lnSpc>
              <a:spcBef>
                <a:spcPts val="0"/>
              </a:spcBef>
              <a:spcAft>
                <a:spcPts val="0"/>
              </a:spcAft>
              <a:buSzPct val="100000"/>
              <a:buNone/>
            </a:pPr>
            <a:r>
              <a:rPr lang="zh-CN" altLang="en-US" sz="1600" b="1" spc="150" noProof="1" dirty="0">
                <a:solidFill>
                  <a:schemeClr val="tx1"/>
                </a:solidFill>
                <a:latin typeface="微软雅黑" panose="020B0503020204020204" charset="-122"/>
                <a:ea typeface="微软雅黑" panose="020B0503020204020204" charset="-122"/>
                <a:cs typeface="+mn-cs"/>
              </a:rPr>
              <a:t>（2）精神压力因素：</a:t>
            </a:r>
            <a:r>
              <a:rPr lang="zh-CN" altLang="en-US" sz="1600" spc="150" noProof="1" dirty="0">
                <a:solidFill>
                  <a:schemeClr val="tx1"/>
                </a:solidFill>
                <a:latin typeface="微软雅黑" panose="020B0503020204020204" charset="-122"/>
                <a:ea typeface="微软雅黑" panose="020B0503020204020204" charset="-122"/>
                <a:cs typeface="+mn-cs"/>
              </a:rPr>
              <a:t>当人们长期面临威胁，处于不利环境之中或遭遇重大的生活事件，对于易感人群就容易诱发焦虑症。</a:t>
            </a:r>
            <a:endParaRPr lang="zh-CN" altLang="en-US" sz="1600" spc="150" noProof="1" dirty="0">
              <a:solidFill>
                <a:schemeClr val="tx1"/>
              </a:solidFill>
              <a:latin typeface="微软雅黑" panose="020B0503020204020204" charset="-122"/>
              <a:ea typeface="微软雅黑" panose="020B0503020204020204" charset="-122"/>
              <a:cs typeface="+mn-cs"/>
            </a:endParaRPr>
          </a:p>
        </p:txBody>
      </p:sp>
      <p:sp>
        <p:nvSpPr>
          <p:cNvPr id="286116" name="任意多边形 11"/>
          <p:cNvSpPr/>
          <p:nvPr>
            <p:custDataLst>
              <p:tags r:id="rId6"/>
            </p:custDataLst>
          </p:nvPr>
        </p:nvSpPr>
        <p:spPr>
          <a:xfrm>
            <a:off x="4829493" y="2764790"/>
            <a:ext cx="598487" cy="485775"/>
          </a:xfrm>
          <a:custGeom>
            <a:avLst/>
            <a:gdLst/>
            <a:ahLst/>
            <a:cxnLst>
              <a:cxn ang="0">
                <a:pos x="350665" y="246931"/>
              </a:cxn>
              <a:cxn ang="0">
                <a:pos x="347598" y="248416"/>
              </a:cxn>
              <a:cxn ang="0">
                <a:pos x="316747" y="285906"/>
              </a:cxn>
              <a:cxn ang="0">
                <a:pos x="317211" y="291381"/>
              </a:cxn>
              <a:cxn ang="0">
                <a:pos x="364789" y="333695"/>
              </a:cxn>
              <a:cxn ang="0">
                <a:pos x="367020" y="334531"/>
              </a:cxn>
              <a:cxn ang="0">
                <a:pos x="368135" y="334346"/>
              </a:cxn>
              <a:cxn ang="0">
                <a:pos x="370272" y="331747"/>
              </a:cxn>
              <a:cxn ang="0">
                <a:pos x="378543" y="275698"/>
              </a:cxn>
              <a:cxn ang="0">
                <a:pos x="371388" y="259736"/>
              </a:cxn>
              <a:cxn ang="0">
                <a:pos x="352895" y="247581"/>
              </a:cxn>
              <a:cxn ang="0">
                <a:pos x="350665" y="246931"/>
              </a:cxn>
              <a:cxn ang="0">
                <a:pos x="255415" y="246931"/>
              </a:cxn>
              <a:cxn ang="0">
                <a:pos x="253277" y="247581"/>
              </a:cxn>
              <a:cxn ang="0">
                <a:pos x="234785" y="259736"/>
              </a:cxn>
              <a:cxn ang="0">
                <a:pos x="227630" y="275698"/>
              </a:cxn>
              <a:cxn ang="0">
                <a:pos x="235901" y="331747"/>
              </a:cxn>
              <a:cxn ang="0">
                <a:pos x="238038" y="334346"/>
              </a:cxn>
              <a:cxn ang="0">
                <a:pos x="239153" y="334531"/>
              </a:cxn>
              <a:cxn ang="0">
                <a:pos x="241383" y="333695"/>
              </a:cxn>
              <a:cxn ang="0">
                <a:pos x="288961" y="291381"/>
              </a:cxn>
              <a:cxn ang="0">
                <a:pos x="289426" y="285906"/>
              </a:cxn>
              <a:cxn ang="0">
                <a:pos x="258482" y="248416"/>
              </a:cxn>
              <a:cxn ang="0">
                <a:pos x="255415" y="246931"/>
              </a:cxn>
              <a:cxn ang="0">
                <a:pos x="493769" y="65158"/>
              </a:cxn>
              <a:cxn ang="0">
                <a:pos x="558174" y="128911"/>
              </a:cxn>
              <a:cxn ang="0">
                <a:pos x="558546" y="128911"/>
              </a:cxn>
              <a:cxn ang="0">
                <a:pos x="572487" y="158791"/>
              </a:cxn>
              <a:cxn ang="0">
                <a:pos x="553434" y="180042"/>
              </a:cxn>
              <a:cxn ang="0">
                <a:pos x="524810" y="220781"/>
              </a:cxn>
              <a:cxn ang="0">
                <a:pos x="521186" y="231081"/>
              </a:cxn>
              <a:cxn ang="0">
                <a:pos x="523696" y="242960"/>
              </a:cxn>
              <a:cxn ang="0">
                <a:pos x="538565" y="257621"/>
              </a:cxn>
              <a:cxn ang="0">
                <a:pos x="551483" y="260220"/>
              </a:cxn>
              <a:cxn ang="0">
                <a:pos x="589308" y="297896"/>
              </a:cxn>
              <a:cxn ang="0">
                <a:pos x="598881" y="346058"/>
              </a:cxn>
              <a:cxn ang="0">
                <a:pos x="593212" y="368794"/>
              </a:cxn>
              <a:cxn ang="0">
                <a:pos x="571930" y="378908"/>
              </a:cxn>
              <a:cxn ang="0">
                <a:pos x="483825" y="378908"/>
              </a:cxn>
              <a:cxn ang="0">
                <a:pos x="461428" y="305877"/>
              </a:cxn>
              <a:cxn ang="0">
                <a:pos x="425926" y="263838"/>
              </a:cxn>
              <a:cxn ang="0">
                <a:pos x="436056" y="260220"/>
              </a:cxn>
              <a:cxn ang="0">
                <a:pos x="449067" y="257714"/>
              </a:cxn>
              <a:cxn ang="0">
                <a:pos x="463937" y="242960"/>
              </a:cxn>
              <a:cxn ang="0">
                <a:pos x="466353" y="231081"/>
              </a:cxn>
              <a:cxn ang="0">
                <a:pos x="462822" y="220874"/>
              </a:cxn>
              <a:cxn ang="0">
                <a:pos x="434104" y="180042"/>
              </a:cxn>
              <a:cxn ang="0">
                <a:pos x="420443" y="170391"/>
              </a:cxn>
              <a:cxn ang="0">
                <a:pos x="435498" y="141346"/>
              </a:cxn>
              <a:cxn ang="0">
                <a:pos x="433825" y="105989"/>
              </a:cxn>
              <a:cxn ang="0">
                <a:pos x="493769" y="65158"/>
              </a:cxn>
              <a:cxn ang="0">
                <a:pos x="105667" y="65158"/>
              </a:cxn>
              <a:cxn ang="0">
                <a:pos x="169048" y="121951"/>
              </a:cxn>
              <a:cxn ang="0">
                <a:pos x="170536" y="141346"/>
              </a:cxn>
              <a:cxn ang="0">
                <a:pos x="181781" y="165936"/>
              </a:cxn>
              <a:cxn ang="0">
                <a:pos x="165332" y="180042"/>
              </a:cxn>
              <a:cxn ang="0">
                <a:pos x="136615" y="220781"/>
              </a:cxn>
              <a:cxn ang="0">
                <a:pos x="132990" y="231081"/>
              </a:cxn>
              <a:cxn ang="0">
                <a:pos x="135499" y="242960"/>
              </a:cxn>
              <a:cxn ang="0">
                <a:pos x="150369" y="257621"/>
              </a:cxn>
              <a:cxn ang="0">
                <a:pos x="163380" y="260220"/>
              </a:cxn>
              <a:cxn ang="0">
                <a:pos x="177041" y="265230"/>
              </a:cxn>
              <a:cxn ang="0">
                <a:pos x="144699" y="305877"/>
              </a:cxn>
              <a:cxn ang="0">
                <a:pos x="122209" y="378908"/>
              </a:cxn>
              <a:cxn ang="0">
                <a:pos x="27509" y="378908"/>
              </a:cxn>
              <a:cxn ang="0">
                <a:pos x="6227" y="368794"/>
              </a:cxn>
              <a:cxn ang="0">
                <a:pos x="558" y="346058"/>
              </a:cxn>
              <a:cxn ang="0">
                <a:pos x="10130" y="297896"/>
              </a:cxn>
              <a:cxn ang="0">
                <a:pos x="47955" y="260220"/>
              </a:cxn>
              <a:cxn ang="0">
                <a:pos x="60873" y="257714"/>
              </a:cxn>
              <a:cxn ang="0">
                <a:pos x="75742" y="242960"/>
              </a:cxn>
              <a:cxn ang="0">
                <a:pos x="78251" y="231081"/>
              </a:cxn>
              <a:cxn ang="0">
                <a:pos x="74627" y="220874"/>
              </a:cxn>
              <a:cxn ang="0">
                <a:pos x="46004" y="180042"/>
              </a:cxn>
              <a:cxn ang="0">
                <a:pos x="26952" y="158791"/>
              </a:cxn>
              <a:cxn ang="0">
                <a:pos x="40892" y="128911"/>
              </a:cxn>
              <a:cxn ang="0">
                <a:pos x="41264" y="128911"/>
              </a:cxn>
              <a:cxn ang="0">
                <a:pos x="105667" y="65158"/>
              </a:cxn>
              <a:cxn ang="0">
                <a:pos x="294631" y="0"/>
              </a:cxn>
              <a:cxn ang="0">
                <a:pos x="311729" y="0"/>
              </a:cxn>
              <a:cxn ang="0">
                <a:pos x="396478" y="84630"/>
              </a:cxn>
              <a:cxn ang="0">
                <a:pos x="396478" y="94188"/>
              </a:cxn>
              <a:cxn ang="0">
                <a:pos x="415992" y="136967"/>
              </a:cxn>
              <a:cxn ang="0">
                <a:pos x="412368" y="147268"/>
              </a:cxn>
              <a:cxn ang="0">
                <a:pos x="411531" y="149031"/>
              </a:cxn>
              <a:cxn ang="0">
                <a:pos x="405771" y="157382"/>
              </a:cxn>
              <a:cxn ang="0">
                <a:pos x="405399" y="157753"/>
              </a:cxn>
              <a:cxn ang="0">
                <a:pos x="388765" y="167497"/>
              </a:cxn>
              <a:cxn ang="0">
                <a:pos x="379750" y="186985"/>
              </a:cxn>
              <a:cxn ang="0">
                <a:pos x="379565" y="187263"/>
              </a:cxn>
              <a:cxn ang="0">
                <a:pos x="368321" y="204338"/>
              </a:cxn>
              <a:cxn ang="0">
                <a:pos x="367763" y="204987"/>
              </a:cxn>
              <a:cxn ang="0">
                <a:pos x="355032" y="219277"/>
              </a:cxn>
              <a:cxn ang="0">
                <a:pos x="354382" y="219927"/>
              </a:cxn>
              <a:cxn ang="0">
                <a:pos x="340536" y="231434"/>
              </a:cxn>
              <a:cxn ang="0">
                <a:pos x="341001" y="233661"/>
              </a:cxn>
              <a:cxn ang="0">
                <a:pos x="343974" y="232362"/>
              </a:cxn>
              <a:cxn ang="0">
                <a:pos x="350757" y="230877"/>
              </a:cxn>
              <a:cxn ang="0">
                <a:pos x="361723" y="234125"/>
              </a:cxn>
              <a:cxn ang="0">
                <a:pos x="380215" y="246281"/>
              </a:cxn>
              <a:cxn ang="0">
                <a:pos x="394526" y="275605"/>
              </a:cxn>
              <a:cxn ang="0">
                <a:pos x="424263" y="285906"/>
              </a:cxn>
              <a:cxn ang="0">
                <a:pos x="442383" y="311796"/>
              </a:cxn>
              <a:cxn ang="0">
                <a:pos x="475186" y="418790"/>
              </a:cxn>
              <a:cxn ang="0">
                <a:pos x="477417" y="430575"/>
              </a:cxn>
              <a:cxn ang="0">
                <a:pos x="467380" y="464353"/>
              </a:cxn>
              <a:cxn ang="0">
                <a:pos x="438016" y="483748"/>
              </a:cxn>
              <a:cxn ang="0">
                <a:pos x="426028" y="485140"/>
              </a:cxn>
              <a:cxn ang="0">
                <a:pos x="321022" y="485140"/>
              </a:cxn>
              <a:cxn ang="0">
                <a:pos x="332915" y="409696"/>
              </a:cxn>
              <a:cxn ang="0">
                <a:pos x="330128" y="383806"/>
              </a:cxn>
              <a:cxn ang="0">
                <a:pos x="319628" y="356060"/>
              </a:cxn>
              <a:cxn ang="0">
                <a:pos x="332915" y="342790"/>
              </a:cxn>
              <a:cxn ang="0">
                <a:pos x="303086" y="313002"/>
              </a:cxn>
              <a:cxn ang="0">
                <a:pos x="273164" y="342790"/>
              </a:cxn>
              <a:cxn ang="0">
                <a:pos x="286452" y="356060"/>
              </a:cxn>
              <a:cxn ang="0">
                <a:pos x="275952" y="383806"/>
              </a:cxn>
              <a:cxn ang="0">
                <a:pos x="273257" y="409696"/>
              </a:cxn>
              <a:cxn ang="0">
                <a:pos x="284873" y="485140"/>
              </a:cxn>
              <a:cxn ang="0">
                <a:pos x="180051" y="485140"/>
              </a:cxn>
              <a:cxn ang="0">
                <a:pos x="168156" y="483748"/>
              </a:cxn>
              <a:cxn ang="0">
                <a:pos x="138793" y="464353"/>
              </a:cxn>
              <a:cxn ang="0">
                <a:pos x="130894" y="418790"/>
              </a:cxn>
              <a:cxn ang="0">
                <a:pos x="163790" y="311796"/>
              </a:cxn>
              <a:cxn ang="0">
                <a:pos x="181910" y="285906"/>
              </a:cxn>
              <a:cxn ang="0">
                <a:pos x="211647" y="275605"/>
              </a:cxn>
              <a:cxn ang="0">
                <a:pos x="211647" y="275513"/>
              </a:cxn>
              <a:cxn ang="0">
                <a:pos x="225958" y="246281"/>
              </a:cxn>
              <a:cxn ang="0">
                <a:pos x="244450" y="234125"/>
              </a:cxn>
              <a:cxn ang="0">
                <a:pos x="255415" y="230877"/>
              </a:cxn>
              <a:cxn ang="0">
                <a:pos x="262198" y="232362"/>
              </a:cxn>
              <a:cxn ang="0">
                <a:pos x="265172" y="233661"/>
              </a:cxn>
              <a:cxn ang="0">
                <a:pos x="265637" y="231434"/>
              </a:cxn>
              <a:cxn ang="0">
                <a:pos x="251790" y="219927"/>
              </a:cxn>
              <a:cxn ang="0">
                <a:pos x="251140" y="219277"/>
              </a:cxn>
              <a:cxn ang="0">
                <a:pos x="238316" y="204987"/>
              </a:cxn>
              <a:cxn ang="0">
                <a:pos x="237851" y="204430"/>
              </a:cxn>
              <a:cxn ang="0">
                <a:pos x="226608" y="187263"/>
              </a:cxn>
              <a:cxn ang="0">
                <a:pos x="226422" y="187077"/>
              </a:cxn>
              <a:cxn ang="0">
                <a:pos x="217408" y="167497"/>
              </a:cxn>
              <a:cxn ang="0">
                <a:pos x="200774" y="157753"/>
              </a:cxn>
              <a:cxn ang="0">
                <a:pos x="200402" y="157382"/>
              </a:cxn>
              <a:cxn ang="0">
                <a:pos x="194641" y="149031"/>
              </a:cxn>
              <a:cxn ang="0">
                <a:pos x="193805" y="147268"/>
              </a:cxn>
              <a:cxn ang="0">
                <a:pos x="190088" y="136967"/>
              </a:cxn>
              <a:cxn ang="0">
                <a:pos x="209881" y="94188"/>
              </a:cxn>
              <a:cxn ang="0">
                <a:pos x="209881" y="84630"/>
              </a:cxn>
              <a:cxn ang="0">
                <a:pos x="294631" y="0"/>
              </a:cxn>
            </a:cxnLst>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accent2"/>
          </a:solidFill>
          <a:ln w="9525">
            <a:noFill/>
          </a:ln>
        </p:spPr>
        <p:txBody>
          <a:bodyPr/>
          <a:p>
            <a:endParaRPr lang="zh-CN" altLang="en-US"/>
          </a:p>
        </p:txBody>
      </p:sp>
      <p:cxnSp>
        <p:nvCxnSpPr>
          <p:cNvPr id="432" name="直接连接符 431"/>
          <p:cNvCxnSpPr/>
          <p:nvPr>
            <p:custDataLst>
              <p:tags r:id="rId7"/>
            </p:custDataLst>
          </p:nvPr>
        </p:nvCxnSpPr>
        <p:spPr>
          <a:xfrm>
            <a:off x="4338638" y="3462020"/>
            <a:ext cx="0" cy="1601788"/>
          </a:xfrm>
          <a:prstGeom prst="line">
            <a:avLst/>
          </a:prstGeom>
          <a:ln w="3175" cap="rnd">
            <a:solidFill>
              <a:srgbClr val="7EA96D"/>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2" name="图片 1" descr="&amp;pky764477356&amp;"/>
          <p:cNvPicPr>
            <a:picLocks noChangeAspect="1"/>
          </p:cNvPicPr>
          <p:nvPr/>
        </p:nvPicPr>
        <p:blipFill>
          <a:blip r:embed="rId8"/>
          <a:srcRect l="33607" t="30375" r="10293"/>
          <a:stretch>
            <a:fillRect/>
          </a:stretch>
        </p:blipFill>
        <p:spPr>
          <a:xfrm>
            <a:off x="7689850" y="2366645"/>
            <a:ext cx="4291965" cy="32893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sp>
        <p:nvSpPr>
          <p:cNvPr id="7" name="文本框 6"/>
          <p:cNvSpPr txBox="1"/>
          <p:nvPr>
            <p:custDataLst>
              <p:tags r:id="rId1"/>
            </p:custDataLst>
          </p:nvPr>
        </p:nvSpPr>
        <p:spPr>
          <a:xfrm>
            <a:off x="875665" y="1345565"/>
            <a:ext cx="10440035" cy="63754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ctr" defTabSz="508000" eaLnBrk="0" fontAlgn="auto">
              <a:lnSpc>
                <a:spcPct val="15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3. 应对措施</a:t>
            </a:r>
            <a:endParaRPr lang="en-US" altLang="zh-CN" sz="1800" b="1" spc="150" dirty="0">
              <a:solidFill>
                <a:schemeClr val="tx1"/>
              </a:solidFill>
              <a:uLnTx/>
              <a:uFillTx/>
              <a:cs typeface="微软雅黑" panose="020B0503020204020204" charset="-122"/>
            </a:endParaRPr>
          </a:p>
        </p:txBody>
      </p:sp>
      <p:sp>
        <p:nvSpPr>
          <p:cNvPr id="3" name="矩形 2"/>
          <p:cNvSpPr/>
          <p:nvPr>
            <p:custDataLst>
              <p:tags r:id="rId2"/>
            </p:custDataLst>
          </p:nvPr>
        </p:nvSpPr>
        <p:spPr bwMode="auto">
          <a:xfrm>
            <a:off x="1377950" y="2186305"/>
            <a:ext cx="4384675" cy="1865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0" indent="0" algn="just">
              <a:lnSpc>
                <a:spcPct val="150000"/>
              </a:lnSpc>
              <a:spcBef>
                <a:spcPts val="0"/>
              </a:spcBef>
              <a:spcAft>
                <a:spcPts val="0"/>
              </a:spcAft>
              <a:buSzPct val="100000"/>
              <a:buNone/>
            </a:pPr>
            <a:r>
              <a:rPr lang="zh-CN" altLang="en-US" sz="1500" spc="200" dirty="0">
                <a:solidFill>
                  <a:schemeClr val="tx1"/>
                </a:solidFill>
                <a:uFillTx/>
                <a:latin typeface="Arial" panose="020B0604020202020204" pitchFamily="34" charset="0"/>
                <a:ea typeface="微软雅黑" panose="020B0503020204020204" charset="-122"/>
              </a:rPr>
              <a:t>（</a:t>
            </a:r>
            <a:r>
              <a:rPr lang="zh-CN" altLang="en-US" sz="1500" b="1" spc="200" dirty="0">
                <a:solidFill>
                  <a:schemeClr val="tx1"/>
                </a:solidFill>
                <a:uFillTx/>
                <a:latin typeface="Arial" panose="020B0604020202020204" pitchFamily="34" charset="0"/>
                <a:ea typeface="微软雅黑" panose="020B0503020204020204" charset="-122"/>
              </a:rPr>
              <a:t>1）药物治疗：</a:t>
            </a:r>
            <a:r>
              <a:rPr lang="zh-CN" altLang="en-US" sz="1500" spc="200" dirty="0">
                <a:solidFill>
                  <a:schemeClr val="tx1"/>
                </a:solidFill>
                <a:uFillTx/>
                <a:latin typeface="Arial" panose="020B0604020202020204" pitchFamily="34" charset="0"/>
                <a:ea typeface="微软雅黑" panose="020B0503020204020204" charset="-122"/>
              </a:rPr>
              <a:t>焦虑症患者必须接受药物治疗，常用的抗焦虑剂有安定、氯氮、硝基安定、氟安定、甲丙氨酯、卡立普多等，部分焦虑症患者还需要结合抗抑郁药治疗。焦虑症的治疗效果预期较好。</a:t>
            </a:r>
            <a:endParaRPr lang="zh-CN" altLang="en-US" sz="1500" spc="200" dirty="0">
              <a:solidFill>
                <a:schemeClr val="tx1"/>
              </a:solidFill>
              <a:uFillTx/>
              <a:latin typeface="Arial" panose="020B0604020202020204" pitchFamily="34" charset="0"/>
              <a:ea typeface="微软雅黑" panose="020B0503020204020204" charset="-122"/>
            </a:endParaRPr>
          </a:p>
        </p:txBody>
      </p:sp>
      <p:sp>
        <p:nvSpPr>
          <p:cNvPr id="5" name="矩形 4"/>
          <p:cNvSpPr/>
          <p:nvPr>
            <p:custDataLst>
              <p:tags r:id="rId3"/>
            </p:custDataLst>
          </p:nvPr>
        </p:nvSpPr>
        <p:spPr bwMode="auto">
          <a:xfrm>
            <a:off x="7038340" y="2228215"/>
            <a:ext cx="3802380" cy="153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0" indent="0" algn="just">
              <a:lnSpc>
                <a:spcPct val="140000"/>
              </a:lnSpc>
              <a:spcBef>
                <a:spcPts val="0"/>
              </a:spcBef>
              <a:spcAft>
                <a:spcPts val="0"/>
              </a:spcAft>
              <a:buSzPct val="100000"/>
              <a:buNone/>
            </a:pPr>
            <a:r>
              <a:rPr lang="zh-CN" altLang="en-US" sz="1500" b="1" spc="200" dirty="0">
                <a:solidFill>
                  <a:schemeClr val="tx1"/>
                </a:solidFill>
                <a:uFillTx/>
                <a:latin typeface="Arial" panose="020B0604020202020204" pitchFamily="34" charset="0"/>
                <a:ea typeface="微软雅黑" panose="020B0503020204020204" charset="-122"/>
              </a:rPr>
              <a:t>（2）心理治疗：</a:t>
            </a:r>
            <a:r>
              <a:rPr lang="zh-CN" altLang="en-US" sz="1500" spc="200" dirty="0">
                <a:solidFill>
                  <a:schemeClr val="tx1"/>
                </a:solidFill>
                <a:uFillTx/>
                <a:latin typeface="Arial" panose="020B0604020202020204" pitchFamily="34" charset="0"/>
                <a:ea typeface="微软雅黑" panose="020B0503020204020204" charset="-122"/>
              </a:rPr>
              <a:t>患者主要应学习放松训练，可以借助放松训练的音乐指导语在躺卧、坐立、行走等各种情境中练习肌肉放松，重复训练达到运用自如的程度。</a:t>
            </a:r>
            <a:endParaRPr lang="zh-CN" altLang="en-US" sz="1500" spc="200" dirty="0">
              <a:solidFill>
                <a:schemeClr val="tx1"/>
              </a:solidFill>
              <a:uFillTx/>
              <a:latin typeface="Arial" panose="020B0604020202020204" pitchFamily="34" charset="0"/>
              <a:ea typeface="微软雅黑" panose="020B0503020204020204" charset="-122"/>
            </a:endParaRPr>
          </a:p>
        </p:txBody>
      </p:sp>
      <p:cxnSp>
        <p:nvCxnSpPr>
          <p:cNvPr id="35" name="直接连接符 34"/>
          <p:cNvCxnSpPr/>
          <p:nvPr>
            <p:custDataLst>
              <p:tags r:id="rId4"/>
            </p:custDataLst>
          </p:nvPr>
        </p:nvCxnSpPr>
        <p:spPr>
          <a:xfrm flipH="1">
            <a:off x="6210585" y="2354215"/>
            <a:ext cx="0" cy="15840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0" name="任意多边形 39"/>
          <p:cNvSpPr/>
          <p:nvPr>
            <p:custDataLst>
              <p:tags r:id="rId5"/>
            </p:custDataLst>
          </p:nvPr>
        </p:nvSpPr>
        <p:spPr>
          <a:xfrm flipV="1">
            <a:off x="6863028" y="5175358"/>
            <a:ext cx="4153586" cy="1186707"/>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7EA96D"/>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6"/>
            </p:custDataLst>
          </p:nvPr>
        </p:nvSpPr>
        <p:spPr>
          <a:xfrm flipV="1">
            <a:off x="1234440" y="5175358"/>
            <a:ext cx="4153586" cy="1186707"/>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FCC30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cxnSp>
        <p:nvCxnSpPr>
          <p:cNvPr id="57" name="直接连接符 56"/>
          <p:cNvCxnSpPr/>
          <p:nvPr>
            <p:custDataLst>
              <p:tags r:id="rId7"/>
            </p:custDataLst>
          </p:nvPr>
        </p:nvCxnSpPr>
        <p:spPr>
          <a:xfrm flipV="1">
            <a:off x="3311234" y="4275358"/>
            <a:ext cx="0" cy="842068"/>
          </a:xfrm>
          <a:prstGeom prst="line">
            <a:avLst/>
          </a:prstGeom>
          <a:ln w="3175">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8"/>
            </p:custDataLst>
          </p:nvPr>
        </p:nvCxnSpPr>
        <p:spPr>
          <a:xfrm flipV="1">
            <a:off x="8939821" y="4275358"/>
            <a:ext cx="0" cy="842068"/>
          </a:xfrm>
          <a:prstGeom prst="line">
            <a:avLst/>
          </a:prstGeom>
          <a:ln w="3175">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3" name="任意多边形 62"/>
          <p:cNvSpPr/>
          <p:nvPr>
            <p:custDataLst>
              <p:tags r:id="rId9"/>
            </p:custDataLst>
          </p:nvPr>
        </p:nvSpPr>
        <p:spPr bwMode="auto">
          <a:xfrm>
            <a:off x="8723106" y="5616693"/>
            <a:ext cx="433431" cy="36628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sp>
        <p:nvSpPr>
          <p:cNvPr id="65" name="任意多边形 64"/>
          <p:cNvSpPr/>
          <p:nvPr>
            <p:custDataLst>
              <p:tags r:id="rId10"/>
            </p:custDataLst>
          </p:nvPr>
        </p:nvSpPr>
        <p:spPr bwMode="auto">
          <a:xfrm>
            <a:off x="3094518" y="5599400"/>
            <a:ext cx="433431" cy="36628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pic>
        <p:nvPicPr>
          <p:cNvPr id="2" name="图片 1" descr="摄图网_400275437"/>
          <p:cNvPicPr>
            <a:picLocks noChangeAspect="1"/>
          </p:cNvPicPr>
          <p:nvPr userDrawn="1">
            <p:custDataLst>
              <p:tags r:id="rId2"/>
            </p:custDataLst>
          </p:nvPr>
        </p:nvPicPr>
        <p:blipFill>
          <a:blip r:embed="rId3"/>
          <a:stretch>
            <a:fillRect/>
          </a:stretch>
        </p:blipFill>
        <p:spPr>
          <a:xfrm>
            <a:off x="9883140" y="5552440"/>
            <a:ext cx="2207895" cy="1282065"/>
          </a:xfrm>
          <a:prstGeom prst="rect">
            <a:avLst/>
          </a:prstGeom>
        </p:spPr>
      </p:pic>
      <p:grpSp>
        <p:nvGrpSpPr>
          <p:cNvPr id="243714" name="组合 26"/>
          <p:cNvGrpSpPr/>
          <p:nvPr/>
        </p:nvGrpSpPr>
        <p:grpSpPr>
          <a:xfrm>
            <a:off x="912495" y="2119630"/>
            <a:ext cx="10559422" cy="3642302"/>
            <a:chOff x="1379" y="2328"/>
            <a:chExt cx="16441" cy="6311"/>
          </a:xfrm>
        </p:grpSpPr>
        <p:sp>
          <p:nvSpPr>
            <p:cNvPr id="16" name="矩形 15"/>
            <p:cNvSpPr/>
            <p:nvPr>
              <p:custDataLst>
                <p:tags r:id="rId4"/>
              </p:custDataLst>
            </p:nvPr>
          </p:nvSpPr>
          <p:spPr>
            <a:xfrm>
              <a:off x="1675" y="2328"/>
              <a:ext cx="16145" cy="6311"/>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43716" name="组合 28"/>
            <p:cNvGrpSpPr/>
            <p:nvPr/>
          </p:nvGrpSpPr>
          <p:grpSpPr>
            <a:xfrm>
              <a:off x="1379" y="3061"/>
              <a:ext cx="673" cy="749"/>
              <a:chOff x="4770" y="3845"/>
              <a:chExt cx="673" cy="749"/>
            </a:xfrm>
          </p:grpSpPr>
          <p:sp>
            <p:nvSpPr>
              <p:cNvPr id="3" name="椭圆 2"/>
              <p:cNvSpPr/>
              <p:nvPr>
                <p:custDataLst>
                  <p:tags r:id="rId5"/>
                </p:custDataLst>
              </p:nvPr>
            </p:nvSpPr>
            <p:spPr>
              <a:xfrm>
                <a:off x="4770" y="3845"/>
                <a:ext cx="673" cy="749"/>
              </a:xfrm>
              <a:prstGeom prst="ellipse">
                <a:avLst/>
              </a:pr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1" name="任意多边形 30"/>
              <p:cNvSpPr/>
              <p:nvPr>
                <p:custDataLst>
                  <p:tags r:id="rId6"/>
                </p:custDataLst>
              </p:nvPr>
            </p:nvSpPr>
            <p:spPr>
              <a:xfrm>
                <a:off x="4976" y="4064"/>
                <a:ext cx="200" cy="320"/>
              </a:xfrm>
              <a:custGeom>
                <a:avLst/>
                <a:gdLst>
                  <a:gd name="connsiteX0" fmla="*/ 0 w 189"/>
                  <a:gd name="connsiteY0" fmla="*/ 0 h 307"/>
                  <a:gd name="connsiteX1" fmla="*/ 189 w 189"/>
                  <a:gd name="connsiteY1" fmla="*/ 133 h 307"/>
                  <a:gd name="connsiteX2" fmla="*/ 16 w 189"/>
                  <a:gd name="connsiteY2" fmla="*/ 307 h 307"/>
                </a:gdLst>
                <a:ahLst/>
                <a:cxnLst>
                  <a:cxn ang="0">
                    <a:pos x="connsiteX0" y="connsiteY0"/>
                  </a:cxn>
                  <a:cxn ang="0">
                    <a:pos x="connsiteX1" y="connsiteY1"/>
                  </a:cxn>
                  <a:cxn ang="0">
                    <a:pos x="connsiteX2" y="connsiteY2"/>
                  </a:cxn>
                </a:cxnLst>
                <a:rect l="l" t="t" r="r" b="b"/>
                <a:pathLst>
                  <a:path w="189" h="307">
                    <a:moveTo>
                      <a:pt x="0" y="0"/>
                    </a:moveTo>
                    <a:lnTo>
                      <a:pt x="189" y="133"/>
                    </a:lnTo>
                    <a:lnTo>
                      <a:pt x="16" y="307"/>
                    </a:lnTo>
                  </a:path>
                </a:pathLst>
              </a:cu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sp>
        <p:nvSpPr>
          <p:cNvPr id="14" name="文本框 13"/>
          <p:cNvSpPr txBox="1"/>
          <p:nvPr>
            <p:custDataLst>
              <p:tags r:id="rId7"/>
            </p:custDataLst>
          </p:nvPr>
        </p:nvSpPr>
        <p:spPr>
          <a:xfrm>
            <a:off x="1752600" y="2676049"/>
            <a:ext cx="9045575" cy="2306955"/>
          </a:xfrm>
          <a:prstGeom prst="rect">
            <a:avLst/>
          </a:prstGeom>
          <a:noFill/>
        </p:spPr>
        <p:txBody>
          <a:bodyPr wrap="square" anchor="ctr">
            <a:spAutoFit/>
          </a:bodyPr>
          <a:p>
            <a:pPr marR="0" indent="419100" algn="just" defTabSz="914400">
              <a:lnSpc>
                <a:spcPct val="150000"/>
              </a:lnSpc>
              <a:spcBef>
                <a:spcPts val="1000"/>
              </a:spcBef>
              <a:spcAft>
                <a:spcPts val="0"/>
              </a:spcAft>
              <a:buClrTx/>
              <a:buSzTx/>
              <a:buNone/>
              <a:defRPr/>
            </a:pPr>
            <a:r>
              <a:rPr sz="1600">
                <a:latin typeface="微软雅黑" panose="020B0503020204020204" charset="-122"/>
                <a:ea typeface="微软雅黑" panose="020B0503020204020204" charset="-122"/>
              </a:rPr>
              <a:t>强迫症（obsessive-compulsive disorder，OCD），又称强迫性障碍，是以强迫症状为主要临床相的一种神经症。其特点是意识的自我强迫与反强迫同时并存，二者的冲突导致患者紧张不安，十分痛苦；病人体验到的观念和冲动源于自我，违反自己的意愿，需极力抵抗，但无法控制。病人也意识到强迫症状的异常，但无法摆脱，社会功能有不同程度的损害。发病率约占总人口的 0.1%，发病年龄多在 15～30 岁，男性多于女性，脑力劳动者和城市居民多于体力劳动者和农村居民。临床上可以分为强迫思维和强迫行为两大类。</a:t>
            </a:r>
            <a:endParaRPr sz="1600">
              <a:latin typeface="微软雅黑" panose="020B0503020204020204" charset="-122"/>
              <a:ea typeface="微软雅黑" panose="020B0503020204020204" charset="-122"/>
            </a:endParaRPr>
          </a:p>
        </p:txBody>
      </p:sp>
      <p:sp>
        <p:nvSpPr>
          <p:cNvPr id="7" name="文本框 6"/>
          <p:cNvSpPr txBox="1"/>
          <p:nvPr>
            <p:custDataLst>
              <p:tags r:id="rId8"/>
            </p:custDataLst>
          </p:nvPr>
        </p:nvSpPr>
        <p:spPr>
          <a:xfrm>
            <a:off x="996950" y="1379220"/>
            <a:ext cx="10440000" cy="553085"/>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sz="2000" b="1" spc="300">
                <a:solidFill>
                  <a:schemeClr val="tx1">
                    <a:lumMod val="85000"/>
                    <a:lumOff val="15000"/>
                  </a:schemeClr>
                </a:solidFill>
                <a:uFillTx/>
                <a:latin typeface="微软雅黑" panose="020B0503020204020204" charset="-122"/>
                <a:ea typeface="微软雅黑" panose="020B0503020204020204" charset="-122"/>
              </a:rPr>
              <a:t>（三）强迫症</a:t>
            </a:r>
            <a:endParaRPr lang="zh-CN" altLang="en-US" sz="2000"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cxnSp>
        <p:nvCxnSpPr>
          <p:cNvPr id="97" name="直接连接符 96"/>
          <p:cNvCxnSpPr/>
          <p:nvPr>
            <p:custDataLst>
              <p:tags r:id="rId1"/>
            </p:custDataLst>
          </p:nvPr>
        </p:nvCxnSpPr>
        <p:spPr>
          <a:xfrm>
            <a:off x="1681163" y="5650865"/>
            <a:ext cx="2879725" cy="0"/>
          </a:xfrm>
          <a:prstGeom prst="line">
            <a:avLst/>
          </a:prstGeom>
          <a:ln w="127000" cap="rnd">
            <a:solidFill>
              <a:srgbClr val="1F74AD"/>
            </a:solidFill>
          </a:ln>
        </p:spPr>
        <p:style>
          <a:lnRef idx="1">
            <a:srgbClr val="1F74AD"/>
          </a:lnRef>
          <a:fillRef idx="0">
            <a:srgbClr val="1F74AD"/>
          </a:fillRef>
          <a:effectRef idx="0">
            <a:srgbClr val="1F74AD"/>
          </a:effectRef>
          <a:fontRef idx="minor">
            <a:srgbClr val="000000"/>
          </a:fontRef>
        </p:style>
      </p:cxnSp>
      <p:sp>
        <p:nvSpPr>
          <p:cNvPr id="98" name="文本框 5"/>
          <p:cNvSpPr txBox="1"/>
          <p:nvPr>
            <p:custDataLst>
              <p:tags r:id="rId2"/>
            </p:custDataLst>
          </p:nvPr>
        </p:nvSpPr>
        <p:spPr>
          <a:xfrm>
            <a:off x="2032000" y="2774950"/>
            <a:ext cx="2443480" cy="2219325"/>
          </a:xfrm>
          <a:prstGeom prst="rect">
            <a:avLst/>
          </a:prstGeom>
          <a:noFill/>
        </p:spPr>
        <p:txBody>
          <a:bodyPr wrap="square" lIns="90000" tIns="0" rIns="90000" bIns="46800" rtlCol="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fontAlgn="base">
              <a:lnSpc>
                <a:spcPct val="130000"/>
              </a:lnSpc>
              <a:buNone/>
            </a:pPr>
            <a:r>
              <a:rPr lang="zh-CN" altLang="en-US" sz="15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①强迫性穷思竭虑：患者对自然现象或者日常生活事件发生的原因进行反复无效的思考，比如“人为什么有两只眼睛，而不是三只”，“无穷大有多大，无穷小有多小”等。</a:t>
            </a:r>
            <a:endParaRPr lang="zh-CN" altLang="en-US" sz="15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9" name="椭圆 98"/>
          <p:cNvSpPr/>
          <p:nvPr>
            <p:custDataLst>
              <p:tags r:id="rId3"/>
            </p:custDataLst>
          </p:nvPr>
        </p:nvSpPr>
        <p:spPr>
          <a:xfrm>
            <a:off x="1554163" y="5468303"/>
            <a:ext cx="363538" cy="365125"/>
          </a:xfrm>
          <a:prstGeom prst="ellipse">
            <a:avLst/>
          </a:prstGeom>
          <a:solidFill>
            <a:sysClr val="window" lastClr="FFFFFF"/>
          </a:solidFill>
          <a:ln w="1016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00" name="直接连接符 99"/>
          <p:cNvCxnSpPr/>
          <p:nvPr>
            <p:custDataLst>
              <p:tags r:id="rId4"/>
            </p:custDataLst>
          </p:nvPr>
        </p:nvCxnSpPr>
        <p:spPr>
          <a:xfrm>
            <a:off x="1736725" y="2999740"/>
            <a:ext cx="0" cy="2454275"/>
          </a:xfrm>
          <a:prstGeom prst="line">
            <a:avLst/>
          </a:prstGeom>
          <a:ln>
            <a:solidFill>
              <a:srgbClr val="1F74AD"/>
            </a:solidFill>
          </a:ln>
        </p:spPr>
        <p:style>
          <a:lnRef idx="1">
            <a:srgbClr val="1F74AD"/>
          </a:lnRef>
          <a:fillRef idx="0">
            <a:srgbClr val="1F74AD"/>
          </a:fillRef>
          <a:effectRef idx="0">
            <a:srgbClr val="1F74AD"/>
          </a:effectRef>
          <a:fontRef idx="minor">
            <a:srgbClr val="000000"/>
          </a:fontRef>
        </p:style>
      </p:cxnSp>
      <p:sp>
        <p:nvSpPr>
          <p:cNvPr id="101" name="泪滴形 100"/>
          <p:cNvSpPr/>
          <p:nvPr>
            <p:custDataLst>
              <p:tags r:id="rId5"/>
            </p:custDataLst>
          </p:nvPr>
        </p:nvSpPr>
        <p:spPr>
          <a:xfrm rot="8100000">
            <a:off x="1657350" y="2807653"/>
            <a:ext cx="158750" cy="158750"/>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03" name="直接连接符 102"/>
          <p:cNvCxnSpPr/>
          <p:nvPr>
            <p:custDataLst>
              <p:tags r:id="rId6"/>
            </p:custDataLst>
          </p:nvPr>
        </p:nvCxnSpPr>
        <p:spPr>
          <a:xfrm>
            <a:off x="4602163" y="5652453"/>
            <a:ext cx="2879725" cy="0"/>
          </a:xfrm>
          <a:prstGeom prst="line">
            <a:avLst/>
          </a:prstGeom>
          <a:ln w="127000" cap="rnd">
            <a:solidFill>
              <a:srgbClr val="3498DB"/>
            </a:solidFill>
          </a:ln>
        </p:spPr>
        <p:style>
          <a:lnRef idx="1">
            <a:srgbClr val="1F74AD"/>
          </a:lnRef>
          <a:fillRef idx="0">
            <a:srgbClr val="1F74AD"/>
          </a:fillRef>
          <a:effectRef idx="0">
            <a:srgbClr val="1F74AD"/>
          </a:effectRef>
          <a:fontRef idx="minor">
            <a:srgbClr val="000000"/>
          </a:fontRef>
        </p:style>
      </p:cxnSp>
      <p:sp>
        <p:nvSpPr>
          <p:cNvPr id="104" name="文本框 5"/>
          <p:cNvSpPr txBox="1"/>
          <p:nvPr>
            <p:custDataLst>
              <p:tags r:id="rId7"/>
            </p:custDataLst>
          </p:nvPr>
        </p:nvSpPr>
        <p:spPr>
          <a:xfrm>
            <a:off x="4954905" y="2816225"/>
            <a:ext cx="2409190" cy="221678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fontAlgn="base">
              <a:lnSpc>
                <a:spcPct val="150000"/>
              </a:lnSpc>
              <a:buNone/>
            </a:pPr>
            <a:r>
              <a:rPr lang="zh-CN" altLang="en-US" sz="15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②强迫性疑虑：患者对自己做过的事情经反复的考虑和检查后仍不放心，比如总怀疑门没有锁好。</a:t>
            </a:r>
            <a:endParaRPr lang="zh-CN" altLang="en-US" sz="15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5" name="椭圆 104"/>
          <p:cNvSpPr/>
          <p:nvPr>
            <p:custDataLst>
              <p:tags r:id="rId8"/>
            </p:custDataLst>
          </p:nvPr>
        </p:nvSpPr>
        <p:spPr>
          <a:xfrm>
            <a:off x="4475163" y="5469890"/>
            <a:ext cx="363538" cy="365125"/>
          </a:xfrm>
          <a:prstGeom prst="ellipse">
            <a:avLst/>
          </a:prstGeom>
          <a:solidFill>
            <a:sysClr val="window" lastClr="FFFFFF"/>
          </a:solidFill>
          <a:ln w="1016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06" name="直接连接符 105"/>
          <p:cNvCxnSpPr/>
          <p:nvPr>
            <p:custDataLst>
              <p:tags r:id="rId9"/>
            </p:custDataLst>
          </p:nvPr>
        </p:nvCxnSpPr>
        <p:spPr>
          <a:xfrm>
            <a:off x="4657725" y="2999740"/>
            <a:ext cx="0" cy="2454275"/>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109" name="泪滴形 108"/>
          <p:cNvSpPr/>
          <p:nvPr>
            <p:custDataLst>
              <p:tags r:id="rId10"/>
            </p:custDataLst>
          </p:nvPr>
        </p:nvSpPr>
        <p:spPr>
          <a:xfrm rot="8100000">
            <a:off x="4578350" y="2809240"/>
            <a:ext cx="158750" cy="158750"/>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36" name="直接连接符 135"/>
          <p:cNvCxnSpPr/>
          <p:nvPr>
            <p:custDataLst>
              <p:tags r:id="rId11"/>
            </p:custDataLst>
          </p:nvPr>
        </p:nvCxnSpPr>
        <p:spPr>
          <a:xfrm>
            <a:off x="7531100" y="5652453"/>
            <a:ext cx="4660900" cy="0"/>
          </a:xfrm>
          <a:prstGeom prst="line">
            <a:avLst/>
          </a:prstGeom>
          <a:ln w="127000" cap="rnd">
            <a:solidFill>
              <a:srgbClr val="1AA3AA"/>
            </a:solidFill>
          </a:ln>
        </p:spPr>
        <p:style>
          <a:lnRef idx="1">
            <a:srgbClr val="1F74AD"/>
          </a:lnRef>
          <a:fillRef idx="0">
            <a:srgbClr val="1F74AD"/>
          </a:fillRef>
          <a:effectRef idx="0">
            <a:srgbClr val="1F74AD"/>
          </a:effectRef>
          <a:fontRef idx="minor">
            <a:srgbClr val="000000"/>
          </a:fontRef>
        </p:style>
      </p:cxnSp>
      <p:sp>
        <p:nvSpPr>
          <p:cNvPr id="163" name="文本框 5"/>
          <p:cNvSpPr txBox="1"/>
          <p:nvPr>
            <p:custDataLst>
              <p:tags r:id="rId12"/>
            </p:custDataLst>
          </p:nvPr>
        </p:nvSpPr>
        <p:spPr>
          <a:xfrm>
            <a:off x="7854950" y="2776220"/>
            <a:ext cx="2794000" cy="249110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fontAlgn="base">
              <a:lnSpc>
                <a:spcPct val="140000"/>
              </a:lnSpc>
              <a:buNone/>
            </a:pPr>
            <a:r>
              <a:rPr lang="zh-CN" altLang="en-US" sz="15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③强迫性对立观念：因两种对立的词句或概念反复在脑中相继出现而感到苦恼和紧张，如想到“拥护”，立即出现“反对”；说到“好人”时，立即想到“坏蛋”等。</a:t>
            </a:r>
            <a:endParaRPr lang="zh-CN" altLang="en-US" sz="15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4" name="椭圆 163"/>
          <p:cNvSpPr/>
          <p:nvPr>
            <p:custDataLst>
              <p:tags r:id="rId13"/>
            </p:custDataLst>
          </p:nvPr>
        </p:nvSpPr>
        <p:spPr>
          <a:xfrm>
            <a:off x="7364413" y="5469890"/>
            <a:ext cx="365125" cy="365125"/>
          </a:xfrm>
          <a:prstGeom prst="ellipse">
            <a:avLst/>
          </a:prstGeom>
          <a:solidFill>
            <a:sysClr val="window" lastClr="FFFFFF"/>
          </a:solidFill>
          <a:ln w="1016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90" name="直接连接符 189"/>
          <p:cNvCxnSpPr/>
          <p:nvPr>
            <p:custDataLst>
              <p:tags r:id="rId14"/>
            </p:custDataLst>
          </p:nvPr>
        </p:nvCxnSpPr>
        <p:spPr>
          <a:xfrm>
            <a:off x="7546975" y="2999740"/>
            <a:ext cx="0" cy="2454275"/>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192" name="泪滴形 191"/>
          <p:cNvSpPr/>
          <p:nvPr>
            <p:custDataLst>
              <p:tags r:id="rId15"/>
            </p:custDataLst>
          </p:nvPr>
        </p:nvSpPr>
        <p:spPr>
          <a:xfrm rot="8100000">
            <a:off x="7467600" y="2809240"/>
            <a:ext cx="158750" cy="158750"/>
          </a:xfrm>
          <a:prstGeom prst="teardrop">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sp>
        <p:nvSpPr>
          <p:cNvPr id="4" name="内容占位符 2"/>
          <p:cNvSpPr>
            <a:spLocks noGrp="1"/>
          </p:cNvSpPr>
          <p:nvPr/>
        </p:nvSpPr>
        <p:spPr>
          <a:xfrm>
            <a:off x="3043555" y="1544320"/>
            <a:ext cx="6161405" cy="840105"/>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800" b="1" spc="300" dirty="0" smtClean="0">
                <a:solidFill>
                  <a:schemeClr val="tx1"/>
                </a:solidFill>
                <a:uFillTx/>
                <a:latin typeface="微软雅黑" panose="020B0503020204020204" charset="-122"/>
                <a:ea typeface="微软雅黑" panose="020B0503020204020204" charset="-122"/>
              </a:rPr>
              <a:t>1. 症状表现</a:t>
            </a:r>
            <a:endParaRPr lang="zh-CN" altLang="en-US" sz="1800" b="1" spc="300" dirty="0" smtClean="0">
              <a:solidFill>
                <a:schemeClr val="tx1"/>
              </a:solidFill>
              <a:uFillTx/>
              <a:latin typeface="微软雅黑" panose="020B0503020204020204" charset="-122"/>
              <a:ea typeface="微软雅黑" panose="020B0503020204020204" charset="-122"/>
            </a:endParaRPr>
          </a:p>
          <a:p>
            <a:pPr marL="0" indent="0" algn="ctr">
              <a:lnSpc>
                <a:spcPct val="80000"/>
              </a:lnSpc>
              <a:buNone/>
            </a:pPr>
            <a:r>
              <a:rPr lang="zh-CN" altLang="en-US" sz="1600" spc="300" dirty="0" smtClean="0">
                <a:solidFill>
                  <a:schemeClr val="tx1"/>
                </a:solidFill>
                <a:uFillTx/>
                <a:latin typeface="微软雅黑" panose="020B0503020204020204" charset="-122"/>
                <a:ea typeface="微软雅黑" panose="020B0503020204020204" charset="-122"/>
              </a:rPr>
              <a:t>（1）强迫思维</a:t>
            </a:r>
            <a:endParaRPr lang="zh-CN" altLang="en-US" sz="1600" spc="300" dirty="0" smtClean="0">
              <a:solidFill>
                <a:schemeClr val="tx1"/>
              </a:solidFill>
              <a:uFillTx/>
              <a:latin typeface="微软雅黑" panose="020B0503020204020204" charset="-122"/>
              <a:ea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sp>
        <p:nvSpPr>
          <p:cNvPr id="4" name="内容占位符 2"/>
          <p:cNvSpPr>
            <a:spLocks noGrp="1"/>
          </p:cNvSpPr>
          <p:nvPr/>
        </p:nvSpPr>
        <p:spPr>
          <a:xfrm>
            <a:off x="3043555" y="1501775"/>
            <a:ext cx="6161405" cy="47371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80000"/>
              </a:lnSpc>
              <a:buNone/>
            </a:pPr>
            <a:r>
              <a:rPr lang="zh-CN" altLang="en-US" sz="1600" spc="300" dirty="0" smtClean="0">
                <a:solidFill>
                  <a:schemeClr val="tx1"/>
                </a:solidFill>
                <a:uFillTx/>
                <a:latin typeface="微软雅黑" panose="020B0503020204020204" charset="-122"/>
                <a:ea typeface="微软雅黑" panose="020B0503020204020204" charset="-122"/>
              </a:rPr>
              <a:t>（2）强迫行为</a:t>
            </a:r>
            <a:endParaRPr lang="zh-CN" altLang="en-US" sz="1600" spc="300" dirty="0" smtClean="0">
              <a:solidFill>
                <a:schemeClr val="tx1"/>
              </a:solidFill>
              <a:uFillTx/>
              <a:latin typeface="微软雅黑" panose="020B0503020204020204" charset="-122"/>
              <a:ea typeface="微软雅黑" panose="020B0503020204020204" charset="-122"/>
            </a:endParaRPr>
          </a:p>
        </p:txBody>
      </p:sp>
      <p:grpSp>
        <p:nvGrpSpPr>
          <p:cNvPr id="59" name="组合 58"/>
          <p:cNvGrpSpPr/>
          <p:nvPr>
            <p:custDataLst>
              <p:tags r:id="rId1"/>
            </p:custDataLst>
          </p:nvPr>
        </p:nvGrpSpPr>
        <p:grpSpPr>
          <a:xfrm rot="0">
            <a:off x="641985" y="2451100"/>
            <a:ext cx="2653665" cy="3498215"/>
            <a:chOff x="1473201" y="3520920"/>
            <a:chExt cx="2146637" cy="2560821"/>
          </a:xfrm>
        </p:grpSpPr>
        <p:sp>
          <p:nvSpPr>
            <p:cNvPr id="5" name="任意多边形 4"/>
            <p:cNvSpPr/>
            <p:nvPr>
              <p:custDataLst>
                <p:tags r:id="rId2"/>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normAutofit fontScale="90000"/>
            </a:bodyPr>
            <a:p>
              <a:pPr algn="just">
                <a:lnSpc>
                  <a:spcPct val="140000"/>
                </a:lnSpc>
              </a:pPr>
              <a:r>
                <a:rPr sz="1600" b="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强迫性仪式动作：</a:t>
              </a:r>
              <a:r>
                <a:rPr sz="160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患者每次要通过一套程序化的动作来完成日常生活中的某件事，比如上床睡觉一定要进五步再退两步，先脱左脚的鞋和袜子，然后把左脚的袜子放在右脚的鞋上，等等，否则会感到不安。</a:t>
              </a:r>
              <a:endParaRPr sz="160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任意多边形 1"/>
            <p:cNvSpPr/>
            <p:nvPr>
              <p:custDataLst>
                <p:tags r:id="rId3"/>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A</a:t>
              </a:r>
              <a:endParaRPr lang="en-US" altLang="zh-CN" sz="2400" b="1" dirty="0">
                <a:solidFill>
                  <a:schemeClr val="bg1"/>
                </a:solidFill>
                <a:sym typeface="Arial" panose="020B0604020202020204" pitchFamily="34" charset="0"/>
              </a:endParaRPr>
            </a:p>
          </p:txBody>
        </p:sp>
      </p:grpSp>
      <p:grpSp>
        <p:nvGrpSpPr>
          <p:cNvPr id="8" name="组合 7"/>
          <p:cNvGrpSpPr/>
          <p:nvPr>
            <p:custDataLst>
              <p:tags r:id="rId4"/>
            </p:custDataLst>
          </p:nvPr>
        </p:nvGrpSpPr>
        <p:grpSpPr>
          <a:xfrm rot="0">
            <a:off x="3340100" y="2418715"/>
            <a:ext cx="2653665" cy="3498215"/>
            <a:chOff x="1473201" y="3520920"/>
            <a:chExt cx="2146637" cy="2560821"/>
          </a:xfrm>
        </p:grpSpPr>
        <p:sp>
          <p:nvSpPr>
            <p:cNvPr id="61" name="任意多边形 60"/>
            <p:cNvSpPr/>
            <p:nvPr>
              <p:custDataLst>
                <p:tags r:id="rId5"/>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normAutofit/>
            </a:bodyPr>
            <a:p>
              <a:pPr algn="just">
                <a:lnSpc>
                  <a:spcPct val="140000"/>
                </a:lnSpc>
              </a:pPr>
              <a:r>
                <a:rPr lang="zh-CN" altLang="en-US" sz="1400" b="1"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强迫性洗涤：</a:t>
              </a:r>
              <a:r>
                <a:rPr lang="zh-CN" altLang="en-US" sz="14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反复多次洗手、洗头、洗物件，总感到洗不干净，比如，有位重症患者每次洗手要用掉一整块香皂，历时 2～3 个小时，直至深更半夜才罢休。</a:t>
              </a:r>
              <a:endParaRPr lang="zh-CN" altLang="en-US" sz="14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3" name="任意多边形 12"/>
            <p:cNvSpPr/>
            <p:nvPr>
              <p:custDataLst>
                <p:tags r:id="rId6"/>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B</a:t>
              </a:r>
              <a:endParaRPr lang="en-US" altLang="zh-CN" sz="2400" b="1" dirty="0">
                <a:solidFill>
                  <a:schemeClr val="bg1"/>
                </a:solidFill>
                <a:sym typeface="Arial" panose="020B0604020202020204" pitchFamily="34" charset="0"/>
              </a:endParaRPr>
            </a:p>
          </p:txBody>
        </p:sp>
      </p:grpSp>
      <p:grpSp>
        <p:nvGrpSpPr>
          <p:cNvPr id="14" name="组合 13"/>
          <p:cNvGrpSpPr/>
          <p:nvPr>
            <p:custDataLst>
              <p:tags r:id="rId7"/>
            </p:custDataLst>
          </p:nvPr>
        </p:nvGrpSpPr>
        <p:grpSpPr>
          <a:xfrm rot="0">
            <a:off x="6043295" y="2418715"/>
            <a:ext cx="5391150" cy="3498850"/>
            <a:chOff x="1473201" y="3520920"/>
            <a:chExt cx="4361079" cy="2561286"/>
          </a:xfrm>
        </p:grpSpPr>
        <p:sp>
          <p:nvSpPr>
            <p:cNvPr id="64" name="任意多边形 63"/>
            <p:cNvSpPr/>
            <p:nvPr>
              <p:custDataLst>
                <p:tags r:id="rId8"/>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a:lnSpc>
                  <a:spcPct val="140000"/>
                </a:lnSpc>
              </a:pPr>
              <a:r>
                <a:rPr lang="zh-CN" altLang="en-US" sz="1400" b="1"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强迫性询问：</a:t>
              </a:r>
              <a:r>
                <a:rPr lang="zh-CN" altLang="en-US" sz="14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反复向身边的人询问有关同一件事，常与回忆和联想有关，患者总感觉不放心。</a:t>
              </a:r>
              <a:endParaRPr lang="zh-CN" altLang="en-US" sz="14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任意多边形 5"/>
            <p:cNvSpPr/>
            <p:nvPr>
              <p:custDataLst>
                <p:tags r:id="rId9"/>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C</a:t>
              </a:r>
              <a:endParaRPr lang="en-US" altLang="zh-CN" sz="2400" b="1" dirty="0">
                <a:solidFill>
                  <a:schemeClr val="bg1"/>
                </a:solidFill>
                <a:sym typeface="Arial" panose="020B0604020202020204" pitchFamily="34" charset="0"/>
              </a:endParaRPr>
            </a:p>
          </p:txBody>
        </p:sp>
        <p:sp>
          <p:nvSpPr>
            <p:cNvPr id="7" name="任意多边形 6"/>
            <p:cNvSpPr/>
            <p:nvPr>
              <p:custDataLst>
                <p:tags r:id="rId10"/>
              </p:custDataLst>
            </p:nvPr>
          </p:nvSpPr>
          <p:spPr>
            <a:xfrm>
              <a:off x="3687643" y="3636779"/>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a:lnSpc>
                  <a:spcPct val="140000"/>
                </a:lnSpc>
              </a:pPr>
              <a:r>
                <a:rPr lang="zh-CN" altLang="en-US" sz="1400" b="1"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强迫性计数：</a:t>
              </a:r>
              <a:r>
                <a:rPr lang="zh-CN" altLang="en-US" sz="14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不可控制地数台阶、电线杆，做一定次数的某个动作，否则感到不安，若漏掉了要重新数起。</a:t>
              </a:r>
              <a:endParaRPr lang="zh-CN" altLang="en-US" sz="14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任意多边形 8"/>
            <p:cNvSpPr/>
            <p:nvPr>
              <p:custDataLst>
                <p:tags r:id="rId11"/>
              </p:custDataLst>
            </p:nvPr>
          </p:nvSpPr>
          <p:spPr>
            <a:xfrm rot="21207190">
              <a:off x="3779432" y="3521385"/>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C</a:t>
              </a:r>
              <a:endParaRPr lang="en-US" altLang="zh-CN" sz="2400" b="1" dirty="0">
                <a:solidFill>
                  <a:schemeClr val="bg1"/>
                </a:solidFill>
                <a:sym typeface="Arial" panose="020B0604020202020204" pitchFamily="34" charset="0"/>
              </a:endParaRPr>
            </a:p>
          </p:txBody>
        </p:sp>
      </p:gr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sp>
        <p:nvSpPr>
          <p:cNvPr id="4" name="内容占位符 2"/>
          <p:cNvSpPr>
            <a:spLocks noGrp="1"/>
          </p:cNvSpPr>
          <p:nvPr/>
        </p:nvSpPr>
        <p:spPr>
          <a:xfrm>
            <a:off x="1023620" y="1706245"/>
            <a:ext cx="6161405" cy="47371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80000"/>
              </a:lnSpc>
              <a:buNone/>
            </a:pPr>
            <a:r>
              <a:rPr lang="zh-CN" altLang="en-US" sz="1800" b="1" spc="300" dirty="0" smtClean="0">
                <a:solidFill>
                  <a:schemeClr val="tx1"/>
                </a:solidFill>
                <a:uFillTx/>
                <a:latin typeface="微软雅黑" panose="020B0503020204020204" charset="-122"/>
                <a:ea typeface="微软雅黑" panose="020B0503020204020204" charset="-122"/>
              </a:rPr>
              <a:t>2. 主要病因</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
        <p:nvSpPr>
          <p:cNvPr id="133" name="任意多边形 132"/>
          <p:cNvSpPr/>
          <p:nvPr>
            <p:custDataLst>
              <p:tags r:id="rId1"/>
            </p:custDataLst>
          </p:nvPr>
        </p:nvSpPr>
        <p:spPr>
          <a:xfrm>
            <a:off x="6317195" y="4066354"/>
            <a:ext cx="5884330" cy="2904356"/>
          </a:xfrm>
          <a:custGeom>
            <a:avLst/>
            <a:gdLst>
              <a:gd name="connsiteX0" fmla="*/ 4285085 w 5884330"/>
              <a:gd name="connsiteY0" fmla="*/ 0 h 2904356"/>
              <a:gd name="connsiteX1" fmla="*/ 5884330 w 5884330"/>
              <a:gd name="connsiteY1" fmla="*/ 1306183 h 2904356"/>
              <a:gd name="connsiteX2" fmla="*/ 5884330 w 5884330"/>
              <a:gd name="connsiteY2" fmla="*/ 2904356 h 2904356"/>
              <a:gd name="connsiteX3" fmla="*/ 0 w 5884330"/>
              <a:gd name="connsiteY3" fmla="*/ 2813790 h 2904356"/>
              <a:gd name="connsiteX4" fmla="*/ 4285085 w 5884330"/>
              <a:gd name="connsiteY4" fmla="*/ 0 h 290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4330" h="2904356">
                <a:moveTo>
                  <a:pt x="4285085" y="0"/>
                </a:moveTo>
                <a:lnTo>
                  <a:pt x="5884330" y="1306183"/>
                </a:lnTo>
                <a:lnTo>
                  <a:pt x="5884330" y="2904356"/>
                </a:lnTo>
                <a:lnTo>
                  <a:pt x="0" y="2813790"/>
                </a:lnTo>
                <a:lnTo>
                  <a:pt x="4285085" y="0"/>
                </a:lnTo>
                <a:close/>
              </a:path>
            </a:pathLst>
          </a:custGeom>
          <a:solidFill>
            <a:schemeClr val="accent4"/>
          </a:solidFill>
          <a:ln>
            <a:noFill/>
          </a:ln>
        </p:spPr>
        <p:style>
          <a:lnRef idx="2">
            <a:srgbClr val="2196F3">
              <a:shade val="50000"/>
            </a:srgbClr>
          </a:lnRef>
          <a:fillRef idx="1">
            <a:srgbClr val="2196F3"/>
          </a:fillRef>
          <a:effectRef idx="0">
            <a:srgbClr val="2196F3"/>
          </a:effectRef>
          <a:fontRef idx="minor">
            <a:srgbClr val="FFFFFF"/>
          </a:fontRef>
        </p:style>
        <p:txBody>
          <a:bodyPr wrap="square" rtlCol="0" anchor="ctr">
            <a:noAutofit/>
          </a:bodyPr>
          <a:lstStyle/>
          <a:p>
            <a:pPr algn="ctr" defTabSz="457200"/>
            <a:endParaRPr lang="en-US">
              <a:solidFill>
                <a:srgbClr val="FFFFFF"/>
              </a:solidFill>
              <a:latin typeface="微软雅黑" panose="020B0503020204020204" charset="-122"/>
              <a:ea typeface="微软雅黑" panose="020B0503020204020204" charset="-122"/>
            </a:endParaRPr>
          </a:p>
        </p:txBody>
      </p:sp>
      <p:sp>
        <p:nvSpPr>
          <p:cNvPr id="8" name="Freeform 25"/>
          <p:cNvSpPr/>
          <p:nvPr>
            <p:custDataLst>
              <p:tags r:id="rId2"/>
            </p:custDataLst>
          </p:nvPr>
        </p:nvSpPr>
        <p:spPr>
          <a:xfrm>
            <a:off x="10075725" y="5199503"/>
            <a:ext cx="2106097" cy="1770904"/>
          </a:xfrm>
          <a:custGeom>
            <a:avLst/>
            <a:gdLst>
              <a:gd name="connsiteX0" fmla="*/ 691440 w 2426365"/>
              <a:gd name="connsiteY0" fmla="*/ 0 h 2040200"/>
              <a:gd name="connsiteX1" fmla="*/ 2426365 w 2426365"/>
              <a:gd name="connsiteY1" fmla="*/ 2040200 h 2040200"/>
              <a:gd name="connsiteX2" fmla="*/ 0 w 2426365"/>
              <a:gd name="connsiteY2" fmla="*/ 2002855 h 2040200"/>
              <a:gd name="connsiteX3" fmla="*/ 691440 w 2426365"/>
              <a:gd name="connsiteY3" fmla="*/ 0 h 2040200"/>
            </a:gdLst>
            <a:ahLst/>
            <a:cxnLst>
              <a:cxn ang="0">
                <a:pos x="connsiteX0" y="connsiteY0"/>
              </a:cxn>
              <a:cxn ang="0">
                <a:pos x="connsiteX1" y="connsiteY1"/>
              </a:cxn>
              <a:cxn ang="0">
                <a:pos x="connsiteX2" y="connsiteY2"/>
              </a:cxn>
              <a:cxn ang="0">
                <a:pos x="connsiteX3" y="connsiteY3"/>
              </a:cxn>
            </a:cxnLst>
            <a:rect l="l" t="t" r="r" b="b"/>
            <a:pathLst>
              <a:path w="2426365" h="2040200">
                <a:moveTo>
                  <a:pt x="691440" y="0"/>
                </a:moveTo>
                <a:lnTo>
                  <a:pt x="2426365" y="2040200"/>
                </a:lnTo>
                <a:lnTo>
                  <a:pt x="0" y="2002855"/>
                </a:lnTo>
                <a:lnTo>
                  <a:pt x="691440" y="0"/>
                </a:lnTo>
                <a:close/>
              </a:path>
            </a:pathLst>
          </a:custGeom>
          <a:solidFill>
            <a:srgbClr val="FFFF00"/>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lang="en-US">
              <a:solidFill>
                <a:srgbClr val="FFFFFF"/>
              </a:solidFill>
              <a:latin typeface="微软雅黑" panose="020B0503020204020204" charset="-122"/>
              <a:ea typeface="微软雅黑" panose="020B0503020204020204" charset="-122"/>
            </a:endParaRPr>
          </a:p>
        </p:txBody>
      </p:sp>
      <p:sp>
        <p:nvSpPr>
          <p:cNvPr id="9" name="Freeform 26"/>
          <p:cNvSpPr/>
          <p:nvPr>
            <p:custDataLst>
              <p:tags r:id="rId3"/>
            </p:custDataLst>
          </p:nvPr>
        </p:nvSpPr>
        <p:spPr>
          <a:xfrm>
            <a:off x="7983553" y="5375193"/>
            <a:ext cx="1863971" cy="1549265"/>
          </a:xfrm>
          <a:custGeom>
            <a:avLst/>
            <a:gdLst>
              <a:gd name="connsiteX0" fmla="*/ 2147420 w 2147420"/>
              <a:gd name="connsiteY0" fmla="*/ 0 h 1784858"/>
              <a:gd name="connsiteX1" fmla="*/ 1397334 w 2147420"/>
              <a:gd name="connsiteY1" fmla="*/ 1784858 h 1784858"/>
              <a:gd name="connsiteX2" fmla="*/ 0 w 2147420"/>
              <a:gd name="connsiteY2" fmla="*/ 1763351 h 1784858"/>
              <a:gd name="connsiteX3" fmla="*/ 2147420 w 2147420"/>
              <a:gd name="connsiteY3" fmla="*/ 0 h 1784858"/>
            </a:gdLst>
            <a:ahLst/>
            <a:cxnLst>
              <a:cxn ang="0">
                <a:pos x="connsiteX0" y="connsiteY0"/>
              </a:cxn>
              <a:cxn ang="0">
                <a:pos x="connsiteX1" y="connsiteY1"/>
              </a:cxn>
              <a:cxn ang="0">
                <a:pos x="connsiteX2" y="connsiteY2"/>
              </a:cxn>
              <a:cxn ang="0">
                <a:pos x="connsiteX3" y="connsiteY3"/>
              </a:cxn>
            </a:cxnLst>
            <a:rect l="l" t="t" r="r" b="b"/>
            <a:pathLst>
              <a:path w="2147420" h="1784858">
                <a:moveTo>
                  <a:pt x="2147420" y="0"/>
                </a:moveTo>
                <a:lnTo>
                  <a:pt x="1397334" y="1784858"/>
                </a:lnTo>
                <a:lnTo>
                  <a:pt x="0" y="1763351"/>
                </a:lnTo>
                <a:lnTo>
                  <a:pt x="2147420" y="0"/>
                </a:lnTo>
                <a:close/>
              </a:path>
            </a:pathLst>
          </a:custGeom>
          <a:solidFill>
            <a:srgbClr val="FFFF00"/>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lang="en-US">
              <a:solidFill>
                <a:srgbClr val="FFFFFF"/>
              </a:solidFill>
              <a:latin typeface="微软雅黑" panose="020B0503020204020204" charset="-122"/>
              <a:ea typeface="微软雅黑" panose="020B0503020204020204" charset="-122"/>
            </a:endParaRPr>
          </a:p>
        </p:txBody>
      </p:sp>
      <p:grpSp>
        <p:nvGrpSpPr>
          <p:cNvPr id="16" name="Group 33"/>
          <p:cNvGrpSpPr/>
          <p:nvPr>
            <p:custDataLst>
              <p:tags r:id="rId4"/>
            </p:custDataLst>
          </p:nvPr>
        </p:nvGrpSpPr>
        <p:grpSpPr>
          <a:xfrm>
            <a:off x="9540351" y="2698510"/>
            <a:ext cx="1292525" cy="1846463"/>
            <a:chOff x="8352462" y="1885438"/>
            <a:chExt cx="1572204" cy="2246004"/>
          </a:xfrm>
        </p:grpSpPr>
        <p:sp>
          <p:nvSpPr>
            <p:cNvPr id="2" name="Freeform 159"/>
            <p:cNvSpPr/>
            <p:nvPr>
              <p:custDataLst>
                <p:tags r:id="rId5"/>
              </p:custDataLst>
            </p:nvPr>
          </p:nvSpPr>
          <p:spPr bwMode="auto">
            <a:xfrm>
              <a:off x="8565329" y="2991679"/>
              <a:ext cx="177669" cy="95540"/>
            </a:xfrm>
            <a:custGeom>
              <a:avLst/>
              <a:gdLst>
                <a:gd name="T0" fmla="*/ 64 w 76"/>
                <a:gd name="T1" fmla="*/ 39 h 41"/>
                <a:gd name="T2" fmla="*/ 65 w 76"/>
                <a:gd name="T3" fmla="*/ 21 h 41"/>
                <a:gd name="T4" fmla="*/ 64 w 76"/>
                <a:gd name="T5" fmla="*/ 20 h 41"/>
                <a:gd name="T6" fmla="*/ 64 w 76"/>
                <a:gd name="T7" fmla="*/ 20 h 41"/>
                <a:gd name="T8" fmla="*/ 42 w 76"/>
                <a:gd name="T9" fmla="*/ 11 h 41"/>
                <a:gd name="T10" fmla="*/ 18 w 76"/>
                <a:gd name="T11" fmla="*/ 10 h 41"/>
                <a:gd name="T12" fmla="*/ 17 w 76"/>
                <a:gd name="T13" fmla="*/ 10 h 41"/>
                <a:gd name="T14" fmla="*/ 17 w 76"/>
                <a:gd name="T15" fmla="*/ 10 h 41"/>
                <a:gd name="T16" fmla="*/ 8 w 76"/>
                <a:gd name="T17" fmla="*/ 30 h 41"/>
                <a:gd name="T18" fmla="*/ 0 w 76"/>
                <a:gd name="T19" fmla="*/ 30 h 41"/>
                <a:gd name="T20" fmla="*/ 12 w 76"/>
                <a:gd name="T21" fmla="*/ 5 h 41"/>
                <a:gd name="T22" fmla="*/ 12 w 76"/>
                <a:gd name="T23" fmla="*/ 5 h 41"/>
                <a:gd name="T24" fmla="*/ 15 w 76"/>
                <a:gd name="T25" fmla="*/ 3 h 41"/>
                <a:gd name="T26" fmla="*/ 44 w 76"/>
                <a:gd name="T27" fmla="*/ 3 h 41"/>
                <a:gd name="T28" fmla="*/ 70 w 76"/>
                <a:gd name="T29" fmla="*/ 16 h 41"/>
                <a:gd name="T30" fmla="*/ 70 w 76"/>
                <a:gd name="T31" fmla="*/ 15 h 41"/>
                <a:gd name="T32" fmla="*/ 71 w 76"/>
                <a:gd name="T33" fmla="*/ 18 h 41"/>
                <a:gd name="T34" fmla="*/ 71 w 76"/>
                <a:gd name="T35" fmla="*/ 41 h 41"/>
                <a:gd name="T36" fmla="*/ 64 w 76"/>
                <a:gd name="T37"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41">
                  <a:moveTo>
                    <a:pt x="64" y="39"/>
                  </a:moveTo>
                  <a:cubicBezTo>
                    <a:pt x="64" y="39"/>
                    <a:pt x="68" y="28"/>
                    <a:pt x="65" y="21"/>
                  </a:cubicBezTo>
                  <a:cubicBezTo>
                    <a:pt x="64" y="21"/>
                    <a:pt x="64" y="21"/>
                    <a:pt x="64" y="20"/>
                  </a:cubicBezTo>
                  <a:cubicBezTo>
                    <a:pt x="64" y="20"/>
                    <a:pt x="64" y="20"/>
                    <a:pt x="64" y="20"/>
                  </a:cubicBezTo>
                  <a:cubicBezTo>
                    <a:pt x="60" y="16"/>
                    <a:pt x="55" y="14"/>
                    <a:pt x="42" y="11"/>
                  </a:cubicBezTo>
                  <a:cubicBezTo>
                    <a:pt x="29" y="8"/>
                    <a:pt x="23" y="8"/>
                    <a:pt x="18" y="10"/>
                  </a:cubicBezTo>
                  <a:cubicBezTo>
                    <a:pt x="18" y="10"/>
                    <a:pt x="17" y="10"/>
                    <a:pt x="17" y="10"/>
                  </a:cubicBezTo>
                  <a:cubicBezTo>
                    <a:pt x="17" y="10"/>
                    <a:pt x="17" y="10"/>
                    <a:pt x="17" y="10"/>
                  </a:cubicBezTo>
                  <a:cubicBezTo>
                    <a:pt x="9" y="17"/>
                    <a:pt x="8" y="30"/>
                    <a:pt x="8" y="30"/>
                  </a:cubicBezTo>
                  <a:cubicBezTo>
                    <a:pt x="0" y="30"/>
                    <a:pt x="0" y="30"/>
                    <a:pt x="0" y="30"/>
                  </a:cubicBezTo>
                  <a:cubicBezTo>
                    <a:pt x="0" y="29"/>
                    <a:pt x="2" y="14"/>
                    <a:pt x="12" y="5"/>
                  </a:cubicBezTo>
                  <a:cubicBezTo>
                    <a:pt x="12" y="5"/>
                    <a:pt x="12" y="5"/>
                    <a:pt x="12" y="5"/>
                  </a:cubicBezTo>
                  <a:cubicBezTo>
                    <a:pt x="13" y="4"/>
                    <a:pt x="14" y="4"/>
                    <a:pt x="15" y="3"/>
                  </a:cubicBezTo>
                  <a:cubicBezTo>
                    <a:pt x="21" y="0"/>
                    <a:pt x="30" y="0"/>
                    <a:pt x="44" y="3"/>
                  </a:cubicBezTo>
                  <a:cubicBezTo>
                    <a:pt x="58" y="7"/>
                    <a:pt x="65" y="10"/>
                    <a:pt x="70" y="16"/>
                  </a:cubicBezTo>
                  <a:cubicBezTo>
                    <a:pt x="70" y="15"/>
                    <a:pt x="70" y="15"/>
                    <a:pt x="70" y="15"/>
                  </a:cubicBezTo>
                  <a:cubicBezTo>
                    <a:pt x="70" y="16"/>
                    <a:pt x="71" y="17"/>
                    <a:pt x="71" y="18"/>
                  </a:cubicBezTo>
                  <a:cubicBezTo>
                    <a:pt x="76" y="28"/>
                    <a:pt x="71" y="41"/>
                    <a:pt x="71" y="41"/>
                  </a:cubicBezTo>
                  <a:lnTo>
                    <a:pt x="64" y="39"/>
                  </a:ln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8" name="Freeform 160"/>
            <p:cNvSpPr/>
            <p:nvPr>
              <p:custDataLst>
                <p:tags r:id="rId6"/>
              </p:custDataLst>
            </p:nvPr>
          </p:nvSpPr>
          <p:spPr bwMode="auto">
            <a:xfrm>
              <a:off x="8352462" y="3015144"/>
              <a:ext cx="548093" cy="449201"/>
            </a:xfrm>
            <a:custGeom>
              <a:avLst/>
              <a:gdLst>
                <a:gd name="T0" fmla="*/ 37 w 327"/>
                <a:gd name="T1" fmla="*/ 0 h 268"/>
                <a:gd name="T2" fmla="*/ 327 w 327"/>
                <a:gd name="T3" fmla="*/ 52 h 268"/>
                <a:gd name="T4" fmla="*/ 289 w 327"/>
                <a:gd name="T5" fmla="*/ 268 h 268"/>
                <a:gd name="T6" fmla="*/ 0 w 327"/>
                <a:gd name="T7" fmla="*/ 217 h 268"/>
                <a:gd name="T8" fmla="*/ 37 w 327"/>
                <a:gd name="T9" fmla="*/ 0 h 268"/>
              </a:gdLst>
              <a:ahLst/>
              <a:cxnLst>
                <a:cxn ang="0">
                  <a:pos x="T0" y="T1"/>
                </a:cxn>
                <a:cxn ang="0">
                  <a:pos x="T2" y="T3"/>
                </a:cxn>
                <a:cxn ang="0">
                  <a:pos x="T4" y="T5"/>
                </a:cxn>
                <a:cxn ang="0">
                  <a:pos x="T6" y="T7"/>
                </a:cxn>
                <a:cxn ang="0">
                  <a:pos x="T8" y="T9"/>
                </a:cxn>
              </a:cxnLst>
              <a:rect l="0" t="0" r="r" b="b"/>
              <a:pathLst>
                <a:path w="327" h="268">
                  <a:moveTo>
                    <a:pt x="37" y="0"/>
                  </a:moveTo>
                  <a:lnTo>
                    <a:pt x="327" y="52"/>
                  </a:lnTo>
                  <a:lnTo>
                    <a:pt x="289" y="268"/>
                  </a:lnTo>
                  <a:lnTo>
                    <a:pt x="0" y="217"/>
                  </a:lnTo>
                  <a:lnTo>
                    <a:pt x="37" y="0"/>
                  </a:ln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9" name="Freeform 161"/>
            <p:cNvSpPr/>
            <p:nvPr>
              <p:custDataLst>
                <p:tags r:id="rId7"/>
              </p:custDataLst>
            </p:nvPr>
          </p:nvSpPr>
          <p:spPr bwMode="auto">
            <a:xfrm>
              <a:off x="8380956" y="3010116"/>
              <a:ext cx="529655" cy="266504"/>
            </a:xfrm>
            <a:custGeom>
              <a:avLst/>
              <a:gdLst>
                <a:gd name="T0" fmla="*/ 12 w 226"/>
                <a:gd name="T1" fmla="*/ 0 h 114"/>
                <a:gd name="T2" fmla="*/ 0 w 226"/>
                <a:gd name="T3" fmla="*/ 62 h 114"/>
                <a:gd name="T4" fmla="*/ 95 w 226"/>
                <a:gd name="T5" fmla="*/ 110 h 114"/>
                <a:gd name="T6" fmla="*/ 118 w 226"/>
                <a:gd name="T7" fmla="*/ 114 h 114"/>
                <a:gd name="T8" fmla="*/ 220 w 226"/>
                <a:gd name="T9" fmla="*/ 91 h 114"/>
                <a:gd name="T10" fmla="*/ 226 w 226"/>
                <a:gd name="T11" fmla="*/ 38 h 114"/>
                <a:gd name="T12" fmla="*/ 12 w 226"/>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26" h="114">
                  <a:moveTo>
                    <a:pt x="12" y="0"/>
                  </a:moveTo>
                  <a:cubicBezTo>
                    <a:pt x="0" y="62"/>
                    <a:pt x="0" y="62"/>
                    <a:pt x="0" y="62"/>
                  </a:cubicBezTo>
                  <a:cubicBezTo>
                    <a:pt x="95" y="110"/>
                    <a:pt x="95" y="110"/>
                    <a:pt x="95" y="110"/>
                  </a:cubicBezTo>
                  <a:cubicBezTo>
                    <a:pt x="118" y="114"/>
                    <a:pt x="118" y="114"/>
                    <a:pt x="118" y="114"/>
                  </a:cubicBezTo>
                  <a:cubicBezTo>
                    <a:pt x="220" y="91"/>
                    <a:pt x="220" y="91"/>
                    <a:pt x="220" y="91"/>
                  </a:cubicBezTo>
                  <a:cubicBezTo>
                    <a:pt x="226" y="38"/>
                    <a:pt x="226" y="38"/>
                    <a:pt x="226" y="38"/>
                  </a:cubicBezTo>
                  <a:cubicBezTo>
                    <a:pt x="158" y="23"/>
                    <a:pt x="82" y="11"/>
                    <a:pt x="12" y="0"/>
                  </a:cubicBezTo>
                  <a:close/>
                </a:path>
              </a:pathLst>
            </a:custGeom>
            <a:solidFill>
              <a:srgbClr val="222222">
                <a:lumMod val="60000"/>
                <a:lumOff val="40000"/>
              </a:srgbClr>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0" name="Freeform 163"/>
            <p:cNvSpPr/>
            <p:nvPr>
              <p:custDataLst>
                <p:tags r:id="rId8"/>
              </p:custDataLst>
            </p:nvPr>
          </p:nvSpPr>
          <p:spPr bwMode="auto">
            <a:xfrm>
              <a:off x="8843566" y="2909548"/>
              <a:ext cx="1081100" cy="1221894"/>
            </a:xfrm>
            <a:custGeom>
              <a:avLst/>
              <a:gdLst>
                <a:gd name="T0" fmla="*/ 249 w 461"/>
                <a:gd name="T1" fmla="*/ 26 h 521"/>
                <a:gd name="T2" fmla="*/ 415 w 461"/>
                <a:gd name="T3" fmla="*/ 108 h 521"/>
                <a:gd name="T4" fmla="*/ 331 w 461"/>
                <a:gd name="T5" fmla="*/ 266 h 521"/>
                <a:gd name="T6" fmla="*/ 397 w 461"/>
                <a:gd name="T7" fmla="*/ 292 h 521"/>
                <a:gd name="T8" fmla="*/ 299 w 461"/>
                <a:gd name="T9" fmla="*/ 291 h 521"/>
                <a:gd name="T10" fmla="*/ 298 w 461"/>
                <a:gd name="T11" fmla="*/ 288 h 521"/>
                <a:gd name="T12" fmla="*/ 285 w 461"/>
                <a:gd name="T13" fmla="*/ 290 h 521"/>
                <a:gd name="T14" fmla="*/ 342 w 461"/>
                <a:gd name="T15" fmla="*/ 97 h 521"/>
                <a:gd name="T16" fmla="*/ 203 w 461"/>
                <a:gd name="T17" fmla="*/ 109 h 521"/>
                <a:gd name="T18" fmla="*/ 88 w 461"/>
                <a:gd name="T19" fmla="*/ 452 h 521"/>
                <a:gd name="T20" fmla="*/ 76 w 461"/>
                <a:gd name="T21" fmla="*/ 462 h 521"/>
                <a:gd name="T22" fmla="*/ 3 w 461"/>
                <a:gd name="T23" fmla="*/ 518 h 521"/>
                <a:gd name="T24" fmla="*/ 38 w 461"/>
                <a:gd name="T25" fmla="*/ 440 h 521"/>
                <a:gd name="T26" fmla="*/ 120 w 461"/>
                <a:gd name="T27" fmla="*/ 17 h 521"/>
                <a:gd name="T28" fmla="*/ 249 w 461"/>
                <a:gd name="T29" fmla="*/ 26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1" h="521">
                  <a:moveTo>
                    <a:pt x="249" y="26"/>
                  </a:moveTo>
                  <a:cubicBezTo>
                    <a:pt x="305" y="37"/>
                    <a:pt x="461" y="0"/>
                    <a:pt x="415" y="108"/>
                  </a:cubicBezTo>
                  <a:cubicBezTo>
                    <a:pt x="385" y="178"/>
                    <a:pt x="359" y="215"/>
                    <a:pt x="331" y="266"/>
                  </a:cubicBezTo>
                  <a:cubicBezTo>
                    <a:pt x="349" y="273"/>
                    <a:pt x="401" y="291"/>
                    <a:pt x="397" y="292"/>
                  </a:cubicBezTo>
                  <a:cubicBezTo>
                    <a:pt x="390" y="295"/>
                    <a:pt x="300" y="297"/>
                    <a:pt x="299" y="291"/>
                  </a:cubicBezTo>
                  <a:cubicBezTo>
                    <a:pt x="299" y="291"/>
                    <a:pt x="300" y="297"/>
                    <a:pt x="298" y="288"/>
                  </a:cubicBezTo>
                  <a:cubicBezTo>
                    <a:pt x="285" y="290"/>
                    <a:pt x="285" y="290"/>
                    <a:pt x="285" y="290"/>
                  </a:cubicBezTo>
                  <a:cubicBezTo>
                    <a:pt x="266" y="250"/>
                    <a:pt x="368" y="99"/>
                    <a:pt x="342" y="97"/>
                  </a:cubicBezTo>
                  <a:cubicBezTo>
                    <a:pt x="282" y="93"/>
                    <a:pt x="210" y="110"/>
                    <a:pt x="203" y="109"/>
                  </a:cubicBezTo>
                  <a:cubicBezTo>
                    <a:pt x="198" y="109"/>
                    <a:pt x="156" y="224"/>
                    <a:pt x="88" y="452"/>
                  </a:cubicBezTo>
                  <a:cubicBezTo>
                    <a:pt x="76" y="462"/>
                    <a:pt x="76" y="462"/>
                    <a:pt x="76" y="462"/>
                  </a:cubicBezTo>
                  <a:cubicBezTo>
                    <a:pt x="75" y="469"/>
                    <a:pt x="13" y="521"/>
                    <a:pt x="3" y="518"/>
                  </a:cubicBezTo>
                  <a:cubicBezTo>
                    <a:pt x="0" y="517"/>
                    <a:pt x="25" y="459"/>
                    <a:pt x="38" y="440"/>
                  </a:cubicBezTo>
                  <a:cubicBezTo>
                    <a:pt x="86" y="230"/>
                    <a:pt x="103" y="126"/>
                    <a:pt x="120" y="17"/>
                  </a:cubicBezTo>
                  <a:lnTo>
                    <a:pt x="249" y="26"/>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1" name="Freeform 164"/>
            <p:cNvSpPr/>
            <p:nvPr>
              <p:custDataLst>
                <p:tags r:id="rId9"/>
              </p:custDataLst>
            </p:nvPr>
          </p:nvSpPr>
          <p:spPr bwMode="auto">
            <a:xfrm>
              <a:off x="9116774" y="2961509"/>
              <a:ext cx="338577" cy="82131"/>
            </a:xfrm>
            <a:custGeom>
              <a:avLst/>
              <a:gdLst>
                <a:gd name="T0" fmla="*/ 3 w 145"/>
                <a:gd name="T1" fmla="*/ 10 h 35"/>
                <a:gd name="T2" fmla="*/ 88 w 145"/>
                <a:gd name="T3" fmla="*/ 12 h 35"/>
                <a:gd name="T4" fmla="*/ 143 w 145"/>
                <a:gd name="T5" fmla="*/ 0 h 35"/>
                <a:gd name="T6" fmla="*/ 141 w 145"/>
                <a:gd name="T7" fmla="*/ 20 h 35"/>
                <a:gd name="T8" fmla="*/ 75 w 145"/>
                <a:gd name="T9" fmla="*/ 35 h 35"/>
                <a:gd name="T10" fmla="*/ 0 w 145"/>
                <a:gd name="T11" fmla="*/ 28 h 35"/>
                <a:gd name="T12" fmla="*/ 3 w 145"/>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145" h="35">
                  <a:moveTo>
                    <a:pt x="3" y="10"/>
                  </a:moveTo>
                  <a:cubicBezTo>
                    <a:pt x="9" y="11"/>
                    <a:pt x="57" y="16"/>
                    <a:pt x="88" y="12"/>
                  </a:cubicBezTo>
                  <a:cubicBezTo>
                    <a:pt x="119" y="9"/>
                    <a:pt x="143" y="0"/>
                    <a:pt x="143" y="0"/>
                  </a:cubicBezTo>
                  <a:cubicBezTo>
                    <a:pt x="143" y="0"/>
                    <a:pt x="145" y="19"/>
                    <a:pt x="141" y="20"/>
                  </a:cubicBezTo>
                  <a:cubicBezTo>
                    <a:pt x="136" y="21"/>
                    <a:pt x="127" y="35"/>
                    <a:pt x="75" y="35"/>
                  </a:cubicBezTo>
                  <a:cubicBezTo>
                    <a:pt x="22" y="35"/>
                    <a:pt x="0" y="28"/>
                    <a:pt x="0" y="28"/>
                  </a:cubicBezTo>
                  <a:lnTo>
                    <a:pt x="3" y="10"/>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2" name="Freeform 165"/>
            <p:cNvSpPr/>
            <p:nvPr>
              <p:custDataLst>
                <p:tags r:id="rId10"/>
              </p:custDataLst>
            </p:nvPr>
          </p:nvSpPr>
          <p:spPr bwMode="auto">
            <a:xfrm>
              <a:off x="9094984" y="2316201"/>
              <a:ext cx="357015" cy="734142"/>
            </a:xfrm>
            <a:custGeom>
              <a:avLst/>
              <a:gdLst>
                <a:gd name="T0" fmla="*/ 87 w 152"/>
                <a:gd name="T1" fmla="*/ 0 h 313"/>
                <a:gd name="T2" fmla="*/ 101 w 152"/>
                <a:gd name="T3" fmla="*/ 17 h 313"/>
                <a:gd name="T4" fmla="*/ 152 w 152"/>
                <a:gd name="T5" fmla="*/ 281 h 313"/>
                <a:gd name="T6" fmla="*/ 0 w 152"/>
                <a:gd name="T7" fmla="*/ 293 h 313"/>
                <a:gd name="T8" fmla="*/ 4 w 152"/>
                <a:gd name="T9" fmla="*/ 18 h 313"/>
                <a:gd name="T10" fmla="*/ 32 w 152"/>
                <a:gd name="T11" fmla="*/ 14 h 313"/>
                <a:gd name="T12" fmla="*/ 87 w 152"/>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52" h="313">
                  <a:moveTo>
                    <a:pt x="87" y="0"/>
                  </a:moveTo>
                  <a:cubicBezTo>
                    <a:pt x="93" y="9"/>
                    <a:pt x="101" y="17"/>
                    <a:pt x="101" y="17"/>
                  </a:cubicBezTo>
                  <a:cubicBezTo>
                    <a:pt x="148" y="25"/>
                    <a:pt x="148" y="237"/>
                    <a:pt x="152" y="281"/>
                  </a:cubicBezTo>
                  <a:cubicBezTo>
                    <a:pt x="141" y="313"/>
                    <a:pt x="18" y="302"/>
                    <a:pt x="0" y="293"/>
                  </a:cubicBezTo>
                  <a:cubicBezTo>
                    <a:pt x="11" y="196"/>
                    <a:pt x="27" y="112"/>
                    <a:pt x="4" y="18"/>
                  </a:cubicBezTo>
                  <a:cubicBezTo>
                    <a:pt x="21" y="16"/>
                    <a:pt x="32" y="14"/>
                    <a:pt x="32" y="14"/>
                  </a:cubicBezTo>
                  <a:cubicBezTo>
                    <a:pt x="87" y="0"/>
                    <a:pt x="87" y="0"/>
                    <a:pt x="87" y="0"/>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3" name="Freeform 166"/>
            <p:cNvSpPr/>
            <p:nvPr>
              <p:custDataLst>
                <p:tags r:id="rId11"/>
              </p:custDataLst>
            </p:nvPr>
          </p:nvSpPr>
          <p:spPr bwMode="auto">
            <a:xfrm>
              <a:off x="9130183" y="2304469"/>
              <a:ext cx="194430" cy="48608"/>
            </a:xfrm>
            <a:custGeom>
              <a:avLst/>
              <a:gdLst>
                <a:gd name="T0" fmla="*/ 4 w 116"/>
                <a:gd name="T1" fmla="*/ 29 h 29"/>
                <a:gd name="T2" fmla="*/ 0 w 116"/>
                <a:gd name="T3" fmla="*/ 8 h 29"/>
                <a:gd name="T4" fmla="*/ 102 w 116"/>
                <a:gd name="T5" fmla="*/ 0 h 29"/>
                <a:gd name="T6" fmla="*/ 116 w 116"/>
                <a:gd name="T7" fmla="*/ 27 h 29"/>
                <a:gd name="T8" fmla="*/ 4 w 116"/>
                <a:gd name="T9" fmla="*/ 29 h 29"/>
              </a:gdLst>
              <a:ahLst/>
              <a:cxnLst>
                <a:cxn ang="0">
                  <a:pos x="T0" y="T1"/>
                </a:cxn>
                <a:cxn ang="0">
                  <a:pos x="T2" y="T3"/>
                </a:cxn>
                <a:cxn ang="0">
                  <a:pos x="T4" y="T5"/>
                </a:cxn>
                <a:cxn ang="0">
                  <a:pos x="T6" y="T7"/>
                </a:cxn>
                <a:cxn ang="0">
                  <a:pos x="T8" y="T9"/>
                </a:cxn>
              </a:cxnLst>
              <a:rect l="0" t="0" r="r" b="b"/>
              <a:pathLst>
                <a:path w="116" h="29">
                  <a:moveTo>
                    <a:pt x="4" y="29"/>
                  </a:moveTo>
                  <a:lnTo>
                    <a:pt x="0" y="8"/>
                  </a:lnTo>
                  <a:lnTo>
                    <a:pt x="102" y="0"/>
                  </a:lnTo>
                  <a:lnTo>
                    <a:pt x="116" y="27"/>
                  </a:lnTo>
                  <a:lnTo>
                    <a:pt x="4" y="29"/>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4" name="Freeform 167"/>
            <p:cNvSpPr/>
            <p:nvPr>
              <p:custDataLst>
                <p:tags r:id="rId12"/>
              </p:custDataLst>
            </p:nvPr>
          </p:nvSpPr>
          <p:spPr bwMode="auto">
            <a:xfrm>
              <a:off x="8975980" y="2022880"/>
              <a:ext cx="336901" cy="370424"/>
            </a:xfrm>
            <a:custGeom>
              <a:avLst/>
              <a:gdLst>
                <a:gd name="T0" fmla="*/ 20 w 144"/>
                <a:gd name="T1" fmla="*/ 35 h 158"/>
                <a:gd name="T2" fmla="*/ 76 w 144"/>
                <a:gd name="T3" fmla="*/ 6 h 158"/>
                <a:gd name="T4" fmla="*/ 89 w 144"/>
                <a:gd name="T5" fmla="*/ 17 h 158"/>
                <a:gd name="T6" fmla="*/ 116 w 144"/>
                <a:gd name="T7" fmla="*/ 16 h 158"/>
                <a:gd name="T8" fmla="*/ 119 w 144"/>
                <a:gd name="T9" fmla="*/ 29 h 158"/>
                <a:gd name="T10" fmla="*/ 139 w 144"/>
                <a:gd name="T11" fmla="*/ 60 h 158"/>
                <a:gd name="T12" fmla="*/ 125 w 144"/>
                <a:gd name="T13" fmla="*/ 105 h 158"/>
                <a:gd name="T14" fmla="*/ 138 w 144"/>
                <a:gd name="T15" fmla="*/ 122 h 158"/>
                <a:gd name="T16" fmla="*/ 138 w 144"/>
                <a:gd name="T17" fmla="*/ 122 h 158"/>
                <a:gd name="T18" fmla="*/ 134 w 144"/>
                <a:gd name="T19" fmla="*/ 158 h 158"/>
                <a:gd name="T20" fmla="*/ 69 w 144"/>
                <a:gd name="T21" fmla="*/ 138 h 158"/>
                <a:gd name="T22" fmla="*/ 67 w 144"/>
                <a:gd name="T23" fmla="*/ 121 h 158"/>
                <a:gd name="T24" fmla="*/ 58 w 144"/>
                <a:gd name="T25" fmla="*/ 112 h 158"/>
                <a:gd name="T26" fmla="*/ 20 w 144"/>
                <a:gd name="T27" fmla="*/ 3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58">
                  <a:moveTo>
                    <a:pt x="20" y="35"/>
                  </a:moveTo>
                  <a:cubicBezTo>
                    <a:pt x="37" y="5"/>
                    <a:pt x="44" y="0"/>
                    <a:pt x="76" y="6"/>
                  </a:cubicBezTo>
                  <a:cubicBezTo>
                    <a:pt x="78" y="6"/>
                    <a:pt x="87" y="17"/>
                    <a:pt x="89" y="17"/>
                  </a:cubicBezTo>
                  <a:cubicBezTo>
                    <a:pt x="96" y="17"/>
                    <a:pt x="104" y="16"/>
                    <a:pt x="116" y="16"/>
                  </a:cubicBezTo>
                  <a:cubicBezTo>
                    <a:pt x="119" y="29"/>
                    <a:pt x="119" y="29"/>
                    <a:pt x="119" y="29"/>
                  </a:cubicBezTo>
                  <a:cubicBezTo>
                    <a:pt x="119" y="29"/>
                    <a:pt x="135" y="51"/>
                    <a:pt x="139" y="60"/>
                  </a:cubicBezTo>
                  <a:cubicBezTo>
                    <a:pt x="144" y="68"/>
                    <a:pt x="123" y="97"/>
                    <a:pt x="125" y="105"/>
                  </a:cubicBezTo>
                  <a:cubicBezTo>
                    <a:pt x="127" y="114"/>
                    <a:pt x="135" y="118"/>
                    <a:pt x="138" y="122"/>
                  </a:cubicBezTo>
                  <a:cubicBezTo>
                    <a:pt x="138" y="122"/>
                    <a:pt x="138" y="122"/>
                    <a:pt x="138" y="122"/>
                  </a:cubicBezTo>
                  <a:cubicBezTo>
                    <a:pt x="134" y="158"/>
                    <a:pt x="134" y="158"/>
                    <a:pt x="134" y="158"/>
                  </a:cubicBezTo>
                  <a:cubicBezTo>
                    <a:pt x="134" y="158"/>
                    <a:pt x="66" y="142"/>
                    <a:pt x="69" y="138"/>
                  </a:cubicBezTo>
                  <a:cubicBezTo>
                    <a:pt x="71" y="135"/>
                    <a:pt x="67" y="121"/>
                    <a:pt x="67" y="121"/>
                  </a:cubicBezTo>
                  <a:cubicBezTo>
                    <a:pt x="62" y="113"/>
                    <a:pt x="62" y="113"/>
                    <a:pt x="58" y="112"/>
                  </a:cubicBezTo>
                  <a:cubicBezTo>
                    <a:pt x="21" y="105"/>
                    <a:pt x="0" y="69"/>
                    <a:pt x="20" y="3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5" name="Freeform 168"/>
            <p:cNvSpPr/>
            <p:nvPr>
              <p:custDataLst>
                <p:tags r:id="rId13"/>
              </p:custDataLst>
            </p:nvPr>
          </p:nvSpPr>
          <p:spPr bwMode="auto">
            <a:xfrm>
              <a:off x="9089956" y="2163674"/>
              <a:ext cx="222925" cy="217896"/>
            </a:xfrm>
            <a:custGeom>
              <a:avLst/>
              <a:gdLst>
                <a:gd name="T0" fmla="*/ 90 w 95"/>
                <a:gd name="T1" fmla="*/ 0 h 93"/>
                <a:gd name="T2" fmla="*/ 76 w 95"/>
                <a:gd name="T3" fmla="*/ 45 h 93"/>
                <a:gd name="T4" fmla="*/ 89 w 95"/>
                <a:gd name="T5" fmla="*/ 62 h 93"/>
                <a:gd name="T6" fmla="*/ 89 w 95"/>
                <a:gd name="T7" fmla="*/ 62 h 93"/>
                <a:gd name="T8" fmla="*/ 86 w 95"/>
                <a:gd name="T9" fmla="*/ 88 h 93"/>
                <a:gd name="T10" fmla="*/ 59 w 95"/>
                <a:gd name="T11" fmla="*/ 91 h 93"/>
                <a:gd name="T12" fmla="*/ 58 w 95"/>
                <a:gd name="T13" fmla="*/ 91 h 93"/>
                <a:gd name="T14" fmla="*/ 20 w 95"/>
                <a:gd name="T15" fmla="*/ 74 h 93"/>
                <a:gd name="T16" fmla="*/ 19 w 95"/>
                <a:gd name="T17" fmla="*/ 64 h 93"/>
                <a:gd name="T18" fmla="*/ 11 w 95"/>
                <a:gd name="T19" fmla="*/ 53 h 93"/>
                <a:gd name="T20" fmla="*/ 13 w 95"/>
                <a:gd name="T21" fmla="*/ 45 h 93"/>
                <a:gd name="T22" fmla="*/ 0 w 95"/>
                <a:gd name="T23" fmla="*/ 28 h 93"/>
                <a:gd name="T24" fmla="*/ 6 w 95"/>
                <a:gd name="T25" fmla="*/ 23 h 93"/>
                <a:gd name="T26" fmla="*/ 20 w 95"/>
                <a:gd name="T27" fmla="*/ 32 h 93"/>
                <a:gd name="T28" fmla="*/ 90 w 95"/>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93">
                  <a:moveTo>
                    <a:pt x="90" y="0"/>
                  </a:moveTo>
                  <a:cubicBezTo>
                    <a:pt x="95" y="8"/>
                    <a:pt x="74" y="37"/>
                    <a:pt x="76" y="45"/>
                  </a:cubicBezTo>
                  <a:cubicBezTo>
                    <a:pt x="78" y="54"/>
                    <a:pt x="86" y="58"/>
                    <a:pt x="89" y="62"/>
                  </a:cubicBezTo>
                  <a:cubicBezTo>
                    <a:pt x="89" y="62"/>
                    <a:pt x="89" y="62"/>
                    <a:pt x="89" y="62"/>
                  </a:cubicBezTo>
                  <a:cubicBezTo>
                    <a:pt x="86" y="88"/>
                    <a:pt x="86" y="88"/>
                    <a:pt x="86" y="88"/>
                  </a:cubicBezTo>
                  <a:cubicBezTo>
                    <a:pt x="75" y="91"/>
                    <a:pt x="64" y="93"/>
                    <a:pt x="59" y="91"/>
                  </a:cubicBezTo>
                  <a:cubicBezTo>
                    <a:pt x="58" y="91"/>
                    <a:pt x="58" y="91"/>
                    <a:pt x="58" y="91"/>
                  </a:cubicBezTo>
                  <a:cubicBezTo>
                    <a:pt x="51" y="89"/>
                    <a:pt x="33" y="81"/>
                    <a:pt x="20" y="74"/>
                  </a:cubicBezTo>
                  <a:cubicBezTo>
                    <a:pt x="20" y="70"/>
                    <a:pt x="19" y="64"/>
                    <a:pt x="19" y="64"/>
                  </a:cubicBezTo>
                  <a:cubicBezTo>
                    <a:pt x="17" y="62"/>
                    <a:pt x="16" y="54"/>
                    <a:pt x="11" y="53"/>
                  </a:cubicBezTo>
                  <a:cubicBezTo>
                    <a:pt x="12" y="50"/>
                    <a:pt x="13" y="47"/>
                    <a:pt x="13" y="45"/>
                  </a:cubicBezTo>
                  <a:cubicBezTo>
                    <a:pt x="14" y="43"/>
                    <a:pt x="0" y="28"/>
                    <a:pt x="0" y="28"/>
                  </a:cubicBezTo>
                  <a:cubicBezTo>
                    <a:pt x="0" y="28"/>
                    <a:pt x="6" y="28"/>
                    <a:pt x="6" y="23"/>
                  </a:cubicBezTo>
                  <a:cubicBezTo>
                    <a:pt x="10" y="26"/>
                    <a:pt x="16" y="32"/>
                    <a:pt x="20" y="32"/>
                  </a:cubicBezTo>
                  <a:cubicBezTo>
                    <a:pt x="45" y="35"/>
                    <a:pt x="76" y="2"/>
                    <a:pt x="90"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6" name="Freeform 169"/>
            <p:cNvSpPr/>
            <p:nvPr>
              <p:custDataLst>
                <p:tags r:id="rId14"/>
              </p:custDataLst>
            </p:nvPr>
          </p:nvSpPr>
          <p:spPr bwMode="auto">
            <a:xfrm>
              <a:off x="9175438" y="2339667"/>
              <a:ext cx="97215" cy="67045"/>
            </a:xfrm>
            <a:custGeom>
              <a:avLst/>
              <a:gdLst>
                <a:gd name="T0" fmla="*/ 0 w 42"/>
                <a:gd name="T1" fmla="*/ 21 h 29"/>
                <a:gd name="T2" fmla="*/ 9 w 42"/>
                <a:gd name="T3" fmla="*/ 0 h 29"/>
                <a:gd name="T4" fmla="*/ 34 w 42"/>
                <a:gd name="T5" fmla="*/ 7 h 29"/>
                <a:gd name="T6" fmla="*/ 41 w 42"/>
                <a:gd name="T7" fmla="*/ 29 h 29"/>
                <a:gd name="T8" fmla="*/ 0 w 42"/>
                <a:gd name="T9" fmla="*/ 21 h 29"/>
              </a:gdLst>
              <a:ahLst/>
              <a:cxnLst>
                <a:cxn ang="0">
                  <a:pos x="T0" y="T1"/>
                </a:cxn>
                <a:cxn ang="0">
                  <a:pos x="T2" y="T3"/>
                </a:cxn>
                <a:cxn ang="0">
                  <a:pos x="T4" y="T5"/>
                </a:cxn>
                <a:cxn ang="0">
                  <a:pos x="T6" y="T7"/>
                </a:cxn>
                <a:cxn ang="0">
                  <a:pos x="T8" y="T9"/>
                </a:cxn>
              </a:cxnLst>
              <a:rect l="0" t="0" r="r" b="b"/>
              <a:pathLst>
                <a:path w="42" h="29">
                  <a:moveTo>
                    <a:pt x="0" y="21"/>
                  </a:moveTo>
                  <a:cubicBezTo>
                    <a:pt x="3" y="14"/>
                    <a:pt x="6" y="8"/>
                    <a:pt x="9" y="0"/>
                  </a:cubicBezTo>
                  <a:cubicBezTo>
                    <a:pt x="17" y="3"/>
                    <a:pt x="32" y="7"/>
                    <a:pt x="34" y="7"/>
                  </a:cubicBezTo>
                  <a:cubicBezTo>
                    <a:pt x="34" y="7"/>
                    <a:pt x="42" y="29"/>
                    <a:pt x="41" y="29"/>
                  </a:cubicBezTo>
                  <a:lnTo>
                    <a:pt x="0" y="21"/>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7" name="Freeform 170"/>
            <p:cNvSpPr/>
            <p:nvPr>
              <p:custDataLst>
                <p:tags r:id="rId15"/>
              </p:custDataLst>
            </p:nvPr>
          </p:nvSpPr>
          <p:spPr bwMode="auto">
            <a:xfrm>
              <a:off x="9001121" y="2358104"/>
              <a:ext cx="253095" cy="764312"/>
            </a:xfrm>
            <a:custGeom>
              <a:avLst/>
              <a:gdLst>
                <a:gd name="T0" fmla="*/ 83 w 108"/>
                <a:gd name="T1" fmla="*/ 8 h 326"/>
                <a:gd name="T2" fmla="*/ 57 w 108"/>
                <a:gd name="T3" fmla="*/ 326 h 326"/>
                <a:gd name="T4" fmla="*/ 0 w 108"/>
                <a:gd name="T5" fmla="*/ 304 h 326"/>
                <a:gd name="T6" fmla="*/ 24 w 108"/>
                <a:gd name="T7" fmla="*/ 74 h 326"/>
                <a:gd name="T8" fmla="*/ 44 w 108"/>
                <a:gd name="T9" fmla="*/ 0 h 326"/>
                <a:gd name="T10" fmla="*/ 47 w 108"/>
                <a:gd name="T11" fmla="*/ 0 h 326"/>
                <a:gd name="T12" fmla="*/ 83 w 108"/>
                <a:gd name="T13" fmla="*/ 8 h 326"/>
              </a:gdLst>
              <a:ahLst/>
              <a:cxnLst>
                <a:cxn ang="0">
                  <a:pos x="T0" y="T1"/>
                </a:cxn>
                <a:cxn ang="0">
                  <a:pos x="T2" y="T3"/>
                </a:cxn>
                <a:cxn ang="0">
                  <a:pos x="T4" y="T5"/>
                </a:cxn>
                <a:cxn ang="0">
                  <a:pos x="T6" y="T7"/>
                </a:cxn>
                <a:cxn ang="0">
                  <a:pos x="T8" y="T9"/>
                </a:cxn>
                <a:cxn ang="0">
                  <a:pos x="T10" y="T11"/>
                </a:cxn>
                <a:cxn ang="0">
                  <a:pos x="T12" y="T13"/>
                </a:cxn>
              </a:cxnLst>
              <a:rect l="0" t="0" r="r" b="b"/>
              <a:pathLst>
                <a:path w="108" h="326">
                  <a:moveTo>
                    <a:pt x="83" y="8"/>
                  </a:moveTo>
                  <a:cubicBezTo>
                    <a:pt x="108" y="14"/>
                    <a:pt x="57" y="326"/>
                    <a:pt x="57" y="326"/>
                  </a:cubicBezTo>
                  <a:cubicBezTo>
                    <a:pt x="52" y="320"/>
                    <a:pt x="22" y="318"/>
                    <a:pt x="0" y="304"/>
                  </a:cubicBezTo>
                  <a:cubicBezTo>
                    <a:pt x="24" y="74"/>
                    <a:pt x="24" y="74"/>
                    <a:pt x="24" y="74"/>
                  </a:cubicBezTo>
                  <a:cubicBezTo>
                    <a:pt x="44" y="0"/>
                    <a:pt x="44" y="0"/>
                    <a:pt x="44" y="0"/>
                  </a:cubicBezTo>
                  <a:cubicBezTo>
                    <a:pt x="45" y="0"/>
                    <a:pt x="46" y="0"/>
                    <a:pt x="47" y="0"/>
                  </a:cubicBezTo>
                  <a:lnTo>
                    <a:pt x="83" y="8"/>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8" name="Freeform 171"/>
            <p:cNvSpPr/>
            <p:nvPr>
              <p:custDataLst>
                <p:tags r:id="rId16"/>
              </p:custDataLst>
            </p:nvPr>
          </p:nvSpPr>
          <p:spPr bwMode="auto">
            <a:xfrm>
              <a:off x="8602204" y="2886083"/>
              <a:ext cx="145823" cy="164260"/>
            </a:xfrm>
            <a:custGeom>
              <a:avLst/>
              <a:gdLst>
                <a:gd name="T0" fmla="*/ 40 w 62"/>
                <a:gd name="T1" fmla="*/ 0 h 70"/>
                <a:gd name="T2" fmla="*/ 50 w 62"/>
                <a:gd name="T3" fmla="*/ 19 h 70"/>
                <a:gd name="T4" fmla="*/ 52 w 62"/>
                <a:gd name="T5" fmla="*/ 33 h 70"/>
                <a:gd name="T6" fmla="*/ 60 w 62"/>
                <a:gd name="T7" fmla="*/ 42 h 70"/>
                <a:gd name="T8" fmla="*/ 54 w 62"/>
                <a:gd name="T9" fmla="*/ 58 h 70"/>
                <a:gd name="T10" fmla="*/ 49 w 62"/>
                <a:gd name="T11" fmla="*/ 59 h 70"/>
                <a:gd name="T12" fmla="*/ 43 w 62"/>
                <a:gd name="T13" fmla="*/ 66 h 70"/>
                <a:gd name="T14" fmla="*/ 35 w 62"/>
                <a:gd name="T15" fmla="*/ 66 h 70"/>
                <a:gd name="T16" fmla="*/ 27 w 62"/>
                <a:gd name="T17" fmla="*/ 69 h 70"/>
                <a:gd name="T18" fmla="*/ 5 w 62"/>
                <a:gd name="T19" fmla="*/ 59 h 70"/>
                <a:gd name="T20" fmla="*/ 4 w 62"/>
                <a:gd name="T21" fmla="*/ 33 h 70"/>
                <a:gd name="T22" fmla="*/ 16 w 62"/>
                <a:gd name="T23" fmla="*/ 9 h 70"/>
                <a:gd name="T24" fmla="*/ 40 w 62"/>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70">
                  <a:moveTo>
                    <a:pt x="40" y="0"/>
                  </a:moveTo>
                  <a:cubicBezTo>
                    <a:pt x="42" y="5"/>
                    <a:pt x="46" y="10"/>
                    <a:pt x="50" y="19"/>
                  </a:cubicBezTo>
                  <a:cubicBezTo>
                    <a:pt x="51" y="22"/>
                    <a:pt x="52" y="28"/>
                    <a:pt x="52" y="33"/>
                  </a:cubicBezTo>
                  <a:cubicBezTo>
                    <a:pt x="54" y="35"/>
                    <a:pt x="58" y="38"/>
                    <a:pt x="60" y="42"/>
                  </a:cubicBezTo>
                  <a:cubicBezTo>
                    <a:pt x="62" y="46"/>
                    <a:pt x="57" y="56"/>
                    <a:pt x="54" y="58"/>
                  </a:cubicBezTo>
                  <a:cubicBezTo>
                    <a:pt x="53" y="59"/>
                    <a:pt x="51" y="59"/>
                    <a:pt x="49" y="59"/>
                  </a:cubicBezTo>
                  <a:cubicBezTo>
                    <a:pt x="47" y="62"/>
                    <a:pt x="45" y="65"/>
                    <a:pt x="43" y="66"/>
                  </a:cubicBezTo>
                  <a:cubicBezTo>
                    <a:pt x="42" y="67"/>
                    <a:pt x="38" y="67"/>
                    <a:pt x="35" y="66"/>
                  </a:cubicBezTo>
                  <a:cubicBezTo>
                    <a:pt x="33" y="70"/>
                    <a:pt x="31" y="69"/>
                    <a:pt x="27" y="69"/>
                  </a:cubicBezTo>
                  <a:cubicBezTo>
                    <a:pt x="21" y="68"/>
                    <a:pt x="9" y="63"/>
                    <a:pt x="5" y="59"/>
                  </a:cubicBezTo>
                  <a:cubicBezTo>
                    <a:pt x="0" y="52"/>
                    <a:pt x="1" y="41"/>
                    <a:pt x="4" y="33"/>
                  </a:cubicBezTo>
                  <a:cubicBezTo>
                    <a:pt x="7" y="26"/>
                    <a:pt x="11" y="14"/>
                    <a:pt x="16" y="9"/>
                  </a:cubicBezTo>
                  <a:cubicBezTo>
                    <a:pt x="21" y="5"/>
                    <a:pt x="40" y="0"/>
                    <a:pt x="40"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9" name="Freeform 172"/>
            <p:cNvSpPr/>
            <p:nvPr>
              <p:custDataLst>
                <p:tags r:id="rId17"/>
              </p:custDataLst>
            </p:nvPr>
          </p:nvSpPr>
          <p:spPr bwMode="auto">
            <a:xfrm>
              <a:off x="8629022" y="2879378"/>
              <a:ext cx="100567" cy="55313"/>
            </a:xfrm>
            <a:custGeom>
              <a:avLst/>
              <a:gdLst>
                <a:gd name="T0" fmla="*/ 42 w 43"/>
                <a:gd name="T1" fmla="*/ 11 h 24"/>
                <a:gd name="T2" fmla="*/ 43 w 43"/>
                <a:gd name="T3" fmla="*/ 14 h 24"/>
                <a:gd name="T4" fmla="*/ 41 w 43"/>
                <a:gd name="T5" fmla="*/ 24 h 24"/>
                <a:gd name="T6" fmla="*/ 1 w 43"/>
                <a:gd name="T7" fmla="*/ 15 h 24"/>
                <a:gd name="T8" fmla="*/ 5 w 43"/>
                <a:gd name="T9" fmla="*/ 0 h 24"/>
                <a:gd name="T10" fmla="*/ 42 w 43"/>
                <a:gd name="T11" fmla="*/ 11 h 24"/>
              </a:gdLst>
              <a:ahLst/>
              <a:cxnLst>
                <a:cxn ang="0">
                  <a:pos x="T0" y="T1"/>
                </a:cxn>
                <a:cxn ang="0">
                  <a:pos x="T2" y="T3"/>
                </a:cxn>
                <a:cxn ang="0">
                  <a:pos x="T4" y="T5"/>
                </a:cxn>
                <a:cxn ang="0">
                  <a:pos x="T6" y="T7"/>
                </a:cxn>
                <a:cxn ang="0">
                  <a:pos x="T8" y="T9"/>
                </a:cxn>
                <a:cxn ang="0">
                  <a:pos x="T10" y="T11"/>
                </a:cxn>
              </a:cxnLst>
              <a:rect l="0" t="0" r="r" b="b"/>
              <a:pathLst>
                <a:path w="43" h="24">
                  <a:moveTo>
                    <a:pt x="42" y="11"/>
                  </a:moveTo>
                  <a:cubicBezTo>
                    <a:pt x="42" y="11"/>
                    <a:pt x="43" y="14"/>
                    <a:pt x="43" y="14"/>
                  </a:cubicBezTo>
                  <a:cubicBezTo>
                    <a:pt x="41" y="24"/>
                    <a:pt x="41" y="24"/>
                    <a:pt x="41" y="24"/>
                  </a:cubicBezTo>
                  <a:cubicBezTo>
                    <a:pt x="41" y="24"/>
                    <a:pt x="0" y="15"/>
                    <a:pt x="1" y="15"/>
                  </a:cubicBezTo>
                  <a:cubicBezTo>
                    <a:pt x="2" y="16"/>
                    <a:pt x="5" y="0"/>
                    <a:pt x="5" y="0"/>
                  </a:cubicBezTo>
                  <a:lnTo>
                    <a:pt x="42"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1" name="Freeform 173"/>
            <p:cNvSpPr/>
            <p:nvPr>
              <p:custDataLst>
                <p:tags r:id="rId18"/>
              </p:custDataLst>
            </p:nvPr>
          </p:nvSpPr>
          <p:spPr bwMode="auto">
            <a:xfrm>
              <a:off x="8623994" y="2358104"/>
              <a:ext cx="481048" cy="564854"/>
            </a:xfrm>
            <a:custGeom>
              <a:avLst/>
              <a:gdLst>
                <a:gd name="T0" fmla="*/ 205 w 205"/>
                <a:gd name="T1" fmla="*/ 0 h 241"/>
                <a:gd name="T2" fmla="*/ 0 w 205"/>
                <a:gd name="T3" fmla="*/ 232 h 241"/>
                <a:gd name="T4" fmla="*/ 44 w 205"/>
                <a:gd name="T5" fmla="*/ 241 h 241"/>
                <a:gd name="T6" fmla="*/ 195 w 205"/>
                <a:gd name="T7" fmla="*/ 79 h 241"/>
                <a:gd name="T8" fmla="*/ 205 w 205"/>
                <a:gd name="T9" fmla="*/ 0 h 241"/>
              </a:gdLst>
              <a:ahLst/>
              <a:cxnLst>
                <a:cxn ang="0">
                  <a:pos x="T0" y="T1"/>
                </a:cxn>
                <a:cxn ang="0">
                  <a:pos x="T2" y="T3"/>
                </a:cxn>
                <a:cxn ang="0">
                  <a:pos x="T4" y="T5"/>
                </a:cxn>
                <a:cxn ang="0">
                  <a:pos x="T6" y="T7"/>
                </a:cxn>
                <a:cxn ang="0">
                  <a:pos x="T8" y="T9"/>
                </a:cxn>
              </a:cxnLst>
              <a:rect l="0" t="0" r="r" b="b"/>
              <a:pathLst>
                <a:path w="205" h="241">
                  <a:moveTo>
                    <a:pt x="205" y="0"/>
                  </a:moveTo>
                  <a:cubicBezTo>
                    <a:pt x="149" y="15"/>
                    <a:pt x="21" y="77"/>
                    <a:pt x="0" y="232"/>
                  </a:cubicBezTo>
                  <a:cubicBezTo>
                    <a:pt x="16" y="233"/>
                    <a:pt x="29" y="238"/>
                    <a:pt x="44" y="241"/>
                  </a:cubicBezTo>
                  <a:cubicBezTo>
                    <a:pt x="66" y="127"/>
                    <a:pt x="132" y="72"/>
                    <a:pt x="195" y="79"/>
                  </a:cubicBezTo>
                  <a:lnTo>
                    <a:pt x="205" y="0"/>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2" name="Freeform 174"/>
            <p:cNvSpPr/>
            <p:nvPr>
              <p:custDataLst>
                <p:tags r:id="rId19"/>
              </p:custDataLst>
            </p:nvPr>
          </p:nvSpPr>
          <p:spPr bwMode="auto">
            <a:xfrm>
              <a:off x="9118450" y="2349723"/>
              <a:ext cx="110624" cy="450877"/>
            </a:xfrm>
            <a:custGeom>
              <a:avLst/>
              <a:gdLst>
                <a:gd name="T0" fmla="*/ 33 w 47"/>
                <a:gd name="T1" fmla="*/ 12 h 193"/>
                <a:gd name="T2" fmla="*/ 27 w 47"/>
                <a:gd name="T3" fmla="*/ 193 h 193"/>
                <a:gd name="T4" fmla="*/ 10 w 47"/>
                <a:gd name="T5" fmla="*/ 69 h 193"/>
                <a:gd name="T6" fmla="*/ 31 w 47"/>
                <a:gd name="T7" fmla="*/ 64 h 193"/>
                <a:gd name="T8" fmla="*/ 0 w 47"/>
                <a:gd name="T9" fmla="*/ 53 h 193"/>
                <a:gd name="T10" fmla="*/ 8 w 47"/>
                <a:gd name="T11" fmla="*/ 0 h 193"/>
                <a:gd name="T12" fmla="*/ 33 w 47"/>
                <a:gd name="T13" fmla="*/ 12 h 193"/>
              </a:gdLst>
              <a:ahLst/>
              <a:cxnLst>
                <a:cxn ang="0">
                  <a:pos x="T0" y="T1"/>
                </a:cxn>
                <a:cxn ang="0">
                  <a:pos x="T2" y="T3"/>
                </a:cxn>
                <a:cxn ang="0">
                  <a:pos x="T4" y="T5"/>
                </a:cxn>
                <a:cxn ang="0">
                  <a:pos x="T6" y="T7"/>
                </a:cxn>
                <a:cxn ang="0">
                  <a:pos x="T8" y="T9"/>
                </a:cxn>
                <a:cxn ang="0">
                  <a:pos x="T10" y="T11"/>
                </a:cxn>
                <a:cxn ang="0">
                  <a:pos x="T12" y="T13"/>
                </a:cxn>
              </a:cxnLst>
              <a:rect l="0" t="0" r="r" b="b"/>
              <a:pathLst>
                <a:path w="47" h="193">
                  <a:moveTo>
                    <a:pt x="33" y="12"/>
                  </a:moveTo>
                  <a:cubicBezTo>
                    <a:pt x="47" y="19"/>
                    <a:pt x="39" y="102"/>
                    <a:pt x="27" y="193"/>
                  </a:cubicBezTo>
                  <a:cubicBezTo>
                    <a:pt x="27" y="193"/>
                    <a:pt x="10" y="69"/>
                    <a:pt x="10" y="69"/>
                  </a:cubicBezTo>
                  <a:cubicBezTo>
                    <a:pt x="31" y="64"/>
                    <a:pt x="31" y="64"/>
                    <a:pt x="31" y="64"/>
                  </a:cubicBezTo>
                  <a:cubicBezTo>
                    <a:pt x="0" y="53"/>
                    <a:pt x="0" y="53"/>
                    <a:pt x="0" y="53"/>
                  </a:cubicBezTo>
                  <a:cubicBezTo>
                    <a:pt x="8" y="0"/>
                    <a:pt x="8" y="0"/>
                    <a:pt x="8" y="0"/>
                  </a:cubicBezTo>
                  <a:lnTo>
                    <a:pt x="33" y="12"/>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5" name="Freeform 175"/>
            <p:cNvSpPr/>
            <p:nvPr>
              <p:custDataLst>
                <p:tags r:id="rId20"/>
              </p:custDataLst>
            </p:nvPr>
          </p:nvSpPr>
          <p:spPr bwMode="auto">
            <a:xfrm>
              <a:off x="9584412" y="1885438"/>
              <a:ext cx="135766" cy="154203"/>
            </a:xfrm>
            <a:custGeom>
              <a:avLst/>
              <a:gdLst>
                <a:gd name="T0" fmla="*/ 54 w 58"/>
                <a:gd name="T1" fmla="*/ 65 h 66"/>
                <a:gd name="T2" fmla="*/ 58 w 58"/>
                <a:gd name="T3" fmla="*/ 39 h 66"/>
                <a:gd name="T4" fmla="*/ 51 w 58"/>
                <a:gd name="T5" fmla="*/ 10 h 66"/>
                <a:gd name="T6" fmla="*/ 26 w 58"/>
                <a:gd name="T7" fmla="*/ 1 h 66"/>
                <a:gd name="T8" fmla="*/ 3 w 58"/>
                <a:gd name="T9" fmla="*/ 15 h 66"/>
                <a:gd name="T10" fmla="*/ 10 w 58"/>
                <a:gd name="T11" fmla="*/ 39 h 66"/>
                <a:gd name="T12" fmla="*/ 21 w 58"/>
                <a:gd name="T13" fmla="*/ 59 h 66"/>
                <a:gd name="T14" fmla="*/ 54 w 58"/>
                <a:gd name="T15" fmla="*/ 65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6">
                  <a:moveTo>
                    <a:pt x="54" y="65"/>
                  </a:moveTo>
                  <a:cubicBezTo>
                    <a:pt x="54" y="59"/>
                    <a:pt x="58" y="48"/>
                    <a:pt x="58" y="39"/>
                  </a:cubicBezTo>
                  <a:cubicBezTo>
                    <a:pt x="58" y="29"/>
                    <a:pt x="51" y="14"/>
                    <a:pt x="51" y="10"/>
                  </a:cubicBezTo>
                  <a:cubicBezTo>
                    <a:pt x="50" y="6"/>
                    <a:pt x="39" y="0"/>
                    <a:pt x="26" y="1"/>
                  </a:cubicBezTo>
                  <a:cubicBezTo>
                    <a:pt x="13" y="1"/>
                    <a:pt x="6" y="7"/>
                    <a:pt x="3" y="15"/>
                  </a:cubicBezTo>
                  <a:cubicBezTo>
                    <a:pt x="0" y="22"/>
                    <a:pt x="4" y="33"/>
                    <a:pt x="10" y="39"/>
                  </a:cubicBezTo>
                  <a:cubicBezTo>
                    <a:pt x="15" y="46"/>
                    <a:pt x="21" y="52"/>
                    <a:pt x="21" y="59"/>
                  </a:cubicBezTo>
                  <a:cubicBezTo>
                    <a:pt x="22" y="66"/>
                    <a:pt x="54" y="65"/>
                    <a:pt x="54" y="6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6" name="Freeform 176"/>
            <p:cNvSpPr/>
            <p:nvPr>
              <p:custDataLst>
                <p:tags r:id="rId21"/>
              </p:custDataLst>
            </p:nvPr>
          </p:nvSpPr>
          <p:spPr bwMode="auto">
            <a:xfrm>
              <a:off x="9629668" y="2017851"/>
              <a:ext cx="90511" cy="46931"/>
            </a:xfrm>
            <a:custGeom>
              <a:avLst/>
              <a:gdLst>
                <a:gd name="T0" fmla="*/ 0 w 54"/>
                <a:gd name="T1" fmla="*/ 27 h 28"/>
                <a:gd name="T2" fmla="*/ 0 w 54"/>
                <a:gd name="T3" fmla="*/ 0 h 28"/>
                <a:gd name="T4" fmla="*/ 54 w 54"/>
                <a:gd name="T5" fmla="*/ 3 h 28"/>
                <a:gd name="T6" fmla="*/ 50 w 54"/>
                <a:gd name="T7" fmla="*/ 28 h 28"/>
                <a:gd name="T8" fmla="*/ 0 w 54"/>
                <a:gd name="T9" fmla="*/ 27 h 28"/>
              </a:gdLst>
              <a:ahLst/>
              <a:cxnLst>
                <a:cxn ang="0">
                  <a:pos x="T0" y="T1"/>
                </a:cxn>
                <a:cxn ang="0">
                  <a:pos x="T2" y="T3"/>
                </a:cxn>
                <a:cxn ang="0">
                  <a:pos x="T4" y="T5"/>
                </a:cxn>
                <a:cxn ang="0">
                  <a:pos x="T6" y="T7"/>
                </a:cxn>
                <a:cxn ang="0">
                  <a:pos x="T8" y="T9"/>
                </a:cxn>
              </a:cxnLst>
              <a:rect l="0" t="0" r="r" b="b"/>
              <a:pathLst>
                <a:path w="54" h="28">
                  <a:moveTo>
                    <a:pt x="0" y="27"/>
                  </a:moveTo>
                  <a:lnTo>
                    <a:pt x="0" y="0"/>
                  </a:lnTo>
                  <a:lnTo>
                    <a:pt x="54" y="3"/>
                  </a:lnTo>
                  <a:lnTo>
                    <a:pt x="50" y="28"/>
                  </a:lnTo>
                  <a:lnTo>
                    <a:pt x="0"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7" name="Freeform 177"/>
            <p:cNvSpPr/>
            <p:nvPr>
              <p:custDataLst>
                <p:tags r:id="rId22"/>
              </p:custDataLst>
            </p:nvPr>
          </p:nvSpPr>
          <p:spPr bwMode="auto">
            <a:xfrm>
              <a:off x="9316232" y="2024556"/>
              <a:ext cx="407298" cy="963771"/>
            </a:xfrm>
            <a:custGeom>
              <a:avLst/>
              <a:gdLst>
                <a:gd name="T0" fmla="*/ 0 w 174"/>
                <a:gd name="T1" fmla="*/ 133 h 411"/>
                <a:gd name="T2" fmla="*/ 132 w 174"/>
                <a:gd name="T3" fmla="*/ 0 h 411"/>
                <a:gd name="T4" fmla="*/ 174 w 174"/>
                <a:gd name="T5" fmla="*/ 4 h 411"/>
                <a:gd name="T6" fmla="*/ 55 w 174"/>
                <a:gd name="T7" fmla="*/ 210 h 411"/>
                <a:gd name="T8" fmla="*/ 99 w 174"/>
                <a:gd name="T9" fmla="*/ 407 h 411"/>
                <a:gd name="T10" fmla="*/ 57 w 174"/>
                <a:gd name="T11" fmla="*/ 411 h 411"/>
                <a:gd name="T12" fmla="*/ 0 w 174"/>
                <a:gd name="T13" fmla="*/ 133 h 411"/>
              </a:gdLst>
              <a:ahLst/>
              <a:cxnLst>
                <a:cxn ang="0">
                  <a:pos x="T0" y="T1"/>
                </a:cxn>
                <a:cxn ang="0">
                  <a:pos x="T2" y="T3"/>
                </a:cxn>
                <a:cxn ang="0">
                  <a:pos x="T4" y="T5"/>
                </a:cxn>
                <a:cxn ang="0">
                  <a:pos x="T6" y="T7"/>
                </a:cxn>
                <a:cxn ang="0">
                  <a:pos x="T8" y="T9"/>
                </a:cxn>
                <a:cxn ang="0">
                  <a:pos x="T10" y="T11"/>
                </a:cxn>
                <a:cxn ang="0">
                  <a:pos x="T12" y="T13"/>
                </a:cxn>
              </a:cxnLst>
              <a:rect l="0" t="0" r="r" b="b"/>
              <a:pathLst>
                <a:path w="174" h="411">
                  <a:moveTo>
                    <a:pt x="0" y="133"/>
                  </a:moveTo>
                  <a:cubicBezTo>
                    <a:pt x="43" y="125"/>
                    <a:pt x="106" y="169"/>
                    <a:pt x="132" y="0"/>
                  </a:cubicBezTo>
                  <a:cubicBezTo>
                    <a:pt x="174" y="4"/>
                    <a:pt x="174" y="4"/>
                    <a:pt x="174" y="4"/>
                  </a:cubicBezTo>
                  <a:cubicBezTo>
                    <a:pt x="157" y="177"/>
                    <a:pt x="120" y="180"/>
                    <a:pt x="55" y="210"/>
                  </a:cubicBezTo>
                  <a:cubicBezTo>
                    <a:pt x="99" y="407"/>
                    <a:pt x="99" y="407"/>
                    <a:pt x="99" y="407"/>
                  </a:cubicBezTo>
                  <a:cubicBezTo>
                    <a:pt x="57" y="411"/>
                    <a:pt x="57" y="411"/>
                    <a:pt x="57" y="411"/>
                  </a:cubicBezTo>
                  <a:lnTo>
                    <a:pt x="0" y="133"/>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8" name="Freeform 178"/>
            <p:cNvSpPr/>
            <p:nvPr>
              <p:custDataLst>
                <p:tags r:id="rId23"/>
              </p:custDataLst>
            </p:nvPr>
          </p:nvSpPr>
          <p:spPr bwMode="auto">
            <a:xfrm>
              <a:off x="9311204" y="2327934"/>
              <a:ext cx="102244" cy="424060"/>
            </a:xfrm>
            <a:custGeom>
              <a:avLst/>
              <a:gdLst>
                <a:gd name="T0" fmla="*/ 14 w 61"/>
                <a:gd name="T1" fmla="*/ 0 h 253"/>
                <a:gd name="T2" fmla="*/ 14 w 61"/>
                <a:gd name="T3" fmla="*/ 0 h 253"/>
                <a:gd name="T4" fmla="*/ 61 w 61"/>
                <a:gd name="T5" fmla="*/ 66 h 253"/>
                <a:gd name="T6" fmla="*/ 29 w 61"/>
                <a:gd name="T7" fmla="*/ 77 h 253"/>
                <a:gd name="T8" fmla="*/ 54 w 61"/>
                <a:gd name="T9" fmla="*/ 81 h 253"/>
                <a:gd name="T10" fmla="*/ 53 w 61"/>
                <a:gd name="T11" fmla="*/ 253 h 253"/>
                <a:gd name="T12" fmla="*/ 0 w 61"/>
                <a:gd name="T13" fmla="*/ 4 h 253"/>
                <a:gd name="T14" fmla="*/ 14 w 61"/>
                <a:gd name="T15" fmla="*/ 0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53">
                  <a:moveTo>
                    <a:pt x="14" y="0"/>
                  </a:moveTo>
                  <a:lnTo>
                    <a:pt x="14" y="0"/>
                  </a:lnTo>
                  <a:lnTo>
                    <a:pt x="61" y="66"/>
                  </a:lnTo>
                  <a:lnTo>
                    <a:pt x="29" y="77"/>
                  </a:lnTo>
                  <a:lnTo>
                    <a:pt x="54" y="81"/>
                  </a:lnTo>
                  <a:lnTo>
                    <a:pt x="53" y="253"/>
                  </a:lnTo>
                  <a:lnTo>
                    <a:pt x="0" y="4"/>
                  </a:lnTo>
                  <a:lnTo>
                    <a:pt x="14" y="0"/>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9" name="Freeform 179"/>
            <p:cNvSpPr/>
            <p:nvPr>
              <p:custDataLst>
                <p:tags r:id="rId24"/>
              </p:custDataLst>
            </p:nvPr>
          </p:nvSpPr>
          <p:spPr bwMode="auto">
            <a:xfrm>
              <a:off x="9292766" y="2334639"/>
              <a:ext cx="35199" cy="72074"/>
            </a:xfrm>
            <a:custGeom>
              <a:avLst/>
              <a:gdLst>
                <a:gd name="T0" fmla="*/ 0 w 15"/>
                <a:gd name="T1" fmla="*/ 5 h 31"/>
                <a:gd name="T2" fmla="*/ 2 w 15"/>
                <a:gd name="T3" fmla="*/ 1 h 31"/>
                <a:gd name="T4" fmla="*/ 15 w 15"/>
                <a:gd name="T5" fmla="*/ 15 h 31"/>
                <a:gd name="T6" fmla="*/ 3 w 15"/>
                <a:gd name="T7" fmla="*/ 30 h 31"/>
                <a:gd name="T8" fmla="*/ 0 w 15"/>
                <a:gd name="T9" fmla="*/ 5 h 31"/>
              </a:gdLst>
              <a:ahLst/>
              <a:cxnLst>
                <a:cxn ang="0">
                  <a:pos x="T0" y="T1"/>
                </a:cxn>
                <a:cxn ang="0">
                  <a:pos x="T2" y="T3"/>
                </a:cxn>
                <a:cxn ang="0">
                  <a:pos x="T4" y="T5"/>
                </a:cxn>
                <a:cxn ang="0">
                  <a:pos x="T6" y="T7"/>
                </a:cxn>
                <a:cxn ang="0">
                  <a:pos x="T8" y="T9"/>
                </a:cxn>
              </a:cxnLst>
              <a:rect l="0" t="0" r="r" b="b"/>
              <a:pathLst>
                <a:path w="15" h="31">
                  <a:moveTo>
                    <a:pt x="0" y="5"/>
                  </a:moveTo>
                  <a:cubicBezTo>
                    <a:pt x="2" y="1"/>
                    <a:pt x="2" y="1"/>
                    <a:pt x="2" y="1"/>
                  </a:cubicBezTo>
                  <a:cubicBezTo>
                    <a:pt x="2" y="0"/>
                    <a:pt x="15" y="15"/>
                    <a:pt x="15" y="15"/>
                  </a:cubicBezTo>
                  <a:cubicBezTo>
                    <a:pt x="15" y="15"/>
                    <a:pt x="3" y="31"/>
                    <a:pt x="3" y="30"/>
                  </a:cubicBezTo>
                  <a:lnTo>
                    <a:pt x="0" y="5"/>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0" name="Freeform 180"/>
            <p:cNvSpPr/>
            <p:nvPr>
              <p:custDataLst>
                <p:tags r:id="rId25"/>
              </p:custDataLst>
            </p:nvPr>
          </p:nvSpPr>
          <p:spPr bwMode="auto">
            <a:xfrm>
              <a:off x="9270977" y="2403359"/>
              <a:ext cx="124033" cy="584967"/>
            </a:xfrm>
            <a:custGeom>
              <a:avLst/>
              <a:gdLst>
                <a:gd name="T0" fmla="*/ 0 w 74"/>
                <a:gd name="T1" fmla="*/ 1 h 349"/>
                <a:gd name="T2" fmla="*/ 20 w 74"/>
                <a:gd name="T3" fmla="*/ 0 h 349"/>
                <a:gd name="T4" fmla="*/ 74 w 74"/>
                <a:gd name="T5" fmla="*/ 289 h 349"/>
                <a:gd name="T6" fmla="*/ 54 w 74"/>
                <a:gd name="T7" fmla="*/ 349 h 349"/>
                <a:gd name="T8" fmla="*/ 14 w 74"/>
                <a:gd name="T9" fmla="*/ 291 h 349"/>
                <a:gd name="T10" fmla="*/ 0 w 74"/>
                <a:gd name="T11" fmla="*/ 1 h 349"/>
              </a:gdLst>
              <a:ahLst/>
              <a:cxnLst>
                <a:cxn ang="0">
                  <a:pos x="T0" y="T1"/>
                </a:cxn>
                <a:cxn ang="0">
                  <a:pos x="T2" y="T3"/>
                </a:cxn>
                <a:cxn ang="0">
                  <a:pos x="T4" y="T5"/>
                </a:cxn>
                <a:cxn ang="0">
                  <a:pos x="T6" y="T7"/>
                </a:cxn>
                <a:cxn ang="0">
                  <a:pos x="T8" y="T9"/>
                </a:cxn>
                <a:cxn ang="0">
                  <a:pos x="T10" y="T11"/>
                </a:cxn>
              </a:cxnLst>
              <a:rect l="0" t="0" r="r" b="b"/>
              <a:pathLst>
                <a:path w="74" h="349">
                  <a:moveTo>
                    <a:pt x="0" y="1"/>
                  </a:moveTo>
                  <a:lnTo>
                    <a:pt x="20" y="0"/>
                  </a:lnTo>
                  <a:lnTo>
                    <a:pt x="74" y="289"/>
                  </a:lnTo>
                  <a:lnTo>
                    <a:pt x="54" y="349"/>
                  </a:lnTo>
                  <a:lnTo>
                    <a:pt x="14" y="291"/>
                  </a:lnTo>
                  <a:lnTo>
                    <a:pt x="0" y="1"/>
                  </a:lnTo>
                  <a:close/>
                </a:path>
              </a:pathLst>
            </a:custGeom>
            <a:solidFill>
              <a:srgbClr val="009587"/>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1" name="Freeform 181"/>
            <p:cNvSpPr/>
            <p:nvPr>
              <p:custDataLst>
                <p:tags r:id="rId26"/>
              </p:custDataLst>
            </p:nvPr>
          </p:nvSpPr>
          <p:spPr bwMode="auto">
            <a:xfrm>
              <a:off x="9235778" y="2344695"/>
              <a:ext cx="68722" cy="70397"/>
            </a:xfrm>
            <a:custGeom>
              <a:avLst/>
              <a:gdLst>
                <a:gd name="T0" fmla="*/ 0 w 29"/>
                <a:gd name="T1" fmla="*/ 7 h 30"/>
                <a:gd name="T2" fmla="*/ 29 w 29"/>
                <a:gd name="T3" fmla="*/ 0 h 30"/>
                <a:gd name="T4" fmla="*/ 29 w 29"/>
                <a:gd name="T5" fmla="*/ 27 h 30"/>
                <a:gd name="T6" fmla="*/ 15 w 29"/>
                <a:gd name="T7" fmla="*/ 30 h 30"/>
                <a:gd name="T8" fmla="*/ 0 w 29"/>
                <a:gd name="T9" fmla="*/ 7 h 30"/>
              </a:gdLst>
              <a:ahLst/>
              <a:cxnLst>
                <a:cxn ang="0">
                  <a:pos x="T0" y="T1"/>
                </a:cxn>
                <a:cxn ang="0">
                  <a:pos x="T2" y="T3"/>
                </a:cxn>
                <a:cxn ang="0">
                  <a:pos x="T4" y="T5"/>
                </a:cxn>
                <a:cxn ang="0">
                  <a:pos x="T6" y="T7"/>
                </a:cxn>
                <a:cxn ang="0">
                  <a:pos x="T8" y="T9"/>
                </a:cxn>
              </a:cxnLst>
              <a:rect l="0" t="0" r="r" b="b"/>
              <a:pathLst>
                <a:path w="29" h="30">
                  <a:moveTo>
                    <a:pt x="0" y="7"/>
                  </a:moveTo>
                  <a:cubicBezTo>
                    <a:pt x="1" y="7"/>
                    <a:pt x="29" y="0"/>
                    <a:pt x="29" y="0"/>
                  </a:cubicBezTo>
                  <a:cubicBezTo>
                    <a:pt x="29" y="27"/>
                    <a:pt x="29" y="27"/>
                    <a:pt x="29" y="27"/>
                  </a:cubicBezTo>
                  <a:cubicBezTo>
                    <a:pt x="15" y="30"/>
                    <a:pt x="15" y="30"/>
                    <a:pt x="15" y="30"/>
                  </a:cubicBezTo>
                  <a:lnTo>
                    <a:pt x="0" y="7"/>
                  </a:lnTo>
                  <a:close/>
                </a:path>
              </a:pathLst>
            </a:custGeom>
            <a:solidFill>
              <a:srgbClr val="009587"/>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2" name="Freeform 182"/>
            <p:cNvSpPr/>
            <p:nvPr>
              <p:custDataLst>
                <p:tags r:id="rId27"/>
              </p:custDataLst>
            </p:nvPr>
          </p:nvSpPr>
          <p:spPr bwMode="auto">
            <a:xfrm>
              <a:off x="9289414" y="2304469"/>
              <a:ext cx="45256" cy="102244"/>
            </a:xfrm>
            <a:custGeom>
              <a:avLst/>
              <a:gdLst>
                <a:gd name="T0" fmla="*/ 0 w 27"/>
                <a:gd name="T1" fmla="*/ 24 h 61"/>
                <a:gd name="T2" fmla="*/ 27 w 27"/>
                <a:gd name="T3" fmla="*/ 61 h 61"/>
                <a:gd name="T4" fmla="*/ 27 w 27"/>
                <a:gd name="T5" fmla="*/ 10 h 61"/>
                <a:gd name="T6" fmla="*/ 7 w 27"/>
                <a:gd name="T7" fmla="*/ 0 h 61"/>
                <a:gd name="T8" fmla="*/ 0 w 27"/>
                <a:gd name="T9" fmla="*/ 24 h 61"/>
              </a:gdLst>
              <a:ahLst/>
              <a:cxnLst>
                <a:cxn ang="0">
                  <a:pos x="T0" y="T1"/>
                </a:cxn>
                <a:cxn ang="0">
                  <a:pos x="T2" y="T3"/>
                </a:cxn>
                <a:cxn ang="0">
                  <a:pos x="T4" y="T5"/>
                </a:cxn>
                <a:cxn ang="0">
                  <a:pos x="T6" y="T7"/>
                </a:cxn>
                <a:cxn ang="0">
                  <a:pos x="T8" y="T9"/>
                </a:cxn>
              </a:cxnLst>
              <a:rect l="0" t="0" r="r" b="b"/>
              <a:pathLst>
                <a:path w="27" h="61">
                  <a:moveTo>
                    <a:pt x="0" y="24"/>
                  </a:moveTo>
                  <a:lnTo>
                    <a:pt x="27" y="61"/>
                  </a:lnTo>
                  <a:lnTo>
                    <a:pt x="27" y="10"/>
                  </a:lnTo>
                  <a:lnTo>
                    <a:pt x="7" y="0"/>
                  </a:lnTo>
                  <a:lnTo>
                    <a:pt x="0" y="24"/>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3" name="Freeform 183"/>
            <p:cNvSpPr/>
            <p:nvPr>
              <p:custDataLst>
                <p:tags r:id="rId28"/>
              </p:custDataLst>
            </p:nvPr>
          </p:nvSpPr>
          <p:spPr bwMode="auto">
            <a:xfrm>
              <a:off x="9111745" y="2317877"/>
              <a:ext cx="142471" cy="115653"/>
            </a:xfrm>
            <a:custGeom>
              <a:avLst/>
              <a:gdLst>
                <a:gd name="T0" fmla="*/ 0 w 85"/>
                <a:gd name="T1" fmla="*/ 24 h 69"/>
                <a:gd name="T2" fmla="*/ 11 w 85"/>
                <a:gd name="T3" fmla="*/ 0 h 69"/>
                <a:gd name="T4" fmla="*/ 85 w 85"/>
                <a:gd name="T5" fmla="*/ 23 h 69"/>
                <a:gd name="T6" fmla="*/ 67 w 85"/>
                <a:gd name="T7" fmla="*/ 69 h 69"/>
                <a:gd name="T8" fmla="*/ 0 w 85"/>
                <a:gd name="T9" fmla="*/ 24 h 69"/>
              </a:gdLst>
              <a:ahLst/>
              <a:cxnLst>
                <a:cxn ang="0">
                  <a:pos x="T0" y="T1"/>
                </a:cxn>
                <a:cxn ang="0">
                  <a:pos x="T2" y="T3"/>
                </a:cxn>
                <a:cxn ang="0">
                  <a:pos x="T4" y="T5"/>
                </a:cxn>
                <a:cxn ang="0">
                  <a:pos x="T6" y="T7"/>
                </a:cxn>
                <a:cxn ang="0">
                  <a:pos x="T8" y="T9"/>
                </a:cxn>
              </a:cxnLst>
              <a:rect l="0" t="0" r="r" b="b"/>
              <a:pathLst>
                <a:path w="85" h="69">
                  <a:moveTo>
                    <a:pt x="0" y="24"/>
                  </a:moveTo>
                  <a:lnTo>
                    <a:pt x="11" y="0"/>
                  </a:lnTo>
                  <a:lnTo>
                    <a:pt x="85" y="23"/>
                  </a:lnTo>
                  <a:lnTo>
                    <a:pt x="67" y="69"/>
                  </a:lnTo>
                  <a:lnTo>
                    <a:pt x="0" y="24"/>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4" name="Freeform 184"/>
            <p:cNvSpPr/>
            <p:nvPr>
              <p:custDataLst>
                <p:tags r:id="rId29"/>
              </p:custDataLst>
            </p:nvPr>
          </p:nvSpPr>
          <p:spPr bwMode="auto">
            <a:xfrm>
              <a:off x="8996093" y="2011147"/>
              <a:ext cx="164260" cy="293322"/>
            </a:xfrm>
            <a:custGeom>
              <a:avLst/>
              <a:gdLst>
                <a:gd name="T0" fmla="*/ 70 w 70"/>
                <a:gd name="T1" fmla="*/ 17 h 125"/>
                <a:gd name="T2" fmla="*/ 63 w 70"/>
                <a:gd name="T3" fmla="*/ 10 h 125"/>
                <a:gd name="T4" fmla="*/ 2 w 70"/>
                <a:gd name="T5" fmla="*/ 56 h 125"/>
                <a:gd name="T6" fmla="*/ 14 w 70"/>
                <a:gd name="T7" fmla="*/ 105 h 125"/>
                <a:gd name="T8" fmla="*/ 54 w 70"/>
                <a:gd name="T9" fmla="*/ 125 h 125"/>
                <a:gd name="T10" fmla="*/ 52 w 70"/>
                <a:gd name="T11" fmla="*/ 109 h 125"/>
                <a:gd name="T12" fmla="*/ 40 w 70"/>
                <a:gd name="T13" fmla="*/ 97 h 125"/>
                <a:gd name="T14" fmla="*/ 27 w 70"/>
                <a:gd name="T15" fmla="*/ 93 h 125"/>
                <a:gd name="T16" fmla="*/ 22 w 70"/>
                <a:gd name="T17" fmla="*/ 79 h 125"/>
                <a:gd name="T18" fmla="*/ 32 w 70"/>
                <a:gd name="T19" fmla="*/ 75 h 125"/>
                <a:gd name="T20" fmla="*/ 47 w 70"/>
                <a:gd name="T21" fmla="*/ 83 h 125"/>
                <a:gd name="T22" fmla="*/ 51 w 70"/>
                <a:gd name="T23" fmla="*/ 80 h 125"/>
                <a:gd name="T24" fmla="*/ 31 w 70"/>
                <a:gd name="T25" fmla="*/ 20 h 125"/>
                <a:gd name="T26" fmla="*/ 70 w 70"/>
                <a:gd name="T27" fmla="*/ 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125">
                  <a:moveTo>
                    <a:pt x="70" y="17"/>
                  </a:moveTo>
                  <a:cubicBezTo>
                    <a:pt x="70" y="14"/>
                    <a:pt x="67" y="12"/>
                    <a:pt x="63" y="10"/>
                  </a:cubicBezTo>
                  <a:cubicBezTo>
                    <a:pt x="39" y="0"/>
                    <a:pt x="4" y="31"/>
                    <a:pt x="2" y="56"/>
                  </a:cubicBezTo>
                  <a:cubicBezTo>
                    <a:pt x="0" y="73"/>
                    <a:pt x="1" y="97"/>
                    <a:pt x="14" y="105"/>
                  </a:cubicBezTo>
                  <a:cubicBezTo>
                    <a:pt x="27" y="114"/>
                    <a:pt x="54" y="125"/>
                    <a:pt x="54" y="125"/>
                  </a:cubicBezTo>
                  <a:cubicBezTo>
                    <a:pt x="54" y="125"/>
                    <a:pt x="53" y="110"/>
                    <a:pt x="52" y="109"/>
                  </a:cubicBezTo>
                  <a:cubicBezTo>
                    <a:pt x="52" y="107"/>
                    <a:pt x="40" y="97"/>
                    <a:pt x="40" y="97"/>
                  </a:cubicBezTo>
                  <a:cubicBezTo>
                    <a:pt x="40" y="97"/>
                    <a:pt x="33" y="97"/>
                    <a:pt x="27" y="93"/>
                  </a:cubicBezTo>
                  <a:cubicBezTo>
                    <a:pt x="20" y="88"/>
                    <a:pt x="19" y="85"/>
                    <a:pt x="22" y="79"/>
                  </a:cubicBezTo>
                  <a:cubicBezTo>
                    <a:pt x="25" y="74"/>
                    <a:pt x="28" y="74"/>
                    <a:pt x="32" y="75"/>
                  </a:cubicBezTo>
                  <a:cubicBezTo>
                    <a:pt x="36" y="75"/>
                    <a:pt x="46" y="84"/>
                    <a:pt x="47" y="83"/>
                  </a:cubicBezTo>
                  <a:cubicBezTo>
                    <a:pt x="48" y="82"/>
                    <a:pt x="51" y="80"/>
                    <a:pt x="51" y="80"/>
                  </a:cubicBezTo>
                  <a:cubicBezTo>
                    <a:pt x="36" y="70"/>
                    <a:pt x="9" y="34"/>
                    <a:pt x="31" y="20"/>
                  </a:cubicBezTo>
                  <a:cubicBezTo>
                    <a:pt x="53" y="6"/>
                    <a:pt x="70" y="17"/>
                    <a:pt x="70" y="17"/>
                  </a:cubicBez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5" name="Freeform 185"/>
            <p:cNvSpPr/>
            <p:nvPr>
              <p:custDataLst>
                <p:tags r:id="rId30"/>
              </p:custDataLst>
            </p:nvPr>
          </p:nvSpPr>
          <p:spPr bwMode="auto">
            <a:xfrm>
              <a:off x="9581060" y="1944102"/>
              <a:ext cx="77102" cy="48608"/>
            </a:xfrm>
            <a:custGeom>
              <a:avLst/>
              <a:gdLst>
                <a:gd name="T0" fmla="*/ 13 w 33"/>
                <a:gd name="T1" fmla="*/ 0 h 21"/>
                <a:gd name="T2" fmla="*/ 1 w 33"/>
                <a:gd name="T3" fmla="*/ 4 h 21"/>
                <a:gd name="T4" fmla="*/ 4 w 33"/>
                <a:gd name="T5" fmla="*/ 15 h 21"/>
                <a:gd name="T6" fmla="*/ 28 w 33"/>
                <a:gd name="T7" fmla="*/ 18 h 21"/>
                <a:gd name="T8" fmla="*/ 27 w 33"/>
                <a:gd name="T9" fmla="*/ 7 h 21"/>
                <a:gd name="T10" fmla="*/ 13 w 33"/>
                <a:gd name="T11" fmla="*/ 0 h 21"/>
              </a:gdLst>
              <a:ahLst/>
              <a:cxnLst>
                <a:cxn ang="0">
                  <a:pos x="T0" y="T1"/>
                </a:cxn>
                <a:cxn ang="0">
                  <a:pos x="T2" y="T3"/>
                </a:cxn>
                <a:cxn ang="0">
                  <a:pos x="T4" y="T5"/>
                </a:cxn>
                <a:cxn ang="0">
                  <a:pos x="T6" y="T7"/>
                </a:cxn>
                <a:cxn ang="0">
                  <a:pos x="T8" y="T9"/>
                </a:cxn>
                <a:cxn ang="0">
                  <a:pos x="T10" y="T11"/>
                </a:cxn>
              </a:cxnLst>
              <a:rect l="0" t="0" r="r" b="b"/>
              <a:pathLst>
                <a:path w="33" h="21">
                  <a:moveTo>
                    <a:pt x="13" y="0"/>
                  </a:moveTo>
                  <a:cubicBezTo>
                    <a:pt x="13" y="0"/>
                    <a:pt x="3" y="0"/>
                    <a:pt x="1" y="4"/>
                  </a:cubicBezTo>
                  <a:cubicBezTo>
                    <a:pt x="0" y="8"/>
                    <a:pt x="0" y="12"/>
                    <a:pt x="4" y="15"/>
                  </a:cubicBezTo>
                  <a:cubicBezTo>
                    <a:pt x="9" y="18"/>
                    <a:pt x="23" y="21"/>
                    <a:pt x="28" y="18"/>
                  </a:cubicBezTo>
                  <a:cubicBezTo>
                    <a:pt x="33" y="15"/>
                    <a:pt x="31" y="9"/>
                    <a:pt x="27" y="7"/>
                  </a:cubicBezTo>
                  <a:cubicBezTo>
                    <a:pt x="22" y="5"/>
                    <a:pt x="13" y="0"/>
                    <a:pt x="13"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grpSp>
      <p:grpSp>
        <p:nvGrpSpPr>
          <p:cNvPr id="46" name="Group 60"/>
          <p:cNvGrpSpPr/>
          <p:nvPr>
            <p:custDataLst>
              <p:tags r:id="rId31"/>
            </p:custDataLst>
          </p:nvPr>
        </p:nvGrpSpPr>
        <p:grpSpPr>
          <a:xfrm>
            <a:off x="8624008" y="3463276"/>
            <a:ext cx="1048627" cy="1865756"/>
            <a:chOff x="7237840" y="2815685"/>
            <a:chExt cx="1275530" cy="2269471"/>
          </a:xfrm>
        </p:grpSpPr>
        <p:sp>
          <p:nvSpPr>
            <p:cNvPr id="47" name="Freeform 196"/>
            <p:cNvSpPr/>
            <p:nvPr>
              <p:custDataLst>
                <p:tags r:id="rId32"/>
              </p:custDataLst>
            </p:nvPr>
          </p:nvSpPr>
          <p:spPr bwMode="auto">
            <a:xfrm>
              <a:off x="7433947" y="3863262"/>
              <a:ext cx="1079423" cy="1221894"/>
            </a:xfrm>
            <a:custGeom>
              <a:avLst/>
              <a:gdLst>
                <a:gd name="T0" fmla="*/ 249 w 461"/>
                <a:gd name="T1" fmla="*/ 25 h 521"/>
                <a:gd name="T2" fmla="*/ 415 w 461"/>
                <a:gd name="T3" fmla="*/ 108 h 521"/>
                <a:gd name="T4" fmla="*/ 331 w 461"/>
                <a:gd name="T5" fmla="*/ 266 h 521"/>
                <a:gd name="T6" fmla="*/ 397 w 461"/>
                <a:gd name="T7" fmla="*/ 292 h 521"/>
                <a:gd name="T8" fmla="*/ 299 w 461"/>
                <a:gd name="T9" fmla="*/ 291 h 521"/>
                <a:gd name="T10" fmla="*/ 298 w 461"/>
                <a:gd name="T11" fmla="*/ 288 h 521"/>
                <a:gd name="T12" fmla="*/ 285 w 461"/>
                <a:gd name="T13" fmla="*/ 290 h 521"/>
                <a:gd name="T14" fmla="*/ 342 w 461"/>
                <a:gd name="T15" fmla="*/ 97 h 521"/>
                <a:gd name="T16" fmla="*/ 203 w 461"/>
                <a:gd name="T17" fmla="*/ 109 h 521"/>
                <a:gd name="T18" fmla="*/ 88 w 461"/>
                <a:gd name="T19" fmla="*/ 452 h 521"/>
                <a:gd name="T20" fmla="*/ 76 w 461"/>
                <a:gd name="T21" fmla="*/ 462 h 521"/>
                <a:gd name="T22" fmla="*/ 4 w 461"/>
                <a:gd name="T23" fmla="*/ 518 h 521"/>
                <a:gd name="T24" fmla="*/ 38 w 461"/>
                <a:gd name="T25" fmla="*/ 440 h 521"/>
                <a:gd name="T26" fmla="*/ 120 w 461"/>
                <a:gd name="T27" fmla="*/ 17 h 521"/>
                <a:gd name="T28" fmla="*/ 249 w 461"/>
                <a:gd name="T29" fmla="*/ 2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1" h="521">
                  <a:moveTo>
                    <a:pt x="249" y="25"/>
                  </a:moveTo>
                  <a:cubicBezTo>
                    <a:pt x="305" y="36"/>
                    <a:pt x="461" y="0"/>
                    <a:pt x="415" y="108"/>
                  </a:cubicBezTo>
                  <a:cubicBezTo>
                    <a:pt x="385" y="178"/>
                    <a:pt x="359" y="215"/>
                    <a:pt x="331" y="266"/>
                  </a:cubicBezTo>
                  <a:cubicBezTo>
                    <a:pt x="349" y="273"/>
                    <a:pt x="401" y="291"/>
                    <a:pt x="397" y="292"/>
                  </a:cubicBezTo>
                  <a:cubicBezTo>
                    <a:pt x="390" y="295"/>
                    <a:pt x="300" y="297"/>
                    <a:pt x="299" y="291"/>
                  </a:cubicBezTo>
                  <a:cubicBezTo>
                    <a:pt x="299" y="291"/>
                    <a:pt x="300" y="297"/>
                    <a:pt x="298" y="288"/>
                  </a:cubicBezTo>
                  <a:cubicBezTo>
                    <a:pt x="285" y="290"/>
                    <a:pt x="285" y="290"/>
                    <a:pt x="285" y="290"/>
                  </a:cubicBezTo>
                  <a:cubicBezTo>
                    <a:pt x="266" y="250"/>
                    <a:pt x="368" y="99"/>
                    <a:pt x="342" y="97"/>
                  </a:cubicBezTo>
                  <a:cubicBezTo>
                    <a:pt x="282" y="93"/>
                    <a:pt x="210" y="110"/>
                    <a:pt x="203" y="109"/>
                  </a:cubicBezTo>
                  <a:cubicBezTo>
                    <a:pt x="198" y="109"/>
                    <a:pt x="156" y="224"/>
                    <a:pt x="88" y="452"/>
                  </a:cubicBezTo>
                  <a:cubicBezTo>
                    <a:pt x="76" y="462"/>
                    <a:pt x="76" y="462"/>
                    <a:pt x="76" y="462"/>
                  </a:cubicBezTo>
                  <a:cubicBezTo>
                    <a:pt x="75" y="469"/>
                    <a:pt x="13" y="521"/>
                    <a:pt x="4" y="518"/>
                  </a:cubicBezTo>
                  <a:cubicBezTo>
                    <a:pt x="0" y="517"/>
                    <a:pt x="25" y="459"/>
                    <a:pt x="38" y="440"/>
                  </a:cubicBezTo>
                  <a:cubicBezTo>
                    <a:pt x="86" y="229"/>
                    <a:pt x="103" y="125"/>
                    <a:pt x="120" y="17"/>
                  </a:cubicBezTo>
                  <a:lnTo>
                    <a:pt x="249" y="25"/>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8" name="Freeform 197"/>
            <p:cNvSpPr/>
            <p:nvPr>
              <p:custDataLst>
                <p:tags r:id="rId33"/>
              </p:custDataLst>
            </p:nvPr>
          </p:nvSpPr>
          <p:spPr bwMode="auto">
            <a:xfrm>
              <a:off x="7707155" y="3915222"/>
              <a:ext cx="338577" cy="82131"/>
            </a:xfrm>
            <a:custGeom>
              <a:avLst/>
              <a:gdLst>
                <a:gd name="T0" fmla="*/ 2 w 144"/>
                <a:gd name="T1" fmla="*/ 10 h 35"/>
                <a:gd name="T2" fmla="*/ 87 w 144"/>
                <a:gd name="T3" fmla="*/ 12 h 35"/>
                <a:gd name="T4" fmla="*/ 142 w 144"/>
                <a:gd name="T5" fmla="*/ 0 h 35"/>
                <a:gd name="T6" fmla="*/ 140 w 144"/>
                <a:gd name="T7" fmla="*/ 20 h 35"/>
                <a:gd name="T8" fmla="*/ 74 w 144"/>
                <a:gd name="T9" fmla="*/ 35 h 35"/>
                <a:gd name="T10" fmla="*/ 0 w 144"/>
                <a:gd name="T11" fmla="*/ 28 h 35"/>
                <a:gd name="T12" fmla="*/ 2 w 144"/>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144" h="35">
                  <a:moveTo>
                    <a:pt x="2" y="10"/>
                  </a:moveTo>
                  <a:cubicBezTo>
                    <a:pt x="8" y="11"/>
                    <a:pt x="56" y="16"/>
                    <a:pt x="87" y="12"/>
                  </a:cubicBezTo>
                  <a:cubicBezTo>
                    <a:pt x="119" y="9"/>
                    <a:pt x="142" y="0"/>
                    <a:pt x="142" y="0"/>
                  </a:cubicBezTo>
                  <a:cubicBezTo>
                    <a:pt x="142" y="0"/>
                    <a:pt x="144" y="19"/>
                    <a:pt x="140" y="20"/>
                  </a:cubicBezTo>
                  <a:cubicBezTo>
                    <a:pt x="135" y="21"/>
                    <a:pt x="126" y="35"/>
                    <a:pt x="74" y="35"/>
                  </a:cubicBezTo>
                  <a:cubicBezTo>
                    <a:pt x="21" y="34"/>
                    <a:pt x="0" y="28"/>
                    <a:pt x="0" y="28"/>
                  </a:cubicBezTo>
                  <a:lnTo>
                    <a:pt x="2" y="10"/>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9" name="Freeform 198"/>
            <p:cNvSpPr/>
            <p:nvPr>
              <p:custDataLst>
                <p:tags r:id="rId34"/>
              </p:custDataLst>
            </p:nvPr>
          </p:nvSpPr>
          <p:spPr bwMode="auto">
            <a:xfrm>
              <a:off x="7683689" y="3269915"/>
              <a:ext cx="357015" cy="734142"/>
            </a:xfrm>
            <a:custGeom>
              <a:avLst/>
              <a:gdLst>
                <a:gd name="T0" fmla="*/ 87 w 152"/>
                <a:gd name="T1" fmla="*/ 0 h 313"/>
                <a:gd name="T2" fmla="*/ 101 w 152"/>
                <a:gd name="T3" fmla="*/ 17 h 313"/>
                <a:gd name="T4" fmla="*/ 152 w 152"/>
                <a:gd name="T5" fmla="*/ 280 h 313"/>
                <a:gd name="T6" fmla="*/ 0 w 152"/>
                <a:gd name="T7" fmla="*/ 293 h 313"/>
                <a:gd name="T8" fmla="*/ 4 w 152"/>
                <a:gd name="T9" fmla="*/ 18 h 313"/>
                <a:gd name="T10" fmla="*/ 32 w 152"/>
                <a:gd name="T11" fmla="*/ 14 h 313"/>
                <a:gd name="T12" fmla="*/ 87 w 152"/>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52" h="313">
                  <a:moveTo>
                    <a:pt x="87" y="0"/>
                  </a:moveTo>
                  <a:cubicBezTo>
                    <a:pt x="93" y="9"/>
                    <a:pt x="101" y="17"/>
                    <a:pt x="101" y="17"/>
                  </a:cubicBezTo>
                  <a:cubicBezTo>
                    <a:pt x="148" y="25"/>
                    <a:pt x="148" y="236"/>
                    <a:pt x="152" y="280"/>
                  </a:cubicBezTo>
                  <a:cubicBezTo>
                    <a:pt x="141" y="313"/>
                    <a:pt x="18" y="302"/>
                    <a:pt x="0" y="293"/>
                  </a:cubicBezTo>
                  <a:cubicBezTo>
                    <a:pt x="11" y="196"/>
                    <a:pt x="27" y="112"/>
                    <a:pt x="4" y="18"/>
                  </a:cubicBezTo>
                  <a:cubicBezTo>
                    <a:pt x="21" y="16"/>
                    <a:pt x="32" y="14"/>
                    <a:pt x="32" y="14"/>
                  </a:cubicBezTo>
                  <a:cubicBezTo>
                    <a:pt x="87" y="0"/>
                    <a:pt x="87" y="0"/>
                    <a:pt x="87" y="0"/>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0" name="Freeform 199"/>
            <p:cNvSpPr/>
            <p:nvPr>
              <p:custDataLst>
                <p:tags r:id="rId35"/>
              </p:custDataLst>
            </p:nvPr>
          </p:nvSpPr>
          <p:spPr bwMode="auto">
            <a:xfrm>
              <a:off x="7718888" y="3258182"/>
              <a:ext cx="194430" cy="50284"/>
            </a:xfrm>
            <a:custGeom>
              <a:avLst/>
              <a:gdLst>
                <a:gd name="T0" fmla="*/ 4 w 116"/>
                <a:gd name="T1" fmla="*/ 30 h 30"/>
                <a:gd name="T2" fmla="*/ 0 w 116"/>
                <a:gd name="T3" fmla="*/ 9 h 30"/>
                <a:gd name="T4" fmla="*/ 104 w 116"/>
                <a:gd name="T5" fmla="*/ 0 h 30"/>
                <a:gd name="T6" fmla="*/ 116 w 116"/>
                <a:gd name="T7" fmla="*/ 27 h 30"/>
                <a:gd name="T8" fmla="*/ 4 w 116"/>
                <a:gd name="T9" fmla="*/ 30 h 30"/>
              </a:gdLst>
              <a:ahLst/>
              <a:cxnLst>
                <a:cxn ang="0">
                  <a:pos x="T0" y="T1"/>
                </a:cxn>
                <a:cxn ang="0">
                  <a:pos x="T2" y="T3"/>
                </a:cxn>
                <a:cxn ang="0">
                  <a:pos x="T4" y="T5"/>
                </a:cxn>
                <a:cxn ang="0">
                  <a:pos x="T6" y="T7"/>
                </a:cxn>
                <a:cxn ang="0">
                  <a:pos x="T8" y="T9"/>
                </a:cxn>
              </a:cxnLst>
              <a:rect l="0" t="0" r="r" b="b"/>
              <a:pathLst>
                <a:path w="116" h="30">
                  <a:moveTo>
                    <a:pt x="4" y="30"/>
                  </a:moveTo>
                  <a:lnTo>
                    <a:pt x="0" y="9"/>
                  </a:lnTo>
                  <a:lnTo>
                    <a:pt x="104" y="0"/>
                  </a:lnTo>
                  <a:lnTo>
                    <a:pt x="116" y="27"/>
                  </a:lnTo>
                  <a:lnTo>
                    <a:pt x="4" y="30"/>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1" name="Freeform 200"/>
            <p:cNvSpPr/>
            <p:nvPr>
              <p:custDataLst>
                <p:tags r:id="rId36"/>
              </p:custDataLst>
            </p:nvPr>
          </p:nvSpPr>
          <p:spPr bwMode="auto">
            <a:xfrm>
              <a:off x="7564685" y="2976593"/>
              <a:ext cx="336901" cy="368747"/>
            </a:xfrm>
            <a:custGeom>
              <a:avLst/>
              <a:gdLst>
                <a:gd name="T0" fmla="*/ 20 w 144"/>
                <a:gd name="T1" fmla="*/ 35 h 157"/>
                <a:gd name="T2" fmla="*/ 76 w 144"/>
                <a:gd name="T3" fmla="*/ 6 h 157"/>
                <a:gd name="T4" fmla="*/ 89 w 144"/>
                <a:gd name="T5" fmla="*/ 17 h 157"/>
                <a:gd name="T6" fmla="*/ 116 w 144"/>
                <a:gd name="T7" fmla="*/ 15 h 157"/>
                <a:gd name="T8" fmla="*/ 119 w 144"/>
                <a:gd name="T9" fmla="*/ 29 h 157"/>
                <a:gd name="T10" fmla="*/ 139 w 144"/>
                <a:gd name="T11" fmla="*/ 59 h 157"/>
                <a:gd name="T12" fmla="*/ 125 w 144"/>
                <a:gd name="T13" fmla="*/ 105 h 157"/>
                <a:gd name="T14" fmla="*/ 138 w 144"/>
                <a:gd name="T15" fmla="*/ 122 h 157"/>
                <a:gd name="T16" fmla="*/ 138 w 144"/>
                <a:gd name="T17" fmla="*/ 122 h 157"/>
                <a:gd name="T18" fmla="*/ 134 w 144"/>
                <a:gd name="T19" fmla="*/ 157 h 157"/>
                <a:gd name="T20" fmla="*/ 69 w 144"/>
                <a:gd name="T21" fmla="*/ 138 h 157"/>
                <a:gd name="T22" fmla="*/ 67 w 144"/>
                <a:gd name="T23" fmla="*/ 121 h 157"/>
                <a:gd name="T24" fmla="*/ 59 w 144"/>
                <a:gd name="T25" fmla="*/ 112 h 157"/>
                <a:gd name="T26" fmla="*/ 20 w 144"/>
                <a:gd name="T27" fmla="*/ 3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57">
                  <a:moveTo>
                    <a:pt x="20" y="35"/>
                  </a:moveTo>
                  <a:cubicBezTo>
                    <a:pt x="37" y="5"/>
                    <a:pt x="44" y="0"/>
                    <a:pt x="76" y="6"/>
                  </a:cubicBezTo>
                  <a:cubicBezTo>
                    <a:pt x="78" y="6"/>
                    <a:pt x="87" y="17"/>
                    <a:pt x="89" y="17"/>
                  </a:cubicBezTo>
                  <a:cubicBezTo>
                    <a:pt x="96" y="17"/>
                    <a:pt x="104" y="16"/>
                    <a:pt x="116" y="15"/>
                  </a:cubicBezTo>
                  <a:cubicBezTo>
                    <a:pt x="119" y="29"/>
                    <a:pt x="119" y="29"/>
                    <a:pt x="119" y="29"/>
                  </a:cubicBezTo>
                  <a:cubicBezTo>
                    <a:pt x="119" y="29"/>
                    <a:pt x="135" y="51"/>
                    <a:pt x="139" y="59"/>
                  </a:cubicBezTo>
                  <a:cubicBezTo>
                    <a:pt x="144" y="68"/>
                    <a:pt x="123" y="96"/>
                    <a:pt x="125" y="105"/>
                  </a:cubicBezTo>
                  <a:cubicBezTo>
                    <a:pt x="127" y="114"/>
                    <a:pt x="135" y="118"/>
                    <a:pt x="138" y="122"/>
                  </a:cubicBezTo>
                  <a:cubicBezTo>
                    <a:pt x="138" y="122"/>
                    <a:pt x="138" y="122"/>
                    <a:pt x="138" y="122"/>
                  </a:cubicBezTo>
                  <a:cubicBezTo>
                    <a:pt x="134" y="157"/>
                    <a:pt x="134" y="157"/>
                    <a:pt x="134" y="157"/>
                  </a:cubicBezTo>
                  <a:cubicBezTo>
                    <a:pt x="134" y="157"/>
                    <a:pt x="66" y="142"/>
                    <a:pt x="69" y="138"/>
                  </a:cubicBezTo>
                  <a:cubicBezTo>
                    <a:pt x="71" y="135"/>
                    <a:pt x="67" y="121"/>
                    <a:pt x="67" y="121"/>
                  </a:cubicBezTo>
                  <a:cubicBezTo>
                    <a:pt x="62" y="113"/>
                    <a:pt x="62" y="112"/>
                    <a:pt x="59" y="112"/>
                  </a:cubicBezTo>
                  <a:cubicBezTo>
                    <a:pt x="21" y="105"/>
                    <a:pt x="0" y="69"/>
                    <a:pt x="20" y="3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2" name="Freeform 201"/>
            <p:cNvSpPr/>
            <p:nvPr>
              <p:custDataLst>
                <p:tags r:id="rId37"/>
              </p:custDataLst>
            </p:nvPr>
          </p:nvSpPr>
          <p:spPr bwMode="auto">
            <a:xfrm>
              <a:off x="7678661" y="3115712"/>
              <a:ext cx="222925" cy="217896"/>
            </a:xfrm>
            <a:custGeom>
              <a:avLst/>
              <a:gdLst>
                <a:gd name="T0" fmla="*/ 90 w 95"/>
                <a:gd name="T1" fmla="*/ 0 h 93"/>
                <a:gd name="T2" fmla="*/ 76 w 95"/>
                <a:gd name="T3" fmla="*/ 46 h 93"/>
                <a:gd name="T4" fmla="*/ 89 w 95"/>
                <a:gd name="T5" fmla="*/ 63 h 93"/>
                <a:gd name="T6" fmla="*/ 89 w 95"/>
                <a:gd name="T7" fmla="*/ 63 h 93"/>
                <a:gd name="T8" fmla="*/ 86 w 95"/>
                <a:gd name="T9" fmla="*/ 89 h 93"/>
                <a:gd name="T10" fmla="*/ 59 w 95"/>
                <a:gd name="T11" fmla="*/ 92 h 93"/>
                <a:gd name="T12" fmla="*/ 58 w 95"/>
                <a:gd name="T13" fmla="*/ 92 h 93"/>
                <a:gd name="T14" fmla="*/ 20 w 95"/>
                <a:gd name="T15" fmla="*/ 75 h 93"/>
                <a:gd name="T16" fmla="*/ 19 w 95"/>
                <a:gd name="T17" fmla="*/ 65 h 93"/>
                <a:gd name="T18" fmla="*/ 11 w 95"/>
                <a:gd name="T19" fmla="*/ 54 h 93"/>
                <a:gd name="T20" fmla="*/ 14 w 95"/>
                <a:gd name="T21" fmla="*/ 46 h 93"/>
                <a:gd name="T22" fmla="*/ 0 w 95"/>
                <a:gd name="T23" fmla="*/ 29 h 93"/>
                <a:gd name="T24" fmla="*/ 6 w 95"/>
                <a:gd name="T25" fmla="*/ 24 h 93"/>
                <a:gd name="T26" fmla="*/ 20 w 95"/>
                <a:gd name="T27" fmla="*/ 33 h 93"/>
                <a:gd name="T28" fmla="*/ 90 w 95"/>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93">
                  <a:moveTo>
                    <a:pt x="90" y="0"/>
                  </a:moveTo>
                  <a:cubicBezTo>
                    <a:pt x="95" y="9"/>
                    <a:pt x="74" y="37"/>
                    <a:pt x="76" y="46"/>
                  </a:cubicBezTo>
                  <a:cubicBezTo>
                    <a:pt x="78" y="55"/>
                    <a:pt x="86" y="59"/>
                    <a:pt x="89" y="63"/>
                  </a:cubicBezTo>
                  <a:cubicBezTo>
                    <a:pt x="89" y="63"/>
                    <a:pt x="89" y="63"/>
                    <a:pt x="89" y="63"/>
                  </a:cubicBezTo>
                  <a:cubicBezTo>
                    <a:pt x="86" y="89"/>
                    <a:pt x="86" y="89"/>
                    <a:pt x="86" y="89"/>
                  </a:cubicBezTo>
                  <a:cubicBezTo>
                    <a:pt x="75" y="92"/>
                    <a:pt x="64" y="93"/>
                    <a:pt x="59" y="92"/>
                  </a:cubicBezTo>
                  <a:cubicBezTo>
                    <a:pt x="58" y="92"/>
                    <a:pt x="58" y="92"/>
                    <a:pt x="58" y="92"/>
                  </a:cubicBezTo>
                  <a:cubicBezTo>
                    <a:pt x="51" y="90"/>
                    <a:pt x="33" y="82"/>
                    <a:pt x="20" y="75"/>
                  </a:cubicBezTo>
                  <a:cubicBezTo>
                    <a:pt x="20" y="71"/>
                    <a:pt x="19" y="65"/>
                    <a:pt x="19" y="65"/>
                  </a:cubicBezTo>
                  <a:cubicBezTo>
                    <a:pt x="17" y="63"/>
                    <a:pt x="16" y="55"/>
                    <a:pt x="11" y="54"/>
                  </a:cubicBezTo>
                  <a:cubicBezTo>
                    <a:pt x="12" y="50"/>
                    <a:pt x="13" y="48"/>
                    <a:pt x="14" y="46"/>
                  </a:cubicBezTo>
                  <a:cubicBezTo>
                    <a:pt x="14" y="44"/>
                    <a:pt x="0" y="29"/>
                    <a:pt x="0" y="29"/>
                  </a:cubicBezTo>
                  <a:cubicBezTo>
                    <a:pt x="0" y="29"/>
                    <a:pt x="6" y="29"/>
                    <a:pt x="6" y="24"/>
                  </a:cubicBezTo>
                  <a:cubicBezTo>
                    <a:pt x="10" y="27"/>
                    <a:pt x="16" y="32"/>
                    <a:pt x="20" y="33"/>
                  </a:cubicBezTo>
                  <a:cubicBezTo>
                    <a:pt x="45" y="36"/>
                    <a:pt x="76" y="3"/>
                    <a:pt x="90"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3" name="Freeform 202"/>
            <p:cNvSpPr/>
            <p:nvPr>
              <p:custDataLst>
                <p:tags r:id="rId38"/>
              </p:custDataLst>
            </p:nvPr>
          </p:nvSpPr>
          <p:spPr bwMode="auto">
            <a:xfrm>
              <a:off x="7764143" y="3293381"/>
              <a:ext cx="97215" cy="68722"/>
            </a:xfrm>
            <a:custGeom>
              <a:avLst/>
              <a:gdLst>
                <a:gd name="T0" fmla="*/ 0 w 42"/>
                <a:gd name="T1" fmla="*/ 21 h 29"/>
                <a:gd name="T2" fmla="*/ 9 w 42"/>
                <a:gd name="T3" fmla="*/ 0 h 29"/>
                <a:gd name="T4" fmla="*/ 34 w 42"/>
                <a:gd name="T5" fmla="*/ 7 h 29"/>
                <a:gd name="T6" fmla="*/ 41 w 42"/>
                <a:gd name="T7" fmla="*/ 29 h 29"/>
                <a:gd name="T8" fmla="*/ 0 w 42"/>
                <a:gd name="T9" fmla="*/ 21 h 29"/>
              </a:gdLst>
              <a:ahLst/>
              <a:cxnLst>
                <a:cxn ang="0">
                  <a:pos x="T0" y="T1"/>
                </a:cxn>
                <a:cxn ang="0">
                  <a:pos x="T2" y="T3"/>
                </a:cxn>
                <a:cxn ang="0">
                  <a:pos x="T4" y="T5"/>
                </a:cxn>
                <a:cxn ang="0">
                  <a:pos x="T6" y="T7"/>
                </a:cxn>
                <a:cxn ang="0">
                  <a:pos x="T8" y="T9"/>
                </a:cxn>
              </a:cxnLst>
              <a:rect l="0" t="0" r="r" b="b"/>
              <a:pathLst>
                <a:path w="42" h="29">
                  <a:moveTo>
                    <a:pt x="0" y="21"/>
                  </a:moveTo>
                  <a:cubicBezTo>
                    <a:pt x="3" y="14"/>
                    <a:pt x="6" y="7"/>
                    <a:pt x="9" y="0"/>
                  </a:cubicBezTo>
                  <a:cubicBezTo>
                    <a:pt x="17" y="3"/>
                    <a:pt x="32" y="7"/>
                    <a:pt x="34" y="7"/>
                  </a:cubicBezTo>
                  <a:cubicBezTo>
                    <a:pt x="34" y="7"/>
                    <a:pt x="42" y="29"/>
                    <a:pt x="41" y="29"/>
                  </a:cubicBezTo>
                  <a:lnTo>
                    <a:pt x="0" y="21"/>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4" name="Freeform 203"/>
            <p:cNvSpPr/>
            <p:nvPr>
              <p:custDataLst>
                <p:tags r:id="rId39"/>
              </p:custDataLst>
            </p:nvPr>
          </p:nvSpPr>
          <p:spPr bwMode="auto">
            <a:xfrm>
              <a:off x="7589826" y="3310142"/>
              <a:ext cx="253095" cy="765989"/>
            </a:xfrm>
            <a:custGeom>
              <a:avLst/>
              <a:gdLst>
                <a:gd name="T0" fmla="*/ 83 w 108"/>
                <a:gd name="T1" fmla="*/ 9 h 327"/>
                <a:gd name="T2" fmla="*/ 57 w 108"/>
                <a:gd name="T3" fmla="*/ 327 h 327"/>
                <a:gd name="T4" fmla="*/ 0 w 108"/>
                <a:gd name="T5" fmla="*/ 305 h 327"/>
                <a:gd name="T6" fmla="*/ 24 w 108"/>
                <a:gd name="T7" fmla="*/ 75 h 327"/>
                <a:gd name="T8" fmla="*/ 44 w 108"/>
                <a:gd name="T9" fmla="*/ 1 h 327"/>
                <a:gd name="T10" fmla="*/ 47 w 108"/>
                <a:gd name="T11" fmla="*/ 0 h 327"/>
                <a:gd name="T12" fmla="*/ 83 w 108"/>
                <a:gd name="T13" fmla="*/ 9 h 327"/>
              </a:gdLst>
              <a:ahLst/>
              <a:cxnLst>
                <a:cxn ang="0">
                  <a:pos x="T0" y="T1"/>
                </a:cxn>
                <a:cxn ang="0">
                  <a:pos x="T2" y="T3"/>
                </a:cxn>
                <a:cxn ang="0">
                  <a:pos x="T4" y="T5"/>
                </a:cxn>
                <a:cxn ang="0">
                  <a:pos x="T6" y="T7"/>
                </a:cxn>
                <a:cxn ang="0">
                  <a:pos x="T8" y="T9"/>
                </a:cxn>
                <a:cxn ang="0">
                  <a:pos x="T10" y="T11"/>
                </a:cxn>
                <a:cxn ang="0">
                  <a:pos x="T12" y="T13"/>
                </a:cxn>
              </a:cxnLst>
              <a:rect l="0" t="0" r="r" b="b"/>
              <a:pathLst>
                <a:path w="108" h="327">
                  <a:moveTo>
                    <a:pt x="83" y="9"/>
                  </a:moveTo>
                  <a:cubicBezTo>
                    <a:pt x="108" y="15"/>
                    <a:pt x="57" y="327"/>
                    <a:pt x="57" y="327"/>
                  </a:cubicBezTo>
                  <a:cubicBezTo>
                    <a:pt x="52" y="321"/>
                    <a:pt x="22" y="318"/>
                    <a:pt x="0" y="305"/>
                  </a:cubicBezTo>
                  <a:cubicBezTo>
                    <a:pt x="24" y="75"/>
                    <a:pt x="24" y="75"/>
                    <a:pt x="24" y="75"/>
                  </a:cubicBezTo>
                  <a:cubicBezTo>
                    <a:pt x="44" y="1"/>
                    <a:pt x="44" y="1"/>
                    <a:pt x="44" y="1"/>
                  </a:cubicBezTo>
                  <a:cubicBezTo>
                    <a:pt x="45" y="1"/>
                    <a:pt x="46" y="1"/>
                    <a:pt x="47" y="0"/>
                  </a:cubicBezTo>
                  <a:lnTo>
                    <a:pt x="83" y="9"/>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5" name="Freeform 204"/>
            <p:cNvSpPr/>
            <p:nvPr>
              <p:custDataLst>
                <p:tags r:id="rId40"/>
              </p:custDataLst>
            </p:nvPr>
          </p:nvSpPr>
          <p:spPr bwMode="auto">
            <a:xfrm>
              <a:off x="7237840" y="2815685"/>
              <a:ext cx="145823" cy="160908"/>
            </a:xfrm>
            <a:custGeom>
              <a:avLst/>
              <a:gdLst>
                <a:gd name="T0" fmla="*/ 40 w 62"/>
                <a:gd name="T1" fmla="*/ 69 h 69"/>
                <a:gd name="T2" fmla="*/ 50 w 62"/>
                <a:gd name="T3" fmla="*/ 51 h 69"/>
                <a:gd name="T4" fmla="*/ 52 w 62"/>
                <a:gd name="T5" fmla="*/ 36 h 69"/>
                <a:gd name="T6" fmla="*/ 60 w 62"/>
                <a:gd name="T7" fmla="*/ 28 h 69"/>
                <a:gd name="T8" fmla="*/ 54 w 62"/>
                <a:gd name="T9" fmla="*/ 12 h 69"/>
                <a:gd name="T10" fmla="*/ 49 w 62"/>
                <a:gd name="T11" fmla="*/ 10 h 69"/>
                <a:gd name="T12" fmla="*/ 43 w 62"/>
                <a:gd name="T13" fmla="*/ 3 h 69"/>
                <a:gd name="T14" fmla="*/ 35 w 62"/>
                <a:gd name="T15" fmla="*/ 3 h 69"/>
                <a:gd name="T16" fmla="*/ 27 w 62"/>
                <a:gd name="T17" fmla="*/ 1 h 69"/>
                <a:gd name="T18" fmla="*/ 5 w 62"/>
                <a:gd name="T19" fmla="*/ 11 h 69"/>
                <a:gd name="T20" fmla="*/ 4 w 62"/>
                <a:gd name="T21" fmla="*/ 36 h 69"/>
                <a:gd name="T22" fmla="*/ 16 w 62"/>
                <a:gd name="T23" fmla="*/ 60 h 69"/>
                <a:gd name="T24" fmla="*/ 40 w 62"/>
                <a:gd name="T25"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9">
                  <a:moveTo>
                    <a:pt x="40" y="69"/>
                  </a:moveTo>
                  <a:cubicBezTo>
                    <a:pt x="42" y="64"/>
                    <a:pt x="46" y="60"/>
                    <a:pt x="50" y="51"/>
                  </a:cubicBezTo>
                  <a:cubicBezTo>
                    <a:pt x="51" y="47"/>
                    <a:pt x="52" y="41"/>
                    <a:pt x="52" y="36"/>
                  </a:cubicBezTo>
                  <a:cubicBezTo>
                    <a:pt x="55" y="35"/>
                    <a:pt x="58" y="31"/>
                    <a:pt x="60" y="28"/>
                  </a:cubicBezTo>
                  <a:cubicBezTo>
                    <a:pt x="62" y="24"/>
                    <a:pt x="57" y="14"/>
                    <a:pt x="54" y="12"/>
                  </a:cubicBezTo>
                  <a:cubicBezTo>
                    <a:pt x="53" y="11"/>
                    <a:pt x="51" y="10"/>
                    <a:pt x="49" y="10"/>
                  </a:cubicBezTo>
                  <a:cubicBezTo>
                    <a:pt x="47" y="7"/>
                    <a:pt x="45" y="5"/>
                    <a:pt x="43" y="3"/>
                  </a:cubicBezTo>
                  <a:cubicBezTo>
                    <a:pt x="42" y="2"/>
                    <a:pt x="38" y="3"/>
                    <a:pt x="35" y="3"/>
                  </a:cubicBezTo>
                  <a:cubicBezTo>
                    <a:pt x="33" y="0"/>
                    <a:pt x="31" y="0"/>
                    <a:pt x="27" y="1"/>
                  </a:cubicBezTo>
                  <a:cubicBezTo>
                    <a:pt x="21" y="2"/>
                    <a:pt x="9" y="6"/>
                    <a:pt x="5" y="11"/>
                  </a:cubicBezTo>
                  <a:cubicBezTo>
                    <a:pt x="0" y="17"/>
                    <a:pt x="1" y="28"/>
                    <a:pt x="4" y="36"/>
                  </a:cubicBezTo>
                  <a:cubicBezTo>
                    <a:pt x="7" y="44"/>
                    <a:pt x="11" y="56"/>
                    <a:pt x="16" y="60"/>
                  </a:cubicBezTo>
                  <a:cubicBezTo>
                    <a:pt x="21" y="65"/>
                    <a:pt x="40" y="69"/>
                    <a:pt x="40" y="69"/>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6" name="Freeform 205"/>
            <p:cNvSpPr/>
            <p:nvPr>
              <p:custDataLst>
                <p:tags r:id="rId41"/>
              </p:custDataLst>
            </p:nvPr>
          </p:nvSpPr>
          <p:spPr bwMode="auto">
            <a:xfrm>
              <a:off x="7269687" y="2938043"/>
              <a:ext cx="100567" cy="58665"/>
            </a:xfrm>
            <a:custGeom>
              <a:avLst/>
              <a:gdLst>
                <a:gd name="T0" fmla="*/ 42 w 43"/>
                <a:gd name="T1" fmla="*/ 14 h 25"/>
                <a:gd name="T2" fmla="*/ 43 w 43"/>
                <a:gd name="T3" fmla="*/ 10 h 25"/>
                <a:gd name="T4" fmla="*/ 41 w 43"/>
                <a:gd name="T5" fmla="*/ 0 h 25"/>
                <a:gd name="T6" fmla="*/ 1 w 43"/>
                <a:gd name="T7" fmla="*/ 9 h 25"/>
                <a:gd name="T8" fmla="*/ 5 w 43"/>
                <a:gd name="T9" fmla="*/ 25 h 25"/>
                <a:gd name="T10" fmla="*/ 42 w 43"/>
                <a:gd name="T11" fmla="*/ 14 h 25"/>
              </a:gdLst>
              <a:ahLst/>
              <a:cxnLst>
                <a:cxn ang="0">
                  <a:pos x="T0" y="T1"/>
                </a:cxn>
                <a:cxn ang="0">
                  <a:pos x="T2" y="T3"/>
                </a:cxn>
                <a:cxn ang="0">
                  <a:pos x="T4" y="T5"/>
                </a:cxn>
                <a:cxn ang="0">
                  <a:pos x="T6" y="T7"/>
                </a:cxn>
                <a:cxn ang="0">
                  <a:pos x="T8" y="T9"/>
                </a:cxn>
                <a:cxn ang="0">
                  <a:pos x="T10" y="T11"/>
                </a:cxn>
              </a:cxnLst>
              <a:rect l="0" t="0" r="r" b="b"/>
              <a:pathLst>
                <a:path w="43" h="25">
                  <a:moveTo>
                    <a:pt x="42" y="14"/>
                  </a:moveTo>
                  <a:cubicBezTo>
                    <a:pt x="42" y="13"/>
                    <a:pt x="43" y="10"/>
                    <a:pt x="43" y="10"/>
                  </a:cubicBezTo>
                  <a:cubicBezTo>
                    <a:pt x="41" y="0"/>
                    <a:pt x="41" y="0"/>
                    <a:pt x="41" y="0"/>
                  </a:cubicBezTo>
                  <a:cubicBezTo>
                    <a:pt x="41" y="0"/>
                    <a:pt x="0" y="10"/>
                    <a:pt x="1" y="9"/>
                  </a:cubicBezTo>
                  <a:cubicBezTo>
                    <a:pt x="2" y="9"/>
                    <a:pt x="5" y="25"/>
                    <a:pt x="5" y="25"/>
                  </a:cubicBezTo>
                  <a:lnTo>
                    <a:pt x="4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7" name="Freeform 206"/>
            <p:cNvSpPr/>
            <p:nvPr>
              <p:custDataLst>
                <p:tags r:id="rId42"/>
              </p:custDataLst>
            </p:nvPr>
          </p:nvSpPr>
          <p:spPr bwMode="auto">
            <a:xfrm>
              <a:off x="7269687" y="2953127"/>
              <a:ext cx="476019" cy="556473"/>
            </a:xfrm>
            <a:custGeom>
              <a:avLst/>
              <a:gdLst>
                <a:gd name="T0" fmla="*/ 203 w 203"/>
                <a:gd name="T1" fmla="*/ 237 h 237"/>
                <a:gd name="T2" fmla="*/ 0 w 203"/>
                <a:gd name="T3" fmla="*/ 10 h 237"/>
                <a:gd name="T4" fmla="*/ 44 w 203"/>
                <a:gd name="T5" fmla="*/ 0 h 237"/>
                <a:gd name="T6" fmla="*/ 195 w 203"/>
                <a:gd name="T7" fmla="*/ 162 h 237"/>
                <a:gd name="T8" fmla="*/ 203 w 203"/>
                <a:gd name="T9" fmla="*/ 237 h 237"/>
              </a:gdLst>
              <a:ahLst/>
              <a:cxnLst>
                <a:cxn ang="0">
                  <a:pos x="T0" y="T1"/>
                </a:cxn>
                <a:cxn ang="0">
                  <a:pos x="T2" y="T3"/>
                </a:cxn>
                <a:cxn ang="0">
                  <a:pos x="T4" y="T5"/>
                </a:cxn>
                <a:cxn ang="0">
                  <a:pos x="T6" y="T7"/>
                </a:cxn>
                <a:cxn ang="0">
                  <a:pos x="T8" y="T9"/>
                </a:cxn>
              </a:cxnLst>
              <a:rect l="0" t="0" r="r" b="b"/>
              <a:pathLst>
                <a:path w="203" h="237">
                  <a:moveTo>
                    <a:pt x="203" y="237"/>
                  </a:moveTo>
                  <a:cubicBezTo>
                    <a:pt x="148" y="222"/>
                    <a:pt x="21" y="165"/>
                    <a:pt x="0" y="10"/>
                  </a:cubicBezTo>
                  <a:cubicBezTo>
                    <a:pt x="16" y="9"/>
                    <a:pt x="29" y="3"/>
                    <a:pt x="44" y="0"/>
                  </a:cubicBezTo>
                  <a:cubicBezTo>
                    <a:pt x="66" y="114"/>
                    <a:pt x="132" y="170"/>
                    <a:pt x="195" y="162"/>
                  </a:cubicBezTo>
                  <a:lnTo>
                    <a:pt x="203" y="237"/>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8" name="Freeform 207"/>
            <p:cNvSpPr/>
            <p:nvPr>
              <p:custDataLst>
                <p:tags r:id="rId43"/>
              </p:custDataLst>
            </p:nvPr>
          </p:nvSpPr>
          <p:spPr bwMode="auto">
            <a:xfrm>
              <a:off x="7707155" y="3303438"/>
              <a:ext cx="110624" cy="452553"/>
            </a:xfrm>
            <a:custGeom>
              <a:avLst/>
              <a:gdLst>
                <a:gd name="T0" fmla="*/ 33 w 47"/>
                <a:gd name="T1" fmla="*/ 12 h 193"/>
                <a:gd name="T2" fmla="*/ 27 w 47"/>
                <a:gd name="T3" fmla="*/ 193 h 193"/>
                <a:gd name="T4" fmla="*/ 10 w 47"/>
                <a:gd name="T5" fmla="*/ 69 h 193"/>
                <a:gd name="T6" fmla="*/ 31 w 47"/>
                <a:gd name="T7" fmla="*/ 64 h 193"/>
                <a:gd name="T8" fmla="*/ 0 w 47"/>
                <a:gd name="T9" fmla="*/ 53 h 193"/>
                <a:gd name="T10" fmla="*/ 8 w 47"/>
                <a:gd name="T11" fmla="*/ 0 h 193"/>
                <a:gd name="T12" fmla="*/ 33 w 47"/>
                <a:gd name="T13" fmla="*/ 12 h 193"/>
              </a:gdLst>
              <a:ahLst/>
              <a:cxnLst>
                <a:cxn ang="0">
                  <a:pos x="T0" y="T1"/>
                </a:cxn>
                <a:cxn ang="0">
                  <a:pos x="T2" y="T3"/>
                </a:cxn>
                <a:cxn ang="0">
                  <a:pos x="T4" y="T5"/>
                </a:cxn>
                <a:cxn ang="0">
                  <a:pos x="T6" y="T7"/>
                </a:cxn>
                <a:cxn ang="0">
                  <a:pos x="T8" y="T9"/>
                </a:cxn>
                <a:cxn ang="0">
                  <a:pos x="T10" y="T11"/>
                </a:cxn>
                <a:cxn ang="0">
                  <a:pos x="T12" y="T13"/>
                </a:cxn>
              </a:cxnLst>
              <a:rect l="0" t="0" r="r" b="b"/>
              <a:pathLst>
                <a:path w="47" h="193">
                  <a:moveTo>
                    <a:pt x="33" y="12"/>
                  </a:moveTo>
                  <a:cubicBezTo>
                    <a:pt x="47" y="19"/>
                    <a:pt x="39" y="102"/>
                    <a:pt x="27" y="193"/>
                  </a:cubicBezTo>
                  <a:cubicBezTo>
                    <a:pt x="27" y="193"/>
                    <a:pt x="10" y="69"/>
                    <a:pt x="10" y="69"/>
                  </a:cubicBezTo>
                  <a:cubicBezTo>
                    <a:pt x="31" y="64"/>
                    <a:pt x="31" y="64"/>
                    <a:pt x="31" y="64"/>
                  </a:cubicBezTo>
                  <a:cubicBezTo>
                    <a:pt x="0" y="53"/>
                    <a:pt x="0" y="53"/>
                    <a:pt x="0" y="53"/>
                  </a:cubicBezTo>
                  <a:cubicBezTo>
                    <a:pt x="8" y="0"/>
                    <a:pt x="8" y="0"/>
                    <a:pt x="8" y="0"/>
                  </a:cubicBezTo>
                  <a:lnTo>
                    <a:pt x="33" y="12"/>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9" name="Freeform 208"/>
            <p:cNvSpPr/>
            <p:nvPr>
              <p:custDataLst>
                <p:tags r:id="rId44"/>
              </p:custDataLst>
            </p:nvPr>
          </p:nvSpPr>
          <p:spPr bwMode="auto">
            <a:xfrm>
              <a:off x="8169764" y="2822390"/>
              <a:ext cx="140794" cy="170965"/>
            </a:xfrm>
            <a:custGeom>
              <a:avLst/>
              <a:gdLst>
                <a:gd name="T0" fmla="*/ 53 w 60"/>
                <a:gd name="T1" fmla="*/ 17 h 73"/>
                <a:gd name="T2" fmla="*/ 51 w 60"/>
                <a:gd name="T3" fmla="*/ 15 h 73"/>
                <a:gd name="T4" fmla="*/ 51 w 60"/>
                <a:gd name="T5" fmla="*/ 15 h 73"/>
                <a:gd name="T6" fmla="*/ 24 w 60"/>
                <a:gd name="T7" fmla="*/ 5 h 73"/>
                <a:gd name="T8" fmla="*/ 9 w 60"/>
                <a:gd name="T9" fmla="*/ 15 h 73"/>
                <a:gd name="T10" fmla="*/ 5 w 60"/>
                <a:gd name="T11" fmla="*/ 22 h 73"/>
                <a:gd name="T12" fmla="*/ 5 w 60"/>
                <a:gd name="T13" fmla="*/ 33 h 73"/>
                <a:gd name="T14" fmla="*/ 1 w 60"/>
                <a:gd name="T15" fmla="*/ 36 h 73"/>
                <a:gd name="T16" fmla="*/ 4 w 60"/>
                <a:gd name="T17" fmla="*/ 47 h 73"/>
                <a:gd name="T18" fmla="*/ 16 w 60"/>
                <a:gd name="T19" fmla="*/ 51 h 73"/>
                <a:gd name="T20" fmla="*/ 23 w 60"/>
                <a:gd name="T21" fmla="*/ 66 h 73"/>
                <a:gd name="T22" fmla="*/ 56 w 60"/>
                <a:gd name="T23" fmla="*/ 72 h 73"/>
                <a:gd name="T24" fmla="*/ 60 w 60"/>
                <a:gd name="T25" fmla="*/ 46 h 73"/>
                <a:gd name="T26" fmla="*/ 53 w 60"/>
                <a:gd name="T27"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73">
                  <a:moveTo>
                    <a:pt x="53" y="17"/>
                  </a:moveTo>
                  <a:cubicBezTo>
                    <a:pt x="52" y="16"/>
                    <a:pt x="51" y="15"/>
                    <a:pt x="51" y="15"/>
                  </a:cubicBezTo>
                  <a:cubicBezTo>
                    <a:pt x="51" y="15"/>
                    <a:pt x="51" y="15"/>
                    <a:pt x="51" y="15"/>
                  </a:cubicBezTo>
                  <a:cubicBezTo>
                    <a:pt x="51" y="6"/>
                    <a:pt x="37" y="0"/>
                    <a:pt x="24" y="5"/>
                  </a:cubicBezTo>
                  <a:cubicBezTo>
                    <a:pt x="16" y="8"/>
                    <a:pt x="11" y="10"/>
                    <a:pt x="9" y="15"/>
                  </a:cubicBezTo>
                  <a:cubicBezTo>
                    <a:pt x="8" y="17"/>
                    <a:pt x="6" y="19"/>
                    <a:pt x="5" y="22"/>
                  </a:cubicBezTo>
                  <a:cubicBezTo>
                    <a:pt x="4" y="25"/>
                    <a:pt x="4" y="29"/>
                    <a:pt x="5" y="33"/>
                  </a:cubicBezTo>
                  <a:cubicBezTo>
                    <a:pt x="3" y="34"/>
                    <a:pt x="2" y="35"/>
                    <a:pt x="1" y="36"/>
                  </a:cubicBezTo>
                  <a:cubicBezTo>
                    <a:pt x="0" y="40"/>
                    <a:pt x="0" y="43"/>
                    <a:pt x="4" y="47"/>
                  </a:cubicBezTo>
                  <a:cubicBezTo>
                    <a:pt x="7" y="48"/>
                    <a:pt x="11" y="50"/>
                    <a:pt x="16" y="51"/>
                  </a:cubicBezTo>
                  <a:cubicBezTo>
                    <a:pt x="20" y="55"/>
                    <a:pt x="23" y="60"/>
                    <a:pt x="23" y="66"/>
                  </a:cubicBezTo>
                  <a:cubicBezTo>
                    <a:pt x="24" y="73"/>
                    <a:pt x="56" y="72"/>
                    <a:pt x="56" y="72"/>
                  </a:cubicBezTo>
                  <a:cubicBezTo>
                    <a:pt x="56" y="66"/>
                    <a:pt x="60" y="55"/>
                    <a:pt x="60" y="46"/>
                  </a:cubicBezTo>
                  <a:cubicBezTo>
                    <a:pt x="60" y="36"/>
                    <a:pt x="53" y="21"/>
                    <a:pt x="53" y="17"/>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0" name="Freeform 209"/>
            <p:cNvSpPr/>
            <p:nvPr>
              <p:custDataLst>
                <p:tags r:id="rId45"/>
              </p:custDataLst>
            </p:nvPr>
          </p:nvSpPr>
          <p:spPr bwMode="auto">
            <a:xfrm>
              <a:off x="8218372" y="2969889"/>
              <a:ext cx="92187" cy="50284"/>
            </a:xfrm>
            <a:custGeom>
              <a:avLst/>
              <a:gdLst>
                <a:gd name="T0" fmla="*/ 0 w 55"/>
                <a:gd name="T1" fmla="*/ 28 h 30"/>
                <a:gd name="T2" fmla="*/ 0 w 55"/>
                <a:gd name="T3" fmla="*/ 0 h 30"/>
                <a:gd name="T4" fmla="*/ 55 w 55"/>
                <a:gd name="T5" fmla="*/ 4 h 30"/>
                <a:gd name="T6" fmla="*/ 50 w 55"/>
                <a:gd name="T7" fmla="*/ 30 h 30"/>
                <a:gd name="T8" fmla="*/ 0 w 55"/>
                <a:gd name="T9" fmla="*/ 28 h 30"/>
              </a:gdLst>
              <a:ahLst/>
              <a:cxnLst>
                <a:cxn ang="0">
                  <a:pos x="T0" y="T1"/>
                </a:cxn>
                <a:cxn ang="0">
                  <a:pos x="T2" y="T3"/>
                </a:cxn>
                <a:cxn ang="0">
                  <a:pos x="T4" y="T5"/>
                </a:cxn>
                <a:cxn ang="0">
                  <a:pos x="T6" y="T7"/>
                </a:cxn>
                <a:cxn ang="0">
                  <a:pos x="T8" y="T9"/>
                </a:cxn>
              </a:cxnLst>
              <a:rect l="0" t="0" r="r" b="b"/>
              <a:pathLst>
                <a:path w="55" h="30">
                  <a:moveTo>
                    <a:pt x="0" y="28"/>
                  </a:moveTo>
                  <a:lnTo>
                    <a:pt x="0" y="0"/>
                  </a:lnTo>
                  <a:lnTo>
                    <a:pt x="55" y="4"/>
                  </a:lnTo>
                  <a:lnTo>
                    <a:pt x="50" y="30"/>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1" name="Freeform 210"/>
            <p:cNvSpPr/>
            <p:nvPr>
              <p:custDataLst>
                <p:tags r:id="rId46"/>
              </p:custDataLst>
            </p:nvPr>
          </p:nvSpPr>
          <p:spPr bwMode="auto">
            <a:xfrm>
              <a:off x="7904937" y="2979945"/>
              <a:ext cx="407298" cy="963771"/>
            </a:xfrm>
            <a:custGeom>
              <a:avLst/>
              <a:gdLst>
                <a:gd name="T0" fmla="*/ 0 w 174"/>
                <a:gd name="T1" fmla="*/ 133 h 411"/>
                <a:gd name="T2" fmla="*/ 133 w 174"/>
                <a:gd name="T3" fmla="*/ 0 h 411"/>
                <a:gd name="T4" fmla="*/ 174 w 174"/>
                <a:gd name="T5" fmla="*/ 4 h 411"/>
                <a:gd name="T6" fmla="*/ 55 w 174"/>
                <a:gd name="T7" fmla="*/ 210 h 411"/>
                <a:gd name="T8" fmla="*/ 99 w 174"/>
                <a:gd name="T9" fmla="*/ 407 h 411"/>
                <a:gd name="T10" fmla="*/ 57 w 174"/>
                <a:gd name="T11" fmla="*/ 411 h 411"/>
                <a:gd name="T12" fmla="*/ 0 w 174"/>
                <a:gd name="T13" fmla="*/ 133 h 411"/>
              </a:gdLst>
              <a:ahLst/>
              <a:cxnLst>
                <a:cxn ang="0">
                  <a:pos x="T0" y="T1"/>
                </a:cxn>
                <a:cxn ang="0">
                  <a:pos x="T2" y="T3"/>
                </a:cxn>
                <a:cxn ang="0">
                  <a:pos x="T4" y="T5"/>
                </a:cxn>
                <a:cxn ang="0">
                  <a:pos x="T6" y="T7"/>
                </a:cxn>
                <a:cxn ang="0">
                  <a:pos x="T8" y="T9"/>
                </a:cxn>
                <a:cxn ang="0">
                  <a:pos x="T10" y="T11"/>
                </a:cxn>
                <a:cxn ang="0">
                  <a:pos x="T12" y="T13"/>
                </a:cxn>
              </a:cxnLst>
              <a:rect l="0" t="0" r="r" b="b"/>
              <a:pathLst>
                <a:path w="174" h="411">
                  <a:moveTo>
                    <a:pt x="0" y="133"/>
                  </a:moveTo>
                  <a:cubicBezTo>
                    <a:pt x="43" y="125"/>
                    <a:pt x="106" y="169"/>
                    <a:pt x="133" y="0"/>
                  </a:cubicBezTo>
                  <a:cubicBezTo>
                    <a:pt x="174" y="4"/>
                    <a:pt x="174" y="4"/>
                    <a:pt x="174" y="4"/>
                  </a:cubicBezTo>
                  <a:cubicBezTo>
                    <a:pt x="157" y="177"/>
                    <a:pt x="120" y="180"/>
                    <a:pt x="55" y="210"/>
                  </a:cubicBezTo>
                  <a:cubicBezTo>
                    <a:pt x="99" y="407"/>
                    <a:pt x="99" y="407"/>
                    <a:pt x="99" y="407"/>
                  </a:cubicBezTo>
                  <a:cubicBezTo>
                    <a:pt x="57" y="411"/>
                    <a:pt x="57" y="411"/>
                    <a:pt x="57" y="411"/>
                  </a:cubicBezTo>
                  <a:lnTo>
                    <a:pt x="0" y="133"/>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2" name="Freeform 211"/>
            <p:cNvSpPr/>
            <p:nvPr>
              <p:custDataLst>
                <p:tags r:id="rId47"/>
              </p:custDataLst>
            </p:nvPr>
          </p:nvSpPr>
          <p:spPr bwMode="auto">
            <a:xfrm>
              <a:off x="7901585" y="3281647"/>
              <a:ext cx="100567" cy="424060"/>
            </a:xfrm>
            <a:custGeom>
              <a:avLst/>
              <a:gdLst>
                <a:gd name="T0" fmla="*/ 13 w 60"/>
                <a:gd name="T1" fmla="*/ 0 h 253"/>
                <a:gd name="T2" fmla="*/ 13 w 60"/>
                <a:gd name="T3" fmla="*/ 0 h 253"/>
                <a:gd name="T4" fmla="*/ 60 w 60"/>
                <a:gd name="T5" fmla="*/ 66 h 253"/>
                <a:gd name="T6" fmla="*/ 28 w 60"/>
                <a:gd name="T7" fmla="*/ 77 h 253"/>
                <a:gd name="T8" fmla="*/ 53 w 60"/>
                <a:gd name="T9" fmla="*/ 81 h 253"/>
                <a:gd name="T10" fmla="*/ 52 w 60"/>
                <a:gd name="T11" fmla="*/ 253 h 253"/>
                <a:gd name="T12" fmla="*/ 0 w 60"/>
                <a:gd name="T13" fmla="*/ 4 h 253"/>
                <a:gd name="T14" fmla="*/ 13 w 60"/>
                <a:gd name="T15" fmla="*/ 0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53">
                  <a:moveTo>
                    <a:pt x="13" y="0"/>
                  </a:moveTo>
                  <a:lnTo>
                    <a:pt x="13" y="0"/>
                  </a:lnTo>
                  <a:lnTo>
                    <a:pt x="60" y="66"/>
                  </a:lnTo>
                  <a:lnTo>
                    <a:pt x="28" y="77"/>
                  </a:lnTo>
                  <a:lnTo>
                    <a:pt x="53" y="81"/>
                  </a:lnTo>
                  <a:lnTo>
                    <a:pt x="52" y="253"/>
                  </a:lnTo>
                  <a:lnTo>
                    <a:pt x="0" y="4"/>
                  </a:lnTo>
                  <a:lnTo>
                    <a:pt x="13" y="0"/>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3" name="Freeform 212"/>
            <p:cNvSpPr/>
            <p:nvPr>
              <p:custDataLst>
                <p:tags r:id="rId48"/>
              </p:custDataLst>
            </p:nvPr>
          </p:nvSpPr>
          <p:spPr bwMode="auto">
            <a:xfrm>
              <a:off x="7881471" y="3288352"/>
              <a:ext cx="35199" cy="73749"/>
            </a:xfrm>
            <a:custGeom>
              <a:avLst/>
              <a:gdLst>
                <a:gd name="T0" fmla="*/ 0 w 15"/>
                <a:gd name="T1" fmla="*/ 5 h 31"/>
                <a:gd name="T2" fmla="*/ 2 w 15"/>
                <a:gd name="T3" fmla="*/ 0 h 31"/>
                <a:gd name="T4" fmla="*/ 15 w 15"/>
                <a:gd name="T5" fmla="*/ 15 h 31"/>
                <a:gd name="T6" fmla="*/ 3 w 15"/>
                <a:gd name="T7" fmla="*/ 30 h 31"/>
                <a:gd name="T8" fmla="*/ 0 w 15"/>
                <a:gd name="T9" fmla="*/ 5 h 31"/>
              </a:gdLst>
              <a:ahLst/>
              <a:cxnLst>
                <a:cxn ang="0">
                  <a:pos x="T0" y="T1"/>
                </a:cxn>
                <a:cxn ang="0">
                  <a:pos x="T2" y="T3"/>
                </a:cxn>
                <a:cxn ang="0">
                  <a:pos x="T4" y="T5"/>
                </a:cxn>
                <a:cxn ang="0">
                  <a:pos x="T6" y="T7"/>
                </a:cxn>
                <a:cxn ang="0">
                  <a:pos x="T8" y="T9"/>
                </a:cxn>
              </a:cxnLst>
              <a:rect l="0" t="0" r="r" b="b"/>
              <a:pathLst>
                <a:path w="15" h="31">
                  <a:moveTo>
                    <a:pt x="0" y="5"/>
                  </a:moveTo>
                  <a:cubicBezTo>
                    <a:pt x="2" y="0"/>
                    <a:pt x="2" y="0"/>
                    <a:pt x="2" y="0"/>
                  </a:cubicBezTo>
                  <a:cubicBezTo>
                    <a:pt x="2" y="0"/>
                    <a:pt x="15" y="15"/>
                    <a:pt x="15" y="15"/>
                  </a:cubicBezTo>
                  <a:cubicBezTo>
                    <a:pt x="15" y="15"/>
                    <a:pt x="3" y="31"/>
                    <a:pt x="3" y="30"/>
                  </a:cubicBezTo>
                  <a:lnTo>
                    <a:pt x="0" y="5"/>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4" name="Freeform 213"/>
            <p:cNvSpPr/>
            <p:nvPr>
              <p:custDataLst>
                <p:tags r:id="rId49"/>
              </p:custDataLst>
            </p:nvPr>
          </p:nvSpPr>
          <p:spPr bwMode="auto">
            <a:xfrm>
              <a:off x="7859682" y="3357073"/>
              <a:ext cx="124033" cy="586643"/>
            </a:xfrm>
            <a:custGeom>
              <a:avLst/>
              <a:gdLst>
                <a:gd name="T0" fmla="*/ 0 w 74"/>
                <a:gd name="T1" fmla="*/ 1 h 350"/>
                <a:gd name="T2" fmla="*/ 20 w 74"/>
                <a:gd name="T3" fmla="*/ 0 h 350"/>
                <a:gd name="T4" fmla="*/ 74 w 74"/>
                <a:gd name="T5" fmla="*/ 290 h 350"/>
                <a:gd name="T6" fmla="*/ 55 w 74"/>
                <a:gd name="T7" fmla="*/ 350 h 350"/>
                <a:gd name="T8" fmla="*/ 14 w 74"/>
                <a:gd name="T9" fmla="*/ 291 h 350"/>
                <a:gd name="T10" fmla="*/ 0 w 74"/>
                <a:gd name="T11" fmla="*/ 1 h 350"/>
              </a:gdLst>
              <a:ahLst/>
              <a:cxnLst>
                <a:cxn ang="0">
                  <a:pos x="T0" y="T1"/>
                </a:cxn>
                <a:cxn ang="0">
                  <a:pos x="T2" y="T3"/>
                </a:cxn>
                <a:cxn ang="0">
                  <a:pos x="T4" y="T5"/>
                </a:cxn>
                <a:cxn ang="0">
                  <a:pos x="T6" y="T7"/>
                </a:cxn>
                <a:cxn ang="0">
                  <a:pos x="T8" y="T9"/>
                </a:cxn>
                <a:cxn ang="0">
                  <a:pos x="T10" y="T11"/>
                </a:cxn>
              </a:cxnLst>
              <a:rect l="0" t="0" r="r" b="b"/>
              <a:pathLst>
                <a:path w="74" h="350">
                  <a:moveTo>
                    <a:pt x="0" y="1"/>
                  </a:moveTo>
                  <a:lnTo>
                    <a:pt x="20" y="0"/>
                  </a:lnTo>
                  <a:lnTo>
                    <a:pt x="74" y="290"/>
                  </a:lnTo>
                  <a:lnTo>
                    <a:pt x="55" y="350"/>
                  </a:lnTo>
                  <a:lnTo>
                    <a:pt x="14" y="291"/>
                  </a:lnTo>
                  <a:lnTo>
                    <a:pt x="0" y="1"/>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5" name="Freeform 214"/>
            <p:cNvSpPr/>
            <p:nvPr>
              <p:custDataLst>
                <p:tags r:id="rId50"/>
              </p:custDataLst>
            </p:nvPr>
          </p:nvSpPr>
          <p:spPr bwMode="auto">
            <a:xfrm>
              <a:off x="7824483" y="3296733"/>
              <a:ext cx="68722" cy="72074"/>
            </a:xfrm>
            <a:custGeom>
              <a:avLst/>
              <a:gdLst>
                <a:gd name="T0" fmla="*/ 0 w 29"/>
                <a:gd name="T1" fmla="*/ 8 h 31"/>
                <a:gd name="T2" fmla="*/ 29 w 29"/>
                <a:gd name="T3" fmla="*/ 0 h 31"/>
                <a:gd name="T4" fmla="*/ 29 w 29"/>
                <a:gd name="T5" fmla="*/ 28 h 31"/>
                <a:gd name="T6" fmla="*/ 15 w 29"/>
                <a:gd name="T7" fmla="*/ 31 h 31"/>
                <a:gd name="T8" fmla="*/ 0 w 29"/>
                <a:gd name="T9" fmla="*/ 8 h 31"/>
              </a:gdLst>
              <a:ahLst/>
              <a:cxnLst>
                <a:cxn ang="0">
                  <a:pos x="T0" y="T1"/>
                </a:cxn>
                <a:cxn ang="0">
                  <a:pos x="T2" y="T3"/>
                </a:cxn>
                <a:cxn ang="0">
                  <a:pos x="T4" y="T5"/>
                </a:cxn>
                <a:cxn ang="0">
                  <a:pos x="T6" y="T7"/>
                </a:cxn>
                <a:cxn ang="0">
                  <a:pos x="T8" y="T9"/>
                </a:cxn>
              </a:cxnLst>
              <a:rect l="0" t="0" r="r" b="b"/>
              <a:pathLst>
                <a:path w="29" h="31">
                  <a:moveTo>
                    <a:pt x="0" y="8"/>
                  </a:moveTo>
                  <a:cubicBezTo>
                    <a:pt x="1" y="7"/>
                    <a:pt x="29" y="0"/>
                    <a:pt x="29" y="0"/>
                  </a:cubicBezTo>
                  <a:cubicBezTo>
                    <a:pt x="29" y="28"/>
                    <a:pt x="29" y="28"/>
                    <a:pt x="29" y="28"/>
                  </a:cubicBezTo>
                  <a:cubicBezTo>
                    <a:pt x="15" y="31"/>
                    <a:pt x="15" y="31"/>
                    <a:pt x="15" y="31"/>
                  </a:cubicBezTo>
                  <a:lnTo>
                    <a:pt x="0" y="8"/>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6" name="Freeform 215"/>
            <p:cNvSpPr/>
            <p:nvPr>
              <p:custDataLst>
                <p:tags r:id="rId51"/>
              </p:custDataLst>
            </p:nvPr>
          </p:nvSpPr>
          <p:spPr bwMode="auto">
            <a:xfrm>
              <a:off x="7878119" y="3258182"/>
              <a:ext cx="45256" cy="103920"/>
            </a:xfrm>
            <a:custGeom>
              <a:avLst/>
              <a:gdLst>
                <a:gd name="T0" fmla="*/ 0 w 27"/>
                <a:gd name="T1" fmla="*/ 24 h 62"/>
                <a:gd name="T2" fmla="*/ 27 w 27"/>
                <a:gd name="T3" fmla="*/ 62 h 62"/>
                <a:gd name="T4" fmla="*/ 27 w 27"/>
                <a:gd name="T5" fmla="*/ 10 h 62"/>
                <a:gd name="T6" fmla="*/ 9 w 27"/>
                <a:gd name="T7" fmla="*/ 0 h 62"/>
                <a:gd name="T8" fmla="*/ 0 w 27"/>
                <a:gd name="T9" fmla="*/ 24 h 62"/>
              </a:gdLst>
              <a:ahLst/>
              <a:cxnLst>
                <a:cxn ang="0">
                  <a:pos x="T0" y="T1"/>
                </a:cxn>
                <a:cxn ang="0">
                  <a:pos x="T2" y="T3"/>
                </a:cxn>
                <a:cxn ang="0">
                  <a:pos x="T4" y="T5"/>
                </a:cxn>
                <a:cxn ang="0">
                  <a:pos x="T6" y="T7"/>
                </a:cxn>
                <a:cxn ang="0">
                  <a:pos x="T8" y="T9"/>
                </a:cxn>
              </a:cxnLst>
              <a:rect l="0" t="0" r="r" b="b"/>
              <a:pathLst>
                <a:path w="27" h="62">
                  <a:moveTo>
                    <a:pt x="0" y="24"/>
                  </a:moveTo>
                  <a:lnTo>
                    <a:pt x="27" y="62"/>
                  </a:lnTo>
                  <a:lnTo>
                    <a:pt x="27" y="10"/>
                  </a:lnTo>
                  <a:lnTo>
                    <a:pt x="9" y="0"/>
                  </a:lnTo>
                  <a:lnTo>
                    <a:pt x="0" y="24"/>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7" name="Freeform 216"/>
            <p:cNvSpPr/>
            <p:nvPr>
              <p:custDataLst>
                <p:tags r:id="rId52"/>
              </p:custDataLst>
            </p:nvPr>
          </p:nvSpPr>
          <p:spPr bwMode="auto">
            <a:xfrm>
              <a:off x="7700450" y="3273267"/>
              <a:ext cx="142471" cy="113976"/>
            </a:xfrm>
            <a:custGeom>
              <a:avLst/>
              <a:gdLst>
                <a:gd name="T0" fmla="*/ 0 w 85"/>
                <a:gd name="T1" fmla="*/ 22 h 68"/>
                <a:gd name="T2" fmla="*/ 11 w 85"/>
                <a:gd name="T3" fmla="*/ 0 h 68"/>
                <a:gd name="T4" fmla="*/ 85 w 85"/>
                <a:gd name="T5" fmla="*/ 22 h 68"/>
                <a:gd name="T6" fmla="*/ 67 w 85"/>
                <a:gd name="T7" fmla="*/ 68 h 68"/>
                <a:gd name="T8" fmla="*/ 0 w 85"/>
                <a:gd name="T9" fmla="*/ 22 h 68"/>
              </a:gdLst>
              <a:ahLst/>
              <a:cxnLst>
                <a:cxn ang="0">
                  <a:pos x="T0" y="T1"/>
                </a:cxn>
                <a:cxn ang="0">
                  <a:pos x="T2" y="T3"/>
                </a:cxn>
                <a:cxn ang="0">
                  <a:pos x="T4" y="T5"/>
                </a:cxn>
                <a:cxn ang="0">
                  <a:pos x="T6" y="T7"/>
                </a:cxn>
                <a:cxn ang="0">
                  <a:pos x="T8" y="T9"/>
                </a:cxn>
              </a:cxnLst>
              <a:rect l="0" t="0" r="r" b="b"/>
              <a:pathLst>
                <a:path w="85" h="68">
                  <a:moveTo>
                    <a:pt x="0" y="22"/>
                  </a:moveTo>
                  <a:lnTo>
                    <a:pt x="11" y="0"/>
                  </a:lnTo>
                  <a:lnTo>
                    <a:pt x="85" y="22"/>
                  </a:lnTo>
                  <a:lnTo>
                    <a:pt x="67" y="68"/>
                  </a:lnTo>
                  <a:lnTo>
                    <a:pt x="0" y="22"/>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8" name="Freeform 217"/>
            <p:cNvSpPr/>
            <p:nvPr>
              <p:custDataLst>
                <p:tags r:id="rId53"/>
              </p:custDataLst>
            </p:nvPr>
          </p:nvSpPr>
          <p:spPr bwMode="auto">
            <a:xfrm>
              <a:off x="7584798" y="2964861"/>
              <a:ext cx="164260" cy="293322"/>
            </a:xfrm>
            <a:custGeom>
              <a:avLst/>
              <a:gdLst>
                <a:gd name="T0" fmla="*/ 70 w 70"/>
                <a:gd name="T1" fmla="*/ 17 h 125"/>
                <a:gd name="T2" fmla="*/ 63 w 70"/>
                <a:gd name="T3" fmla="*/ 10 h 125"/>
                <a:gd name="T4" fmla="*/ 2 w 70"/>
                <a:gd name="T5" fmla="*/ 56 h 125"/>
                <a:gd name="T6" fmla="*/ 14 w 70"/>
                <a:gd name="T7" fmla="*/ 105 h 125"/>
                <a:gd name="T8" fmla="*/ 54 w 70"/>
                <a:gd name="T9" fmla="*/ 125 h 125"/>
                <a:gd name="T10" fmla="*/ 52 w 70"/>
                <a:gd name="T11" fmla="*/ 109 h 125"/>
                <a:gd name="T12" fmla="*/ 40 w 70"/>
                <a:gd name="T13" fmla="*/ 96 h 125"/>
                <a:gd name="T14" fmla="*/ 27 w 70"/>
                <a:gd name="T15" fmla="*/ 92 h 125"/>
                <a:gd name="T16" fmla="*/ 22 w 70"/>
                <a:gd name="T17" fmla="*/ 79 h 125"/>
                <a:gd name="T18" fmla="*/ 32 w 70"/>
                <a:gd name="T19" fmla="*/ 74 h 125"/>
                <a:gd name="T20" fmla="*/ 47 w 70"/>
                <a:gd name="T21" fmla="*/ 83 h 125"/>
                <a:gd name="T22" fmla="*/ 51 w 70"/>
                <a:gd name="T23" fmla="*/ 80 h 125"/>
                <a:gd name="T24" fmla="*/ 31 w 70"/>
                <a:gd name="T25" fmla="*/ 20 h 125"/>
                <a:gd name="T26" fmla="*/ 70 w 70"/>
                <a:gd name="T27" fmla="*/ 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125">
                  <a:moveTo>
                    <a:pt x="70" y="17"/>
                  </a:moveTo>
                  <a:cubicBezTo>
                    <a:pt x="70" y="14"/>
                    <a:pt x="67" y="12"/>
                    <a:pt x="63" y="10"/>
                  </a:cubicBezTo>
                  <a:cubicBezTo>
                    <a:pt x="39" y="0"/>
                    <a:pt x="4" y="31"/>
                    <a:pt x="2" y="56"/>
                  </a:cubicBezTo>
                  <a:cubicBezTo>
                    <a:pt x="0" y="73"/>
                    <a:pt x="1" y="96"/>
                    <a:pt x="14" y="105"/>
                  </a:cubicBezTo>
                  <a:cubicBezTo>
                    <a:pt x="27" y="114"/>
                    <a:pt x="54" y="125"/>
                    <a:pt x="54" y="125"/>
                  </a:cubicBezTo>
                  <a:cubicBezTo>
                    <a:pt x="54" y="125"/>
                    <a:pt x="53" y="110"/>
                    <a:pt x="52" y="109"/>
                  </a:cubicBezTo>
                  <a:cubicBezTo>
                    <a:pt x="52" y="107"/>
                    <a:pt x="40" y="96"/>
                    <a:pt x="40" y="96"/>
                  </a:cubicBezTo>
                  <a:cubicBezTo>
                    <a:pt x="40" y="96"/>
                    <a:pt x="33" y="97"/>
                    <a:pt x="27" y="92"/>
                  </a:cubicBezTo>
                  <a:cubicBezTo>
                    <a:pt x="20" y="88"/>
                    <a:pt x="19" y="85"/>
                    <a:pt x="22" y="79"/>
                  </a:cubicBezTo>
                  <a:cubicBezTo>
                    <a:pt x="25" y="74"/>
                    <a:pt x="28" y="74"/>
                    <a:pt x="32" y="74"/>
                  </a:cubicBezTo>
                  <a:cubicBezTo>
                    <a:pt x="36" y="75"/>
                    <a:pt x="46" y="84"/>
                    <a:pt x="47" y="83"/>
                  </a:cubicBezTo>
                  <a:cubicBezTo>
                    <a:pt x="48" y="82"/>
                    <a:pt x="51" y="80"/>
                    <a:pt x="51" y="80"/>
                  </a:cubicBezTo>
                  <a:cubicBezTo>
                    <a:pt x="36" y="70"/>
                    <a:pt x="9" y="34"/>
                    <a:pt x="31" y="20"/>
                  </a:cubicBezTo>
                  <a:cubicBezTo>
                    <a:pt x="53" y="6"/>
                    <a:pt x="70" y="17"/>
                    <a:pt x="70" y="17"/>
                  </a:cubicBez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grpSp>
      <p:grpSp>
        <p:nvGrpSpPr>
          <p:cNvPr id="69" name="Group 83"/>
          <p:cNvGrpSpPr/>
          <p:nvPr>
            <p:custDataLst>
              <p:tags r:id="rId54"/>
            </p:custDataLst>
          </p:nvPr>
        </p:nvGrpSpPr>
        <p:grpSpPr>
          <a:xfrm>
            <a:off x="10591732" y="2932763"/>
            <a:ext cx="1280124" cy="1865754"/>
            <a:chOff x="9631343" y="2170379"/>
            <a:chExt cx="1557119" cy="2269469"/>
          </a:xfrm>
        </p:grpSpPr>
        <p:sp>
          <p:nvSpPr>
            <p:cNvPr id="70" name="Freeform 218"/>
            <p:cNvSpPr/>
            <p:nvPr>
              <p:custDataLst>
                <p:tags r:id="rId55"/>
              </p:custDataLst>
            </p:nvPr>
          </p:nvSpPr>
          <p:spPr bwMode="auto">
            <a:xfrm>
              <a:off x="9631343" y="3216279"/>
              <a:ext cx="1081100" cy="1223569"/>
            </a:xfrm>
            <a:custGeom>
              <a:avLst/>
              <a:gdLst>
                <a:gd name="T0" fmla="*/ 212 w 461"/>
                <a:gd name="T1" fmla="*/ 26 h 522"/>
                <a:gd name="T2" fmla="*/ 46 w 461"/>
                <a:gd name="T3" fmla="*/ 109 h 522"/>
                <a:gd name="T4" fmla="*/ 130 w 461"/>
                <a:gd name="T5" fmla="*/ 267 h 522"/>
                <a:gd name="T6" fmla="*/ 63 w 461"/>
                <a:gd name="T7" fmla="*/ 293 h 522"/>
                <a:gd name="T8" fmla="*/ 161 w 461"/>
                <a:gd name="T9" fmla="*/ 292 h 522"/>
                <a:gd name="T10" fmla="*/ 162 w 461"/>
                <a:gd name="T11" fmla="*/ 289 h 522"/>
                <a:gd name="T12" fmla="*/ 175 w 461"/>
                <a:gd name="T13" fmla="*/ 291 h 522"/>
                <a:gd name="T14" fmla="*/ 118 w 461"/>
                <a:gd name="T15" fmla="*/ 98 h 522"/>
                <a:gd name="T16" fmla="*/ 258 w 461"/>
                <a:gd name="T17" fmla="*/ 110 h 522"/>
                <a:gd name="T18" fmla="*/ 373 w 461"/>
                <a:gd name="T19" fmla="*/ 453 h 522"/>
                <a:gd name="T20" fmla="*/ 384 w 461"/>
                <a:gd name="T21" fmla="*/ 463 h 522"/>
                <a:gd name="T22" fmla="*/ 457 w 461"/>
                <a:gd name="T23" fmla="*/ 519 h 522"/>
                <a:gd name="T24" fmla="*/ 423 w 461"/>
                <a:gd name="T25" fmla="*/ 441 h 522"/>
                <a:gd name="T26" fmla="*/ 340 w 461"/>
                <a:gd name="T27" fmla="*/ 18 h 522"/>
                <a:gd name="T28" fmla="*/ 212 w 461"/>
                <a:gd name="T29" fmla="*/ 2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1" h="522">
                  <a:moveTo>
                    <a:pt x="212" y="26"/>
                  </a:moveTo>
                  <a:cubicBezTo>
                    <a:pt x="156" y="37"/>
                    <a:pt x="0" y="0"/>
                    <a:pt x="46" y="109"/>
                  </a:cubicBezTo>
                  <a:cubicBezTo>
                    <a:pt x="75" y="179"/>
                    <a:pt x="101" y="216"/>
                    <a:pt x="130" y="267"/>
                  </a:cubicBezTo>
                  <a:cubicBezTo>
                    <a:pt x="112" y="274"/>
                    <a:pt x="59" y="292"/>
                    <a:pt x="63" y="293"/>
                  </a:cubicBezTo>
                  <a:cubicBezTo>
                    <a:pt x="71" y="296"/>
                    <a:pt x="160" y="298"/>
                    <a:pt x="161" y="292"/>
                  </a:cubicBezTo>
                  <a:cubicBezTo>
                    <a:pt x="162" y="292"/>
                    <a:pt x="160" y="298"/>
                    <a:pt x="162" y="289"/>
                  </a:cubicBezTo>
                  <a:cubicBezTo>
                    <a:pt x="175" y="291"/>
                    <a:pt x="175" y="291"/>
                    <a:pt x="175" y="291"/>
                  </a:cubicBezTo>
                  <a:cubicBezTo>
                    <a:pt x="194" y="251"/>
                    <a:pt x="92" y="100"/>
                    <a:pt x="118" y="98"/>
                  </a:cubicBezTo>
                  <a:cubicBezTo>
                    <a:pt x="178" y="94"/>
                    <a:pt x="250" y="110"/>
                    <a:pt x="258" y="110"/>
                  </a:cubicBezTo>
                  <a:cubicBezTo>
                    <a:pt x="262" y="110"/>
                    <a:pt x="305" y="225"/>
                    <a:pt x="373" y="453"/>
                  </a:cubicBezTo>
                  <a:cubicBezTo>
                    <a:pt x="384" y="463"/>
                    <a:pt x="384" y="463"/>
                    <a:pt x="384" y="463"/>
                  </a:cubicBezTo>
                  <a:cubicBezTo>
                    <a:pt x="386" y="470"/>
                    <a:pt x="447" y="522"/>
                    <a:pt x="457" y="519"/>
                  </a:cubicBezTo>
                  <a:cubicBezTo>
                    <a:pt x="461" y="518"/>
                    <a:pt x="435" y="460"/>
                    <a:pt x="423" y="441"/>
                  </a:cubicBezTo>
                  <a:cubicBezTo>
                    <a:pt x="375" y="230"/>
                    <a:pt x="357" y="126"/>
                    <a:pt x="340" y="18"/>
                  </a:cubicBezTo>
                  <a:lnTo>
                    <a:pt x="212" y="26"/>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1" name="Freeform 219"/>
            <p:cNvSpPr/>
            <p:nvPr>
              <p:custDataLst>
                <p:tags r:id="rId56"/>
              </p:custDataLst>
            </p:nvPr>
          </p:nvSpPr>
          <p:spPr bwMode="auto">
            <a:xfrm>
              <a:off x="10098982" y="3269915"/>
              <a:ext cx="338577" cy="82131"/>
            </a:xfrm>
            <a:custGeom>
              <a:avLst/>
              <a:gdLst>
                <a:gd name="T0" fmla="*/ 143 w 145"/>
                <a:gd name="T1" fmla="*/ 10 h 35"/>
                <a:gd name="T2" fmla="*/ 57 w 145"/>
                <a:gd name="T3" fmla="*/ 12 h 35"/>
                <a:gd name="T4" fmla="*/ 3 w 145"/>
                <a:gd name="T5" fmla="*/ 0 h 35"/>
                <a:gd name="T6" fmla="*/ 5 w 145"/>
                <a:gd name="T7" fmla="*/ 20 h 35"/>
                <a:gd name="T8" fmla="*/ 71 w 145"/>
                <a:gd name="T9" fmla="*/ 35 h 35"/>
                <a:gd name="T10" fmla="*/ 145 w 145"/>
                <a:gd name="T11" fmla="*/ 28 h 35"/>
                <a:gd name="T12" fmla="*/ 143 w 145"/>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145" h="35">
                  <a:moveTo>
                    <a:pt x="143" y="10"/>
                  </a:moveTo>
                  <a:cubicBezTo>
                    <a:pt x="137" y="11"/>
                    <a:pt x="89" y="16"/>
                    <a:pt x="57" y="12"/>
                  </a:cubicBezTo>
                  <a:cubicBezTo>
                    <a:pt x="26" y="9"/>
                    <a:pt x="3" y="0"/>
                    <a:pt x="3" y="0"/>
                  </a:cubicBezTo>
                  <a:cubicBezTo>
                    <a:pt x="3" y="0"/>
                    <a:pt x="0" y="19"/>
                    <a:pt x="5" y="20"/>
                  </a:cubicBezTo>
                  <a:cubicBezTo>
                    <a:pt x="9" y="21"/>
                    <a:pt x="18" y="35"/>
                    <a:pt x="71" y="35"/>
                  </a:cubicBezTo>
                  <a:cubicBezTo>
                    <a:pt x="123" y="34"/>
                    <a:pt x="145" y="28"/>
                    <a:pt x="145" y="28"/>
                  </a:cubicBezTo>
                  <a:lnTo>
                    <a:pt x="143" y="10"/>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2" name="Freeform 220"/>
            <p:cNvSpPr/>
            <p:nvPr>
              <p:custDataLst>
                <p:tags r:id="rId57"/>
              </p:custDataLst>
            </p:nvPr>
          </p:nvSpPr>
          <p:spPr bwMode="auto">
            <a:xfrm>
              <a:off x="10102334" y="2626284"/>
              <a:ext cx="357015" cy="732466"/>
            </a:xfrm>
            <a:custGeom>
              <a:avLst/>
              <a:gdLst>
                <a:gd name="T0" fmla="*/ 66 w 152"/>
                <a:gd name="T1" fmla="*/ 0 h 313"/>
                <a:gd name="T2" fmla="*/ 51 w 152"/>
                <a:gd name="T3" fmla="*/ 17 h 313"/>
                <a:gd name="T4" fmla="*/ 0 w 152"/>
                <a:gd name="T5" fmla="*/ 280 h 313"/>
                <a:gd name="T6" fmla="*/ 152 w 152"/>
                <a:gd name="T7" fmla="*/ 293 h 313"/>
                <a:gd name="T8" fmla="*/ 149 w 152"/>
                <a:gd name="T9" fmla="*/ 18 h 313"/>
                <a:gd name="T10" fmla="*/ 120 w 152"/>
                <a:gd name="T11" fmla="*/ 14 h 313"/>
                <a:gd name="T12" fmla="*/ 66 w 152"/>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52" h="313">
                  <a:moveTo>
                    <a:pt x="66" y="0"/>
                  </a:moveTo>
                  <a:cubicBezTo>
                    <a:pt x="60" y="9"/>
                    <a:pt x="51" y="17"/>
                    <a:pt x="51" y="17"/>
                  </a:cubicBezTo>
                  <a:cubicBezTo>
                    <a:pt x="4" y="25"/>
                    <a:pt x="5" y="236"/>
                    <a:pt x="0" y="280"/>
                  </a:cubicBezTo>
                  <a:cubicBezTo>
                    <a:pt x="12" y="313"/>
                    <a:pt x="134" y="302"/>
                    <a:pt x="152" y="293"/>
                  </a:cubicBezTo>
                  <a:cubicBezTo>
                    <a:pt x="142" y="196"/>
                    <a:pt x="125" y="112"/>
                    <a:pt x="149" y="18"/>
                  </a:cubicBezTo>
                  <a:cubicBezTo>
                    <a:pt x="132" y="16"/>
                    <a:pt x="120" y="14"/>
                    <a:pt x="120" y="14"/>
                  </a:cubicBezTo>
                  <a:cubicBezTo>
                    <a:pt x="66" y="0"/>
                    <a:pt x="66" y="0"/>
                    <a:pt x="66" y="0"/>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3" name="Freeform 221"/>
            <p:cNvSpPr/>
            <p:nvPr>
              <p:custDataLst>
                <p:tags r:id="rId58"/>
              </p:custDataLst>
            </p:nvPr>
          </p:nvSpPr>
          <p:spPr bwMode="auto">
            <a:xfrm>
              <a:off x="10231395" y="2614551"/>
              <a:ext cx="192755" cy="48608"/>
            </a:xfrm>
            <a:custGeom>
              <a:avLst/>
              <a:gdLst>
                <a:gd name="T0" fmla="*/ 112 w 115"/>
                <a:gd name="T1" fmla="*/ 29 h 29"/>
                <a:gd name="T2" fmla="*/ 115 w 115"/>
                <a:gd name="T3" fmla="*/ 8 h 29"/>
                <a:gd name="T4" fmla="*/ 13 w 115"/>
                <a:gd name="T5" fmla="*/ 0 h 29"/>
                <a:gd name="T6" fmla="*/ 0 w 115"/>
                <a:gd name="T7" fmla="*/ 26 h 29"/>
                <a:gd name="T8" fmla="*/ 112 w 115"/>
                <a:gd name="T9" fmla="*/ 29 h 29"/>
              </a:gdLst>
              <a:ahLst/>
              <a:cxnLst>
                <a:cxn ang="0">
                  <a:pos x="T0" y="T1"/>
                </a:cxn>
                <a:cxn ang="0">
                  <a:pos x="T2" y="T3"/>
                </a:cxn>
                <a:cxn ang="0">
                  <a:pos x="T4" y="T5"/>
                </a:cxn>
                <a:cxn ang="0">
                  <a:pos x="T6" y="T7"/>
                </a:cxn>
                <a:cxn ang="0">
                  <a:pos x="T8" y="T9"/>
                </a:cxn>
              </a:cxnLst>
              <a:rect l="0" t="0" r="r" b="b"/>
              <a:pathLst>
                <a:path w="115" h="29">
                  <a:moveTo>
                    <a:pt x="112" y="29"/>
                  </a:moveTo>
                  <a:lnTo>
                    <a:pt x="115" y="8"/>
                  </a:lnTo>
                  <a:lnTo>
                    <a:pt x="13" y="0"/>
                  </a:lnTo>
                  <a:lnTo>
                    <a:pt x="0" y="26"/>
                  </a:lnTo>
                  <a:lnTo>
                    <a:pt x="112" y="29"/>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4" name="Freeform 222"/>
            <p:cNvSpPr/>
            <p:nvPr>
              <p:custDataLst>
                <p:tags r:id="rId59"/>
              </p:custDataLst>
            </p:nvPr>
          </p:nvSpPr>
          <p:spPr bwMode="auto">
            <a:xfrm>
              <a:off x="10243128" y="2332962"/>
              <a:ext cx="335225" cy="367071"/>
            </a:xfrm>
            <a:custGeom>
              <a:avLst/>
              <a:gdLst>
                <a:gd name="T0" fmla="*/ 124 w 143"/>
                <a:gd name="T1" fmla="*/ 35 h 157"/>
                <a:gd name="T2" fmla="*/ 68 w 143"/>
                <a:gd name="T3" fmla="*/ 6 h 157"/>
                <a:gd name="T4" fmla="*/ 55 w 143"/>
                <a:gd name="T5" fmla="*/ 17 h 157"/>
                <a:gd name="T6" fmla="*/ 27 w 143"/>
                <a:gd name="T7" fmla="*/ 15 h 157"/>
                <a:gd name="T8" fmla="*/ 24 w 143"/>
                <a:gd name="T9" fmla="*/ 29 h 157"/>
                <a:gd name="T10" fmla="*/ 4 w 143"/>
                <a:gd name="T11" fmla="*/ 59 h 157"/>
                <a:gd name="T12" fmla="*/ 18 w 143"/>
                <a:gd name="T13" fmla="*/ 105 h 157"/>
                <a:gd name="T14" fmla="*/ 6 w 143"/>
                <a:gd name="T15" fmla="*/ 122 h 157"/>
                <a:gd name="T16" fmla="*/ 6 w 143"/>
                <a:gd name="T17" fmla="*/ 122 h 157"/>
                <a:gd name="T18" fmla="*/ 10 w 143"/>
                <a:gd name="T19" fmla="*/ 157 h 157"/>
                <a:gd name="T20" fmla="*/ 75 w 143"/>
                <a:gd name="T21" fmla="*/ 138 h 157"/>
                <a:gd name="T22" fmla="*/ 77 w 143"/>
                <a:gd name="T23" fmla="*/ 121 h 157"/>
                <a:gd name="T24" fmla="*/ 85 w 143"/>
                <a:gd name="T25" fmla="*/ 112 h 157"/>
                <a:gd name="T26" fmla="*/ 124 w 143"/>
                <a:gd name="T27" fmla="*/ 3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57">
                  <a:moveTo>
                    <a:pt x="124" y="35"/>
                  </a:moveTo>
                  <a:cubicBezTo>
                    <a:pt x="106" y="5"/>
                    <a:pt x="99" y="0"/>
                    <a:pt x="68" y="6"/>
                  </a:cubicBezTo>
                  <a:cubicBezTo>
                    <a:pt x="65" y="6"/>
                    <a:pt x="57" y="17"/>
                    <a:pt x="55" y="17"/>
                  </a:cubicBezTo>
                  <a:cubicBezTo>
                    <a:pt x="48" y="17"/>
                    <a:pt x="39" y="16"/>
                    <a:pt x="27" y="15"/>
                  </a:cubicBezTo>
                  <a:cubicBezTo>
                    <a:pt x="24" y="29"/>
                    <a:pt x="24" y="29"/>
                    <a:pt x="24" y="29"/>
                  </a:cubicBezTo>
                  <a:cubicBezTo>
                    <a:pt x="24" y="29"/>
                    <a:pt x="9" y="51"/>
                    <a:pt x="4" y="59"/>
                  </a:cubicBezTo>
                  <a:cubicBezTo>
                    <a:pt x="0" y="68"/>
                    <a:pt x="20" y="96"/>
                    <a:pt x="18" y="105"/>
                  </a:cubicBezTo>
                  <a:cubicBezTo>
                    <a:pt x="17" y="114"/>
                    <a:pt x="8" y="118"/>
                    <a:pt x="6" y="122"/>
                  </a:cubicBezTo>
                  <a:cubicBezTo>
                    <a:pt x="6" y="122"/>
                    <a:pt x="6" y="122"/>
                    <a:pt x="6" y="122"/>
                  </a:cubicBezTo>
                  <a:cubicBezTo>
                    <a:pt x="10" y="157"/>
                    <a:pt x="10" y="157"/>
                    <a:pt x="10" y="157"/>
                  </a:cubicBezTo>
                  <a:cubicBezTo>
                    <a:pt x="10" y="157"/>
                    <a:pt x="77" y="142"/>
                    <a:pt x="75" y="138"/>
                  </a:cubicBezTo>
                  <a:cubicBezTo>
                    <a:pt x="73" y="135"/>
                    <a:pt x="77" y="121"/>
                    <a:pt x="77" y="121"/>
                  </a:cubicBezTo>
                  <a:cubicBezTo>
                    <a:pt x="81" y="113"/>
                    <a:pt x="81" y="112"/>
                    <a:pt x="85" y="112"/>
                  </a:cubicBezTo>
                  <a:cubicBezTo>
                    <a:pt x="123" y="105"/>
                    <a:pt x="143" y="69"/>
                    <a:pt x="124" y="3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5" name="Freeform 223"/>
            <p:cNvSpPr/>
            <p:nvPr>
              <p:custDataLst>
                <p:tags r:id="rId60"/>
              </p:custDataLst>
            </p:nvPr>
          </p:nvSpPr>
          <p:spPr bwMode="auto">
            <a:xfrm>
              <a:off x="10243128" y="2470404"/>
              <a:ext cx="222925" cy="217896"/>
            </a:xfrm>
            <a:custGeom>
              <a:avLst/>
              <a:gdLst>
                <a:gd name="T0" fmla="*/ 4 w 95"/>
                <a:gd name="T1" fmla="*/ 0 h 93"/>
                <a:gd name="T2" fmla="*/ 18 w 95"/>
                <a:gd name="T3" fmla="*/ 46 h 93"/>
                <a:gd name="T4" fmla="*/ 6 w 95"/>
                <a:gd name="T5" fmla="*/ 63 h 93"/>
                <a:gd name="T6" fmla="*/ 6 w 95"/>
                <a:gd name="T7" fmla="*/ 63 h 93"/>
                <a:gd name="T8" fmla="*/ 9 w 95"/>
                <a:gd name="T9" fmla="*/ 89 h 93"/>
                <a:gd name="T10" fmla="*/ 36 w 95"/>
                <a:gd name="T11" fmla="*/ 92 h 93"/>
                <a:gd name="T12" fmla="*/ 36 w 95"/>
                <a:gd name="T13" fmla="*/ 92 h 93"/>
                <a:gd name="T14" fmla="*/ 74 w 95"/>
                <a:gd name="T15" fmla="*/ 75 h 93"/>
                <a:gd name="T16" fmla="*/ 75 w 95"/>
                <a:gd name="T17" fmla="*/ 65 h 93"/>
                <a:gd name="T18" fmla="*/ 83 w 95"/>
                <a:gd name="T19" fmla="*/ 54 h 93"/>
                <a:gd name="T20" fmla="*/ 81 w 95"/>
                <a:gd name="T21" fmla="*/ 46 h 93"/>
                <a:gd name="T22" fmla="*/ 95 w 95"/>
                <a:gd name="T23" fmla="*/ 29 h 93"/>
                <a:gd name="T24" fmla="*/ 89 w 95"/>
                <a:gd name="T25" fmla="*/ 24 h 93"/>
                <a:gd name="T26" fmla="*/ 74 w 95"/>
                <a:gd name="T27" fmla="*/ 33 h 93"/>
                <a:gd name="T28" fmla="*/ 4 w 95"/>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93">
                  <a:moveTo>
                    <a:pt x="4" y="0"/>
                  </a:moveTo>
                  <a:cubicBezTo>
                    <a:pt x="0" y="9"/>
                    <a:pt x="20" y="37"/>
                    <a:pt x="18" y="46"/>
                  </a:cubicBezTo>
                  <a:cubicBezTo>
                    <a:pt x="17" y="55"/>
                    <a:pt x="8" y="59"/>
                    <a:pt x="6" y="63"/>
                  </a:cubicBezTo>
                  <a:cubicBezTo>
                    <a:pt x="6" y="63"/>
                    <a:pt x="6" y="63"/>
                    <a:pt x="6" y="63"/>
                  </a:cubicBezTo>
                  <a:cubicBezTo>
                    <a:pt x="9" y="89"/>
                    <a:pt x="9" y="89"/>
                    <a:pt x="9" y="89"/>
                  </a:cubicBezTo>
                  <a:cubicBezTo>
                    <a:pt x="20" y="92"/>
                    <a:pt x="31" y="93"/>
                    <a:pt x="36" y="92"/>
                  </a:cubicBezTo>
                  <a:cubicBezTo>
                    <a:pt x="36" y="92"/>
                    <a:pt x="36" y="92"/>
                    <a:pt x="36" y="92"/>
                  </a:cubicBezTo>
                  <a:cubicBezTo>
                    <a:pt x="44" y="90"/>
                    <a:pt x="62" y="82"/>
                    <a:pt x="74" y="75"/>
                  </a:cubicBezTo>
                  <a:cubicBezTo>
                    <a:pt x="75" y="71"/>
                    <a:pt x="75" y="65"/>
                    <a:pt x="75" y="65"/>
                  </a:cubicBezTo>
                  <a:cubicBezTo>
                    <a:pt x="78" y="63"/>
                    <a:pt x="79" y="55"/>
                    <a:pt x="83" y="54"/>
                  </a:cubicBezTo>
                  <a:cubicBezTo>
                    <a:pt x="82" y="50"/>
                    <a:pt x="82" y="48"/>
                    <a:pt x="81" y="46"/>
                  </a:cubicBezTo>
                  <a:cubicBezTo>
                    <a:pt x="81" y="44"/>
                    <a:pt x="95" y="29"/>
                    <a:pt x="95" y="29"/>
                  </a:cubicBezTo>
                  <a:cubicBezTo>
                    <a:pt x="95" y="29"/>
                    <a:pt x="89" y="29"/>
                    <a:pt x="89" y="24"/>
                  </a:cubicBezTo>
                  <a:cubicBezTo>
                    <a:pt x="84" y="27"/>
                    <a:pt x="78" y="32"/>
                    <a:pt x="74" y="33"/>
                  </a:cubicBezTo>
                  <a:cubicBezTo>
                    <a:pt x="50" y="36"/>
                    <a:pt x="18" y="3"/>
                    <a:pt x="4"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6" name="Freeform 224"/>
            <p:cNvSpPr/>
            <p:nvPr>
              <p:custDataLst>
                <p:tags r:id="rId61"/>
              </p:custDataLst>
            </p:nvPr>
          </p:nvSpPr>
          <p:spPr bwMode="auto">
            <a:xfrm>
              <a:off x="10283355" y="2649750"/>
              <a:ext cx="95540" cy="67045"/>
            </a:xfrm>
            <a:custGeom>
              <a:avLst/>
              <a:gdLst>
                <a:gd name="T0" fmla="*/ 41 w 41"/>
                <a:gd name="T1" fmla="*/ 21 h 29"/>
                <a:gd name="T2" fmla="*/ 33 w 41"/>
                <a:gd name="T3" fmla="*/ 0 h 29"/>
                <a:gd name="T4" fmla="*/ 7 w 41"/>
                <a:gd name="T5" fmla="*/ 7 h 29"/>
                <a:gd name="T6" fmla="*/ 0 w 41"/>
                <a:gd name="T7" fmla="*/ 29 h 29"/>
                <a:gd name="T8" fmla="*/ 41 w 41"/>
                <a:gd name="T9" fmla="*/ 21 h 29"/>
              </a:gdLst>
              <a:ahLst/>
              <a:cxnLst>
                <a:cxn ang="0">
                  <a:pos x="T0" y="T1"/>
                </a:cxn>
                <a:cxn ang="0">
                  <a:pos x="T2" y="T3"/>
                </a:cxn>
                <a:cxn ang="0">
                  <a:pos x="T4" y="T5"/>
                </a:cxn>
                <a:cxn ang="0">
                  <a:pos x="T6" y="T7"/>
                </a:cxn>
                <a:cxn ang="0">
                  <a:pos x="T8" y="T9"/>
                </a:cxn>
              </a:cxnLst>
              <a:rect l="0" t="0" r="r" b="b"/>
              <a:pathLst>
                <a:path w="41" h="29">
                  <a:moveTo>
                    <a:pt x="41" y="21"/>
                  </a:moveTo>
                  <a:cubicBezTo>
                    <a:pt x="38" y="14"/>
                    <a:pt x="36" y="7"/>
                    <a:pt x="33" y="0"/>
                  </a:cubicBezTo>
                  <a:cubicBezTo>
                    <a:pt x="24" y="3"/>
                    <a:pt x="10" y="7"/>
                    <a:pt x="7" y="7"/>
                  </a:cubicBezTo>
                  <a:cubicBezTo>
                    <a:pt x="7" y="7"/>
                    <a:pt x="0" y="29"/>
                    <a:pt x="0" y="29"/>
                  </a:cubicBezTo>
                  <a:lnTo>
                    <a:pt x="41" y="21"/>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7" name="Freeform 225"/>
            <p:cNvSpPr/>
            <p:nvPr>
              <p:custDataLst>
                <p:tags r:id="rId62"/>
              </p:custDataLst>
            </p:nvPr>
          </p:nvSpPr>
          <p:spPr bwMode="auto">
            <a:xfrm>
              <a:off x="10301792" y="2664834"/>
              <a:ext cx="253095" cy="764312"/>
            </a:xfrm>
            <a:custGeom>
              <a:avLst/>
              <a:gdLst>
                <a:gd name="T0" fmla="*/ 24 w 108"/>
                <a:gd name="T1" fmla="*/ 9 h 326"/>
                <a:gd name="T2" fmla="*/ 50 w 108"/>
                <a:gd name="T3" fmla="*/ 326 h 326"/>
                <a:gd name="T4" fmla="*/ 108 w 108"/>
                <a:gd name="T5" fmla="*/ 305 h 326"/>
                <a:gd name="T6" fmla="*/ 84 w 108"/>
                <a:gd name="T7" fmla="*/ 75 h 326"/>
                <a:gd name="T8" fmla="*/ 64 w 108"/>
                <a:gd name="T9" fmla="*/ 1 h 326"/>
                <a:gd name="T10" fmla="*/ 60 w 108"/>
                <a:gd name="T11" fmla="*/ 0 h 326"/>
                <a:gd name="T12" fmla="*/ 24 w 108"/>
                <a:gd name="T13" fmla="*/ 9 h 326"/>
              </a:gdLst>
              <a:ahLst/>
              <a:cxnLst>
                <a:cxn ang="0">
                  <a:pos x="T0" y="T1"/>
                </a:cxn>
                <a:cxn ang="0">
                  <a:pos x="T2" y="T3"/>
                </a:cxn>
                <a:cxn ang="0">
                  <a:pos x="T4" y="T5"/>
                </a:cxn>
                <a:cxn ang="0">
                  <a:pos x="T6" y="T7"/>
                </a:cxn>
                <a:cxn ang="0">
                  <a:pos x="T8" y="T9"/>
                </a:cxn>
                <a:cxn ang="0">
                  <a:pos x="T10" y="T11"/>
                </a:cxn>
                <a:cxn ang="0">
                  <a:pos x="T12" y="T13"/>
                </a:cxn>
              </a:cxnLst>
              <a:rect l="0" t="0" r="r" b="b"/>
              <a:pathLst>
                <a:path w="108" h="326">
                  <a:moveTo>
                    <a:pt x="24" y="9"/>
                  </a:moveTo>
                  <a:cubicBezTo>
                    <a:pt x="0" y="15"/>
                    <a:pt x="50" y="326"/>
                    <a:pt x="50" y="326"/>
                  </a:cubicBezTo>
                  <a:cubicBezTo>
                    <a:pt x="56" y="321"/>
                    <a:pt x="85" y="318"/>
                    <a:pt x="108" y="305"/>
                  </a:cubicBezTo>
                  <a:cubicBezTo>
                    <a:pt x="84" y="75"/>
                    <a:pt x="84" y="75"/>
                    <a:pt x="84" y="75"/>
                  </a:cubicBezTo>
                  <a:cubicBezTo>
                    <a:pt x="64" y="1"/>
                    <a:pt x="64" y="1"/>
                    <a:pt x="64" y="1"/>
                  </a:cubicBezTo>
                  <a:cubicBezTo>
                    <a:pt x="63" y="1"/>
                    <a:pt x="62" y="1"/>
                    <a:pt x="60" y="0"/>
                  </a:cubicBezTo>
                  <a:lnTo>
                    <a:pt x="24" y="9"/>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8" name="Freeform 226"/>
            <p:cNvSpPr/>
            <p:nvPr>
              <p:custDataLst>
                <p:tags r:id="rId63"/>
              </p:custDataLst>
            </p:nvPr>
          </p:nvSpPr>
          <p:spPr bwMode="auto">
            <a:xfrm>
              <a:off x="10761050" y="2170379"/>
              <a:ext cx="144147" cy="162584"/>
            </a:xfrm>
            <a:custGeom>
              <a:avLst/>
              <a:gdLst>
                <a:gd name="T0" fmla="*/ 22 w 61"/>
                <a:gd name="T1" fmla="*/ 69 h 69"/>
                <a:gd name="T2" fmla="*/ 12 w 61"/>
                <a:gd name="T3" fmla="*/ 51 h 69"/>
                <a:gd name="T4" fmla="*/ 10 w 61"/>
                <a:gd name="T5" fmla="*/ 36 h 69"/>
                <a:gd name="T6" fmla="*/ 2 w 61"/>
                <a:gd name="T7" fmla="*/ 28 h 69"/>
                <a:gd name="T8" fmla="*/ 7 w 61"/>
                <a:gd name="T9" fmla="*/ 12 h 69"/>
                <a:gd name="T10" fmla="*/ 13 w 61"/>
                <a:gd name="T11" fmla="*/ 10 h 69"/>
                <a:gd name="T12" fmla="*/ 18 w 61"/>
                <a:gd name="T13" fmla="*/ 3 h 69"/>
                <a:gd name="T14" fmla="*/ 26 w 61"/>
                <a:gd name="T15" fmla="*/ 3 h 69"/>
                <a:gd name="T16" fmla="*/ 35 w 61"/>
                <a:gd name="T17" fmla="*/ 1 h 69"/>
                <a:gd name="T18" fmla="*/ 56 w 61"/>
                <a:gd name="T19" fmla="*/ 11 h 69"/>
                <a:gd name="T20" fmla="*/ 58 w 61"/>
                <a:gd name="T21" fmla="*/ 36 h 69"/>
                <a:gd name="T22" fmla="*/ 45 w 61"/>
                <a:gd name="T23" fmla="*/ 60 h 69"/>
                <a:gd name="T24" fmla="*/ 22 w 61"/>
                <a:gd name="T25"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9">
                  <a:moveTo>
                    <a:pt x="22" y="69"/>
                  </a:moveTo>
                  <a:cubicBezTo>
                    <a:pt x="19" y="64"/>
                    <a:pt x="15" y="60"/>
                    <a:pt x="12" y="51"/>
                  </a:cubicBezTo>
                  <a:cubicBezTo>
                    <a:pt x="11" y="47"/>
                    <a:pt x="10" y="41"/>
                    <a:pt x="10" y="36"/>
                  </a:cubicBezTo>
                  <a:cubicBezTo>
                    <a:pt x="7" y="35"/>
                    <a:pt x="3" y="31"/>
                    <a:pt x="2" y="28"/>
                  </a:cubicBezTo>
                  <a:cubicBezTo>
                    <a:pt x="0" y="23"/>
                    <a:pt x="5" y="14"/>
                    <a:pt x="7" y="12"/>
                  </a:cubicBezTo>
                  <a:cubicBezTo>
                    <a:pt x="8" y="11"/>
                    <a:pt x="10" y="10"/>
                    <a:pt x="13" y="10"/>
                  </a:cubicBezTo>
                  <a:cubicBezTo>
                    <a:pt x="14" y="7"/>
                    <a:pt x="16" y="5"/>
                    <a:pt x="18" y="3"/>
                  </a:cubicBezTo>
                  <a:cubicBezTo>
                    <a:pt x="20" y="2"/>
                    <a:pt x="23" y="3"/>
                    <a:pt x="26" y="3"/>
                  </a:cubicBezTo>
                  <a:cubicBezTo>
                    <a:pt x="29" y="0"/>
                    <a:pt x="30" y="0"/>
                    <a:pt x="35" y="1"/>
                  </a:cubicBezTo>
                  <a:cubicBezTo>
                    <a:pt x="41" y="2"/>
                    <a:pt x="52" y="6"/>
                    <a:pt x="56" y="11"/>
                  </a:cubicBezTo>
                  <a:cubicBezTo>
                    <a:pt x="61" y="17"/>
                    <a:pt x="61" y="28"/>
                    <a:pt x="58" y="36"/>
                  </a:cubicBezTo>
                  <a:cubicBezTo>
                    <a:pt x="55" y="44"/>
                    <a:pt x="50" y="56"/>
                    <a:pt x="45" y="60"/>
                  </a:cubicBezTo>
                  <a:cubicBezTo>
                    <a:pt x="41" y="64"/>
                    <a:pt x="22" y="69"/>
                    <a:pt x="22" y="69"/>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9" name="Freeform 227"/>
            <p:cNvSpPr/>
            <p:nvPr>
              <p:custDataLst>
                <p:tags r:id="rId64"/>
              </p:custDataLst>
            </p:nvPr>
          </p:nvSpPr>
          <p:spPr bwMode="auto">
            <a:xfrm>
              <a:off x="10777811" y="2291060"/>
              <a:ext cx="103920" cy="58665"/>
            </a:xfrm>
            <a:custGeom>
              <a:avLst/>
              <a:gdLst>
                <a:gd name="T0" fmla="*/ 1 w 44"/>
                <a:gd name="T1" fmla="*/ 14 h 25"/>
                <a:gd name="T2" fmla="*/ 0 w 44"/>
                <a:gd name="T3" fmla="*/ 10 h 25"/>
                <a:gd name="T4" fmla="*/ 3 w 44"/>
                <a:gd name="T5" fmla="*/ 0 h 25"/>
                <a:gd name="T6" fmla="*/ 42 w 44"/>
                <a:gd name="T7" fmla="*/ 9 h 25"/>
                <a:gd name="T8" fmla="*/ 38 w 44"/>
                <a:gd name="T9" fmla="*/ 25 h 25"/>
                <a:gd name="T10" fmla="*/ 1 w 44"/>
                <a:gd name="T11" fmla="*/ 14 h 25"/>
              </a:gdLst>
              <a:ahLst/>
              <a:cxnLst>
                <a:cxn ang="0">
                  <a:pos x="T0" y="T1"/>
                </a:cxn>
                <a:cxn ang="0">
                  <a:pos x="T2" y="T3"/>
                </a:cxn>
                <a:cxn ang="0">
                  <a:pos x="T4" y="T5"/>
                </a:cxn>
                <a:cxn ang="0">
                  <a:pos x="T6" y="T7"/>
                </a:cxn>
                <a:cxn ang="0">
                  <a:pos x="T8" y="T9"/>
                </a:cxn>
                <a:cxn ang="0">
                  <a:pos x="T10" y="T11"/>
                </a:cxn>
              </a:cxnLst>
              <a:rect l="0" t="0" r="r" b="b"/>
              <a:pathLst>
                <a:path w="44" h="25">
                  <a:moveTo>
                    <a:pt x="1" y="14"/>
                  </a:moveTo>
                  <a:cubicBezTo>
                    <a:pt x="1" y="13"/>
                    <a:pt x="0" y="10"/>
                    <a:pt x="0" y="10"/>
                  </a:cubicBezTo>
                  <a:cubicBezTo>
                    <a:pt x="3" y="0"/>
                    <a:pt x="3" y="0"/>
                    <a:pt x="3" y="0"/>
                  </a:cubicBezTo>
                  <a:cubicBezTo>
                    <a:pt x="3" y="0"/>
                    <a:pt x="44" y="10"/>
                    <a:pt x="42" y="9"/>
                  </a:cubicBezTo>
                  <a:cubicBezTo>
                    <a:pt x="41" y="9"/>
                    <a:pt x="38" y="25"/>
                    <a:pt x="38" y="25"/>
                  </a:cubicBezTo>
                  <a:lnTo>
                    <a:pt x="1"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0" name="Freeform 228"/>
            <p:cNvSpPr/>
            <p:nvPr>
              <p:custDataLst>
                <p:tags r:id="rId65"/>
              </p:custDataLst>
            </p:nvPr>
          </p:nvSpPr>
          <p:spPr bwMode="auto">
            <a:xfrm>
              <a:off x="10399007" y="2309496"/>
              <a:ext cx="476019" cy="553120"/>
            </a:xfrm>
            <a:custGeom>
              <a:avLst/>
              <a:gdLst>
                <a:gd name="T0" fmla="*/ 0 w 203"/>
                <a:gd name="T1" fmla="*/ 236 h 236"/>
                <a:gd name="T2" fmla="*/ 203 w 203"/>
                <a:gd name="T3" fmla="*/ 10 h 236"/>
                <a:gd name="T4" fmla="*/ 160 w 203"/>
                <a:gd name="T5" fmla="*/ 0 h 236"/>
                <a:gd name="T6" fmla="*/ 9 w 203"/>
                <a:gd name="T7" fmla="*/ 162 h 236"/>
                <a:gd name="T8" fmla="*/ 0 w 203"/>
                <a:gd name="T9" fmla="*/ 236 h 236"/>
              </a:gdLst>
              <a:ahLst/>
              <a:cxnLst>
                <a:cxn ang="0">
                  <a:pos x="T0" y="T1"/>
                </a:cxn>
                <a:cxn ang="0">
                  <a:pos x="T2" y="T3"/>
                </a:cxn>
                <a:cxn ang="0">
                  <a:pos x="T4" y="T5"/>
                </a:cxn>
                <a:cxn ang="0">
                  <a:pos x="T6" y="T7"/>
                </a:cxn>
                <a:cxn ang="0">
                  <a:pos x="T8" y="T9"/>
                </a:cxn>
              </a:cxnLst>
              <a:rect l="0" t="0" r="r" b="b"/>
              <a:pathLst>
                <a:path w="203" h="236">
                  <a:moveTo>
                    <a:pt x="0" y="236"/>
                  </a:moveTo>
                  <a:cubicBezTo>
                    <a:pt x="56" y="222"/>
                    <a:pt x="183" y="165"/>
                    <a:pt x="203" y="10"/>
                  </a:cubicBezTo>
                  <a:cubicBezTo>
                    <a:pt x="188" y="9"/>
                    <a:pt x="175" y="3"/>
                    <a:pt x="160" y="0"/>
                  </a:cubicBezTo>
                  <a:cubicBezTo>
                    <a:pt x="137" y="114"/>
                    <a:pt x="72" y="170"/>
                    <a:pt x="9" y="162"/>
                  </a:cubicBezTo>
                  <a:lnTo>
                    <a:pt x="0" y="236"/>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1" name="Freeform 229"/>
            <p:cNvSpPr/>
            <p:nvPr>
              <p:custDataLst>
                <p:tags r:id="rId66"/>
              </p:custDataLst>
            </p:nvPr>
          </p:nvSpPr>
          <p:spPr bwMode="auto">
            <a:xfrm>
              <a:off x="10328610" y="2658130"/>
              <a:ext cx="108948" cy="452553"/>
            </a:xfrm>
            <a:custGeom>
              <a:avLst/>
              <a:gdLst>
                <a:gd name="T0" fmla="*/ 13 w 47"/>
                <a:gd name="T1" fmla="*/ 12 h 193"/>
                <a:gd name="T2" fmla="*/ 20 w 47"/>
                <a:gd name="T3" fmla="*/ 193 h 193"/>
                <a:gd name="T4" fmla="*/ 37 w 47"/>
                <a:gd name="T5" fmla="*/ 69 h 193"/>
                <a:gd name="T6" fmla="*/ 16 w 47"/>
                <a:gd name="T7" fmla="*/ 64 h 193"/>
                <a:gd name="T8" fmla="*/ 47 w 47"/>
                <a:gd name="T9" fmla="*/ 53 h 193"/>
                <a:gd name="T10" fmla="*/ 38 w 47"/>
                <a:gd name="T11" fmla="*/ 0 h 193"/>
                <a:gd name="T12" fmla="*/ 13 w 47"/>
                <a:gd name="T13" fmla="*/ 12 h 193"/>
              </a:gdLst>
              <a:ahLst/>
              <a:cxnLst>
                <a:cxn ang="0">
                  <a:pos x="T0" y="T1"/>
                </a:cxn>
                <a:cxn ang="0">
                  <a:pos x="T2" y="T3"/>
                </a:cxn>
                <a:cxn ang="0">
                  <a:pos x="T4" y="T5"/>
                </a:cxn>
                <a:cxn ang="0">
                  <a:pos x="T6" y="T7"/>
                </a:cxn>
                <a:cxn ang="0">
                  <a:pos x="T8" y="T9"/>
                </a:cxn>
                <a:cxn ang="0">
                  <a:pos x="T10" y="T11"/>
                </a:cxn>
                <a:cxn ang="0">
                  <a:pos x="T12" y="T13"/>
                </a:cxn>
              </a:cxnLst>
              <a:rect l="0" t="0" r="r" b="b"/>
              <a:pathLst>
                <a:path w="47" h="193">
                  <a:moveTo>
                    <a:pt x="13" y="12"/>
                  </a:moveTo>
                  <a:cubicBezTo>
                    <a:pt x="0" y="18"/>
                    <a:pt x="7" y="102"/>
                    <a:pt x="20" y="193"/>
                  </a:cubicBezTo>
                  <a:cubicBezTo>
                    <a:pt x="20" y="193"/>
                    <a:pt x="37" y="69"/>
                    <a:pt x="37" y="69"/>
                  </a:cubicBezTo>
                  <a:cubicBezTo>
                    <a:pt x="16" y="64"/>
                    <a:pt x="16" y="64"/>
                    <a:pt x="16" y="64"/>
                  </a:cubicBezTo>
                  <a:cubicBezTo>
                    <a:pt x="47" y="53"/>
                    <a:pt x="47" y="53"/>
                    <a:pt x="47" y="53"/>
                  </a:cubicBezTo>
                  <a:cubicBezTo>
                    <a:pt x="38" y="0"/>
                    <a:pt x="38" y="0"/>
                    <a:pt x="38" y="0"/>
                  </a:cubicBezTo>
                  <a:lnTo>
                    <a:pt x="13" y="12"/>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2" name="Freeform 230"/>
            <p:cNvSpPr/>
            <p:nvPr>
              <p:custDataLst>
                <p:tags r:id="rId67"/>
              </p:custDataLst>
            </p:nvPr>
          </p:nvSpPr>
          <p:spPr bwMode="auto">
            <a:xfrm>
              <a:off x="9834155" y="2177083"/>
              <a:ext cx="142471" cy="172641"/>
            </a:xfrm>
            <a:custGeom>
              <a:avLst/>
              <a:gdLst>
                <a:gd name="T0" fmla="*/ 59 w 61"/>
                <a:gd name="T1" fmla="*/ 36 h 73"/>
                <a:gd name="T2" fmla="*/ 55 w 61"/>
                <a:gd name="T3" fmla="*/ 33 h 73"/>
                <a:gd name="T4" fmla="*/ 55 w 61"/>
                <a:gd name="T5" fmla="*/ 22 h 73"/>
                <a:gd name="T6" fmla="*/ 51 w 61"/>
                <a:gd name="T7" fmla="*/ 15 h 73"/>
                <a:gd name="T8" fmla="*/ 36 w 61"/>
                <a:gd name="T9" fmla="*/ 5 h 73"/>
                <a:gd name="T10" fmla="*/ 9 w 61"/>
                <a:gd name="T11" fmla="*/ 15 h 73"/>
                <a:gd name="T12" fmla="*/ 9 w 61"/>
                <a:gd name="T13" fmla="*/ 15 h 73"/>
                <a:gd name="T14" fmla="*/ 8 w 61"/>
                <a:gd name="T15" fmla="*/ 17 h 73"/>
                <a:gd name="T16" fmla="*/ 1 w 61"/>
                <a:gd name="T17" fmla="*/ 46 h 73"/>
                <a:gd name="T18" fmla="*/ 5 w 61"/>
                <a:gd name="T19" fmla="*/ 72 h 73"/>
                <a:gd name="T20" fmla="*/ 37 w 61"/>
                <a:gd name="T21" fmla="*/ 66 h 73"/>
                <a:gd name="T22" fmla="*/ 45 w 61"/>
                <a:gd name="T23" fmla="*/ 51 h 73"/>
                <a:gd name="T24" fmla="*/ 56 w 61"/>
                <a:gd name="T25" fmla="*/ 47 h 73"/>
                <a:gd name="T26" fmla="*/ 59 w 61"/>
                <a:gd name="T27"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3">
                  <a:moveTo>
                    <a:pt x="59" y="36"/>
                  </a:moveTo>
                  <a:cubicBezTo>
                    <a:pt x="59" y="35"/>
                    <a:pt x="57" y="34"/>
                    <a:pt x="55" y="33"/>
                  </a:cubicBezTo>
                  <a:cubicBezTo>
                    <a:pt x="56" y="29"/>
                    <a:pt x="57" y="25"/>
                    <a:pt x="55" y="22"/>
                  </a:cubicBezTo>
                  <a:cubicBezTo>
                    <a:pt x="54" y="19"/>
                    <a:pt x="53" y="17"/>
                    <a:pt x="51" y="15"/>
                  </a:cubicBezTo>
                  <a:cubicBezTo>
                    <a:pt x="49" y="10"/>
                    <a:pt x="45" y="8"/>
                    <a:pt x="36" y="5"/>
                  </a:cubicBezTo>
                  <a:cubicBezTo>
                    <a:pt x="23" y="0"/>
                    <a:pt x="9" y="6"/>
                    <a:pt x="9" y="15"/>
                  </a:cubicBezTo>
                  <a:cubicBezTo>
                    <a:pt x="9" y="15"/>
                    <a:pt x="9" y="15"/>
                    <a:pt x="9" y="15"/>
                  </a:cubicBezTo>
                  <a:cubicBezTo>
                    <a:pt x="9" y="15"/>
                    <a:pt x="8" y="16"/>
                    <a:pt x="8" y="17"/>
                  </a:cubicBezTo>
                  <a:cubicBezTo>
                    <a:pt x="7" y="21"/>
                    <a:pt x="0" y="36"/>
                    <a:pt x="1" y="46"/>
                  </a:cubicBezTo>
                  <a:cubicBezTo>
                    <a:pt x="1" y="55"/>
                    <a:pt x="4" y="66"/>
                    <a:pt x="5" y="72"/>
                  </a:cubicBezTo>
                  <a:cubicBezTo>
                    <a:pt x="5" y="72"/>
                    <a:pt x="37" y="73"/>
                    <a:pt x="37" y="66"/>
                  </a:cubicBezTo>
                  <a:cubicBezTo>
                    <a:pt x="38" y="60"/>
                    <a:pt x="41" y="55"/>
                    <a:pt x="45" y="51"/>
                  </a:cubicBezTo>
                  <a:cubicBezTo>
                    <a:pt x="50" y="50"/>
                    <a:pt x="54" y="48"/>
                    <a:pt x="56" y="47"/>
                  </a:cubicBezTo>
                  <a:cubicBezTo>
                    <a:pt x="61" y="43"/>
                    <a:pt x="61" y="40"/>
                    <a:pt x="59" y="36"/>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3" name="Freeform 231"/>
            <p:cNvSpPr/>
            <p:nvPr>
              <p:custDataLst>
                <p:tags r:id="rId68"/>
              </p:custDataLst>
            </p:nvPr>
          </p:nvSpPr>
          <p:spPr bwMode="auto">
            <a:xfrm>
              <a:off x="9835830" y="2326258"/>
              <a:ext cx="92187" cy="48608"/>
            </a:xfrm>
            <a:custGeom>
              <a:avLst/>
              <a:gdLst>
                <a:gd name="T0" fmla="*/ 55 w 55"/>
                <a:gd name="T1" fmla="*/ 28 h 29"/>
                <a:gd name="T2" fmla="*/ 55 w 55"/>
                <a:gd name="T3" fmla="*/ 0 h 29"/>
                <a:gd name="T4" fmla="*/ 0 w 55"/>
                <a:gd name="T5" fmla="*/ 4 h 29"/>
                <a:gd name="T6" fmla="*/ 3 w 55"/>
                <a:gd name="T7" fmla="*/ 29 h 29"/>
                <a:gd name="T8" fmla="*/ 55 w 55"/>
                <a:gd name="T9" fmla="*/ 28 h 29"/>
              </a:gdLst>
              <a:ahLst/>
              <a:cxnLst>
                <a:cxn ang="0">
                  <a:pos x="T0" y="T1"/>
                </a:cxn>
                <a:cxn ang="0">
                  <a:pos x="T2" y="T3"/>
                </a:cxn>
                <a:cxn ang="0">
                  <a:pos x="T4" y="T5"/>
                </a:cxn>
                <a:cxn ang="0">
                  <a:pos x="T6" y="T7"/>
                </a:cxn>
                <a:cxn ang="0">
                  <a:pos x="T8" y="T9"/>
                </a:cxn>
              </a:cxnLst>
              <a:rect l="0" t="0" r="r" b="b"/>
              <a:pathLst>
                <a:path w="55" h="29">
                  <a:moveTo>
                    <a:pt x="55" y="28"/>
                  </a:moveTo>
                  <a:lnTo>
                    <a:pt x="55" y="0"/>
                  </a:lnTo>
                  <a:lnTo>
                    <a:pt x="0" y="4"/>
                  </a:lnTo>
                  <a:lnTo>
                    <a:pt x="3" y="29"/>
                  </a:lnTo>
                  <a:lnTo>
                    <a:pt x="55"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4" name="Freeform 232"/>
            <p:cNvSpPr/>
            <p:nvPr>
              <p:custDataLst>
                <p:tags r:id="rId69"/>
              </p:custDataLst>
            </p:nvPr>
          </p:nvSpPr>
          <p:spPr bwMode="auto">
            <a:xfrm>
              <a:off x="9834155" y="2334639"/>
              <a:ext cx="407298" cy="963771"/>
            </a:xfrm>
            <a:custGeom>
              <a:avLst/>
              <a:gdLst>
                <a:gd name="T0" fmla="*/ 174 w 174"/>
                <a:gd name="T1" fmla="*/ 133 h 411"/>
                <a:gd name="T2" fmla="*/ 41 w 174"/>
                <a:gd name="T3" fmla="*/ 0 h 411"/>
                <a:gd name="T4" fmla="*/ 0 w 174"/>
                <a:gd name="T5" fmla="*/ 3 h 411"/>
                <a:gd name="T6" fmla="*/ 118 w 174"/>
                <a:gd name="T7" fmla="*/ 210 h 411"/>
                <a:gd name="T8" fmla="*/ 75 w 174"/>
                <a:gd name="T9" fmla="*/ 407 h 411"/>
                <a:gd name="T10" fmla="*/ 116 w 174"/>
                <a:gd name="T11" fmla="*/ 411 h 411"/>
                <a:gd name="T12" fmla="*/ 174 w 174"/>
                <a:gd name="T13" fmla="*/ 133 h 411"/>
              </a:gdLst>
              <a:ahLst/>
              <a:cxnLst>
                <a:cxn ang="0">
                  <a:pos x="T0" y="T1"/>
                </a:cxn>
                <a:cxn ang="0">
                  <a:pos x="T2" y="T3"/>
                </a:cxn>
                <a:cxn ang="0">
                  <a:pos x="T4" y="T5"/>
                </a:cxn>
                <a:cxn ang="0">
                  <a:pos x="T6" y="T7"/>
                </a:cxn>
                <a:cxn ang="0">
                  <a:pos x="T8" y="T9"/>
                </a:cxn>
                <a:cxn ang="0">
                  <a:pos x="T10" y="T11"/>
                </a:cxn>
                <a:cxn ang="0">
                  <a:pos x="T12" y="T13"/>
                </a:cxn>
              </a:cxnLst>
              <a:rect l="0" t="0" r="r" b="b"/>
              <a:pathLst>
                <a:path w="174" h="411">
                  <a:moveTo>
                    <a:pt x="174" y="133"/>
                  </a:moveTo>
                  <a:cubicBezTo>
                    <a:pt x="130" y="125"/>
                    <a:pt x="68" y="169"/>
                    <a:pt x="41" y="0"/>
                  </a:cubicBezTo>
                  <a:cubicBezTo>
                    <a:pt x="0" y="3"/>
                    <a:pt x="0" y="3"/>
                    <a:pt x="0" y="3"/>
                  </a:cubicBezTo>
                  <a:cubicBezTo>
                    <a:pt x="17" y="177"/>
                    <a:pt x="53" y="179"/>
                    <a:pt x="118" y="210"/>
                  </a:cubicBezTo>
                  <a:cubicBezTo>
                    <a:pt x="75" y="407"/>
                    <a:pt x="75" y="407"/>
                    <a:pt x="75" y="407"/>
                  </a:cubicBezTo>
                  <a:cubicBezTo>
                    <a:pt x="116" y="411"/>
                    <a:pt x="116" y="411"/>
                    <a:pt x="116" y="411"/>
                  </a:cubicBezTo>
                  <a:lnTo>
                    <a:pt x="174" y="133"/>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5" name="Freeform 233"/>
            <p:cNvSpPr/>
            <p:nvPr>
              <p:custDataLst>
                <p:tags r:id="rId70"/>
              </p:custDataLst>
            </p:nvPr>
          </p:nvSpPr>
          <p:spPr bwMode="auto">
            <a:xfrm>
              <a:off x="10142561" y="2638016"/>
              <a:ext cx="100567" cy="420707"/>
            </a:xfrm>
            <a:custGeom>
              <a:avLst/>
              <a:gdLst>
                <a:gd name="T0" fmla="*/ 48 w 60"/>
                <a:gd name="T1" fmla="*/ 0 h 251"/>
                <a:gd name="T2" fmla="*/ 48 w 60"/>
                <a:gd name="T3" fmla="*/ 0 h 251"/>
                <a:gd name="T4" fmla="*/ 0 w 60"/>
                <a:gd name="T5" fmla="*/ 65 h 251"/>
                <a:gd name="T6" fmla="*/ 32 w 60"/>
                <a:gd name="T7" fmla="*/ 77 h 251"/>
                <a:gd name="T8" fmla="*/ 7 w 60"/>
                <a:gd name="T9" fmla="*/ 81 h 251"/>
                <a:gd name="T10" fmla="*/ 9 w 60"/>
                <a:gd name="T11" fmla="*/ 251 h 251"/>
                <a:gd name="T12" fmla="*/ 60 w 60"/>
                <a:gd name="T13" fmla="*/ 4 h 251"/>
                <a:gd name="T14" fmla="*/ 48 w 60"/>
                <a:gd name="T15" fmla="*/ 0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51">
                  <a:moveTo>
                    <a:pt x="48" y="0"/>
                  </a:moveTo>
                  <a:lnTo>
                    <a:pt x="48" y="0"/>
                  </a:lnTo>
                  <a:lnTo>
                    <a:pt x="0" y="65"/>
                  </a:lnTo>
                  <a:lnTo>
                    <a:pt x="32" y="77"/>
                  </a:lnTo>
                  <a:lnTo>
                    <a:pt x="7" y="81"/>
                  </a:lnTo>
                  <a:lnTo>
                    <a:pt x="9" y="251"/>
                  </a:lnTo>
                  <a:lnTo>
                    <a:pt x="60" y="4"/>
                  </a:lnTo>
                  <a:lnTo>
                    <a:pt x="48" y="0"/>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6" name="Freeform 234"/>
            <p:cNvSpPr/>
            <p:nvPr>
              <p:custDataLst>
                <p:tags r:id="rId71"/>
              </p:custDataLst>
            </p:nvPr>
          </p:nvSpPr>
          <p:spPr bwMode="auto">
            <a:xfrm>
              <a:off x="10228043" y="2644721"/>
              <a:ext cx="36875" cy="72074"/>
            </a:xfrm>
            <a:custGeom>
              <a:avLst/>
              <a:gdLst>
                <a:gd name="T0" fmla="*/ 16 w 16"/>
                <a:gd name="T1" fmla="*/ 5 h 31"/>
                <a:gd name="T2" fmla="*/ 14 w 16"/>
                <a:gd name="T3" fmla="*/ 0 h 31"/>
                <a:gd name="T4" fmla="*/ 0 w 16"/>
                <a:gd name="T5" fmla="*/ 15 h 31"/>
                <a:gd name="T6" fmla="*/ 13 w 16"/>
                <a:gd name="T7" fmla="*/ 30 h 31"/>
                <a:gd name="T8" fmla="*/ 16 w 16"/>
                <a:gd name="T9" fmla="*/ 5 h 31"/>
              </a:gdLst>
              <a:ahLst/>
              <a:cxnLst>
                <a:cxn ang="0">
                  <a:pos x="T0" y="T1"/>
                </a:cxn>
                <a:cxn ang="0">
                  <a:pos x="T2" y="T3"/>
                </a:cxn>
                <a:cxn ang="0">
                  <a:pos x="T4" y="T5"/>
                </a:cxn>
                <a:cxn ang="0">
                  <a:pos x="T6" y="T7"/>
                </a:cxn>
                <a:cxn ang="0">
                  <a:pos x="T8" y="T9"/>
                </a:cxn>
              </a:cxnLst>
              <a:rect l="0" t="0" r="r" b="b"/>
              <a:pathLst>
                <a:path w="16" h="31">
                  <a:moveTo>
                    <a:pt x="16" y="5"/>
                  </a:moveTo>
                  <a:cubicBezTo>
                    <a:pt x="14" y="0"/>
                    <a:pt x="14" y="0"/>
                    <a:pt x="14" y="0"/>
                  </a:cubicBezTo>
                  <a:cubicBezTo>
                    <a:pt x="13" y="0"/>
                    <a:pt x="0" y="15"/>
                    <a:pt x="0" y="15"/>
                  </a:cubicBezTo>
                  <a:cubicBezTo>
                    <a:pt x="0" y="15"/>
                    <a:pt x="12" y="31"/>
                    <a:pt x="13" y="30"/>
                  </a:cubicBezTo>
                  <a:lnTo>
                    <a:pt x="16" y="5"/>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7" name="Freeform 235"/>
            <p:cNvSpPr/>
            <p:nvPr>
              <p:custDataLst>
                <p:tags r:id="rId72"/>
              </p:custDataLst>
            </p:nvPr>
          </p:nvSpPr>
          <p:spPr bwMode="auto">
            <a:xfrm>
              <a:off x="10160998" y="2711766"/>
              <a:ext cx="122357" cy="586643"/>
            </a:xfrm>
            <a:custGeom>
              <a:avLst/>
              <a:gdLst>
                <a:gd name="T0" fmla="*/ 73 w 73"/>
                <a:gd name="T1" fmla="*/ 2 h 350"/>
                <a:gd name="T2" fmla="*/ 55 w 73"/>
                <a:gd name="T3" fmla="*/ 0 h 350"/>
                <a:gd name="T4" fmla="*/ 0 w 73"/>
                <a:gd name="T5" fmla="*/ 290 h 350"/>
                <a:gd name="T6" fmla="*/ 19 w 73"/>
                <a:gd name="T7" fmla="*/ 350 h 350"/>
                <a:gd name="T8" fmla="*/ 61 w 73"/>
                <a:gd name="T9" fmla="*/ 291 h 350"/>
                <a:gd name="T10" fmla="*/ 73 w 73"/>
                <a:gd name="T11" fmla="*/ 2 h 350"/>
              </a:gdLst>
              <a:ahLst/>
              <a:cxnLst>
                <a:cxn ang="0">
                  <a:pos x="T0" y="T1"/>
                </a:cxn>
                <a:cxn ang="0">
                  <a:pos x="T2" y="T3"/>
                </a:cxn>
                <a:cxn ang="0">
                  <a:pos x="T4" y="T5"/>
                </a:cxn>
                <a:cxn ang="0">
                  <a:pos x="T6" y="T7"/>
                </a:cxn>
                <a:cxn ang="0">
                  <a:pos x="T8" y="T9"/>
                </a:cxn>
                <a:cxn ang="0">
                  <a:pos x="T10" y="T11"/>
                </a:cxn>
              </a:cxnLst>
              <a:rect l="0" t="0" r="r" b="b"/>
              <a:pathLst>
                <a:path w="73" h="350">
                  <a:moveTo>
                    <a:pt x="73" y="2"/>
                  </a:moveTo>
                  <a:lnTo>
                    <a:pt x="55" y="0"/>
                  </a:lnTo>
                  <a:lnTo>
                    <a:pt x="0" y="290"/>
                  </a:lnTo>
                  <a:lnTo>
                    <a:pt x="19" y="350"/>
                  </a:lnTo>
                  <a:lnTo>
                    <a:pt x="61" y="291"/>
                  </a:lnTo>
                  <a:lnTo>
                    <a:pt x="73" y="2"/>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8" name="Freeform 236"/>
            <p:cNvSpPr/>
            <p:nvPr>
              <p:custDataLst>
                <p:tags r:id="rId73"/>
              </p:custDataLst>
            </p:nvPr>
          </p:nvSpPr>
          <p:spPr bwMode="auto">
            <a:xfrm>
              <a:off x="10251509" y="2651425"/>
              <a:ext cx="68722" cy="72074"/>
            </a:xfrm>
            <a:custGeom>
              <a:avLst/>
              <a:gdLst>
                <a:gd name="T0" fmla="*/ 30 w 30"/>
                <a:gd name="T1" fmla="*/ 8 h 31"/>
                <a:gd name="T2" fmla="*/ 1 w 30"/>
                <a:gd name="T3" fmla="*/ 0 h 31"/>
                <a:gd name="T4" fmla="*/ 0 w 30"/>
                <a:gd name="T5" fmla="*/ 28 h 31"/>
                <a:gd name="T6" fmla="*/ 14 w 30"/>
                <a:gd name="T7" fmla="*/ 31 h 31"/>
                <a:gd name="T8" fmla="*/ 30 w 30"/>
                <a:gd name="T9" fmla="*/ 8 h 31"/>
              </a:gdLst>
              <a:ahLst/>
              <a:cxnLst>
                <a:cxn ang="0">
                  <a:pos x="T0" y="T1"/>
                </a:cxn>
                <a:cxn ang="0">
                  <a:pos x="T2" y="T3"/>
                </a:cxn>
                <a:cxn ang="0">
                  <a:pos x="T4" y="T5"/>
                </a:cxn>
                <a:cxn ang="0">
                  <a:pos x="T6" y="T7"/>
                </a:cxn>
                <a:cxn ang="0">
                  <a:pos x="T8" y="T9"/>
                </a:cxn>
              </a:cxnLst>
              <a:rect l="0" t="0" r="r" b="b"/>
              <a:pathLst>
                <a:path w="30" h="31">
                  <a:moveTo>
                    <a:pt x="30" y="8"/>
                  </a:moveTo>
                  <a:cubicBezTo>
                    <a:pt x="28" y="7"/>
                    <a:pt x="1" y="0"/>
                    <a:pt x="1" y="0"/>
                  </a:cubicBezTo>
                  <a:cubicBezTo>
                    <a:pt x="0" y="28"/>
                    <a:pt x="0" y="28"/>
                    <a:pt x="0" y="28"/>
                  </a:cubicBezTo>
                  <a:cubicBezTo>
                    <a:pt x="14" y="31"/>
                    <a:pt x="14" y="31"/>
                    <a:pt x="14" y="31"/>
                  </a:cubicBezTo>
                  <a:lnTo>
                    <a:pt x="30" y="8"/>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9" name="Freeform 237"/>
            <p:cNvSpPr/>
            <p:nvPr>
              <p:custDataLst>
                <p:tags r:id="rId74"/>
              </p:custDataLst>
            </p:nvPr>
          </p:nvSpPr>
          <p:spPr bwMode="auto">
            <a:xfrm>
              <a:off x="10223015" y="2614551"/>
              <a:ext cx="41904" cy="102244"/>
            </a:xfrm>
            <a:custGeom>
              <a:avLst/>
              <a:gdLst>
                <a:gd name="T0" fmla="*/ 25 w 25"/>
                <a:gd name="T1" fmla="*/ 23 h 61"/>
                <a:gd name="T2" fmla="*/ 0 w 25"/>
                <a:gd name="T3" fmla="*/ 61 h 61"/>
                <a:gd name="T4" fmla="*/ 0 w 25"/>
                <a:gd name="T5" fmla="*/ 9 h 61"/>
                <a:gd name="T6" fmla="*/ 18 w 25"/>
                <a:gd name="T7" fmla="*/ 0 h 61"/>
                <a:gd name="T8" fmla="*/ 25 w 25"/>
                <a:gd name="T9" fmla="*/ 23 h 61"/>
              </a:gdLst>
              <a:ahLst/>
              <a:cxnLst>
                <a:cxn ang="0">
                  <a:pos x="T0" y="T1"/>
                </a:cxn>
                <a:cxn ang="0">
                  <a:pos x="T2" y="T3"/>
                </a:cxn>
                <a:cxn ang="0">
                  <a:pos x="T4" y="T5"/>
                </a:cxn>
                <a:cxn ang="0">
                  <a:pos x="T6" y="T7"/>
                </a:cxn>
                <a:cxn ang="0">
                  <a:pos x="T8" y="T9"/>
                </a:cxn>
              </a:cxnLst>
              <a:rect l="0" t="0" r="r" b="b"/>
              <a:pathLst>
                <a:path w="25" h="61">
                  <a:moveTo>
                    <a:pt x="25" y="23"/>
                  </a:moveTo>
                  <a:lnTo>
                    <a:pt x="0" y="61"/>
                  </a:lnTo>
                  <a:lnTo>
                    <a:pt x="0" y="9"/>
                  </a:lnTo>
                  <a:lnTo>
                    <a:pt x="18" y="0"/>
                  </a:lnTo>
                  <a:lnTo>
                    <a:pt x="25" y="23"/>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0" name="Freeform 238"/>
            <p:cNvSpPr/>
            <p:nvPr>
              <p:custDataLst>
                <p:tags r:id="rId75"/>
              </p:custDataLst>
            </p:nvPr>
          </p:nvSpPr>
          <p:spPr bwMode="auto">
            <a:xfrm>
              <a:off x="10300117" y="2627960"/>
              <a:ext cx="145823" cy="115653"/>
            </a:xfrm>
            <a:custGeom>
              <a:avLst/>
              <a:gdLst>
                <a:gd name="T0" fmla="*/ 87 w 87"/>
                <a:gd name="T1" fmla="*/ 22 h 69"/>
                <a:gd name="T2" fmla="*/ 74 w 87"/>
                <a:gd name="T3" fmla="*/ 0 h 69"/>
                <a:gd name="T4" fmla="*/ 0 w 87"/>
                <a:gd name="T5" fmla="*/ 22 h 69"/>
                <a:gd name="T6" fmla="*/ 18 w 87"/>
                <a:gd name="T7" fmla="*/ 69 h 69"/>
                <a:gd name="T8" fmla="*/ 87 w 87"/>
                <a:gd name="T9" fmla="*/ 22 h 69"/>
              </a:gdLst>
              <a:ahLst/>
              <a:cxnLst>
                <a:cxn ang="0">
                  <a:pos x="T0" y="T1"/>
                </a:cxn>
                <a:cxn ang="0">
                  <a:pos x="T2" y="T3"/>
                </a:cxn>
                <a:cxn ang="0">
                  <a:pos x="T4" y="T5"/>
                </a:cxn>
                <a:cxn ang="0">
                  <a:pos x="T6" y="T7"/>
                </a:cxn>
                <a:cxn ang="0">
                  <a:pos x="T8" y="T9"/>
                </a:cxn>
              </a:cxnLst>
              <a:rect l="0" t="0" r="r" b="b"/>
              <a:pathLst>
                <a:path w="87" h="69">
                  <a:moveTo>
                    <a:pt x="87" y="22"/>
                  </a:moveTo>
                  <a:lnTo>
                    <a:pt x="74" y="0"/>
                  </a:lnTo>
                  <a:lnTo>
                    <a:pt x="0" y="22"/>
                  </a:lnTo>
                  <a:lnTo>
                    <a:pt x="18" y="69"/>
                  </a:lnTo>
                  <a:lnTo>
                    <a:pt x="87" y="22"/>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1" name="Freeform 239"/>
            <p:cNvSpPr/>
            <p:nvPr>
              <p:custDataLst>
                <p:tags r:id="rId76"/>
              </p:custDataLst>
            </p:nvPr>
          </p:nvSpPr>
          <p:spPr bwMode="auto">
            <a:xfrm>
              <a:off x="10393979" y="2321230"/>
              <a:ext cx="164260" cy="293322"/>
            </a:xfrm>
            <a:custGeom>
              <a:avLst/>
              <a:gdLst>
                <a:gd name="T0" fmla="*/ 0 w 70"/>
                <a:gd name="T1" fmla="*/ 17 h 125"/>
                <a:gd name="T2" fmla="*/ 7 w 70"/>
                <a:gd name="T3" fmla="*/ 10 h 125"/>
                <a:gd name="T4" fmla="*/ 69 w 70"/>
                <a:gd name="T5" fmla="*/ 56 h 125"/>
                <a:gd name="T6" fmla="*/ 57 w 70"/>
                <a:gd name="T7" fmla="*/ 105 h 125"/>
                <a:gd name="T8" fmla="*/ 17 w 70"/>
                <a:gd name="T9" fmla="*/ 125 h 125"/>
                <a:gd name="T10" fmla="*/ 18 w 70"/>
                <a:gd name="T11" fmla="*/ 109 h 125"/>
                <a:gd name="T12" fmla="*/ 31 w 70"/>
                <a:gd name="T13" fmla="*/ 96 h 125"/>
                <a:gd name="T14" fmla="*/ 44 w 70"/>
                <a:gd name="T15" fmla="*/ 92 h 125"/>
                <a:gd name="T16" fmla="*/ 49 w 70"/>
                <a:gd name="T17" fmla="*/ 79 h 125"/>
                <a:gd name="T18" fmla="*/ 39 w 70"/>
                <a:gd name="T19" fmla="*/ 74 h 125"/>
                <a:gd name="T20" fmla="*/ 24 w 70"/>
                <a:gd name="T21" fmla="*/ 83 h 125"/>
                <a:gd name="T22" fmla="*/ 19 w 70"/>
                <a:gd name="T23" fmla="*/ 80 h 125"/>
                <a:gd name="T24" fmla="*/ 39 w 70"/>
                <a:gd name="T25" fmla="*/ 20 h 125"/>
                <a:gd name="T26" fmla="*/ 0 w 70"/>
                <a:gd name="T27" fmla="*/ 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125">
                  <a:moveTo>
                    <a:pt x="0" y="17"/>
                  </a:moveTo>
                  <a:cubicBezTo>
                    <a:pt x="0" y="14"/>
                    <a:pt x="3" y="12"/>
                    <a:pt x="7" y="10"/>
                  </a:cubicBezTo>
                  <a:cubicBezTo>
                    <a:pt x="32" y="0"/>
                    <a:pt x="67" y="31"/>
                    <a:pt x="69" y="56"/>
                  </a:cubicBezTo>
                  <a:cubicBezTo>
                    <a:pt x="70" y="73"/>
                    <a:pt x="69" y="96"/>
                    <a:pt x="57" y="105"/>
                  </a:cubicBezTo>
                  <a:cubicBezTo>
                    <a:pt x="44" y="114"/>
                    <a:pt x="17" y="125"/>
                    <a:pt x="17" y="125"/>
                  </a:cubicBezTo>
                  <a:cubicBezTo>
                    <a:pt x="17" y="125"/>
                    <a:pt x="18" y="110"/>
                    <a:pt x="18" y="109"/>
                  </a:cubicBezTo>
                  <a:cubicBezTo>
                    <a:pt x="19" y="107"/>
                    <a:pt x="31" y="96"/>
                    <a:pt x="31" y="96"/>
                  </a:cubicBezTo>
                  <a:cubicBezTo>
                    <a:pt x="31" y="96"/>
                    <a:pt x="37" y="97"/>
                    <a:pt x="44" y="92"/>
                  </a:cubicBezTo>
                  <a:cubicBezTo>
                    <a:pt x="50" y="88"/>
                    <a:pt x="52" y="85"/>
                    <a:pt x="49" y="79"/>
                  </a:cubicBezTo>
                  <a:cubicBezTo>
                    <a:pt x="46" y="74"/>
                    <a:pt x="43" y="74"/>
                    <a:pt x="39" y="74"/>
                  </a:cubicBezTo>
                  <a:cubicBezTo>
                    <a:pt x="35" y="75"/>
                    <a:pt x="24" y="84"/>
                    <a:pt x="24" y="83"/>
                  </a:cubicBezTo>
                  <a:cubicBezTo>
                    <a:pt x="23" y="82"/>
                    <a:pt x="19" y="80"/>
                    <a:pt x="19" y="80"/>
                  </a:cubicBezTo>
                  <a:cubicBezTo>
                    <a:pt x="34" y="70"/>
                    <a:pt x="62" y="34"/>
                    <a:pt x="39" y="20"/>
                  </a:cubicBezTo>
                  <a:cubicBezTo>
                    <a:pt x="17" y="6"/>
                    <a:pt x="0" y="17"/>
                    <a:pt x="0" y="17"/>
                  </a:cubicBez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2" name="Freeform 240"/>
            <p:cNvSpPr/>
            <p:nvPr>
              <p:custDataLst>
                <p:tags r:id="rId77"/>
              </p:custDataLst>
            </p:nvPr>
          </p:nvSpPr>
          <p:spPr bwMode="auto">
            <a:xfrm>
              <a:off x="10735908" y="2217310"/>
              <a:ext cx="170964" cy="115653"/>
            </a:xfrm>
            <a:custGeom>
              <a:avLst/>
              <a:gdLst>
                <a:gd name="T0" fmla="*/ 65 w 73"/>
                <a:gd name="T1" fmla="*/ 25 h 49"/>
                <a:gd name="T2" fmla="*/ 57 w 73"/>
                <a:gd name="T3" fmla="*/ 9 h 49"/>
                <a:gd name="T4" fmla="*/ 56 w 73"/>
                <a:gd name="T5" fmla="*/ 9 h 49"/>
                <a:gd name="T6" fmla="*/ 56 w 73"/>
                <a:gd name="T7" fmla="*/ 9 h 49"/>
                <a:gd name="T8" fmla="*/ 32 w 73"/>
                <a:gd name="T9" fmla="*/ 12 h 49"/>
                <a:gd name="T10" fmla="*/ 11 w 73"/>
                <a:gd name="T11" fmla="*/ 24 h 49"/>
                <a:gd name="T12" fmla="*/ 11 w 73"/>
                <a:gd name="T13" fmla="*/ 24 h 49"/>
                <a:gd name="T14" fmla="*/ 11 w 73"/>
                <a:gd name="T15" fmla="*/ 24 h 49"/>
                <a:gd name="T16" fmla="*/ 13 w 73"/>
                <a:gd name="T17" fmla="*/ 47 h 49"/>
                <a:gd name="T18" fmla="*/ 6 w 73"/>
                <a:gd name="T19" fmla="*/ 49 h 49"/>
                <a:gd name="T20" fmla="*/ 4 w 73"/>
                <a:gd name="T21" fmla="*/ 22 h 49"/>
                <a:gd name="T22" fmla="*/ 4 w 73"/>
                <a:gd name="T23" fmla="*/ 22 h 49"/>
                <a:gd name="T24" fmla="*/ 5 w 73"/>
                <a:gd name="T25" fmla="*/ 20 h 49"/>
                <a:gd name="T26" fmla="*/ 30 w 73"/>
                <a:gd name="T27" fmla="*/ 5 h 49"/>
                <a:gd name="T28" fmla="*/ 58 w 73"/>
                <a:gd name="T29" fmla="*/ 2 h 49"/>
                <a:gd name="T30" fmla="*/ 58 w 73"/>
                <a:gd name="T31" fmla="*/ 2 h 49"/>
                <a:gd name="T32" fmla="*/ 61 w 73"/>
                <a:gd name="T33" fmla="*/ 3 h 49"/>
                <a:gd name="T34" fmla="*/ 73 w 73"/>
                <a:gd name="T35" fmla="*/ 24 h 49"/>
                <a:gd name="T36" fmla="*/ 65 w 73"/>
                <a:gd name="T37" fmla="*/ 2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3" h="49">
                  <a:moveTo>
                    <a:pt x="65" y="25"/>
                  </a:moveTo>
                  <a:cubicBezTo>
                    <a:pt x="65" y="25"/>
                    <a:pt x="63" y="14"/>
                    <a:pt x="57" y="9"/>
                  </a:cubicBezTo>
                  <a:cubicBezTo>
                    <a:pt x="57" y="9"/>
                    <a:pt x="56" y="9"/>
                    <a:pt x="56" y="9"/>
                  </a:cubicBezTo>
                  <a:cubicBezTo>
                    <a:pt x="56" y="9"/>
                    <a:pt x="56" y="9"/>
                    <a:pt x="56" y="9"/>
                  </a:cubicBezTo>
                  <a:cubicBezTo>
                    <a:pt x="50" y="7"/>
                    <a:pt x="45" y="8"/>
                    <a:pt x="32" y="12"/>
                  </a:cubicBezTo>
                  <a:cubicBezTo>
                    <a:pt x="20" y="16"/>
                    <a:pt x="14" y="19"/>
                    <a:pt x="11" y="24"/>
                  </a:cubicBezTo>
                  <a:cubicBezTo>
                    <a:pt x="11" y="24"/>
                    <a:pt x="11" y="24"/>
                    <a:pt x="11" y="24"/>
                  </a:cubicBezTo>
                  <a:cubicBezTo>
                    <a:pt x="11" y="24"/>
                    <a:pt x="11" y="24"/>
                    <a:pt x="11" y="24"/>
                  </a:cubicBezTo>
                  <a:cubicBezTo>
                    <a:pt x="7" y="34"/>
                    <a:pt x="13" y="46"/>
                    <a:pt x="13" y="47"/>
                  </a:cubicBezTo>
                  <a:cubicBezTo>
                    <a:pt x="6" y="49"/>
                    <a:pt x="6" y="49"/>
                    <a:pt x="6" y="49"/>
                  </a:cubicBezTo>
                  <a:cubicBezTo>
                    <a:pt x="6" y="49"/>
                    <a:pt x="0" y="35"/>
                    <a:pt x="4" y="22"/>
                  </a:cubicBezTo>
                  <a:cubicBezTo>
                    <a:pt x="4" y="22"/>
                    <a:pt x="4" y="22"/>
                    <a:pt x="4" y="22"/>
                  </a:cubicBezTo>
                  <a:cubicBezTo>
                    <a:pt x="4" y="21"/>
                    <a:pt x="4" y="20"/>
                    <a:pt x="5" y="20"/>
                  </a:cubicBezTo>
                  <a:cubicBezTo>
                    <a:pt x="9" y="13"/>
                    <a:pt x="16" y="9"/>
                    <a:pt x="30" y="5"/>
                  </a:cubicBezTo>
                  <a:cubicBezTo>
                    <a:pt x="44" y="0"/>
                    <a:pt x="51" y="0"/>
                    <a:pt x="58" y="2"/>
                  </a:cubicBezTo>
                  <a:cubicBezTo>
                    <a:pt x="58" y="2"/>
                    <a:pt x="58" y="2"/>
                    <a:pt x="58" y="2"/>
                  </a:cubicBezTo>
                  <a:cubicBezTo>
                    <a:pt x="59" y="2"/>
                    <a:pt x="60" y="3"/>
                    <a:pt x="61" y="3"/>
                  </a:cubicBezTo>
                  <a:cubicBezTo>
                    <a:pt x="70" y="9"/>
                    <a:pt x="73" y="23"/>
                    <a:pt x="73" y="24"/>
                  </a:cubicBezTo>
                  <a:lnTo>
                    <a:pt x="65" y="25"/>
                  </a:ln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3" name="Freeform 241"/>
            <p:cNvSpPr/>
            <p:nvPr>
              <p:custDataLst>
                <p:tags r:id="rId78"/>
              </p:custDataLst>
            </p:nvPr>
          </p:nvSpPr>
          <p:spPr bwMode="auto">
            <a:xfrm>
              <a:off x="10596790" y="2197197"/>
              <a:ext cx="591672" cy="519598"/>
            </a:xfrm>
            <a:custGeom>
              <a:avLst/>
              <a:gdLst>
                <a:gd name="T0" fmla="*/ 0 w 353"/>
                <a:gd name="T1" fmla="*/ 105 h 310"/>
                <a:gd name="T2" fmla="*/ 275 w 353"/>
                <a:gd name="T3" fmla="*/ 0 h 310"/>
                <a:gd name="T4" fmla="*/ 353 w 353"/>
                <a:gd name="T5" fmla="*/ 205 h 310"/>
                <a:gd name="T6" fmla="*/ 79 w 353"/>
                <a:gd name="T7" fmla="*/ 310 h 310"/>
                <a:gd name="T8" fmla="*/ 0 w 353"/>
                <a:gd name="T9" fmla="*/ 105 h 310"/>
              </a:gdLst>
              <a:ahLst/>
              <a:cxnLst>
                <a:cxn ang="0">
                  <a:pos x="T0" y="T1"/>
                </a:cxn>
                <a:cxn ang="0">
                  <a:pos x="T2" y="T3"/>
                </a:cxn>
                <a:cxn ang="0">
                  <a:pos x="T4" y="T5"/>
                </a:cxn>
                <a:cxn ang="0">
                  <a:pos x="T6" y="T7"/>
                </a:cxn>
                <a:cxn ang="0">
                  <a:pos x="T8" y="T9"/>
                </a:cxn>
              </a:cxnLst>
              <a:rect l="0" t="0" r="r" b="b"/>
              <a:pathLst>
                <a:path w="353" h="310">
                  <a:moveTo>
                    <a:pt x="0" y="105"/>
                  </a:moveTo>
                  <a:lnTo>
                    <a:pt x="275" y="0"/>
                  </a:lnTo>
                  <a:lnTo>
                    <a:pt x="353" y="205"/>
                  </a:lnTo>
                  <a:lnTo>
                    <a:pt x="79" y="310"/>
                  </a:lnTo>
                  <a:lnTo>
                    <a:pt x="0" y="105"/>
                  </a:ln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4" name="Freeform 242"/>
            <p:cNvSpPr/>
            <p:nvPr>
              <p:custDataLst>
                <p:tags r:id="rId79"/>
              </p:custDataLst>
            </p:nvPr>
          </p:nvSpPr>
          <p:spPr bwMode="auto">
            <a:xfrm>
              <a:off x="10588410" y="2188816"/>
              <a:ext cx="527979" cy="321816"/>
            </a:xfrm>
            <a:custGeom>
              <a:avLst/>
              <a:gdLst>
                <a:gd name="T0" fmla="*/ 0 w 225"/>
                <a:gd name="T1" fmla="*/ 77 h 137"/>
                <a:gd name="T2" fmla="*/ 22 w 225"/>
                <a:gd name="T3" fmla="*/ 137 h 137"/>
                <a:gd name="T4" fmla="*/ 128 w 225"/>
                <a:gd name="T5" fmla="*/ 130 h 137"/>
                <a:gd name="T6" fmla="*/ 149 w 225"/>
                <a:gd name="T7" fmla="*/ 122 h 137"/>
                <a:gd name="T8" fmla="*/ 225 w 225"/>
                <a:gd name="T9" fmla="*/ 49 h 137"/>
                <a:gd name="T10" fmla="*/ 203 w 225"/>
                <a:gd name="T11" fmla="*/ 0 h 137"/>
                <a:gd name="T12" fmla="*/ 0 w 225"/>
                <a:gd name="T13" fmla="*/ 77 h 137"/>
              </a:gdLst>
              <a:ahLst/>
              <a:cxnLst>
                <a:cxn ang="0">
                  <a:pos x="T0" y="T1"/>
                </a:cxn>
                <a:cxn ang="0">
                  <a:pos x="T2" y="T3"/>
                </a:cxn>
                <a:cxn ang="0">
                  <a:pos x="T4" y="T5"/>
                </a:cxn>
                <a:cxn ang="0">
                  <a:pos x="T6" y="T7"/>
                </a:cxn>
                <a:cxn ang="0">
                  <a:pos x="T8" y="T9"/>
                </a:cxn>
                <a:cxn ang="0">
                  <a:pos x="T10" y="T11"/>
                </a:cxn>
                <a:cxn ang="0">
                  <a:pos x="T12" y="T13"/>
                </a:cxn>
              </a:cxnLst>
              <a:rect l="0" t="0" r="r" b="b"/>
              <a:pathLst>
                <a:path w="225" h="137">
                  <a:moveTo>
                    <a:pt x="0" y="77"/>
                  </a:moveTo>
                  <a:cubicBezTo>
                    <a:pt x="22" y="137"/>
                    <a:pt x="22" y="137"/>
                    <a:pt x="22" y="137"/>
                  </a:cubicBezTo>
                  <a:cubicBezTo>
                    <a:pt x="128" y="130"/>
                    <a:pt x="128" y="130"/>
                    <a:pt x="128" y="130"/>
                  </a:cubicBezTo>
                  <a:cubicBezTo>
                    <a:pt x="149" y="122"/>
                    <a:pt x="149" y="122"/>
                    <a:pt x="149" y="122"/>
                  </a:cubicBezTo>
                  <a:cubicBezTo>
                    <a:pt x="225" y="49"/>
                    <a:pt x="225" y="49"/>
                    <a:pt x="225" y="49"/>
                  </a:cubicBezTo>
                  <a:cubicBezTo>
                    <a:pt x="203" y="0"/>
                    <a:pt x="203" y="0"/>
                    <a:pt x="203" y="0"/>
                  </a:cubicBezTo>
                  <a:cubicBezTo>
                    <a:pt x="137" y="22"/>
                    <a:pt x="66" y="51"/>
                    <a:pt x="0" y="77"/>
                  </a:cubicBezTo>
                  <a:close/>
                </a:path>
              </a:pathLst>
            </a:custGeom>
            <a:solidFill>
              <a:srgbClr val="222222">
                <a:lumMod val="60000"/>
                <a:lumOff val="40000"/>
              </a:srgbClr>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grpSp>
      <p:grpSp>
        <p:nvGrpSpPr>
          <p:cNvPr id="95" name="Group 109"/>
          <p:cNvGrpSpPr/>
          <p:nvPr>
            <p:custDataLst>
              <p:tags r:id="rId80"/>
            </p:custDataLst>
          </p:nvPr>
        </p:nvGrpSpPr>
        <p:grpSpPr>
          <a:xfrm>
            <a:off x="7980503" y="3817411"/>
            <a:ext cx="937011" cy="2013197"/>
            <a:chOff x="6455092" y="3246449"/>
            <a:chExt cx="1139763" cy="2448816"/>
          </a:xfrm>
        </p:grpSpPr>
        <p:sp>
          <p:nvSpPr>
            <p:cNvPr id="96" name="Freeform 243"/>
            <p:cNvSpPr/>
            <p:nvPr>
              <p:custDataLst>
                <p:tags r:id="rId81"/>
              </p:custDataLst>
            </p:nvPr>
          </p:nvSpPr>
          <p:spPr bwMode="auto">
            <a:xfrm>
              <a:off x="6513755" y="4473371"/>
              <a:ext cx="1081100" cy="1221894"/>
            </a:xfrm>
            <a:custGeom>
              <a:avLst/>
              <a:gdLst>
                <a:gd name="T0" fmla="*/ 249 w 461"/>
                <a:gd name="T1" fmla="*/ 26 h 521"/>
                <a:gd name="T2" fmla="*/ 414 w 461"/>
                <a:gd name="T3" fmla="*/ 108 h 521"/>
                <a:gd name="T4" fmla="*/ 330 w 461"/>
                <a:gd name="T5" fmla="*/ 266 h 521"/>
                <a:gd name="T6" fmla="*/ 397 w 461"/>
                <a:gd name="T7" fmla="*/ 293 h 521"/>
                <a:gd name="T8" fmla="*/ 299 w 461"/>
                <a:gd name="T9" fmla="*/ 291 h 521"/>
                <a:gd name="T10" fmla="*/ 298 w 461"/>
                <a:gd name="T11" fmla="*/ 288 h 521"/>
                <a:gd name="T12" fmla="*/ 285 w 461"/>
                <a:gd name="T13" fmla="*/ 290 h 521"/>
                <a:gd name="T14" fmla="*/ 342 w 461"/>
                <a:gd name="T15" fmla="*/ 98 h 521"/>
                <a:gd name="T16" fmla="*/ 203 w 461"/>
                <a:gd name="T17" fmla="*/ 110 h 521"/>
                <a:gd name="T18" fmla="*/ 87 w 461"/>
                <a:gd name="T19" fmla="*/ 452 h 521"/>
                <a:gd name="T20" fmla="*/ 76 w 461"/>
                <a:gd name="T21" fmla="*/ 462 h 521"/>
                <a:gd name="T22" fmla="*/ 3 w 461"/>
                <a:gd name="T23" fmla="*/ 518 h 521"/>
                <a:gd name="T24" fmla="*/ 37 w 461"/>
                <a:gd name="T25" fmla="*/ 440 h 521"/>
                <a:gd name="T26" fmla="*/ 120 w 461"/>
                <a:gd name="T27" fmla="*/ 17 h 521"/>
                <a:gd name="T28" fmla="*/ 249 w 461"/>
                <a:gd name="T29" fmla="*/ 26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1" h="521">
                  <a:moveTo>
                    <a:pt x="249" y="26"/>
                  </a:moveTo>
                  <a:cubicBezTo>
                    <a:pt x="304" y="37"/>
                    <a:pt x="461" y="0"/>
                    <a:pt x="414" y="108"/>
                  </a:cubicBezTo>
                  <a:cubicBezTo>
                    <a:pt x="385" y="178"/>
                    <a:pt x="359" y="215"/>
                    <a:pt x="330" y="266"/>
                  </a:cubicBezTo>
                  <a:cubicBezTo>
                    <a:pt x="348" y="273"/>
                    <a:pt x="401" y="291"/>
                    <a:pt x="397" y="293"/>
                  </a:cubicBezTo>
                  <a:cubicBezTo>
                    <a:pt x="389" y="295"/>
                    <a:pt x="300" y="297"/>
                    <a:pt x="299" y="291"/>
                  </a:cubicBezTo>
                  <a:cubicBezTo>
                    <a:pt x="299" y="291"/>
                    <a:pt x="300" y="297"/>
                    <a:pt x="298" y="288"/>
                  </a:cubicBezTo>
                  <a:cubicBezTo>
                    <a:pt x="285" y="290"/>
                    <a:pt x="285" y="290"/>
                    <a:pt x="285" y="290"/>
                  </a:cubicBezTo>
                  <a:cubicBezTo>
                    <a:pt x="266" y="250"/>
                    <a:pt x="368" y="99"/>
                    <a:pt x="342" y="98"/>
                  </a:cubicBezTo>
                  <a:cubicBezTo>
                    <a:pt x="282" y="93"/>
                    <a:pt x="210" y="110"/>
                    <a:pt x="203" y="110"/>
                  </a:cubicBezTo>
                  <a:cubicBezTo>
                    <a:pt x="198" y="109"/>
                    <a:pt x="156" y="224"/>
                    <a:pt x="87" y="452"/>
                  </a:cubicBezTo>
                  <a:cubicBezTo>
                    <a:pt x="76" y="462"/>
                    <a:pt x="76" y="462"/>
                    <a:pt x="76" y="462"/>
                  </a:cubicBezTo>
                  <a:cubicBezTo>
                    <a:pt x="75" y="469"/>
                    <a:pt x="13" y="521"/>
                    <a:pt x="3" y="518"/>
                  </a:cubicBezTo>
                  <a:cubicBezTo>
                    <a:pt x="0" y="517"/>
                    <a:pt x="25" y="459"/>
                    <a:pt x="37" y="440"/>
                  </a:cubicBezTo>
                  <a:cubicBezTo>
                    <a:pt x="85" y="230"/>
                    <a:pt x="103" y="126"/>
                    <a:pt x="120" y="17"/>
                  </a:cubicBezTo>
                  <a:lnTo>
                    <a:pt x="249" y="26"/>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7" name="Freeform 244"/>
            <p:cNvSpPr/>
            <p:nvPr>
              <p:custDataLst>
                <p:tags r:id="rId82"/>
              </p:custDataLst>
            </p:nvPr>
          </p:nvSpPr>
          <p:spPr bwMode="auto">
            <a:xfrm>
              <a:off x="6786964" y="4525330"/>
              <a:ext cx="338577" cy="82131"/>
            </a:xfrm>
            <a:custGeom>
              <a:avLst/>
              <a:gdLst>
                <a:gd name="T0" fmla="*/ 3 w 145"/>
                <a:gd name="T1" fmla="*/ 10 h 35"/>
                <a:gd name="T2" fmla="*/ 88 w 145"/>
                <a:gd name="T3" fmla="*/ 13 h 35"/>
                <a:gd name="T4" fmla="*/ 142 w 145"/>
                <a:gd name="T5" fmla="*/ 0 h 35"/>
                <a:gd name="T6" fmla="*/ 141 w 145"/>
                <a:gd name="T7" fmla="*/ 20 h 35"/>
                <a:gd name="T8" fmla="*/ 75 w 145"/>
                <a:gd name="T9" fmla="*/ 35 h 35"/>
                <a:gd name="T10" fmla="*/ 0 w 145"/>
                <a:gd name="T11" fmla="*/ 29 h 35"/>
                <a:gd name="T12" fmla="*/ 3 w 145"/>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145" h="35">
                  <a:moveTo>
                    <a:pt x="3" y="10"/>
                  </a:moveTo>
                  <a:cubicBezTo>
                    <a:pt x="8" y="11"/>
                    <a:pt x="57" y="16"/>
                    <a:pt x="88" y="13"/>
                  </a:cubicBezTo>
                  <a:cubicBezTo>
                    <a:pt x="119" y="9"/>
                    <a:pt x="142" y="0"/>
                    <a:pt x="142" y="0"/>
                  </a:cubicBezTo>
                  <a:cubicBezTo>
                    <a:pt x="142" y="0"/>
                    <a:pt x="145" y="19"/>
                    <a:pt x="141" y="20"/>
                  </a:cubicBezTo>
                  <a:cubicBezTo>
                    <a:pt x="136" y="21"/>
                    <a:pt x="127" y="35"/>
                    <a:pt x="75" y="35"/>
                  </a:cubicBezTo>
                  <a:cubicBezTo>
                    <a:pt x="22" y="35"/>
                    <a:pt x="0" y="29"/>
                    <a:pt x="0" y="29"/>
                  </a:cubicBezTo>
                  <a:lnTo>
                    <a:pt x="3" y="10"/>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8" name="Freeform 245"/>
            <p:cNvSpPr/>
            <p:nvPr>
              <p:custDataLst>
                <p:tags r:id="rId83"/>
              </p:custDataLst>
            </p:nvPr>
          </p:nvSpPr>
          <p:spPr bwMode="auto">
            <a:xfrm>
              <a:off x="6765174" y="3880024"/>
              <a:ext cx="357015" cy="734142"/>
            </a:xfrm>
            <a:custGeom>
              <a:avLst/>
              <a:gdLst>
                <a:gd name="T0" fmla="*/ 87 w 152"/>
                <a:gd name="T1" fmla="*/ 0 h 313"/>
                <a:gd name="T2" fmla="*/ 101 w 152"/>
                <a:gd name="T3" fmla="*/ 17 h 313"/>
                <a:gd name="T4" fmla="*/ 152 w 152"/>
                <a:gd name="T5" fmla="*/ 281 h 313"/>
                <a:gd name="T6" fmla="*/ 0 w 152"/>
                <a:gd name="T7" fmla="*/ 293 h 313"/>
                <a:gd name="T8" fmla="*/ 4 w 152"/>
                <a:gd name="T9" fmla="*/ 18 h 313"/>
                <a:gd name="T10" fmla="*/ 32 w 152"/>
                <a:gd name="T11" fmla="*/ 14 h 313"/>
                <a:gd name="T12" fmla="*/ 87 w 152"/>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52" h="313">
                  <a:moveTo>
                    <a:pt x="87" y="0"/>
                  </a:moveTo>
                  <a:cubicBezTo>
                    <a:pt x="93" y="10"/>
                    <a:pt x="101" y="17"/>
                    <a:pt x="101" y="17"/>
                  </a:cubicBezTo>
                  <a:cubicBezTo>
                    <a:pt x="148" y="25"/>
                    <a:pt x="148" y="237"/>
                    <a:pt x="152" y="281"/>
                  </a:cubicBezTo>
                  <a:cubicBezTo>
                    <a:pt x="140" y="313"/>
                    <a:pt x="18" y="302"/>
                    <a:pt x="0" y="293"/>
                  </a:cubicBezTo>
                  <a:cubicBezTo>
                    <a:pt x="11" y="196"/>
                    <a:pt x="27" y="112"/>
                    <a:pt x="4" y="18"/>
                  </a:cubicBezTo>
                  <a:cubicBezTo>
                    <a:pt x="21" y="16"/>
                    <a:pt x="32" y="14"/>
                    <a:pt x="32" y="14"/>
                  </a:cubicBezTo>
                  <a:cubicBezTo>
                    <a:pt x="87" y="0"/>
                    <a:pt x="87" y="0"/>
                    <a:pt x="87" y="0"/>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9" name="Freeform 246"/>
            <p:cNvSpPr/>
            <p:nvPr>
              <p:custDataLst>
                <p:tags r:id="rId84"/>
              </p:custDataLst>
            </p:nvPr>
          </p:nvSpPr>
          <p:spPr bwMode="auto">
            <a:xfrm>
              <a:off x="6800373" y="3868290"/>
              <a:ext cx="194430" cy="48608"/>
            </a:xfrm>
            <a:custGeom>
              <a:avLst/>
              <a:gdLst>
                <a:gd name="T0" fmla="*/ 4 w 116"/>
                <a:gd name="T1" fmla="*/ 29 h 29"/>
                <a:gd name="T2" fmla="*/ 0 w 116"/>
                <a:gd name="T3" fmla="*/ 8 h 29"/>
                <a:gd name="T4" fmla="*/ 102 w 116"/>
                <a:gd name="T5" fmla="*/ 0 h 29"/>
                <a:gd name="T6" fmla="*/ 116 w 116"/>
                <a:gd name="T7" fmla="*/ 27 h 29"/>
                <a:gd name="T8" fmla="*/ 4 w 116"/>
                <a:gd name="T9" fmla="*/ 29 h 29"/>
              </a:gdLst>
              <a:ahLst/>
              <a:cxnLst>
                <a:cxn ang="0">
                  <a:pos x="T0" y="T1"/>
                </a:cxn>
                <a:cxn ang="0">
                  <a:pos x="T2" y="T3"/>
                </a:cxn>
                <a:cxn ang="0">
                  <a:pos x="T4" y="T5"/>
                </a:cxn>
                <a:cxn ang="0">
                  <a:pos x="T6" y="T7"/>
                </a:cxn>
                <a:cxn ang="0">
                  <a:pos x="T8" y="T9"/>
                </a:cxn>
              </a:cxnLst>
              <a:rect l="0" t="0" r="r" b="b"/>
              <a:pathLst>
                <a:path w="116" h="29">
                  <a:moveTo>
                    <a:pt x="4" y="29"/>
                  </a:moveTo>
                  <a:lnTo>
                    <a:pt x="0" y="8"/>
                  </a:lnTo>
                  <a:lnTo>
                    <a:pt x="102" y="0"/>
                  </a:lnTo>
                  <a:lnTo>
                    <a:pt x="116" y="27"/>
                  </a:lnTo>
                  <a:lnTo>
                    <a:pt x="4" y="29"/>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0" name="Freeform 247"/>
            <p:cNvSpPr/>
            <p:nvPr>
              <p:custDataLst>
                <p:tags r:id="rId85"/>
              </p:custDataLst>
            </p:nvPr>
          </p:nvSpPr>
          <p:spPr bwMode="auto">
            <a:xfrm>
              <a:off x="6646170" y="3586702"/>
              <a:ext cx="335225" cy="370424"/>
            </a:xfrm>
            <a:custGeom>
              <a:avLst/>
              <a:gdLst>
                <a:gd name="T0" fmla="*/ 20 w 143"/>
                <a:gd name="T1" fmla="*/ 35 h 158"/>
                <a:gd name="T2" fmla="*/ 76 w 143"/>
                <a:gd name="T3" fmla="*/ 6 h 158"/>
                <a:gd name="T4" fmla="*/ 89 w 143"/>
                <a:gd name="T5" fmla="*/ 17 h 158"/>
                <a:gd name="T6" fmla="*/ 116 w 143"/>
                <a:gd name="T7" fmla="*/ 16 h 158"/>
                <a:gd name="T8" fmla="*/ 119 w 143"/>
                <a:gd name="T9" fmla="*/ 30 h 158"/>
                <a:gd name="T10" fmla="*/ 139 w 143"/>
                <a:gd name="T11" fmla="*/ 60 h 158"/>
                <a:gd name="T12" fmla="*/ 125 w 143"/>
                <a:gd name="T13" fmla="*/ 105 h 158"/>
                <a:gd name="T14" fmla="*/ 138 w 143"/>
                <a:gd name="T15" fmla="*/ 122 h 158"/>
                <a:gd name="T16" fmla="*/ 138 w 143"/>
                <a:gd name="T17" fmla="*/ 122 h 158"/>
                <a:gd name="T18" fmla="*/ 134 w 143"/>
                <a:gd name="T19" fmla="*/ 158 h 158"/>
                <a:gd name="T20" fmla="*/ 69 w 143"/>
                <a:gd name="T21" fmla="*/ 138 h 158"/>
                <a:gd name="T22" fmla="*/ 66 w 143"/>
                <a:gd name="T23" fmla="*/ 121 h 158"/>
                <a:gd name="T24" fmla="*/ 58 w 143"/>
                <a:gd name="T25" fmla="*/ 112 h 158"/>
                <a:gd name="T26" fmla="*/ 20 w 143"/>
                <a:gd name="T27" fmla="*/ 3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58">
                  <a:moveTo>
                    <a:pt x="20" y="35"/>
                  </a:moveTo>
                  <a:cubicBezTo>
                    <a:pt x="37" y="6"/>
                    <a:pt x="44" y="0"/>
                    <a:pt x="76" y="6"/>
                  </a:cubicBezTo>
                  <a:cubicBezTo>
                    <a:pt x="78" y="6"/>
                    <a:pt x="86" y="17"/>
                    <a:pt x="89" y="17"/>
                  </a:cubicBezTo>
                  <a:cubicBezTo>
                    <a:pt x="96" y="17"/>
                    <a:pt x="104" y="16"/>
                    <a:pt x="116" y="16"/>
                  </a:cubicBezTo>
                  <a:cubicBezTo>
                    <a:pt x="119" y="30"/>
                    <a:pt x="119" y="30"/>
                    <a:pt x="119" y="30"/>
                  </a:cubicBezTo>
                  <a:cubicBezTo>
                    <a:pt x="119" y="30"/>
                    <a:pt x="135" y="51"/>
                    <a:pt x="139" y="60"/>
                  </a:cubicBezTo>
                  <a:cubicBezTo>
                    <a:pt x="143" y="68"/>
                    <a:pt x="123" y="97"/>
                    <a:pt x="125" y="105"/>
                  </a:cubicBezTo>
                  <a:cubicBezTo>
                    <a:pt x="127" y="114"/>
                    <a:pt x="135" y="118"/>
                    <a:pt x="138" y="122"/>
                  </a:cubicBezTo>
                  <a:cubicBezTo>
                    <a:pt x="138" y="122"/>
                    <a:pt x="138" y="122"/>
                    <a:pt x="138" y="122"/>
                  </a:cubicBezTo>
                  <a:cubicBezTo>
                    <a:pt x="134" y="158"/>
                    <a:pt x="134" y="158"/>
                    <a:pt x="134" y="158"/>
                  </a:cubicBezTo>
                  <a:cubicBezTo>
                    <a:pt x="134" y="158"/>
                    <a:pt x="66" y="142"/>
                    <a:pt x="69" y="138"/>
                  </a:cubicBezTo>
                  <a:cubicBezTo>
                    <a:pt x="70" y="135"/>
                    <a:pt x="66" y="121"/>
                    <a:pt x="66" y="121"/>
                  </a:cubicBezTo>
                  <a:cubicBezTo>
                    <a:pt x="62" y="113"/>
                    <a:pt x="62" y="113"/>
                    <a:pt x="58" y="112"/>
                  </a:cubicBezTo>
                  <a:cubicBezTo>
                    <a:pt x="21" y="105"/>
                    <a:pt x="0" y="69"/>
                    <a:pt x="20" y="3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1" name="Freeform 248"/>
            <p:cNvSpPr/>
            <p:nvPr>
              <p:custDataLst>
                <p:tags r:id="rId86"/>
              </p:custDataLst>
            </p:nvPr>
          </p:nvSpPr>
          <p:spPr bwMode="auto">
            <a:xfrm>
              <a:off x="6760146" y="3727496"/>
              <a:ext cx="221248" cy="217896"/>
            </a:xfrm>
            <a:custGeom>
              <a:avLst/>
              <a:gdLst>
                <a:gd name="T0" fmla="*/ 90 w 94"/>
                <a:gd name="T1" fmla="*/ 0 h 93"/>
                <a:gd name="T2" fmla="*/ 76 w 94"/>
                <a:gd name="T3" fmla="*/ 45 h 93"/>
                <a:gd name="T4" fmla="*/ 89 w 94"/>
                <a:gd name="T5" fmla="*/ 62 h 93"/>
                <a:gd name="T6" fmla="*/ 89 w 94"/>
                <a:gd name="T7" fmla="*/ 62 h 93"/>
                <a:gd name="T8" fmla="*/ 86 w 94"/>
                <a:gd name="T9" fmla="*/ 88 h 93"/>
                <a:gd name="T10" fmla="*/ 58 w 94"/>
                <a:gd name="T11" fmla="*/ 91 h 93"/>
                <a:gd name="T12" fmla="*/ 58 w 94"/>
                <a:gd name="T13" fmla="*/ 91 h 93"/>
                <a:gd name="T14" fmla="*/ 20 w 94"/>
                <a:gd name="T15" fmla="*/ 75 h 93"/>
                <a:gd name="T16" fmla="*/ 19 w 94"/>
                <a:gd name="T17" fmla="*/ 64 h 93"/>
                <a:gd name="T18" fmla="*/ 11 w 94"/>
                <a:gd name="T19" fmla="*/ 53 h 93"/>
                <a:gd name="T20" fmla="*/ 13 w 94"/>
                <a:gd name="T21" fmla="*/ 45 h 93"/>
                <a:gd name="T22" fmla="*/ 0 w 94"/>
                <a:gd name="T23" fmla="*/ 28 h 93"/>
                <a:gd name="T24" fmla="*/ 6 w 94"/>
                <a:gd name="T25" fmla="*/ 23 h 93"/>
                <a:gd name="T26" fmla="*/ 20 w 94"/>
                <a:gd name="T27" fmla="*/ 32 h 93"/>
                <a:gd name="T28" fmla="*/ 90 w 94"/>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93">
                  <a:moveTo>
                    <a:pt x="90" y="0"/>
                  </a:moveTo>
                  <a:cubicBezTo>
                    <a:pt x="94" y="8"/>
                    <a:pt x="74" y="37"/>
                    <a:pt x="76" y="45"/>
                  </a:cubicBezTo>
                  <a:cubicBezTo>
                    <a:pt x="78" y="54"/>
                    <a:pt x="86" y="58"/>
                    <a:pt x="89" y="62"/>
                  </a:cubicBezTo>
                  <a:cubicBezTo>
                    <a:pt x="89" y="62"/>
                    <a:pt x="89" y="62"/>
                    <a:pt x="89" y="62"/>
                  </a:cubicBezTo>
                  <a:cubicBezTo>
                    <a:pt x="86" y="88"/>
                    <a:pt x="86" y="88"/>
                    <a:pt x="86" y="88"/>
                  </a:cubicBezTo>
                  <a:cubicBezTo>
                    <a:pt x="75" y="91"/>
                    <a:pt x="64" y="93"/>
                    <a:pt x="58" y="91"/>
                  </a:cubicBezTo>
                  <a:cubicBezTo>
                    <a:pt x="58" y="91"/>
                    <a:pt x="58" y="91"/>
                    <a:pt x="58" y="91"/>
                  </a:cubicBezTo>
                  <a:cubicBezTo>
                    <a:pt x="50" y="89"/>
                    <a:pt x="32" y="81"/>
                    <a:pt x="20" y="75"/>
                  </a:cubicBezTo>
                  <a:cubicBezTo>
                    <a:pt x="20" y="70"/>
                    <a:pt x="19" y="64"/>
                    <a:pt x="19" y="64"/>
                  </a:cubicBezTo>
                  <a:cubicBezTo>
                    <a:pt x="17" y="62"/>
                    <a:pt x="16" y="54"/>
                    <a:pt x="11" y="53"/>
                  </a:cubicBezTo>
                  <a:cubicBezTo>
                    <a:pt x="12" y="50"/>
                    <a:pt x="13" y="48"/>
                    <a:pt x="13" y="45"/>
                  </a:cubicBezTo>
                  <a:cubicBezTo>
                    <a:pt x="14" y="43"/>
                    <a:pt x="0" y="28"/>
                    <a:pt x="0" y="28"/>
                  </a:cubicBezTo>
                  <a:cubicBezTo>
                    <a:pt x="0" y="28"/>
                    <a:pt x="6" y="28"/>
                    <a:pt x="6" y="23"/>
                  </a:cubicBezTo>
                  <a:cubicBezTo>
                    <a:pt x="10" y="27"/>
                    <a:pt x="16" y="32"/>
                    <a:pt x="20" y="32"/>
                  </a:cubicBezTo>
                  <a:cubicBezTo>
                    <a:pt x="44" y="35"/>
                    <a:pt x="76" y="2"/>
                    <a:pt x="90"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2" name="Freeform 249"/>
            <p:cNvSpPr/>
            <p:nvPr>
              <p:custDataLst>
                <p:tags r:id="rId87"/>
              </p:custDataLst>
            </p:nvPr>
          </p:nvSpPr>
          <p:spPr bwMode="auto">
            <a:xfrm>
              <a:off x="6845628" y="3903489"/>
              <a:ext cx="97215" cy="67045"/>
            </a:xfrm>
            <a:custGeom>
              <a:avLst/>
              <a:gdLst>
                <a:gd name="T0" fmla="*/ 0 w 42"/>
                <a:gd name="T1" fmla="*/ 21 h 29"/>
                <a:gd name="T2" fmla="*/ 8 w 42"/>
                <a:gd name="T3" fmla="*/ 0 h 29"/>
                <a:gd name="T4" fmla="*/ 34 w 42"/>
                <a:gd name="T5" fmla="*/ 7 h 29"/>
                <a:gd name="T6" fmla="*/ 41 w 42"/>
                <a:gd name="T7" fmla="*/ 29 h 29"/>
                <a:gd name="T8" fmla="*/ 0 w 42"/>
                <a:gd name="T9" fmla="*/ 21 h 29"/>
              </a:gdLst>
              <a:ahLst/>
              <a:cxnLst>
                <a:cxn ang="0">
                  <a:pos x="T0" y="T1"/>
                </a:cxn>
                <a:cxn ang="0">
                  <a:pos x="T2" y="T3"/>
                </a:cxn>
                <a:cxn ang="0">
                  <a:pos x="T4" y="T5"/>
                </a:cxn>
                <a:cxn ang="0">
                  <a:pos x="T6" y="T7"/>
                </a:cxn>
                <a:cxn ang="0">
                  <a:pos x="T8" y="T9"/>
                </a:cxn>
              </a:cxnLst>
              <a:rect l="0" t="0" r="r" b="b"/>
              <a:pathLst>
                <a:path w="42" h="29">
                  <a:moveTo>
                    <a:pt x="0" y="21"/>
                  </a:moveTo>
                  <a:cubicBezTo>
                    <a:pt x="3" y="14"/>
                    <a:pt x="6" y="8"/>
                    <a:pt x="8" y="0"/>
                  </a:cubicBezTo>
                  <a:cubicBezTo>
                    <a:pt x="17" y="3"/>
                    <a:pt x="31" y="8"/>
                    <a:pt x="34" y="7"/>
                  </a:cubicBezTo>
                  <a:cubicBezTo>
                    <a:pt x="34" y="7"/>
                    <a:pt x="42" y="29"/>
                    <a:pt x="41" y="29"/>
                  </a:cubicBezTo>
                  <a:lnTo>
                    <a:pt x="0" y="21"/>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3" name="Freeform 250"/>
            <p:cNvSpPr/>
            <p:nvPr>
              <p:custDataLst>
                <p:tags r:id="rId88"/>
              </p:custDataLst>
            </p:nvPr>
          </p:nvSpPr>
          <p:spPr bwMode="auto">
            <a:xfrm>
              <a:off x="6669635" y="3921926"/>
              <a:ext cx="254771" cy="764312"/>
            </a:xfrm>
            <a:custGeom>
              <a:avLst/>
              <a:gdLst>
                <a:gd name="T0" fmla="*/ 84 w 109"/>
                <a:gd name="T1" fmla="*/ 8 h 326"/>
                <a:gd name="T2" fmla="*/ 58 w 109"/>
                <a:gd name="T3" fmla="*/ 326 h 326"/>
                <a:gd name="T4" fmla="*/ 0 w 109"/>
                <a:gd name="T5" fmla="*/ 304 h 326"/>
                <a:gd name="T6" fmla="*/ 24 w 109"/>
                <a:gd name="T7" fmla="*/ 74 h 326"/>
                <a:gd name="T8" fmla="*/ 45 w 109"/>
                <a:gd name="T9" fmla="*/ 0 h 326"/>
                <a:gd name="T10" fmla="*/ 48 w 109"/>
                <a:gd name="T11" fmla="*/ 0 h 326"/>
                <a:gd name="T12" fmla="*/ 84 w 109"/>
                <a:gd name="T13" fmla="*/ 8 h 326"/>
              </a:gdLst>
              <a:ahLst/>
              <a:cxnLst>
                <a:cxn ang="0">
                  <a:pos x="T0" y="T1"/>
                </a:cxn>
                <a:cxn ang="0">
                  <a:pos x="T2" y="T3"/>
                </a:cxn>
                <a:cxn ang="0">
                  <a:pos x="T4" y="T5"/>
                </a:cxn>
                <a:cxn ang="0">
                  <a:pos x="T6" y="T7"/>
                </a:cxn>
                <a:cxn ang="0">
                  <a:pos x="T8" y="T9"/>
                </a:cxn>
                <a:cxn ang="0">
                  <a:pos x="T10" y="T11"/>
                </a:cxn>
                <a:cxn ang="0">
                  <a:pos x="T12" y="T13"/>
                </a:cxn>
              </a:cxnLst>
              <a:rect l="0" t="0" r="r" b="b"/>
              <a:pathLst>
                <a:path w="109" h="326">
                  <a:moveTo>
                    <a:pt x="84" y="8"/>
                  </a:moveTo>
                  <a:cubicBezTo>
                    <a:pt x="109" y="14"/>
                    <a:pt x="58" y="326"/>
                    <a:pt x="58" y="326"/>
                  </a:cubicBezTo>
                  <a:cubicBezTo>
                    <a:pt x="53" y="320"/>
                    <a:pt x="23" y="318"/>
                    <a:pt x="0" y="304"/>
                  </a:cubicBezTo>
                  <a:cubicBezTo>
                    <a:pt x="24" y="74"/>
                    <a:pt x="24" y="74"/>
                    <a:pt x="24" y="74"/>
                  </a:cubicBezTo>
                  <a:cubicBezTo>
                    <a:pt x="45" y="0"/>
                    <a:pt x="45" y="0"/>
                    <a:pt x="45" y="0"/>
                  </a:cubicBezTo>
                  <a:cubicBezTo>
                    <a:pt x="46" y="0"/>
                    <a:pt x="47" y="0"/>
                    <a:pt x="48" y="0"/>
                  </a:cubicBezTo>
                  <a:lnTo>
                    <a:pt x="84" y="8"/>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4" name="Freeform 251"/>
            <p:cNvSpPr/>
            <p:nvPr>
              <p:custDataLst>
                <p:tags r:id="rId89"/>
              </p:custDataLst>
            </p:nvPr>
          </p:nvSpPr>
          <p:spPr bwMode="auto">
            <a:xfrm>
              <a:off x="6455092" y="3246449"/>
              <a:ext cx="144147" cy="162584"/>
            </a:xfrm>
            <a:custGeom>
              <a:avLst/>
              <a:gdLst>
                <a:gd name="T0" fmla="*/ 39 w 61"/>
                <a:gd name="T1" fmla="*/ 69 h 69"/>
                <a:gd name="T2" fmla="*/ 49 w 61"/>
                <a:gd name="T3" fmla="*/ 51 h 69"/>
                <a:gd name="T4" fmla="*/ 51 w 61"/>
                <a:gd name="T5" fmla="*/ 36 h 69"/>
                <a:gd name="T6" fmla="*/ 59 w 61"/>
                <a:gd name="T7" fmla="*/ 28 h 69"/>
                <a:gd name="T8" fmla="*/ 54 w 61"/>
                <a:gd name="T9" fmla="*/ 11 h 69"/>
                <a:gd name="T10" fmla="*/ 48 w 61"/>
                <a:gd name="T11" fmla="*/ 10 h 69"/>
                <a:gd name="T12" fmla="*/ 43 w 61"/>
                <a:gd name="T13" fmla="*/ 3 h 69"/>
                <a:gd name="T14" fmla="*/ 35 w 61"/>
                <a:gd name="T15" fmla="*/ 3 h 69"/>
                <a:gd name="T16" fmla="*/ 26 w 61"/>
                <a:gd name="T17" fmla="*/ 1 h 69"/>
                <a:gd name="T18" fmla="*/ 5 w 61"/>
                <a:gd name="T19" fmla="*/ 11 h 69"/>
                <a:gd name="T20" fmla="*/ 3 w 61"/>
                <a:gd name="T21" fmla="*/ 36 h 69"/>
                <a:gd name="T22" fmla="*/ 16 w 61"/>
                <a:gd name="T23" fmla="*/ 60 h 69"/>
                <a:gd name="T24" fmla="*/ 39 w 61"/>
                <a:gd name="T25"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9">
                  <a:moveTo>
                    <a:pt x="39" y="69"/>
                  </a:moveTo>
                  <a:cubicBezTo>
                    <a:pt x="42" y="64"/>
                    <a:pt x="46" y="60"/>
                    <a:pt x="49" y="51"/>
                  </a:cubicBezTo>
                  <a:cubicBezTo>
                    <a:pt x="50" y="47"/>
                    <a:pt x="51" y="41"/>
                    <a:pt x="51" y="36"/>
                  </a:cubicBezTo>
                  <a:cubicBezTo>
                    <a:pt x="54" y="35"/>
                    <a:pt x="58" y="31"/>
                    <a:pt x="59" y="28"/>
                  </a:cubicBezTo>
                  <a:cubicBezTo>
                    <a:pt x="61" y="23"/>
                    <a:pt x="56" y="14"/>
                    <a:pt x="54" y="11"/>
                  </a:cubicBezTo>
                  <a:cubicBezTo>
                    <a:pt x="53" y="11"/>
                    <a:pt x="51" y="10"/>
                    <a:pt x="48" y="10"/>
                  </a:cubicBezTo>
                  <a:cubicBezTo>
                    <a:pt x="47" y="7"/>
                    <a:pt x="45" y="5"/>
                    <a:pt x="43" y="3"/>
                  </a:cubicBezTo>
                  <a:cubicBezTo>
                    <a:pt x="41" y="2"/>
                    <a:pt x="38" y="3"/>
                    <a:pt x="35" y="3"/>
                  </a:cubicBezTo>
                  <a:cubicBezTo>
                    <a:pt x="32" y="0"/>
                    <a:pt x="31" y="0"/>
                    <a:pt x="26" y="1"/>
                  </a:cubicBezTo>
                  <a:cubicBezTo>
                    <a:pt x="20" y="2"/>
                    <a:pt x="9" y="6"/>
                    <a:pt x="5" y="11"/>
                  </a:cubicBezTo>
                  <a:cubicBezTo>
                    <a:pt x="0" y="17"/>
                    <a:pt x="0" y="28"/>
                    <a:pt x="3" y="36"/>
                  </a:cubicBezTo>
                  <a:cubicBezTo>
                    <a:pt x="6" y="44"/>
                    <a:pt x="11" y="56"/>
                    <a:pt x="16" y="60"/>
                  </a:cubicBezTo>
                  <a:cubicBezTo>
                    <a:pt x="20" y="64"/>
                    <a:pt x="39" y="69"/>
                    <a:pt x="39" y="69"/>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5" name="Freeform 252"/>
            <p:cNvSpPr/>
            <p:nvPr>
              <p:custDataLst>
                <p:tags r:id="rId90"/>
              </p:custDataLst>
            </p:nvPr>
          </p:nvSpPr>
          <p:spPr bwMode="auto">
            <a:xfrm>
              <a:off x="6478557" y="3350369"/>
              <a:ext cx="100567" cy="58665"/>
            </a:xfrm>
            <a:custGeom>
              <a:avLst/>
              <a:gdLst>
                <a:gd name="T0" fmla="*/ 42 w 43"/>
                <a:gd name="T1" fmla="*/ 14 h 25"/>
                <a:gd name="T2" fmla="*/ 43 w 43"/>
                <a:gd name="T3" fmla="*/ 10 h 25"/>
                <a:gd name="T4" fmla="*/ 41 w 43"/>
                <a:gd name="T5" fmla="*/ 0 h 25"/>
                <a:gd name="T6" fmla="*/ 1 w 43"/>
                <a:gd name="T7" fmla="*/ 9 h 25"/>
                <a:gd name="T8" fmla="*/ 5 w 43"/>
                <a:gd name="T9" fmla="*/ 25 h 25"/>
                <a:gd name="T10" fmla="*/ 42 w 43"/>
                <a:gd name="T11" fmla="*/ 14 h 25"/>
              </a:gdLst>
              <a:ahLst/>
              <a:cxnLst>
                <a:cxn ang="0">
                  <a:pos x="T0" y="T1"/>
                </a:cxn>
                <a:cxn ang="0">
                  <a:pos x="T2" y="T3"/>
                </a:cxn>
                <a:cxn ang="0">
                  <a:pos x="T4" y="T5"/>
                </a:cxn>
                <a:cxn ang="0">
                  <a:pos x="T6" y="T7"/>
                </a:cxn>
                <a:cxn ang="0">
                  <a:pos x="T8" y="T9"/>
                </a:cxn>
                <a:cxn ang="0">
                  <a:pos x="T10" y="T11"/>
                </a:cxn>
              </a:cxnLst>
              <a:rect l="0" t="0" r="r" b="b"/>
              <a:pathLst>
                <a:path w="43" h="25">
                  <a:moveTo>
                    <a:pt x="42" y="14"/>
                  </a:moveTo>
                  <a:cubicBezTo>
                    <a:pt x="42" y="13"/>
                    <a:pt x="43" y="10"/>
                    <a:pt x="43" y="10"/>
                  </a:cubicBezTo>
                  <a:cubicBezTo>
                    <a:pt x="41" y="0"/>
                    <a:pt x="41" y="0"/>
                    <a:pt x="41" y="0"/>
                  </a:cubicBezTo>
                  <a:cubicBezTo>
                    <a:pt x="41" y="0"/>
                    <a:pt x="0" y="10"/>
                    <a:pt x="1" y="9"/>
                  </a:cubicBezTo>
                  <a:cubicBezTo>
                    <a:pt x="2" y="8"/>
                    <a:pt x="5" y="25"/>
                    <a:pt x="5" y="25"/>
                  </a:cubicBezTo>
                  <a:lnTo>
                    <a:pt x="4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6" name="Freeform 253"/>
            <p:cNvSpPr/>
            <p:nvPr>
              <p:custDataLst>
                <p:tags r:id="rId91"/>
              </p:custDataLst>
            </p:nvPr>
          </p:nvSpPr>
          <p:spPr bwMode="auto">
            <a:xfrm>
              <a:off x="6788639" y="3913546"/>
              <a:ext cx="110624" cy="450877"/>
            </a:xfrm>
            <a:custGeom>
              <a:avLst/>
              <a:gdLst>
                <a:gd name="T0" fmla="*/ 33 w 47"/>
                <a:gd name="T1" fmla="*/ 12 h 193"/>
                <a:gd name="T2" fmla="*/ 27 w 47"/>
                <a:gd name="T3" fmla="*/ 193 h 193"/>
                <a:gd name="T4" fmla="*/ 10 w 47"/>
                <a:gd name="T5" fmla="*/ 69 h 193"/>
                <a:gd name="T6" fmla="*/ 30 w 47"/>
                <a:gd name="T7" fmla="*/ 64 h 193"/>
                <a:gd name="T8" fmla="*/ 0 w 47"/>
                <a:gd name="T9" fmla="*/ 53 h 193"/>
                <a:gd name="T10" fmla="*/ 8 w 47"/>
                <a:gd name="T11" fmla="*/ 0 h 193"/>
                <a:gd name="T12" fmla="*/ 33 w 47"/>
                <a:gd name="T13" fmla="*/ 12 h 193"/>
              </a:gdLst>
              <a:ahLst/>
              <a:cxnLst>
                <a:cxn ang="0">
                  <a:pos x="T0" y="T1"/>
                </a:cxn>
                <a:cxn ang="0">
                  <a:pos x="T2" y="T3"/>
                </a:cxn>
                <a:cxn ang="0">
                  <a:pos x="T4" y="T5"/>
                </a:cxn>
                <a:cxn ang="0">
                  <a:pos x="T6" y="T7"/>
                </a:cxn>
                <a:cxn ang="0">
                  <a:pos x="T8" y="T9"/>
                </a:cxn>
                <a:cxn ang="0">
                  <a:pos x="T10" y="T11"/>
                </a:cxn>
                <a:cxn ang="0">
                  <a:pos x="T12" y="T13"/>
                </a:cxn>
              </a:cxnLst>
              <a:rect l="0" t="0" r="r" b="b"/>
              <a:pathLst>
                <a:path w="47" h="193">
                  <a:moveTo>
                    <a:pt x="33" y="12"/>
                  </a:moveTo>
                  <a:cubicBezTo>
                    <a:pt x="47" y="19"/>
                    <a:pt x="39" y="102"/>
                    <a:pt x="27" y="193"/>
                  </a:cubicBezTo>
                  <a:cubicBezTo>
                    <a:pt x="27" y="193"/>
                    <a:pt x="10" y="69"/>
                    <a:pt x="10" y="69"/>
                  </a:cubicBezTo>
                  <a:cubicBezTo>
                    <a:pt x="30" y="64"/>
                    <a:pt x="30" y="64"/>
                    <a:pt x="30" y="64"/>
                  </a:cubicBezTo>
                  <a:cubicBezTo>
                    <a:pt x="0" y="53"/>
                    <a:pt x="0" y="53"/>
                    <a:pt x="0" y="53"/>
                  </a:cubicBezTo>
                  <a:cubicBezTo>
                    <a:pt x="8" y="0"/>
                    <a:pt x="8" y="0"/>
                    <a:pt x="8" y="0"/>
                  </a:cubicBezTo>
                  <a:lnTo>
                    <a:pt x="33" y="12"/>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7" name="Freeform 254"/>
            <p:cNvSpPr/>
            <p:nvPr>
              <p:custDataLst>
                <p:tags r:id="rId92"/>
              </p:custDataLst>
            </p:nvPr>
          </p:nvSpPr>
          <p:spPr bwMode="auto">
            <a:xfrm>
              <a:off x="7294828" y="4451581"/>
              <a:ext cx="127385" cy="145823"/>
            </a:xfrm>
            <a:custGeom>
              <a:avLst/>
              <a:gdLst>
                <a:gd name="T0" fmla="*/ 19 w 54"/>
                <a:gd name="T1" fmla="*/ 0 h 62"/>
                <a:gd name="T2" fmla="*/ 11 w 54"/>
                <a:gd name="T3" fmla="*/ 17 h 62"/>
                <a:gd name="T4" fmla="*/ 9 w 54"/>
                <a:gd name="T5" fmla="*/ 29 h 62"/>
                <a:gd name="T6" fmla="*/ 2 w 54"/>
                <a:gd name="T7" fmla="*/ 37 h 62"/>
                <a:gd name="T8" fmla="*/ 7 w 54"/>
                <a:gd name="T9" fmla="*/ 51 h 62"/>
                <a:gd name="T10" fmla="*/ 12 w 54"/>
                <a:gd name="T11" fmla="*/ 52 h 62"/>
                <a:gd name="T12" fmla="*/ 16 w 54"/>
                <a:gd name="T13" fmla="*/ 58 h 62"/>
                <a:gd name="T14" fmla="*/ 24 w 54"/>
                <a:gd name="T15" fmla="*/ 58 h 62"/>
                <a:gd name="T16" fmla="*/ 31 w 54"/>
                <a:gd name="T17" fmla="*/ 61 h 62"/>
                <a:gd name="T18" fmla="*/ 50 w 54"/>
                <a:gd name="T19" fmla="*/ 52 h 62"/>
                <a:gd name="T20" fmla="*/ 51 w 54"/>
                <a:gd name="T21" fmla="*/ 30 h 62"/>
                <a:gd name="T22" fmla="*/ 40 w 54"/>
                <a:gd name="T23" fmla="*/ 9 h 62"/>
                <a:gd name="T24" fmla="*/ 19 w 54"/>
                <a:gd name="T2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62">
                  <a:moveTo>
                    <a:pt x="19" y="0"/>
                  </a:moveTo>
                  <a:cubicBezTo>
                    <a:pt x="17" y="5"/>
                    <a:pt x="14" y="9"/>
                    <a:pt x="11" y="17"/>
                  </a:cubicBezTo>
                  <a:cubicBezTo>
                    <a:pt x="10" y="20"/>
                    <a:pt x="9" y="25"/>
                    <a:pt x="9" y="29"/>
                  </a:cubicBezTo>
                  <a:cubicBezTo>
                    <a:pt x="7" y="31"/>
                    <a:pt x="3" y="34"/>
                    <a:pt x="2" y="37"/>
                  </a:cubicBezTo>
                  <a:cubicBezTo>
                    <a:pt x="0" y="41"/>
                    <a:pt x="5" y="49"/>
                    <a:pt x="7" y="51"/>
                  </a:cubicBezTo>
                  <a:cubicBezTo>
                    <a:pt x="8" y="52"/>
                    <a:pt x="10" y="52"/>
                    <a:pt x="12" y="52"/>
                  </a:cubicBezTo>
                  <a:cubicBezTo>
                    <a:pt x="13" y="55"/>
                    <a:pt x="15" y="57"/>
                    <a:pt x="16" y="58"/>
                  </a:cubicBezTo>
                  <a:cubicBezTo>
                    <a:pt x="18" y="59"/>
                    <a:pt x="21" y="59"/>
                    <a:pt x="24" y="58"/>
                  </a:cubicBezTo>
                  <a:cubicBezTo>
                    <a:pt x="26" y="62"/>
                    <a:pt x="27" y="61"/>
                    <a:pt x="31" y="61"/>
                  </a:cubicBezTo>
                  <a:cubicBezTo>
                    <a:pt x="36" y="60"/>
                    <a:pt x="46" y="56"/>
                    <a:pt x="50" y="52"/>
                  </a:cubicBezTo>
                  <a:cubicBezTo>
                    <a:pt x="54" y="46"/>
                    <a:pt x="54" y="37"/>
                    <a:pt x="51" y="30"/>
                  </a:cubicBezTo>
                  <a:cubicBezTo>
                    <a:pt x="49" y="23"/>
                    <a:pt x="45" y="12"/>
                    <a:pt x="40" y="9"/>
                  </a:cubicBezTo>
                  <a:cubicBezTo>
                    <a:pt x="36" y="5"/>
                    <a:pt x="19" y="0"/>
                    <a:pt x="19"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r>
                <a:rPr lang="en-US">
                  <a:solidFill>
                    <a:srgbClr val="222222"/>
                  </a:solidFill>
                  <a:latin typeface="微软雅黑" panose="020B0503020204020204" charset="-122"/>
                  <a:ea typeface="微软雅黑" panose="020B0503020204020204" charset="-122"/>
                </a:rPr>
                <a:t>s</a:t>
              </a:r>
              <a:endParaRPr lang="en-US">
                <a:solidFill>
                  <a:srgbClr val="222222"/>
                </a:solidFill>
                <a:latin typeface="微软雅黑" panose="020B0503020204020204" charset="-122"/>
                <a:ea typeface="微软雅黑" panose="020B0503020204020204" charset="-122"/>
              </a:endParaRPr>
            </a:p>
          </p:txBody>
        </p:sp>
        <p:sp>
          <p:nvSpPr>
            <p:cNvPr id="108" name="Freeform 255"/>
            <p:cNvSpPr/>
            <p:nvPr>
              <p:custDataLst>
                <p:tags r:id="rId93"/>
              </p:custDataLst>
            </p:nvPr>
          </p:nvSpPr>
          <p:spPr bwMode="auto">
            <a:xfrm>
              <a:off x="7311590" y="4444876"/>
              <a:ext cx="88835" cy="51960"/>
            </a:xfrm>
            <a:custGeom>
              <a:avLst/>
              <a:gdLst>
                <a:gd name="T0" fmla="*/ 1 w 38"/>
                <a:gd name="T1" fmla="*/ 10 h 22"/>
                <a:gd name="T2" fmla="*/ 0 w 38"/>
                <a:gd name="T3" fmla="*/ 13 h 22"/>
                <a:gd name="T4" fmla="*/ 2 w 38"/>
                <a:gd name="T5" fmla="*/ 22 h 22"/>
                <a:gd name="T6" fmla="*/ 37 w 38"/>
                <a:gd name="T7" fmla="*/ 14 h 22"/>
                <a:gd name="T8" fmla="*/ 33 w 38"/>
                <a:gd name="T9" fmla="*/ 0 h 22"/>
                <a:gd name="T10" fmla="*/ 1 w 38"/>
                <a:gd name="T11" fmla="*/ 10 h 22"/>
              </a:gdLst>
              <a:ahLst/>
              <a:cxnLst>
                <a:cxn ang="0">
                  <a:pos x="T0" y="T1"/>
                </a:cxn>
                <a:cxn ang="0">
                  <a:pos x="T2" y="T3"/>
                </a:cxn>
                <a:cxn ang="0">
                  <a:pos x="T4" y="T5"/>
                </a:cxn>
                <a:cxn ang="0">
                  <a:pos x="T6" y="T7"/>
                </a:cxn>
                <a:cxn ang="0">
                  <a:pos x="T8" y="T9"/>
                </a:cxn>
                <a:cxn ang="0">
                  <a:pos x="T10" y="T11"/>
                </a:cxn>
              </a:cxnLst>
              <a:rect l="0" t="0" r="r" b="b"/>
              <a:pathLst>
                <a:path w="38" h="22">
                  <a:moveTo>
                    <a:pt x="1" y="10"/>
                  </a:moveTo>
                  <a:cubicBezTo>
                    <a:pt x="1" y="11"/>
                    <a:pt x="0" y="13"/>
                    <a:pt x="0" y="13"/>
                  </a:cubicBezTo>
                  <a:cubicBezTo>
                    <a:pt x="2" y="22"/>
                    <a:pt x="2" y="22"/>
                    <a:pt x="2" y="22"/>
                  </a:cubicBezTo>
                  <a:cubicBezTo>
                    <a:pt x="2" y="22"/>
                    <a:pt x="38" y="14"/>
                    <a:pt x="37" y="14"/>
                  </a:cubicBezTo>
                  <a:cubicBezTo>
                    <a:pt x="36" y="15"/>
                    <a:pt x="33" y="0"/>
                    <a:pt x="33" y="0"/>
                  </a:cubicBezTo>
                  <a:lnTo>
                    <a:pt x="1"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9" name="Freeform 256"/>
            <p:cNvSpPr/>
            <p:nvPr>
              <p:custDataLst>
                <p:tags r:id="rId94"/>
              </p:custDataLst>
            </p:nvPr>
          </p:nvSpPr>
          <p:spPr bwMode="auto">
            <a:xfrm>
              <a:off x="6983070" y="3891756"/>
              <a:ext cx="417355" cy="660392"/>
            </a:xfrm>
            <a:custGeom>
              <a:avLst/>
              <a:gdLst>
                <a:gd name="T0" fmla="*/ 0 w 178"/>
                <a:gd name="T1" fmla="*/ 4 h 282"/>
                <a:gd name="T2" fmla="*/ 42 w 178"/>
                <a:gd name="T3" fmla="*/ 4 h 282"/>
                <a:gd name="T4" fmla="*/ 178 w 178"/>
                <a:gd name="T5" fmla="*/ 246 h 282"/>
                <a:gd name="T6" fmla="*/ 140 w 178"/>
                <a:gd name="T7" fmla="*/ 252 h 282"/>
                <a:gd name="T8" fmla="*/ 56 w 178"/>
                <a:gd name="T9" fmla="*/ 81 h 282"/>
                <a:gd name="T10" fmla="*/ 100 w 178"/>
                <a:gd name="T11" fmla="*/ 278 h 282"/>
                <a:gd name="T12" fmla="*/ 58 w 178"/>
                <a:gd name="T13" fmla="*/ 282 h 282"/>
                <a:gd name="T14" fmla="*/ 0 w 178"/>
                <a:gd name="T15" fmla="*/ 4 h 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8" h="282">
                  <a:moveTo>
                    <a:pt x="0" y="4"/>
                  </a:moveTo>
                  <a:cubicBezTo>
                    <a:pt x="9" y="3"/>
                    <a:pt x="34" y="0"/>
                    <a:pt x="42" y="4"/>
                  </a:cubicBezTo>
                  <a:cubicBezTo>
                    <a:pt x="117" y="46"/>
                    <a:pt x="160" y="181"/>
                    <a:pt x="178" y="246"/>
                  </a:cubicBezTo>
                  <a:cubicBezTo>
                    <a:pt x="140" y="252"/>
                    <a:pt x="140" y="252"/>
                    <a:pt x="140" y="252"/>
                  </a:cubicBezTo>
                  <a:cubicBezTo>
                    <a:pt x="121" y="213"/>
                    <a:pt x="98" y="113"/>
                    <a:pt x="56" y="81"/>
                  </a:cubicBezTo>
                  <a:cubicBezTo>
                    <a:pt x="100" y="278"/>
                    <a:pt x="100" y="278"/>
                    <a:pt x="100" y="278"/>
                  </a:cubicBezTo>
                  <a:cubicBezTo>
                    <a:pt x="58" y="282"/>
                    <a:pt x="58" y="282"/>
                    <a:pt x="58" y="282"/>
                  </a:cubicBezTo>
                  <a:lnTo>
                    <a:pt x="0" y="4"/>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0" name="Freeform 257"/>
            <p:cNvSpPr/>
            <p:nvPr>
              <p:custDataLst>
                <p:tags r:id="rId95"/>
              </p:custDataLst>
            </p:nvPr>
          </p:nvSpPr>
          <p:spPr bwMode="auto">
            <a:xfrm>
              <a:off x="6981394" y="3891756"/>
              <a:ext cx="102244" cy="424060"/>
            </a:xfrm>
            <a:custGeom>
              <a:avLst/>
              <a:gdLst>
                <a:gd name="T0" fmla="*/ 14 w 61"/>
                <a:gd name="T1" fmla="*/ 0 h 253"/>
                <a:gd name="T2" fmla="*/ 14 w 61"/>
                <a:gd name="T3" fmla="*/ 0 h 253"/>
                <a:gd name="T4" fmla="*/ 61 w 61"/>
                <a:gd name="T5" fmla="*/ 66 h 253"/>
                <a:gd name="T6" fmla="*/ 29 w 61"/>
                <a:gd name="T7" fmla="*/ 77 h 253"/>
                <a:gd name="T8" fmla="*/ 53 w 61"/>
                <a:gd name="T9" fmla="*/ 81 h 253"/>
                <a:gd name="T10" fmla="*/ 53 w 61"/>
                <a:gd name="T11" fmla="*/ 253 h 253"/>
                <a:gd name="T12" fmla="*/ 0 w 61"/>
                <a:gd name="T13" fmla="*/ 4 h 253"/>
                <a:gd name="T14" fmla="*/ 14 w 61"/>
                <a:gd name="T15" fmla="*/ 0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53">
                  <a:moveTo>
                    <a:pt x="14" y="0"/>
                  </a:moveTo>
                  <a:lnTo>
                    <a:pt x="14" y="0"/>
                  </a:lnTo>
                  <a:lnTo>
                    <a:pt x="61" y="66"/>
                  </a:lnTo>
                  <a:lnTo>
                    <a:pt x="29" y="77"/>
                  </a:lnTo>
                  <a:lnTo>
                    <a:pt x="53" y="81"/>
                  </a:lnTo>
                  <a:lnTo>
                    <a:pt x="53" y="253"/>
                  </a:lnTo>
                  <a:lnTo>
                    <a:pt x="0" y="4"/>
                  </a:lnTo>
                  <a:lnTo>
                    <a:pt x="14" y="0"/>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1" name="Freeform 258"/>
            <p:cNvSpPr/>
            <p:nvPr>
              <p:custDataLst>
                <p:tags r:id="rId96"/>
              </p:custDataLst>
            </p:nvPr>
          </p:nvSpPr>
          <p:spPr bwMode="auto">
            <a:xfrm>
              <a:off x="6961281" y="3898461"/>
              <a:ext cx="35199" cy="72074"/>
            </a:xfrm>
            <a:custGeom>
              <a:avLst/>
              <a:gdLst>
                <a:gd name="T0" fmla="*/ 0 w 15"/>
                <a:gd name="T1" fmla="*/ 5 h 31"/>
                <a:gd name="T2" fmla="*/ 2 w 15"/>
                <a:gd name="T3" fmla="*/ 1 h 31"/>
                <a:gd name="T4" fmla="*/ 15 w 15"/>
                <a:gd name="T5" fmla="*/ 15 h 31"/>
                <a:gd name="T6" fmla="*/ 3 w 15"/>
                <a:gd name="T7" fmla="*/ 30 h 31"/>
                <a:gd name="T8" fmla="*/ 0 w 15"/>
                <a:gd name="T9" fmla="*/ 5 h 31"/>
              </a:gdLst>
              <a:ahLst/>
              <a:cxnLst>
                <a:cxn ang="0">
                  <a:pos x="T0" y="T1"/>
                </a:cxn>
                <a:cxn ang="0">
                  <a:pos x="T2" y="T3"/>
                </a:cxn>
                <a:cxn ang="0">
                  <a:pos x="T4" y="T5"/>
                </a:cxn>
                <a:cxn ang="0">
                  <a:pos x="T6" y="T7"/>
                </a:cxn>
                <a:cxn ang="0">
                  <a:pos x="T8" y="T9"/>
                </a:cxn>
              </a:cxnLst>
              <a:rect l="0" t="0" r="r" b="b"/>
              <a:pathLst>
                <a:path w="15" h="31">
                  <a:moveTo>
                    <a:pt x="0" y="5"/>
                  </a:moveTo>
                  <a:cubicBezTo>
                    <a:pt x="2" y="1"/>
                    <a:pt x="2" y="1"/>
                    <a:pt x="2" y="1"/>
                  </a:cubicBezTo>
                  <a:cubicBezTo>
                    <a:pt x="2" y="0"/>
                    <a:pt x="15" y="15"/>
                    <a:pt x="15" y="15"/>
                  </a:cubicBezTo>
                  <a:cubicBezTo>
                    <a:pt x="15" y="15"/>
                    <a:pt x="3" y="31"/>
                    <a:pt x="3" y="30"/>
                  </a:cubicBezTo>
                  <a:lnTo>
                    <a:pt x="0" y="5"/>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2" name="Freeform 259"/>
            <p:cNvSpPr/>
            <p:nvPr>
              <p:custDataLst>
                <p:tags r:id="rId97"/>
              </p:custDataLst>
            </p:nvPr>
          </p:nvSpPr>
          <p:spPr bwMode="auto">
            <a:xfrm>
              <a:off x="6941167" y="3967182"/>
              <a:ext cx="124033" cy="584967"/>
            </a:xfrm>
            <a:custGeom>
              <a:avLst/>
              <a:gdLst>
                <a:gd name="T0" fmla="*/ 0 w 74"/>
                <a:gd name="T1" fmla="*/ 1 h 349"/>
                <a:gd name="T2" fmla="*/ 18 w 74"/>
                <a:gd name="T3" fmla="*/ 0 h 349"/>
                <a:gd name="T4" fmla="*/ 74 w 74"/>
                <a:gd name="T5" fmla="*/ 289 h 349"/>
                <a:gd name="T6" fmla="*/ 54 w 74"/>
                <a:gd name="T7" fmla="*/ 349 h 349"/>
                <a:gd name="T8" fmla="*/ 14 w 74"/>
                <a:gd name="T9" fmla="*/ 291 h 349"/>
                <a:gd name="T10" fmla="*/ 0 w 74"/>
                <a:gd name="T11" fmla="*/ 1 h 349"/>
              </a:gdLst>
              <a:ahLst/>
              <a:cxnLst>
                <a:cxn ang="0">
                  <a:pos x="T0" y="T1"/>
                </a:cxn>
                <a:cxn ang="0">
                  <a:pos x="T2" y="T3"/>
                </a:cxn>
                <a:cxn ang="0">
                  <a:pos x="T4" y="T5"/>
                </a:cxn>
                <a:cxn ang="0">
                  <a:pos x="T6" y="T7"/>
                </a:cxn>
                <a:cxn ang="0">
                  <a:pos x="T8" y="T9"/>
                </a:cxn>
                <a:cxn ang="0">
                  <a:pos x="T10" y="T11"/>
                </a:cxn>
              </a:cxnLst>
              <a:rect l="0" t="0" r="r" b="b"/>
              <a:pathLst>
                <a:path w="74" h="349">
                  <a:moveTo>
                    <a:pt x="0" y="1"/>
                  </a:moveTo>
                  <a:lnTo>
                    <a:pt x="18" y="0"/>
                  </a:lnTo>
                  <a:lnTo>
                    <a:pt x="74" y="289"/>
                  </a:lnTo>
                  <a:lnTo>
                    <a:pt x="54" y="349"/>
                  </a:lnTo>
                  <a:lnTo>
                    <a:pt x="14" y="291"/>
                  </a:lnTo>
                  <a:lnTo>
                    <a:pt x="0" y="1"/>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3" name="Freeform 260"/>
            <p:cNvSpPr/>
            <p:nvPr>
              <p:custDataLst>
                <p:tags r:id="rId98"/>
              </p:custDataLst>
            </p:nvPr>
          </p:nvSpPr>
          <p:spPr bwMode="auto">
            <a:xfrm>
              <a:off x="6905968" y="3908517"/>
              <a:ext cx="67045" cy="70397"/>
            </a:xfrm>
            <a:custGeom>
              <a:avLst/>
              <a:gdLst>
                <a:gd name="T0" fmla="*/ 0 w 29"/>
                <a:gd name="T1" fmla="*/ 7 h 30"/>
                <a:gd name="T2" fmla="*/ 29 w 29"/>
                <a:gd name="T3" fmla="*/ 0 h 30"/>
                <a:gd name="T4" fmla="*/ 29 w 29"/>
                <a:gd name="T5" fmla="*/ 27 h 30"/>
                <a:gd name="T6" fmla="*/ 15 w 29"/>
                <a:gd name="T7" fmla="*/ 30 h 30"/>
                <a:gd name="T8" fmla="*/ 0 w 29"/>
                <a:gd name="T9" fmla="*/ 7 h 30"/>
              </a:gdLst>
              <a:ahLst/>
              <a:cxnLst>
                <a:cxn ang="0">
                  <a:pos x="T0" y="T1"/>
                </a:cxn>
                <a:cxn ang="0">
                  <a:pos x="T2" y="T3"/>
                </a:cxn>
                <a:cxn ang="0">
                  <a:pos x="T4" y="T5"/>
                </a:cxn>
                <a:cxn ang="0">
                  <a:pos x="T6" y="T7"/>
                </a:cxn>
                <a:cxn ang="0">
                  <a:pos x="T8" y="T9"/>
                </a:cxn>
              </a:cxnLst>
              <a:rect l="0" t="0" r="r" b="b"/>
              <a:pathLst>
                <a:path w="29" h="30">
                  <a:moveTo>
                    <a:pt x="0" y="7"/>
                  </a:moveTo>
                  <a:cubicBezTo>
                    <a:pt x="1" y="7"/>
                    <a:pt x="29" y="0"/>
                    <a:pt x="29" y="0"/>
                  </a:cubicBezTo>
                  <a:cubicBezTo>
                    <a:pt x="29" y="27"/>
                    <a:pt x="29" y="27"/>
                    <a:pt x="29" y="27"/>
                  </a:cubicBezTo>
                  <a:cubicBezTo>
                    <a:pt x="15" y="30"/>
                    <a:pt x="15" y="30"/>
                    <a:pt x="15" y="30"/>
                  </a:cubicBezTo>
                  <a:lnTo>
                    <a:pt x="0" y="7"/>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4" name="Freeform 261"/>
            <p:cNvSpPr/>
            <p:nvPr>
              <p:custDataLst>
                <p:tags r:id="rId99"/>
              </p:custDataLst>
            </p:nvPr>
          </p:nvSpPr>
          <p:spPr bwMode="auto">
            <a:xfrm>
              <a:off x="6959604" y="3868290"/>
              <a:ext cx="45256" cy="102244"/>
            </a:xfrm>
            <a:custGeom>
              <a:avLst/>
              <a:gdLst>
                <a:gd name="T0" fmla="*/ 0 w 27"/>
                <a:gd name="T1" fmla="*/ 25 h 61"/>
                <a:gd name="T2" fmla="*/ 27 w 27"/>
                <a:gd name="T3" fmla="*/ 61 h 61"/>
                <a:gd name="T4" fmla="*/ 27 w 27"/>
                <a:gd name="T5" fmla="*/ 10 h 61"/>
                <a:gd name="T6" fmla="*/ 7 w 27"/>
                <a:gd name="T7" fmla="*/ 0 h 61"/>
                <a:gd name="T8" fmla="*/ 0 w 27"/>
                <a:gd name="T9" fmla="*/ 25 h 61"/>
              </a:gdLst>
              <a:ahLst/>
              <a:cxnLst>
                <a:cxn ang="0">
                  <a:pos x="T0" y="T1"/>
                </a:cxn>
                <a:cxn ang="0">
                  <a:pos x="T2" y="T3"/>
                </a:cxn>
                <a:cxn ang="0">
                  <a:pos x="T4" y="T5"/>
                </a:cxn>
                <a:cxn ang="0">
                  <a:pos x="T6" y="T7"/>
                </a:cxn>
                <a:cxn ang="0">
                  <a:pos x="T8" y="T9"/>
                </a:cxn>
              </a:cxnLst>
              <a:rect l="0" t="0" r="r" b="b"/>
              <a:pathLst>
                <a:path w="27" h="61">
                  <a:moveTo>
                    <a:pt x="0" y="25"/>
                  </a:moveTo>
                  <a:lnTo>
                    <a:pt x="27" y="61"/>
                  </a:lnTo>
                  <a:lnTo>
                    <a:pt x="27" y="10"/>
                  </a:lnTo>
                  <a:lnTo>
                    <a:pt x="7" y="0"/>
                  </a:lnTo>
                  <a:lnTo>
                    <a:pt x="0" y="25"/>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5" name="Freeform 262"/>
            <p:cNvSpPr/>
            <p:nvPr>
              <p:custDataLst>
                <p:tags r:id="rId100"/>
              </p:custDataLst>
            </p:nvPr>
          </p:nvSpPr>
          <p:spPr bwMode="auto">
            <a:xfrm>
              <a:off x="6781935" y="3881699"/>
              <a:ext cx="142471" cy="115653"/>
            </a:xfrm>
            <a:custGeom>
              <a:avLst/>
              <a:gdLst>
                <a:gd name="T0" fmla="*/ 0 w 85"/>
                <a:gd name="T1" fmla="*/ 24 h 69"/>
                <a:gd name="T2" fmla="*/ 11 w 85"/>
                <a:gd name="T3" fmla="*/ 0 h 69"/>
                <a:gd name="T4" fmla="*/ 85 w 85"/>
                <a:gd name="T5" fmla="*/ 23 h 69"/>
                <a:gd name="T6" fmla="*/ 67 w 85"/>
                <a:gd name="T7" fmla="*/ 69 h 69"/>
                <a:gd name="T8" fmla="*/ 0 w 85"/>
                <a:gd name="T9" fmla="*/ 24 h 69"/>
              </a:gdLst>
              <a:ahLst/>
              <a:cxnLst>
                <a:cxn ang="0">
                  <a:pos x="T0" y="T1"/>
                </a:cxn>
                <a:cxn ang="0">
                  <a:pos x="T2" y="T3"/>
                </a:cxn>
                <a:cxn ang="0">
                  <a:pos x="T4" y="T5"/>
                </a:cxn>
                <a:cxn ang="0">
                  <a:pos x="T6" y="T7"/>
                </a:cxn>
                <a:cxn ang="0">
                  <a:pos x="T8" y="T9"/>
                </a:cxn>
              </a:cxnLst>
              <a:rect l="0" t="0" r="r" b="b"/>
              <a:pathLst>
                <a:path w="85" h="69">
                  <a:moveTo>
                    <a:pt x="0" y="24"/>
                  </a:moveTo>
                  <a:lnTo>
                    <a:pt x="11" y="0"/>
                  </a:lnTo>
                  <a:lnTo>
                    <a:pt x="85" y="23"/>
                  </a:lnTo>
                  <a:lnTo>
                    <a:pt x="67" y="69"/>
                  </a:lnTo>
                  <a:lnTo>
                    <a:pt x="0" y="24"/>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6" name="Freeform 263"/>
            <p:cNvSpPr/>
            <p:nvPr>
              <p:custDataLst>
                <p:tags r:id="rId101"/>
              </p:custDataLst>
            </p:nvPr>
          </p:nvSpPr>
          <p:spPr bwMode="auto">
            <a:xfrm>
              <a:off x="6666283" y="3574969"/>
              <a:ext cx="164260" cy="293322"/>
            </a:xfrm>
            <a:custGeom>
              <a:avLst/>
              <a:gdLst>
                <a:gd name="T0" fmla="*/ 70 w 70"/>
                <a:gd name="T1" fmla="*/ 17 h 125"/>
                <a:gd name="T2" fmla="*/ 63 w 70"/>
                <a:gd name="T3" fmla="*/ 10 h 125"/>
                <a:gd name="T4" fmla="*/ 1 w 70"/>
                <a:gd name="T5" fmla="*/ 56 h 125"/>
                <a:gd name="T6" fmla="*/ 14 w 70"/>
                <a:gd name="T7" fmla="*/ 105 h 125"/>
                <a:gd name="T8" fmla="*/ 53 w 70"/>
                <a:gd name="T9" fmla="*/ 125 h 125"/>
                <a:gd name="T10" fmla="*/ 52 w 70"/>
                <a:gd name="T11" fmla="*/ 109 h 125"/>
                <a:gd name="T12" fmla="*/ 40 w 70"/>
                <a:gd name="T13" fmla="*/ 97 h 125"/>
                <a:gd name="T14" fmla="*/ 27 w 70"/>
                <a:gd name="T15" fmla="*/ 93 h 125"/>
                <a:gd name="T16" fmla="*/ 21 w 70"/>
                <a:gd name="T17" fmla="*/ 79 h 125"/>
                <a:gd name="T18" fmla="*/ 32 w 70"/>
                <a:gd name="T19" fmla="*/ 75 h 125"/>
                <a:gd name="T20" fmla="*/ 47 w 70"/>
                <a:gd name="T21" fmla="*/ 83 h 125"/>
                <a:gd name="T22" fmla="*/ 51 w 70"/>
                <a:gd name="T23" fmla="*/ 80 h 125"/>
                <a:gd name="T24" fmla="*/ 31 w 70"/>
                <a:gd name="T25" fmla="*/ 20 h 125"/>
                <a:gd name="T26" fmla="*/ 70 w 70"/>
                <a:gd name="T27" fmla="*/ 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125">
                  <a:moveTo>
                    <a:pt x="70" y="17"/>
                  </a:moveTo>
                  <a:cubicBezTo>
                    <a:pt x="70" y="14"/>
                    <a:pt x="67" y="12"/>
                    <a:pt x="63" y="10"/>
                  </a:cubicBezTo>
                  <a:cubicBezTo>
                    <a:pt x="38" y="0"/>
                    <a:pt x="3" y="31"/>
                    <a:pt x="1" y="56"/>
                  </a:cubicBezTo>
                  <a:cubicBezTo>
                    <a:pt x="0" y="73"/>
                    <a:pt x="1" y="97"/>
                    <a:pt x="14" y="105"/>
                  </a:cubicBezTo>
                  <a:cubicBezTo>
                    <a:pt x="27" y="114"/>
                    <a:pt x="53" y="125"/>
                    <a:pt x="53" y="125"/>
                  </a:cubicBezTo>
                  <a:cubicBezTo>
                    <a:pt x="53" y="125"/>
                    <a:pt x="53" y="110"/>
                    <a:pt x="52" y="109"/>
                  </a:cubicBezTo>
                  <a:cubicBezTo>
                    <a:pt x="52" y="108"/>
                    <a:pt x="40" y="97"/>
                    <a:pt x="40" y="97"/>
                  </a:cubicBezTo>
                  <a:cubicBezTo>
                    <a:pt x="40" y="97"/>
                    <a:pt x="33" y="97"/>
                    <a:pt x="27" y="93"/>
                  </a:cubicBezTo>
                  <a:cubicBezTo>
                    <a:pt x="20" y="88"/>
                    <a:pt x="18" y="85"/>
                    <a:pt x="21" y="79"/>
                  </a:cubicBezTo>
                  <a:cubicBezTo>
                    <a:pt x="24" y="74"/>
                    <a:pt x="28" y="74"/>
                    <a:pt x="32" y="75"/>
                  </a:cubicBezTo>
                  <a:cubicBezTo>
                    <a:pt x="36" y="75"/>
                    <a:pt x="46" y="84"/>
                    <a:pt x="47" y="83"/>
                  </a:cubicBezTo>
                  <a:cubicBezTo>
                    <a:pt x="48" y="82"/>
                    <a:pt x="51" y="80"/>
                    <a:pt x="51" y="80"/>
                  </a:cubicBezTo>
                  <a:cubicBezTo>
                    <a:pt x="36" y="70"/>
                    <a:pt x="9" y="34"/>
                    <a:pt x="31" y="20"/>
                  </a:cubicBezTo>
                  <a:cubicBezTo>
                    <a:pt x="53" y="6"/>
                    <a:pt x="70" y="17"/>
                    <a:pt x="70" y="17"/>
                  </a:cubicBez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7" name="Freeform 264"/>
            <p:cNvSpPr/>
            <p:nvPr>
              <p:custDataLst>
                <p:tags r:id="rId102"/>
              </p:custDataLst>
            </p:nvPr>
          </p:nvSpPr>
          <p:spPr bwMode="auto">
            <a:xfrm>
              <a:off x="6483585" y="3363778"/>
              <a:ext cx="300026" cy="814596"/>
            </a:xfrm>
            <a:custGeom>
              <a:avLst/>
              <a:gdLst>
                <a:gd name="T0" fmla="*/ 100 w 128"/>
                <a:gd name="T1" fmla="*/ 347 h 347"/>
                <a:gd name="T2" fmla="*/ 0 w 128"/>
                <a:gd name="T3" fmla="*/ 10 h 347"/>
                <a:gd name="T4" fmla="*/ 43 w 128"/>
                <a:gd name="T5" fmla="*/ 0 h 347"/>
                <a:gd name="T6" fmla="*/ 128 w 128"/>
                <a:gd name="T7" fmla="*/ 257 h 347"/>
                <a:gd name="T8" fmla="*/ 100 w 128"/>
                <a:gd name="T9" fmla="*/ 347 h 347"/>
              </a:gdLst>
              <a:ahLst/>
              <a:cxnLst>
                <a:cxn ang="0">
                  <a:pos x="T0" y="T1"/>
                </a:cxn>
                <a:cxn ang="0">
                  <a:pos x="T2" y="T3"/>
                </a:cxn>
                <a:cxn ang="0">
                  <a:pos x="T4" y="T5"/>
                </a:cxn>
                <a:cxn ang="0">
                  <a:pos x="T6" y="T7"/>
                </a:cxn>
                <a:cxn ang="0">
                  <a:pos x="T8" y="T9"/>
                </a:cxn>
              </a:cxnLst>
              <a:rect l="0" t="0" r="r" b="b"/>
              <a:pathLst>
                <a:path w="128" h="347">
                  <a:moveTo>
                    <a:pt x="100" y="347"/>
                  </a:moveTo>
                  <a:cubicBezTo>
                    <a:pt x="64" y="297"/>
                    <a:pt x="30" y="166"/>
                    <a:pt x="0" y="10"/>
                  </a:cubicBezTo>
                  <a:cubicBezTo>
                    <a:pt x="15" y="9"/>
                    <a:pt x="28" y="3"/>
                    <a:pt x="43" y="0"/>
                  </a:cubicBezTo>
                  <a:cubicBezTo>
                    <a:pt x="66" y="114"/>
                    <a:pt x="81" y="202"/>
                    <a:pt x="128" y="257"/>
                  </a:cubicBezTo>
                  <a:lnTo>
                    <a:pt x="100" y="347"/>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grpSp>
      <p:grpSp>
        <p:nvGrpSpPr>
          <p:cNvPr id="118" name="Group 132"/>
          <p:cNvGrpSpPr/>
          <p:nvPr>
            <p:custDataLst>
              <p:tags r:id="rId103"/>
            </p:custDataLst>
          </p:nvPr>
        </p:nvGrpSpPr>
        <p:grpSpPr>
          <a:xfrm>
            <a:off x="8118298" y="1412875"/>
            <a:ext cx="2491347" cy="2669105"/>
            <a:chOff x="6622704" y="321615"/>
            <a:chExt cx="3030429" cy="3246650"/>
          </a:xfrm>
        </p:grpSpPr>
        <p:sp>
          <p:nvSpPr>
            <p:cNvPr id="119" name="Freeform 162"/>
            <p:cNvSpPr/>
            <p:nvPr>
              <p:custDataLst>
                <p:tags r:id="rId104"/>
              </p:custDataLst>
            </p:nvPr>
          </p:nvSpPr>
          <p:spPr bwMode="auto">
            <a:xfrm>
              <a:off x="6622704" y="1050729"/>
              <a:ext cx="1382802" cy="1091156"/>
            </a:xfrm>
            <a:custGeom>
              <a:avLst/>
              <a:gdLst>
                <a:gd name="T0" fmla="*/ 825 w 825"/>
                <a:gd name="T1" fmla="*/ 0 h 651"/>
                <a:gd name="T2" fmla="*/ 4 w 825"/>
                <a:gd name="T3" fmla="*/ 99 h 651"/>
                <a:gd name="T4" fmla="*/ 291 w 825"/>
                <a:gd name="T5" fmla="*/ 328 h 651"/>
                <a:gd name="T6" fmla="*/ 0 w 825"/>
                <a:gd name="T7" fmla="*/ 651 h 651"/>
                <a:gd name="T8" fmla="*/ 787 w 825"/>
                <a:gd name="T9" fmla="*/ 544 h 651"/>
                <a:gd name="T10" fmla="*/ 825 w 825"/>
                <a:gd name="T11" fmla="*/ 0 h 651"/>
              </a:gdLst>
              <a:ahLst/>
              <a:cxnLst>
                <a:cxn ang="0">
                  <a:pos x="T0" y="T1"/>
                </a:cxn>
                <a:cxn ang="0">
                  <a:pos x="T2" y="T3"/>
                </a:cxn>
                <a:cxn ang="0">
                  <a:pos x="T4" y="T5"/>
                </a:cxn>
                <a:cxn ang="0">
                  <a:pos x="T6" y="T7"/>
                </a:cxn>
                <a:cxn ang="0">
                  <a:pos x="T8" y="T9"/>
                </a:cxn>
                <a:cxn ang="0">
                  <a:pos x="T10" y="T11"/>
                </a:cxn>
              </a:cxnLst>
              <a:rect l="0" t="0" r="r" b="b"/>
              <a:pathLst>
                <a:path w="825" h="651">
                  <a:moveTo>
                    <a:pt x="825" y="0"/>
                  </a:moveTo>
                  <a:lnTo>
                    <a:pt x="4" y="99"/>
                  </a:lnTo>
                  <a:lnTo>
                    <a:pt x="291" y="328"/>
                  </a:lnTo>
                  <a:lnTo>
                    <a:pt x="0" y="651"/>
                  </a:lnTo>
                  <a:lnTo>
                    <a:pt x="787" y="544"/>
                  </a:lnTo>
                  <a:lnTo>
                    <a:pt x="825" y="0"/>
                  </a:lnTo>
                  <a:close/>
                </a:path>
              </a:pathLst>
            </a:custGeom>
            <a:solidFill>
              <a:srgbClr val="2196F3">
                <a:lumMod val="60000"/>
                <a:lumOff val="40000"/>
              </a:srgbClr>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0" name="Rectangle 186"/>
            <p:cNvSpPr>
              <a:spLocks noChangeArrowheads="1"/>
            </p:cNvSpPr>
            <p:nvPr>
              <p:custDataLst>
                <p:tags r:id="rId105"/>
              </p:custDataLst>
            </p:nvPr>
          </p:nvSpPr>
          <p:spPr bwMode="auto">
            <a:xfrm>
              <a:off x="9596145" y="358490"/>
              <a:ext cx="45256" cy="3209775"/>
            </a:xfrm>
            <a:prstGeom prst="rect">
              <a:avLst/>
            </a:prstGeom>
            <a:solidFill>
              <a:srgbClr val="222222">
                <a:lumMod val="60000"/>
                <a:lumOff val="40000"/>
              </a:srgbClr>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1" name="Rectangle 187"/>
            <p:cNvSpPr>
              <a:spLocks noChangeArrowheads="1"/>
            </p:cNvSpPr>
            <p:nvPr>
              <p:custDataLst>
                <p:tags r:id="rId106"/>
              </p:custDataLst>
            </p:nvPr>
          </p:nvSpPr>
          <p:spPr bwMode="auto">
            <a:xfrm>
              <a:off x="9619611" y="358490"/>
              <a:ext cx="21790" cy="3209775"/>
            </a:xfrm>
            <a:prstGeom prst="rect">
              <a:avLst/>
            </a:pr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2" name="Freeform 188"/>
            <p:cNvSpPr/>
            <p:nvPr>
              <p:custDataLst>
                <p:tags r:id="rId107"/>
              </p:custDataLst>
            </p:nvPr>
          </p:nvSpPr>
          <p:spPr bwMode="auto">
            <a:xfrm>
              <a:off x="7388691" y="723884"/>
              <a:ext cx="628546" cy="1238655"/>
            </a:xfrm>
            <a:custGeom>
              <a:avLst/>
              <a:gdLst>
                <a:gd name="T0" fmla="*/ 375 w 375"/>
                <a:gd name="T1" fmla="*/ 90 h 739"/>
                <a:gd name="T2" fmla="*/ 46 w 375"/>
                <a:gd name="T3" fmla="*/ 0 h 739"/>
                <a:gd name="T4" fmla="*/ 0 w 375"/>
                <a:gd name="T5" fmla="*/ 572 h 739"/>
                <a:gd name="T6" fmla="*/ 330 w 375"/>
                <a:gd name="T7" fmla="*/ 739 h 739"/>
                <a:gd name="T8" fmla="*/ 375 w 375"/>
                <a:gd name="T9" fmla="*/ 90 h 739"/>
              </a:gdLst>
              <a:ahLst/>
              <a:cxnLst>
                <a:cxn ang="0">
                  <a:pos x="T0" y="T1"/>
                </a:cxn>
                <a:cxn ang="0">
                  <a:pos x="T2" y="T3"/>
                </a:cxn>
                <a:cxn ang="0">
                  <a:pos x="T4" y="T5"/>
                </a:cxn>
                <a:cxn ang="0">
                  <a:pos x="T6" y="T7"/>
                </a:cxn>
                <a:cxn ang="0">
                  <a:pos x="T8" y="T9"/>
                </a:cxn>
              </a:cxnLst>
              <a:rect l="0" t="0" r="r" b="b"/>
              <a:pathLst>
                <a:path w="375" h="739">
                  <a:moveTo>
                    <a:pt x="375" y="90"/>
                  </a:moveTo>
                  <a:lnTo>
                    <a:pt x="46" y="0"/>
                  </a:lnTo>
                  <a:lnTo>
                    <a:pt x="0" y="572"/>
                  </a:lnTo>
                  <a:lnTo>
                    <a:pt x="330" y="739"/>
                  </a:lnTo>
                  <a:lnTo>
                    <a:pt x="375" y="90"/>
                  </a:lnTo>
                  <a:close/>
                </a:path>
              </a:pathLst>
            </a:custGeom>
            <a:solidFill>
              <a:srgbClr val="2196F3">
                <a:lumMod val="75000"/>
              </a:srgbClr>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3" name="Freeform 189"/>
            <p:cNvSpPr/>
            <p:nvPr>
              <p:custDataLst>
                <p:tags r:id="rId108"/>
              </p:custDataLst>
            </p:nvPr>
          </p:nvSpPr>
          <p:spPr bwMode="auto">
            <a:xfrm>
              <a:off x="7388691" y="371899"/>
              <a:ext cx="2219186" cy="1304023"/>
            </a:xfrm>
            <a:custGeom>
              <a:avLst/>
              <a:gdLst>
                <a:gd name="T0" fmla="*/ 1317 w 1324"/>
                <a:gd name="T1" fmla="*/ 0 h 778"/>
                <a:gd name="T2" fmla="*/ 1324 w 1324"/>
                <a:gd name="T3" fmla="*/ 616 h 778"/>
                <a:gd name="T4" fmla="*/ 0 w 1324"/>
                <a:gd name="T5" fmla="*/ 778 h 778"/>
                <a:gd name="T6" fmla="*/ 46 w 1324"/>
                <a:gd name="T7" fmla="*/ 206 h 778"/>
                <a:gd name="T8" fmla="*/ 1317 w 1324"/>
                <a:gd name="T9" fmla="*/ 0 h 778"/>
              </a:gdLst>
              <a:ahLst/>
              <a:cxnLst>
                <a:cxn ang="0">
                  <a:pos x="T0" y="T1"/>
                </a:cxn>
                <a:cxn ang="0">
                  <a:pos x="T2" y="T3"/>
                </a:cxn>
                <a:cxn ang="0">
                  <a:pos x="T4" y="T5"/>
                </a:cxn>
                <a:cxn ang="0">
                  <a:pos x="T6" y="T7"/>
                </a:cxn>
                <a:cxn ang="0">
                  <a:pos x="T8" y="T9"/>
                </a:cxn>
              </a:cxnLst>
              <a:rect l="0" t="0" r="r" b="b"/>
              <a:pathLst>
                <a:path w="1324" h="778">
                  <a:moveTo>
                    <a:pt x="1317" y="0"/>
                  </a:moveTo>
                  <a:lnTo>
                    <a:pt x="1324" y="616"/>
                  </a:lnTo>
                  <a:lnTo>
                    <a:pt x="0" y="778"/>
                  </a:lnTo>
                  <a:lnTo>
                    <a:pt x="46" y="206"/>
                  </a:lnTo>
                  <a:lnTo>
                    <a:pt x="1317" y="0"/>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4" name="Oval 191"/>
            <p:cNvSpPr>
              <a:spLocks noChangeArrowheads="1"/>
            </p:cNvSpPr>
            <p:nvPr>
              <p:custDataLst>
                <p:tags r:id="rId109"/>
              </p:custDataLst>
            </p:nvPr>
          </p:nvSpPr>
          <p:spPr bwMode="auto">
            <a:xfrm>
              <a:off x="9587764" y="321615"/>
              <a:ext cx="65369" cy="60340"/>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5" name="Freeform 192"/>
            <p:cNvSpPr/>
            <p:nvPr>
              <p:custDataLst>
                <p:tags r:id="rId110"/>
              </p:custDataLst>
            </p:nvPr>
          </p:nvSpPr>
          <p:spPr bwMode="auto">
            <a:xfrm>
              <a:off x="9587764" y="321615"/>
              <a:ext cx="60340" cy="41904"/>
            </a:xfrm>
            <a:custGeom>
              <a:avLst/>
              <a:gdLst>
                <a:gd name="T0" fmla="*/ 14 w 26"/>
                <a:gd name="T1" fmla="*/ 0 h 18"/>
                <a:gd name="T2" fmla="*/ 26 w 26"/>
                <a:gd name="T3" fmla="*/ 7 h 18"/>
                <a:gd name="T4" fmla="*/ 15 w 26"/>
                <a:gd name="T5" fmla="*/ 16 h 18"/>
                <a:gd name="T6" fmla="*/ 0 w 26"/>
                <a:gd name="T7" fmla="*/ 10 h 18"/>
                <a:gd name="T8" fmla="*/ 14 w 26"/>
                <a:gd name="T9" fmla="*/ 0 h 18"/>
              </a:gdLst>
              <a:ahLst/>
              <a:cxnLst>
                <a:cxn ang="0">
                  <a:pos x="T0" y="T1"/>
                </a:cxn>
                <a:cxn ang="0">
                  <a:pos x="T2" y="T3"/>
                </a:cxn>
                <a:cxn ang="0">
                  <a:pos x="T4" y="T5"/>
                </a:cxn>
                <a:cxn ang="0">
                  <a:pos x="T6" y="T7"/>
                </a:cxn>
                <a:cxn ang="0">
                  <a:pos x="T8" y="T9"/>
                </a:cxn>
              </a:cxnLst>
              <a:rect l="0" t="0" r="r" b="b"/>
              <a:pathLst>
                <a:path w="26" h="18">
                  <a:moveTo>
                    <a:pt x="14" y="0"/>
                  </a:moveTo>
                  <a:cubicBezTo>
                    <a:pt x="19" y="0"/>
                    <a:pt x="24" y="3"/>
                    <a:pt x="26" y="7"/>
                  </a:cubicBezTo>
                  <a:cubicBezTo>
                    <a:pt x="25" y="11"/>
                    <a:pt x="21" y="15"/>
                    <a:pt x="15" y="16"/>
                  </a:cubicBezTo>
                  <a:cubicBezTo>
                    <a:pt x="8" y="18"/>
                    <a:pt x="2" y="15"/>
                    <a:pt x="0" y="10"/>
                  </a:cubicBezTo>
                  <a:cubicBezTo>
                    <a:pt x="1" y="4"/>
                    <a:pt x="7" y="0"/>
                    <a:pt x="14" y="0"/>
                  </a:cubicBezTo>
                  <a:close/>
                </a:path>
              </a:pathLst>
            </a:custGeom>
            <a:solidFill>
              <a:srgbClr val="6D6E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grpSp>
      <p:sp>
        <p:nvSpPr>
          <p:cNvPr id="127" name="Freeform 190"/>
          <p:cNvSpPr/>
          <p:nvPr>
            <p:custDataLst>
              <p:tags r:id="rId111"/>
            </p:custDataLst>
          </p:nvPr>
        </p:nvSpPr>
        <p:spPr bwMode="auto">
          <a:xfrm>
            <a:off x="10565551" y="2684731"/>
            <a:ext cx="97835" cy="117127"/>
          </a:xfrm>
          <a:custGeom>
            <a:avLst/>
            <a:gdLst>
              <a:gd name="T0" fmla="*/ 43 w 51"/>
              <a:gd name="T1" fmla="*/ 15 h 61"/>
              <a:gd name="T2" fmla="*/ 16 w 51"/>
              <a:gd name="T3" fmla="*/ 5 h 61"/>
              <a:gd name="T4" fmla="*/ 1 w 51"/>
              <a:gd name="T5" fmla="*/ 24 h 61"/>
              <a:gd name="T6" fmla="*/ 20 w 51"/>
              <a:gd name="T7" fmla="*/ 50 h 61"/>
              <a:gd name="T8" fmla="*/ 45 w 51"/>
              <a:gd name="T9" fmla="*/ 49 h 61"/>
              <a:gd name="T10" fmla="*/ 43 w 51"/>
              <a:gd name="T11" fmla="*/ 15 h 61"/>
            </a:gdLst>
            <a:ahLst/>
            <a:cxnLst>
              <a:cxn ang="0">
                <a:pos x="T0" y="T1"/>
              </a:cxn>
              <a:cxn ang="0">
                <a:pos x="T2" y="T3"/>
              </a:cxn>
              <a:cxn ang="0">
                <a:pos x="T4" y="T5"/>
              </a:cxn>
              <a:cxn ang="0">
                <a:pos x="T6" y="T7"/>
              </a:cxn>
              <a:cxn ang="0">
                <a:pos x="T8" y="T9"/>
              </a:cxn>
              <a:cxn ang="0">
                <a:pos x="T10" y="T11"/>
              </a:cxn>
            </a:cxnLst>
            <a:rect l="0" t="0" r="r" b="b"/>
            <a:pathLst>
              <a:path w="51" h="61">
                <a:moveTo>
                  <a:pt x="43" y="15"/>
                </a:moveTo>
                <a:cubicBezTo>
                  <a:pt x="42" y="6"/>
                  <a:pt x="30" y="0"/>
                  <a:pt x="16" y="5"/>
                </a:cubicBezTo>
                <a:cubicBezTo>
                  <a:pt x="3" y="9"/>
                  <a:pt x="0" y="13"/>
                  <a:pt x="1" y="24"/>
                </a:cubicBezTo>
                <a:cubicBezTo>
                  <a:pt x="2" y="35"/>
                  <a:pt x="11" y="46"/>
                  <a:pt x="20" y="50"/>
                </a:cubicBezTo>
                <a:cubicBezTo>
                  <a:pt x="30" y="54"/>
                  <a:pt x="41" y="61"/>
                  <a:pt x="45" y="49"/>
                </a:cubicBezTo>
                <a:cubicBezTo>
                  <a:pt x="51" y="32"/>
                  <a:pt x="44" y="24"/>
                  <a:pt x="43" y="1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34" name="文本框 133"/>
          <p:cNvSpPr txBox="1"/>
          <p:nvPr>
            <p:custDataLst>
              <p:tags r:id="rId112"/>
            </p:custDataLst>
          </p:nvPr>
        </p:nvSpPr>
        <p:spPr>
          <a:xfrm>
            <a:off x="1904365" y="2394585"/>
            <a:ext cx="5359400" cy="1670050"/>
          </a:xfrm>
          <a:prstGeom prst="rect">
            <a:avLst/>
          </a:prstGeom>
          <a:noFill/>
        </p:spPr>
        <p:txBody>
          <a:bodyPr wrap="square" rtlCol="0">
            <a:normAutofit lnSpcReduction="10000"/>
          </a:bodyPr>
          <a:lstStyle>
            <a:defPPr>
              <a:defRPr lang="en-US"/>
            </a:defPPr>
            <a:lvl1pPr>
              <a:lnSpc>
                <a:spcPct val="120000"/>
              </a:lnSpc>
              <a:defRPr kumimoji="1" sz="1400">
                <a:solidFill>
                  <a:srgbClr val="222222">
                    <a:lumMod val="75000"/>
                    <a:lumOff val="25000"/>
                  </a:srgbClr>
                </a:solidFill>
                <a:latin typeface="+mn-ea"/>
              </a:defRPr>
            </a:lvl1pPr>
          </a:lstStyle>
          <a:p>
            <a:pPr algn="just">
              <a:lnSpc>
                <a:spcPct val="130000"/>
              </a:lnSpc>
            </a:pPr>
            <a:r>
              <a:rPr lang="zh-CN" altLang="en-US" sz="1600" b="1" spc="150" dirty="0">
                <a:latin typeface="微软雅黑" panose="020B0503020204020204" charset="-122"/>
                <a:ea typeface="微软雅黑" panose="020B0503020204020204" charset="-122"/>
              </a:rPr>
              <a:t>（1）性格原因：</a:t>
            </a:r>
            <a:r>
              <a:rPr lang="zh-CN" altLang="en-US" sz="1600" spc="150" dirty="0">
                <a:latin typeface="微软雅黑" panose="020B0503020204020204" charset="-122"/>
                <a:ea typeface="微软雅黑" panose="020B0503020204020204" charset="-122"/>
              </a:rPr>
              <a:t>强迫症患者的性格一般拘谨、忧虑、认真仔细、力求准确、缺乏灵活性、追求完美、爱钻牛角尖、过分严格要求自己、喜爱整齐和有秩序等，家庭教育过程中极端强调认真仔细的生活习惯容易培养这种性格特征。</a:t>
            </a:r>
            <a:endParaRPr lang="zh-CN" altLang="en-US" sz="1600" spc="150" dirty="0">
              <a:latin typeface="微软雅黑" panose="020B0503020204020204" charset="-122"/>
              <a:ea typeface="微软雅黑" panose="020B0503020204020204" charset="-122"/>
            </a:endParaRPr>
          </a:p>
        </p:txBody>
      </p:sp>
      <p:grpSp>
        <p:nvGrpSpPr>
          <p:cNvPr id="202" name="组合 201"/>
          <p:cNvGrpSpPr/>
          <p:nvPr>
            <p:custDataLst>
              <p:tags r:id="rId113"/>
            </p:custDataLst>
          </p:nvPr>
        </p:nvGrpSpPr>
        <p:grpSpPr>
          <a:xfrm>
            <a:off x="1205339" y="2481227"/>
            <a:ext cx="695056" cy="695236"/>
            <a:chOff x="730359" y="1888739"/>
            <a:chExt cx="695056" cy="695236"/>
          </a:xfrm>
        </p:grpSpPr>
        <p:sp>
          <p:nvSpPr>
            <p:cNvPr id="129" name="Shape 1489"/>
            <p:cNvSpPr/>
            <p:nvPr>
              <p:custDataLst>
                <p:tags r:id="rId114"/>
              </p:custDataLst>
            </p:nvPr>
          </p:nvSpPr>
          <p:spPr>
            <a:xfrm>
              <a:off x="730359" y="1888739"/>
              <a:ext cx="695056" cy="695236"/>
            </a:xfrm>
            <a:prstGeom prst="ellipse">
              <a:avLst/>
            </a:prstGeom>
            <a:solidFill>
              <a:srgbClr val="FCC301"/>
            </a:solidFill>
            <a:ln w="25400" cap="flat" cmpd="sng">
              <a:solidFill>
                <a:srgbClr val="222222">
                  <a:alpha val="0"/>
                </a:srgbClr>
              </a:solidFill>
              <a:prstDash val="solid"/>
              <a:miter/>
              <a:headEnd type="none" w="med" len="med"/>
              <a:tailEnd type="none" w="med" len="med"/>
            </a:ln>
            <a:effectLst/>
          </p:spPr>
          <p:txBody>
            <a:bodyPr lIns="0" tIns="0" rIns="0" bIns="0" anchor="t" anchorCtr="0">
              <a:noAutofit/>
            </a:bodyPr>
            <a:lstStyle/>
            <a:p>
              <a:pPr defTabSz="457200"/>
              <a:endParaRPr dirty="0">
                <a:solidFill>
                  <a:srgbClr val="222222"/>
                </a:solidFill>
                <a:latin typeface="微软雅黑" panose="020B0503020204020204" charset="-122"/>
                <a:ea typeface="微软雅黑" panose="020B0503020204020204" charset="-122"/>
                <a:cs typeface="Roboto"/>
                <a:sym typeface="Roboto"/>
              </a:endParaRPr>
            </a:p>
          </p:txBody>
        </p:sp>
        <p:sp>
          <p:nvSpPr>
            <p:cNvPr id="195" name="任意形状 194"/>
            <p:cNvSpPr/>
            <p:nvPr>
              <p:custDataLst>
                <p:tags r:id="rId115"/>
              </p:custDataLst>
            </p:nvPr>
          </p:nvSpPr>
          <p:spPr>
            <a:xfrm>
              <a:off x="950200" y="2056357"/>
              <a:ext cx="255937" cy="360000"/>
            </a:xfrm>
            <a:custGeom>
              <a:avLst/>
              <a:gdLst>
                <a:gd name="connsiteX0" fmla="*/ 220500 w 255937"/>
                <a:gd name="connsiteY0" fmla="*/ 226688 h 360000"/>
                <a:gd name="connsiteX1" fmla="*/ 232312 w 255937"/>
                <a:gd name="connsiteY1" fmla="*/ 226688 h 360000"/>
                <a:gd name="connsiteX2" fmla="*/ 232312 w 255937"/>
                <a:gd name="connsiteY2" fmla="*/ 238500 h 360000"/>
                <a:gd name="connsiteX3" fmla="*/ 220500 w 255937"/>
                <a:gd name="connsiteY3" fmla="*/ 238500 h 360000"/>
                <a:gd name="connsiteX4" fmla="*/ 162562 w 255937"/>
                <a:gd name="connsiteY4" fmla="*/ 226688 h 360000"/>
                <a:gd name="connsiteX5" fmla="*/ 209250 w 255937"/>
                <a:gd name="connsiteY5" fmla="*/ 226688 h 360000"/>
                <a:gd name="connsiteX6" fmla="*/ 209250 w 255937"/>
                <a:gd name="connsiteY6" fmla="*/ 238500 h 360000"/>
                <a:gd name="connsiteX7" fmla="*/ 162562 w 255937"/>
                <a:gd name="connsiteY7" fmla="*/ 238500 h 360000"/>
                <a:gd name="connsiteX8" fmla="*/ 81000 w 255937"/>
                <a:gd name="connsiteY8" fmla="*/ 226688 h 360000"/>
                <a:gd name="connsiteX9" fmla="*/ 92813 w 255937"/>
                <a:gd name="connsiteY9" fmla="*/ 226688 h 360000"/>
                <a:gd name="connsiteX10" fmla="*/ 92813 w 255937"/>
                <a:gd name="connsiteY10" fmla="*/ 238500 h 360000"/>
                <a:gd name="connsiteX11" fmla="*/ 81000 w 255937"/>
                <a:gd name="connsiteY11" fmla="*/ 238500 h 360000"/>
                <a:gd name="connsiteX12" fmla="*/ 23062 w 255937"/>
                <a:gd name="connsiteY12" fmla="*/ 226688 h 360000"/>
                <a:gd name="connsiteX13" fmla="*/ 69749 w 255937"/>
                <a:gd name="connsiteY13" fmla="*/ 226688 h 360000"/>
                <a:gd name="connsiteX14" fmla="*/ 69749 w 255937"/>
                <a:gd name="connsiteY14" fmla="*/ 238500 h 360000"/>
                <a:gd name="connsiteX15" fmla="*/ 23062 w 255937"/>
                <a:gd name="connsiteY15" fmla="*/ 238500 h 360000"/>
                <a:gd name="connsiteX16" fmla="*/ 197437 w 255937"/>
                <a:gd name="connsiteY16" fmla="*/ 156938 h 360000"/>
                <a:gd name="connsiteX17" fmla="*/ 174374 w 255937"/>
                <a:gd name="connsiteY17" fmla="*/ 180000 h 360000"/>
                <a:gd name="connsiteX18" fmla="*/ 197437 w 255937"/>
                <a:gd name="connsiteY18" fmla="*/ 203062 h 360000"/>
                <a:gd name="connsiteX19" fmla="*/ 220499 w 255937"/>
                <a:gd name="connsiteY19" fmla="*/ 180000 h 360000"/>
                <a:gd name="connsiteX20" fmla="*/ 197437 w 255937"/>
                <a:gd name="connsiteY20" fmla="*/ 156938 h 360000"/>
                <a:gd name="connsiteX21" fmla="*/ 57937 w 255937"/>
                <a:gd name="connsiteY21" fmla="*/ 156938 h 360000"/>
                <a:gd name="connsiteX22" fmla="*/ 34875 w 255937"/>
                <a:gd name="connsiteY22" fmla="*/ 180000 h 360000"/>
                <a:gd name="connsiteX23" fmla="*/ 57937 w 255937"/>
                <a:gd name="connsiteY23" fmla="*/ 203062 h 360000"/>
                <a:gd name="connsiteX24" fmla="*/ 81000 w 255937"/>
                <a:gd name="connsiteY24" fmla="*/ 180000 h 360000"/>
                <a:gd name="connsiteX25" fmla="*/ 57937 w 255937"/>
                <a:gd name="connsiteY25" fmla="*/ 156938 h 360000"/>
                <a:gd name="connsiteX26" fmla="*/ 197437 w 255937"/>
                <a:gd name="connsiteY26" fmla="*/ 145125 h 360000"/>
                <a:gd name="connsiteX27" fmla="*/ 232312 w 255937"/>
                <a:gd name="connsiteY27" fmla="*/ 180000 h 360000"/>
                <a:gd name="connsiteX28" fmla="*/ 197437 w 255937"/>
                <a:gd name="connsiteY28" fmla="*/ 214875 h 360000"/>
                <a:gd name="connsiteX29" fmla="*/ 162562 w 255937"/>
                <a:gd name="connsiteY29" fmla="*/ 180000 h 360000"/>
                <a:gd name="connsiteX30" fmla="*/ 197437 w 255937"/>
                <a:gd name="connsiteY30" fmla="*/ 145125 h 360000"/>
                <a:gd name="connsiteX31" fmla="*/ 57937 w 255937"/>
                <a:gd name="connsiteY31" fmla="*/ 145125 h 360000"/>
                <a:gd name="connsiteX32" fmla="*/ 92812 w 255937"/>
                <a:gd name="connsiteY32" fmla="*/ 180000 h 360000"/>
                <a:gd name="connsiteX33" fmla="*/ 57937 w 255937"/>
                <a:gd name="connsiteY33" fmla="*/ 214875 h 360000"/>
                <a:gd name="connsiteX34" fmla="*/ 23062 w 255937"/>
                <a:gd name="connsiteY34" fmla="*/ 180000 h 360000"/>
                <a:gd name="connsiteX35" fmla="*/ 57937 w 255937"/>
                <a:gd name="connsiteY35" fmla="*/ 145125 h 360000"/>
                <a:gd name="connsiteX36" fmla="*/ 151312 w 255937"/>
                <a:gd name="connsiteY36" fmla="*/ 116438 h 360000"/>
                <a:gd name="connsiteX37" fmla="*/ 151312 w 255937"/>
                <a:gd name="connsiteY37" fmla="*/ 278438 h 360000"/>
                <a:gd name="connsiteX38" fmla="*/ 161999 w 255937"/>
                <a:gd name="connsiteY38" fmla="*/ 348188 h 360000"/>
                <a:gd name="connsiteX39" fmla="*/ 233437 w 255937"/>
                <a:gd name="connsiteY39" fmla="*/ 348188 h 360000"/>
                <a:gd name="connsiteX40" fmla="*/ 244124 w 255937"/>
                <a:gd name="connsiteY40" fmla="*/ 277875 h 360000"/>
                <a:gd name="connsiteX41" fmla="*/ 244124 w 255937"/>
                <a:gd name="connsiteY41" fmla="*/ 116438 h 360000"/>
                <a:gd name="connsiteX42" fmla="*/ 11812 w 255937"/>
                <a:gd name="connsiteY42" fmla="*/ 116438 h 360000"/>
                <a:gd name="connsiteX43" fmla="*/ 11812 w 255937"/>
                <a:gd name="connsiteY43" fmla="*/ 277875 h 360000"/>
                <a:gd name="connsiteX44" fmla="*/ 22500 w 255937"/>
                <a:gd name="connsiteY44" fmla="*/ 348188 h 360000"/>
                <a:gd name="connsiteX45" fmla="*/ 93938 w 255937"/>
                <a:gd name="connsiteY45" fmla="*/ 348188 h 360000"/>
                <a:gd name="connsiteX46" fmla="*/ 104625 w 255937"/>
                <a:gd name="connsiteY46" fmla="*/ 277875 h 360000"/>
                <a:gd name="connsiteX47" fmla="*/ 104625 w 255937"/>
                <a:gd name="connsiteY47" fmla="*/ 116438 h 360000"/>
                <a:gd name="connsiteX48" fmla="*/ 185625 w 255937"/>
                <a:gd name="connsiteY48" fmla="*/ 52313 h 360000"/>
                <a:gd name="connsiteX49" fmla="*/ 197437 w 255937"/>
                <a:gd name="connsiteY49" fmla="*/ 52313 h 360000"/>
                <a:gd name="connsiteX50" fmla="*/ 197437 w 255937"/>
                <a:gd name="connsiteY50" fmla="*/ 64126 h 360000"/>
                <a:gd name="connsiteX51" fmla="*/ 185625 w 255937"/>
                <a:gd name="connsiteY51" fmla="*/ 64126 h 360000"/>
                <a:gd name="connsiteX52" fmla="*/ 47281 w 255937"/>
                <a:gd name="connsiteY52" fmla="*/ 52313 h 360000"/>
                <a:gd name="connsiteX53" fmla="*/ 41555 w 255937"/>
                <a:gd name="connsiteY53" fmla="*/ 76641 h 360000"/>
                <a:gd name="connsiteX54" fmla="*/ 18703 w 255937"/>
                <a:gd name="connsiteY54" fmla="*/ 104625 h 360000"/>
                <a:gd name="connsiteX55" fmla="*/ 97694 w 255937"/>
                <a:gd name="connsiteY55" fmla="*/ 104625 h 360000"/>
                <a:gd name="connsiteX56" fmla="*/ 74883 w 255937"/>
                <a:gd name="connsiteY56" fmla="*/ 76852 h 360000"/>
                <a:gd name="connsiteX57" fmla="*/ 69133 w 255937"/>
                <a:gd name="connsiteY57" fmla="*/ 52313 h 360000"/>
                <a:gd name="connsiteX58" fmla="*/ 162562 w 255937"/>
                <a:gd name="connsiteY58" fmla="*/ 42535 h 360000"/>
                <a:gd name="connsiteX59" fmla="*/ 152332 w 255937"/>
                <a:gd name="connsiteY59" fmla="*/ 104625 h 360000"/>
                <a:gd name="connsiteX60" fmla="*/ 243069 w 255937"/>
                <a:gd name="connsiteY60" fmla="*/ 104625 h 360000"/>
                <a:gd name="connsiteX61" fmla="*/ 232875 w 255937"/>
                <a:gd name="connsiteY61" fmla="*/ 44818 h 360000"/>
                <a:gd name="connsiteX62" fmla="*/ 232875 w 255937"/>
                <a:gd name="connsiteY62" fmla="*/ 46688 h 360000"/>
                <a:gd name="connsiteX63" fmla="*/ 191812 w 255937"/>
                <a:gd name="connsiteY63" fmla="*/ 87188 h 360000"/>
                <a:gd name="connsiteX64" fmla="*/ 162562 w 255937"/>
                <a:gd name="connsiteY64" fmla="*/ 87188 h 360000"/>
                <a:gd name="connsiteX65" fmla="*/ 174374 w 255937"/>
                <a:gd name="connsiteY65" fmla="*/ 11812 h 360000"/>
                <a:gd name="connsiteX66" fmla="*/ 174374 w 255937"/>
                <a:gd name="connsiteY66" fmla="*/ 75375 h 360000"/>
                <a:gd name="connsiteX67" fmla="*/ 191812 w 255937"/>
                <a:gd name="connsiteY67" fmla="*/ 75375 h 360000"/>
                <a:gd name="connsiteX68" fmla="*/ 221062 w 255937"/>
                <a:gd name="connsiteY68" fmla="*/ 46125 h 360000"/>
                <a:gd name="connsiteX69" fmla="*/ 221062 w 255937"/>
                <a:gd name="connsiteY69" fmla="*/ 11812 h 360000"/>
                <a:gd name="connsiteX70" fmla="*/ 197437 w 255937"/>
                <a:gd name="connsiteY70" fmla="*/ 11812 h 360000"/>
                <a:gd name="connsiteX71" fmla="*/ 197437 w 255937"/>
                <a:gd name="connsiteY71" fmla="*/ 40500 h 360000"/>
                <a:gd name="connsiteX72" fmla="*/ 185625 w 255937"/>
                <a:gd name="connsiteY72" fmla="*/ 40500 h 360000"/>
                <a:gd name="connsiteX73" fmla="*/ 185625 w 255937"/>
                <a:gd name="connsiteY73" fmla="*/ 11812 h 360000"/>
                <a:gd name="connsiteX74" fmla="*/ 52313 w 255937"/>
                <a:gd name="connsiteY74" fmla="*/ 11250 h 360000"/>
                <a:gd name="connsiteX75" fmla="*/ 52313 w 255937"/>
                <a:gd name="connsiteY75" fmla="*/ 30938 h 360000"/>
                <a:gd name="connsiteX76" fmla="*/ 50062 w 255937"/>
                <a:gd name="connsiteY76" fmla="*/ 40500 h 360000"/>
                <a:gd name="connsiteX77" fmla="*/ 66365 w 255937"/>
                <a:gd name="connsiteY77" fmla="*/ 40500 h 360000"/>
                <a:gd name="connsiteX78" fmla="*/ 64125 w 255937"/>
                <a:gd name="connsiteY78" fmla="*/ 30938 h 360000"/>
                <a:gd name="connsiteX79" fmla="*/ 64125 w 255937"/>
                <a:gd name="connsiteY79" fmla="*/ 19688 h 360000"/>
                <a:gd name="connsiteX80" fmla="*/ 55688 w 255937"/>
                <a:gd name="connsiteY80" fmla="*/ 11250 h 360000"/>
                <a:gd name="connsiteX81" fmla="*/ 157499 w 255937"/>
                <a:gd name="connsiteY81" fmla="*/ 0 h 360000"/>
                <a:gd name="connsiteX82" fmla="*/ 237374 w 255937"/>
                <a:gd name="connsiteY82" fmla="*/ 0 h 360000"/>
                <a:gd name="connsiteX83" fmla="*/ 255937 w 255937"/>
                <a:gd name="connsiteY83" fmla="*/ 110250 h 360000"/>
                <a:gd name="connsiteX84" fmla="*/ 255937 w 255937"/>
                <a:gd name="connsiteY84" fmla="*/ 279563 h 360000"/>
                <a:gd name="connsiteX85" fmla="*/ 242999 w 255937"/>
                <a:gd name="connsiteY85" fmla="*/ 360000 h 360000"/>
                <a:gd name="connsiteX86" fmla="*/ 151874 w 255937"/>
                <a:gd name="connsiteY86" fmla="*/ 360000 h 360000"/>
                <a:gd name="connsiteX87" fmla="*/ 139499 w 255937"/>
                <a:gd name="connsiteY87" fmla="*/ 278438 h 360000"/>
                <a:gd name="connsiteX88" fmla="*/ 139499 w 255937"/>
                <a:gd name="connsiteY88" fmla="*/ 109125 h 360000"/>
                <a:gd name="connsiteX89" fmla="*/ 40500 w 255937"/>
                <a:gd name="connsiteY89" fmla="*/ 0 h 360000"/>
                <a:gd name="connsiteX90" fmla="*/ 60188 w 255937"/>
                <a:gd name="connsiteY90" fmla="*/ 0 h 360000"/>
                <a:gd name="connsiteX91" fmla="*/ 75375 w 255937"/>
                <a:gd name="connsiteY91" fmla="*/ 15188 h 360000"/>
                <a:gd name="connsiteX92" fmla="*/ 75375 w 255937"/>
                <a:gd name="connsiteY92" fmla="*/ 31500 h 360000"/>
                <a:gd name="connsiteX93" fmla="*/ 113625 w 255937"/>
                <a:gd name="connsiteY93" fmla="*/ 105750 h 360000"/>
                <a:gd name="connsiteX94" fmla="*/ 115875 w 255937"/>
                <a:gd name="connsiteY94" fmla="*/ 107438 h 360000"/>
                <a:gd name="connsiteX95" fmla="*/ 115875 w 255937"/>
                <a:gd name="connsiteY95" fmla="*/ 279563 h 360000"/>
                <a:gd name="connsiteX96" fmla="*/ 103500 w 255937"/>
                <a:gd name="connsiteY96" fmla="*/ 360000 h 360000"/>
                <a:gd name="connsiteX97" fmla="*/ 12375 w 255937"/>
                <a:gd name="connsiteY97" fmla="*/ 360000 h 360000"/>
                <a:gd name="connsiteX98" fmla="*/ 0 w 255937"/>
                <a:gd name="connsiteY98" fmla="*/ 278438 h 360000"/>
                <a:gd name="connsiteX99" fmla="*/ 0 w 255937"/>
                <a:gd name="connsiteY99" fmla="*/ 107438 h 360000"/>
                <a:gd name="connsiteX100" fmla="*/ 2250 w 255937"/>
                <a:gd name="connsiteY100" fmla="*/ 105750 h 360000"/>
                <a:gd name="connsiteX101" fmla="*/ 40500 w 255937"/>
                <a:gd name="connsiteY101" fmla="*/ 3150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5937" h="360000">
                  <a:moveTo>
                    <a:pt x="220500" y="226688"/>
                  </a:moveTo>
                  <a:lnTo>
                    <a:pt x="232312" y="226688"/>
                  </a:lnTo>
                  <a:lnTo>
                    <a:pt x="232312" y="238500"/>
                  </a:lnTo>
                  <a:lnTo>
                    <a:pt x="220500" y="238500"/>
                  </a:lnTo>
                  <a:close/>
                  <a:moveTo>
                    <a:pt x="162562" y="226688"/>
                  </a:moveTo>
                  <a:lnTo>
                    <a:pt x="209250" y="226688"/>
                  </a:lnTo>
                  <a:lnTo>
                    <a:pt x="209250" y="238500"/>
                  </a:lnTo>
                  <a:lnTo>
                    <a:pt x="162562" y="238500"/>
                  </a:lnTo>
                  <a:close/>
                  <a:moveTo>
                    <a:pt x="81000" y="226688"/>
                  </a:moveTo>
                  <a:lnTo>
                    <a:pt x="92813" y="226688"/>
                  </a:lnTo>
                  <a:lnTo>
                    <a:pt x="92813" y="238500"/>
                  </a:lnTo>
                  <a:lnTo>
                    <a:pt x="81000" y="238500"/>
                  </a:lnTo>
                  <a:close/>
                  <a:moveTo>
                    <a:pt x="23062" y="226688"/>
                  </a:moveTo>
                  <a:lnTo>
                    <a:pt x="69749" y="226688"/>
                  </a:lnTo>
                  <a:lnTo>
                    <a:pt x="69749" y="238500"/>
                  </a:lnTo>
                  <a:lnTo>
                    <a:pt x="23062" y="238500"/>
                  </a:lnTo>
                  <a:close/>
                  <a:moveTo>
                    <a:pt x="197437" y="156938"/>
                  </a:moveTo>
                  <a:cubicBezTo>
                    <a:pt x="184499" y="156938"/>
                    <a:pt x="174374" y="167063"/>
                    <a:pt x="174374" y="180000"/>
                  </a:cubicBezTo>
                  <a:cubicBezTo>
                    <a:pt x="174374" y="192938"/>
                    <a:pt x="184499" y="203062"/>
                    <a:pt x="197437" y="203062"/>
                  </a:cubicBezTo>
                  <a:cubicBezTo>
                    <a:pt x="210375" y="203062"/>
                    <a:pt x="220499" y="192938"/>
                    <a:pt x="220499" y="180000"/>
                  </a:cubicBezTo>
                  <a:cubicBezTo>
                    <a:pt x="220499" y="167063"/>
                    <a:pt x="210375" y="156938"/>
                    <a:pt x="197437" y="156938"/>
                  </a:cubicBezTo>
                  <a:close/>
                  <a:moveTo>
                    <a:pt x="57937" y="156938"/>
                  </a:moveTo>
                  <a:cubicBezTo>
                    <a:pt x="44999" y="156938"/>
                    <a:pt x="34875" y="167063"/>
                    <a:pt x="34875" y="180000"/>
                  </a:cubicBezTo>
                  <a:cubicBezTo>
                    <a:pt x="34875" y="192938"/>
                    <a:pt x="44999" y="203062"/>
                    <a:pt x="57937" y="203062"/>
                  </a:cubicBezTo>
                  <a:cubicBezTo>
                    <a:pt x="70875" y="203062"/>
                    <a:pt x="81000" y="192938"/>
                    <a:pt x="81000" y="180000"/>
                  </a:cubicBezTo>
                  <a:cubicBezTo>
                    <a:pt x="81000" y="167063"/>
                    <a:pt x="70875" y="156938"/>
                    <a:pt x="57937" y="156938"/>
                  </a:cubicBezTo>
                  <a:close/>
                  <a:moveTo>
                    <a:pt x="197437" y="145125"/>
                  </a:moveTo>
                  <a:cubicBezTo>
                    <a:pt x="216562" y="145125"/>
                    <a:pt x="232312" y="160875"/>
                    <a:pt x="232312" y="180000"/>
                  </a:cubicBezTo>
                  <a:cubicBezTo>
                    <a:pt x="232312" y="199125"/>
                    <a:pt x="216562" y="214875"/>
                    <a:pt x="197437" y="214875"/>
                  </a:cubicBezTo>
                  <a:cubicBezTo>
                    <a:pt x="178312" y="214875"/>
                    <a:pt x="162562" y="199125"/>
                    <a:pt x="162562" y="180000"/>
                  </a:cubicBezTo>
                  <a:cubicBezTo>
                    <a:pt x="162562" y="160875"/>
                    <a:pt x="178312" y="145125"/>
                    <a:pt x="197437" y="145125"/>
                  </a:cubicBezTo>
                  <a:close/>
                  <a:moveTo>
                    <a:pt x="57937" y="145125"/>
                  </a:moveTo>
                  <a:cubicBezTo>
                    <a:pt x="77062" y="145125"/>
                    <a:pt x="92812" y="160875"/>
                    <a:pt x="92812" y="180000"/>
                  </a:cubicBezTo>
                  <a:cubicBezTo>
                    <a:pt x="92812" y="199125"/>
                    <a:pt x="77062" y="214875"/>
                    <a:pt x="57937" y="214875"/>
                  </a:cubicBezTo>
                  <a:cubicBezTo>
                    <a:pt x="38812" y="214875"/>
                    <a:pt x="23062" y="199125"/>
                    <a:pt x="23062" y="180000"/>
                  </a:cubicBezTo>
                  <a:cubicBezTo>
                    <a:pt x="23062" y="160875"/>
                    <a:pt x="38812" y="145125"/>
                    <a:pt x="57937" y="145125"/>
                  </a:cubicBezTo>
                  <a:close/>
                  <a:moveTo>
                    <a:pt x="151312" y="116438"/>
                  </a:moveTo>
                  <a:lnTo>
                    <a:pt x="151312" y="278438"/>
                  </a:lnTo>
                  <a:lnTo>
                    <a:pt x="161999" y="348188"/>
                  </a:lnTo>
                  <a:lnTo>
                    <a:pt x="233437" y="348188"/>
                  </a:lnTo>
                  <a:lnTo>
                    <a:pt x="244124" y="277875"/>
                  </a:lnTo>
                  <a:lnTo>
                    <a:pt x="244124" y="116438"/>
                  </a:lnTo>
                  <a:close/>
                  <a:moveTo>
                    <a:pt x="11812" y="116438"/>
                  </a:moveTo>
                  <a:lnTo>
                    <a:pt x="11812" y="277875"/>
                  </a:lnTo>
                  <a:lnTo>
                    <a:pt x="22500" y="348188"/>
                  </a:lnTo>
                  <a:lnTo>
                    <a:pt x="93938" y="348188"/>
                  </a:lnTo>
                  <a:lnTo>
                    <a:pt x="104625" y="277875"/>
                  </a:lnTo>
                  <a:lnTo>
                    <a:pt x="104625" y="116438"/>
                  </a:lnTo>
                  <a:close/>
                  <a:moveTo>
                    <a:pt x="185625" y="52313"/>
                  </a:moveTo>
                  <a:lnTo>
                    <a:pt x="197437" y="52313"/>
                  </a:lnTo>
                  <a:lnTo>
                    <a:pt x="197437" y="64126"/>
                  </a:lnTo>
                  <a:lnTo>
                    <a:pt x="185625" y="64126"/>
                  </a:lnTo>
                  <a:close/>
                  <a:moveTo>
                    <a:pt x="47281" y="52313"/>
                  </a:moveTo>
                  <a:lnTo>
                    <a:pt x="41555" y="76641"/>
                  </a:lnTo>
                  <a:lnTo>
                    <a:pt x="18703" y="104625"/>
                  </a:lnTo>
                  <a:lnTo>
                    <a:pt x="97694" y="104625"/>
                  </a:lnTo>
                  <a:lnTo>
                    <a:pt x="74883" y="76852"/>
                  </a:lnTo>
                  <a:lnTo>
                    <a:pt x="69133" y="52313"/>
                  </a:lnTo>
                  <a:close/>
                  <a:moveTo>
                    <a:pt x="162562" y="42535"/>
                  </a:moveTo>
                  <a:lnTo>
                    <a:pt x="152332" y="104625"/>
                  </a:lnTo>
                  <a:lnTo>
                    <a:pt x="243069" y="104625"/>
                  </a:lnTo>
                  <a:lnTo>
                    <a:pt x="232875" y="44818"/>
                  </a:lnTo>
                  <a:lnTo>
                    <a:pt x="232875" y="46688"/>
                  </a:lnTo>
                  <a:cubicBezTo>
                    <a:pt x="232312" y="69188"/>
                    <a:pt x="214312" y="87188"/>
                    <a:pt x="191812" y="87188"/>
                  </a:cubicBezTo>
                  <a:lnTo>
                    <a:pt x="162562" y="87188"/>
                  </a:lnTo>
                  <a:close/>
                  <a:moveTo>
                    <a:pt x="174374" y="11812"/>
                  </a:moveTo>
                  <a:lnTo>
                    <a:pt x="174374" y="75375"/>
                  </a:lnTo>
                  <a:lnTo>
                    <a:pt x="191812" y="75375"/>
                  </a:lnTo>
                  <a:cubicBezTo>
                    <a:pt x="207562" y="75375"/>
                    <a:pt x="221062" y="62438"/>
                    <a:pt x="221062" y="46125"/>
                  </a:cubicBezTo>
                  <a:lnTo>
                    <a:pt x="221062" y="11812"/>
                  </a:lnTo>
                  <a:lnTo>
                    <a:pt x="197437" y="11812"/>
                  </a:lnTo>
                  <a:lnTo>
                    <a:pt x="197437" y="40500"/>
                  </a:lnTo>
                  <a:lnTo>
                    <a:pt x="185625" y="40500"/>
                  </a:lnTo>
                  <a:lnTo>
                    <a:pt x="185625" y="11812"/>
                  </a:lnTo>
                  <a:close/>
                  <a:moveTo>
                    <a:pt x="52313" y="11250"/>
                  </a:moveTo>
                  <a:lnTo>
                    <a:pt x="52313" y="30938"/>
                  </a:lnTo>
                  <a:lnTo>
                    <a:pt x="50062" y="40500"/>
                  </a:lnTo>
                  <a:lnTo>
                    <a:pt x="66365" y="40500"/>
                  </a:lnTo>
                  <a:lnTo>
                    <a:pt x="64125" y="30938"/>
                  </a:lnTo>
                  <a:lnTo>
                    <a:pt x="64125" y="19688"/>
                  </a:lnTo>
                  <a:lnTo>
                    <a:pt x="55688" y="11250"/>
                  </a:lnTo>
                  <a:close/>
                  <a:moveTo>
                    <a:pt x="157499" y="0"/>
                  </a:moveTo>
                  <a:lnTo>
                    <a:pt x="237374" y="0"/>
                  </a:lnTo>
                  <a:lnTo>
                    <a:pt x="255937" y="110250"/>
                  </a:lnTo>
                  <a:lnTo>
                    <a:pt x="255937" y="279563"/>
                  </a:lnTo>
                  <a:lnTo>
                    <a:pt x="242999" y="360000"/>
                  </a:lnTo>
                  <a:lnTo>
                    <a:pt x="151874" y="360000"/>
                  </a:lnTo>
                  <a:lnTo>
                    <a:pt x="139499" y="278438"/>
                  </a:lnTo>
                  <a:lnTo>
                    <a:pt x="139499" y="109125"/>
                  </a:lnTo>
                  <a:close/>
                  <a:moveTo>
                    <a:pt x="40500" y="0"/>
                  </a:moveTo>
                  <a:lnTo>
                    <a:pt x="60188" y="0"/>
                  </a:lnTo>
                  <a:lnTo>
                    <a:pt x="75375" y="15188"/>
                  </a:lnTo>
                  <a:lnTo>
                    <a:pt x="75375" y="31500"/>
                  </a:lnTo>
                  <a:cubicBezTo>
                    <a:pt x="75375" y="60750"/>
                    <a:pt x="89438" y="88875"/>
                    <a:pt x="113625" y="105750"/>
                  </a:cubicBezTo>
                  <a:lnTo>
                    <a:pt x="115875" y="107438"/>
                  </a:lnTo>
                  <a:lnTo>
                    <a:pt x="115875" y="279563"/>
                  </a:lnTo>
                  <a:lnTo>
                    <a:pt x="103500" y="360000"/>
                  </a:lnTo>
                  <a:lnTo>
                    <a:pt x="12375" y="360000"/>
                  </a:lnTo>
                  <a:lnTo>
                    <a:pt x="0" y="278438"/>
                  </a:lnTo>
                  <a:lnTo>
                    <a:pt x="0" y="107438"/>
                  </a:lnTo>
                  <a:lnTo>
                    <a:pt x="2250" y="105750"/>
                  </a:lnTo>
                  <a:cubicBezTo>
                    <a:pt x="26437" y="88875"/>
                    <a:pt x="40500" y="60750"/>
                    <a:pt x="40500" y="31500"/>
                  </a:cubicBezTo>
                  <a:close/>
                </a:path>
              </a:pathLst>
            </a:custGeom>
            <a:solidFill>
              <a:srgbClr val="FFFFFF"/>
            </a:solidFill>
            <a:ln w="5507"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grpSp>
      <p:grpSp>
        <p:nvGrpSpPr>
          <p:cNvPr id="201" name="组合 200"/>
          <p:cNvGrpSpPr/>
          <p:nvPr>
            <p:custDataLst>
              <p:tags r:id="rId116"/>
            </p:custDataLst>
          </p:nvPr>
        </p:nvGrpSpPr>
        <p:grpSpPr>
          <a:xfrm>
            <a:off x="1205339" y="4310497"/>
            <a:ext cx="695056" cy="695236"/>
            <a:chOff x="730359" y="3448306"/>
            <a:chExt cx="695056" cy="695236"/>
          </a:xfrm>
        </p:grpSpPr>
        <p:sp>
          <p:nvSpPr>
            <p:cNvPr id="140" name="Shape 1490"/>
            <p:cNvSpPr/>
            <p:nvPr>
              <p:custDataLst>
                <p:tags r:id="rId117"/>
              </p:custDataLst>
            </p:nvPr>
          </p:nvSpPr>
          <p:spPr>
            <a:xfrm>
              <a:off x="730359" y="3448306"/>
              <a:ext cx="695056" cy="695236"/>
            </a:xfrm>
            <a:prstGeom prst="ellipse">
              <a:avLst/>
            </a:prstGeom>
            <a:solidFill>
              <a:srgbClr val="7EA96D"/>
            </a:solidFill>
            <a:ln w="25400" cap="flat" cmpd="sng">
              <a:solidFill>
                <a:srgbClr val="222222">
                  <a:alpha val="0"/>
                </a:srgbClr>
              </a:solidFill>
              <a:prstDash val="solid"/>
              <a:miter/>
              <a:headEnd type="none" w="med" len="med"/>
              <a:tailEnd type="none" w="med" len="med"/>
            </a:ln>
            <a:effectLst/>
          </p:spPr>
          <p:txBody>
            <a:bodyPr lIns="0" tIns="0" rIns="0" bIns="0" anchor="t" anchorCtr="0">
              <a:noAutofit/>
            </a:bodyPr>
            <a:lstStyle/>
            <a:p>
              <a:pPr defTabSz="457200"/>
              <a:endParaRPr dirty="0">
                <a:solidFill>
                  <a:srgbClr val="222222"/>
                </a:solidFill>
                <a:latin typeface="微软雅黑" panose="020B0503020204020204" charset="-122"/>
                <a:ea typeface="微软雅黑" panose="020B0503020204020204" charset="-122"/>
                <a:cs typeface="Roboto"/>
                <a:sym typeface="Roboto"/>
              </a:endParaRPr>
            </a:p>
          </p:txBody>
        </p:sp>
        <p:sp>
          <p:nvSpPr>
            <p:cNvPr id="196" name="任意形状 195"/>
            <p:cNvSpPr/>
            <p:nvPr>
              <p:custDataLst>
                <p:tags r:id="rId118"/>
              </p:custDataLst>
            </p:nvPr>
          </p:nvSpPr>
          <p:spPr>
            <a:xfrm>
              <a:off x="897886" y="3616487"/>
              <a:ext cx="360000" cy="358874"/>
            </a:xfrm>
            <a:custGeom>
              <a:avLst/>
              <a:gdLst>
                <a:gd name="connsiteX0" fmla="*/ 185625 w 360000"/>
                <a:gd name="connsiteY0" fmla="*/ 331312 h 358874"/>
                <a:gd name="connsiteX1" fmla="*/ 196313 w 360000"/>
                <a:gd name="connsiteY1" fmla="*/ 331312 h 358874"/>
                <a:gd name="connsiteX2" fmla="*/ 196313 w 360000"/>
                <a:gd name="connsiteY2" fmla="*/ 342562 h 358874"/>
                <a:gd name="connsiteX3" fmla="*/ 185625 w 360000"/>
                <a:gd name="connsiteY3" fmla="*/ 342562 h 358874"/>
                <a:gd name="connsiteX4" fmla="*/ 136688 w 360000"/>
                <a:gd name="connsiteY4" fmla="*/ 331312 h 358874"/>
                <a:gd name="connsiteX5" fmla="*/ 174938 w 360000"/>
                <a:gd name="connsiteY5" fmla="*/ 331312 h 358874"/>
                <a:gd name="connsiteX6" fmla="*/ 174938 w 360000"/>
                <a:gd name="connsiteY6" fmla="*/ 342562 h 358874"/>
                <a:gd name="connsiteX7" fmla="*/ 136688 w 360000"/>
                <a:gd name="connsiteY7" fmla="*/ 342562 h 358874"/>
                <a:gd name="connsiteX8" fmla="*/ 131062 w 360000"/>
                <a:gd name="connsiteY8" fmla="*/ 326249 h 358874"/>
                <a:gd name="connsiteX9" fmla="*/ 131062 w 360000"/>
                <a:gd name="connsiteY9" fmla="*/ 347624 h 358874"/>
                <a:gd name="connsiteX10" fmla="*/ 228937 w 360000"/>
                <a:gd name="connsiteY10" fmla="*/ 347624 h 358874"/>
                <a:gd name="connsiteX11" fmla="*/ 228937 w 360000"/>
                <a:gd name="connsiteY11" fmla="*/ 326249 h 358874"/>
                <a:gd name="connsiteX12" fmla="*/ 180000 w 360000"/>
                <a:gd name="connsiteY12" fmla="*/ 206437 h 358874"/>
                <a:gd name="connsiteX13" fmla="*/ 163688 w 360000"/>
                <a:gd name="connsiteY13" fmla="*/ 222750 h 358874"/>
                <a:gd name="connsiteX14" fmla="*/ 180000 w 360000"/>
                <a:gd name="connsiteY14" fmla="*/ 239062 h 358874"/>
                <a:gd name="connsiteX15" fmla="*/ 196313 w 360000"/>
                <a:gd name="connsiteY15" fmla="*/ 222750 h 358874"/>
                <a:gd name="connsiteX16" fmla="*/ 180000 w 360000"/>
                <a:gd name="connsiteY16" fmla="*/ 206437 h 358874"/>
                <a:gd name="connsiteX17" fmla="*/ 316125 w 360000"/>
                <a:gd name="connsiteY17" fmla="*/ 163125 h 358874"/>
                <a:gd name="connsiteX18" fmla="*/ 316125 w 360000"/>
                <a:gd name="connsiteY18" fmla="*/ 195187 h 358874"/>
                <a:gd name="connsiteX19" fmla="*/ 316687 w 360000"/>
                <a:gd name="connsiteY19" fmla="*/ 195187 h 358874"/>
                <a:gd name="connsiteX20" fmla="*/ 348750 w 360000"/>
                <a:gd name="connsiteY20" fmla="*/ 195187 h 358874"/>
                <a:gd name="connsiteX21" fmla="*/ 348750 w 360000"/>
                <a:gd name="connsiteY21" fmla="*/ 163125 h 358874"/>
                <a:gd name="connsiteX22" fmla="*/ 11250 w 360000"/>
                <a:gd name="connsiteY22" fmla="*/ 163125 h 358874"/>
                <a:gd name="connsiteX23" fmla="*/ 11250 w 360000"/>
                <a:gd name="connsiteY23" fmla="*/ 195187 h 358874"/>
                <a:gd name="connsiteX24" fmla="*/ 43875 w 360000"/>
                <a:gd name="connsiteY24" fmla="*/ 195187 h 358874"/>
                <a:gd name="connsiteX25" fmla="*/ 43875 w 360000"/>
                <a:gd name="connsiteY25" fmla="*/ 163125 h 358874"/>
                <a:gd name="connsiteX26" fmla="*/ 172688 w 360000"/>
                <a:gd name="connsiteY26" fmla="*/ 75374 h 358874"/>
                <a:gd name="connsiteX27" fmla="*/ 104625 w 360000"/>
                <a:gd name="connsiteY27" fmla="*/ 222750 h 358874"/>
                <a:gd name="connsiteX28" fmla="*/ 136687 w 360000"/>
                <a:gd name="connsiteY28" fmla="*/ 297562 h 358874"/>
                <a:gd name="connsiteX29" fmla="*/ 136687 w 360000"/>
                <a:gd name="connsiteY29" fmla="*/ 314999 h 358874"/>
                <a:gd name="connsiteX30" fmla="*/ 223313 w 360000"/>
                <a:gd name="connsiteY30" fmla="*/ 314999 h 358874"/>
                <a:gd name="connsiteX31" fmla="*/ 223313 w 360000"/>
                <a:gd name="connsiteY31" fmla="*/ 297562 h 358874"/>
                <a:gd name="connsiteX32" fmla="*/ 255375 w 360000"/>
                <a:gd name="connsiteY32" fmla="*/ 222750 h 358874"/>
                <a:gd name="connsiteX33" fmla="*/ 187313 w 360000"/>
                <a:gd name="connsiteY33" fmla="*/ 75374 h 358874"/>
                <a:gd name="connsiteX34" fmla="*/ 185625 w 360000"/>
                <a:gd name="connsiteY34" fmla="*/ 75374 h 358874"/>
                <a:gd name="connsiteX35" fmla="*/ 185625 w 360000"/>
                <a:gd name="connsiteY35" fmla="*/ 196960 h 358874"/>
                <a:gd name="connsiteX36" fmla="*/ 199477 w 360000"/>
                <a:gd name="connsiteY36" fmla="*/ 202711 h 358874"/>
                <a:gd name="connsiteX37" fmla="*/ 207563 w 360000"/>
                <a:gd name="connsiteY37" fmla="*/ 222187 h 358874"/>
                <a:gd name="connsiteX38" fmla="*/ 180000 w 360000"/>
                <a:gd name="connsiteY38" fmla="*/ 249750 h 358874"/>
                <a:gd name="connsiteX39" fmla="*/ 152438 w 360000"/>
                <a:gd name="connsiteY39" fmla="*/ 222187 h 358874"/>
                <a:gd name="connsiteX40" fmla="*/ 160524 w 360000"/>
                <a:gd name="connsiteY40" fmla="*/ 202711 h 358874"/>
                <a:gd name="connsiteX41" fmla="*/ 174375 w 360000"/>
                <a:gd name="connsiteY41" fmla="*/ 196960 h 358874"/>
                <a:gd name="connsiteX42" fmla="*/ 174375 w 360000"/>
                <a:gd name="connsiteY42" fmla="*/ 75374 h 358874"/>
                <a:gd name="connsiteX43" fmla="*/ 165375 w 360000"/>
                <a:gd name="connsiteY43" fmla="*/ 64687 h 358874"/>
                <a:gd name="connsiteX44" fmla="*/ 194063 w 360000"/>
                <a:gd name="connsiteY44" fmla="*/ 64687 h 358874"/>
                <a:gd name="connsiteX45" fmla="*/ 267188 w 360000"/>
                <a:gd name="connsiteY45" fmla="*/ 222750 h 358874"/>
                <a:gd name="connsiteX46" fmla="*/ 234563 w 360000"/>
                <a:gd name="connsiteY46" fmla="*/ 300375 h 358874"/>
                <a:gd name="connsiteX47" fmla="*/ 234563 w 360000"/>
                <a:gd name="connsiteY47" fmla="*/ 314999 h 358874"/>
                <a:gd name="connsiteX48" fmla="*/ 240187 w 360000"/>
                <a:gd name="connsiteY48" fmla="*/ 314999 h 358874"/>
                <a:gd name="connsiteX49" fmla="*/ 240187 w 360000"/>
                <a:gd name="connsiteY49" fmla="*/ 358874 h 358874"/>
                <a:gd name="connsiteX50" fmla="*/ 119812 w 360000"/>
                <a:gd name="connsiteY50" fmla="*/ 358874 h 358874"/>
                <a:gd name="connsiteX51" fmla="*/ 119812 w 360000"/>
                <a:gd name="connsiteY51" fmla="*/ 314999 h 358874"/>
                <a:gd name="connsiteX52" fmla="*/ 125437 w 360000"/>
                <a:gd name="connsiteY52" fmla="*/ 314999 h 358874"/>
                <a:gd name="connsiteX53" fmla="*/ 125437 w 360000"/>
                <a:gd name="connsiteY53" fmla="*/ 300375 h 358874"/>
                <a:gd name="connsiteX54" fmla="*/ 92250 w 360000"/>
                <a:gd name="connsiteY54" fmla="*/ 222750 h 358874"/>
                <a:gd name="connsiteX55" fmla="*/ 338062 w 360000"/>
                <a:gd name="connsiteY55" fmla="*/ 15749 h 358874"/>
                <a:gd name="connsiteX56" fmla="*/ 327375 w 360000"/>
                <a:gd name="connsiteY56" fmla="*/ 26437 h 358874"/>
                <a:gd name="connsiteX57" fmla="*/ 338062 w 360000"/>
                <a:gd name="connsiteY57" fmla="*/ 37124 h 358874"/>
                <a:gd name="connsiteX58" fmla="*/ 348750 w 360000"/>
                <a:gd name="connsiteY58" fmla="*/ 26437 h 358874"/>
                <a:gd name="connsiteX59" fmla="*/ 338062 w 360000"/>
                <a:gd name="connsiteY59" fmla="*/ 15749 h 358874"/>
                <a:gd name="connsiteX60" fmla="*/ 21938 w 360000"/>
                <a:gd name="connsiteY60" fmla="*/ 15749 h 358874"/>
                <a:gd name="connsiteX61" fmla="*/ 11250 w 360000"/>
                <a:gd name="connsiteY61" fmla="*/ 26437 h 358874"/>
                <a:gd name="connsiteX62" fmla="*/ 21938 w 360000"/>
                <a:gd name="connsiteY62" fmla="*/ 37124 h 358874"/>
                <a:gd name="connsiteX63" fmla="*/ 32625 w 360000"/>
                <a:gd name="connsiteY63" fmla="*/ 26437 h 358874"/>
                <a:gd name="connsiteX64" fmla="*/ 21938 w 360000"/>
                <a:gd name="connsiteY64" fmla="*/ 15749 h 358874"/>
                <a:gd name="connsiteX65" fmla="*/ 163688 w 360000"/>
                <a:gd name="connsiteY65" fmla="*/ 11250 h 358874"/>
                <a:gd name="connsiteX66" fmla="*/ 163688 w 360000"/>
                <a:gd name="connsiteY66" fmla="*/ 43313 h 358874"/>
                <a:gd name="connsiteX67" fmla="*/ 196313 w 360000"/>
                <a:gd name="connsiteY67" fmla="*/ 43313 h 358874"/>
                <a:gd name="connsiteX68" fmla="*/ 196313 w 360000"/>
                <a:gd name="connsiteY68" fmla="*/ 11250 h 358874"/>
                <a:gd name="connsiteX69" fmla="*/ 152438 w 360000"/>
                <a:gd name="connsiteY69" fmla="*/ 0 h 358874"/>
                <a:gd name="connsiteX70" fmla="*/ 207000 w 360000"/>
                <a:gd name="connsiteY70" fmla="*/ 0 h 358874"/>
                <a:gd name="connsiteX71" fmla="*/ 207215 w 360000"/>
                <a:gd name="connsiteY71" fmla="*/ 20812 h 358874"/>
                <a:gd name="connsiteX72" fmla="*/ 318514 w 360000"/>
                <a:gd name="connsiteY72" fmla="*/ 20812 h 358874"/>
                <a:gd name="connsiteX73" fmla="*/ 322664 w 360000"/>
                <a:gd name="connsiteY73" fmla="*/ 11038 h 358874"/>
                <a:gd name="connsiteX74" fmla="*/ 338062 w 360000"/>
                <a:gd name="connsiteY74" fmla="*/ 4499 h 358874"/>
                <a:gd name="connsiteX75" fmla="*/ 360000 w 360000"/>
                <a:gd name="connsiteY75" fmla="*/ 26437 h 358874"/>
                <a:gd name="connsiteX76" fmla="*/ 338062 w 360000"/>
                <a:gd name="connsiteY76" fmla="*/ 48374 h 358874"/>
                <a:gd name="connsiteX77" fmla="*/ 322453 w 360000"/>
                <a:gd name="connsiteY77" fmla="*/ 41835 h 358874"/>
                <a:gd name="connsiteX78" fmla="*/ 318437 w 360000"/>
                <a:gd name="connsiteY78" fmla="*/ 32062 h 358874"/>
                <a:gd name="connsiteX79" fmla="*/ 232613 w 360000"/>
                <a:gd name="connsiteY79" fmla="*/ 32062 h 358874"/>
                <a:gd name="connsiteX80" fmla="*/ 251183 w 360000"/>
                <a:gd name="connsiteY80" fmla="*/ 37959 h 358874"/>
                <a:gd name="connsiteX81" fmla="*/ 320915 w 360000"/>
                <a:gd name="connsiteY81" fmla="*/ 107691 h 358874"/>
                <a:gd name="connsiteX82" fmla="*/ 334946 w 360000"/>
                <a:gd name="connsiteY82" fmla="*/ 151875 h 358874"/>
                <a:gd name="connsiteX83" fmla="*/ 360000 w 360000"/>
                <a:gd name="connsiteY83" fmla="*/ 151875 h 358874"/>
                <a:gd name="connsiteX84" fmla="*/ 360000 w 360000"/>
                <a:gd name="connsiteY84" fmla="*/ 206437 h 358874"/>
                <a:gd name="connsiteX85" fmla="*/ 304875 w 360000"/>
                <a:gd name="connsiteY85" fmla="*/ 206437 h 358874"/>
                <a:gd name="connsiteX86" fmla="*/ 304875 w 360000"/>
                <a:gd name="connsiteY86" fmla="*/ 151875 h 358874"/>
                <a:gd name="connsiteX87" fmla="*/ 323199 w 360000"/>
                <a:gd name="connsiteY87" fmla="*/ 151875 h 358874"/>
                <a:gd name="connsiteX88" fmla="*/ 311002 w 360000"/>
                <a:gd name="connsiteY88" fmla="*/ 112693 h 358874"/>
                <a:gd name="connsiteX89" fmla="*/ 246262 w 360000"/>
                <a:gd name="connsiteY89" fmla="*/ 48110 h 358874"/>
                <a:gd name="connsiteX90" fmla="*/ 207370 w 360000"/>
                <a:gd name="connsiteY90" fmla="*/ 35821 h 358874"/>
                <a:gd name="connsiteX91" fmla="*/ 207563 w 360000"/>
                <a:gd name="connsiteY91" fmla="*/ 54563 h 358874"/>
                <a:gd name="connsiteX92" fmla="*/ 152438 w 360000"/>
                <a:gd name="connsiteY92" fmla="*/ 54563 h 358874"/>
                <a:gd name="connsiteX93" fmla="*/ 152438 w 360000"/>
                <a:gd name="connsiteY93" fmla="*/ 35882 h 358874"/>
                <a:gd name="connsiteX94" fmla="*/ 113739 w 360000"/>
                <a:gd name="connsiteY94" fmla="*/ 48110 h 358874"/>
                <a:gd name="connsiteX95" fmla="*/ 48999 w 360000"/>
                <a:gd name="connsiteY95" fmla="*/ 112693 h 358874"/>
                <a:gd name="connsiteX96" fmla="*/ 36801 w 360000"/>
                <a:gd name="connsiteY96" fmla="*/ 151875 h 358874"/>
                <a:gd name="connsiteX97" fmla="*/ 55125 w 360000"/>
                <a:gd name="connsiteY97" fmla="*/ 151875 h 358874"/>
                <a:gd name="connsiteX98" fmla="*/ 55125 w 360000"/>
                <a:gd name="connsiteY98" fmla="*/ 206437 h 358874"/>
                <a:gd name="connsiteX99" fmla="*/ 0 w 360000"/>
                <a:gd name="connsiteY99" fmla="*/ 206437 h 358874"/>
                <a:gd name="connsiteX100" fmla="*/ 0 w 360000"/>
                <a:gd name="connsiteY100" fmla="*/ 151875 h 358874"/>
                <a:gd name="connsiteX101" fmla="*/ 25054 w 360000"/>
                <a:gd name="connsiteY101" fmla="*/ 151875 h 358874"/>
                <a:gd name="connsiteX102" fmla="*/ 39085 w 360000"/>
                <a:gd name="connsiteY102" fmla="*/ 107691 h 358874"/>
                <a:gd name="connsiteX103" fmla="*/ 108818 w 360000"/>
                <a:gd name="connsiteY103" fmla="*/ 37959 h 358874"/>
                <a:gd name="connsiteX104" fmla="*/ 127387 w 360000"/>
                <a:gd name="connsiteY104" fmla="*/ 32062 h 358874"/>
                <a:gd name="connsiteX105" fmla="*/ 41563 w 360000"/>
                <a:gd name="connsiteY105" fmla="*/ 32062 h 358874"/>
                <a:gd name="connsiteX106" fmla="*/ 37547 w 360000"/>
                <a:gd name="connsiteY106" fmla="*/ 41835 h 358874"/>
                <a:gd name="connsiteX107" fmla="*/ 21938 w 360000"/>
                <a:gd name="connsiteY107" fmla="*/ 48374 h 358874"/>
                <a:gd name="connsiteX108" fmla="*/ 0 w 360000"/>
                <a:gd name="connsiteY108" fmla="*/ 26437 h 358874"/>
                <a:gd name="connsiteX109" fmla="*/ 21938 w 360000"/>
                <a:gd name="connsiteY109" fmla="*/ 4499 h 358874"/>
                <a:gd name="connsiteX110" fmla="*/ 37547 w 360000"/>
                <a:gd name="connsiteY110" fmla="*/ 10827 h 358874"/>
                <a:gd name="connsiteX111" fmla="*/ 41595 w 360000"/>
                <a:gd name="connsiteY111" fmla="*/ 20812 h 358874"/>
                <a:gd name="connsiteX112" fmla="*/ 152438 w 360000"/>
                <a:gd name="connsiteY112" fmla="*/ 20812 h 35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60000" h="358874">
                  <a:moveTo>
                    <a:pt x="185625" y="331312"/>
                  </a:moveTo>
                  <a:lnTo>
                    <a:pt x="196313" y="331312"/>
                  </a:lnTo>
                  <a:lnTo>
                    <a:pt x="196313" y="342562"/>
                  </a:lnTo>
                  <a:lnTo>
                    <a:pt x="185625" y="342562"/>
                  </a:lnTo>
                  <a:close/>
                  <a:moveTo>
                    <a:pt x="136688" y="331312"/>
                  </a:moveTo>
                  <a:lnTo>
                    <a:pt x="174938" y="331312"/>
                  </a:lnTo>
                  <a:lnTo>
                    <a:pt x="174938" y="342562"/>
                  </a:lnTo>
                  <a:lnTo>
                    <a:pt x="136688" y="342562"/>
                  </a:lnTo>
                  <a:close/>
                  <a:moveTo>
                    <a:pt x="131062" y="326249"/>
                  </a:moveTo>
                  <a:lnTo>
                    <a:pt x="131062" y="347624"/>
                  </a:lnTo>
                  <a:lnTo>
                    <a:pt x="228937" y="347624"/>
                  </a:lnTo>
                  <a:lnTo>
                    <a:pt x="228937" y="326249"/>
                  </a:lnTo>
                  <a:close/>
                  <a:moveTo>
                    <a:pt x="180000" y="206437"/>
                  </a:moveTo>
                  <a:cubicBezTo>
                    <a:pt x="171000" y="206437"/>
                    <a:pt x="163688" y="213750"/>
                    <a:pt x="163688" y="222750"/>
                  </a:cubicBezTo>
                  <a:cubicBezTo>
                    <a:pt x="163688" y="231750"/>
                    <a:pt x="171000" y="239062"/>
                    <a:pt x="180000" y="239062"/>
                  </a:cubicBezTo>
                  <a:cubicBezTo>
                    <a:pt x="189000" y="239062"/>
                    <a:pt x="196313" y="231750"/>
                    <a:pt x="196313" y="222750"/>
                  </a:cubicBezTo>
                  <a:cubicBezTo>
                    <a:pt x="196313" y="213750"/>
                    <a:pt x="189000" y="206437"/>
                    <a:pt x="180000" y="206437"/>
                  </a:cubicBezTo>
                  <a:close/>
                  <a:moveTo>
                    <a:pt x="316125" y="163125"/>
                  </a:moveTo>
                  <a:lnTo>
                    <a:pt x="316125" y="195187"/>
                  </a:lnTo>
                  <a:lnTo>
                    <a:pt x="316687" y="195187"/>
                  </a:lnTo>
                  <a:lnTo>
                    <a:pt x="348750" y="195187"/>
                  </a:lnTo>
                  <a:lnTo>
                    <a:pt x="348750" y="163125"/>
                  </a:lnTo>
                  <a:close/>
                  <a:moveTo>
                    <a:pt x="11250" y="163125"/>
                  </a:moveTo>
                  <a:lnTo>
                    <a:pt x="11250" y="195187"/>
                  </a:lnTo>
                  <a:lnTo>
                    <a:pt x="43875" y="195187"/>
                  </a:lnTo>
                  <a:lnTo>
                    <a:pt x="43875" y="163125"/>
                  </a:lnTo>
                  <a:close/>
                  <a:moveTo>
                    <a:pt x="172688" y="75374"/>
                  </a:moveTo>
                  <a:lnTo>
                    <a:pt x="104625" y="222750"/>
                  </a:lnTo>
                  <a:lnTo>
                    <a:pt x="136687" y="297562"/>
                  </a:lnTo>
                  <a:lnTo>
                    <a:pt x="136687" y="314999"/>
                  </a:lnTo>
                  <a:lnTo>
                    <a:pt x="223313" y="314999"/>
                  </a:lnTo>
                  <a:lnTo>
                    <a:pt x="223313" y="297562"/>
                  </a:lnTo>
                  <a:lnTo>
                    <a:pt x="255375" y="222750"/>
                  </a:lnTo>
                  <a:lnTo>
                    <a:pt x="187313" y="75374"/>
                  </a:lnTo>
                  <a:lnTo>
                    <a:pt x="185625" y="75374"/>
                  </a:lnTo>
                  <a:lnTo>
                    <a:pt x="185625" y="196960"/>
                  </a:lnTo>
                  <a:lnTo>
                    <a:pt x="199477" y="202711"/>
                  </a:lnTo>
                  <a:cubicBezTo>
                    <a:pt x="204469" y="207703"/>
                    <a:pt x="207563" y="214593"/>
                    <a:pt x="207563" y="222187"/>
                  </a:cubicBezTo>
                  <a:cubicBezTo>
                    <a:pt x="207563" y="237938"/>
                    <a:pt x="195188" y="249750"/>
                    <a:pt x="180000" y="249750"/>
                  </a:cubicBezTo>
                  <a:cubicBezTo>
                    <a:pt x="164813" y="249750"/>
                    <a:pt x="152438" y="237375"/>
                    <a:pt x="152438" y="222187"/>
                  </a:cubicBezTo>
                  <a:cubicBezTo>
                    <a:pt x="152438" y="214593"/>
                    <a:pt x="155532" y="207703"/>
                    <a:pt x="160524" y="202711"/>
                  </a:cubicBezTo>
                  <a:lnTo>
                    <a:pt x="174375" y="196960"/>
                  </a:lnTo>
                  <a:lnTo>
                    <a:pt x="174375" y="75374"/>
                  </a:lnTo>
                  <a:close/>
                  <a:moveTo>
                    <a:pt x="165375" y="64687"/>
                  </a:moveTo>
                  <a:lnTo>
                    <a:pt x="194063" y="64687"/>
                  </a:lnTo>
                  <a:lnTo>
                    <a:pt x="267188" y="222750"/>
                  </a:lnTo>
                  <a:lnTo>
                    <a:pt x="234563" y="300375"/>
                  </a:lnTo>
                  <a:lnTo>
                    <a:pt x="234563" y="314999"/>
                  </a:lnTo>
                  <a:lnTo>
                    <a:pt x="240187" y="314999"/>
                  </a:lnTo>
                  <a:lnTo>
                    <a:pt x="240187" y="358874"/>
                  </a:lnTo>
                  <a:lnTo>
                    <a:pt x="119812" y="358874"/>
                  </a:lnTo>
                  <a:lnTo>
                    <a:pt x="119812" y="314999"/>
                  </a:lnTo>
                  <a:lnTo>
                    <a:pt x="125437" y="314999"/>
                  </a:lnTo>
                  <a:lnTo>
                    <a:pt x="125437" y="300375"/>
                  </a:lnTo>
                  <a:lnTo>
                    <a:pt x="92250" y="222750"/>
                  </a:lnTo>
                  <a:close/>
                  <a:moveTo>
                    <a:pt x="338062" y="15749"/>
                  </a:moveTo>
                  <a:cubicBezTo>
                    <a:pt x="331875" y="15749"/>
                    <a:pt x="327375" y="20812"/>
                    <a:pt x="327375" y="26437"/>
                  </a:cubicBezTo>
                  <a:cubicBezTo>
                    <a:pt x="327375" y="32062"/>
                    <a:pt x="332437" y="37124"/>
                    <a:pt x="338062" y="37124"/>
                  </a:cubicBezTo>
                  <a:cubicBezTo>
                    <a:pt x="344250" y="37124"/>
                    <a:pt x="348750" y="32062"/>
                    <a:pt x="348750" y="26437"/>
                  </a:cubicBezTo>
                  <a:cubicBezTo>
                    <a:pt x="348750" y="20249"/>
                    <a:pt x="343687" y="15749"/>
                    <a:pt x="338062" y="15749"/>
                  </a:cubicBezTo>
                  <a:close/>
                  <a:moveTo>
                    <a:pt x="21938" y="15749"/>
                  </a:moveTo>
                  <a:cubicBezTo>
                    <a:pt x="16313" y="15749"/>
                    <a:pt x="11250" y="20249"/>
                    <a:pt x="11250" y="26437"/>
                  </a:cubicBezTo>
                  <a:cubicBezTo>
                    <a:pt x="11250" y="32624"/>
                    <a:pt x="15750" y="37124"/>
                    <a:pt x="21938" y="37124"/>
                  </a:cubicBezTo>
                  <a:cubicBezTo>
                    <a:pt x="28125" y="37124"/>
                    <a:pt x="32625" y="32624"/>
                    <a:pt x="32625" y="26437"/>
                  </a:cubicBezTo>
                  <a:cubicBezTo>
                    <a:pt x="32625" y="20249"/>
                    <a:pt x="28125" y="15749"/>
                    <a:pt x="21938" y="15749"/>
                  </a:cubicBezTo>
                  <a:close/>
                  <a:moveTo>
                    <a:pt x="163688" y="11250"/>
                  </a:moveTo>
                  <a:lnTo>
                    <a:pt x="163688" y="43313"/>
                  </a:lnTo>
                  <a:lnTo>
                    <a:pt x="196313" y="43313"/>
                  </a:lnTo>
                  <a:lnTo>
                    <a:pt x="196313" y="11250"/>
                  </a:lnTo>
                  <a:close/>
                  <a:moveTo>
                    <a:pt x="152438" y="0"/>
                  </a:moveTo>
                  <a:lnTo>
                    <a:pt x="207000" y="0"/>
                  </a:lnTo>
                  <a:lnTo>
                    <a:pt x="207215" y="20812"/>
                  </a:lnTo>
                  <a:lnTo>
                    <a:pt x="318514" y="20812"/>
                  </a:lnTo>
                  <a:lnTo>
                    <a:pt x="322664" y="11038"/>
                  </a:lnTo>
                  <a:cubicBezTo>
                    <a:pt x="326672" y="7030"/>
                    <a:pt x="332156" y="4499"/>
                    <a:pt x="338062" y="4499"/>
                  </a:cubicBezTo>
                  <a:cubicBezTo>
                    <a:pt x="350437" y="4499"/>
                    <a:pt x="360000" y="14624"/>
                    <a:pt x="360000" y="26437"/>
                  </a:cubicBezTo>
                  <a:cubicBezTo>
                    <a:pt x="360000" y="38249"/>
                    <a:pt x="349875" y="48374"/>
                    <a:pt x="338062" y="48374"/>
                  </a:cubicBezTo>
                  <a:cubicBezTo>
                    <a:pt x="331875" y="48374"/>
                    <a:pt x="326391" y="45843"/>
                    <a:pt x="322453" y="41835"/>
                  </a:cubicBezTo>
                  <a:lnTo>
                    <a:pt x="318437" y="32062"/>
                  </a:lnTo>
                  <a:lnTo>
                    <a:pt x="232613" y="32062"/>
                  </a:lnTo>
                  <a:lnTo>
                    <a:pt x="251183" y="37959"/>
                  </a:lnTo>
                  <a:cubicBezTo>
                    <a:pt x="281189" y="53199"/>
                    <a:pt x="305675" y="77686"/>
                    <a:pt x="320915" y="107691"/>
                  </a:cubicBezTo>
                  <a:lnTo>
                    <a:pt x="334946" y="151875"/>
                  </a:lnTo>
                  <a:lnTo>
                    <a:pt x="360000" y="151875"/>
                  </a:lnTo>
                  <a:lnTo>
                    <a:pt x="360000" y="206437"/>
                  </a:lnTo>
                  <a:lnTo>
                    <a:pt x="304875" y="206437"/>
                  </a:lnTo>
                  <a:lnTo>
                    <a:pt x="304875" y="151875"/>
                  </a:lnTo>
                  <a:lnTo>
                    <a:pt x="323199" y="151875"/>
                  </a:lnTo>
                  <a:lnTo>
                    <a:pt x="311002" y="112693"/>
                  </a:lnTo>
                  <a:cubicBezTo>
                    <a:pt x="296957" y="84814"/>
                    <a:pt x="274228" y="62208"/>
                    <a:pt x="246262" y="48110"/>
                  </a:cubicBezTo>
                  <a:lnTo>
                    <a:pt x="207370" y="35821"/>
                  </a:lnTo>
                  <a:lnTo>
                    <a:pt x="207563" y="54563"/>
                  </a:lnTo>
                  <a:lnTo>
                    <a:pt x="152438" y="54563"/>
                  </a:lnTo>
                  <a:lnTo>
                    <a:pt x="152438" y="35882"/>
                  </a:lnTo>
                  <a:lnTo>
                    <a:pt x="113739" y="48110"/>
                  </a:lnTo>
                  <a:cubicBezTo>
                    <a:pt x="85773" y="62208"/>
                    <a:pt x="63044" y="84814"/>
                    <a:pt x="48999" y="112693"/>
                  </a:cubicBezTo>
                  <a:lnTo>
                    <a:pt x="36801" y="151875"/>
                  </a:lnTo>
                  <a:lnTo>
                    <a:pt x="55125" y="151875"/>
                  </a:lnTo>
                  <a:lnTo>
                    <a:pt x="55125" y="206437"/>
                  </a:lnTo>
                  <a:lnTo>
                    <a:pt x="0" y="206437"/>
                  </a:lnTo>
                  <a:lnTo>
                    <a:pt x="0" y="151875"/>
                  </a:lnTo>
                  <a:lnTo>
                    <a:pt x="25054" y="151875"/>
                  </a:lnTo>
                  <a:lnTo>
                    <a:pt x="39085" y="107691"/>
                  </a:lnTo>
                  <a:cubicBezTo>
                    <a:pt x="54325" y="77686"/>
                    <a:pt x="78812" y="53199"/>
                    <a:pt x="108818" y="37959"/>
                  </a:cubicBezTo>
                  <a:lnTo>
                    <a:pt x="127387" y="32062"/>
                  </a:lnTo>
                  <a:lnTo>
                    <a:pt x="41563" y="32062"/>
                  </a:lnTo>
                  <a:lnTo>
                    <a:pt x="37547" y="41835"/>
                  </a:lnTo>
                  <a:cubicBezTo>
                    <a:pt x="33610" y="45843"/>
                    <a:pt x="28125" y="48374"/>
                    <a:pt x="21938" y="48374"/>
                  </a:cubicBezTo>
                  <a:cubicBezTo>
                    <a:pt x="10125" y="48374"/>
                    <a:pt x="0" y="38812"/>
                    <a:pt x="0" y="26437"/>
                  </a:cubicBezTo>
                  <a:cubicBezTo>
                    <a:pt x="0" y="14062"/>
                    <a:pt x="9563" y="4499"/>
                    <a:pt x="21938" y="4499"/>
                  </a:cubicBezTo>
                  <a:cubicBezTo>
                    <a:pt x="28125" y="4499"/>
                    <a:pt x="33610" y="6890"/>
                    <a:pt x="37547" y="10827"/>
                  </a:cubicBezTo>
                  <a:lnTo>
                    <a:pt x="41595" y="20812"/>
                  </a:lnTo>
                  <a:lnTo>
                    <a:pt x="152438" y="20812"/>
                  </a:lnTo>
                  <a:close/>
                </a:path>
              </a:pathLst>
            </a:custGeom>
            <a:solidFill>
              <a:srgbClr val="FFFFFF"/>
            </a:solidFill>
            <a:ln w="5507"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grpSp>
      <p:sp>
        <p:nvSpPr>
          <p:cNvPr id="135" name="文本框 134"/>
          <p:cNvSpPr txBox="1"/>
          <p:nvPr>
            <p:custDataLst>
              <p:tags r:id="rId119"/>
            </p:custDataLst>
          </p:nvPr>
        </p:nvSpPr>
        <p:spPr>
          <a:xfrm>
            <a:off x="1904365" y="4224020"/>
            <a:ext cx="5359400" cy="1708150"/>
          </a:xfrm>
          <a:prstGeom prst="rect">
            <a:avLst/>
          </a:prstGeom>
          <a:noFill/>
        </p:spPr>
        <p:txBody>
          <a:bodyPr wrap="square" rtlCol="0">
            <a:normAutofit/>
          </a:bodyPr>
          <a:lstStyle>
            <a:defPPr>
              <a:defRPr lang="en-US"/>
            </a:defPPr>
            <a:lvl1pPr>
              <a:lnSpc>
                <a:spcPct val="120000"/>
              </a:lnSpc>
              <a:defRPr kumimoji="1" sz="1400">
                <a:solidFill>
                  <a:srgbClr val="222222">
                    <a:lumMod val="75000"/>
                    <a:lumOff val="25000"/>
                  </a:srgbClr>
                </a:solidFill>
                <a:latin typeface="+mn-ea"/>
              </a:defRPr>
            </a:lvl1pPr>
          </a:lstStyle>
          <a:p>
            <a:pPr algn="just">
              <a:lnSpc>
                <a:spcPct val="130000"/>
              </a:lnSpc>
            </a:pPr>
            <a:r>
              <a:rPr lang="zh-CN" altLang="en-US" sz="1600" b="1" spc="150" dirty="0">
                <a:latin typeface="微软雅黑" panose="020B0503020204020204" charset="-122"/>
                <a:ea typeface="微软雅黑" panose="020B0503020204020204" charset="-122"/>
              </a:rPr>
              <a:t>（2）心理社会原因：</a:t>
            </a:r>
            <a:r>
              <a:rPr lang="zh-CN" altLang="en-US" sz="1600" spc="150" dirty="0">
                <a:latin typeface="微软雅黑" panose="020B0503020204020204" charset="-122"/>
                <a:ea typeface="微软雅黑" panose="020B0503020204020204" charset="-122"/>
              </a:rPr>
              <a:t>强烈或持久的精神因素的作用及激烈的情绪体验的影响往往是强迫症发病的直接原因，比如由于工作、生活环境的变迁，责任加重，处境困难，担心意外，家庭不和或由于丧失亲人受到突然的惊吓等。</a:t>
            </a:r>
            <a:endParaRPr lang="zh-CN" altLang="en-US" sz="1600" spc="150" dirty="0">
              <a:latin typeface="微软雅黑" panose="020B0503020204020204" charset="-122"/>
              <a:ea typeface="微软雅黑" panose="020B0503020204020204" charset="-122"/>
            </a:endParaRPr>
          </a:p>
        </p:txBody>
      </p:sp>
    </p:spTree>
    <p:custDataLst>
      <p:tags r:id="rId12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sp>
        <p:nvSpPr>
          <p:cNvPr id="7" name="文本框 6"/>
          <p:cNvSpPr txBox="1"/>
          <p:nvPr>
            <p:custDataLst>
              <p:tags r:id="rId2"/>
            </p:custDataLst>
          </p:nvPr>
        </p:nvSpPr>
        <p:spPr>
          <a:xfrm>
            <a:off x="974725" y="1244600"/>
            <a:ext cx="10440035" cy="44958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ctr" defTabSz="508000" eaLnBrk="0" fontAlgn="auto">
              <a:lnSpc>
                <a:spcPct val="15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3. 应对措施</a:t>
            </a:r>
            <a:endParaRPr lang="en-US" altLang="zh-CN" sz="1800" b="1" spc="150" dirty="0">
              <a:solidFill>
                <a:schemeClr val="tx1"/>
              </a:solidFill>
              <a:uLnTx/>
              <a:uFillTx/>
              <a:cs typeface="微软雅黑" panose="020B0503020204020204" charset="-122"/>
            </a:endParaRPr>
          </a:p>
        </p:txBody>
      </p:sp>
      <p:sp>
        <p:nvSpPr>
          <p:cNvPr id="3" name="矩形 2"/>
          <p:cNvSpPr/>
          <p:nvPr>
            <p:custDataLst>
              <p:tags r:id="rId3"/>
            </p:custDataLst>
          </p:nvPr>
        </p:nvSpPr>
        <p:spPr>
          <a:xfrm>
            <a:off x="1455420" y="215392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5" name="文本框 4"/>
          <p:cNvSpPr txBox="1"/>
          <p:nvPr>
            <p:custDataLst>
              <p:tags r:id="rId4"/>
            </p:custDataLst>
          </p:nvPr>
        </p:nvSpPr>
        <p:spPr>
          <a:xfrm>
            <a:off x="1703705" y="2395220"/>
            <a:ext cx="259270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19100" algn="just" defTabSz="913765" rtl="0" fontAlgn="auto">
              <a:lnSpc>
                <a:spcPct val="130000"/>
              </a:lnSpc>
              <a:spcBef>
                <a:spcPts val="500"/>
              </a:spcBef>
              <a:spcAft>
                <a:spcPts val="0"/>
              </a:spcAft>
              <a:buClrTx/>
              <a:buSzTx/>
              <a:buFont typeface="+mj-ea"/>
              <a:buNone/>
              <a:defRPr/>
              <a:extLst>
                <a:ext uri="{35155182-B16C-46BC-9424-99874614C6A1}">
                  <wpsdc:indentchars xmlns:wpsdc="http://www.wps.cn/officeDocument/2017/drawingmlCustomData" val="200" checksum="658388224"/>
                </a:ext>
              </a:extLst>
            </a:pPr>
            <a:r>
              <a:rPr lang="zh-CN" altLang="en-US" sz="1500" spc="150" dirty="0">
                <a:solidFill>
                  <a:sysClr val="windowText" lastClr="000000"/>
                </a:solidFill>
                <a:uFillTx/>
                <a:cs typeface="微软雅黑" panose="020B0503020204020204" charset="-122"/>
                <a:sym typeface="+mn-ea"/>
              </a:rPr>
              <a:t>（1）阻断法：当不自觉出现强迫观念或强迫行为时，通过大声喊“停”、默念“毫无必要”或者用橡皮筋弹手腕等方式来强行中止，同时给自己替代安排其他活动，实现注意力的转移。连续的训练有助于形成新的条件反射，达到消除强迫观念和行为的目的。</a:t>
            </a:r>
            <a:endParaRPr lang="zh-CN" altLang="en-US" sz="1500" spc="150" dirty="0">
              <a:solidFill>
                <a:sysClr val="windowText" lastClr="000000"/>
              </a:solidFill>
              <a:uFillTx/>
              <a:cs typeface="微软雅黑" panose="020B0503020204020204" charset="-122"/>
              <a:sym typeface="+mn-ea"/>
            </a:endParaRPr>
          </a:p>
        </p:txBody>
      </p:sp>
      <p:sp>
        <p:nvSpPr>
          <p:cNvPr id="6" name="矩形 5"/>
          <p:cNvSpPr/>
          <p:nvPr>
            <p:custDataLst>
              <p:tags r:id="rId5"/>
            </p:custDataLst>
          </p:nvPr>
        </p:nvSpPr>
        <p:spPr>
          <a:xfrm>
            <a:off x="7931785" y="2186305"/>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8" name="文本框 7"/>
          <p:cNvSpPr txBox="1"/>
          <p:nvPr>
            <p:custDataLst>
              <p:tags r:id="rId6"/>
            </p:custDataLst>
          </p:nvPr>
        </p:nvSpPr>
        <p:spPr>
          <a:xfrm>
            <a:off x="8040370" y="2385695"/>
            <a:ext cx="277812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19100" algn="just" defTabSz="913765" rtl="0" fontAlgn="auto">
              <a:lnSpc>
                <a:spcPct val="130000"/>
              </a:lnSpc>
              <a:spcBef>
                <a:spcPts val="500"/>
              </a:spcBef>
              <a:spcAft>
                <a:spcPts val="0"/>
              </a:spcAft>
              <a:buClrTx/>
              <a:buSzTx/>
              <a:buFont typeface="+mj-ea"/>
              <a:buNone/>
              <a:defRPr/>
              <a:extLst>
                <a:ext uri="{35155182-B16C-46BC-9424-99874614C6A1}">
                  <wpsdc:indentchars xmlns:wpsdc="http://www.wps.cn/officeDocument/2017/drawingmlCustomData" val="200" checksum="658388224"/>
                </a:ext>
              </a:extLst>
            </a:pPr>
            <a:r>
              <a:rPr lang="zh-CN" altLang="en-US" sz="1500" spc="150" dirty="0">
                <a:solidFill>
                  <a:sysClr val="windowText" lastClr="000000"/>
                </a:solidFill>
                <a:uFillTx/>
                <a:cs typeface="微软雅黑" panose="020B0503020204020204" charset="-122"/>
                <a:sym typeface="+mn-ea"/>
              </a:rPr>
              <a:t>（2）药物治疗：强迫症一般起病缓慢，病程较长，症状可持续多年或时轻时重，随着年龄的增长，症状逐步减轻。病前有较明显精神因素、强迫性性格特征不显著、病程较短、无阳性家族史者，症状可能自发缓解；病前性格特征明显、发病年龄较早、病程较长者，需要长期结合药物治疗方能治愈。</a:t>
            </a:r>
            <a:endParaRPr lang="zh-CN" altLang="en-US" sz="1500" spc="150" dirty="0">
              <a:solidFill>
                <a:sysClr val="windowText" lastClr="000000"/>
              </a:solidFill>
              <a:uFillTx/>
              <a:cs typeface="微软雅黑" panose="020B0503020204020204" charset="-122"/>
              <a:sym typeface="+mn-ea"/>
            </a:endParaRPr>
          </a:p>
        </p:txBody>
      </p:sp>
      <p:pic>
        <p:nvPicPr>
          <p:cNvPr id="10" name="图片 9"/>
          <p:cNvPicPr>
            <a:picLocks noChangeAspect="1"/>
          </p:cNvPicPr>
          <p:nvPr/>
        </p:nvPicPr>
        <p:blipFill>
          <a:blip r:embed="rId7"/>
          <a:stretch>
            <a:fillRect/>
          </a:stretch>
        </p:blipFill>
        <p:spPr>
          <a:xfrm>
            <a:off x="5020310" y="2179955"/>
            <a:ext cx="2541270" cy="386778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5"/>
                                        </p:tgtEl>
                                        <p:attrNameLst>
                                          <p:attrName>style.visibility</p:attrName>
                                        </p:attrNameLst>
                                      </p:cBhvr>
                                      <p:to>
                                        <p:strVal val="visible"/>
                                      </p:to>
                                    </p:set>
                                    <p:animEffect transition="in" filter="checkerboard(down)">
                                      <p:cBhvr>
                                        <p:cTn id="11" dur="1000"/>
                                        <p:tgtEl>
                                          <p:spTgt spid="5"/>
                                        </p:tgtEl>
                                      </p:cBhvr>
                                    </p:animEffect>
                                  </p:childTnLst>
                                </p:cTn>
                              </p:par>
                            </p:childTnLst>
                          </p:cTn>
                        </p:par>
                        <p:par>
                          <p:cTn id="12" fill="hold">
                            <p:stCondLst>
                              <p:cond delay="2000"/>
                            </p:stCondLst>
                            <p:childTnLst>
                              <p:par>
                                <p:cTn id="13" presetID="5" presetClass="entr" presetSubtype="5" fill="hold" grpId="0" nodeType="afterEffect">
                                  <p:stCondLst>
                                    <p:cond delay="0"/>
                                  </p:stCondLst>
                                  <p:childTnLst>
                                    <p:set>
                                      <p:cBhvr>
                                        <p:cTn id="14" dur="1000" fill="hold">
                                          <p:stCondLst>
                                            <p:cond delay="0"/>
                                          </p:stCondLst>
                                        </p:cTn>
                                        <p:tgtEl>
                                          <p:spTgt spid="8"/>
                                        </p:tgtEl>
                                        <p:attrNameLst>
                                          <p:attrName>style.visibility</p:attrName>
                                        </p:attrNameLst>
                                      </p:cBhvr>
                                      <p:to>
                                        <p:strVal val="visible"/>
                                      </p:to>
                                    </p:set>
                                    <p:animEffect transition="in" filter="checkerboard(down)">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992505" y="2499360"/>
            <a:ext cx="9930130" cy="3088640"/>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1023" cy="745"/>
              <a:chOff x="2594202" y="2559050"/>
              <a:chExt cx="649476"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901"/>
                <a:ext cx="649476" cy="34687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346960" y="2899410"/>
            <a:ext cx="8243570" cy="22879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躯体形式障碍（somatoform disorders）是一种以持久的担心或相信各种躯体症状的优势观念为特征的神经症。患者因这些症状反复就医，各种医学检查阴性和医生的解释均不能打消其疑虑。即使有时患者确实存在某种躯体障碍，但不能解释症状的性质、程度或病人的痛苦与先占观念。临床上主要可以分为：疑病症（hypochondriasis）、躯体化障碍（somatization disorder）等，在青年大学生群体中以疑病症较为常见。</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7"/>
            </p:custDataLst>
          </p:nvPr>
        </p:nvSpPr>
        <p:spPr>
          <a:xfrm>
            <a:off x="996950" y="1379220"/>
            <a:ext cx="10440000" cy="553085"/>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sz="2000" b="1" spc="300">
                <a:solidFill>
                  <a:schemeClr val="tx1">
                    <a:lumMod val="85000"/>
                    <a:lumOff val="15000"/>
                  </a:schemeClr>
                </a:solidFill>
                <a:uFillTx/>
                <a:latin typeface="微软雅黑" panose="020B0503020204020204" charset="-122"/>
                <a:ea typeface="微软雅黑" panose="020B0503020204020204" charset="-122"/>
              </a:rPr>
              <a:t>（四）躯体形式障碍</a:t>
            </a:r>
            <a:endParaRPr lang="zh-CN" altLang="en-US" sz="2000"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sp>
        <p:nvSpPr>
          <p:cNvPr id="4" name="内容占位符 2"/>
          <p:cNvSpPr>
            <a:spLocks noGrp="1"/>
          </p:cNvSpPr>
          <p:nvPr/>
        </p:nvSpPr>
        <p:spPr>
          <a:xfrm>
            <a:off x="1023620" y="1706245"/>
            <a:ext cx="6161405" cy="47371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80000"/>
              </a:lnSpc>
              <a:buNone/>
            </a:pPr>
            <a:r>
              <a:rPr lang="zh-CN" altLang="en-US" sz="1800" b="1" spc="300" dirty="0" smtClean="0">
                <a:solidFill>
                  <a:schemeClr val="tx1"/>
                </a:solidFill>
                <a:uFillTx/>
                <a:latin typeface="微软雅黑" panose="020B0503020204020204" charset="-122"/>
                <a:ea typeface="微软雅黑" panose="020B0503020204020204" charset="-122"/>
              </a:rPr>
              <a:t>1. 症状表现</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
        <p:nvSpPr>
          <p:cNvPr id="133" name="任意多边形 132"/>
          <p:cNvSpPr/>
          <p:nvPr>
            <p:custDataLst>
              <p:tags r:id="rId1"/>
            </p:custDataLst>
          </p:nvPr>
        </p:nvSpPr>
        <p:spPr>
          <a:xfrm>
            <a:off x="6317195" y="4066354"/>
            <a:ext cx="5884330" cy="2904356"/>
          </a:xfrm>
          <a:custGeom>
            <a:avLst/>
            <a:gdLst>
              <a:gd name="connsiteX0" fmla="*/ 4285085 w 5884330"/>
              <a:gd name="connsiteY0" fmla="*/ 0 h 2904356"/>
              <a:gd name="connsiteX1" fmla="*/ 5884330 w 5884330"/>
              <a:gd name="connsiteY1" fmla="*/ 1306183 h 2904356"/>
              <a:gd name="connsiteX2" fmla="*/ 5884330 w 5884330"/>
              <a:gd name="connsiteY2" fmla="*/ 2904356 h 2904356"/>
              <a:gd name="connsiteX3" fmla="*/ 0 w 5884330"/>
              <a:gd name="connsiteY3" fmla="*/ 2813790 h 2904356"/>
              <a:gd name="connsiteX4" fmla="*/ 4285085 w 5884330"/>
              <a:gd name="connsiteY4" fmla="*/ 0 h 290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4330" h="2904356">
                <a:moveTo>
                  <a:pt x="4285085" y="0"/>
                </a:moveTo>
                <a:lnTo>
                  <a:pt x="5884330" y="1306183"/>
                </a:lnTo>
                <a:lnTo>
                  <a:pt x="5884330" y="2904356"/>
                </a:lnTo>
                <a:lnTo>
                  <a:pt x="0" y="2813790"/>
                </a:lnTo>
                <a:lnTo>
                  <a:pt x="4285085" y="0"/>
                </a:lnTo>
                <a:close/>
              </a:path>
            </a:pathLst>
          </a:custGeom>
          <a:solidFill>
            <a:schemeClr val="accent4"/>
          </a:solidFill>
          <a:ln>
            <a:noFill/>
          </a:ln>
        </p:spPr>
        <p:style>
          <a:lnRef idx="2">
            <a:srgbClr val="2196F3">
              <a:shade val="50000"/>
            </a:srgbClr>
          </a:lnRef>
          <a:fillRef idx="1">
            <a:srgbClr val="2196F3"/>
          </a:fillRef>
          <a:effectRef idx="0">
            <a:srgbClr val="2196F3"/>
          </a:effectRef>
          <a:fontRef idx="minor">
            <a:srgbClr val="FFFFFF"/>
          </a:fontRef>
        </p:style>
        <p:txBody>
          <a:bodyPr wrap="square" rtlCol="0" anchor="ctr">
            <a:noAutofit/>
          </a:bodyPr>
          <a:lstStyle/>
          <a:p>
            <a:pPr algn="ctr" defTabSz="457200"/>
            <a:endParaRPr lang="en-US">
              <a:solidFill>
                <a:srgbClr val="FFFFFF"/>
              </a:solidFill>
              <a:latin typeface="微软雅黑" panose="020B0503020204020204" charset="-122"/>
              <a:ea typeface="微软雅黑" panose="020B0503020204020204" charset="-122"/>
            </a:endParaRPr>
          </a:p>
        </p:txBody>
      </p:sp>
      <p:sp>
        <p:nvSpPr>
          <p:cNvPr id="8" name="Freeform 25"/>
          <p:cNvSpPr/>
          <p:nvPr>
            <p:custDataLst>
              <p:tags r:id="rId2"/>
            </p:custDataLst>
          </p:nvPr>
        </p:nvSpPr>
        <p:spPr>
          <a:xfrm>
            <a:off x="10075725" y="5199503"/>
            <a:ext cx="2106097" cy="1770904"/>
          </a:xfrm>
          <a:custGeom>
            <a:avLst/>
            <a:gdLst>
              <a:gd name="connsiteX0" fmla="*/ 691440 w 2426365"/>
              <a:gd name="connsiteY0" fmla="*/ 0 h 2040200"/>
              <a:gd name="connsiteX1" fmla="*/ 2426365 w 2426365"/>
              <a:gd name="connsiteY1" fmla="*/ 2040200 h 2040200"/>
              <a:gd name="connsiteX2" fmla="*/ 0 w 2426365"/>
              <a:gd name="connsiteY2" fmla="*/ 2002855 h 2040200"/>
              <a:gd name="connsiteX3" fmla="*/ 691440 w 2426365"/>
              <a:gd name="connsiteY3" fmla="*/ 0 h 2040200"/>
            </a:gdLst>
            <a:ahLst/>
            <a:cxnLst>
              <a:cxn ang="0">
                <a:pos x="connsiteX0" y="connsiteY0"/>
              </a:cxn>
              <a:cxn ang="0">
                <a:pos x="connsiteX1" y="connsiteY1"/>
              </a:cxn>
              <a:cxn ang="0">
                <a:pos x="connsiteX2" y="connsiteY2"/>
              </a:cxn>
              <a:cxn ang="0">
                <a:pos x="connsiteX3" y="connsiteY3"/>
              </a:cxn>
            </a:cxnLst>
            <a:rect l="l" t="t" r="r" b="b"/>
            <a:pathLst>
              <a:path w="2426365" h="2040200">
                <a:moveTo>
                  <a:pt x="691440" y="0"/>
                </a:moveTo>
                <a:lnTo>
                  <a:pt x="2426365" y="2040200"/>
                </a:lnTo>
                <a:lnTo>
                  <a:pt x="0" y="2002855"/>
                </a:lnTo>
                <a:lnTo>
                  <a:pt x="691440" y="0"/>
                </a:lnTo>
                <a:close/>
              </a:path>
            </a:pathLst>
          </a:custGeom>
          <a:solidFill>
            <a:srgbClr val="FFFF00"/>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lang="en-US">
              <a:solidFill>
                <a:srgbClr val="FFFFFF"/>
              </a:solidFill>
              <a:latin typeface="微软雅黑" panose="020B0503020204020204" charset="-122"/>
              <a:ea typeface="微软雅黑" panose="020B0503020204020204" charset="-122"/>
            </a:endParaRPr>
          </a:p>
        </p:txBody>
      </p:sp>
      <p:sp>
        <p:nvSpPr>
          <p:cNvPr id="9" name="Freeform 26"/>
          <p:cNvSpPr/>
          <p:nvPr>
            <p:custDataLst>
              <p:tags r:id="rId3"/>
            </p:custDataLst>
          </p:nvPr>
        </p:nvSpPr>
        <p:spPr>
          <a:xfrm>
            <a:off x="7983553" y="5375193"/>
            <a:ext cx="1863971" cy="1549265"/>
          </a:xfrm>
          <a:custGeom>
            <a:avLst/>
            <a:gdLst>
              <a:gd name="connsiteX0" fmla="*/ 2147420 w 2147420"/>
              <a:gd name="connsiteY0" fmla="*/ 0 h 1784858"/>
              <a:gd name="connsiteX1" fmla="*/ 1397334 w 2147420"/>
              <a:gd name="connsiteY1" fmla="*/ 1784858 h 1784858"/>
              <a:gd name="connsiteX2" fmla="*/ 0 w 2147420"/>
              <a:gd name="connsiteY2" fmla="*/ 1763351 h 1784858"/>
              <a:gd name="connsiteX3" fmla="*/ 2147420 w 2147420"/>
              <a:gd name="connsiteY3" fmla="*/ 0 h 1784858"/>
            </a:gdLst>
            <a:ahLst/>
            <a:cxnLst>
              <a:cxn ang="0">
                <a:pos x="connsiteX0" y="connsiteY0"/>
              </a:cxn>
              <a:cxn ang="0">
                <a:pos x="connsiteX1" y="connsiteY1"/>
              </a:cxn>
              <a:cxn ang="0">
                <a:pos x="connsiteX2" y="connsiteY2"/>
              </a:cxn>
              <a:cxn ang="0">
                <a:pos x="connsiteX3" y="connsiteY3"/>
              </a:cxn>
            </a:cxnLst>
            <a:rect l="l" t="t" r="r" b="b"/>
            <a:pathLst>
              <a:path w="2147420" h="1784858">
                <a:moveTo>
                  <a:pt x="2147420" y="0"/>
                </a:moveTo>
                <a:lnTo>
                  <a:pt x="1397334" y="1784858"/>
                </a:lnTo>
                <a:lnTo>
                  <a:pt x="0" y="1763351"/>
                </a:lnTo>
                <a:lnTo>
                  <a:pt x="2147420" y="0"/>
                </a:lnTo>
                <a:close/>
              </a:path>
            </a:pathLst>
          </a:custGeom>
          <a:solidFill>
            <a:srgbClr val="FFFF00"/>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lang="en-US">
              <a:solidFill>
                <a:srgbClr val="FFFFFF"/>
              </a:solidFill>
              <a:latin typeface="微软雅黑" panose="020B0503020204020204" charset="-122"/>
              <a:ea typeface="微软雅黑" panose="020B0503020204020204" charset="-122"/>
            </a:endParaRPr>
          </a:p>
        </p:txBody>
      </p:sp>
      <p:grpSp>
        <p:nvGrpSpPr>
          <p:cNvPr id="16" name="Group 33"/>
          <p:cNvGrpSpPr/>
          <p:nvPr>
            <p:custDataLst>
              <p:tags r:id="rId4"/>
            </p:custDataLst>
          </p:nvPr>
        </p:nvGrpSpPr>
        <p:grpSpPr>
          <a:xfrm>
            <a:off x="9540351" y="2698510"/>
            <a:ext cx="1292525" cy="1846463"/>
            <a:chOff x="8352462" y="1885438"/>
            <a:chExt cx="1572204" cy="2246004"/>
          </a:xfrm>
        </p:grpSpPr>
        <p:sp>
          <p:nvSpPr>
            <p:cNvPr id="2" name="Freeform 159"/>
            <p:cNvSpPr/>
            <p:nvPr>
              <p:custDataLst>
                <p:tags r:id="rId5"/>
              </p:custDataLst>
            </p:nvPr>
          </p:nvSpPr>
          <p:spPr bwMode="auto">
            <a:xfrm>
              <a:off x="8565329" y="2991679"/>
              <a:ext cx="177669" cy="95540"/>
            </a:xfrm>
            <a:custGeom>
              <a:avLst/>
              <a:gdLst>
                <a:gd name="T0" fmla="*/ 64 w 76"/>
                <a:gd name="T1" fmla="*/ 39 h 41"/>
                <a:gd name="T2" fmla="*/ 65 w 76"/>
                <a:gd name="T3" fmla="*/ 21 h 41"/>
                <a:gd name="T4" fmla="*/ 64 w 76"/>
                <a:gd name="T5" fmla="*/ 20 h 41"/>
                <a:gd name="T6" fmla="*/ 64 w 76"/>
                <a:gd name="T7" fmla="*/ 20 h 41"/>
                <a:gd name="T8" fmla="*/ 42 w 76"/>
                <a:gd name="T9" fmla="*/ 11 h 41"/>
                <a:gd name="T10" fmla="*/ 18 w 76"/>
                <a:gd name="T11" fmla="*/ 10 h 41"/>
                <a:gd name="T12" fmla="*/ 17 w 76"/>
                <a:gd name="T13" fmla="*/ 10 h 41"/>
                <a:gd name="T14" fmla="*/ 17 w 76"/>
                <a:gd name="T15" fmla="*/ 10 h 41"/>
                <a:gd name="T16" fmla="*/ 8 w 76"/>
                <a:gd name="T17" fmla="*/ 30 h 41"/>
                <a:gd name="T18" fmla="*/ 0 w 76"/>
                <a:gd name="T19" fmla="*/ 30 h 41"/>
                <a:gd name="T20" fmla="*/ 12 w 76"/>
                <a:gd name="T21" fmla="*/ 5 h 41"/>
                <a:gd name="T22" fmla="*/ 12 w 76"/>
                <a:gd name="T23" fmla="*/ 5 h 41"/>
                <a:gd name="T24" fmla="*/ 15 w 76"/>
                <a:gd name="T25" fmla="*/ 3 h 41"/>
                <a:gd name="T26" fmla="*/ 44 w 76"/>
                <a:gd name="T27" fmla="*/ 3 h 41"/>
                <a:gd name="T28" fmla="*/ 70 w 76"/>
                <a:gd name="T29" fmla="*/ 16 h 41"/>
                <a:gd name="T30" fmla="*/ 70 w 76"/>
                <a:gd name="T31" fmla="*/ 15 h 41"/>
                <a:gd name="T32" fmla="*/ 71 w 76"/>
                <a:gd name="T33" fmla="*/ 18 h 41"/>
                <a:gd name="T34" fmla="*/ 71 w 76"/>
                <a:gd name="T35" fmla="*/ 41 h 41"/>
                <a:gd name="T36" fmla="*/ 64 w 76"/>
                <a:gd name="T37"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41">
                  <a:moveTo>
                    <a:pt x="64" y="39"/>
                  </a:moveTo>
                  <a:cubicBezTo>
                    <a:pt x="64" y="39"/>
                    <a:pt x="68" y="28"/>
                    <a:pt x="65" y="21"/>
                  </a:cubicBezTo>
                  <a:cubicBezTo>
                    <a:pt x="64" y="21"/>
                    <a:pt x="64" y="21"/>
                    <a:pt x="64" y="20"/>
                  </a:cubicBezTo>
                  <a:cubicBezTo>
                    <a:pt x="64" y="20"/>
                    <a:pt x="64" y="20"/>
                    <a:pt x="64" y="20"/>
                  </a:cubicBezTo>
                  <a:cubicBezTo>
                    <a:pt x="60" y="16"/>
                    <a:pt x="55" y="14"/>
                    <a:pt x="42" y="11"/>
                  </a:cubicBezTo>
                  <a:cubicBezTo>
                    <a:pt x="29" y="8"/>
                    <a:pt x="23" y="8"/>
                    <a:pt x="18" y="10"/>
                  </a:cubicBezTo>
                  <a:cubicBezTo>
                    <a:pt x="18" y="10"/>
                    <a:pt x="17" y="10"/>
                    <a:pt x="17" y="10"/>
                  </a:cubicBezTo>
                  <a:cubicBezTo>
                    <a:pt x="17" y="10"/>
                    <a:pt x="17" y="10"/>
                    <a:pt x="17" y="10"/>
                  </a:cubicBezTo>
                  <a:cubicBezTo>
                    <a:pt x="9" y="17"/>
                    <a:pt x="8" y="30"/>
                    <a:pt x="8" y="30"/>
                  </a:cubicBezTo>
                  <a:cubicBezTo>
                    <a:pt x="0" y="30"/>
                    <a:pt x="0" y="30"/>
                    <a:pt x="0" y="30"/>
                  </a:cubicBezTo>
                  <a:cubicBezTo>
                    <a:pt x="0" y="29"/>
                    <a:pt x="2" y="14"/>
                    <a:pt x="12" y="5"/>
                  </a:cubicBezTo>
                  <a:cubicBezTo>
                    <a:pt x="12" y="5"/>
                    <a:pt x="12" y="5"/>
                    <a:pt x="12" y="5"/>
                  </a:cubicBezTo>
                  <a:cubicBezTo>
                    <a:pt x="13" y="4"/>
                    <a:pt x="14" y="4"/>
                    <a:pt x="15" y="3"/>
                  </a:cubicBezTo>
                  <a:cubicBezTo>
                    <a:pt x="21" y="0"/>
                    <a:pt x="30" y="0"/>
                    <a:pt x="44" y="3"/>
                  </a:cubicBezTo>
                  <a:cubicBezTo>
                    <a:pt x="58" y="7"/>
                    <a:pt x="65" y="10"/>
                    <a:pt x="70" y="16"/>
                  </a:cubicBezTo>
                  <a:cubicBezTo>
                    <a:pt x="70" y="15"/>
                    <a:pt x="70" y="15"/>
                    <a:pt x="70" y="15"/>
                  </a:cubicBezTo>
                  <a:cubicBezTo>
                    <a:pt x="70" y="16"/>
                    <a:pt x="71" y="17"/>
                    <a:pt x="71" y="18"/>
                  </a:cubicBezTo>
                  <a:cubicBezTo>
                    <a:pt x="76" y="28"/>
                    <a:pt x="71" y="41"/>
                    <a:pt x="71" y="41"/>
                  </a:cubicBezTo>
                  <a:lnTo>
                    <a:pt x="64" y="39"/>
                  </a:ln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8" name="Freeform 160"/>
            <p:cNvSpPr/>
            <p:nvPr>
              <p:custDataLst>
                <p:tags r:id="rId6"/>
              </p:custDataLst>
            </p:nvPr>
          </p:nvSpPr>
          <p:spPr bwMode="auto">
            <a:xfrm>
              <a:off x="8352462" y="3015144"/>
              <a:ext cx="548093" cy="449201"/>
            </a:xfrm>
            <a:custGeom>
              <a:avLst/>
              <a:gdLst>
                <a:gd name="T0" fmla="*/ 37 w 327"/>
                <a:gd name="T1" fmla="*/ 0 h 268"/>
                <a:gd name="T2" fmla="*/ 327 w 327"/>
                <a:gd name="T3" fmla="*/ 52 h 268"/>
                <a:gd name="T4" fmla="*/ 289 w 327"/>
                <a:gd name="T5" fmla="*/ 268 h 268"/>
                <a:gd name="T6" fmla="*/ 0 w 327"/>
                <a:gd name="T7" fmla="*/ 217 h 268"/>
                <a:gd name="T8" fmla="*/ 37 w 327"/>
                <a:gd name="T9" fmla="*/ 0 h 268"/>
              </a:gdLst>
              <a:ahLst/>
              <a:cxnLst>
                <a:cxn ang="0">
                  <a:pos x="T0" y="T1"/>
                </a:cxn>
                <a:cxn ang="0">
                  <a:pos x="T2" y="T3"/>
                </a:cxn>
                <a:cxn ang="0">
                  <a:pos x="T4" y="T5"/>
                </a:cxn>
                <a:cxn ang="0">
                  <a:pos x="T6" y="T7"/>
                </a:cxn>
                <a:cxn ang="0">
                  <a:pos x="T8" y="T9"/>
                </a:cxn>
              </a:cxnLst>
              <a:rect l="0" t="0" r="r" b="b"/>
              <a:pathLst>
                <a:path w="327" h="268">
                  <a:moveTo>
                    <a:pt x="37" y="0"/>
                  </a:moveTo>
                  <a:lnTo>
                    <a:pt x="327" y="52"/>
                  </a:lnTo>
                  <a:lnTo>
                    <a:pt x="289" y="268"/>
                  </a:lnTo>
                  <a:lnTo>
                    <a:pt x="0" y="217"/>
                  </a:lnTo>
                  <a:lnTo>
                    <a:pt x="37" y="0"/>
                  </a:ln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9" name="Freeform 161"/>
            <p:cNvSpPr/>
            <p:nvPr>
              <p:custDataLst>
                <p:tags r:id="rId7"/>
              </p:custDataLst>
            </p:nvPr>
          </p:nvSpPr>
          <p:spPr bwMode="auto">
            <a:xfrm>
              <a:off x="8380956" y="3010116"/>
              <a:ext cx="529655" cy="266504"/>
            </a:xfrm>
            <a:custGeom>
              <a:avLst/>
              <a:gdLst>
                <a:gd name="T0" fmla="*/ 12 w 226"/>
                <a:gd name="T1" fmla="*/ 0 h 114"/>
                <a:gd name="T2" fmla="*/ 0 w 226"/>
                <a:gd name="T3" fmla="*/ 62 h 114"/>
                <a:gd name="T4" fmla="*/ 95 w 226"/>
                <a:gd name="T5" fmla="*/ 110 h 114"/>
                <a:gd name="T6" fmla="*/ 118 w 226"/>
                <a:gd name="T7" fmla="*/ 114 h 114"/>
                <a:gd name="T8" fmla="*/ 220 w 226"/>
                <a:gd name="T9" fmla="*/ 91 h 114"/>
                <a:gd name="T10" fmla="*/ 226 w 226"/>
                <a:gd name="T11" fmla="*/ 38 h 114"/>
                <a:gd name="T12" fmla="*/ 12 w 226"/>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26" h="114">
                  <a:moveTo>
                    <a:pt x="12" y="0"/>
                  </a:moveTo>
                  <a:cubicBezTo>
                    <a:pt x="0" y="62"/>
                    <a:pt x="0" y="62"/>
                    <a:pt x="0" y="62"/>
                  </a:cubicBezTo>
                  <a:cubicBezTo>
                    <a:pt x="95" y="110"/>
                    <a:pt x="95" y="110"/>
                    <a:pt x="95" y="110"/>
                  </a:cubicBezTo>
                  <a:cubicBezTo>
                    <a:pt x="118" y="114"/>
                    <a:pt x="118" y="114"/>
                    <a:pt x="118" y="114"/>
                  </a:cubicBezTo>
                  <a:cubicBezTo>
                    <a:pt x="220" y="91"/>
                    <a:pt x="220" y="91"/>
                    <a:pt x="220" y="91"/>
                  </a:cubicBezTo>
                  <a:cubicBezTo>
                    <a:pt x="226" y="38"/>
                    <a:pt x="226" y="38"/>
                    <a:pt x="226" y="38"/>
                  </a:cubicBezTo>
                  <a:cubicBezTo>
                    <a:pt x="158" y="23"/>
                    <a:pt x="82" y="11"/>
                    <a:pt x="12" y="0"/>
                  </a:cubicBezTo>
                  <a:close/>
                </a:path>
              </a:pathLst>
            </a:custGeom>
            <a:solidFill>
              <a:srgbClr val="222222">
                <a:lumMod val="60000"/>
                <a:lumOff val="40000"/>
              </a:srgbClr>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0" name="Freeform 163"/>
            <p:cNvSpPr/>
            <p:nvPr>
              <p:custDataLst>
                <p:tags r:id="rId8"/>
              </p:custDataLst>
            </p:nvPr>
          </p:nvSpPr>
          <p:spPr bwMode="auto">
            <a:xfrm>
              <a:off x="8843566" y="2909548"/>
              <a:ext cx="1081100" cy="1221894"/>
            </a:xfrm>
            <a:custGeom>
              <a:avLst/>
              <a:gdLst>
                <a:gd name="T0" fmla="*/ 249 w 461"/>
                <a:gd name="T1" fmla="*/ 26 h 521"/>
                <a:gd name="T2" fmla="*/ 415 w 461"/>
                <a:gd name="T3" fmla="*/ 108 h 521"/>
                <a:gd name="T4" fmla="*/ 331 w 461"/>
                <a:gd name="T5" fmla="*/ 266 h 521"/>
                <a:gd name="T6" fmla="*/ 397 w 461"/>
                <a:gd name="T7" fmla="*/ 292 h 521"/>
                <a:gd name="T8" fmla="*/ 299 w 461"/>
                <a:gd name="T9" fmla="*/ 291 h 521"/>
                <a:gd name="T10" fmla="*/ 298 w 461"/>
                <a:gd name="T11" fmla="*/ 288 h 521"/>
                <a:gd name="T12" fmla="*/ 285 w 461"/>
                <a:gd name="T13" fmla="*/ 290 h 521"/>
                <a:gd name="T14" fmla="*/ 342 w 461"/>
                <a:gd name="T15" fmla="*/ 97 h 521"/>
                <a:gd name="T16" fmla="*/ 203 w 461"/>
                <a:gd name="T17" fmla="*/ 109 h 521"/>
                <a:gd name="T18" fmla="*/ 88 w 461"/>
                <a:gd name="T19" fmla="*/ 452 h 521"/>
                <a:gd name="T20" fmla="*/ 76 w 461"/>
                <a:gd name="T21" fmla="*/ 462 h 521"/>
                <a:gd name="T22" fmla="*/ 3 w 461"/>
                <a:gd name="T23" fmla="*/ 518 h 521"/>
                <a:gd name="T24" fmla="*/ 38 w 461"/>
                <a:gd name="T25" fmla="*/ 440 h 521"/>
                <a:gd name="T26" fmla="*/ 120 w 461"/>
                <a:gd name="T27" fmla="*/ 17 h 521"/>
                <a:gd name="T28" fmla="*/ 249 w 461"/>
                <a:gd name="T29" fmla="*/ 26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1" h="521">
                  <a:moveTo>
                    <a:pt x="249" y="26"/>
                  </a:moveTo>
                  <a:cubicBezTo>
                    <a:pt x="305" y="37"/>
                    <a:pt x="461" y="0"/>
                    <a:pt x="415" y="108"/>
                  </a:cubicBezTo>
                  <a:cubicBezTo>
                    <a:pt x="385" y="178"/>
                    <a:pt x="359" y="215"/>
                    <a:pt x="331" y="266"/>
                  </a:cubicBezTo>
                  <a:cubicBezTo>
                    <a:pt x="349" y="273"/>
                    <a:pt x="401" y="291"/>
                    <a:pt x="397" y="292"/>
                  </a:cubicBezTo>
                  <a:cubicBezTo>
                    <a:pt x="390" y="295"/>
                    <a:pt x="300" y="297"/>
                    <a:pt x="299" y="291"/>
                  </a:cubicBezTo>
                  <a:cubicBezTo>
                    <a:pt x="299" y="291"/>
                    <a:pt x="300" y="297"/>
                    <a:pt x="298" y="288"/>
                  </a:cubicBezTo>
                  <a:cubicBezTo>
                    <a:pt x="285" y="290"/>
                    <a:pt x="285" y="290"/>
                    <a:pt x="285" y="290"/>
                  </a:cubicBezTo>
                  <a:cubicBezTo>
                    <a:pt x="266" y="250"/>
                    <a:pt x="368" y="99"/>
                    <a:pt x="342" y="97"/>
                  </a:cubicBezTo>
                  <a:cubicBezTo>
                    <a:pt x="282" y="93"/>
                    <a:pt x="210" y="110"/>
                    <a:pt x="203" y="109"/>
                  </a:cubicBezTo>
                  <a:cubicBezTo>
                    <a:pt x="198" y="109"/>
                    <a:pt x="156" y="224"/>
                    <a:pt x="88" y="452"/>
                  </a:cubicBezTo>
                  <a:cubicBezTo>
                    <a:pt x="76" y="462"/>
                    <a:pt x="76" y="462"/>
                    <a:pt x="76" y="462"/>
                  </a:cubicBezTo>
                  <a:cubicBezTo>
                    <a:pt x="75" y="469"/>
                    <a:pt x="13" y="521"/>
                    <a:pt x="3" y="518"/>
                  </a:cubicBezTo>
                  <a:cubicBezTo>
                    <a:pt x="0" y="517"/>
                    <a:pt x="25" y="459"/>
                    <a:pt x="38" y="440"/>
                  </a:cubicBezTo>
                  <a:cubicBezTo>
                    <a:pt x="86" y="230"/>
                    <a:pt x="103" y="126"/>
                    <a:pt x="120" y="17"/>
                  </a:cubicBezTo>
                  <a:lnTo>
                    <a:pt x="249" y="26"/>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1" name="Freeform 164"/>
            <p:cNvSpPr/>
            <p:nvPr>
              <p:custDataLst>
                <p:tags r:id="rId9"/>
              </p:custDataLst>
            </p:nvPr>
          </p:nvSpPr>
          <p:spPr bwMode="auto">
            <a:xfrm>
              <a:off x="9116774" y="2961509"/>
              <a:ext cx="338577" cy="82131"/>
            </a:xfrm>
            <a:custGeom>
              <a:avLst/>
              <a:gdLst>
                <a:gd name="T0" fmla="*/ 3 w 145"/>
                <a:gd name="T1" fmla="*/ 10 h 35"/>
                <a:gd name="T2" fmla="*/ 88 w 145"/>
                <a:gd name="T3" fmla="*/ 12 h 35"/>
                <a:gd name="T4" fmla="*/ 143 w 145"/>
                <a:gd name="T5" fmla="*/ 0 h 35"/>
                <a:gd name="T6" fmla="*/ 141 w 145"/>
                <a:gd name="T7" fmla="*/ 20 h 35"/>
                <a:gd name="T8" fmla="*/ 75 w 145"/>
                <a:gd name="T9" fmla="*/ 35 h 35"/>
                <a:gd name="T10" fmla="*/ 0 w 145"/>
                <a:gd name="T11" fmla="*/ 28 h 35"/>
                <a:gd name="T12" fmla="*/ 3 w 145"/>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145" h="35">
                  <a:moveTo>
                    <a:pt x="3" y="10"/>
                  </a:moveTo>
                  <a:cubicBezTo>
                    <a:pt x="9" y="11"/>
                    <a:pt x="57" y="16"/>
                    <a:pt x="88" y="12"/>
                  </a:cubicBezTo>
                  <a:cubicBezTo>
                    <a:pt x="119" y="9"/>
                    <a:pt x="143" y="0"/>
                    <a:pt x="143" y="0"/>
                  </a:cubicBezTo>
                  <a:cubicBezTo>
                    <a:pt x="143" y="0"/>
                    <a:pt x="145" y="19"/>
                    <a:pt x="141" y="20"/>
                  </a:cubicBezTo>
                  <a:cubicBezTo>
                    <a:pt x="136" y="21"/>
                    <a:pt x="127" y="35"/>
                    <a:pt x="75" y="35"/>
                  </a:cubicBezTo>
                  <a:cubicBezTo>
                    <a:pt x="22" y="35"/>
                    <a:pt x="0" y="28"/>
                    <a:pt x="0" y="28"/>
                  </a:cubicBezTo>
                  <a:lnTo>
                    <a:pt x="3" y="10"/>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2" name="Freeform 165"/>
            <p:cNvSpPr/>
            <p:nvPr>
              <p:custDataLst>
                <p:tags r:id="rId10"/>
              </p:custDataLst>
            </p:nvPr>
          </p:nvSpPr>
          <p:spPr bwMode="auto">
            <a:xfrm>
              <a:off x="9094984" y="2316201"/>
              <a:ext cx="357015" cy="734142"/>
            </a:xfrm>
            <a:custGeom>
              <a:avLst/>
              <a:gdLst>
                <a:gd name="T0" fmla="*/ 87 w 152"/>
                <a:gd name="T1" fmla="*/ 0 h 313"/>
                <a:gd name="T2" fmla="*/ 101 w 152"/>
                <a:gd name="T3" fmla="*/ 17 h 313"/>
                <a:gd name="T4" fmla="*/ 152 w 152"/>
                <a:gd name="T5" fmla="*/ 281 h 313"/>
                <a:gd name="T6" fmla="*/ 0 w 152"/>
                <a:gd name="T7" fmla="*/ 293 h 313"/>
                <a:gd name="T8" fmla="*/ 4 w 152"/>
                <a:gd name="T9" fmla="*/ 18 h 313"/>
                <a:gd name="T10" fmla="*/ 32 w 152"/>
                <a:gd name="T11" fmla="*/ 14 h 313"/>
                <a:gd name="T12" fmla="*/ 87 w 152"/>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52" h="313">
                  <a:moveTo>
                    <a:pt x="87" y="0"/>
                  </a:moveTo>
                  <a:cubicBezTo>
                    <a:pt x="93" y="9"/>
                    <a:pt x="101" y="17"/>
                    <a:pt x="101" y="17"/>
                  </a:cubicBezTo>
                  <a:cubicBezTo>
                    <a:pt x="148" y="25"/>
                    <a:pt x="148" y="237"/>
                    <a:pt x="152" y="281"/>
                  </a:cubicBezTo>
                  <a:cubicBezTo>
                    <a:pt x="141" y="313"/>
                    <a:pt x="18" y="302"/>
                    <a:pt x="0" y="293"/>
                  </a:cubicBezTo>
                  <a:cubicBezTo>
                    <a:pt x="11" y="196"/>
                    <a:pt x="27" y="112"/>
                    <a:pt x="4" y="18"/>
                  </a:cubicBezTo>
                  <a:cubicBezTo>
                    <a:pt x="21" y="16"/>
                    <a:pt x="32" y="14"/>
                    <a:pt x="32" y="14"/>
                  </a:cubicBezTo>
                  <a:cubicBezTo>
                    <a:pt x="87" y="0"/>
                    <a:pt x="87" y="0"/>
                    <a:pt x="87" y="0"/>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3" name="Freeform 166"/>
            <p:cNvSpPr/>
            <p:nvPr>
              <p:custDataLst>
                <p:tags r:id="rId11"/>
              </p:custDataLst>
            </p:nvPr>
          </p:nvSpPr>
          <p:spPr bwMode="auto">
            <a:xfrm>
              <a:off x="9130183" y="2304469"/>
              <a:ext cx="194430" cy="48608"/>
            </a:xfrm>
            <a:custGeom>
              <a:avLst/>
              <a:gdLst>
                <a:gd name="T0" fmla="*/ 4 w 116"/>
                <a:gd name="T1" fmla="*/ 29 h 29"/>
                <a:gd name="T2" fmla="*/ 0 w 116"/>
                <a:gd name="T3" fmla="*/ 8 h 29"/>
                <a:gd name="T4" fmla="*/ 102 w 116"/>
                <a:gd name="T5" fmla="*/ 0 h 29"/>
                <a:gd name="T6" fmla="*/ 116 w 116"/>
                <a:gd name="T7" fmla="*/ 27 h 29"/>
                <a:gd name="T8" fmla="*/ 4 w 116"/>
                <a:gd name="T9" fmla="*/ 29 h 29"/>
              </a:gdLst>
              <a:ahLst/>
              <a:cxnLst>
                <a:cxn ang="0">
                  <a:pos x="T0" y="T1"/>
                </a:cxn>
                <a:cxn ang="0">
                  <a:pos x="T2" y="T3"/>
                </a:cxn>
                <a:cxn ang="0">
                  <a:pos x="T4" y="T5"/>
                </a:cxn>
                <a:cxn ang="0">
                  <a:pos x="T6" y="T7"/>
                </a:cxn>
                <a:cxn ang="0">
                  <a:pos x="T8" y="T9"/>
                </a:cxn>
              </a:cxnLst>
              <a:rect l="0" t="0" r="r" b="b"/>
              <a:pathLst>
                <a:path w="116" h="29">
                  <a:moveTo>
                    <a:pt x="4" y="29"/>
                  </a:moveTo>
                  <a:lnTo>
                    <a:pt x="0" y="8"/>
                  </a:lnTo>
                  <a:lnTo>
                    <a:pt x="102" y="0"/>
                  </a:lnTo>
                  <a:lnTo>
                    <a:pt x="116" y="27"/>
                  </a:lnTo>
                  <a:lnTo>
                    <a:pt x="4" y="29"/>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4" name="Freeform 167"/>
            <p:cNvSpPr/>
            <p:nvPr>
              <p:custDataLst>
                <p:tags r:id="rId12"/>
              </p:custDataLst>
            </p:nvPr>
          </p:nvSpPr>
          <p:spPr bwMode="auto">
            <a:xfrm>
              <a:off x="8975980" y="2022880"/>
              <a:ext cx="336901" cy="370424"/>
            </a:xfrm>
            <a:custGeom>
              <a:avLst/>
              <a:gdLst>
                <a:gd name="T0" fmla="*/ 20 w 144"/>
                <a:gd name="T1" fmla="*/ 35 h 158"/>
                <a:gd name="T2" fmla="*/ 76 w 144"/>
                <a:gd name="T3" fmla="*/ 6 h 158"/>
                <a:gd name="T4" fmla="*/ 89 w 144"/>
                <a:gd name="T5" fmla="*/ 17 h 158"/>
                <a:gd name="T6" fmla="*/ 116 w 144"/>
                <a:gd name="T7" fmla="*/ 16 h 158"/>
                <a:gd name="T8" fmla="*/ 119 w 144"/>
                <a:gd name="T9" fmla="*/ 29 h 158"/>
                <a:gd name="T10" fmla="*/ 139 w 144"/>
                <a:gd name="T11" fmla="*/ 60 h 158"/>
                <a:gd name="T12" fmla="*/ 125 w 144"/>
                <a:gd name="T13" fmla="*/ 105 h 158"/>
                <a:gd name="T14" fmla="*/ 138 w 144"/>
                <a:gd name="T15" fmla="*/ 122 h 158"/>
                <a:gd name="T16" fmla="*/ 138 w 144"/>
                <a:gd name="T17" fmla="*/ 122 h 158"/>
                <a:gd name="T18" fmla="*/ 134 w 144"/>
                <a:gd name="T19" fmla="*/ 158 h 158"/>
                <a:gd name="T20" fmla="*/ 69 w 144"/>
                <a:gd name="T21" fmla="*/ 138 h 158"/>
                <a:gd name="T22" fmla="*/ 67 w 144"/>
                <a:gd name="T23" fmla="*/ 121 h 158"/>
                <a:gd name="T24" fmla="*/ 58 w 144"/>
                <a:gd name="T25" fmla="*/ 112 h 158"/>
                <a:gd name="T26" fmla="*/ 20 w 144"/>
                <a:gd name="T27" fmla="*/ 3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58">
                  <a:moveTo>
                    <a:pt x="20" y="35"/>
                  </a:moveTo>
                  <a:cubicBezTo>
                    <a:pt x="37" y="5"/>
                    <a:pt x="44" y="0"/>
                    <a:pt x="76" y="6"/>
                  </a:cubicBezTo>
                  <a:cubicBezTo>
                    <a:pt x="78" y="6"/>
                    <a:pt x="87" y="17"/>
                    <a:pt x="89" y="17"/>
                  </a:cubicBezTo>
                  <a:cubicBezTo>
                    <a:pt x="96" y="17"/>
                    <a:pt x="104" y="16"/>
                    <a:pt x="116" y="16"/>
                  </a:cubicBezTo>
                  <a:cubicBezTo>
                    <a:pt x="119" y="29"/>
                    <a:pt x="119" y="29"/>
                    <a:pt x="119" y="29"/>
                  </a:cubicBezTo>
                  <a:cubicBezTo>
                    <a:pt x="119" y="29"/>
                    <a:pt x="135" y="51"/>
                    <a:pt x="139" y="60"/>
                  </a:cubicBezTo>
                  <a:cubicBezTo>
                    <a:pt x="144" y="68"/>
                    <a:pt x="123" y="97"/>
                    <a:pt x="125" y="105"/>
                  </a:cubicBezTo>
                  <a:cubicBezTo>
                    <a:pt x="127" y="114"/>
                    <a:pt x="135" y="118"/>
                    <a:pt x="138" y="122"/>
                  </a:cubicBezTo>
                  <a:cubicBezTo>
                    <a:pt x="138" y="122"/>
                    <a:pt x="138" y="122"/>
                    <a:pt x="138" y="122"/>
                  </a:cubicBezTo>
                  <a:cubicBezTo>
                    <a:pt x="134" y="158"/>
                    <a:pt x="134" y="158"/>
                    <a:pt x="134" y="158"/>
                  </a:cubicBezTo>
                  <a:cubicBezTo>
                    <a:pt x="134" y="158"/>
                    <a:pt x="66" y="142"/>
                    <a:pt x="69" y="138"/>
                  </a:cubicBezTo>
                  <a:cubicBezTo>
                    <a:pt x="71" y="135"/>
                    <a:pt x="67" y="121"/>
                    <a:pt x="67" y="121"/>
                  </a:cubicBezTo>
                  <a:cubicBezTo>
                    <a:pt x="62" y="113"/>
                    <a:pt x="62" y="113"/>
                    <a:pt x="58" y="112"/>
                  </a:cubicBezTo>
                  <a:cubicBezTo>
                    <a:pt x="21" y="105"/>
                    <a:pt x="0" y="69"/>
                    <a:pt x="20" y="3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5" name="Freeform 168"/>
            <p:cNvSpPr/>
            <p:nvPr>
              <p:custDataLst>
                <p:tags r:id="rId13"/>
              </p:custDataLst>
            </p:nvPr>
          </p:nvSpPr>
          <p:spPr bwMode="auto">
            <a:xfrm>
              <a:off x="9089956" y="2163674"/>
              <a:ext cx="222925" cy="217896"/>
            </a:xfrm>
            <a:custGeom>
              <a:avLst/>
              <a:gdLst>
                <a:gd name="T0" fmla="*/ 90 w 95"/>
                <a:gd name="T1" fmla="*/ 0 h 93"/>
                <a:gd name="T2" fmla="*/ 76 w 95"/>
                <a:gd name="T3" fmla="*/ 45 h 93"/>
                <a:gd name="T4" fmla="*/ 89 w 95"/>
                <a:gd name="T5" fmla="*/ 62 h 93"/>
                <a:gd name="T6" fmla="*/ 89 w 95"/>
                <a:gd name="T7" fmla="*/ 62 h 93"/>
                <a:gd name="T8" fmla="*/ 86 w 95"/>
                <a:gd name="T9" fmla="*/ 88 h 93"/>
                <a:gd name="T10" fmla="*/ 59 w 95"/>
                <a:gd name="T11" fmla="*/ 91 h 93"/>
                <a:gd name="T12" fmla="*/ 58 w 95"/>
                <a:gd name="T13" fmla="*/ 91 h 93"/>
                <a:gd name="T14" fmla="*/ 20 w 95"/>
                <a:gd name="T15" fmla="*/ 74 h 93"/>
                <a:gd name="T16" fmla="*/ 19 w 95"/>
                <a:gd name="T17" fmla="*/ 64 h 93"/>
                <a:gd name="T18" fmla="*/ 11 w 95"/>
                <a:gd name="T19" fmla="*/ 53 h 93"/>
                <a:gd name="T20" fmla="*/ 13 w 95"/>
                <a:gd name="T21" fmla="*/ 45 h 93"/>
                <a:gd name="T22" fmla="*/ 0 w 95"/>
                <a:gd name="T23" fmla="*/ 28 h 93"/>
                <a:gd name="T24" fmla="*/ 6 w 95"/>
                <a:gd name="T25" fmla="*/ 23 h 93"/>
                <a:gd name="T26" fmla="*/ 20 w 95"/>
                <a:gd name="T27" fmla="*/ 32 h 93"/>
                <a:gd name="T28" fmla="*/ 90 w 95"/>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93">
                  <a:moveTo>
                    <a:pt x="90" y="0"/>
                  </a:moveTo>
                  <a:cubicBezTo>
                    <a:pt x="95" y="8"/>
                    <a:pt x="74" y="37"/>
                    <a:pt x="76" y="45"/>
                  </a:cubicBezTo>
                  <a:cubicBezTo>
                    <a:pt x="78" y="54"/>
                    <a:pt x="86" y="58"/>
                    <a:pt x="89" y="62"/>
                  </a:cubicBezTo>
                  <a:cubicBezTo>
                    <a:pt x="89" y="62"/>
                    <a:pt x="89" y="62"/>
                    <a:pt x="89" y="62"/>
                  </a:cubicBezTo>
                  <a:cubicBezTo>
                    <a:pt x="86" y="88"/>
                    <a:pt x="86" y="88"/>
                    <a:pt x="86" y="88"/>
                  </a:cubicBezTo>
                  <a:cubicBezTo>
                    <a:pt x="75" y="91"/>
                    <a:pt x="64" y="93"/>
                    <a:pt x="59" y="91"/>
                  </a:cubicBezTo>
                  <a:cubicBezTo>
                    <a:pt x="58" y="91"/>
                    <a:pt x="58" y="91"/>
                    <a:pt x="58" y="91"/>
                  </a:cubicBezTo>
                  <a:cubicBezTo>
                    <a:pt x="51" y="89"/>
                    <a:pt x="33" y="81"/>
                    <a:pt x="20" y="74"/>
                  </a:cubicBezTo>
                  <a:cubicBezTo>
                    <a:pt x="20" y="70"/>
                    <a:pt x="19" y="64"/>
                    <a:pt x="19" y="64"/>
                  </a:cubicBezTo>
                  <a:cubicBezTo>
                    <a:pt x="17" y="62"/>
                    <a:pt x="16" y="54"/>
                    <a:pt x="11" y="53"/>
                  </a:cubicBezTo>
                  <a:cubicBezTo>
                    <a:pt x="12" y="50"/>
                    <a:pt x="13" y="47"/>
                    <a:pt x="13" y="45"/>
                  </a:cubicBezTo>
                  <a:cubicBezTo>
                    <a:pt x="14" y="43"/>
                    <a:pt x="0" y="28"/>
                    <a:pt x="0" y="28"/>
                  </a:cubicBezTo>
                  <a:cubicBezTo>
                    <a:pt x="0" y="28"/>
                    <a:pt x="6" y="28"/>
                    <a:pt x="6" y="23"/>
                  </a:cubicBezTo>
                  <a:cubicBezTo>
                    <a:pt x="10" y="26"/>
                    <a:pt x="16" y="32"/>
                    <a:pt x="20" y="32"/>
                  </a:cubicBezTo>
                  <a:cubicBezTo>
                    <a:pt x="45" y="35"/>
                    <a:pt x="76" y="2"/>
                    <a:pt x="90"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6" name="Freeform 169"/>
            <p:cNvSpPr/>
            <p:nvPr>
              <p:custDataLst>
                <p:tags r:id="rId14"/>
              </p:custDataLst>
            </p:nvPr>
          </p:nvSpPr>
          <p:spPr bwMode="auto">
            <a:xfrm>
              <a:off x="9175438" y="2339667"/>
              <a:ext cx="97215" cy="67045"/>
            </a:xfrm>
            <a:custGeom>
              <a:avLst/>
              <a:gdLst>
                <a:gd name="T0" fmla="*/ 0 w 42"/>
                <a:gd name="T1" fmla="*/ 21 h 29"/>
                <a:gd name="T2" fmla="*/ 9 w 42"/>
                <a:gd name="T3" fmla="*/ 0 h 29"/>
                <a:gd name="T4" fmla="*/ 34 w 42"/>
                <a:gd name="T5" fmla="*/ 7 h 29"/>
                <a:gd name="T6" fmla="*/ 41 w 42"/>
                <a:gd name="T7" fmla="*/ 29 h 29"/>
                <a:gd name="T8" fmla="*/ 0 w 42"/>
                <a:gd name="T9" fmla="*/ 21 h 29"/>
              </a:gdLst>
              <a:ahLst/>
              <a:cxnLst>
                <a:cxn ang="0">
                  <a:pos x="T0" y="T1"/>
                </a:cxn>
                <a:cxn ang="0">
                  <a:pos x="T2" y="T3"/>
                </a:cxn>
                <a:cxn ang="0">
                  <a:pos x="T4" y="T5"/>
                </a:cxn>
                <a:cxn ang="0">
                  <a:pos x="T6" y="T7"/>
                </a:cxn>
                <a:cxn ang="0">
                  <a:pos x="T8" y="T9"/>
                </a:cxn>
              </a:cxnLst>
              <a:rect l="0" t="0" r="r" b="b"/>
              <a:pathLst>
                <a:path w="42" h="29">
                  <a:moveTo>
                    <a:pt x="0" y="21"/>
                  </a:moveTo>
                  <a:cubicBezTo>
                    <a:pt x="3" y="14"/>
                    <a:pt x="6" y="8"/>
                    <a:pt x="9" y="0"/>
                  </a:cubicBezTo>
                  <a:cubicBezTo>
                    <a:pt x="17" y="3"/>
                    <a:pt x="32" y="7"/>
                    <a:pt x="34" y="7"/>
                  </a:cubicBezTo>
                  <a:cubicBezTo>
                    <a:pt x="34" y="7"/>
                    <a:pt x="42" y="29"/>
                    <a:pt x="41" y="29"/>
                  </a:cubicBezTo>
                  <a:lnTo>
                    <a:pt x="0" y="21"/>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7" name="Freeform 170"/>
            <p:cNvSpPr/>
            <p:nvPr>
              <p:custDataLst>
                <p:tags r:id="rId15"/>
              </p:custDataLst>
            </p:nvPr>
          </p:nvSpPr>
          <p:spPr bwMode="auto">
            <a:xfrm>
              <a:off x="9001121" y="2358104"/>
              <a:ext cx="253095" cy="764312"/>
            </a:xfrm>
            <a:custGeom>
              <a:avLst/>
              <a:gdLst>
                <a:gd name="T0" fmla="*/ 83 w 108"/>
                <a:gd name="T1" fmla="*/ 8 h 326"/>
                <a:gd name="T2" fmla="*/ 57 w 108"/>
                <a:gd name="T3" fmla="*/ 326 h 326"/>
                <a:gd name="T4" fmla="*/ 0 w 108"/>
                <a:gd name="T5" fmla="*/ 304 h 326"/>
                <a:gd name="T6" fmla="*/ 24 w 108"/>
                <a:gd name="T7" fmla="*/ 74 h 326"/>
                <a:gd name="T8" fmla="*/ 44 w 108"/>
                <a:gd name="T9" fmla="*/ 0 h 326"/>
                <a:gd name="T10" fmla="*/ 47 w 108"/>
                <a:gd name="T11" fmla="*/ 0 h 326"/>
                <a:gd name="T12" fmla="*/ 83 w 108"/>
                <a:gd name="T13" fmla="*/ 8 h 326"/>
              </a:gdLst>
              <a:ahLst/>
              <a:cxnLst>
                <a:cxn ang="0">
                  <a:pos x="T0" y="T1"/>
                </a:cxn>
                <a:cxn ang="0">
                  <a:pos x="T2" y="T3"/>
                </a:cxn>
                <a:cxn ang="0">
                  <a:pos x="T4" y="T5"/>
                </a:cxn>
                <a:cxn ang="0">
                  <a:pos x="T6" y="T7"/>
                </a:cxn>
                <a:cxn ang="0">
                  <a:pos x="T8" y="T9"/>
                </a:cxn>
                <a:cxn ang="0">
                  <a:pos x="T10" y="T11"/>
                </a:cxn>
                <a:cxn ang="0">
                  <a:pos x="T12" y="T13"/>
                </a:cxn>
              </a:cxnLst>
              <a:rect l="0" t="0" r="r" b="b"/>
              <a:pathLst>
                <a:path w="108" h="326">
                  <a:moveTo>
                    <a:pt x="83" y="8"/>
                  </a:moveTo>
                  <a:cubicBezTo>
                    <a:pt x="108" y="14"/>
                    <a:pt x="57" y="326"/>
                    <a:pt x="57" y="326"/>
                  </a:cubicBezTo>
                  <a:cubicBezTo>
                    <a:pt x="52" y="320"/>
                    <a:pt x="22" y="318"/>
                    <a:pt x="0" y="304"/>
                  </a:cubicBezTo>
                  <a:cubicBezTo>
                    <a:pt x="24" y="74"/>
                    <a:pt x="24" y="74"/>
                    <a:pt x="24" y="74"/>
                  </a:cubicBezTo>
                  <a:cubicBezTo>
                    <a:pt x="44" y="0"/>
                    <a:pt x="44" y="0"/>
                    <a:pt x="44" y="0"/>
                  </a:cubicBezTo>
                  <a:cubicBezTo>
                    <a:pt x="45" y="0"/>
                    <a:pt x="46" y="0"/>
                    <a:pt x="47" y="0"/>
                  </a:cubicBezTo>
                  <a:lnTo>
                    <a:pt x="83" y="8"/>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8" name="Freeform 171"/>
            <p:cNvSpPr/>
            <p:nvPr>
              <p:custDataLst>
                <p:tags r:id="rId16"/>
              </p:custDataLst>
            </p:nvPr>
          </p:nvSpPr>
          <p:spPr bwMode="auto">
            <a:xfrm>
              <a:off x="8602204" y="2886083"/>
              <a:ext cx="145823" cy="164260"/>
            </a:xfrm>
            <a:custGeom>
              <a:avLst/>
              <a:gdLst>
                <a:gd name="T0" fmla="*/ 40 w 62"/>
                <a:gd name="T1" fmla="*/ 0 h 70"/>
                <a:gd name="T2" fmla="*/ 50 w 62"/>
                <a:gd name="T3" fmla="*/ 19 h 70"/>
                <a:gd name="T4" fmla="*/ 52 w 62"/>
                <a:gd name="T5" fmla="*/ 33 h 70"/>
                <a:gd name="T6" fmla="*/ 60 w 62"/>
                <a:gd name="T7" fmla="*/ 42 h 70"/>
                <a:gd name="T8" fmla="*/ 54 w 62"/>
                <a:gd name="T9" fmla="*/ 58 h 70"/>
                <a:gd name="T10" fmla="*/ 49 w 62"/>
                <a:gd name="T11" fmla="*/ 59 h 70"/>
                <a:gd name="T12" fmla="*/ 43 w 62"/>
                <a:gd name="T13" fmla="*/ 66 h 70"/>
                <a:gd name="T14" fmla="*/ 35 w 62"/>
                <a:gd name="T15" fmla="*/ 66 h 70"/>
                <a:gd name="T16" fmla="*/ 27 w 62"/>
                <a:gd name="T17" fmla="*/ 69 h 70"/>
                <a:gd name="T18" fmla="*/ 5 w 62"/>
                <a:gd name="T19" fmla="*/ 59 h 70"/>
                <a:gd name="T20" fmla="*/ 4 w 62"/>
                <a:gd name="T21" fmla="*/ 33 h 70"/>
                <a:gd name="T22" fmla="*/ 16 w 62"/>
                <a:gd name="T23" fmla="*/ 9 h 70"/>
                <a:gd name="T24" fmla="*/ 40 w 62"/>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70">
                  <a:moveTo>
                    <a:pt x="40" y="0"/>
                  </a:moveTo>
                  <a:cubicBezTo>
                    <a:pt x="42" y="5"/>
                    <a:pt x="46" y="10"/>
                    <a:pt x="50" y="19"/>
                  </a:cubicBezTo>
                  <a:cubicBezTo>
                    <a:pt x="51" y="22"/>
                    <a:pt x="52" y="28"/>
                    <a:pt x="52" y="33"/>
                  </a:cubicBezTo>
                  <a:cubicBezTo>
                    <a:pt x="54" y="35"/>
                    <a:pt x="58" y="38"/>
                    <a:pt x="60" y="42"/>
                  </a:cubicBezTo>
                  <a:cubicBezTo>
                    <a:pt x="62" y="46"/>
                    <a:pt x="57" y="56"/>
                    <a:pt x="54" y="58"/>
                  </a:cubicBezTo>
                  <a:cubicBezTo>
                    <a:pt x="53" y="59"/>
                    <a:pt x="51" y="59"/>
                    <a:pt x="49" y="59"/>
                  </a:cubicBezTo>
                  <a:cubicBezTo>
                    <a:pt x="47" y="62"/>
                    <a:pt x="45" y="65"/>
                    <a:pt x="43" y="66"/>
                  </a:cubicBezTo>
                  <a:cubicBezTo>
                    <a:pt x="42" y="67"/>
                    <a:pt x="38" y="67"/>
                    <a:pt x="35" y="66"/>
                  </a:cubicBezTo>
                  <a:cubicBezTo>
                    <a:pt x="33" y="70"/>
                    <a:pt x="31" y="69"/>
                    <a:pt x="27" y="69"/>
                  </a:cubicBezTo>
                  <a:cubicBezTo>
                    <a:pt x="21" y="68"/>
                    <a:pt x="9" y="63"/>
                    <a:pt x="5" y="59"/>
                  </a:cubicBezTo>
                  <a:cubicBezTo>
                    <a:pt x="0" y="52"/>
                    <a:pt x="1" y="41"/>
                    <a:pt x="4" y="33"/>
                  </a:cubicBezTo>
                  <a:cubicBezTo>
                    <a:pt x="7" y="26"/>
                    <a:pt x="11" y="14"/>
                    <a:pt x="16" y="9"/>
                  </a:cubicBezTo>
                  <a:cubicBezTo>
                    <a:pt x="21" y="5"/>
                    <a:pt x="40" y="0"/>
                    <a:pt x="40"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29" name="Freeform 172"/>
            <p:cNvSpPr/>
            <p:nvPr>
              <p:custDataLst>
                <p:tags r:id="rId17"/>
              </p:custDataLst>
            </p:nvPr>
          </p:nvSpPr>
          <p:spPr bwMode="auto">
            <a:xfrm>
              <a:off x="8629022" y="2879378"/>
              <a:ext cx="100567" cy="55313"/>
            </a:xfrm>
            <a:custGeom>
              <a:avLst/>
              <a:gdLst>
                <a:gd name="T0" fmla="*/ 42 w 43"/>
                <a:gd name="T1" fmla="*/ 11 h 24"/>
                <a:gd name="T2" fmla="*/ 43 w 43"/>
                <a:gd name="T3" fmla="*/ 14 h 24"/>
                <a:gd name="T4" fmla="*/ 41 w 43"/>
                <a:gd name="T5" fmla="*/ 24 h 24"/>
                <a:gd name="T6" fmla="*/ 1 w 43"/>
                <a:gd name="T7" fmla="*/ 15 h 24"/>
                <a:gd name="T8" fmla="*/ 5 w 43"/>
                <a:gd name="T9" fmla="*/ 0 h 24"/>
                <a:gd name="T10" fmla="*/ 42 w 43"/>
                <a:gd name="T11" fmla="*/ 11 h 24"/>
              </a:gdLst>
              <a:ahLst/>
              <a:cxnLst>
                <a:cxn ang="0">
                  <a:pos x="T0" y="T1"/>
                </a:cxn>
                <a:cxn ang="0">
                  <a:pos x="T2" y="T3"/>
                </a:cxn>
                <a:cxn ang="0">
                  <a:pos x="T4" y="T5"/>
                </a:cxn>
                <a:cxn ang="0">
                  <a:pos x="T6" y="T7"/>
                </a:cxn>
                <a:cxn ang="0">
                  <a:pos x="T8" y="T9"/>
                </a:cxn>
                <a:cxn ang="0">
                  <a:pos x="T10" y="T11"/>
                </a:cxn>
              </a:cxnLst>
              <a:rect l="0" t="0" r="r" b="b"/>
              <a:pathLst>
                <a:path w="43" h="24">
                  <a:moveTo>
                    <a:pt x="42" y="11"/>
                  </a:moveTo>
                  <a:cubicBezTo>
                    <a:pt x="42" y="11"/>
                    <a:pt x="43" y="14"/>
                    <a:pt x="43" y="14"/>
                  </a:cubicBezTo>
                  <a:cubicBezTo>
                    <a:pt x="41" y="24"/>
                    <a:pt x="41" y="24"/>
                    <a:pt x="41" y="24"/>
                  </a:cubicBezTo>
                  <a:cubicBezTo>
                    <a:pt x="41" y="24"/>
                    <a:pt x="0" y="15"/>
                    <a:pt x="1" y="15"/>
                  </a:cubicBezTo>
                  <a:cubicBezTo>
                    <a:pt x="2" y="16"/>
                    <a:pt x="5" y="0"/>
                    <a:pt x="5" y="0"/>
                  </a:cubicBezTo>
                  <a:lnTo>
                    <a:pt x="42"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1" name="Freeform 173"/>
            <p:cNvSpPr/>
            <p:nvPr>
              <p:custDataLst>
                <p:tags r:id="rId18"/>
              </p:custDataLst>
            </p:nvPr>
          </p:nvSpPr>
          <p:spPr bwMode="auto">
            <a:xfrm>
              <a:off x="8623994" y="2358104"/>
              <a:ext cx="481048" cy="564854"/>
            </a:xfrm>
            <a:custGeom>
              <a:avLst/>
              <a:gdLst>
                <a:gd name="T0" fmla="*/ 205 w 205"/>
                <a:gd name="T1" fmla="*/ 0 h 241"/>
                <a:gd name="T2" fmla="*/ 0 w 205"/>
                <a:gd name="T3" fmla="*/ 232 h 241"/>
                <a:gd name="T4" fmla="*/ 44 w 205"/>
                <a:gd name="T5" fmla="*/ 241 h 241"/>
                <a:gd name="T6" fmla="*/ 195 w 205"/>
                <a:gd name="T7" fmla="*/ 79 h 241"/>
                <a:gd name="T8" fmla="*/ 205 w 205"/>
                <a:gd name="T9" fmla="*/ 0 h 241"/>
              </a:gdLst>
              <a:ahLst/>
              <a:cxnLst>
                <a:cxn ang="0">
                  <a:pos x="T0" y="T1"/>
                </a:cxn>
                <a:cxn ang="0">
                  <a:pos x="T2" y="T3"/>
                </a:cxn>
                <a:cxn ang="0">
                  <a:pos x="T4" y="T5"/>
                </a:cxn>
                <a:cxn ang="0">
                  <a:pos x="T6" y="T7"/>
                </a:cxn>
                <a:cxn ang="0">
                  <a:pos x="T8" y="T9"/>
                </a:cxn>
              </a:cxnLst>
              <a:rect l="0" t="0" r="r" b="b"/>
              <a:pathLst>
                <a:path w="205" h="241">
                  <a:moveTo>
                    <a:pt x="205" y="0"/>
                  </a:moveTo>
                  <a:cubicBezTo>
                    <a:pt x="149" y="15"/>
                    <a:pt x="21" y="77"/>
                    <a:pt x="0" y="232"/>
                  </a:cubicBezTo>
                  <a:cubicBezTo>
                    <a:pt x="16" y="233"/>
                    <a:pt x="29" y="238"/>
                    <a:pt x="44" y="241"/>
                  </a:cubicBezTo>
                  <a:cubicBezTo>
                    <a:pt x="66" y="127"/>
                    <a:pt x="132" y="72"/>
                    <a:pt x="195" y="79"/>
                  </a:cubicBezTo>
                  <a:lnTo>
                    <a:pt x="205" y="0"/>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2" name="Freeform 174"/>
            <p:cNvSpPr/>
            <p:nvPr>
              <p:custDataLst>
                <p:tags r:id="rId19"/>
              </p:custDataLst>
            </p:nvPr>
          </p:nvSpPr>
          <p:spPr bwMode="auto">
            <a:xfrm>
              <a:off x="9118450" y="2349723"/>
              <a:ext cx="110624" cy="450877"/>
            </a:xfrm>
            <a:custGeom>
              <a:avLst/>
              <a:gdLst>
                <a:gd name="T0" fmla="*/ 33 w 47"/>
                <a:gd name="T1" fmla="*/ 12 h 193"/>
                <a:gd name="T2" fmla="*/ 27 w 47"/>
                <a:gd name="T3" fmla="*/ 193 h 193"/>
                <a:gd name="T4" fmla="*/ 10 w 47"/>
                <a:gd name="T5" fmla="*/ 69 h 193"/>
                <a:gd name="T6" fmla="*/ 31 w 47"/>
                <a:gd name="T7" fmla="*/ 64 h 193"/>
                <a:gd name="T8" fmla="*/ 0 w 47"/>
                <a:gd name="T9" fmla="*/ 53 h 193"/>
                <a:gd name="T10" fmla="*/ 8 w 47"/>
                <a:gd name="T11" fmla="*/ 0 h 193"/>
                <a:gd name="T12" fmla="*/ 33 w 47"/>
                <a:gd name="T13" fmla="*/ 12 h 193"/>
              </a:gdLst>
              <a:ahLst/>
              <a:cxnLst>
                <a:cxn ang="0">
                  <a:pos x="T0" y="T1"/>
                </a:cxn>
                <a:cxn ang="0">
                  <a:pos x="T2" y="T3"/>
                </a:cxn>
                <a:cxn ang="0">
                  <a:pos x="T4" y="T5"/>
                </a:cxn>
                <a:cxn ang="0">
                  <a:pos x="T6" y="T7"/>
                </a:cxn>
                <a:cxn ang="0">
                  <a:pos x="T8" y="T9"/>
                </a:cxn>
                <a:cxn ang="0">
                  <a:pos x="T10" y="T11"/>
                </a:cxn>
                <a:cxn ang="0">
                  <a:pos x="T12" y="T13"/>
                </a:cxn>
              </a:cxnLst>
              <a:rect l="0" t="0" r="r" b="b"/>
              <a:pathLst>
                <a:path w="47" h="193">
                  <a:moveTo>
                    <a:pt x="33" y="12"/>
                  </a:moveTo>
                  <a:cubicBezTo>
                    <a:pt x="47" y="19"/>
                    <a:pt x="39" y="102"/>
                    <a:pt x="27" y="193"/>
                  </a:cubicBezTo>
                  <a:cubicBezTo>
                    <a:pt x="27" y="193"/>
                    <a:pt x="10" y="69"/>
                    <a:pt x="10" y="69"/>
                  </a:cubicBezTo>
                  <a:cubicBezTo>
                    <a:pt x="31" y="64"/>
                    <a:pt x="31" y="64"/>
                    <a:pt x="31" y="64"/>
                  </a:cubicBezTo>
                  <a:cubicBezTo>
                    <a:pt x="0" y="53"/>
                    <a:pt x="0" y="53"/>
                    <a:pt x="0" y="53"/>
                  </a:cubicBezTo>
                  <a:cubicBezTo>
                    <a:pt x="8" y="0"/>
                    <a:pt x="8" y="0"/>
                    <a:pt x="8" y="0"/>
                  </a:cubicBezTo>
                  <a:lnTo>
                    <a:pt x="33" y="12"/>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5" name="Freeform 175"/>
            <p:cNvSpPr/>
            <p:nvPr>
              <p:custDataLst>
                <p:tags r:id="rId20"/>
              </p:custDataLst>
            </p:nvPr>
          </p:nvSpPr>
          <p:spPr bwMode="auto">
            <a:xfrm>
              <a:off x="9584412" y="1885438"/>
              <a:ext cx="135766" cy="154203"/>
            </a:xfrm>
            <a:custGeom>
              <a:avLst/>
              <a:gdLst>
                <a:gd name="T0" fmla="*/ 54 w 58"/>
                <a:gd name="T1" fmla="*/ 65 h 66"/>
                <a:gd name="T2" fmla="*/ 58 w 58"/>
                <a:gd name="T3" fmla="*/ 39 h 66"/>
                <a:gd name="T4" fmla="*/ 51 w 58"/>
                <a:gd name="T5" fmla="*/ 10 h 66"/>
                <a:gd name="T6" fmla="*/ 26 w 58"/>
                <a:gd name="T7" fmla="*/ 1 h 66"/>
                <a:gd name="T8" fmla="*/ 3 w 58"/>
                <a:gd name="T9" fmla="*/ 15 h 66"/>
                <a:gd name="T10" fmla="*/ 10 w 58"/>
                <a:gd name="T11" fmla="*/ 39 h 66"/>
                <a:gd name="T12" fmla="*/ 21 w 58"/>
                <a:gd name="T13" fmla="*/ 59 h 66"/>
                <a:gd name="T14" fmla="*/ 54 w 58"/>
                <a:gd name="T15" fmla="*/ 65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6">
                  <a:moveTo>
                    <a:pt x="54" y="65"/>
                  </a:moveTo>
                  <a:cubicBezTo>
                    <a:pt x="54" y="59"/>
                    <a:pt x="58" y="48"/>
                    <a:pt x="58" y="39"/>
                  </a:cubicBezTo>
                  <a:cubicBezTo>
                    <a:pt x="58" y="29"/>
                    <a:pt x="51" y="14"/>
                    <a:pt x="51" y="10"/>
                  </a:cubicBezTo>
                  <a:cubicBezTo>
                    <a:pt x="50" y="6"/>
                    <a:pt x="39" y="0"/>
                    <a:pt x="26" y="1"/>
                  </a:cubicBezTo>
                  <a:cubicBezTo>
                    <a:pt x="13" y="1"/>
                    <a:pt x="6" y="7"/>
                    <a:pt x="3" y="15"/>
                  </a:cubicBezTo>
                  <a:cubicBezTo>
                    <a:pt x="0" y="22"/>
                    <a:pt x="4" y="33"/>
                    <a:pt x="10" y="39"/>
                  </a:cubicBezTo>
                  <a:cubicBezTo>
                    <a:pt x="15" y="46"/>
                    <a:pt x="21" y="52"/>
                    <a:pt x="21" y="59"/>
                  </a:cubicBezTo>
                  <a:cubicBezTo>
                    <a:pt x="22" y="66"/>
                    <a:pt x="54" y="65"/>
                    <a:pt x="54" y="6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6" name="Freeform 176"/>
            <p:cNvSpPr/>
            <p:nvPr>
              <p:custDataLst>
                <p:tags r:id="rId21"/>
              </p:custDataLst>
            </p:nvPr>
          </p:nvSpPr>
          <p:spPr bwMode="auto">
            <a:xfrm>
              <a:off x="9629668" y="2017851"/>
              <a:ext cx="90511" cy="46931"/>
            </a:xfrm>
            <a:custGeom>
              <a:avLst/>
              <a:gdLst>
                <a:gd name="T0" fmla="*/ 0 w 54"/>
                <a:gd name="T1" fmla="*/ 27 h 28"/>
                <a:gd name="T2" fmla="*/ 0 w 54"/>
                <a:gd name="T3" fmla="*/ 0 h 28"/>
                <a:gd name="T4" fmla="*/ 54 w 54"/>
                <a:gd name="T5" fmla="*/ 3 h 28"/>
                <a:gd name="T6" fmla="*/ 50 w 54"/>
                <a:gd name="T7" fmla="*/ 28 h 28"/>
                <a:gd name="T8" fmla="*/ 0 w 54"/>
                <a:gd name="T9" fmla="*/ 27 h 28"/>
              </a:gdLst>
              <a:ahLst/>
              <a:cxnLst>
                <a:cxn ang="0">
                  <a:pos x="T0" y="T1"/>
                </a:cxn>
                <a:cxn ang="0">
                  <a:pos x="T2" y="T3"/>
                </a:cxn>
                <a:cxn ang="0">
                  <a:pos x="T4" y="T5"/>
                </a:cxn>
                <a:cxn ang="0">
                  <a:pos x="T6" y="T7"/>
                </a:cxn>
                <a:cxn ang="0">
                  <a:pos x="T8" y="T9"/>
                </a:cxn>
              </a:cxnLst>
              <a:rect l="0" t="0" r="r" b="b"/>
              <a:pathLst>
                <a:path w="54" h="28">
                  <a:moveTo>
                    <a:pt x="0" y="27"/>
                  </a:moveTo>
                  <a:lnTo>
                    <a:pt x="0" y="0"/>
                  </a:lnTo>
                  <a:lnTo>
                    <a:pt x="54" y="3"/>
                  </a:lnTo>
                  <a:lnTo>
                    <a:pt x="50" y="28"/>
                  </a:lnTo>
                  <a:lnTo>
                    <a:pt x="0"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7" name="Freeform 177"/>
            <p:cNvSpPr/>
            <p:nvPr>
              <p:custDataLst>
                <p:tags r:id="rId22"/>
              </p:custDataLst>
            </p:nvPr>
          </p:nvSpPr>
          <p:spPr bwMode="auto">
            <a:xfrm>
              <a:off x="9316232" y="2024556"/>
              <a:ext cx="407298" cy="963771"/>
            </a:xfrm>
            <a:custGeom>
              <a:avLst/>
              <a:gdLst>
                <a:gd name="T0" fmla="*/ 0 w 174"/>
                <a:gd name="T1" fmla="*/ 133 h 411"/>
                <a:gd name="T2" fmla="*/ 132 w 174"/>
                <a:gd name="T3" fmla="*/ 0 h 411"/>
                <a:gd name="T4" fmla="*/ 174 w 174"/>
                <a:gd name="T5" fmla="*/ 4 h 411"/>
                <a:gd name="T6" fmla="*/ 55 w 174"/>
                <a:gd name="T7" fmla="*/ 210 h 411"/>
                <a:gd name="T8" fmla="*/ 99 w 174"/>
                <a:gd name="T9" fmla="*/ 407 h 411"/>
                <a:gd name="T10" fmla="*/ 57 w 174"/>
                <a:gd name="T11" fmla="*/ 411 h 411"/>
                <a:gd name="T12" fmla="*/ 0 w 174"/>
                <a:gd name="T13" fmla="*/ 133 h 411"/>
              </a:gdLst>
              <a:ahLst/>
              <a:cxnLst>
                <a:cxn ang="0">
                  <a:pos x="T0" y="T1"/>
                </a:cxn>
                <a:cxn ang="0">
                  <a:pos x="T2" y="T3"/>
                </a:cxn>
                <a:cxn ang="0">
                  <a:pos x="T4" y="T5"/>
                </a:cxn>
                <a:cxn ang="0">
                  <a:pos x="T6" y="T7"/>
                </a:cxn>
                <a:cxn ang="0">
                  <a:pos x="T8" y="T9"/>
                </a:cxn>
                <a:cxn ang="0">
                  <a:pos x="T10" y="T11"/>
                </a:cxn>
                <a:cxn ang="0">
                  <a:pos x="T12" y="T13"/>
                </a:cxn>
              </a:cxnLst>
              <a:rect l="0" t="0" r="r" b="b"/>
              <a:pathLst>
                <a:path w="174" h="411">
                  <a:moveTo>
                    <a:pt x="0" y="133"/>
                  </a:moveTo>
                  <a:cubicBezTo>
                    <a:pt x="43" y="125"/>
                    <a:pt x="106" y="169"/>
                    <a:pt x="132" y="0"/>
                  </a:cubicBezTo>
                  <a:cubicBezTo>
                    <a:pt x="174" y="4"/>
                    <a:pt x="174" y="4"/>
                    <a:pt x="174" y="4"/>
                  </a:cubicBezTo>
                  <a:cubicBezTo>
                    <a:pt x="157" y="177"/>
                    <a:pt x="120" y="180"/>
                    <a:pt x="55" y="210"/>
                  </a:cubicBezTo>
                  <a:cubicBezTo>
                    <a:pt x="99" y="407"/>
                    <a:pt x="99" y="407"/>
                    <a:pt x="99" y="407"/>
                  </a:cubicBezTo>
                  <a:cubicBezTo>
                    <a:pt x="57" y="411"/>
                    <a:pt x="57" y="411"/>
                    <a:pt x="57" y="411"/>
                  </a:cubicBezTo>
                  <a:lnTo>
                    <a:pt x="0" y="133"/>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8" name="Freeform 178"/>
            <p:cNvSpPr/>
            <p:nvPr>
              <p:custDataLst>
                <p:tags r:id="rId23"/>
              </p:custDataLst>
            </p:nvPr>
          </p:nvSpPr>
          <p:spPr bwMode="auto">
            <a:xfrm>
              <a:off x="9311204" y="2327934"/>
              <a:ext cx="102244" cy="424060"/>
            </a:xfrm>
            <a:custGeom>
              <a:avLst/>
              <a:gdLst>
                <a:gd name="T0" fmla="*/ 14 w 61"/>
                <a:gd name="T1" fmla="*/ 0 h 253"/>
                <a:gd name="T2" fmla="*/ 14 w 61"/>
                <a:gd name="T3" fmla="*/ 0 h 253"/>
                <a:gd name="T4" fmla="*/ 61 w 61"/>
                <a:gd name="T5" fmla="*/ 66 h 253"/>
                <a:gd name="T6" fmla="*/ 29 w 61"/>
                <a:gd name="T7" fmla="*/ 77 h 253"/>
                <a:gd name="T8" fmla="*/ 54 w 61"/>
                <a:gd name="T9" fmla="*/ 81 h 253"/>
                <a:gd name="T10" fmla="*/ 53 w 61"/>
                <a:gd name="T11" fmla="*/ 253 h 253"/>
                <a:gd name="T12" fmla="*/ 0 w 61"/>
                <a:gd name="T13" fmla="*/ 4 h 253"/>
                <a:gd name="T14" fmla="*/ 14 w 61"/>
                <a:gd name="T15" fmla="*/ 0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53">
                  <a:moveTo>
                    <a:pt x="14" y="0"/>
                  </a:moveTo>
                  <a:lnTo>
                    <a:pt x="14" y="0"/>
                  </a:lnTo>
                  <a:lnTo>
                    <a:pt x="61" y="66"/>
                  </a:lnTo>
                  <a:lnTo>
                    <a:pt x="29" y="77"/>
                  </a:lnTo>
                  <a:lnTo>
                    <a:pt x="54" y="81"/>
                  </a:lnTo>
                  <a:lnTo>
                    <a:pt x="53" y="253"/>
                  </a:lnTo>
                  <a:lnTo>
                    <a:pt x="0" y="4"/>
                  </a:lnTo>
                  <a:lnTo>
                    <a:pt x="14" y="0"/>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39" name="Freeform 179"/>
            <p:cNvSpPr/>
            <p:nvPr>
              <p:custDataLst>
                <p:tags r:id="rId24"/>
              </p:custDataLst>
            </p:nvPr>
          </p:nvSpPr>
          <p:spPr bwMode="auto">
            <a:xfrm>
              <a:off x="9292766" y="2334639"/>
              <a:ext cx="35199" cy="72074"/>
            </a:xfrm>
            <a:custGeom>
              <a:avLst/>
              <a:gdLst>
                <a:gd name="T0" fmla="*/ 0 w 15"/>
                <a:gd name="T1" fmla="*/ 5 h 31"/>
                <a:gd name="T2" fmla="*/ 2 w 15"/>
                <a:gd name="T3" fmla="*/ 1 h 31"/>
                <a:gd name="T4" fmla="*/ 15 w 15"/>
                <a:gd name="T5" fmla="*/ 15 h 31"/>
                <a:gd name="T6" fmla="*/ 3 w 15"/>
                <a:gd name="T7" fmla="*/ 30 h 31"/>
                <a:gd name="T8" fmla="*/ 0 w 15"/>
                <a:gd name="T9" fmla="*/ 5 h 31"/>
              </a:gdLst>
              <a:ahLst/>
              <a:cxnLst>
                <a:cxn ang="0">
                  <a:pos x="T0" y="T1"/>
                </a:cxn>
                <a:cxn ang="0">
                  <a:pos x="T2" y="T3"/>
                </a:cxn>
                <a:cxn ang="0">
                  <a:pos x="T4" y="T5"/>
                </a:cxn>
                <a:cxn ang="0">
                  <a:pos x="T6" y="T7"/>
                </a:cxn>
                <a:cxn ang="0">
                  <a:pos x="T8" y="T9"/>
                </a:cxn>
              </a:cxnLst>
              <a:rect l="0" t="0" r="r" b="b"/>
              <a:pathLst>
                <a:path w="15" h="31">
                  <a:moveTo>
                    <a:pt x="0" y="5"/>
                  </a:moveTo>
                  <a:cubicBezTo>
                    <a:pt x="2" y="1"/>
                    <a:pt x="2" y="1"/>
                    <a:pt x="2" y="1"/>
                  </a:cubicBezTo>
                  <a:cubicBezTo>
                    <a:pt x="2" y="0"/>
                    <a:pt x="15" y="15"/>
                    <a:pt x="15" y="15"/>
                  </a:cubicBezTo>
                  <a:cubicBezTo>
                    <a:pt x="15" y="15"/>
                    <a:pt x="3" y="31"/>
                    <a:pt x="3" y="30"/>
                  </a:cubicBezTo>
                  <a:lnTo>
                    <a:pt x="0" y="5"/>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0" name="Freeform 180"/>
            <p:cNvSpPr/>
            <p:nvPr>
              <p:custDataLst>
                <p:tags r:id="rId25"/>
              </p:custDataLst>
            </p:nvPr>
          </p:nvSpPr>
          <p:spPr bwMode="auto">
            <a:xfrm>
              <a:off x="9270977" y="2403359"/>
              <a:ext cx="124033" cy="584967"/>
            </a:xfrm>
            <a:custGeom>
              <a:avLst/>
              <a:gdLst>
                <a:gd name="T0" fmla="*/ 0 w 74"/>
                <a:gd name="T1" fmla="*/ 1 h 349"/>
                <a:gd name="T2" fmla="*/ 20 w 74"/>
                <a:gd name="T3" fmla="*/ 0 h 349"/>
                <a:gd name="T4" fmla="*/ 74 w 74"/>
                <a:gd name="T5" fmla="*/ 289 h 349"/>
                <a:gd name="T6" fmla="*/ 54 w 74"/>
                <a:gd name="T7" fmla="*/ 349 h 349"/>
                <a:gd name="T8" fmla="*/ 14 w 74"/>
                <a:gd name="T9" fmla="*/ 291 h 349"/>
                <a:gd name="T10" fmla="*/ 0 w 74"/>
                <a:gd name="T11" fmla="*/ 1 h 349"/>
              </a:gdLst>
              <a:ahLst/>
              <a:cxnLst>
                <a:cxn ang="0">
                  <a:pos x="T0" y="T1"/>
                </a:cxn>
                <a:cxn ang="0">
                  <a:pos x="T2" y="T3"/>
                </a:cxn>
                <a:cxn ang="0">
                  <a:pos x="T4" y="T5"/>
                </a:cxn>
                <a:cxn ang="0">
                  <a:pos x="T6" y="T7"/>
                </a:cxn>
                <a:cxn ang="0">
                  <a:pos x="T8" y="T9"/>
                </a:cxn>
                <a:cxn ang="0">
                  <a:pos x="T10" y="T11"/>
                </a:cxn>
              </a:cxnLst>
              <a:rect l="0" t="0" r="r" b="b"/>
              <a:pathLst>
                <a:path w="74" h="349">
                  <a:moveTo>
                    <a:pt x="0" y="1"/>
                  </a:moveTo>
                  <a:lnTo>
                    <a:pt x="20" y="0"/>
                  </a:lnTo>
                  <a:lnTo>
                    <a:pt x="74" y="289"/>
                  </a:lnTo>
                  <a:lnTo>
                    <a:pt x="54" y="349"/>
                  </a:lnTo>
                  <a:lnTo>
                    <a:pt x="14" y="291"/>
                  </a:lnTo>
                  <a:lnTo>
                    <a:pt x="0" y="1"/>
                  </a:lnTo>
                  <a:close/>
                </a:path>
              </a:pathLst>
            </a:custGeom>
            <a:solidFill>
              <a:srgbClr val="009587"/>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1" name="Freeform 181"/>
            <p:cNvSpPr/>
            <p:nvPr>
              <p:custDataLst>
                <p:tags r:id="rId26"/>
              </p:custDataLst>
            </p:nvPr>
          </p:nvSpPr>
          <p:spPr bwMode="auto">
            <a:xfrm>
              <a:off x="9235778" y="2344695"/>
              <a:ext cx="68722" cy="70397"/>
            </a:xfrm>
            <a:custGeom>
              <a:avLst/>
              <a:gdLst>
                <a:gd name="T0" fmla="*/ 0 w 29"/>
                <a:gd name="T1" fmla="*/ 7 h 30"/>
                <a:gd name="T2" fmla="*/ 29 w 29"/>
                <a:gd name="T3" fmla="*/ 0 h 30"/>
                <a:gd name="T4" fmla="*/ 29 w 29"/>
                <a:gd name="T5" fmla="*/ 27 h 30"/>
                <a:gd name="T6" fmla="*/ 15 w 29"/>
                <a:gd name="T7" fmla="*/ 30 h 30"/>
                <a:gd name="T8" fmla="*/ 0 w 29"/>
                <a:gd name="T9" fmla="*/ 7 h 30"/>
              </a:gdLst>
              <a:ahLst/>
              <a:cxnLst>
                <a:cxn ang="0">
                  <a:pos x="T0" y="T1"/>
                </a:cxn>
                <a:cxn ang="0">
                  <a:pos x="T2" y="T3"/>
                </a:cxn>
                <a:cxn ang="0">
                  <a:pos x="T4" y="T5"/>
                </a:cxn>
                <a:cxn ang="0">
                  <a:pos x="T6" y="T7"/>
                </a:cxn>
                <a:cxn ang="0">
                  <a:pos x="T8" y="T9"/>
                </a:cxn>
              </a:cxnLst>
              <a:rect l="0" t="0" r="r" b="b"/>
              <a:pathLst>
                <a:path w="29" h="30">
                  <a:moveTo>
                    <a:pt x="0" y="7"/>
                  </a:moveTo>
                  <a:cubicBezTo>
                    <a:pt x="1" y="7"/>
                    <a:pt x="29" y="0"/>
                    <a:pt x="29" y="0"/>
                  </a:cubicBezTo>
                  <a:cubicBezTo>
                    <a:pt x="29" y="27"/>
                    <a:pt x="29" y="27"/>
                    <a:pt x="29" y="27"/>
                  </a:cubicBezTo>
                  <a:cubicBezTo>
                    <a:pt x="15" y="30"/>
                    <a:pt x="15" y="30"/>
                    <a:pt x="15" y="30"/>
                  </a:cubicBezTo>
                  <a:lnTo>
                    <a:pt x="0" y="7"/>
                  </a:lnTo>
                  <a:close/>
                </a:path>
              </a:pathLst>
            </a:custGeom>
            <a:solidFill>
              <a:srgbClr val="009587"/>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2" name="Freeform 182"/>
            <p:cNvSpPr/>
            <p:nvPr>
              <p:custDataLst>
                <p:tags r:id="rId27"/>
              </p:custDataLst>
            </p:nvPr>
          </p:nvSpPr>
          <p:spPr bwMode="auto">
            <a:xfrm>
              <a:off x="9289414" y="2304469"/>
              <a:ext cx="45256" cy="102244"/>
            </a:xfrm>
            <a:custGeom>
              <a:avLst/>
              <a:gdLst>
                <a:gd name="T0" fmla="*/ 0 w 27"/>
                <a:gd name="T1" fmla="*/ 24 h 61"/>
                <a:gd name="T2" fmla="*/ 27 w 27"/>
                <a:gd name="T3" fmla="*/ 61 h 61"/>
                <a:gd name="T4" fmla="*/ 27 w 27"/>
                <a:gd name="T5" fmla="*/ 10 h 61"/>
                <a:gd name="T6" fmla="*/ 7 w 27"/>
                <a:gd name="T7" fmla="*/ 0 h 61"/>
                <a:gd name="T8" fmla="*/ 0 w 27"/>
                <a:gd name="T9" fmla="*/ 24 h 61"/>
              </a:gdLst>
              <a:ahLst/>
              <a:cxnLst>
                <a:cxn ang="0">
                  <a:pos x="T0" y="T1"/>
                </a:cxn>
                <a:cxn ang="0">
                  <a:pos x="T2" y="T3"/>
                </a:cxn>
                <a:cxn ang="0">
                  <a:pos x="T4" y="T5"/>
                </a:cxn>
                <a:cxn ang="0">
                  <a:pos x="T6" y="T7"/>
                </a:cxn>
                <a:cxn ang="0">
                  <a:pos x="T8" y="T9"/>
                </a:cxn>
              </a:cxnLst>
              <a:rect l="0" t="0" r="r" b="b"/>
              <a:pathLst>
                <a:path w="27" h="61">
                  <a:moveTo>
                    <a:pt x="0" y="24"/>
                  </a:moveTo>
                  <a:lnTo>
                    <a:pt x="27" y="61"/>
                  </a:lnTo>
                  <a:lnTo>
                    <a:pt x="27" y="10"/>
                  </a:lnTo>
                  <a:lnTo>
                    <a:pt x="7" y="0"/>
                  </a:lnTo>
                  <a:lnTo>
                    <a:pt x="0" y="24"/>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3" name="Freeform 183"/>
            <p:cNvSpPr/>
            <p:nvPr>
              <p:custDataLst>
                <p:tags r:id="rId28"/>
              </p:custDataLst>
            </p:nvPr>
          </p:nvSpPr>
          <p:spPr bwMode="auto">
            <a:xfrm>
              <a:off x="9111745" y="2317877"/>
              <a:ext cx="142471" cy="115653"/>
            </a:xfrm>
            <a:custGeom>
              <a:avLst/>
              <a:gdLst>
                <a:gd name="T0" fmla="*/ 0 w 85"/>
                <a:gd name="T1" fmla="*/ 24 h 69"/>
                <a:gd name="T2" fmla="*/ 11 w 85"/>
                <a:gd name="T3" fmla="*/ 0 h 69"/>
                <a:gd name="T4" fmla="*/ 85 w 85"/>
                <a:gd name="T5" fmla="*/ 23 h 69"/>
                <a:gd name="T6" fmla="*/ 67 w 85"/>
                <a:gd name="T7" fmla="*/ 69 h 69"/>
                <a:gd name="T8" fmla="*/ 0 w 85"/>
                <a:gd name="T9" fmla="*/ 24 h 69"/>
              </a:gdLst>
              <a:ahLst/>
              <a:cxnLst>
                <a:cxn ang="0">
                  <a:pos x="T0" y="T1"/>
                </a:cxn>
                <a:cxn ang="0">
                  <a:pos x="T2" y="T3"/>
                </a:cxn>
                <a:cxn ang="0">
                  <a:pos x="T4" y="T5"/>
                </a:cxn>
                <a:cxn ang="0">
                  <a:pos x="T6" y="T7"/>
                </a:cxn>
                <a:cxn ang="0">
                  <a:pos x="T8" y="T9"/>
                </a:cxn>
              </a:cxnLst>
              <a:rect l="0" t="0" r="r" b="b"/>
              <a:pathLst>
                <a:path w="85" h="69">
                  <a:moveTo>
                    <a:pt x="0" y="24"/>
                  </a:moveTo>
                  <a:lnTo>
                    <a:pt x="11" y="0"/>
                  </a:lnTo>
                  <a:lnTo>
                    <a:pt x="85" y="23"/>
                  </a:lnTo>
                  <a:lnTo>
                    <a:pt x="67" y="69"/>
                  </a:lnTo>
                  <a:lnTo>
                    <a:pt x="0" y="24"/>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4" name="Freeform 184"/>
            <p:cNvSpPr/>
            <p:nvPr>
              <p:custDataLst>
                <p:tags r:id="rId29"/>
              </p:custDataLst>
            </p:nvPr>
          </p:nvSpPr>
          <p:spPr bwMode="auto">
            <a:xfrm>
              <a:off x="8996093" y="2011147"/>
              <a:ext cx="164260" cy="293322"/>
            </a:xfrm>
            <a:custGeom>
              <a:avLst/>
              <a:gdLst>
                <a:gd name="T0" fmla="*/ 70 w 70"/>
                <a:gd name="T1" fmla="*/ 17 h 125"/>
                <a:gd name="T2" fmla="*/ 63 w 70"/>
                <a:gd name="T3" fmla="*/ 10 h 125"/>
                <a:gd name="T4" fmla="*/ 2 w 70"/>
                <a:gd name="T5" fmla="*/ 56 h 125"/>
                <a:gd name="T6" fmla="*/ 14 w 70"/>
                <a:gd name="T7" fmla="*/ 105 h 125"/>
                <a:gd name="T8" fmla="*/ 54 w 70"/>
                <a:gd name="T9" fmla="*/ 125 h 125"/>
                <a:gd name="T10" fmla="*/ 52 w 70"/>
                <a:gd name="T11" fmla="*/ 109 h 125"/>
                <a:gd name="T12" fmla="*/ 40 w 70"/>
                <a:gd name="T13" fmla="*/ 97 h 125"/>
                <a:gd name="T14" fmla="*/ 27 w 70"/>
                <a:gd name="T15" fmla="*/ 93 h 125"/>
                <a:gd name="T16" fmla="*/ 22 w 70"/>
                <a:gd name="T17" fmla="*/ 79 h 125"/>
                <a:gd name="T18" fmla="*/ 32 w 70"/>
                <a:gd name="T19" fmla="*/ 75 h 125"/>
                <a:gd name="T20" fmla="*/ 47 w 70"/>
                <a:gd name="T21" fmla="*/ 83 h 125"/>
                <a:gd name="T22" fmla="*/ 51 w 70"/>
                <a:gd name="T23" fmla="*/ 80 h 125"/>
                <a:gd name="T24" fmla="*/ 31 w 70"/>
                <a:gd name="T25" fmla="*/ 20 h 125"/>
                <a:gd name="T26" fmla="*/ 70 w 70"/>
                <a:gd name="T27" fmla="*/ 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125">
                  <a:moveTo>
                    <a:pt x="70" y="17"/>
                  </a:moveTo>
                  <a:cubicBezTo>
                    <a:pt x="70" y="14"/>
                    <a:pt x="67" y="12"/>
                    <a:pt x="63" y="10"/>
                  </a:cubicBezTo>
                  <a:cubicBezTo>
                    <a:pt x="39" y="0"/>
                    <a:pt x="4" y="31"/>
                    <a:pt x="2" y="56"/>
                  </a:cubicBezTo>
                  <a:cubicBezTo>
                    <a:pt x="0" y="73"/>
                    <a:pt x="1" y="97"/>
                    <a:pt x="14" y="105"/>
                  </a:cubicBezTo>
                  <a:cubicBezTo>
                    <a:pt x="27" y="114"/>
                    <a:pt x="54" y="125"/>
                    <a:pt x="54" y="125"/>
                  </a:cubicBezTo>
                  <a:cubicBezTo>
                    <a:pt x="54" y="125"/>
                    <a:pt x="53" y="110"/>
                    <a:pt x="52" y="109"/>
                  </a:cubicBezTo>
                  <a:cubicBezTo>
                    <a:pt x="52" y="107"/>
                    <a:pt x="40" y="97"/>
                    <a:pt x="40" y="97"/>
                  </a:cubicBezTo>
                  <a:cubicBezTo>
                    <a:pt x="40" y="97"/>
                    <a:pt x="33" y="97"/>
                    <a:pt x="27" y="93"/>
                  </a:cubicBezTo>
                  <a:cubicBezTo>
                    <a:pt x="20" y="88"/>
                    <a:pt x="19" y="85"/>
                    <a:pt x="22" y="79"/>
                  </a:cubicBezTo>
                  <a:cubicBezTo>
                    <a:pt x="25" y="74"/>
                    <a:pt x="28" y="74"/>
                    <a:pt x="32" y="75"/>
                  </a:cubicBezTo>
                  <a:cubicBezTo>
                    <a:pt x="36" y="75"/>
                    <a:pt x="46" y="84"/>
                    <a:pt x="47" y="83"/>
                  </a:cubicBezTo>
                  <a:cubicBezTo>
                    <a:pt x="48" y="82"/>
                    <a:pt x="51" y="80"/>
                    <a:pt x="51" y="80"/>
                  </a:cubicBezTo>
                  <a:cubicBezTo>
                    <a:pt x="36" y="70"/>
                    <a:pt x="9" y="34"/>
                    <a:pt x="31" y="20"/>
                  </a:cubicBezTo>
                  <a:cubicBezTo>
                    <a:pt x="53" y="6"/>
                    <a:pt x="70" y="17"/>
                    <a:pt x="70" y="17"/>
                  </a:cubicBez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5" name="Freeform 185"/>
            <p:cNvSpPr/>
            <p:nvPr>
              <p:custDataLst>
                <p:tags r:id="rId30"/>
              </p:custDataLst>
            </p:nvPr>
          </p:nvSpPr>
          <p:spPr bwMode="auto">
            <a:xfrm>
              <a:off x="9581060" y="1944102"/>
              <a:ext cx="77102" cy="48608"/>
            </a:xfrm>
            <a:custGeom>
              <a:avLst/>
              <a:gdLst>
                <a:gd name="T0" fmla="*/ 13 w 33"/>
                <a:gd name="T1" fmla="*/ 0 h 21"/>
                <a:gd name="T2" fmla="*/ 1 w 33"/>
                <a:gd name="T3" fmla="*/ 4 h 21"/>
                <a:gd name="T4" fmla="*/ 4 w 33"/>
                <a:gd name="T5" fmla="*/ 15 h 21"/>
                <a:gd name="T6" fmla="*/ 28 w 33"/>
                <a:gd name="T7" fmla="*/ 18 h 21"/>
                <a:gd name="T8" fmla="*/ 27 w 33"/>
                <a:gd name="T9" fmla="*/ 7 h 21"/>
                <a:gd name="T10" fmla="*/ 13 w 33"/>
                <a:gd name="T11" fmla="*/ 0 h 21"/>
              </a:gdLst>
              <a:ahLst/>
              <a:cxnLst>
                <a:cxn ang="0">
                  <a:pos x="T0" y="T1"/>
                </a:cxn>
                <a:cxn ang="0">
                  <a:pos x="T2" y="T3"/>
                </a:cxn>
                <a:cxn ang="0">
                  <a:pos x="T4" y="T5"/>
                </a:cxn>
                <a:cxn ang="0">
                  <a:pos x="T6" y="T7"/>
                </a:cxn>
                <a:cxn ang="0">
                  <a:pos x="T8" y="T9"/>
                </a:cxn>
                <a:cxn ang="0">
                  <a:pos x="T10" y="T11"/>
                </a:cxn>
              </a:cxnLst>
              <a:rect l="0" t="0" r="r" b="b"/>
              <a:pathLst>
                <a:path w="33" h="21">
                  <a:moveTo>
                    <a:pt x="13" y="0"/>
                  </a:moveTo>
                  <a:cubicBezTo>
                    <a:pt x="13" y="0"/>
                    <a:pt x="3" y="0"/>
                    <a:pt x="1" y="4"/>
                  </a:cubicBezTo>
                  <a:cubicBezTo>
                    <a:pt x="0" y="8"/>
                    <a:pt x="0" y="12"/>
                    <a:pt x="4" y="15"/>
                  </a:cubicBezTo>
                  <a:cubicBezTo>
                    <a:pt x="9" y="18"/>
                    <a:pt x="23" y="21"/>
                    <a:pt x="28" y="18"/>
                  </a:cubicBezTo>
                  <a:cubicBezTo>
                    <a:pt x="33" y="15"/>
                    <a:pt x="31" y="9"/>
                    <a:pt x="27" y="7"/>
                  </a:cubicBezTo>
                  <a:cubicBezTo>
                    <a:pt x="22" y="5"/>
                    <a:pt x="13" y="0"/>
                    <a:pt x="13"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grpSp>
      <p:grpSp>
        <p:nvGrpSpPr>
          <p:cNvPr id="46" name="Group 60"/>
          <p:cNvGrpSpPr/>
          <p:nvPr>
            <p:custDataLst>
              <p:tags r:id="rId31"/>
            </p:custDataLst>
          </p:nvPr>
        </p:nvGrpSpPr>
        <p:grpSpPr>
          <a:xfrm>
            <a:off x="8624008" y="3463276"/>
            <a:ext cx="1048627" cy="1865756"/>
            <a:chOff x="7237840" y="2815685"/>
            <a:chExt cx="1275530" cy="2269471"/>
          </a:xfrm>
        </p:grpSpPr>
        <p:sp>
          <p:nvSpPr>
            <p:cNvPr id="47" name="Freeform 196"/>
            <p:cNvSpPr/>
            <p:nvPr>
              <p:custDataLst>
                <p:tags r:id="rId32"/>
              </p:custDataLst>
            </p:nvPr>
          </p:nvSpPr>
          <p:spPr bwMode="auto">
            <a:xfrm>
              <a:off x="7433947" y="3863262"/>
              <a:ext cx="1079423" cy="1221894"/>
            </a:xfrm>
            <a:custGeom>
              <a:avLst/>
              <a:gdLst>
                <a:gd name="T0" fmla="*/ 249 w 461"/>
                <a:gd name="T1" fmla="*/ 25 h 521"/>
                <a:gd name="T2" fmla="*/ 415 w 461"/>
                <a:gd name="T3" fmla="*/ 108 h 521"/>
                <a:gd name="T4" fmla="*/ 331 w 461"/>
                <a:gd name="T5" fmla="*/ 266 h 521"/>
                <a:gd name="T6" fmla="*/ 397 w 461"/>
                <a:gd name="T7" fmla="*/ 292 h 521"/>
                <a:gd name="T8" fmla="*/ 299 w 461"/>
                <a:gd name="T9" fmla="*/ 291 h 521"/>
                <a:gd name="T10" fmla="*/ 298 w 461"/>
                <a:gd name="T11" fmla="*/ 288 h 521"/>
                <a:gd name="T12" fmla="*/ 285 w 461"/>
                <a:gd name="T13" fmla="*/ 290 h 521"/>
                <a:gd name="T14" fmla="*/ 342 w 461"/>
                <a:gd name="T15" fmla="*/ 97 h 521"/>
                <a:gd name="T16" fmla="*/ 203 w 461"/>
                <a:gd name="T17" fmla="*/ 109 h 521"/>
                <a:gd name="T18" fmla="*/ 88 w 461"/>
                <a:gd name="T19" fmla="*/ 452 h 521"/>
                <a:gd name="T20" fmla="*/ 76 w 461"/>
                <a:gd name="T21" fmla="*/ 462 h 521"/>
                <a:gd name="T22" fmla="*/ 4 w 461"/>
                <a:gd name="T23" fmla="*/ 518 h 521"/>
                <a:gd name="T24" fmla="*/ 38 w 461"/>
                <a:gd name="T25" fmla="*/ 440 h 521"/>
                <a:gd name="T26" fmla="*/ 120 w 461"/>
                <a:gd name="T27" fmla="*/ 17 h 521"/>
                <a:gd name="T28" fmla="*/ 249 w 461"/>
                <a:gd name="T29" fmla="*/ 2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1" h="521">
                  <a:moveTo>
                    <a:pt x="249" y="25"/>
                  </a:moveTo>
                  <a:cubicBezTo>
                    <a:pt x="305" y="36"/>
                    <a:pt x="461" y="0"/>
                    <a:pt x="415" y="108"/>
                  </a:cubicBezTo>
                  <a:cubicBezTo>
                    <a:pt x="385" y="178"/>
                    <a:pt x="359" y="215"/>
                    <a:pt x="331" y="266"/>
                  </a:cubicBezTo>
                  <a:cubicBezTo>
                    <a:pt x="349" y="273"/>
                    <a:pt x="401" y="291"/>
                    <a:pt x="397" y="292"/>
                  </a:cubicBezTo>
                  <a:cubicBezTo>
                    <a:pt x="390" y="295"/>
                    <a:pt x="300" y="297"/>
                    <a:pt x="299" y="291"/>
                  </a:cubicBezTo>
                  <a:cubicBezTo>
                    <a:pt x="299" y="291"/>
                    <a:pt x="300" y="297"/>
                    <a:pt x="298" y="288"/>
                  </a:cubicBezTo>
                  <a:cubicBezTo>
                    <a:pt x="285" y="290"/>
                    <a:pt x="285" y="290"/>
                    <a:pt x="285" y="290"/>
                  </a:cubicBezTo>
                  <a:cubicBezTo>
                    <a:pt x="266" y="250"/>
                    <a:pt x="368" y="99"/>
                    <a:pt x="342" y="97"/>
                  </a:cubicBezTo>
                  <a:cubicBezTo>
                    <a:pt x="282" y="93"/>
                    <a:pt x="210" y="110"/>
                    <a:pt x="203" y="109"/>
                  </a:cubicBezTo>
                  <a:cubicBezTo>
                    <a:pt x="198" y="109"/>
                    <a:pt x="156" y="224"/>
                    <a:pt x="88" y="452"/>
                  </a:cubicBezTo>
                  <a:cubicBezTo>
                    <a:pt x="76" y="462"/>
                    <a:pt x="76" y="462"/>
                    <a:pt x="76" y="462"/>
                  </a:cubicBezTo>
                  <a:cubicBezTo>
                    <a:pt x="75" y="469"/>
                    <a:pt x="13" y="521"/>
                    <a:pt x="4" y="518"/>
                  </a:cubicBezTo>
                  <a:cubicBezTo>
                    <a:pt x="0" y="517"/>
                    <a:pt x="25" y="459"/>
                    <a:pt x="38" y="440"/>
                  </a:cubicBezTo>
                  <a:cubicBezTo>
                    <a:pt x="86" y="229"/>
                    <a:pt x="103" y="125"/>
                    <a:pt x="120" y="17"/>
                  </a:cubicBezTo>
                  <a:lnTo>
                    <a:pt x="249" y="25"/>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8" name="Freeform 197"/>
            <p:cNvSpPr/>
            <p:nvPr>
              <p:custDataLst>
                <p:tags r:id="rId33"/>
              </p:custDataLst>
            </p:nvPr>
          </p:nvSpPr>
          <p:spPr bwMode="auto">
            <a:xfrm>
              <a:off x="7707155" y="3915222"/>
              <a:ext cx="338577" cy="82131"/>
            </a:xfrm>
            <a:custGeom>
              <a:avLst/>
              <a:gdLst>
                <a:gd name="T0" fmla="*/ 2 w 144"/>
                <a:gd name="T1" fmla="*/ 10 h 35"/>
                <a:gd name="T2" fmla="*/ 87 w 144"/>
                <a:gd name="T3" fmla="*/ 12 h 35"/>
                <a:gd name="T4" fmla="*/ 142 w 144"/>
                <a:gd name="T5" fmla="*/ 0 h 35"/>
                <a:gd name="T6" fmla="*/ 140 w 144"/>
                <a:gd name="T7" fmla="*/ 20 h 35"/>
                <a:gd name="T8" fmla="*/ 74 w 144"/>
                <a:gd name="T9" fmla="*/ 35 h 35"/>
                <a:gd name="T10" fmla="*/ 0 w 144"/>
                <a:gd name="T11" fmla="*/ 28 h 35"/>
                <a:gd name="T12" fmla="*/ 2 w 144"/>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144" h="35">
                  <a:moveTo>
                    <a:pt x="2" y="10"/>
                  </a:moveTo>
                  <a:cubicBezTo>
                    <a:pt x="8" y="11"/>
                    <a:pt x="56" y="16"/>
                    <a:pt x="87" y="12"/>
                  </a:cubicBezTo>
                  <a:cubicBezTo>
                    <a:pt x="119" y="9"/>
                    <a:pt x="142" y="0"/>
                    <a:pt x="142" y="0"/>
                  </a:cubicBezTo>
                  <a:cubicBezTo>
                    <a:pt x="142" y="0"/>
                    <a:pt x="144" y="19"/>
                    <a:pt x="140" y="20"/>
                  </a:cubicBezTo>
                  <a:cubicBezTo>
                    <a:pt x="135" y="21"/>
                    <a:pt x="126" y="35"/>
                    <a:pt x="74" y="35"/>
                  </a:cubicBezTo>
                  <a:cubicBezTo>
                    <a:pt x="21" y="34"/>
                    <a:pt x="0" y="28"/>
                    <a:pt x="0" y="28"/>
                  </a:cubicBezTo>
                  <a:lnTo>
                    <a:pt x="2" y="10"/>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49" name="Freeform 198"/>
            <p:cNvSpPr/>
            <p:nvPr>
              <p:custDataLst>
                <p:tags r:id="rId34"/>
              </p:custDataLst>
            </p:nvPr>
          </p:nvSpPr>
          <p:spPr bwMode="auto">
            <a:xfrm>
              <a:off x="7683689" y="3269915"/>
              <a:ext cx="357015" cy="734142"/>
            </a:xfrm>
            <a:custGeom>
              <a:avLst/>
              <a:gdLst>
                <a:gd name="T0" fmla="*/ 87 w 152"/>
                <a:gd name="T1" fmla="*/ 0 h 313"/>
                <a:gd name="T2" fmla="*/ 101 w 152"/>
                <a:gd name="T3" fmla="*/ 17 h 313"/>
                <a:gd name="T4" fmla="*/ 152 w 152"/>
                <a:gd name="T5" fmla="*/ 280 h 313"/>
                <a:gd name="T6" fmla="*/ 0 w 152"/>
                <a:gd name="T7" fmla="*/ 293 h 313"/>
                <a:gd name="T8" fmla="*/ 4 w 152"/>
                <a:gd name="T9" fmla="*/ 18 h 313"/>
                <a:gd name="T10" fmla="*/ 32 w 152"/>
                <a:gd name="T11" fmla="*/ 14 h 313"/>
                <a:gd name="T12" fmla="*/ 87 w 152"/>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52" h="313">
                  <a:moveTo>
                    <a:pt x="87" y="0"/>
                  </a:moveTo>
                  <a:cubicBezTo>
                    <a:pt x="93" y="9"/>
                    <a:pt x="101" y="17"/>
                    <a:pt x="101" y="17"/>
                  </a:cubicBezTo>
                  <a:cubicBezTo>
                    <a:pt x="148" y="25"/>
                    <a:pt x="148" y="236"/>
                    <a:pt x="152" y="280"/>
                  </a:cubicBezTo>
                  <a:cubicBezTo>
                    <a:pt x="141" y="313"/>
                    <a:pt x="18" y="302"/>
                    <a:pt x="0" y="293"/>
                  </a:cubicBezTo>
                  <a:cubicBezTo>
                    <a:pt x="11" y="196"/>
                    <a:pt x="27" y="112"/>
                    <a:pt x="4" y="18"/>
                  </a:cubicBezTo>
                  <a:cubicBezTo>
                    <a:pt x="21" y="16"/>
                    <a:pt x="32" y="14"/>
                    <a:pt x="32" y="14"/>
                  </a:cubicBezTo>
                  <a:cubicBezTo>
                    <a:pt x="87" y="0"/>
                    <a:pt x="87" y="0"/>
                    <a:pt x="87" y="0"/>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0" name="Freeform 199"/>
            <p:cNvSpPr/>
            <p:nvPr>
              <p:custDataLst>
                <p:tags r:id="rId35"/>
              </p:custDataLst>
            </p:nvPr>
          </p:nvSpPr>
          <p:spPr bwMode="auto">
            <a:xfrm>
              <a:off x="7718888" y="3258182"/>
              <a:ext cx="194430" cy="50284"/>
            </a:xfrm>
            <a:custGeom>
              <a:avLst/>
              <a:gdLst>
                <a:gd name="T0" fmla="*/ 4 w 116"/>
                <a:gd name="T1" fmla="*/ 30 h 30"/>
                <a:gd name="T2" fmla="*/ 0 w 116"/>
                <a:gd name="T3" fmla="*/ 9 h 30"/>
                <a:gd name="T4" fmla="*/ 104 w 116"/>
                <a:gd name="T5" fmla="*/ 0 h 30"/>
                <a:gd name="T6" fmla="*/ 116 w 116"/>
                <a:gd name="T7" fmla="*/ 27 h 30"/>
                <a:gd name="T8" fmla="*/ 4 w 116"/>
                <a:gd name="T9" fmla="*/ 30 h 30"/>
              </a:gdLst>
              <a:ahLst/>
              <a:cxnLst>
                <a:cxn ang="0">
                  <a:pos x="T0" y="T1"/>
                </a:cxn>
                <a:cxn ang="0">
                  <a:pos x="T2" y="T3"/>
                </a:cxn>
                <a:cxn ang="0">
                  <a:pos x="T4" y="T5"/>
                </a:cxn>
                <a:cxn ang="0">
                  <a:pos x="T6" y="T7"/>
                </a:cxn>
                <a:cxn ang="0">
                  <a:pos x="T8" y="T9"/>
                </a:cxn>
              </a:cxnLst>
              <a:rect l="0" t="0" r="r" b="b"/>
              <a:pathLst>
                <a:path w="116" h="30">
                  <a:moveTo>
                    <a:pt x="4" y="30"/>
                  </a:moveTo>
                  <a:lnTo>
                    <a:pt x="0" y="9"/>
                  </a:lnTo>
                  <a:lnTo>
                    <a:pt x="104" y="0"/>
                  </a:lnTo>
                  <a:lnTo>
                    <a:pt x="116" y="27"/>
                  </a:lnTo>
                  <a:lnTo>
                    <a:pt x="4" y="30"/>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1" name="Freeform 200"/>
            <p:cNvSpPr/>
            <p:nvPr>
              <p:custDataLst>
                <p:tags r:id="rId36"/>
              </p:custDataLst>
            </p:nvPr>
          </p:nvSpPr>
          <p:spPr bwMode="auto">
            <a:xfrm>
              <a:off x="7564685" y="2976593"/>
              <a:ext cx="336901" cy="368747"/>
            </a:xfrm>
            <a:custGeom>
              <a:avLst/>
              <a:gdLst>
                <a:gd name="T0" fmla="*/ 20 w 144"/>
                <a:gd name="T1" fmla="*/ 35 h 157"/>
                <a:gd name="T2" fmla="*/ 76 w 144"/>
                <a:gd name="T3" fmla="*/ 6 h 157"/>
                <a:gd name="T4" fmla="*/ 89 w 144"/>
                <a:gd name="T5" fmla="*/ 17 h 157"/>
                <a:gd name="T6" fmla="*/ 116 w 144"/>
                <a:gd name="T7" fmla="*/ 15 h 157"/>
                <a:gd name="T8" fmla="*/ 119 w 144"/>
                <a:gd name="T9" fmla="*/ 29 h 157"/>
                <a:gd name="T10" fmla="*/ 139 w 144"/>
                <a:gd name="T11" fmla="*/ 59 h 157"/>
                <a:gd name="T12" fmla="*/ 125 w 144"/>
                <a:gd name="T13" fmla="*/ 105 h 157"/>
                <a:gd name="T14" fmla="*/ 138 w 144"/>
                <a:gd name="T15" fmla="*/ 122 h 157"/>
                <a:gd name="T16" fmla="*/ 138 w 144"/>
                <a:gd name="T17" fmla="*/ 122 h 157"/>
                <a:gd name="T18" fmla="*/ 134 w 144"/>
                <a:gd name="T19" fmla="*/ 157 h 157"/>
                <a:gd name="T20" fmla="*/ 69 w 144"/>
                <a:gd name="T21" fmla="*/ 138 h 157"/>
                <a:gd name="T22" fmla="*/ 67 w 144"/>
                <a:gd name="T23" fmla="*/ 121 h 157"/>
                <a:gd name="T24" fmla="*/ 59 w 144"/>
                <a:gd name="T25" fmla="*/ 112 h 157"/>
                <a:gd name="T26" fmla="*/ 20 w 144"/>
                <a:gd name="T27" fmla="*/ 3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57">
                  <a:moveTo>
                    <a:pt x="20" y="35"/>
                  </a:moveTo>
                  <a:cubicBezTo>
                    <a:pt x="37" y="5"/>
                    <a:pt x="44" y="0"/>
                    <a:pt x="76" y="6"/>
                  </a:cubicBezTo>
                  <a:cubicBezTo>
                    <a:pt x="78" y="6"/>
                    <a:pt x="87" y="17"/>
                    <a:pt x="89" y="17"/>
                  </a:cubicBezTo>
                  <a:cubicBezTo>
                    <a:pt x="96" y="17"/>
                    <a:pt x="104" y="16"/>
                    <a:pt x="116" y="15"/>
                  </a:cubicBezTo>
                  <a:cubicBezTo>
                    <a:pt x="119" y="29"/>
                    <a:pt x="119" y="29"/>
                    <a:pt x="119" y="29"/>
                  </a:cubicBezTo>
                  <a:cubicBezTo>
                    <a:pt x="119" y="29"/>
                    <a:pt x="135" y="51"/>
                    <a:pt x="139" y="59"/>
                  </a:cubicBezTo>
                  <a:cubicBezTo>
                    <a:pt x="144" y="68"/>
                    <a:pt x="123" y="96"/>
                    <a:pt x="125" y="105"/>
                  </a:cubicBezTo>
                  <a:cubicBezTo>
                    <a:pt x="127" y="114"/>
                    <a:pt x="135" y="118"/>
                    <a:pt x="138" y="122"/>
                  </a:cubicBezTo>
                  <a:cubicBezTo>
                    <a:pt x="138" y="122"/>
                    <a:pt x="138" y="122"/>
                    <a:pt x="138" y="122"/>
                  </a:cubicBezTo>
                  <a:cubicBezTo>
                    <a:pt x="134" y="157"/>
                    <a:pt x="134" y="157"/>
                    <a:pt x="134" y="157"/>
                  </a:cubicBezTo>
                  <a:cubicBezTo>
                    <a:pt x="134" y="157"/>
                    <a:pt x="66" y="142"/>
                    <a:pt x="69" y="138"/>
                  </a:cubicBezTo>
                  <a:cubicBezTo>
                    <a:pt x="71" y="135"/>
                    <a:pt x="67" y="121"/>
                    <a:pt x="67" y="121"/>
                  </a:cubicBezTo>
                  <a:cubicBezTo>
                    <a:pt x="62" y="113"/>
                    <a:pt x="62" y="112"/>
                    <a:pt x="59" y="112"/>
                  </a:cubicBezTo>
                  <a:cubicBezTo>
                    <a:pt x="21" y="105"/>
                    <a:pt x="0" y="69"/>
                    <a:pt x="20" y="3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2" name="Freeform 201"/>
            <p:cNvSpPr/>
            <p:nvPr>
              <p:custDataLst>
                <p:tags r:id="rId37"/>
              </p:custDataLst>
            </p:nvPr>
          </p:nvSpPr>
          <p:spPr bwMode="auto">
            <a:xfrm>
              <a:off x="7678661" y="3115712"/>
              <a:ext cx="222925" cy="217896"/>
            </a:xfrm>
            <a:custGeom>
              <a:avLst/>
              <a:gdLst>
                <a:gd name="T0" fmla="*/ 90 w 95"/>
                <a:gd name="T1" fmla="*/ 0 h 93"/>
                <a:gd name="T2" fmla="*/ 76 w 95"/>
                <a:gd name="T3" fmla="*/ 46 h 93"/>
                <a:gd name="T4" fmla="*/ 89 w 95"/>
                <a:gd name="T5" fmla="*/ 63 h 93"/>
                <a:gd name="T6" fmla="*/ 89 w 95"/>
                <a:gd name="T7" fmla="*/ 63 h 93"/>
                <a:gd name="T8" fmla="*/ 86 w 95"/>
                <a:gd name="T9" fmla="*/ 89 h 93"/>
                <a:gd name="T10" fmla="*/ 59 w 95"/>
                <a:gd name="T11" fmla="*/ 92 h 93"/>
                <a:gd name="T12" fmla="*/ 58 w 95"/>
                <a:gd name="T13" fmla="*/ 92 h 93"/>
                <a:gd name="T14" fmla="*/ 20 w 95"/>
                <a:gd name="T15" fmla="*/ 75 h 93"/>
                <a:gd name="T16" fmla="*/ 19 w 95"/>
                <a:gd name="T17" fmla="*/ 65 h 93"/>
                <a:gd name="T18" fmla="*/ 11 w 95"/>
                <a:gd name="T19" fmla="*/ 54 h 93"/>
                <a:gd name="T20" fmla="*/ 14 w 95"/>
                <a:gd name="T21" fmla="*/ 46 h 93"/>
                <a:gd name="T22" fmla="*/ 0 w 95"/>
                <a:gd name="T23" fmla="*/ 29 h 93"/>
                <a:gd name="T24" fmla="*/ 6 w 95"/>
                <a:gd name="T25" fmla="*/ 24 h 93"/>
                <a:gd name="T26" fmla="*/ 20 w 95"/>
                <a:gd name="T27" fmla="*/ 33 h 93"/>
                <a:gd name="T28" fmla="*/ 90 w 95"/>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93">
                  <a:moveTo>
                    <a:pt x="90" y="0"/>
                  </a:moveTo>
                  <a:cubicBezTo>
                    <a:pt x="95" y="9"/>
                    <a:pt x="74" y="37"/>
                    <a:pt x="76" y="46"/>
                  </a:cubicBezTo>
                  <a:cubicBezTo>
                    <a:pt x="78" y="55"/>
                    <a:pt x="86" y="59"/>
                    <a:pt x="89" y="63"/>
                  </a:cubicBezTo>
                  <a:cubicBezTo>
                    <a:pt x="89" y="63"/>
                    <a:pt x="89" y="63"/>
                    <a:pt x="89" y="63"/>
                  </a:cubicBezTo>
                  <a:cubicBezTo>
                    <a:pt x="86" y="89"/>
                    <a:pt x="86" y="89"/>
                    <a:pt x="86" y="89"/>
                  </a:cubicBezTo>
                  <a:cubicBezTo>
                    <a:pt x="75" y="92"/>
                    <a:pt x="64" y="93"/>
                    <a:pt x="59" y="92"/>
                  </a:cubicBezTo>
                  <a:cubicBezTo>
                    <a:pt x="58" y="92"/>
                    <a:pt x="58" y="92"/>
                    <a:pt x="58" y="92"/>
                  </a:cubicBezTo>
                  <a:cubicBezTo>
                    <a:pt x="51" y="90"/>
                    <a:pt x="33" y="82"/>
                    <a:pt x="20" y="75"/>
                  </a:cubicBezTo>
                  <a:cubicBezTo>
                    <a:pt x="20" y="71"/>
                    <a:pt x="19" y="65"/>
                    <a:pt x="19" y="65"/>
                  </a:cubicBezTo>
                  <a:cubicBezTo>
                    <a:pt x="17" y="63"/>
                    <a:pt x="16" y="55"/>
                    <a:pt x="11" y="54"/>
                  </a:cubicBezTo>
                  <a:cubicBezTo>
                    <a:pt x="12" y="50"/>
                    <a:pt x="13" y="48"/>
                    <a:pt x="14" y="46"/>
                  </a:cubicBezTo>
                  <a:cubicBezTo>
                    <a:pt x="14" y="44"/>
                    <a:pt x="0" y="29"/>
                    <a:pt x="0" y="29"/>
                  </a:cubicBezTo>
                  <a:cubicBezTo>
                    <a:pt x="0" y="29"/>
                    <a:pt x="6" y="29"/>
                    <a:pt x="6" y="24"/>
                  </a:cubicBezTo>
                  <a:cubicBezTo>
                    <a:pt x="10" y="27"/>
                    <a:pt x="16" y="32"/>
                    <a:pt x="20" y="33"/>
                  </a:cubicBezTo>
                  <a:cubicBezTo>
                    <a:pt x="45" y="36"/>
                    <a:pt x="76" y="3"/>
                    <a:pt x="90"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3" name="Freeform 202"/>
            <p:cNvSpPr/>
            <p:nvPr>
              <p:custDataLst>
                <p:tags r:id="rId38"/>
              </p:custDataLst>
            </p:nvPr>
          </p:nvSpPr>
          <p:spPr bwMode="auto">
            <a:xfrm>
              <a:off x="7764143" y="3293381"/>
              <a:ext cx="97215" cy="68722"/>
            </a:xfrm>
            <a:custGeom>
              <a:avLst/>
              <a:gdLst>
                <a:gd name="T0" fmla="*/ 0 w 42"/>
                <a:gd name="T1" fmla="*/ 21 h 29"/>
                <a:gd name="T2" fmla="*/ 9 w 42"/>
                <a:gd name="T3" fmla="*/ 0 h 29"/>
                <a:gd name="T4" fmla="*/ 34 w 42"/>
                <a:gd name="T5" fmla="*/ 7 h 29"/>
                <a:gd name="T6" fmla="*/ 41 w 42"/>
                <a:gd name="T7" fmla="*/ 29 h 29"/>
                <a:gd name="T8" fmla="*/ 0 w 42"/>
                <a:gd name="T9" fmla="*/ 21 h 29"/>
              </a:gdLst>
              <a:ahLst/>
              <a:cxnLst>
                <a:cxn ang="0">
                  <a:pos x="T0" y="T1"/>
                </a:cxn>
                <a:cxn ang="0">
                  <a:pos x="T2" y="T3"/>
                </a:cxn>
                <a:cxn ang="0">
                  <a:pos x="T4" y="T5"/>
                </a:cxn>
                <a:cxn ang="0">
                  <a:pos x="T6" y="T7"/>
                </a:cxn>
                <a:cxn ang="0">
                  <a:pos x="T8" y="T9"/>
                </a:cxn>
              </a:cxnLst>
              <a:rect l="0" t="0" r="r" b="b"/>
              <a:pathLst>
                <a:path w="42" h="29">
                  <a:moveTo>
                    <a:pt x="0" y="21"/>
                  </a:moveTo>
                  <a:cubicBezTo>
                    <a:pt x="3" y="14"/>
                    <a:pt x="6" y="7"/>
                    <a:pt x="9" y="0"/>
                  </a:cubicBezTo>
                  <a:cubicBezTo>
                    <a:pt x="17" y="3"/>
                    <a:pt x="32" y="7"/>
                    <a:pt x="34" y="7"/>
                  </a:cubicBezTo>
                  <a:cubicBezTo>
                    <a:pt x="34" y="7"/>
                    <a:pt x="42" y="29"/>
                    <a:pt x="41" y="29"/>
                  </a:cubicBezTo>
                  <a:lnTo>
                    <a:pt x="0" y="21"/>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4" name="Freeform 203"/>
            <p:cNvSpPr/>
            <p:nvPr>
              <p:custDataLst>
                <p:tags r:id="rId39"/>
              </p:custDataLst>
            </p:nvPr>
          </p:nvSpPr>
          <p:spPr bwMode="auto">
            <a:xfrm>
              <a:off x="7589826" y="3310142"/>
              <a:ext cx="253095" cy="765989"/>
            </a:xfrm>
            <a:custGeom>
              <a:avLst/>
              <a:gdLst>
                <a:gd name="T0" fmla="*/ 83 w 108"/>
                <a:gd name="T1" fmla="*/ 9 h 327"/>
                <a:gd name="T2" fmla="*/ 57 w 108"/>
                <a:gd name="T3" fmla="*/ 327 h 327"/>
                <a:gd name="T4" fmla="*/ 0 w 108"/>
                <a:gd name="T5" fmla="*/ 305 h 327"/>
                <a:gd name="T6" fmla="*/ 24 w 108"/>
                <a:gd name="T7" fmla="*/ 75 h 327"/>
                <a:gd name="T8" fmla="*/ 44 w 108"/>
                <a:gd name="T9" fmla="*/ 1 h 327"/>
                <a:gd name="T10" fmla="*/ 47 w 108"/>
                <a:gd name="T11" fmla="*/ 0 h 327"/>
                <a:gd name="T12" fmla="*/ 83 w 108"/>
                <a:gd name="T13" fmla="*/ 9 h 327"/>
              </a:gdLst>
              <a:ahLst/>
              <a:cxnLst>
                <a:cxn ang="0">
                  <a:pos x="T0" y="T1"/>
                </a:cxn>
                <a:cxn ang="0">
                  <a:pos x="T2" y="T3"/>
                </a:cxn>
                <a:cxn ang="0">
                  <a:pos x="T4" y="T5"/>
                </a:cxn>
                <a:cxn ang="0">
                  <a:pos x="T6" y="T7"/>
                </a:cxn>
                <a:cxn ang="0">
                  <a:pos x="T8" y="T9"/>
                </a:cxn>
                <a:cxn ang="0">
                  <a:pos x="T10" y="T11"/>
                </a:cxn>
                <a:cxn ang="0">
                  <a:pos x="T12" y="T13"/>
                </a:cxn>
              </a:cxnLst>
              <a:rect l="0" t="0" r="r" b="b"/>
              <a:pathLst>
                <a:path w="108" h="327">
                  <a:moveTo>
                    <a:pt x="83" y="9"/>
                  </a:moveTo>
                  <a:cubicBezTo>
                    <a:pt x="108" y="15"/>
                    <a:pt x="57" y="327"/>
                    <a:pt x="57" y="327"/>
                  </a:cubicBezTo>
                  <a:cubicBezTo>
                    <a:pt x="52" y="321"/>
                    <a:pt x="22" y="318"/>
                    <a:pt x="0" y="305"/>
                  </a:cubicBezTo>
                  <a:cubicBezTo>
                    <a:pt x="24" y="75"/>
                    <a:pt x="24" y="75"/>
                    <a:pt x="24" y="75"/>
                  </a:cubicBezTo>
                  <a:cubicBezTo>
                    <a:pt x="44" y="1"/>
                    <a:pt x="44" y="1"/>
                    <a:pt x="44" y="1"/>
                  </a:cubicBezTo>
                  <a:cubicBezTo>
                    <a:pt x="45" y="1"/>
                    <a:pt x="46" y="1"/>
                    <a:pt x="47" y="0"/>
                  </a:cubicBezTo>
                  <a:lnTo>
                    <a:pt x="83" y="9"/>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5" name="Freeform 204"/>
            <p:cNvSpPr/>
            <p:nvPr>
              <p:custDataLst>
                <p:tags r:id="rId40"/>
              </p:custDataLst>
            </p:nvPr>
          </p:nvSpPr>
          <p:spPr bwMode="auto">
            <a:xfrm>
              <a:off x="7237840" y="2815685"/>
              <a:ext cx="145823" cy="160908"/>
            </a:xfrm>
            <a:custGeom>
              <a:avLst/>
              <a:gdLst>
                <a:gd name="T0" fmla="*/ 40 w 62"/>
                <a:gd name="T1" fmla="*/ 69 h 69"/>
                <a:gd name="T2" fmla="*/ 50 w 62"/>
                <a:gd name="T3" fmla="*/ 51 h 69"/>
                <a:gd name="T4" fmla="*/ 52 w 62"/>
                <a:gd name="T5" fmla="*/ 36 h 69"/>
                <a:gd name="T6" fmla="*/ 60 w 62"/>
                <a:gd name="T7" fmla="*/ 28 h 69"/>
                <a:gd name="T8" fmla="*/ 54 w 62"/>
                <a:gd name="T9" fmla="*/ 12 h 69"/>
                <a:gd name="T10" fmla="*/ 49 w 62"/>
                <a:gd name="T11" fmla="*/ 10 h 69"/>
                <a:gd name="T12" fmla="*/ 43 w 62"/>
                <a:gd name="T13" fmla="*/ 3 h 69"/>
                <a:gd name="T14" fmla="*/ 35 w 62"/>
                <a:gd name="T15" fmla="*/ 3 h 69"/>
                <a:gd name="T16" fmla="*/ 27 w 62"/>
                <a:gd name="T17" fmla="*/ 1 h 69"/>
                <a:gd name="T18" fmla="*/ 5 w 62"/>
                <a:gd name="T19" fmla="*/ 11 h 69"/>
                <a:gd name="T20" fmla="*/ 4 w 62"/>
                <a:gd name="T21" fmla="*/ 36 h 69"/>
                <a:gd name="T22" fmla="*/ 16 w 62"/>
                <a:gd name="T23" fmla="*/ 60 h 69"/>
                <a:gd name="T24" fmla="*/ 40 w 62"/>
                <a:gd name="T25"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9">
                  <a:moveTo>
                    <a:pt x="40" y="69"/>
                  </a:moveTo>
                  <a:cubicBezTo>
                    <a:pt x="42" y="64"/>
                    <a:pt x="46" y="60"/>
                    <a:pt x="50" y="51"/>
                  </a:cubicBezTo>
                  <a:cubicBezTo>
                    <a:pt x="51" y="47"/>
                    <a:pt x="52" y="41"/>
                    <a:pt x="52" y="36"/>
                  </a:cubicBezTo>
                  <a:cubicBezTo>
                    <a:pt x="55" y="35"/>
                    <a:pt x="58" y="31"/>
                    <a:pt x="60" y="28"/>
                  </a:cubicBezTo>
                  <a:cubicBezTo>
                    <a:pt x="62" y="24"/>
                    <a:pt x="57" y="14"/>
                    <a:pt x="54" y="12"/>
                  </a:cubicBezTo>
                  <a:cubicBezTo>
                    <a:pt x="53" y="11"/>
                    <a:pt x="51" y="10"/>
                    <a:pt x="49" y="10"/>
                  </a:cubicBezTo>
                  <a:cubicBezTo>
                    <a:pt x="47" y="7"/>
                    <a:pt x="45" y="5"/>
                    <a:pt x="43" y="3"/>
                  </a:cubicBezTo>
                  <a:cubicBezTo>
                    <a:pt x="42" y="2"/>
                    <a:pt x="38" y="3"/>
                    <a:pt x="35" y="3"/>
                  </a:cubicBezTo>
                  <a:cubicBezTo>
                    <a:pt x="33" y="0"/>
                    <a:pt x="31" y="0"/>
                    <a:pt x="27" y="1"/>
                  </a:cubicBezTo>
                  <a:cubicBezTo>
                    <a:pt x="21" y="2"/>
                    <a:pt x="9" y="6"/>
                    <a:pt x="5" y="11"/>
                  </a:cubicBezTo>
                  <a:cubicBezTo>
                    <a:pt x="0" y="17"/>
                    <a:pt x="1" y="28"/>
                    <a:pt x="4" y="36"/>
                  </a:cubicBezTo>
                  <a:cubicBezTo>
                    <a:pt x="7" y="44"/>
                    <a:pt x="11" y="56"/>
                    <a:pt x="16" y="60"/>
                  </a:cubicBezTo>
                  <a:cubicBezTo>
                    <a:pt x="21" y="65"/>
                    <a:pt x="40" y="69"/>
                    <a:pt x="40" y="69"/>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6" name="Freeform 205"/>
            <p:cNvSpPr/>
            <p:nvPr>
              <p:custDataLst>
                <p:tags r:id="rId41"/>
              </p:custDataLst>
            </p:nvPr>
          </p:nvSpPr>
          <p:spPr bwMode="auto">
            <a:xfrm>
              <a:off x="7269687" y="2938043"/>
              <a:ext cx="100567" cy="58665"/>
            </a:xfrm>
            <a:custGeom>
              <a:avLst/>
              <a:gdLst>
                <a:gd name="T0" fmla="*/ 42 w 43"/>
                <a:gd name="T1" fmla="*/ 14 h 25"/>
                <a:gd name="T2" fmla="*/ 43 w 43"/>
                <a:gd name="T3" fmla="*/ 10 h 25"/>
                <a:gd name="T4" fmla="*/ 41 w 43"/>
                <a:gd name="T5" fmla="*/ 0 h 25"/>
                <a:gd name="T6" fmla="*/ 1 w 43"/>
                <a:gd name="T7" fmla="*/ 9 h 25"/>
                <a:gd name="T8" fmla="*/ 5 w 43"/>
                <a:gd name="T9" fmla="*/ 25 h 25"/>
                <a:gd name="T10" fmla="*/ 42 w 43"/>
                <a:gd name="T11" fmla="*/ 14 h 25"/>
              </a:gdLst>
              <a:ahLst/>
              <a:cxnLst>
                <a:cxn ang="0">
                  <a:pos x="T0" y="T1"/>
                </a:cxn>
                <a:cxn ang="0">
                  <a:pos x="T2" y="T3"/>
                </a:cxn>
                <a:cxn ang="0">
                  <a:pos x="T4" y="T5"/>
                </a:cxn>
                <a:cxn ang="0">
                  <a:pos x="T6" y="T7"/>
                </a:cxn>
                <a:cxn ang="0">
                  <a:pos x="T8" y="T9"/>
                </a:cxn>
                <a:cxn ang="0">
                  <a:pos x="T10" y="T11"/>
                </a:cxn>
              </a:cxnLst>
              <a:rect l="0" t="0" r="r" b="b"/>
              <a:pathLst>
                <a:path w="43" h="25">
                  <a:moveTo>
                    <a:pt x="42" y="14"/>
                  </a:moveTo>
                  <a:cubicBezTo>
                    <a:pt x="42" y="13"/>
                    <a:pt x="43" y="10"/>
                    <a:pt x="43" y="10"/>
                  </a:cubicBezTo>
                  <a:cubicBezTo>
                    <a:pt x="41" y="0"/>
                    <a:pt x="41" y="0"/>
                    <a:pt x="41" y="0"/>
                  </a:cubicBezTo>
                  <a:cubicBezTo>
                    <a:pt x="41" y="0"/>
                    <a:pt x="0" y="10"/>
                    <a:pt x="1" y="9"/>
                  </a:cubicBezTo>
                  <a:cubicBezTo>
                    <a:pt x="2" y="9"/>
                    <a:pt x="5" y="25"/>
                    <a:pt x="5" y="25"/>
                  </a:cubicBezTo>
                  <a:lnTo>
                    <a:pt x="4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7" name="Freeform 206"/>
            <p:cNvSpPr/>
            <p:nvPr>
              <p:custDataLst>
                <p:tags r:id="rId42"/>
              </p:custDataLst>
            </p:nvPr>
          </p:nvSpPr>
          <p:spPr bwMode="auto">
            <a:xfrm>
              <a:off x="7269687" y="2953127"/>
              <a:ext cx="476019" cy="556473"/>
            </a:xfrm>
            <a:custGeom>
              <a:avLst/>
              <a:gdLst>
                <a:gd name="T0" fmla="*/ 203 w 203"/>
                <a:gd name="T1" fmla="*/ 237 h 237"/>
                <a:gd name="T2" fmla="*/ 0 w 203"/>
                <a:gd name="T3" fmla="*/ 10 h 237"/>
                <a:gd name="T4" fmla="*/ 44 w 203"/>
                <a:gd name="T5" fmla="*/ 0 h 237"/>
                <a:gd name="T6" fmla="*/ 195 w 203"/>
                <a:gd name="T7" fmla="*/ 162 h 237"/>
                <a:gd name="T8" fmla="*/ 203 w 203"/>
                <a:gd name="T9" fmla="*/ 237 h 237"/>
              </a:gdLst>
              <a:ahLst/>
              <a:cxnLst>
                <a:cxn ang="0">
                  <a:pos x="T0" y="T1"/>
                </a:cxn>
                <a:cxn ang="0">
                  <a:pos x="T2" y="T3"/>
                </a:cxn>
                <a:cxn ang="0">
                  <a:pos x="T4" y="T5"/>
                </a:cxn>
                <a:cxn ang="0">
                  <a:pos x="T6" y="T7"/>
                </a:cxn>
                <a:cxn ang="0">
                  <a:pos x="T8" y="T9"/>
                </a:cxn>
              </a:cxnLst>
              <a:rect l="0" t="0" r="r" b="b"/>
              <a:pathLst>
                <a:path w="203" h="237">
                  <a:moveTo>
                    <a:pt x="203" y="237"/>
                  </a:moveTo>
                  <a:cubicBezTo>
                    <a:pt x="148" y="222"/>
                    <a:pt x="21" y="165"/>
                    <a:pt x="0" y="10"/>
                  </a:cubicBezTo>
                  <a:cubicBezTo>
                    <a:pt x="16" y="9"/>
                    <a:pt x="29" y="3"/>
                    <a:pt x="44" y="0"/>
                  </a:cubicBezTo>
                  <a:cubicBezTo>
                    <a:pt x="66" y="114"/>
                    <a:pt x="132" y="170"/>
                    <a:pt x="195" y="162"/>
                  </a:cubicBezTo>
                  <a:lnTo>
                    <a:pt x="203" y="237"/>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8" name="Freeform 207"/>
            <p:cNvSpPr/>
            <p:nvPr>
              <p:custDataLst>
                <p:tags r:id="rId43"/>
              </p:custDataLst>
            </p:nvPr>
          </p:nvSpPr>
          <p:spPr bwMode="auto">
            <a:xfrm>
              <a:off x="7707155" y="3303438"/>
              <a:ext cx="110624" cy="452553"/>
            </a:xfrm>
            <a:custGeom>
              <a:avLst/>
              <a:gdLst>
                <a:gd name="T0" fmla="*/ 33 w 47"/>
                <a:gd name="T1" fmla="*/ 12 h 193"/>
                <a:gd name="T2" fmla="*/ 27 w 47"/>
                <a:gd name="T3" fmla="*/ 193 h 193"/>
                <a:gd name="T4" fmla="*/ 10 w 47"/>
                <a:gd name="T5" fmla="*/ 69 h 193"/>
                <a:gd name="T6" fmla="*/ 31 w 47"/>
                <a:gd name="T7" fmla="*/ 64 h 193"/>
                <a:gd name="T8" fmla="*/ 0 w 47"/>
                <a:gd name="T9" fmla="*/ 53 h 193"/>
                <a:gd name="T10" fmla="*/ 8 w 47"/>
                <a:gd name="T11" fmla="*/ 0 h 193"/>
                <a:gd name="T12" fmla="*/ 33 w 47"/>
                <a:gd name="T13" fmla="*/ 12 h 193"/>
              </a:gdLst>
              <a:ahLst/>
              <a:cxnLst>
                <a:cxn ang="0">
                  <a:pos x="T0" y="T1"/>
                </a:cxn>
                <a:cxn ang="0">
                  <a:pos x="T2" y="T3"/>
                </a:cxn>
                <a:cxn ang="0">
                  <a:pos x="T4" y="T5"/>
                </a:cxn>
                <a:cxn ang="0">
                  <a:pos x="T6" y="T7"/>
                </a:cxn>
                <a:cxn ang="0">
                  <a:pos x="T8" y="T9"/>
                </a:cxn>
                <a:cxn ang="0">
                  <a:pos x="T10" y="T11"/>
                </a:cxn>
                <a:cxn ang="0">
                  <a:pos x="T12" y="T13"/>
                </a:cxn>
              </a:cxnLst>
              <a:rect l="0" t="0" r="r" b="b"/>
              <a:pathLst>
                <a:path w="47" h="193">
                  <a:moveTo>
                    <a:pt x="33" y="12"/>
                  </a:moveTo>
                  <a:cubicBezTo>
                    <a:pt x="47" y="19"/>
                    <a:pt x="39" y="102"/>
                    <a:pt x="27" y="193"/>
                  </a:cubicBezTo>
                  <a:cubicBezTo>
                    <a:pt x="27" y="193"/>
                    <a:pt x="10" y="69"/>
                    <a:pt x="10" y="69"/>
                  </a:cubicBezTo>
                  <a:cubicBezTo>
                    <a:pt x="31" y="64"/>
                    <a:pt x="31" y="64"/>
                    <a:pt x="31" y="64"/>
                  </a:cubicBezTo>
                  <a:cubicBezTo>
                    <a:pt x="0" y="53"/>
                    <a:pt x="0" y="53"/>
                    <a:pt x="0" y="53"/>
                  </a:cubicBezTo>
                  <a:cubicBezTo>
                    <a:pt x="8" y="0"/>
                    <a:pt x="8" y="0"/>
                    <a:pt x="8" y="0"/>
                  </a:cubicBezTo>
                  <a:lnTo>
                    <a:pt x="33" y="12"/>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59" name="Freeform 208"/>
            <p:cNvSpPr/>
            <p:nvPr>
              <p:custDataLst>
                <p:tags r:id="rId44"/>
              </p:custDataLst>
            </p:nvPr>
          </p:nvSpPr>
          <p:spPr bwMode="auto">
            <a:xfrm>
              <a:off x="8169764" y="2822390"/>
              <a:ext cx="140794" cy="170965"/>
            </a:xfrm>
            <a:custGeom>
              <a:avLst/>
              <a:gdLst>
                <a:gd name="T0" fmla="*/ 53 w 60"/>
                <a:gd name="T1" fmla="*/ 17 h 73"/>
                <a:gd name="T2" fmla="*/ 51 w 60"/>
                <a:gd name="T3" fmla="*/ 15 h 73"/>
                <a:gd name="T4" fmla="*/ 51 w 60"/>
                <a:gd name="T5" fmla="*/ 15 h 73"/>
                <a:gd name="T6" fmla="*/ 24 w 60"/>
                <a:gd name="T7" fmla="*/ 5 h 73"/>
                <a:gd name="T8" fmla="*/ 9 w 60"/>
                <a:gd name="T9" fmla="*/ 15 h 73"/>
                <a:gd name="T10" fmla="*/ 5 w 60"/>
                <a:gd name="T11" fmla="*/ 22 h 73"/>
                <a:gd name="T12" fmla="*/ 5 w 60"/>
                <a:gd name="T13" fmla="*/ 33 h 73"/>
                <a:gd name="T14" fmla="*/ 1 w 60"/>
                <a:gd name="T15" fmla="*/ 36 h 73"/>
                <a:gd name="T16" fmla="*/ 4 w 60"/>
                <a:gd name="T17" fmla="*/ 47 h 73"/>
                <a:gd name="T18" fmla="*/ 16 w 60"/>
                <a:gd name="T19" fmla="*/ 51 h 73"/>
                <a:gd name="T20" fmla="*/ 23 w 60"/>
                <a:gd name="T21" fmla="*/ 66 h 73"/>
                <a:gd name="T22" fmla="*/ 56 w 60"/>
                <a:gd name="T23" fmla="*/ 72 h 73"/>
                <a:gd name="T24" fmla="*/ 60 w 60"/>
                <a:gd name="T25" fmla="*/ 46 h 73"/>
                <a:gd name="T26" fmla="*/ 53 w 60"/>
                <a:gd name="T27"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73">
                  <a:moveTo>
                    <a:pt x="53" y="17"/>
                  </a:moveTo>
                  <a:cubicBezTo>
                    <a:pt x="52" y="16"/>
                    <a:pt x="51" y="15"/>
                    <a:pt x="51" y="15"/>
                  </a:cubicBezTo>
                  <a:cubicBezTo>
                    <a:pt x="51" y="15"/>
                    <a:pt x="51" y="15"/>
                    <a:pt x="51" y="15"/>
                  </a:cubicBezTo>
                  <a:cubicBezTo>
                    <a:pt x="51" y="6"/>
                    <a:pt x="37" y="0"/>
                    <a:pt x="24" y="5"/>
                  </a:cubicBezTo>
                  <a:cubicBezTo>
                    <a:pt x="16" y="8"/>
                    <a:pt x="11" y="10"/>
                    <a:pt x="9" y="15"/>
                  </a:cubicBezTo>
                  <a:cubicBezTo>
                    <a:pt x="8" y="17"/>
                    <a:pt x="6" y="19"/>
                    <a:pt x="5" y="22"/>
                  </a:cubicBezTo>
                  <a:cubicBezTo>
                    <a:pt x="4" y="25"/>
                    <a:pt x="4" y="29"/>
                    <a:pt x="5" y="33"/>
                  </a:cubicBezTo>
                  <a:cubicBezTo>
                    <a:pt x="3" y="34"/>
                    <a:pt x="2" y="35"/>
                    <a:pt x="1" y="36"/>
                  </a:cubicBezTo>
                  <a:cubicBezTo>
                    <a:pt x="0" y="40"/>
                    <a:pt x="0" y="43"/>
                    <a:pt x="4" y="47"/>
                  </a:cubicBezTo>
                  <a:cubicBezTo>
                    <a:pt x="7" y="48"/>
                    <a:pt x="11" y="50"/>
                    <a:pt x="16" y="51"/>
                  </a:cubicBezTo>
                  <a:cubicBezTo>
                    <a:pt x="20" y="55"/>
                    <a:pt x="23" y="60"/>
                    <a:pt x="23" y="66"/>
                  </a:cubicBezTo>
                  <a:cubicBezTo>
                    <a:pt x="24" y="73"/>
                    <a:pt x="56" y="72"/>
                    <a:pt x="56" y="72"/>
                  </a:cubicBezTo>
                  <a:cubicBezTo>
                    <a:pt x="56" y="66"/>
                    <a:pt x="60" y="55"/>
                    <a:pt x="60" y="46"/>
                  </a:cubicBezTo>
                  <a:cubicBezTo>
                    <a:pt x="60" y="36"/>
                    <a:pt x="53" y="21"/>
                    <a:pt x="53" y="17"/>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0" name="Freeform 209"/>
            <p:cNvSpPr/>
            <p:nvPr>
              <p:custDataLst>
                <p:tags r:id="rId45"/>
              </p:custDataLst>
            </p:nvPr>
          </p:nvSpPr>
          <p:spPr bwMode="auto">
            <a:xfrm>
              <a:off x="8218372" y="2969889"/>
              <a:ext cx="92187" cy="50284"/>
            </a:xfrm>
            <a:custGeom>
              <a:avLst/>
              <a:gdLst>
                <a:gd name="T0" fmla="*/ 0 w 55"/>
                <a:gd name="T1" fmla="*/ 28 h 30"/>
                <a:gd name="T2" fmla="*/ 0 w 55"/>
                <a:gd name="T3" fmla="*/ 0 h 30"/>
                <a:gd name="T4" fmla="*/ 55 w 55"/>
                <a:gd name="T5" fmla="*/ 4 h 30"/>
                <a:gd name="T6" fmla="*/ 50 w 55"/>
                <a:gd name="T7" fmla="*/ 30 h 30"/>
                <a:gd name="T8" fmla="*/ 0 w 55"/>
                <a:gd name="T9" fmla="*/ 28 h 30"/>
              </a:gdLst>
              <a:ahLst/>
              <a:cxnLst>
                <a:cxn ang="0">
                  <a:pos x="T0" y="T1"/>
                </a:cxn>
                <a:cxn ang="0">
                  <a:pos x="T2" y="T3"/>
                </a:cxn>
                <a:cxn ang="0">
                  <a:pos x="T4" y="T5"/>
                </a:cxn>
                <a:cxn ang="0">
                  <a:pos x="T6" y="T7"/>
                </a:cxn>
                <a:cxn ang="0">
                  <a:pos x="T8" y="T9"/>
                </a:cxn>
              </a:cxnLst>
              <a:rect l="0" t="0" r="r" b="b"/>
              <a:pathLst>
                <a:path w="55" h="30">
                  <a:moveTo>
                    <a:pt x="0" y="28"/>
                  </a:moveTo>
                  <a:lnTo>
                    <a:pt x="0" y="0"/>
                  </a:lnTo>
                  <a:lnTo>
                    <a:pt x="55" y="4"/>
                  </a:lnTo>
                  <a:lnTo>
                    <a:pt x="50" y="30"/>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1" name="Freeform 210"/>
            <p:cNvSpPr/>
            <p:nvPr>
              <p:custDataLst>
                <p:tags r:id="rId46"/>
              </p:custDataLst>
            </p:nvPr>
          </p:nvSpPr>
          <p:spPr bwMode="auto">
            <a:xfrm>
              <a:off x="7904937" y="2979945"/>
              <a:ext cx="407298" cy="963771"/>
            </a:xfrm>
            <a:custGeom>
              <a:avLst/>
              <a:gdLst>
                <a:gd name="T0" fmla="*/ 0 w 174"/>
                <a:gd name="T1" fmla="*/ 133 h 411"/>
                <a:gd name="T2" fmla="*/ 133 w 174"/>
                <a:gd name="T3" fmla="*/ 0 h 411"/>
                <a:gd name="T4" fmla="*/ 174 w 174"/>
                <a:gd name="T5" fmla="*/ 4 h 411"/>
                <a:gd name="T6" fmla="*/ 55 w 174"/>
                <a:gd name="T7" fmla="*/ 210 h 411"/>
                <a:gd name="T8" fmla="*/ 99 w 174"/>
                <a:gd name="T9" fmla="*/ 407 h 411"/>
                <a:gd name="T10" fmla="*/ 57 w 174"/>
                <a:gd name="T11" fmla="*/ 411 h 411"/>
                <a:gd name="T12" fmla="*/ 0 w 174"/>
                <a:gd name="T13" fmla="*/ 133 h 411"/>
              </a:gdLst>
              <a:ahLst/>
              <a:cxnLst>
                <a:cxn ang="0">
                  <a:pos x="T0" y="T1"/>
                </a:cxn>
                <a:cxn ang="0">
                  <a:pos x="T2" y="T3"/>
                </a:cxn>
                <a:cxn ang="0">
                  <a:pos x="T4" y="T5"/>
                </a:cxn>
                <a:cxn ang="0">
                  <a:pos x="T6" y="T7"/>
                </a:cxn>
                <a:cxn ang="0">
                  <a:pos x="T8" y="T9"/>
                </a:cxn>
                <a:cxn ang="0">
                  <a:pos x="T10" y="T11"/>
                </a:cxn>
                <a:cxn ang="0">
                  <a:pos x="T12" y="T13"/>
                </a:cxn>
              </a:cxnLst>
              <a:rect l="0" t="0" r="r" b="b"/>
              <a:pathLst>
                <a:path w="174" h="411">
                  <a:moveTo>
                    <a:pt x="0" y="133"/>
                  </a:moveTo>
                  <a:cubicBezTo>
                    <a:pt x="43" y="125"/>
                    <a:pt x="106" y="169"/>
                    <a:pt x="133" y="0"/>
                  </a:cubicBezTo>
                  <a:cubicBezTo>
                    <a:pt x="174" y="4"/>
                    <a:pt x="174" y="4"/>
                    <a:pt x="174" y="4"/>
                  </a:cubicBezTo>
                  <a:cubicBezTo>
                    <a:pt x="157" y="177"/>
                    <a:pt x="120" y="180"/>
                    <a:pt x="55" y="210"/>
                  </a:cubicBezTo>
                  <a:cubicBezTo>
                    <a:pt x="99" y="407"/>
                    <a:pt x="99" y="407"/>
                    <a:pt x="99" y="407"/>
                  </a:cubicBezTo>
                  <a:cubicBezTo>
                    <a:pt x="57" y="411"/>
                    <a:pt x="57" y="411"/>
                    <a:pt x="57" y="411"/>
                  </a:cubicBezTo>
                  <a:lnTo>
                    <a:pt x="0" y="133"/>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2" name="Freeform 211"/>
            <p:cNvSpPr/>
            <p:nvPr>
              <p:custDataLst>
                <p:tags r:id="rId47"/>
              </p:custDataLst>
            </p:nvPr>
          </p:nvSpPr>
          <p:spPr bwMode="auto">
            <a:xfrm>
              <a:off x="7901585" y="3281647"/>
              <a:ext cx="100567" cy="424060"/>
            </a:xfrm>
            <a:custGeom>
              <a:avLst/>
              <a:gdLst>
                <a:gd name="T0" fmla="*/ 13 w 60"/>
                <a:gd name="T1" fmla="*/ 0 h 253"/>
                <a:gd name="T2" fmla="*/ 13 w 60"/>
                <a:gd name="T3" fmla="*/ 0 h 253"/>
                <a:gd name="T4" fmla="*/ 60 w 60"/>
                <a:gd name="T5" fmla="*/ 66 h 253"/>
                <a:gd name="T6" fmla="*/ 28 w 60"/>
                <a:gd name="T7" fmla="*/ 77 h 253"/>
                <a:gd name="T8" fmla="*/ 53 w 60"/>
                <a:gd name="T9" fmla="*/ 81 h 253"/>
                <a:gd name="T10" fmla="*/ 52 w 60"/>
                <a:gd name="T11" fmla="*/ 253 h 253"/>
                <a:gd name="T12" fmla="*/ 0 w 60"/>
                <a:gd name="T13" fmla="*/ 4 h 253"/>
                <a:gd name="T14" fmla="*/ 13 w 60"/>
                <a:gd name="T15" fmla="*/ 0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53">
                  <a:moveTo>
                    <a:pt x="13" y="0"/>
                  </a:moveTo>
                  <a:lnTo>
                    <a:pt x="13" y="0"/>
                  </a:lnTo>
                  <a:lnTo>
                    <a:pt x="60" y="66"/>
                  </a:lnTo>
                  <a:lnTo>
                    <a:pt x="28" y="77"/>
                  </a:lnTo>
                  <a:lnTo>
                    <a:pt x="53" y="81"/>
                  </a:lnTo>
                  <a:lnTo>
                    <a:pt x="52" y="253"/>
                  </a:lnTo>
                  <a:lnTo>
                    <a:pt x="0" y="4"/>
                  </a:lnTo>
                  <a:lnTo>
                    <a:pt x="13" y="0"/>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3" name="Freeform 212"/>
            <p:cNvSpPr/>
            <p:nvPr>
              <p:custDataLst>
                <p:tags r:id="rId48"/>
              </p:custDataLst>
            </p:nvPr>
          </p:nvSpPr>
          <p:spPr bwMode="auto">
            <a:xfrm>
              <a:off x="7881471" y="3288352"/>
              <a:ext cx="35199" cy="73749"/>
            </a:xfrm>
            <a:custGeom>
              <a:avLst/>
              <a:gdLst>
                <a:gd name="T0" fmla="*/ 0 w 15"/>
                <a:gd name="T1" fmla="*/ 5 h 31"/>
                <a:gd name="T2" fmla="*/ 2 w 15"/>
                <a:gd name="T3" fmla="*/ 0 h 31"/>
                <a:gd name="T4" fmla="*/ 15 w 15"/>
                <a:gd name="T5" fmla="*/ 15 h 31"/>
                <a:gd name="T6" fmla="*/ 3 w 15"/>
                <a:gd name="T7" fmla="*/ 30 h 31"/>
                <a:gd name="T8" fmla="*/ 0 w 15"/>
                <a:gd name="T9" fmla="*/ 5 h 31"/>
              </a:gdLst>
              <a:ahLst/>
              <a:cxnLst>
                <a:cxn ang="0">
                  <a:pos x="T0" y="T1"/>
                </a:cxn>
                <a:cxn ang="0">
                  <a:pos x="T2" y="T3"/>
                </a:cxn>
                <a:cxn ang="0">
                  <a:pos x="T4" y="T5"/>
                </a:cxn>
                <a:cxn ang="0">
                  <a:pos x="T6" y="T7"/>
                </a:cxn>
                <a:cxn ang="0">
                  <a:pos x="T8" y="T9"/>
                </a:cxn>
              </a:cxnLst>
              <a:rect l="0" t="0" r="r" b="b"/>
              <a:pathLst>
                <a:path w="15" h="31">
                  <a:moveTo>
                    <a:pt x="0" y="5"/>
                  </a:moveTo>
                  <a:cubicBezTo>
                    <a:pt x="2" y="0"/>
                    <a:pt x="2" y="0"/>
                    <a:pt x="2" y="0"/>
                  </a:cubicBezTo>
                  <a:cubicBezTo>
                    <a:pt x="2" y="0"/>
                    <a:pt x="15" y="15"/>
                    <a:pt x="15" y="15"/>
                  </a:cubicBezTo>
                  <a:cubicBezTo>
                    <a:pt x="15" y="15"/>
                    <a:pt x="3" y="31"/>
                    <a:pt x="3" y="30"/>
                  </a:cubicBezTo>
                  <a:lnTo>
                    <a:pt x="0" y="5"/>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4" name="Freeform 213"/>
            <p:cNvSpPr/>
            <p:nvPr>
              <p:custDataLst>
                <p:tags r:id="rId49"/>
              </p:custDataLst>
            </p:nvPr>
          </p:nvSpPr>
          <p:spPr bwMode="auto">
            <a:xfrm>
              <a:off x="7859682" y="3357073"/>
              <a:ext cx="124033" cy="586643"/>
            </a:xfrm>
            <a:custGeom>
              <a:avLst/>
              <a:gdLst>
                <a:gd name="T0" fmla="*/ 0 w 74"/>
                <a:gd name="T1" fmla="*/ 1 h 350"/>
                <a:gd name="T2" fmla="*/ 20 w 74"/>
                <a:gd name="T3" fmla="*/ 0 h 350"/>
                <a:gd name="T4" fmla="*/ 74 w 74"/>
                <a:gd name="T5" fmla="*/ 290 h 350"/>
                <a:gd name="T6" fmla="*/ 55 w 74"/>
                <a:gd name="T7" fmla="*/ 350 h 350"/>
                <a:gd name="T8" fmla="*/ 14 w 74"/>
                <a:gd name="T9" fmla="*/ 291 h 350"/>
                <a:gd name="T10" fmla="*/ 0 w 74"/>
                <a:gd name="T11" fmla="*/ 1 h 350"/>
              </a:gdLst>
              <a:ahLst/>
              <a:cxnLst>
                <a:cxn ang="0">
                  <a:pos x="T0" y="T1"/>
                </a:cxn>
                <a:cxn ang="0">
                  <a:pos x="T2" y="T3"/>
                </a:cxn>
                <a:cxn ang="0">
                  <a:pos x="T4" y="T5"/>
                </a:cxn>
                <a:cxn ang="0">
                  <a:pos x="T6" y="T7"/>
                </a:cxn>
                <a:cxn ang="0">
                  <a:pos x="T8" y="T9"/>
                </a:cxn>
                <a:cxn ang="0">
                  <a:pos x="T10" y="T11"/>
                </a:cxn>
              </a:cxnLst>
              <a:rect l="0" t="0" r="r" b="b"/>
              <a:pathLst>
                <a:path w="74" h="350">
                  <a:moveTo>
                    <a:pt x="0" y="1"/>
                  </a:moveTo>
                  <a:lnTo>
                    <a:pt x="20" y="0"/>
                  </a:lnTo>
                  <a:lnTo>
                    <a:pt x="74" y="290"/>
                  </a:lnTo>
                  <a:lnTo>
                    <a:pt x="55" y="350"/>
                  </a:lnTo>
                  <a:lnTo>
                    <a:pt x="14" y="291"/>
                  </a:lnTo>
                  <a:lnTo>
                    <a:pt x="0" y="1"/>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5" name="Freeform 214"/>
            <p:cNvSpPr/>
            <p:nvPr>
              <p:custDataLst>
                <p:tags r:id="rId50"/>
              </p:custDataLst>
            </p:nvPr>
          </p:nvSpPr>
          <p:spPr bwMode="auto">
            <a:xfrm>
              <a:off x="7824483" y="3296733"/>
              <a:ext cx="68722" cy="72074"/>
            </a:xfrm>
            <a:custGeom>
              <a:avLst/>
              <a:gdLst>
                <a:gd name="T0" fmla="*/ 0 w 29"/>
                <a:gd name="T1" fmla="*/ 8 h 31"/>
                <a:gd name="T2" fmla="*/ 29 w 29"/>
                <a:gd name="T3" fmla="*/ 0 h 31"/>
                <a:gd name="T4" fmla="*/ 29 w 29"/>
                <a:gd name="T5" fmla="*/ 28 h 31"/>
                <a:gd name="T6" fmla="*/ 15 w 29"/>
                <a:gd name="T7" fmla="*/ 31 h 31"/>
                <a:gd name="T8" fmla="*/ 0 w 29"/>
                <a:gd name="T9" fmla="*/ 8 h 31"/>
              </a:gdLst>
              <a:ahLst/>
              <a:cxnLst>
                <a:cxn ang="0">
                  <a:pos x="T0" y="T1"/>
                </a:cxn>
                <a:cxn ang="0">
                  <a:pos x="T2" y="T3"/>
                </a:cxn>
                <a:cxn ang="0">
                  <a:pos x="T4" y="T5"/>
                </a:cxn>
                <a:cxn ang="0">
                  <a:pos x="T6" y="T7"/>
                </a:cxn>
                <a:cxn ang="0">
                  <a:pos x="T8" y="T9"/>
                </a:cxn>
              </a:cxnLst>
              <a:rect l="0" t="0" r="r" b="b"/>
              <a:pathLst>
                <a:path w="29" h="31">
                  <a:moveTo>
                    <a:pt x="0" y="8"/>
                  </a:moveTo>
                  <a:cubicBezTo>
                    <a:pt x="1" y="7"/>
                    <a:pt x="29" y="0"/>
                    <a:pt x="29" y="0"/>
                  </a:cubicBezTo>
                  <a:cubicBezTo>
                    <a:pt x="29" y="28"/>
                    <a:pt x="29" y="28"/>
                    <a:pt x="29" y="28"/>
                  </a:cubicBezTo>
                  <a:cubicBezTo>
                    <a:pt x="15" y="31"/>
                    <a:pt x="15" y="31"/>
                    <a:pt x="15" y="31"/>
                  </a:cubicBezTo>
                  <a:lnTo>
                    <a:pt x="0" y="8"/>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6" name="Freeform 215"/>
            <p:cNvSpPr/>
            <p:nvPr>
              <p:custDataLst>
                <p:tags r:id="rId51"/>
              </p:custDataLst>
            </p:nvPr>
          </p:nvSpPr>
          <p:spPr bwMode="auto">
            <a:xfrm>
              <a:off x="7878119" y="3258182"/>
              <a:ext cx="45256" cy="103920"/>
            </a:xfrm>
            <a:custGeom>
              <a:avLst/>
              <a:gdLst>
                <a:gd name="T0" fmla="*/ 0 w 27"/>
                <a:gd name="T1" fmla="*/ 24 h 62"/>
                <a:gd name="T2" fmla="*/ 27 w 27"/>
                <a:gd name="T3" fmla="*/ 62 h 62"/>
                <a:gd name="T4" fmla="*/ 27 w 27"/>
                <a:gd name="T5" fmla="*/ 10 h 62"/>
                <a:gd name="T6" fmla="*/ 9 w 27"/>
                <a:gd name="T7" fmla="*/ 0 h 62"/>
                <a:gd name="T8" fmla="*/ 0 w 27"/>
                <a:gd name="T9" fmla="*/ 24 h 62"/>
              </a:gdLst>
              <a:ahLst/>
              <a:cxnLst>
                <a:cxn ang="0">
                  <a:pos x="T0" y="T1"/>
                </a:cxn>
                <a:cxn ang="0">
                  <a:pos x="T2" y="T3"/>
                </a:cxn>
                <a:cxn ang="0">
                  <a:pos x="T4" y="T5"/>
                </a:cxn>
                <a:cxn ang="0">
                  <a:pos x="T6" y="T7"/>
                </a:cxn>
                <a:cxn ang="0">
                  <a:pos x="T8" y="T9"/>
                </a:cxn>
              </a:cxnLst>
              <a:rect l="0" t="0" r="r" b="b"/>
              <a:pathLst>
                <a:path w="27" h="62">
                  <a:moveTo>
                    <a:pt x="0" y="24"/>
                  </a:moveTo>
                  <a:lnTo>
                    <a:pt x="27" y="62"/>
                  </a:lnTo>
                  <a:lnTo>
                    <a:pt x="27" y="10"/>
                  </a:lnTo>
                  <a:lnTo>
                    <a:pt x="9" y="0"/>
                  </a:lnTo>
                  <a:lnTo>
                    <a:pt x="0" y="24"/>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7" name="Freeform 216"/>
            <p:cNvSpPr/>
            <p:nvPr>
              <p:custDataLst>
                <p:tags r:id="rId52"/>
              </p:custDataLst>
            </p:nvPr>
          </p:nvSpPr>
          <p:spPr bwMode="auto">
            <a:xfrm>
              <a:off x="7700450" y="3273267"/>
              <a:ext cx="142471" cy="113976"/>
            </a:xfrm>
            <a:custGeom>
              <a:avLst/>
              <a:gdLst>
                <a:gd name="T0" fmla="*/ 0 w 85"/>
                <a:gd name="T1" fmla="*/ 22 h 68"/>
                <a:gd name="T2" fmla="*/ 11 w 85"/>
                <a:gd name="T3" fmla="*/ 0 h 68"/>
                <a:gd name="T4" fmla="*/ 85 w 85"/>
                <a:gd name="T5" fmla="*/ 22 h 68"/>
                <a:gd name="T6" fmla="*/ 67 w 85"/>
                <a:gd name="T7" fmla="*/ 68 h 68"/>
                <a:gd name="T8" fmla="*/ 0 w 85"/>
                <a:gd name="T9" fmla="*/ 22 h 68"/>
              </a:gdLst>
              <a:ahLst/>
              <a:cxnLst>
                <a:cxn ang="0">
                  <a:pos x="T0" y="T1"/>
                </a:cxn>
                <a:cxn ang="0">
                  <a:pos x="T2" y="T3"/>
                </a:cxn>
                <a:cxn ang="0">
                  <a:pos x="T4" y="T5"/>
                </a:cxn>
                <a:cxn ang="0">
                  <a:pos x="T6" y="T7"/>
                </a:cxn>
                <a:cxn ang="0">
                  <a:pos x="T8" y="T9"/>
                </a:cxn>
              </a:cxnLst>
              <a:rect l="0" t="0" r="r" b="b"/>
              <a:pathLst>
                <a:path w="85" h="68">
                  <a:moveTo>
                    <a:pt x="0" y="22"/>
                  </a:moveTo>
                  <a:lnTo>
                    <a:pt x="11" y="0"/>
                  </a:lnTo>
                  <a:lnTo>
                    <a:pt x="85" y="22"/>
                  </a:lnTo>
                  <a:lnTo>
                    <a:pt x="67" y="68"/>
                  </a:lnTo>
                  <a:lnTo>
                    <a:pt x="0" y="22"/>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68" name="Freeform 217"/>
            <p:cNvSpPr/>
            <p:nvPr>
              <p:custDataLst>
                <p:tags r:id="rId53"/>
              </p:custDataLst>
            </p:nvPr>
          </p:nvSpPr>
          <p:spPr bwMode="auto">
            <a:xfrm>
              <a:off x="7584798" y="2964861"/>
              <a:ext cx="164260" cy="293322"/>
            </a:xfrm>
            <a:custGeom>
              <a:avLst/>
              <a:gdLst>
                <a:gd name="T0" fmla="*/ 70 w 70"/>
                <a:gd name="T1" fmla="*/ 17 h 125"/>
                <a:gd name="T2" fmla="*/ 63 w 70"/>
                <a:gd name="T3" fmla="*/ 10 h 125"/>
                <a:gd name="T4" fmla="*/ 2 w 70"/>
                <a:gd name="T5" fmla="*/ 56 h 125"/>
                <a:gd name="T6" fmla="*/ 14 w 70"/>
                <a:gd name="T7" fmla="*/ 105 h 125"/>
                <a:gd name="T8" fmla="*/ 54 w 70"/>
                <a:gd name="T9" fmla="*/ 125 h 125"/>
                <a:gd name="T10" fmla="*/ 52 w 70"/>
                <a:gd name="T11" fmla="*/ 109 h 125"/>
                <a:gd name="T12" fmla="*/ 40 w 70"/>
                <a:gd name="T13" fmla="*/ 96 h 125"/>
                <a:gd name="T14" fmla="*/ 27 w 70"/>
                <a:gd name="T15" fmla="*/ 92 h 125"/>
                <a:gd name="T16" fmla="*/ 22 w 70"/>
                <a:gd name="T17" fmla="*/ 79 h 125"/>
                <a:gd name="T18" fmla="*/ 32 w 70"/>
                <a:gd name="T19" fmla="*/ 74 h 125"/>
                <a:gd name="T20" fmla="*/ 47 w 70"/>
                <a:gd name="T21" fmla="*/ 83 h 125"/>
                <a:gd name="T22" fmla="*/ 51 w 70"/>
                <a:gd name="T23" fmla="*/ 80 h 125"/>
                <a:gd name="T24" fmla="*/ 31 w 70"/>
                <a:gd name="T25" fmla="*/ 20 h 125"/>
                <a:gd name="T26" fmla="*/ 70 w 70"/>
                <a:gd name="T27" fmla="*/ 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125">
                  <a:moveTo>
                    <a:pt x="70" y="17"/>
                  </a:moveTo>
                  <a:cubicBezTo>
                    <a:pt x="70" y="14"/>
                    <a:pt x="67" y="12"/>
                    <a:pt x="63" y="10"/>
                  </a:cubicBezTo>
                  <a:cubicBezTo>
                    <a:pt x="39" y="0"/>
                    <a:pt x="4" y="31"/>
                    <a:pt x="2" y="56"/>
                  </a:cubicBezTo>
                  <a:cubicBezTo>
                    <a:pt x="0" y="73"/>
                    <a:pt x="1" y="96"/>
                    <a:pt x="14" y="105"/>
                  </a:cubicBezTo>
                  <a:cubicBezTo>
                    <a:pt x="27" y="114"/>
                    <a:pt x="54" y="125"/>
                    <a:pt x="54" y="125"/>
                  </a:cubicBezTo>
                  <a:cubicBezTo>
                    <a:pt x="54" y="125"/>
                    <a:pt x="53" y="110"/>
                    <a:pt x="52" y="109"/>
                  </a:cubicBezTo>
                  <a:cubicBezTo>
                    <a:pt x="52" y="107"/>
                    <a:pt x="40" y="96"/>
                    <a:pt x="40" y="96"/>
                  </a:cubicBezTo>
                  <a:cubicBezTo>
                    <a:pt x="40" y="96"/>
                    <a:pt x="33" y="97"/>
                    <a:pt x="27" y="92"/>
                  </a:cubicBezTo>
                  <a:cubicBezTo>
                    <a:pt x="20" y="88"/>
                    <a:pt x="19" y="85"/>
                    <a:pt x="22" y="79"/>
                  </a:cubicBezTo>
                  <a:cubicBezTo>
                    <a:pt x="25" y="74"/>
                    <a:pt x="28" y="74"/>
                    <a:pt x="32" y="74"/>
                  </a:cubicBezTo>
                  <a:cubicBezTo>
                    <a:pt x="36" y="75"/>
                    <a:pt x="46" y="84"/>
                    <a:pt x="47" y="83"/>
                  </a:cubicBezTo>
                  <a:cubicBezTo>
                    <a:pt x="48" y="82"/>
                    <a:pt x="51" y="80"/>
                    <a:pt x="51" y="80"/>
                  </a:cubicBezTo>
                  <a:cubicBezTo>
                    <a:pt x="36" y="70"/>
                    <a:pt x="9" y="34"/>
                    <a:pt x="31" y="20"/>
                  </a:cubicBezTo>
                  <a:cubicBezTo>
                    <a:pt x="53" y="6"/>
                    <a:pt x="70" y="17"/>
                    <a:pt x="70" y="17"/>
                  </a:cubicBez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grpSp>
      <p:grpSp>
        <p:nvGrpSpPr>
          <p:cNvPr id="69" name="Group 83"/>
          <p:cNvGrpSpPr/>
          <p:nvPr>
            <p:custDataLst>
              <p:tags r:id="rId54"/>
            </p:custDataLst>
          </p:nvPr>
        </p:nvGrpSpPr>
        <p:grpSpPr>
          <a:xfrm>
            <a:off x="10591732" y="2932763"/>
            <a:ext cx="1280124" cy="1865754"/>
            <a:chOff x="9631343" y="2170379"/>
            <a:chExt cx="1557119" cy="2269469"/>
          </a:xfrm>
        </p:grpSpPr>
        <p:sp>
          <p:nvSpPr>
            <p:cNvPr id="70" name="Freeform 218"/>
            <p:cNvSpPr/>
            <p:nvPr>
              <p:custDataLst>
                <p:tags r:id="rId55"/>
              </p:custDataLst>
            </p:nvPr>
          </p:nvSpPr>
          <p:spPr bwMode="auto">
            <a:xfrm>
              <a:off x="9631343" y="3216279"/>
              <a:ext cx="1081100" cy="1223569"/>
            </a:xfrm>
            <a:custGeom>
              <a:avLst/>
              <a:gdLst>
                <a:gd name="T0" fmla="*/ 212 w 461"/>
                <a:gd name="T1" fmla="*/ 26 h 522"/>
                <a:gd name="T2" fmla="*/ 46 w 461"/>
                <a:gd name="T3" fmla="*/ 109 h 522"/>
                <a:gd name="T4" fmla="*/ 130 w 461"/>
                <a:gd name="T5" fmla="*/ 267 h 522"/>
                <a:gd name="T6" fmla="*/ 63 w 461"/>
                <a:gd name="T7" fmla="*/ 293 h 522"/>
                <a:gd name="T8" fmla="*/ 161 w 461"/>
                <a:gd name="T9" fmla="*/ 292 h 522"/>
                <a:gd name="T10" fmla="*/ 162 w 461"/>
                <a:gd name="T11" fmla="*/ 289 h 522"/>
                <a:gd name="T12" fmla="*/ 175 w 461"/>
                <a:gd name="T13" fmla="*/ 291 h 522"/>
                <a:gd name="T14" fmla="*/ 118 w 461"/>
                <a:gd name="T15" fmla="*/ 98 h 522"/>
                <a:gd name="T16" fmla="*/ 258 w 461"/>
                <a:gd name="T17" fmla="*/ 110 h 522"/>
                <a:gd name="T18" fmla="*/ 373 w 461"/>
                <a:gd name="T19" fmla="*/ 453 h 522"/>
                <a:gd name="T20" fmla="*/ 384 w 461"/>
                <a:gd name="T21" fmla="*/ 463 h 522"/>
                <a:gd name="T22" fmla="*/ 457 w 461"/>
                <a:gd name="T23" fmla="*/ 519 h 522"/>
                <a:gd name="T24" fmla="*/ 423 w 461"/>
                <a:gd name="T25" fmla="*/ 441 h 522"/>
                <a:gd name="T26" fmla="*/ 340 w 461"/>
                <a:gd name="T27" fmla="*/ 18 h 522"/>
                <a:gd name="T28" fmla="*/ 212 w 461"/>
                <a:gd name="T29" fmla="*/ 2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1" h="522">
                  <a:moveTo>
                    <a:pt x="212" y="26"/>
                  </a:moveTo>
                  <a:cubicBezTo>
                    <a:pt x="156" y="37"/>
                    <a:pt x="0" y="0"/>
                    <a:pt x="46" y="109"/>
                  </a:cubicBezTo>
                  <a:cubicBezTo>
                    <a:pt x="75" y="179"/>
                    <a:pt x="101" y="216"/>
                    <a:pt x="130" y="267"/>
                  </a:cubicBezTo>
                  <a:cubicBezTo>
                    <a:pt x="112" y="274"/>
                    <a:pt x="59" y="292"/>
                    <a:pt x="63" y="293"/>
                  </a:cubicBezTo>
                  <a:cubicBezTo>
                    <a:pt x="71" y="296"/>
                    <a:pt x="160" y="298"/>
                    <a:pt x="161" y="292"/>
                  </a:cubicBezTo>
                  <a:cubicBezTo>
                    <a:pt x="162" y="292"/>
                    <a:pt x="160" y="298"/>
                    <a:pt x="162" y="289"/>
                  </a:cubicBezTo>
                  <a:cubicBezTo>
                    <a:pt x="175" y="291"/>
                    <a:pt x="175" y="291"/>
                    <a:pt x="175" y="291"/>
                  </a:cubicBezTo>
                  <a:cubicBezTo>
                    <a:pt x="194" y="251"/>
                    <a:pt x="92" y="100"/>
                    <a:pt x="118" y="98"/>
                  </a:cubicBezTo>
                  <a:cubicBezTo>
                    <a:pt x="178" y="94"/>
                    <a:pt x="250" y="110"/>
                    <a:pt x="258" y="110"/>
                  </a:cubicBezTo>
                  <a:cubicBezTo>
                    <a:pt x="262" y="110"/>
                    <a:pt x="305" y="225"/>
                    <a:pt x="373" y="453"/>
                  </a:cubicBezTo>
                  <a:cubicBezTo>
                    <a:pt x="384" y="463"/>
                    <a:pt x="384" y="463"/>
                    <a:pt x="384" y="463"/>
                  </a:cubicBezTo>
                  <a:cubicBezTo>
                    <a:pt x="386" y="470"/>
                    <a:pt x="447" y="522"/>
                    <a:pt x="457" y="519"/>
                  </a:cubicBezTo>
                  <a:cubicBezTo>
                    <a:pt x="461" y="518"/>
                    <a:pt x="435" y="460"/>
                    <a:pt x="423" y="441"/>
                  </a:cubicBezTo>
                  <a:cubicBezTo>
                    <a:pt x="375" y="230"/>
                    <a:pt x="357" y="126"/>
                    <a:pt x="340" y="18"/>
                  </a:cubicBezTo>
                  <a:lnTo>
                    <a:pt x="212" y="26"/>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1" name="Freeform 219"/>
            <p:cNvSpPr/>
            <p:nvPr>
              <p:custDataLst>
                <p:tags r:id="rId56"/>
              </p:custDataLst>
            </p:nvPr>
          </p:nvSpPr>
          <p:spPr bwMode="auto">
            <a:xfrm>
              <a:off x="10098982" y="3269915"/>
              <a:ext cx="338577" cy="82131"/>
            </a:xfrm>
            <a:custGeom>
              <a:avLst/>
              <a:gdLst>
                <a:gd name="T0" fmla="*/ 143 w 145"/>
                <a:gd name="T1" fmla="*/ 10 h 35"/>
                <a:gd name="T2" fmla="*/ 57 w 145"/>
                <a:gd name="T3" fmla="*/ 12 h 35"/>
                <a:gd name="T4" fmla="*/ 3 w 145"/>
                <a:gd name="T5" fmla="*/ 0 h 35"/>
                <a:gd name="T6" fmla="*/ 5 w 145"/>
                <a:gd name="T7" fmla="*/ 20 h 35"/>
                <a:gd name="T8" fmla="*/ 71 w 145"/>
                <a:gd name="T9" fmla="*/ 35 h 35"/>
                <a:gd name="T10" fmla="*/ 145 w 145"/>
                <a:gd name="T11" fmla="*/ 28 h 35"/>
                <a:gd name="T12" fmla="*/ 143 w 145"/>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145" h="35">
                  <a:moveTo>
                    <a:pt x="143" y="10"/>
                  </a:moveTo>
                  <a:cubicBezTo>
                    <a:pt x="137" y="11"/>
                    <a:pt x="89" y="16"/>
                    <a:pt x="57" y="12"/>
                  </a:cubicBezTo>
                  <a:cubicBezTo>
                    <a:pt x="26" y="9"/>
                    <a:pt x="3" y="0"/>
                    <a:pt x="3" y="0"/>
                  </a:cubicBezTo>
                  <a:cubicBezTo>
                    <a:pt x="3" y="0"/>
                    <a:pt x="0" y="19"/>
                    <a:pt x="5" y="20"/>
                  </a:cubicBezTo>
                  <a:cubicBezTo>
                    <a:pt x="9" y="21"/>
                    <a:pt x="18" y="35"/>
                    <a:pt x="71" y="35"/>
                  </a:cubicBezTo>
                  <a:cubicBezTo>
                    <a:pt x="123" y="34"/>
                    <a:pt x="145" y="28"/>
                    <a:pt x="145" y="28"/>
                  </a:cubicBezTo>
                  <a:lnTo>
                    <a:pt x="143" y="10"/>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2" name="Freeform 220"/>
            <p:cNvSpPr/>
            <p:nvPr>
              <p:custDataLst>
                <p:tags r:id="rId57"/>
              </p:custDataLst>
            </p:nvPr>
          </p:nvSpPr>
          <p:spPr bwMode="auto">
            <a:xfrm>
              <a:off x="10102334" y="2626284"/>
              <a:ext cx="357015" cy="732466"/>
            </a:xfrm>
            <a:custGeom>
              <a:avLst/>
              <a:gdLst>
                <a:gd name="T0" fmla="*/ 66 w 152"/>
                <a:gd name="T1" fmla="*/ 0 h 313"/>
                <a:gd name="T2" fmla="*/ 51 w 152"/>
                <a:gd name="T3" fmla="*/ 17 h 313"/>
                <a:gd name="T4" fmla="*/ 0 w 152"/>
                <a:gd name="T5" fmla="*/ 280 h 313"/>
                <a:gd name="T6" fmla="*/ 152 w 152"/>
                <a:gd name="T7" fmla="*/ 293 h 313"/>
                <a:gd name="T8" fmla="*/ 149 w 152"/>
                <a:gd name="T9" fmla="*/ 18 h 313"/>
                <a:gd name="T10" fmla="*/ 120 w 152"/>
                <a:gd name="T11" fmla="*/ 14 h 313"/>
                <a:gd name="T12" fmla="*/ 66 w 152"/>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52" h="313">
                  <a:moveTo>
                    <a:pt x="66" y="0"/>
                  </a:moveTo>
                  <a:cubicBezTo>
                    <a:pt x="60" y="9"/>
                    <a:pt x="51" y="17"/>
                    <a:pt x="51" y="17"/>
                  </a:cubicBezTo>
                  <a:cubicBezTo>
                    <a:pt x="4" y="25"/>
                    <a:pt x="5" y="236"/>
                    <a:pt x="0" y="280"/>
                  </a:cubicBezTo>
                  <a:cubicBezTo>
                    <a:pt x="12" y="313"/>
                    <a:pt x="134" y="302"/>
                    <a:pt x="152" y="293"/>
                  </a:cubicBezTo>
                  <a:cubicBezTo>
                    <a:pt x="142" y="196"/>
                    <a:pt x="125" y="112"/>
                    <a:pt x="149" y="18"/>
                  </a:cubicBezTo>
                  <a:cubicBezTo>
                    <a:pt x="132" y="16"/>
                    <a:pt x="120" y="14"/>
                    <a:pt x="120" y="14"/>
                  </a:cubicBezTo>
                  <a:cubicBezTo>
                    <a:pt x="66" y="0"/>
                    <a:pt x="66" y="0"/>
                    <a:pt x="66" y="0"/>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3" name="Freeform 221"/>
            <p:cNvSpPr/>
            <p:nvPr>
              <p:custDataLst>
                <p:tags r:id="rId58"/>
              </p:custDataLst>
            </p:nvPr>
          </p:nvSpPr>
          <p:spPr bwMode="auto">
            <a:xfrm>
              <a:off x="10231395" y="2614551"/>
              <a:ext cx="192755" cy="48608"/>
            </a:xfrm>
            <a:custGeom>
              <a:avLst/>
              <a:gdLst>
                <a:gd name="T0" fmla="*/ 112 w 115"/>
                <a:gd name="T1" fmla="*/ 29 h 29"/>
                <a:gd name="T2" fmla="*/ 115 w 115"/>
                <a:gd name="T3" fmla="*/ 8 h 29"/>
                <a:gd name="T4" fmla="*/ 13 w 115"/>
                <a:gd name="T5" fmla="*/ 0 h 29"/>
                <a:gd name="T6" fmla="*/ 0 w 115"/>
                <a:gd name="T7" fmla="*/ 26 h 29"/>
                <a:gd name="T8" fmla="*/ 112 w 115"/>
                <a:gd name="T9" fmla="*/ 29 h 29"/>
              </a:gdLst>
              <a:ahLst/>
              <a:cxnLst>
                <a:cxn ang="0">
                  <a:pos x="T0" y="T1"/>
                </a:cxn>
                <a:cxn ang="0">
                  <a:pos x="T2" y="T3"/>
                </a:cxn>
                <a:cxn ang="0">
                  <a:pos x="T4" y="T5"/>
                </a:cxn>
                <a:cxn ang="0">
                  <a:pos x="T6" y="T7"/>
                </a:cxn>
                <a:cxn ang="0">
                  <a:pos x="T8" y="T9"/>
                </a:cxn>
              </a:cxnLst>
              <a:rect l="0" t="0" r="r" b="b"/>
              <a:pathLst>
                <a:path w="115" h="29">
                  <a:moveTo>
                    <a:pt x="112" y="29"/>
                  </a:moveTo>
                  <a:lnTo>
                    <a:pt x="115" y="8"/>
                  </a:lnTo>
                  <a:lnTo>
                    <a:pt x="13" y="0"/>
                  </a:lnTo>
                  <a:lnTo>
                    <a:pt x="0" y="26"/>
                  </a:lnTo>
                  <a:lnTo>
                    <a:pt x="112" y="29"/>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4" name="Freeform 222"/>
            <p:cNvSpPr/>
            <p:nvPr>
              <p:custDataLst>
                <p:tags r:id="rId59"/>
              </p:custDataLst>
            </p:nvPr>
          </p:nvSpPr>
          <p:spPr bwMode="auto">
            <a:xfrm>
              <a:off x="10243128" y="2332962"/>
              <a:ext cx="335225" cy="367071"/>
            </a:xfrm>
            <a:custGeom>
              <a:avLst/>
              <a:gdLst>
                <a:gd name="T0" fmla="*/ 124 w 143"/>
                <a:gd name="T1" fmla="*/ 35 h 157"/>
                <a:gd name="T2" fmla="*/ 68 w 143"/>
                <a:gd name="T3" fmla="*/ 6 h 157"/>
                <a:gd name="T4" fmla="*/ 55 w 143"/>
                <a:gd name="T5" fmla="*/ 17 h 157"/>
                <a:gd name="T6" fmla="*/ 27 w 143"/>
                <a:gd name="T7" fmla="*/ 15 h 157"/>
                <a:gd name="T8" fmla="*/ 24 w 143"/>
                <a:gd name="T9" fmla="*/ 29 h 157"/>
                <a:gd name="T10" fmla="*/ 4 w 143"/>
                <a:gd name="T11" fmla="*/ 59 h 157"/>
                <a:gd name="T12" fmla="*/ 18 w 143"/>
                <a:gd name="T13" fmla="*/ 105 h 157"/>
                <a:gd name="T14" fmla="*/ 6 w 143"/>
                <a:gd name="T15" fmla="*/ 122 h 157"/>
                <a:gd name="T16" fmla="*/ 6 w 143"/>
                <a:gd name="T17" fmla="*/ 122 h 157"/>
                <a:gd name="T18" fmla="*/ 10 w 143"/>
                <a:gd name="T19" fmla="*/ 157 h 157"/>
                <a:gd name="T20" fmla="*/ 75 w 143"/>
                <a:gd name="T21" fmla="*/ 138 h 157"/>
                <a:gd name="T22" fmla="*/ 77 w 143"/>
                <a:gd name="T23" fmla="*/ 121 h 157"/>
                <a:gd name="T24" fmla="*/ 85 w 143"/>
                <a:gd name="T25" fmla="*/ 112 h 157"/>
                <a:gd name="T26" fmla="*/ 124 w 143"/>
                <a:gd name="T27" fmla="*/ 3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57">
                  <a:moveTo>
                    <a:pt x="124" y="35"/>
                  </a:moveTo>
                  <a:cubicBezTo>
                    <a:pt x="106" y="5"/>
                    <a:pt x="99" y="0"/>
                    <a:pt x="68" y="6"/>
                  </a:cubicBezTo>
                  <a:cubicBezTo>
                    <a:pt x="65" y="6"/>
                    <a:pt x="57" y="17"/>
                    <a:pt x="55" y="17"/>
                  </a:cubicBezTo>
                  <a:cubicBezTo>
                    <a:pt x="48" y="17"/>
                    <a:pt x="39" y="16"/>
                    <a:pt x="27" y="15"/>
                  </a:cubicBezTo>
                  <a:cubicBezTo>
                    <a:pt x="24" y="29"/>
                    <a:pt x="24" y="29"/>
                    <a:pt x="24" y="29"/>
                  </a:cubicBezTo>
                  <a:cubicBezTo>
                    <a:pt x="24" y="29"/>
                    <a:pt x="9" y="51"/>
                    <a:pt x="4" y="59"/>
                  </a:cubicBezTo>
                  <a:cubicBezTo>
                    <a:pt x="0" y="68"/>
                    <a:pt x="20" y="96"/>
                    <a:pt x="18" y="105"/>
                  </a:cubicBezTo>
                  <a:cubicBezTo>
                    <a:pt x="17" y="114"/>
                    <a:pt x="8" y="118"/>
                    <a:pt x="6" y="122"/>
                  </a:cubicBezTo>
                  <a:cubicBezTo>
                    <a:pt x="6" y="122"/>
                    <a:pt x="6" y="122"/>
                    <a:pt x="6" y="122"/>
                  </a:cubicBezTo>
                  <a:cubicBezTo>
                    <a:pt x="10" y="157"/>
                    <a:pt x="10" y="157"/>
                    <a:pt x="10" y="157"/>
                  </a:cubicBezTo>
                  <a:cubicBezTo>
                    <a:pt x="10" y="157"/>
                    <a:pt x="77" y="142"/>
                    <a:pt x="75" y="138"/>
                  </a:cubicBezTo>
                  <a:cubicBezTo>
                    <a:pt x="73" y="135"/>
                    <a:pt x="77" y="121"/>
                    <a:pt x="77" y="121"/>
                  </a:cubicBezTo>
                  <a:cubicBezTo>
                    <a:pt x="81" y="113"/>
                    <a:pt x="81" y="112"/>
                    <a:pt x="85" y="112"/>
                  </a:cubicBezTo>
                  <a:cubicBezTo>
                    <a:pt x="123" y="105"/>
                    <a:pt x="143" y="69"/>
                    <a:pt x="124" y="3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5" name="Freeform 223"/>
            <p:cNvSpPr/>
            <p:nvPr>
              <p:custDataLst>
                <p:tags r:id="rId60"/>
              </p:custDataLst>
            </p:nvPr>
          </p:nvSpPr>
          <p:spPr bwMode="auto">
            <a:xfrm>
              <a:off x="10243128" y="2470404"/>
              <a:ext cx="222925" cy="217896"/>
            </a:xfrm>
            <a:custGeom>
              <a:avLst/>
              <a:gdLst>
                <a:gd name="T0" fmla="*/ 4 w 95"/>
                <a:gd name="T1" fmla="*/ 0 h 93"/>
                <a:gd name="T2" fmla="*/ 18 w 95"/>
                <a:gd name="T3" fmla="*/ 46 h 93"/>
                <a:gd name="T4" fmla="*/ 6 w 95"/>
                <a:gd name="T5" fmla="*/ 63 h 93"/>
                <a:gd name="T6" fmla="*/ 6 w 95"/>
                <a:gd name="T7" fmla="*/ 63 h 93"/>
                <a:gd name="T8" fmla="*/ 9 w 95"/>
                <a:gd name="T9" fmla="*/ 89 h 93"/>
                <a:gd name="T10" fmla="*/ 36 w 95"/>
                <a:gd name="T11" fmla="*/ 92 h 93"/>
                <a:gd name="T12" fmla="*/ 36 w 95"/>
                <a:gd name="T13" fmla="*/ 92 h 93"/>
                <a:gd name="T14" fmla="*/ 74 w 95"/>
                <a:gd name="T15" fmla="*/ 75 h 93"/>
                <a:gd name="T16" fmla="*/ 75 w 95"/>
                <a:gd name="T17" fmla="*/ 65 h 93"/>
                <a:gd name="T18" fmla="*/ 83 w 95"/>
                <a:gd name="T19" fmla="*/ 54 h 93"/>
                <a:gd name="T20" fmla="*/ 81 w 95"/>
                <a:gd name="T21" fmla="*/ 46 h 93"/>
                <a:gd name="T22" fmla="*/ 95 w 95"/>
                <a:gd name="T23" fmla="*/ 29 h 93"/>
                <a:gd name="T24" fmla="*/ 89 w 95"/>
                <a:gd name="T25" fmla="*/ 24 h 93"/>
                <a:gd name="T26" fmla="*/ 74 w 95"/>
                <a:gd name="T27" fmla="*/ 33 h 93"/>
                <a:gd name="T28" fmla="*/ 4 w 95"/>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93">
                  <a:moveTo>
                    <a:pt x="4" y="0"/>
                  </a:moveTo>
                  <a:cubicBezTo>
                    <a:pt x="0" y="9"/>
                    <a:pt x="20" y="37"/>
                    <a:pt x="18" y="46"/>
                  </a:cubicBezTo>
                  <a:cubicBezTo>
                    <a:pt x="17" y="55"/>
                    <a:pt x="8" y="59"/>
                    <a:pt x="6" y="63"/>
                  </a:cubicBezTo>
                  <a:cubicBezTo>
                    <a:pt x="6" y="63"/>
                    <a:pt x="6" y="63"/>
                    <a:pt x="6" y="63"/>
                  </a:cubicBezTo>
                  <a:cubicBezTo>
                    <a:pt x="9" y="89"/>
                    <a:pt x="9" y="89"/>
                    <a:pt x="9" y="89"/>
                  </a:cubicBezTo>
                  <a:cubicBezTo>
                    <a:pt x="20" y="92"/>
                    <a:pt x="31" y="93"/>
                    <a:pt x="36" y="92"/>
                  </a:cubicBezTo>
                  <a:cubicBezTo>
                    <a:pt x="36" y="92"/>
                    <a:pt x="36" y="92"/>
                    <a:pt x="36" y="92"/>
                  </a:cubicBezTo>
                  <a:cubicBezTo>
                    <a:pt x="44" y="90"/>
                    <a:pt x="62" y="82"/>
                    <a:pt x="74" y="75"/>
                  </a:cubicBezTo>
                  <a:cubicBezTo>
                    <a:pt x="75" y="71"/>
                    <a:pt x="75" y="65"/>
                    <a:pt x="75" y="65"/>
                  </a:cubicBezTo>
                  <a:cubicBezTo>
                    <a:pt x="78" y="63"/>
                    <a:pt x="79" y="55"/>
                    <a:pt x="83" y="54"/>
                  </a:cubicBezTo>
                  <a:cubicBezTo>
                    <a:pt x="82" y="50"/>
                    <a:pt x="82" y="48"/>
                    <a:pt x="81" y="46"/>
                  </a:cubicBezTo>
                  <a:cubicBezTo>
                    <a:pt x="81" y="44"/>
                    <a:pt x="95" y="29"/>
                    <a:pt x="95" y="29"/>
                  </a:cubicBezTo>
                  <a:cubicBezTo>
                    <a:pt x="95" y="29"/>
                    <a:pt x="89" y="29"/>
                    <a:pt x="89" y="24"/>
                  </a:cubicBezTo>
                  <a:cubicBezTo>
                    <a:pt x="84" y="27"/>
                    <a:pt x="78" y="32"/>
                    <a:pt x="74" y="33"/>
                  </a:cubicBezTo>
                  <a:cubicBezTo>
                    <a:pt x="50" y="36"/>
                    <a:pt x="18" y="3"/>
                    <a:pt x="4"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6" name="Freeform 224"/>
            <p:cNvSpPr/>
            <p:nvPr>
              <p:custDataLst>
                <p:tags r:id="rId61"/>
              </p:custDataLst>
            </p:nvPr>
          </p:nvSpPr>
          <p:spPr bwMode="auto">
            <a:xfrm>
              <a:off x="10283355" y="2649750"/>
              <a:ext cx="95540" cy="67045"/>
            </a:xfrm>
            <a:custGeom>
              <a:avLst/>
              <a:gdLst>
                <a:gd name="T0" fmla="*/ 41 w 41"/>
                <a:gd name="T1" fmla="*/ 21 h 29"/>
                <a:gd name="T2" fmla="*/ 33 w 41"/>
                <a:gd name="T3" fmla="*/ 0 h 29"/>
                <a:gd name="T4" fmla="*/ 7 w 41"/>
                <a:gd name="T5" fmla="*/ 7 h 29"/>
                <a:gd name="T6" fmla="*/ 0 w 41"/>
                <a:gd name="T7" fmla="*/ 29 h 29"/>
                <a:gd name="T8" fmla="*/ 41 w 41"/>
                <a:gd name="T9" fmla="*/ 21 h 29"/>
              </a:gdLst>
              <a:ahLst/>
              <a:cxnLst>
                <a:cxn ang="0">
                  <a:pos x="T0" y="T1"/>
                </a:cxn>
                <a:cxn ang="0">
                  <a:pos x="T2" y="T3"/>
                </a:cxn>
                <a:cxn ang="0">
                  <a:pos x="T4" y="T5"/>
                </a:cxn>
                <a:cxn ang="0">
                  <a:pos x="T6" y="T7"/>
                </a:cxn>
                <a:cxn ang="0">
                  <a:pos x="T8" y="T9"/>
                </a:cxn>
              </a:cxnLst>
              <a:rect l="0" t="0" r="r" b="b"/>
              <a:pathLst>
                <a:path w="41" h="29">
                  <a:moveTo>
                    <a:pt x="41" y="21"/>
                  </a:moveTo>
                  <a:cubicBezTo>
                    <a:pt x="38" y="14"/>
                    <a:pt x="36" y="7"/>
                    <a:pt x="33" y="0"/>
                  </a:cubicBezTo>
                  <a:cubicBezTo>
                    <a:pt x="24" y="3"/>
                    <a:pt x="10" y="7"/>
                    <a:pt x="7" y="7"/>
                  </a:cubicBezTo>
                  <a:cubicBezTo>
                    <a:pt x="7" y="7"/>
                    <a:pt x="0" y="29"/>
                    <a:pt x="0" y="29"/>
                  </a:cubicBezTo>
                  <a:lnTo>
                    <a:pt x="41" y="21"/>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7" name="Freeform 225"/>
            <p:cNvSpPr/>
            <p:nvPr>
              <p:custDataLst>
                <p:tags r:id="rId62"/>
              </p:custDataLst>
            </p:nvPr>
          </p:nvSpPr>
          <p:spPr bwMode="auto">
            <a:xfrm>
              <a:off x="10301792" y="2664834"/>
              <a:ext cx="253095" cy="764312"/>
            </a:xfrm>
            <a:custGeom>
              <a:avLst/>
              <a:gdLst>
                <a:gd name="T0" fmla="*/ 24 w 108"/>
                <a:gd name="T1" fmla="*/ 9 h 326"/>
                <a:gd name="T2" fmla="*/ 50 w 108"/>
                <a:gd name="T3" fmla="*/ 326 h 326"/>
                <a:gd name="T4" fmla="*/ 108 w 108"/>
                <a:gd name="T5" fmla="*/ 305 h 326"/>
                <a:gd name="T6" fmla="*/ 84 w 108"/>
                <a:gd name="T7" fmla="*/ 75 h 326"/>
                <a:gd name="T8" fmla="*/ 64 w 108"/>
                <a:gd name="T9" fmla="*/ 1 h 326"/>
                <a:gd name="T10" fmla="*/ 60 w 108"/>
                <a:gd name="T11" fmla="*/ 0 h 326"/>
                <a:gd name="T12" fmla="*/ 24 w 108"/>
                <a:gd name="T13" fmla="*/ 9 h 326"/>
              </a:gdLst>
              <a:ahLst/>
              <a:cxnLst>
                <a:cxn ang="0">
                  <a:pos x="T0" y="T1"/>
                </a:cxn>
                <a:cxn ang="0">
                  <a:pos x="T2" y="T3"/>
                </a:cxn>
                <a:cxn ang="0">
                  <a:pos x="T4" y="T5"/>
                </a:cxn>
                <a:cxn ang="0">
                  <a:pos x="T6" y="T7"/>
                </a:cxn>
                <a:cxn ang="0">
                  <a:pos x="T8" y="T9"/>
                </a:cxn>
                <a:cxn ang="0">
                  <a:pos x="T10" y="T11"/>
                </a:cxn>
                <a:cxn ang="0">
                  <a:pos x="T12" y="T13"/>
                </a:cxn>
              </a:cxnLst>
              <a:rect l="0" t="0" r="r" b="b"/>
              <a:pathLst>
                <a:path w="108" h="326">
                  <a:moveTo>
                    <a:pt x="24" y="9"/>
                  </a:moveTo>
                  <a:cubicBezTo>
                    <a:pt x="0" y="15"/>
                    <a:pt x="50" y="326"/>
                    <a:pt x="50" y="326"/>
                  </a:cubicBezTo>
                  <a:cubicBezTo>
                    <a:pt x="56" y="321"/>
                    <a:pt x="85" y="318"/>
                    <a:pt x="108" y="305"/>
                  </a:cubicBezTo>
                  <a:cubicBezTo>
                    <a:pt x="84" y="75"/>
                    <a:pt x="84" y="75"/>
                    <a:pt x="84" y="75"/>
                  </a:cubicBezTo>
                  <a:cubicBezTo>
                    <a:pt x="64" y="1"/>
                    <a:pt x="64" y="1"/>
                    <a:pt x="64" y="1"/>
                  </a:cubicBezTo>
                  <a:cubicBezTo>
                    <a:pt x="63" y="1"/>
                    <a:pt x="62" y="1"/>
                    <a:pt x="60" y="0"/>
                  </a:cubicBezTo>
                  <a:lnTo>
                    <a:pt x="24" y="9"/>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8" name="Freeform 226"/>
            <p:cNvSpPr/>
            <p:nvPr>
              <p:custDataLst>
                <p:tags r:id="rId63"/>
              </p:custDataLst>
            </p:nvPr>
          </p:nvSpPr>
          <p:spPr bwMode="auto">
            <a:xfrm>
              <a:off x="10761050" y="2170379"/>
              <a:ext cx="144147" cy="162584"/>
            </a:xfrm>
            <a:custGeom>
              <a:avLst/>
              <a:gdLst>
                <a:gd name="T0" fmla="*/ 22 w 61"/>
                <a:gd name="T1" fmla="*/ 69 h 69"/>
                <a:gd name="T2" fmla="*/ 12 w 61"/>
                <a:gd name="T3" fmla="*/ 51 h 69"/>
                <a:gd name="T4" fmla="*/ 10 w 61"/>
                <a:gd name="T5" fmla="*/ 36 h 69"/>
                <a:gd name="T6" fmla="*/ 2 w 61"/>
                <a:gd name="T7" fmla="*/ 28 h 69"/>
                <a:gd name="T8" fmla="*/ 7 w 61"/>
                <a:gd name="T9" fmla="*/ 12 h 69"/>
                <a:gd name="T10" fmla="*/ 13 w 61"/>
                <a:gd name="T11" fmla="*/ 10 h 69"/>
                <a:gd name="T12" fmla="*/ 18 w 61"/>
                <a:gd name="T13" fmla="*/ 3 h 69"/>
                <a:gd name="T14" fmla="*/ 26 w 61"/>
                <a:gd name="T15" fmla="*/ 3 h 69"/>
                <a:gd name="T16" fmla="*/ 35 w 61"/>
                <a:gd name="T17" fmla="*/ 1 h 69"/>
                <a:gd name="T18" fmla="*/ 56 w 61"/>
                <a:gd name="T19" fmla="*/ 11 h 69"/>
                <a:gd name="T20" fmla="*/ 58 w 61"/>
                <a:gd name="T21" fmla="*/ 36 h 69"/>
                <a:gd name="T22" fmla="*/ 45 w 61"/>
                <a:gd name="T23" fmla="*/ 60 h 69"/>
                <a:gd name="T24" fmla="*/ 22 w 61"/>
                <a:gd name="T25"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9">
                  <a:moveTo>
                    <a:pt x="22" y="69"/>
                  </a:moveTo>
                  <a:cubicBezTo>
                    <a:pt x="19" y="64"/>
                    <a:pt x="15" y="60"/>
                    <a:pt x="12" y="51"/>
                  </a:cubicBezTo>
                  <a:cubicBezTo>
                    <a:pt x="11" y="47"/>
                    <a:pt x="10" y="41"/>
                    <a:pt x="10" y="36"/>
                  </a:cubicBezTo>
                  <a:cubicBezTo>
                    <a:pt x="7" y="35"/>
                    <a:pt x="3" y="31"/>
                    <a:pt x="2" y="28"/>
                  </a:cubicBezTo>
                  <a:cubicBezTo>
                    <a:pt x="0" y="23"/>
                    <a:pt x="5" y="14"/>
                    <a:pt x="7" y="12"/>
                  </a:cubicBezTo>
                  <a:cubicBezTo>
                    <a:pt x="8" y="11"/>
                    <a:pt x="10" y="10"/>
                    <a:pt x="13" y="10"/>
                  </a:cubicBezTo>
                  <a:cubicBezTo>
                    <a:pt x="14" y="7"/>
                    <a:pt x="16" y="5"/>
                    <a:pt x="18" y="3"/>
                  </a:cubicBezTo>
                  <a:cubicBezTo>
                    <a:pt x="20" y="2"/>
                    <a:pt x="23" y="3"/>
                    <a:pt x="26" y="3"/>
                  </a:cubicBezTo>
                  <a:cubicBezTo>
                    <a:pt x="29" y="0"/>
                    <a:pt x="30" y="0"/>
                    <a:pt x="35" y="1"/>
                  </a:cubicBezTo>
                  <a:cubicBezTo>
                    <a:pt x="41" y="2"/>
                    <a:pt x="52" y="6"/>
                    <a:pt x="56" y="11"/>
                  </a:cubicBezTo>
                  <a:cubicBezTo>
                    <a:pt x="61" y="17"/>
                    <a:pt x="61" y="28"/>
                    <a:pt x="58" y="36"/>
                  </a:cubicBezTo>
                  <a:cubicBezTo>
                    <a:pt x="55" y="44"/>
                    <a:pt x="50" y="56"/>
                    <a:pt x="45" y="60"/>
                  </a:cubicBezTo>
                  <a:cubicBezTo>
                    <a:pt x="41" y="64"/>
                    <a:pt x="22" y="69"/>
                    <a:pt x="22" y="69"/>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79" name="Freeform 227"/>
            <p:cNvSpPr/>
            <p:nvPr>
              <p:custDataLst>
                <p:tags r:id="rId64"/>
              </p:custDataLst>
            </p:nvPr>
          </p:nvSpPr>
          <p:spPr bwMode="auto">
            <a:xfrm>
              <a:off x="10777811" y="2291060"/>
              <a:ext cx="103920" cy="58665"/>
            </a:xfrm>
            <a:custGeom>
              <a:avLst/>
              <a:gdLst>
                <a:gd name="T0" fmla="*/ 1 w 44"/>
                <a:gd name="T1" fmla="*/ 14 h 25"/>
                <a:gd name="T2" fmla="*/ 0 w 44"/>
                <a:gd name="T3" fmla="*/ 10 h 25"/>
                <a:gd name="T4" fmla="*/ 3 w 44"/>
                <a:gd name="T5" fmla="*/ 0 h 25"/>
                <a:gd name="T6" fmla="*/ 42 w 44"/>
                <a:gd name="T7" fmla="*/ 9 h 25"/>
                <a:gd name="T8" fmla="*/ 38 w 44"/>
                <a:gd name="T9" fmla="*/ 25 h 25"/>
                <a:gd name="T10" fmla="*/ 1 w 44"/>
                <a:gd name="T11" fmla="*/ 14 h 25"/>
              </a:gdLst>
              <a:ahLst/>
              <a:cxnLst>
                <a:cxn ang="0">
                  <a:pos x="T0" y="T1"/>
                </a:cxn>
                <a:cxn ang="0">
                  <a:pos x="T2" y="T3"/>
                </a:cxn>
                <a:cxn ang="0">
                  <a:pos x="T4" y="T5"/>
                </a:cxn>
                <a:cxn ang="0">
                  <a:pos x="T6" y="T7"/>
                </a:cxn>
                <a:cxn ang="0">
                  <a:pos x="T8" y="T9"/>
                </a:cxn>
                <a:cxn ang="0">
                  <a:pos x="T10" y="T11"/>
                </a:cxn>
              </a:cxnLst>
              <a:rect l="0" t="0" r="r" b="b"/>
              <a:pathLst>
                <a:path w="44" h="25">
                  <a:moveTo>
                    <a:pt x="1" y="14"/>
                  </a:moveTo>
                  <a:cubicBezTo>
                    <a:pt x="1" y="13"/>
                    <a:pt x="0" y="10"/>
                    <a:pt x="0" y="10"/>
                  </a:cubicBezTo>
                  <a:cubicBezTo>
                    <a:pt x="3" y="0"/>
                    <a:pt x="3" y="0"/>
                    <a:pt x="3" y="0"/>
                  </a:cubicBezTo>
                  <a:cubicBezTo>
                    <a:pt x="3" y="0"/>
                    <a:pt x="44" y="10"/>
                    <a:pt x="42" y="9"/>
                  </a:cubicBezTo>
                  <a:cubicBezTo>
                    <a:pt x="41" y="9"/>
                    <a:pt x="38" y="25"/>
                    <a:pt x="38" y="25"/>
                  </a:cubicBezTo>
                  <a:lnTo>
                    <a:pt x="1"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0" name="Freeform 228"/>
            <p:cNvSpPr/>
            <p:nvPr>
              <p:custDataLst>
                <p:tags r:id="rId65"/>
              </p:custDataLst>
            </p:nvPr>
          </p:nvSpPr>
          <p:spPr bwMode="auto">
            <a:xfrm>
              <a:off x="10399007" y="2309496"/>
              <a:ext cx="476019" cy="553120"/>
            </a:xfrm>
            <a:custGeom>
              <a:avLst/>
              <a:gdLst>
                <a:gd name="T0" fmla="*/ 0 w 203"/>
                <a:gd name="T1" fmla="*/ 236 h 236"/>
                <a:gd name="T2" fmla="*/ 203 w 203"/>
                <a:gd name="T3" fmla="*/ 10 h 236"/>
                <a:gd name="T4" fmla="*/ 160 w 203"/>
                <a:gd name="T5" fmla="*/ 0 h 236"/>
                <a:gd name="T6" fmla="*/ 9 w 203"/>
                <a:gd name="T7" fmla="*/ 162 h 236"/>
                <a:gd name="T8" fmla="*/ 0 w 203"/>
                <a:gd name="T9" fmla="*/ 236 h 236"/>
              </a:gdLst>
              <a:ahLst/>
              <a:cxnLst>
                <a:cxn ang="0">
                  <a:pos x="T0" y="T1"/>
                </a:cxn>
                <a:cxn ang="0">
                  <a:pos x="T2" y="T3"/>
                </a:cxn>
                <a:cxn ang="0">
                  <a:pos x="T4" y="T5"/>
                </a:cxn>
                <a:cxn ang="0">
                  <a:pos x="T6" y="T7"/>
                </a:cxn>
                <a:cxn ang="0">
                  <a:pos x="T8" y="T9"/>
                </a:cxn>
              </a:cxnLst>
              <a:rect l="0" t="0" r="r" b="b"/>
              <a:pathLst>
                <a:path w="203" h="236">
                  <a:moveTo>
                    <a:pt x="0" y="236"/>
                  </a:moveTo>
                  <a:cubicBezTo>
                    <a:pt x="56" y="222"/>
                    <a:pt x="183" y="165"/>
                    <a:pt x="203" y="10"/>
                  </a:cubicBezTo>
                  <a:cubicBezTo>
                    <a:pt x="188" y="9"/>
                    <a:pt x="175" y="3"/>
                    <a:pt x="160" y="0"/>
                  </a:cubicBezTo>
                  <a:cubicBezTo>
                    <a:pt x="137" y="114"/>
                    <a:pt x="72" y="170"/>
                    <a:pt x="9" y="162"/>
                  </a:cubicBezTo>
                  <a:lnTo>
                    <a:pt x="0" y="236"/>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1" name="Freeform 229"/>
            <p:cNvSpPr/>
            <p:nvPr>
              <p:custDataLst>
                <p:tags r:id="rId66"/>
              </p:custDataLst>
            </p:nvPr>
          </p:nvSpPr>
          <p:spPr bwMode="auto">
            <a:xfrm>
              <a:off x="10328610" y="2658130"/>
              <a:ext cx="108948" cy="452553"/>
            </a:xfrm>
            <a:custGeom>
              <a:avLst/>
              <a:gdLst>
                <a:gd name="T0" fmla="*/ 13 w 47"/>
                <a:gd name="T1" fmla="*/ 12 h 193"/>
                <a:gd name="T2" fmla="*/ 20 w 47"/>
                <a:gd name="T3" fmla="*/ 193 h 193"/>
                <a:gd name="T4" fmla="*/ 37 w 47"/>
                <a:gd name="T5" fmla="*/ 69 h 193"/>
                <a:gd name="T6" fmla="*/ 16 w 47"/>
                <a:gd name="T7" fmla="*/ 64 h 193"/>
                <a:gd name="T8" fmla="*/ 47 w 47"/>
                <a:gd name="T9" fmla="*/ 53 h 193"/>
                <a:gd name="T10" fmla="*/ 38 w 47"/>
                <a:gd name="T11" fmla="*/ 0 h 193"/>
                <a:gd name="T12" fmla="*/ 13 w 47"/>
                <a:gd name="T13" fmla="*/ 12 h 193"/>
              </a:gdLst>
              <a:ahLst/>
              <a:cxnLst>
                <a:cxn ang="0">
                  <a:pos x="T0" y="T1"/>
                </a:cxn>
                <a:cxn ang="0">
                  <a:pos x="T2" y="T3"/>
                </a:cxn>
                <a:cxn ang="0">
                  <a:pos x="T4" y="T5"/>
                </a:cxn>
                <a:cxn ang="0">
                  <a:pos x="T6" y="T7"/>
                </a:cxn>
                <a:cxn ang="0">
                  <a:pos x="T8" y="T9"/>
                </a:cxn>
                <a:cxn ang="0">
                  <a:pos x="T10" y="T11"/>
                </a:cxn>
                <a:cxn ang="0">
                  <a:pos x="T12" y="T13"/>
                </a:cxn>
              </a:cxnLst>
              <a:rect l="0" t="0" r="r" b="b"/>
              <a:pathLst>
                <a:path w="47" h="193">
                  <a:moveTo>
                    <a:pt x="13" y="12"/>
                  </a:moveTo>
                  <a:cubicBezTo>
                    <a:pt x="0" y="18"/>
                    <a:pt x="7" y="102"/>
                    <a:pt x="20" y="193"/>
                  </a:cubicBezTo>
                  <a:cubicBezTo>
                    <a:pt x="20" y="193"/>
                    <a:pt x="37" y="69"/>
                    <a:pt x="37" y="69"/>
                  </a:cubicBezTo>
                  <a:cubicBezTo>
                    <a:pt x="16" y="64"/>
                    <a:pt x="16" y="64"/>
                    <a:pt x="16" y="64"/>
                  </a:cubicBezTo>
                  <a:cubicBezTo>
                    <a:pt x="47" y="53"/>
                    <a:pt x="47" y="53"/>
                    <a:pt x="47" y="53"/>
                  </a:cubicBezTo>
                  <a:cubicBezTo>
                    <a:pt x="38" y="0"/>
                    <a:pt x="38" y="0"/>
                    <a:pt x="38" y="0"/>
                  </a:cubicBezTo>
                  <a:lnTo>
                    <a:pt x="13" y="12"/>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2" name="Freeform 230"/>
            <p:cNvSpPr/>
            <p:nvPr>
              <p:custDataLst>
                <p:tags r:id="rId67"/>
              </p:custDataLst>
            </p:nvPr>
          </p:nvSpPr>
          <p:spPr bwMode="auto">
            <a:xfrm>
              <a:off x="9834155" y="2177083"/>
              <a:ext cx="142471" cy="172641"/>
            </a:xfrm>
            <a:custGeom>
              <a:avLst/>
              <a:gdLst>
                <a:gd name="T0" fmla="*/ 59 w 61"/>
                <a:gd name="T1" fmla="*/ 36 h 73"/>
                <a:gd name="T2" fmla="*/ 55 w 61"/>
                <a:gd name="T3" fmla="*/ 33 h 73"/>
                <a:gd name="T4" fmla="*/ 55 w 61"/>
                <a:gd name="T5" fmla="*/ 22 h 73"/>
                <a:gd name="T6" fmla="*/ 51 w 61"/>
                <a:gd name="T7" fmla="*/ 15 h 73"/>
                <a:gd name="T8" fmla="*/ 36 w 61"/>
                <a:gd name="T9" fmla="*/ 5 h 73"/>
                <a:gd name="T10" fmla="*/ 9 w 61"/>
                <a:gd name="T11" fmla="*/ 15 h 73"/>
                <a:gd name="T12" fmla="*/ 9 w 61"/>
                <a:gd name="T13" fmla="*/ 15 h 73"/>
                <a:gd name="T14" fmla="*/ 8 w 61"/>
                <a:gd name="T15" fmla="*/ 17 h 73"/>
                <a:gd name="T16" fmla="*/ 1 w 61"/>
                <a:gd name="T17" fmla="*/ 46 h 73"/>
                <a:gd name="T18" fmla="*/ 5 w 61"/>
                <a:gd name="T19" fmla="*/ 72 h 73"/>
                <a:gd name="T20" fmla="*/ 37 w 61"/>
                <a:gd name="T21" fmla="*/ 66 h 73"/>
                <a:gd name="T22" fmla="*/ 45 w 61"/>
                <a:gd name="T23" fmla="*/ 51 h 73"/>
                <a:gd name="T24" fmla="*/ 56 w 61"/>
                <a:gd name="T25" fmla="*/ 47 h 73"/>
                <a:gd name="T26" fmla="*/ 59 w 61"/>
                <a:gd name="T27"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3">
                  <a:moveTo>
                    <a:pt x="59" y="36"/>
                  </a:moveTo>
                  <a:cubicBezTo>
                    <a:pt x="59" y="35"/>
                    <a:pt x="57" y="34"/>
                    <a:pt x="55" y="33"/>
                  </a:cubicBezTo>
                  <a:cubicBezTo>
                    <a:pt x="56" y="29"/>
                    <a:pt x="57" y="25"/>
                    <a:pt x="55" y="22"/>
                  </a:cubicBezTo>
                  <a:cubicBezTo>
                    <a:pt x="54" y="19"/>
                    <a:pt x="53" y="17"/>
                    <a:pt x="51" y="15"/>
                  </a:cubicBezTo>
                  <a:cubicBezTo>
                    <a:pt x="49" y="10"/>
                    <a:pt x="45" y="8"/>
                    <a:pt x="36" y="5"/>
                  </a:cubicBezTo>
                  <a:cubicBezTo>
                    <a:pt x="23" y="0"/>
                    <a:pt x="9" y="6"/>
                    <a:pt x="9" y="15"/>
                  </a:cubicBezTo>
                  <a:cubicBezTo>
                    <a:pt x="9" y="15"/>
                    <a:pt x="9" y="15"/>
                    <a:pt x="9" y="15"/>
                  </a:cubicBezTo>
                  <a:cubicBezTo>
                    <a:pt x="9" y="15"/>
                    <a:pt x="8" y="16"/>
                    <a:pt x="8" y="17"/>
                  </a:cubicBezTo>
                  <a:cubicBezTo>
                    <a:pt x="7" y="21"/>
                    <a:pt x="0" y="36"/>
                    <a:pt x="1" y="46"/>
                  </a:cubicBezTo>
                  <a:cubicBezTo>
                    <a:pt x="1" y="55"/>
                    <a:pt x="4" y="66"/>
                    <a:pt x="5" y="72"/>
                  </a:cubicBezTo>
                  <a:cubicBezTo>
                    <a:pt x="5" y="72"/>
                    <a:pt x="37" y="73"/>
                    <a:pt x="37" y="66"/>
                  </a:cubicBezTo>
                  <a:cubicBezTo>
                    <a:pt x="38" y="60"/>
                    <a:pt x="41" y="55"/>
                    <a:pt x="45" y="51"/>
                  </a:cubicBezTo>
                  <a:cubicBezTo>
                    <a:pt x="50" y="50"/>
                    <a:pt x="54" y="48"/>
                    <a:pt x="56" y="47"/>
                  </a:cubicBezTo>
                  <a:cubicBezTo>
                    <a:pt x="61" y="43"/>
                    <a:pt x="61" y="40"/>
                    <a:pt x="59" y="36"/>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3" name="Freeform 231"/>
            <p:cNvSpPr/>
            <p:nvPr>
              <p:custDataLst>
                <p:tags r:id="rId68"/>
              </p:custDataLst>
            </p:nvPr>
          </p:nvSpPr>
          <p:spPr bwMode="auto">
            <a:xfrm>
              <a:off x="9835830" y="2326258"/>
              <a:ext cx="92187" cy="48608"/>
            </a:xfrm>
            <a:custGeom>
              <a:avLst/>
              <a:gdLst>
                <a:gd name="T0" fmla="*/ 55 w 55"/>
                <a:gd name="T1" fmla="*/ 28 h 29"/>
                <a:gd name="T2" fmla="*/ 55 w 55"/>
                <a:gd name="T3" fmla="*/ 0 h 29"/>
                <a:gd name="T4" fmla="*/ 0 w 55"/>
                <a:gd name="T5" fmla="*/ 4 h 29"/>
                <a:gd name="T6" fmla="*/ 3 w 55"/>
                <a:gd name="T7" fmla="*/ 29 h 29"/>
                <a:gd name="T8" fmla="*/ 55 w 55"/>
                <a:gd name="T9" fmla="*/ 28 h 29"/>
              </a:gdLst>
              <a:ahLst/>
              <a:cxnLst>
                <a:cxn ang="0">
                  <a:pos x="T0" y="T1"/>
                </a:cxn>
                <a:cxn ang="0">
                  <a:pos x="T2" y="T3"/>
                </a:cxn>
                <a:cxn ang="0">
                  <a:pos x="T4" y="T5"/>
                </a:cxn>
                <a:cxn ang="0">
                  <a:pos x="T6" y="T7"/>
                </a:cxn>
                <a:cxn ang="0">
                  <a:pos x="T8" y="T9"/>
                </a:cxn>
              </a:cxnLst>
              <a:rect l="0" t="0" r="r" b="b"/>
              <a:pathLst>
                <a:path w="55" h="29">
                  <a:moveTo>
                    <a:pt x="55" y="28"/>
                  </a:moveTo>
                  <a:lnTo>
                    <a:pt x="55" y="0"/>
                  </a:lnTo>
                  <a:lnTo>
                    <a:pt x="0" y="4"/>
                  </a:lnTo>
                  <a:lnTo>
                    <a:pt x="3" y="29"/>
                  </a:lnTo>
                  <a:lnTo>
                    <a:pt x="55"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4" name="Freeform 232"/>
            <p:cNvSpPr/>
            <p:nvPr>
              <p:custDataLst>
                <p:tags r:id="rId69"/>
              </p:custDataLst>
            </p:nvPr>
          </p:nvSpPr>
          <p:spPr bwMode="auto">
            <a:xfrm>
              <a:off x="9834155" y="2334639"/>
              <a:ext cx="407298" cy="963771"/>
            </a:xfrm>
            <a:custGeom>
              <a:avLst/>
              <a:gdLst>
                <a:gd name="T0" fmla="*/ 174 w 174"/>
                <a:gd name="T1" fmla="*/ 133 h 411"/>
                <a:gd name="T2" fmla="*/ 41 w 174"/>
                <a:gd name="T3" fmla="*/ 0 h 411"/>
                <a:gd name="T4" fmla="*/ 0 w 174"/>
                <a:gd name="T5" fmla="*/ 3 h 411"/>
                <a:gd name="T6" fmla="*/ 118 w 174"/>
                <a:gd name="T7" fmla="*/ 210 h 411"/>
                <a:gd name="T8" fmla="*/ 75 w 174"/>
                <a:gd name="T9" fmla="*/ 407 h 411"/>
                <a:gd name="T10" fmla="*/ 116 w 174"/>
                <a:gd name="T11" fmla="*/ 411 h 411"/>
                <a:gd name="T12" fmla="*/ 174 w 174"/>
                <a:gd name="T13" fmla="*/ 133 h 411"/>
              </a:gdLst>
              <a:ahLst/>
              <a:cxnLst>
                <a:cxn ang="0">
                  <a:pos x="T0" y="T1"/>
                </a:cxn>
                <a:cxn ang="0">
                  <a:pos x="T2" y="T3"/>
                </a:cxn>
                <a:cxn ang="0">
                  <a:pos x="T4" y="T5"/>
                </a:cxn>
                <a:cxn ang="0">
                  <a:pos x="T6" y="T7"/>
                </a:cxn>
                <a:cxn ang="0">
                  <a:pos x="T8" y="T9"/>
                </a:cxn>
                <a:cxn ang="0">
                  <a:pos x="T10" y="T11"/>
                </a:cxn>
                <a:cxn ang="0">
                  <a:pos x="T12" y="T13"/>
                </a:cxn>
              </a:cxnLst>
              <a:rect l="0" t="0" r="r" b="b"/>
              <a:pathLst>
                <a:path w="174" h="411">
                  <a:moveTo>
                    <a:pt x="174" y="133"/>
                  </a:moveTo>
                  <a:cubicBezTo>
                    <a:pt x="130" y="125"/>
                    <a:pt x="68" y="169"/>
                    <a:pt x="41" y="0"/>
                  </a:cubicBezTo>
                  <a:cubicBezTo>
                    <a:pt x="0" y="3"/>
                    <a:pt x="0" y="3"/>
                    <a:pt x="0" y="3"/>
                  </a:cubicBezTo>
                  <a:cubicBezTo>
                    <a:pt x="17" y="177"/>
                    <a:pt x="53" y="179"/>
                    <a:pt x="118" y="210"/>
                  </a:cubicBezTo>
                  <a:cubicBezTo>
                    <a:pt x="75" y="407"/>
                    <a:pt x="75" y="407"/>
                    <a:pt x="75" y="407"/>
                  </a:cubicBezTo>
                  <a:cubicBezTo>
                    <a:pt x="116" y="411"/>
                    <a:pt x="116" y="411"/>
                    <a:pt x="116" y="411"/>
                  </a:cubicBezTo>
                  <a:lnTo>
                    <a:pt x="174" y="133"/>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5" name="Freeform 233"/>
            <p:cNvSpPr/>
            <p:nvPr>
              <p:custDataLst>
                <p:tags r:id="rId70"/>
              </p:custDataLst>
            </p:nvPr>
          </p:nvSpPr>
          <p:spPr bwMode="auto">
            <a:xfrm>
              <a:off x="10142561" y="2638016"/>
              <a:ext cx="100567" cy="420707"/>
            </a:xfrm>
            <a:custGeom>
              <a:avLst/>
              <a:gdLst>
                <a:gd name="T0" fmla="*/ 48 w 60"/>
                <a:gd name="T1" fmla="*/ 0 h 251"/>
                <a:gd name="T2" fmla="*/ 48 w 60"/>
                <a:gd name="T3" fmla="*/ 0 h 251"/>
                <a:gd name="T4" fmla="*/ 0 w 60"/>
                <a:gd name="T5" fmla="*/ 65 h 251"/>
                <a:gd name="T6" fmla="*/ 32 w 60"/>
                <a:gd name="T7" fmla="*/ 77 h 251"/>
                <a:gd name="T8" fmla="*/ 7 w 60"/>
                <a:gd name="T9" fmla="*/ 81 h 251"/>
                <a:gd name="T10" fmla="*/ 9 w 60"/>
                <a:gd name="T11" fmla="*/ 251 h 251"/>
                <a:gd name="T12" fmla="*/ 60 w 60"/>
                <a:gd name="T13" fmla="*/ 4 h 251"/>
                <a:gd name="T14" fmla="*/ 48 w 60"/>
                <a:gd name="T15" fmla="*/ 0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51">
                  <a:moveTo>
                    <a:pt x="48" y="0"/>
                  </a:moveTo>
                  <a:lnTo>
                    <a:pt x="48" y="0"/>
                  </a:lnTo>
                  <a:lnTo>
                    <a:pt x="0" y="65"/>
                  </a:lnTo>
                  <a:lnTo>
                    <a:pt x="32" y="77"/>
                  </a:lnTo>
                  <a:lnTo>
                    <a:pt x="7" y="81"/>
                  </a:lnTo>
                  <a:lnTo>
                    <a:pt x="9" y="251"/>
                  </a:lnTo>
                  <a:lnTo>
                    <a:pt x="60" y="4"/>
                  </a:lnTo>
                  <a:lnTo>
                    <a:pt x="48" y="0"/>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6" name="Freeform 234"/>
            <p:cNvSpPr/>
            <p:nvPr>
              <p:custDataLst>
                <p:tags r:id="rId71"/>
              </p:custDataLst>
            </p:nvPr>
          </p:nvSpPr>
          <p:spPr bwMode="auto">
            <a:xfrm>
              <a:off x="10228043" y="2644721"/>
              <a:ext cx="36875" cy="72074"/>
            </a:xfrm>
            <a:custGeom>
              <a:avLst/>
              <a:gdLst>
                <a:gd name="T0" fmla="*/ 16 w 16"/>
                <a:gd name="T1" fmla="*/ 5 h 31"/>
                <a:gd name="T2" fmla="*/ 14 w 16"/>
                <a:gd name="T3" fmla="*/ 0 h 31"/>
                <a:gd name="T4" fmla="*/ 0 w 16"/>
                <a:gd name="T5" fmla="*/ 15 h 31"/>
                <a:gd name="T6" fmla="*/ 13 w 16"/>
                <a:gd name="T7" fmla="*/ 30 h 31"/>
                <a:gd name="T8" fmla="*/ 16 w 16"/>
                <a:gd name="T9" fmla="*/ 5 h 31"/>
              </a:gdLst>
              <a:ahLst/>
              <a:cxnLst>
                <a:cxn ang="0">
                  <a:pos x="T0" y="T1"/>
                </a:cxn>
                <a:cxn ang="0">
                  <a:pos x="T2" y="T3"/>
                </a:cxn>
                <a:cxn ang="0">
                  <a:pos x="T4" y="T5"/>
                </a:cxn>
                <a:cxn ang="0">
                  <a:pos x="T6" y="T7"/>
                </a:cxn>
                <a:cxn ang="0">
                  <a:pos x="T8" y="T9"/>
                </a:cxn>
              </a:cxnLst>
              <a:rect l="0" t="0" r="r" b="b"/>
              <a:pathLst>
                <a:path w="16" h="31">
                  <a:moveTo>
                    <a:pt x="16" y="5"/>
                  </a:moveTo>
                  <a:cubicBezTo>
                    <a:pt x="14" y="0"/>
                    <a:pt x="14" y="0"/>
                    <a:pt x="14" y="0"/>
                  </a:cubicBezTo>
                  <a:cubicBezTo>
                    <a:pt x="13" y="0"/>
                    <a:pt x="0" y="15"/>
                    <a:pt x="0" y="15"/>
                  </a:cubicBezTo>
                  <a:cubicBezTo>
                    <a:pt x="0" y="15"/>
                    <a:pt x="12" y="31"/>
                    <a:pt x="13" y="30"/>
                  </a:cubicBezTo>
                  <a:lnTo>
                    <a:pt x="16" y="5"/>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7" name="Freeform 235"/>
            <p:cNvSpPr/>
            <p:nvPr>
              <p:custDataLst>
                <p:tags r:id="rId72"/>
              </p:custDataLst>
            </p:nvPr>
          </p:nvSpPr>
          <p:spPr bwMode="auto">
            <a:xfrm>
              <a:off x="10160998" y="2711766"/>
              <a:ext cx="122357" cy="586643"/>
            </a:xfrm>
            <a:custGeom>
              <a:avLst/>
              <a:gdLst>
                <a:gd name="T0" fmla="*/ 73 w 73"/>
                <a:gd name="T1" fmla="*/ 2 h 350"/>
                <a:gd name="T2" fmla="*/ 55 w 73"/>
                <a:gd name="T3" fmla="*/ 0 h 350"/>
                <a:gd name="T4" fmla="*/ 0 w 73"/>
                <a:gd name="T5" fmla="*/ 290 h 350"/>
                <a:gd name="T6" fmla="*/ 19 w 73"/>
                <a:gd name="T7" fmla="*/ 350 h 350"/>
                <a:gd name="T8" fmla="*/ 61 w 73"/>
                <a:gd name="T9" fmla="*/ 291 h 350"/>
                <a:gd name="T10" fmla="*/ 73 w 73"/>
                <a:gd name="T11" fmla="*/ 2 h 350"/>
              </a:gdLst>
              <a:ahLst/>
              <a:cxnLst>
                <a:cxn ang="0">
                  <a:pos x="T0" y="T1"/>
                </a:cxn>
                <a:cxn ang="0">
                  <a:pos x="T2" y="T3"/>
                </a:cxn>
                <a:cxn ang="0">
                  <a:pos x="T4" y="T5"/>
                </a:cxn>
                <a:cxn ang="0">
                  <a:pos x="T6" y="T7"/>
                </a:cxn>
                <a:cxn ang="0">
                  <a:pos x="T8" y="T9"/>
                </a:cxn>
                <a:cxn ang="0">
                  <a:pos x="T10" y="T11"/>
                </a:cxn>
              </a:cxnLst>
              <a:rect l="0" t="0" r="r" b="b"/>
              <a:pathLst>
                <a:path w="73" h="350">
                  <a:moveTo>
                    <a:pt x="73" y="2"/>
                  </a:moveTo>
                  <a:lnTo>
                    <a:pt x="55" y="0"/>
                  </a:lnTo>
                  <a:lnTo>
                    <a:pt x="0" y="290"/>
                  </a:lnTo>
                  <a:lnTo>
                    <a:pt x="19" y="350"/>
                  </a:lnTo>
                  <a:lnTo>
                    <a:pt x="61" y="291"/>
                  </a:lnTo>
                  <a:lnTo>
                    <a:pt x="73" y="2"/>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8" name="Freeform 236"/>
            <p:cNvSpPr/>
            <p:nvPr>
              <p:custDataLst>
                <p:tags r:id="rId73"/>
              </p:custDataLst>
            </p:nvPr>
          </p:nvSpPr>
          <p:spPr bwMode="auto">
            <a:xfrm>
              <a:off x="10251509" y="2651425"/>
              <a:ext cx="68722" cy="72074"/>
            </a:xfrm>
            <a:custGeom>
              <a:avLst/>
              <a:gdLst>
                <a:gd name="T0" fmla="*/ 30 w 30"/>
                <a:gd name="T1" fmla="*/ 8 h 31"/>
                <a:gd name="T2" fmla="*/ 1 w 30"/>
                <a:gd name="T3" fmla="*/ 0 h 31"/>
                <a:gd name="T4" fmla="*/ 0 w 30"/>
                <a:gd name="T5" fmla="*/ 28 h 31"/>
                <a:gd name="T6" fmla="*/ 14 w 30"/>
                <a:gd name="T7" fmla="*/ 31 h 31"/>
                <a:gd name="T8" fmla="*/ 30 w 30"/>
                <a:gd name="T9" fmla="*/ 8 h 31"/>
              </a:gdLst>
              <a:ahLst/>
              <a:cxnLst>
                <a:cxn ang="0">
                  <a:pos x="T0" y="T1"/>
                </a:cxn>
                <a:cxn ang="0">
                  <a:pos x="T2" y="T3"/>
                </a:cxn>
                <a:cxn ang="0">
                  <a:pos x="T4" y="T5"/>
                </a:cxn>
                <a:cxn ang="0">
                  <a:pos x="T6" y="T7"/>
                </a:cxn>
                <a:cxn ang="0">
                  <a:pos x="T8" y="T9"/>
                </a:cxn>
              </a:cxnLst>
              <a:rect l="0" t="0" r="r" b="b"/>
              <a:pathLst>
                <a:path w="30" h="31">
                  <a:moveTo>
                    <a:pt x="30" y="8"/>
                  </a:moveTo>
                  <a:cubicBezTo>
                    <a:pt x="28" y="7"/>
                    <a:pt x="1" y="0"/>
                    <a:pt x="1" y="0"/>
                  </a:cubicBezTo>
                  <a:cubicBezTo>
                    <a:pt x="0" y="28"/>
                    <a:pt x="0" y="28"/>
                    <a:pt x="0" y="28"/>
                  </a:cubicBezTo>
                  <a:cubicBezTo>
                    <a:pt x="14" y="31"/>
                    <a:pt x="14" y="31"/>
                    <a:pt x="14" y="31"/>
                  </a:cubicBezTo>
                  <a:lnTo>
                    <a:pt x="30" y="8"/>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89" name="Freeform 237"/>
            <p:cNvSpPr/>
            <p:nvPr>
              <p:custDataLst>
                <p:tags r:id="rId74"/>
              </p:custDataLst>
            </p:nvPr>
          </p:nvSpPr>
          <p:spPr bwMode="auto">
            <a:xfrm>
              <a:off x="10223015" y="2614551"/>
              <a:ext cx="41904" cy="102244"/>
            </a:xfrm>
            <a:custGeom>
              <a:avLst/>
              <a:gdLst>
                <a:gd name="T0" fmla="*/ 25 w 25"/>
                <a:gd name="T1" fmla="*/ 23 h 61"/>
                <a:gd name="T2" fmla="*/ 0 w 25"/>
                <a:gd name="T3" fmla="*/ 61 h 61"/>
                <a:gd name="T4" fmla="*/ 0 w 25"/>
                <a:gd name="T5" fmla="*/ 9 h 61"/>
                <a:gd name="T6" fmla="*/ 18 w 25"/>
                <a:gd name="T7" fmla="*/ 0 h 61"/>
                <a:gd name="T8" fmla="*/ 25 w 25"/>
                <a:gd name="T9" fmla="*/ 23 h 61"/>
              </a:gdLst>
              <a:ahLst/>
              <a:cxnLst>
                <a:cxn ang="0">
                  <a:pos x="T0" y="T1"/>
                </a:cxn>
                <a:cxn ang="0">
                  <a:pos x="T2" y="T3"/>
                </a:cxn>
                <a:cxn ang="0">
                  <a:pos x="T4" y="T5"/>
                </a:cxn>
                <a:cxn ang="0">
                  <a:pos x="T6" y="T7"/>
                </a:cxn>
                <a:cxn ang="0">
                  <a:pos x="T8" y="T9"/>
                </a:cxn>
              </a:cxnLst>
              <a:rect l="0" t="0" r="r" b="b"/>
              <a:pathLst>
                <a:path w="25" h="61">
                  <a:moveTo>
                    <a:pt x="25" y="23"/>
                  </a:moveTo>
                  <a:lnTo>
                    <a:pt x="0" y="61"/>
                  </a:lnTo>
                  <a:lnTo>
                    <a:pt x="0" y="9"/>
                  </a:lnTo>
                  <a:lnTo>
                    <a:pt x="18" y="0"/>
                  </a:lnTo>
                  <a:lnTo>
                    <a:pt x="25" y="23"/>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0" name="Freeform 238"/>
            <p:cNvSpPr/>
            <p:nvPr>
              <p:custDataLst>
                <p:tags r:id="rId75"/>
              </p:custDataLst>
            </p:nvPr>
          </p:nvSpPr>
          <p:spPr bwMode="auto">
            <a:xfrm>
              <a:off x="10300117" y="2627960"/>
              <a:ext cx="145823" cy="115653"/>
            </a:xfrm>
            <a:custGeom>
              <a:avLst/>
              <a:gdLst>
                <a:gd name="T0" fmla="*/ 87 w 87"/>
                <a:gd name="T1" fmla="*/ 22 h 69"/>
                <a:gd name="T2" fmla="*/ 74 w 87"/>
                <a:gd name="T3" fmla="*/ 0 h 69"/>
                <a:gd name="T4" fmla="*/ 0 w 87"/>
                <a:gd name="T5" fmla="*/ 22 h 69"/>
                <a:gd name="T6" fmla="*/ 18 w 87"/>
                <a:gd name="T7" fmla="*/ 69 h 69"/>
                <a:gd name="T8" fmla="*/ 87 w 87"/>
                <a:gd name="T9" fmla="*/ 22 h 69"/>
              </a:gdLst>
              <a:ahLst/>
              <a:cxnLst>
                <a:cxn ang="0">
                  <a:pos x="T0" y="T1"/>
                </a:cxn>
                <a:cxn ang="0">
                  <a:pos x="T2" y="T3"/>
                </a:cxn>
                <a:cxn ang="0">
                  <a:pos x="T4" y="T5"/>
                </a:cxn>
                <a:cxn ang="0">
                  <a:pos x="T6" y="T7"/>
                </a:cxn>
                <a:cxn ang="0">
                  <a:pos x="T8" y="T9"/>
                </a:cxn>
              </a:cxnLst>
              <a:rect l="0" t="0" r="r" b="b"/>
              <a:pathLst>
                <a:path w="87" h="69">
                  <a:moveTo>
                    <a:pt x="87" y="22"/>
                  </a:moveTo>
                  <a:lnTo>
                    <a:pt x="74" y="0"/>
                  </a:lnTo>
                  <a:lnTo>
                    <a:pt x="0" y="22"/>
                  </a:lnTo>
                  <a:lnTo>
                    <a:pt x="18" y="69"/>
                  </a:lnTo>
                  <a:lnTo>
                    <a:pt x="87" y="22"/>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1" name="Freeform 239"/>
            <p:cNvSpPr/>
            <p:nvPr>
              <p:custDataLst>
                <p:tags r:id="rId76"/>
              </p:custDataLst>
            </p:nvPr>
          </p:nvSpPr>
          <p:spPr bwMode="auto">
            <a:xfrm>
              <a:off x="10393979" y="2321230"/>
              <a:ext cx="164260" cy="293322"/>
            </a:xfrm>
            <a:custGeom>
              <a:avLst/>
              <a:gdLst>
                <a:gd name="T0" fmla="*/ 0 w 70"/>
                <a:gd name="T1" fmla="*/ 17 h 125"/>
                <a:gd name="T2" fmla="*/ 7 w 70"/>
                <a:gd name="T3" fmla="*/ 10 h 125"/>
                <a:gd name="T4" fmla="*/ 69 w 70"/>
                <a:gd name="T5" fmla="*/ 56 h 125"/>
                <a:gd name="T6" fmla="*/ 57 w 70"/>
                <a:gd name="T7" fmla="*/ 105 h 125"/>
                <a:gd name="T8" fmla="*/ 17 w 70"/>
                <a:gd name="T9" fmla="*/ 125 h 125"/>
                <a:gd name="T10" fmla="*/ 18 w 70"/>
                <a:gd name="T11" fmla="*/ 109 h 125"/>
                <a:gd name="T12" fmla="*/ 31 w 70"/>
                <a:gd name="T13" fmla="*/ 96 h 125"/>
                <a:gd name="T14" fmla="*/ 44 w 70"/>
                <a:gd name="T15" fmla="*/ 92 h 125"/>
                <a:gd name="T16" fmla="*/ 49 w 70"/>
                <a:gd name="T17" fmla="*/ 79 h 125"/>
                <a:gd name="T18" fmla="*/ 39 w 70"/>
                <a:gd name="T19" fmla="*/ 74 h 125"/>
                <a:gd name="T20" fmla="*/ 24 w 70"/>
                <a:gd name="T21" fmla="*/ 83 h 125"/>
                <a:gd name="T22" fmla="*/ 19 w 70"/>
                <a:gd name="T23" fmla="*/ 80 h 125"/>
                <a:gd name="T24" fmla="*/ 39 w 70"/>
                <a:gd name="T25" fmla="*/ 20 h 125"/>
                <a:gd name="T26" fmla="*/ 0 w 70"/>
                <a:gd name="T27" fmla="*/ 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125">
                  <a:moveTo>
                    <a:pt x="0" y="17"/>
                  </a:moveTo>
                  <a:cubicBezTo>
                    <a:pt x="0" y="14"/>
                    <a:pt x="3" y="12"/>
                    <a:pt x="7" y="10"/>
                  </a:cubicBezTo>
                  <a:cubicBezTo>
                    <a:pt x="32" y="0"/>
                    <a:pt x="67" y="31"/>
                    <a:pt x="69" y="56"/>
                  </a:cubicBezTo>
                  <a:cubicBezTo>
                    <a:pt x="70" y="73"/>
                    <a:pt x="69" y="96"/>
                    <a:pt x="57" y="105"/>
                  </a:cubicBezTo>
                  <a:cubicBezTo>
                    <a:pt x="44" y="114"/>
                    <a:pt x="17" y="125"/>
                    <a:pt x="17" y="125"/>
                  </a:cubicBezTo>
                  <a:cubicBezTo>
                    <a:pt x="17" y="125"/>
                    <a:pt x="18" y="110"/>
                    <a:pt x="18" y="109"/>
                  </a:cubicBezTo>
                  <a:cubicBezTo>
                    <a:pt x="19" y="107"/>
                    <a:pt x="31" y="96"/>
                    <a:pt x="31" y="96"/>
                  </a:cubicBezTo>
                  <a:cubicBezTo>
                    <a:pt x="31" y="96"/>
                    <a:pt x="37" y="97"/>
                    <a:pt x="44" y="92"/>
                  </a:cubicBezTo>
                  <a:cubicBezTo>
                    <a:pt x="50" y="88"/>
                    <a:pt x="52" y="85"/>
                    <a:pt x="49" y="79"/>
                  </a:cubicBezTo>
                  <a:cubicBezTo>
                    <a:pt x="46" y="74"/>
                    <a:pt x="43" y="74"/>
                    <a:pt x="39" y="74"/>
                  </a:cubicBezTo>
                  <a:cubicBezTo>
                    <a:pt x="35" y="75"/>
                    <a:pt x="24" y="84"/>
                    <a:pt x="24" y="83"/>
                  </a:cubicBezTo>
                  <a:cubicBezTo>
                    <a:pt x="23" y="82"/>
                    <a:pt x="19" y="80"/>
                    <a:pt x="19" y="80"/>
                  </a:cubicBezTo>
                  <a:cubicBezTo>
                    <a:pt x="34" y="70"/>
                    <a:pt x="62" y="34"/>
                    <a:pt x="39" y="20"/>
                  </a:cubicBezTo>
                  <a:cubicBezTo>
                    <a:pt x="17" y="6"/>
                    <a:pt x="0" y="17"/>
                    <a:pt x="0" y="17"/>
                  </a:cubicBez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2" name="Freeform 240"/>
            <p:cNvSpPr/>
            <p:nvPr>
              <p:custDataLst>
                <p:tags r:id="rId77"/>
              </p:custDataLst>
            </p:nvPr>
          </p:nvSpPr>
          <p:spPr bwMode="auto">
            <a:xfrm>
              <a:off x="10735908" y="2217310"/>
              <a:ext cx="170964" cy="115653"/>
            </a:xfrm>
            <a:custGeom>
              <a:avLst/>
              <a:gdLst>
                <a:gd name="T0" fmla="*/ 65 w 73"/>
                <a:gd name="T1" fmla="*/ 25 h 49"/>
                <a:gd name="T2" fmla="*/ 57 w 73"/>
                <a:gd name="T3" fmla="*/ 9 h 49"/>
                <a:gd name="T4" fmla="*/ 56 w 73"/>
                <a:gd name="T5" fmla="*/ 9 h 49"/>
                <a:gd name="T6" fmla="*/ 56 w 73"/>
                <a:gd name="T7" fmla="*/ 9 h 49"/>
                <a:gd name="T8" fmla="*/ 32 w 73"/>
                <a:gd name="T9" fmla="*/ 12 h 49"/>
                <a:gd name="T10" fmla="*/ 11 w 73"/>
                <a:gd name="T11" fmla="*/ 24 h 49"/>
                <a:gd name="T12" fmla="*/ 11 w 73"/>
                <a:gd name="T13" fmla="*/ 24 h 49"/>
                <a:gd name="T14" fmla="*/ 11 w 73"/>
                <a:gd name="T15" fmla="*/ 24 h 49"/>
                <a:gd name="T16" fmla="*/ 13 w 73"/>
                <a:gd name="T17" fmla="*/ 47 h 49"/>
                <a:gd name="T18" fmla="*/ 6 w 73"/>
                <a:gd name="T19" fmla="*/ 49 h 49"/>
                <a:gd name="T20" fmla="*/ 4 w 73"/>
                <a:gd name="T21" fmla="*/ 22 h 49"/>
                <a:gd name="T22" fmla="*/ 4 w 73"/>
                <a:gd name="T23" fmla="*/ 22 h 49"/>
                <a:gd name="T24" fmla="*/ 5 w 73"/>
                <a:gd name="T25" fmla="*/ 20 h 49"/>
                <a:gd name="T26" fmla="*/ 30 w 73"/>
                <a:gd name="T27" fmla="*/ 5 h 49"/>
                <a:gd name="T28" fmla="*/ 58 w 73"/>
                <a:gd name="T29" fmla="*/ 2 h 49"/>
                <a:gd name="T30" fmla="*/ 58 w 73"/>
                <a:gd name="T31" fmla="*/ 2 h 49"/>
                <a:gd name="T32" fmla="*/ 61 w 73"/>
                <a:gd name="T33" fmla="*/ 3 h 49"/>
                <a:gd name="T34" fmla="*/ 73 w 73"/>
                <a:gd name="T35" fmla="*/ 24 h 49"/>
                <a:gd name="T36" fmla="*/ 65 w 73"/>
                <a:gd name="T37" fmla="*/ 2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3" h="49">
                  <a:moveTo>
                    <a:pt x="65" y="25"/>
                  </a:moveTo>
                  <a:cubicBezTo>
                    <a:pt x="65" y="25"/>
                    <a:pt x="63" y="14"/>
                    <a:pt x="57" y="9"/>
                  </a:cubicBezTo>
                  <a:cubicBezTo>
                    <a:pt x="57" y="9"/>
                    <a:pt x="56" y="9"/>
                    <a:pt x="56" y="9"/>
                  </a:cubicBezTo>
                  <a:cubicBezTo>
                    <a:pt x="56" y="9"/>
                    <a:pt x="56" y="9"/>
                    <a:pt x="56" y="9"/>
                  </a:cubicBezTo>
                  <a:cubicBezTo>
                    <a:pt x="50" y="7"/>
                    <a:pt x="45" y="8"/>
                    <a:pt x="32" y="12"/>
                  </a:cubicBezTo>
                  <a:cubicBezTo>
                    <a:pt x="20" y="16"/>
                    <a:pt x="14" y="19"/>
                    <a:pt x="11" y="24"/>
                  </a:cubicBezTo>
                  <a:cubicBezTo>
                    <a:pt x="11" y="24"/>
                    <a:pt x="11" y="24"/>
                    <a:pt x="11" y="24"/>
                  </a:cubicBezTo>
                  <a:cubicBezTo>
                    <a:pt x="11" y="24"/>
                    <a:pt x="11" y="24"/>
                    <a:pt x="11" y="24"/>
                  </a:cubicBezTo>
                  <a:cubicBezTo>
                    <a:pt x="7" y="34"/>
                    <a:pt x="13" y="46"/>
                    <a:pt x="13" y="47"/>
                  </a:cubicBezTo>
                  <a:cubicBezTo>
                    <a:pt x="6" y="49"/>
                    <a:pt x="6" y="49"/>
                    <a:pt x="6" y="49"/>
                  </a:cubicBezTo>
                  <a:cubicBezTo>
                    <a:pt x="6" y="49"/>
                    <a:pt x="0" y="35"/>
                    <a:pt x="4" y="22"/>
                  </a:cubicBezTo>
                  <a:cubicBezTo>
                    <a:pt x="4" y="22"/>
                    <a:pt x="4" y="22"/>
                    <a:pt x="4" y="22"/>
                  </a:cubicBezTo>
                  <a:cubicBezTo>
                    <a:pt x="4" y="21"/>
                    <a:pt x="4" y="20"/>
                    <a:pt x="5" y="20"/>
                  </a:cubicBezTo>
                  <a:cubicBezTo>
                    <a:pt x="9" y="13"/>
                    <a:pt x="16" y="9"/>
                    <a:pt x="30" y="5"/>
                  </a:cubicBezTo>
                  <a:cubicBezTo>
                    <a:pt x="44" y="0"/>
                    <a:pt x="51" y="0"/>
                    <a:pt x="58" y="2"/>
                  </a:cubicBezTo>
                  <a:cubicBezTo>
                    <a:pt x="58" y="2"/>
                    <a:pt x="58" y="2"/>
                    <a:pt x="58" y="2"/>
                  </a:cubicBezTo>
                  <a:cubicBezTo>
                    <a:pt x="59" y="2"/>
                    <a:pt x="60" y="3"/>
                    <a:pt x="61" y="3"/>
                  </a:cubicBezTo>
                  <a:cubicBezTo>
                    <a:pt x="70" y="9"/>
                    <a:pt x="73" y="23"/>
                    <a:pt x="73" y="24"/>
                  </a:cubicBezTo>
                  <a:lnTo>
                    <a:pt x="65" y="25"/>
                  </a:ln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3" name="Freeform 241"/>
            <p:cNvSpPr/>
            <p:nvPr>
              <p:custDataLst>
                <p:tags r:id="rId78"/>
              </p:custDataLst>
            </p:nvPr>
          </p:nvSpPr>
          <p:spPr bwMode="auto">
            <a:xfrm>
              <a:off x="10596790" y="2197197"/>
              <a:ext cx="591672" cy="519598"/>
            </a:xfrm>
            <a:custGeom>
              <a:avLst/>
              <a:gdLst>
                <a:gd name="T0" fmla="*/ 0 w 353"/>
                <a:gd name="T1" fmla="*/ 105 h 310"/>
                <a:gd name="T2" fmla="*/ 275 w 353"/>
                <a:gd name="T3" fmla="*/ 0 h 310"/>
                <a:gd name="T4" fmla="*/ 353 w 353"/>
                <a:gd name="T5" fmla="*/ 205 h 310"/>
                <a:gd name="T6" fmla="*/ 79 w 353"/>
                <a:gd name="T7" fmla="*/ 310 h 310"/>
                <a:gd name="T8" fmla="*/ 0 w 353"/>
                <a:gd name="T9" fmla="*/ 105 h 310"/>
              </a:gdLst>
              <a:ahLst/>
              <a:cxnLst>
                <a:cxn ang="0">
                  <a:pos x="T0" y="T1"/>
                </a:cxn>
                <a:cxn ang="0">
                  <a:pos x="T2" y="T3"/>
                </a:cxn>
                <a:cxn ang="0">
                  <a:pos x="T4" y="T5"/>
                </a:cxn>
                <a:cxn ang="0">
                  <a:pos x="T6" y="T7"/>
                </a:cxn>
                <a:cxn ang="0">
                  <a:pos x="T8" y="T9"/>
                </a:cxn>
              </a:cxnLst>
              <a:rect l="0" t="0" r="r" b="b"/>
              <a:pathLst>
                <a:path w="353" h="310">
                  <a:moveTo>
                    <a:pt x="0" y="105"/>
                  </a:moveTo>
                  <a:lnTo>
                    <a:pt x="275" y="0"/>
                  </a:lnTo>
                  <a:lnTo>
                    <a:pt x="353" y="205"/>
                  </a:lnTo>
                  <a:lnTo>
                    <a:pt x="79" y="310"/>
                  </a:lnTo>
                  <a:lnTo>
                    <a:pt x="0" y="105"/>
                  </a:ln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4" name="Freeform 242"/>
            <p:cNvSpPr/>
            <p:nvPr>
              <p:custDataLst>
                <p:tags r:id="rId79"/>
              </p:custDataLst>
            </p:nvPr>
          </p:nvSpPr>
          <p:spPr bwMode="auto">
            <a:xfrm>
              <a:off x="10588410" y="2188816"/>
              <a:ext cx="527979" cy="321816"/>
            </a:xfrm>
            <a:custGeom>
              <a:avLst/>
              <a:gdLst>
                <a:gd name="T0" fmla="*/ 0 w 225"/>
                <a:gd name="T1" fmla="*/ 77 h 137"/>
                <a:gd name="T2" fmla="*/ 22 w 225"/>
                <a:gd name="T3" fmla="*/ 137 h 137"/>
                <a:gd name="T4" fmla="*/ 128 w 225"/>
                <a:gd name="T5" fmla="*/ 130 h 137"/>
                <a:gd name="T6" fmla="*/ 149 w 225"/>
                <a:gd name="T7" fmla="*/ 122 h 137"/>
                <a:gd name="T8" fmla="*/ 225 w 225"/>
                <a:gd name="T9" fmla="*/ 49 h 137"/>
                <a:gd name="T10" fmla="*/ 203 w 225"/>
                <a:gd name="T11" fmla="*/ 0 h 137"/>
                <a:gd name="T12" fmla="*/ 0 w 225"/>
                <a:gd name="T13" fmla="*/ 77 h 137"/>
              </a:gdLst>
              <a:ahLst/>
              <a:cxnLst>
                <a:cxn ang="0">
                  <a:pos x="T0" y="T1"/>
                </a:cxn>
                <a:cxn ang="0">
                  <a:pos x="T2" y="T3"/>
                </a:cxn>
                <a:cxn ang="0">
                  <a:pos x="T4" y="T5"/>
                </a:cxn>
                <a:cxn ang="0">
                  <a:pos x="T6" y="T7"/>
                </a:cxn>
                <a:cxn ang="0">
                  <a:pos x="T8" y="T9"/>
                </a:cxn>
                <a:cxn ang="0">
                  <a:pos x="T10" y="T11"/>
                </a:cxn>
                <a:cxn ang="0">
                  <a:pos x="T12" y="T13"/>
                </a:cxn>
              </a:cxnLst>
              <a:rect l="0" t="0" r="r" b="b"/>
              <a:pathLst>
                <a:path w="225" h="137">
                  <a:moveTo>
                    <a:pt x="0" y="77"/>
                  </a:moveTo>
                  <a:cubicBezTo>
                    <a:pt x="22" y="137"/>
                    <a:pt x="22" y="137"/>
                    <a:pt x="22" y="137"/>
                  </a:cubicBezTo>
                  <a:cubicBezTo>
                    <a:pt x="128" y="130"/>
                    <a:pt x="128" y="130"/>
                    <a:pt x="128" y="130"/>
                  </a:cubicBezTo>
                  <a:cubicBezTo>
                    <a:pt x="149" y="122"/>
                    <a:pt x="149" y="122"/>
                    <a:pt x="149" y="122"/>
                  </a:cubicBezTo>
                  <a:cubicBezTo>
                    <a:pt x="225" y="49"/>
                    <a:pt x="225" y="49"/>
                    <a:pt x="225" y="49"/>
                  </a:cubicBezTo>
                  <a:cubicBezTo>
                    <a:pt x="203" y="0"/>
                    <a:pt x="203" y="0"/>
                    <a:pt x="203" y="0"/>
                  </a:cubicBezTo>
                  <a:cubicBezTo>
                    <a:pt x="137" y="22"/>
                    <a:pt x="66" y="51"/>
                    <a:pt x="0" y="77"/>
                  </a:cubicBezTo>
                  <a:close/>
                </a:path>
              </a:pathLst>
            </a:custGeom>
            <a:solidFill>
              <a:srgbClr val="222222">
                <a:lumMod val="60000"/>
                <a:lumOff val="40000"/>
              </a:srgbClr>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grpSp>
      <p:grpSp>
        <p:nvGrpSpPr>
          <p:cNvPr id="95" name="Group 109"/>
          <p:cNvGrpSpPr/>
          <p:nvPr>
            <p:custDataLst>
              <p:tags r:id="rId80"/>
            </p:custDataLst>
          </p:nvPr>
        </p:nvGrpSpPr>
        <p:grpSpPr>
          <a:xfrm>
            <a:off x="7980503" y="3817411"/>
            <a:ext cx="937011" cy="2013197"/>
            <a:chOff x="6455092" y="3246449"/>
            <a:chExt cx="1139763" cy="2448816"/>
          </a:xfrm>
        </p:grpSpPr>
        <p:sp>
          <p:nvSpPr>
            <p:cNvPr id="96" name="Freeform 243"/>
            <p:cNvSpPr/>
            <p:nvPr>
              <p:custDataLst>
                <p:tags r:id="rId81"/>
              </p:custDataLst>
            </p:nvPr>
          </p:nvSpPr>
          <p:spPr bwMode="auto">
            <a:xfrm>
              <a:off x="6513755" y="4473371"/>
              <a:ext cx="1081100" cy="1221894"/>
            </a:xfrm>
            <a:custGeom>
              <a:avLst/>
              <a:gdLst>
                <a:gd name="T0" fmla="*/ 249 w 461"/>
                <a:gd name="T1" fmla="*/ 26 h 521"/>
                <a:gd name="T2" fmla="*/ 414 w 461"/>
                <a:gd name="T3" fmla="*/ 108 h 521"/>
                <a:gd name="T4" fmla="*/ 330 w 461"/>
                <a:gd name="T5" fmla="*/ 266 h 521"/>
                <a:gd name="T6" fmla="*/ 397 w 461"/>
                <a:gd name="T7" fmla="*/ 293 h 521"/>
                <a:gd name="T8" fmla="*/ 299 w 461"/>
                <a:gd name="T9" fmla="*/ 291 h 521"/>
                <a:gd name="T10" fmla="*/ 298 w 461"/>
                <a:gd name="T11" fmla="*/ 288 h 521"/>
                <a:gd name="T12" fmla="*/ 285 w 461"/>
                <a:gd name="T13" fmla="*/ 290 h 521"/>
                <a:gd name="T14" fmla="*/ 342 w 461"/>
                <a:gd name="T15" fmla="*/ 98 h 521"/>
                <a:gd name="T16" fmla="*/ 203 w 461"/>
                <a:gd name="T17" fmla="*/ 110 h 521"/>
                <a:gd name="T18" fmla="*/ 87 w 461"/>
                <a:gd name="T19" fmla="*/ 452 h 521"/>
                <a:gd name="T20" fmla="*/ 76 w 461"/>
                <a:gd name="T21" fmla="*/ 462 h 521"/>
                <a:gd name="T22" fmla="*/ 3 w 461"/>
                <a:gd name="T23" fmla="*/ 518 h 521"/>
                <a:gd name="T24" fmla="*/ 37 w 461"/>
                <a:gd name="T25" fmla="*/ 440 h 521"/>
                <a:gd name="T26" fmla="*/ 120 w 461"/>
                <a:gd name="T27" fmla="*/ 17 h 521"/>
                <a:gd name="T28" fmla="*/ 249 w 461"/>
                <a:gd name="T29" fmla="*/ 26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1" h="521">
                  <a:moveTo>
                    <a:pt x="249" y="26"/>
                  </a:moveTo>
                  <a:cubicBezTo>
                    <a:pt x="304" y="37"/>
                    <a:pt x="461" y="0"/>
                    <a:pt x="414" y="108"/>
                  </a:cubicBezTo>
                  <a:cubicBezTo>
                    <a:pt x="385" y="178"/>
                    <a:pt x="359" y="215"/>
                    <a:pt x="330" y="266"/>
                  </a:cubicBezTo>
                  <a:cubicBezTo>
                    <a:pt x="348" y="273"/>
                    <a:pt x="401" y="291"/>
                    <a:pt x="397" y="293"/>
                  </a:cubicBezTo>
                  <a:cubicBezTo>
                    <a:pt x="389" y="295"/>
                    <a:pt x="300" y="297"/>
                    <a:pt x="299" y="291"/>
                  </a:cubicBezTo>
                  <a:cubicBezTo>
                    <a:pt x="299" y="291"/>
                    <a:pt x="300" y="297"/>
                    <a:pt x="298" y="288"/>
                  </a:cubicBezTo>
                  <a:cubicBezTo>
                    <a:pt x="285" y="290"/>
                    <a:pt x="285" y="290"/>
                    <a:pt x="285" y="290"/>
                  </a:cubicBezTo>
                  <a:cubicBezTo>
                    <a:pt x="266" y="250"/>
                    <a:pt x="368" y="99"/>
                    <a:pt x="342" y="98"/>
                  </a:cubicBezTo>
                  <a:cubicBezTo>
                    <a:pt x="282" y="93"/>
                    <a:pt x="210" y="110"/>
                    <a:pt x="203" y="110"/>
                  </a:cubicBezTo>
                  <a:cubicBezTo>
                    <a:pt x="198" y="109"/>
                    <a:pt x="156" y="224"/>
                    <a:pt x="87" y="452"/>
                  </a:cubicBezTo>
                  <a:cubicBezTo>
                    <a:pt x="76" y="462"/>
                    <a:pt x="76" y="462"/>
                    <a:pt x="76" y="462"/>
                  </a:cubicBezTo>
                  <a:cubicBezTo>
                    <a:pt x="75" y="469"/>
                    <a:pt x="13" y="521"/>
                    <a:pt x="3" y="518"/>
                  </a:cubicBezTo>
                  <a:cubicBezTo>
                    <a:pt x="0" y="517"/>
                    <a:pt x="25" y="459"/>
                    <a:pt x="37" y="440"/>
                  </a:cubicBezTo>
                  <a:cubicBezTo>
                    <a:pt x="85" y="230"/>
                    <a:pt x="103" y="126"/>
                    <a:pt x="120" y="17"/>
                  </a:cubicBezTo>
                  <a:lnTo>
                    <a:pt x="249" y="26"/>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7" name="Freeform 244"/>
            <p:cNvSpPr/>
            <p:nvPr>
              <p:custDataLst>
                <p:tags r:id="rId82"/>
              </p:custDataLst>
            </p:nvPr>
          </p:nvSpPr>
          <p:spPr bwMode="auto">
            <a:xfrm>
              <a:off x="6786964" y="4525330"/>
              <a:ext cx="338577" cy="82131"/>
            </a:xfrm>
            <a:custGeom>
              <a:avLst/>
              <a:gdLst>
                <a:gd name="T0" fmla="*/ 3 w 145"/>
                <a:gd name="T1" fmla="*/ 10 h 35"/>
                <a:gd name="T2" fmla="*/ 88 w 145"/>
                <a:gd name="T3" fmla="*/ 13 h 35"/>
                <a:gd name="T4" fmla="*/ 142 w 145"/>
                <a:gd name="T5" fmla="*/ 0 h 35"/>
                <a:gd name="T6" fmla="*/ 141 w 145"/>
                <a:gd name="T7" fmla="*/ 20 h 35"/>
                <a:gd name="T8" fmla="*/ 75 w 145"/>
                <a:gd name="T9" fmla="*/ 35 h 35"/>
                <a:gd name="T10" fmla="*/ 0 w 145"/>
                <a:gd name="T11" fmla="*/ 29 h 35"/>
                <a:gd name="T12" fmla="*/ 3 w 145"/>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145" h="35">
                  <a:moveTo>
                    <a:pt x="3" y="10"/>
                  </a:moveTo>
                  <a:cubicBezTo>
                    <a:pt x="8" y="11"/>
                    <a:pt x="57" y="16"/>
                    <a:pt x="88" y="13"/>
                  </a:cubicBezTo>
                  <a:cubicBezTo>
                    <a:pt x="119" y="9"/>
                    <a:pt x="142" y="0"/>
                    <a:pt x="142" y="0"/>
                  </a:cubicBezTo>
                  <a:cubicBezTo>
                    <a:pt x="142" y="0"/>
                    <a:pt x="145" y="19"/>
                    <a:pt x="141" y="20"/>
                  </a:cubicBezTo>
                  <a:cubicBezTo>
                    <a:pt x="136" y="21"/>
                    <a:pt x="127" y="35"/>
                    <a:pt x="75" y="35"/>
                  </a:cubicBezTo>
                  <a:cubicBezTo>
                    <a:pt x="22" y="35"/>
                    <a:pt x="0" y="29"/>
                    <a:pt x="0" y="29"/>
                  </a:cubicBezTo>
                  <a:lnTo>
                    <a:pt x="3" y="10"/>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8" name="Freeform 245"/>
            <p:cNvSpPr/>
            <p:nvPr>
              <p:custDataLst>
                <p:tags r:id="rId83"/>
              </p:custDataLst>
            </p:nvPr>
          </p:nvSpPr>
          <p:spPr bwMode="auto">
            <a:xfrm>
              <a:off x="6765174" y="3880024"/>
              <a:ext cx="357015" cy="734142"/>
            </a:xfrm>
            <a:custGeom>
              <a:avLst/>
              <a:gdLst>
                <a:gd name="T0" fmla="*/ 87 w 152"/>
                <a:gd name="T1" fmla="*/ 0 h 313"/>
                <a:gd name="T2" fmla="*/ 101 w 152"/>
                <a:gd name="T3" fmla="*/ 17 h 313"/>
                <a:gd name="T4" fmla="*/ 152 w 152"/>
                <a:gd name="T5" fmla="*/ 281 h 313"/>
                <a:gd name="T6" fmla="*/ 0 w 152"/>
                <a:gd name="T7" fmla="*/ 293 h 313"/>
                <a:gd name="T8" fmla="*/ 4 w 152"/>
                <a:gd name="T9" fmla="*/ 18 h 313"/>
                <a:gd name="T10" fmla="*/ 32 w 152"/>
                <a:gd name="T11" fmla="*/ 14 h 313"/>
                <a:gd name="T12" fmla="*/ 87 w 152"/>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52" h="313">
                  <a:moveTo>
                    <a:pt x="87" y="0"/>
                  </a:moveTo>
                  <a:cubicBezTo>
                    <a:pt x="93" y="10"/>
                    <a:pt x="101" y="17"/>
                    <a:pt x="101" y="17"/>
                  </a:cubicBezTo>
                  <a:cubicBezTo>
                    <a:pt x="148" y="25"/>
                    <a:pt x="148" y="237"/>
                    <a:pt x="152" y="281"/>
                  </a:cubicBezTo>
                  <a:cubicBezTo>
                    <a:pt x="140" y="313"/>
                    <a:pt x="18" y="302"/>
                    <a:pt x="0" y="293"/>
                  </a:cubicBezTo>
                  <a:cubicBezTo>
                    <a:pt x="11" y="196"/>
                    <a:pt x="27" y="112"/>
                    <a:pt x="4" y="18"/>
                  </a:cubicBezTo>
                  <a:cubicBezTo>
                    <a:pt x="21" y="16"/>
                    <a:pt x="32" y="14"/>
                    <a:pt x="32" y="14"/>
                  </a:cubicBezTo>
                  <a:cubicBezTo>
                    <a:pt x="87" y="0"/>
                    <a:pt x="87" y="0"/>
                    <a:pt x="87" y="0"/>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99" name="Freeform 246"/>
            <p:cNvSpPr/>
            <p:nvPr>
              <p:custDataLst>
                <p:tags r:id="rId84"/>
              </p:custDataLst>
            </p:nvPr>
          </p:nvSpPr>
          <p:spPr bwMode="auto">
            <a:xfrm>
              <a:off x="6800373" y="3868290"/>
              <a:ext cx="194430" cy="48608"/>
            </a:xfrm>
            <a:custGeom>
              <a:avLst/>
              <a:gdLst>
                <a:gd name="T0" fmla="*/ 4 w 116"/>
                <a:gd name="T1" fmla="*/ 29 h 29"/>
                <a:gd name="T2" fmla="*/ 0 w 116"/>
                <a:gd name="T3" fmla="*/ 8 h 29"/>
                <a:gd name="T4" fmla="*/ 102 w 116"/>
                <a:gd name="T5" fmla="*/ 0 h 29"/>
                <a:gd name="T6" fmla="*/ 116 w 116"/>
                <a:gd name="T7" fmla="*/ 27 h 29"/>
                <a:gd name="T8" fmla="*/ 4 w 116"/>
                <a:gd name="T9" fmla="*/ 29 h 29"/>
              </a:gdLst>
              <a:ahLst/>
              <a:cxnLst>
                <a:cxn ang="0">
                  <a:pos x="T0" y="T1"/>
                </a:cxn>
                <a:cxn ang="0">
                  <a:pos x="T2" y="T3"/>
                </a:cxn>
                <a:cxn ang="0">
                  <a:pos x="T4" y="T5"/>
                </a:cxn>
                <a:cxn ang="0">
                  <a:pos x="T6" y="T7"/>
                </a:cxn>
                <a:cxn ang="0">
                  <a:pos x="T8" y="T9"/>
                </a:cxn>
              </a:cxnLst>
              <a:rect l="0" t="0" r="r" b="b"/>
              <a:pathLst>
                <a:path w="116" h="29">
                  <a:moveTo>
                    <a:pt x="4" y="29"/>
                  </a:moveTo>
                  <a:lnTo>
                    <a:pt x="0" y="8"/>
                  </a:lnTo>
                  <a:lnTo>
                    <a:pt x="102" y="0"/>
                  </a:lnTo>
                  <a:lnTo>
                    <a:pt x="116" y="27"/>
                  </a:lnTo>
                  <a:lnTo>
                    <a:pt x="4" y="29"/>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0" name="Freeform 247"/>
            <p:cNvSpPr/>
            <p:nvPr>
              <p:custDataLst>
                <p:tags r:id="rId85"/>
              </p:custDataLst>
            </p:nvPr>
          </p:nvSpPr>
          <p:spPr bwMode="auto">
            <a:xfrm>
              <a:off x="6646170" y="3586702"/>
              <a:ext cx="335225" cy="370424"/>
            </a:xfrm>
            <a:custGeom>
              <a:avLst/>
              <a:gdLst>
                <a:gd name="T0" fmla="*/ 20 w 143"/>
                <a:gd name="T1" fmla="*/ 35 h 158"/>
                <a:gd name="T2" fmla="*/ 76 w 143"/>
                <a:gd name="T3" fmla="*/ 6 h 158"/>
                <a:gd name="T4" fmla="*/ 89 w 143"/>
                <a:gd name="T5" fmla="*/ 17 h 158"/>
                <a:gd name="T6" fmla="*/ 116 w 143"/>
                <a:gd name="T7" fmla="*/ 16 h 158"/>
                <a:gd name="T8" fmla="*/ 119 w 143"/>
                <a:gd name="T9" fmla="*/ 30 h 158"/>
                <a:gd name="T10" fmla="*/ 139 w 143"/>
                <a:gd name="T11" fmla="*/ 60 h 158"/>
                <a:gd name="T12" fmla="*/ 125 w 143"/>
                <a:gd name="T13" fmla="*/ 105 h 158"/>
                <a:gd name="T14" fmla="*/ 138 w 143"/>
                <a:gd name="T15" fmla="*/ 122 h 158"/>
                <a:gd name="T16" fmla="*/ 138 w 143"/>
                <a:gd name="T17" fmla="*/ 122 h 158"/>
                <a:gd name="T18" fmla="*/ 134 w 143"/>
                <a:gd name="T19" fmla="*/ 158 h 158"/>
                <a:gd name="T20" fmla="*/ 69 w 143"/>
                <a:gd name="T21" fmla="*/ 138 h 158"/>
                <a:gd name="T22" fmla="*/ 66 w 143"/>
                <a:gd name="T23" fmla="*/ 121 h 158"/>
                <a:gd name="T24" fmla="*/ 58 w 143"/>
                <a:gd name="T25" fmla="*/ 112 h 158"/>
                <a:gd name="T26" fmla="*/ 20 w 143"/>
                <a:gd name="T27" fmla="*/ 3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58">
                  <a:moveTo>
                    <a:pt x="20" y="35"/>
                  </a:moveTo>
                  <a:cubicBezTo>
                    <a:pt x="37" y="6"/>
                    <a:pt x="44" y="0"/>
                    <a:pt x="76" y="6"/>
                  </a:cubicBezTo>
                  <a:cubicBezTo>
                    <a:pt x="78" y="6"/>
                    <a:pt x="86" y="17"/>
                    <a:pt x="89" y="17"/>
                  </a:cubicBezTo>
                  <a:cubicBezTo>
                    <a:pt x="96" y="17"/>
                    <a:pt x="104" y="16"/>
                    <a:pt x="116" y="16"/>
                  </a:cubicBezTo>
                  <a:cubicBezTo>
                    <a:pt x="119" y="30"/>
                    <a:pt x="119" y="30"/>
                    <a:pt x="119" y="30"/>
                  </a:cubicBezTo>
                  <a:cubicBezTo>
                    <a:pt x="119" y="30"/>
                    <a:pt x="135" y="51"/>
                    <a:pt x="139" y="60"/>
                  </a:cubicBezTo>
                  <a:cubicBezTo>
                    <a:pt x="143" y="68"/>
                    <a:pt x="123" y="97"/>
                    <a:pt x="125" y="105"/>
                  </a:cubicBezTo>
                  <a:cubicBezTo>
                    <a:pt x="127" y="114"/>
                    <a:pt x="135" y="118"/>
                    <a:pt x="138" y="122"/>
                  </a:cubicBezTo>
                  <a:cubicBezTo>
                    <a:pt x="138" y="122"/>
                    <a:pt x="138" y="122"/>
                    <a:pt x="138" y="122"/>
                  </a:cubicBezTo>
                  <a:cubicBezTo>
                    <a:pt x="134" y="158"/>
                    <a:pt x="134" y="158"/>
                    <a:pt x="134" y="158"/>
                  </a:cubicBezTo>
                  <a:cubicBezTo>
                    <a:pt x="134" y="158"/>
                    <a:pt x="66" y="142"/>
                    <a:pt x="69" y="138"/>
                  </a:cubicBezTo>
                  <a:cubicBezTo>
                    <a:pt x="70" y="135"/>
                    <a:pt x="66" y="121"/>
                    <a:pt x="66" y="121"/>
                  </a:cubicBezTo>
                  <a:cubicBezTo>
                    <a:pt x="62" y="113"/>
                    <a:pt x="62" y="113"/>
                    <a:pt x="58" y="112"/>
                  </a:cubicBezTo>
                  <a:cubicBezTo>
                    <a:pt x="21" y="105"/>
                    <a:pt x="0" y="69"/>
                    <a:pt x="20" y="3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1" name="Freeform 248"/>
            <p:cNvSpPr/>
            <p:nvPr>
              <p:custDataLst>
                <p:tags r:id="rId86"/>
              </p:custDataLst>
            </p:nvPr>
          </p:nvSpPr>
          <p:spPr bwMode="auto">
            <a:xfrm>
              <a:off x="6760146" y="3727496"/>
              <a:ext cx="221248" cy="217896"/>
            </a:xfrm>
            <a:custGeom>
              <a:avLst/>
              <a:gdLst>
                <a:gd name="T0" fmla="*/ 90 w 94"/>
                <a:gd name="T1" fmla="*/ 0 h 93"/>
                <a:gd name="T2" fmla="*/ 76 w 94"/>
                <a:gd name="T3" fmla="*/ 45 h 93"/>
                <a:gd name="T4" fmla="*/ 89 w 94"/>
                <a:gd name="T5" fmla="*/ 62 h 93"/>
                <a:gd name="T6" fmla="*/ 89 w 94"/>
                <a:gd name="T7" fmla="*/ 62 h 93"/>
                <a:gd name="T8" fmla="*/ 86 w 94"/>
                <a:gd name="T9" fmla="*/ 88 h 93"/>
                <a:gd name="T10" fmla="*/ 58 w 94"/>
                <a:gd name="T11" fmla="*/ 91 h 93"/>
                <a:gd name="T12" fmla="*/ 58 w 94"/>
                <a:gd name="T13" fmla="*/ 91 h 93"/>
                <a:gd name="T14" fmla="*/ 20 w 94"/>
                <a:gd name="T15" fmla="*/ 75 h 93"/>
                <a:gd name="T16" fmla="*/ 19 w 94"/>
                <a:gd name="T17" fmla="*/ 64 h 93"/>
                <a:gd name="T18" fmla="*/ 11 w 94"/>
                <a:gd name="T19" fmla="*/ 53 h 93"/>
                <a:gd name="T20" fmla="*/ 13 w 94"/>
                <a:gd name="T21" fmla="*/ 45 h 93"/>
                <a:gd name="T22" fmla="*/ 0 w 94"/>
                <a:gd name="T23" fmla="*/ 28 h 93"/>
                <a:gd name="T24" fmla="*/ 6 w 94"/>
                <a:gd name="T25" fmla="*/ 23 h 93"/>
                <a:gd name="T26" fmla="*/ 20 w 94"/>
                <a:gd name="T27" fmla="*/ 32 h 93"/>
                <a:gd name="T28" fmla="*/ 90 w 94"/>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93">
                  <a:moveTo>
                    <a:pt x="90" y="0"/>
                  </a:moveTo>
                  <a:cubicBezTo>
                    <a:pt x="94" y="8"/>
                    <a:pt x="74" y="37"/>
                    <a:pt x="76" y="45"/>
                  </a:cubicBezTo>
                  <a:cubicBezTo>
                    <a:pt x="78" y="54"/>
                    <a:pt x="86" y="58"/>
                    <a:pt x="89" y="62"/>
                  </a:cubicBezTo>
                  <a:cubicBezTo>
                    <a:pt x="89" y="62"/>
                    <a:pt x="89" y="62"/>
                    <a:pt x="89" y="62"/>
                  </a:cubicBezTo>
                  <a:cubicBezTo>
                    <a:pt x="86" y="88"/>
                    <a:pt x="86" y="88"/>
                    <a:pt x="86" y="88"/>
                  </a:cubicBezTo>
                  <a:cubicBezTo>
                    <a:pt x="75" y="91"/>
                    <a:pt x="64" y="93"/>
                    <a:pt x="58" y="91"/>
                  </a:cubicBezTo>
                  <a:cubicBezTo>
                    <a:pt x="58" y="91"/>
                    <a:pt x="58" y="91"/>
                    <a:pt x="58" y="91"/>
                  </a:cubicBezTo>
                  <a:cubicBezTo>
                    <a:pt x="50" y="89"/>
                    <a:pt x="32" y="81"/>
                    <a:pt x="20" y="75"/>
                  </a:cubicBezTo>
                  <a:cubicBezTo>
                    <a:pt x="20" y="70"/>
                    <a:pt x="19" y="64"/>
                    <a:pt x="19" y="64"/>
                  </a:cubicBezTo>
                  <a:cubicBezTo>
                    <a:pt x="17" y="62"/>
                    <a:pt x="16" y="54"/>
                    <a:pt x="11" y="53"/>
                  </a:cubicBezTo>
                  <a:cubicBezTo>
                    <a:pt x="12" y="50"/>
                    <a:pt x="13" y="48"/>
                    <a:pt x="13" y="45"/>
                  </a:cubicBezTo>
                  <a:cubicBezTo>
                    <a:pt x="14" y="43"/>
                    <a:pt x="0" y="28"/>
                    <a:pt x="0" y="28"/>
                  </a:cubicBezTo>
                  <a:cubicBezTo>
                    <a:pt x="0" y="28"/>
                    <a:pt x="6" y="28"/>
                    <a:pt x="6" y="23"/>
                  </a:cubicBezTo>
                  <a:cubicBezTo>
                    <a:pt x="10" y="27"/>
                    <a:pt x="16" y="32"/>
                    <a:pt x="20" y="32"/>
                  </a:cubicBezTo>
                  <a:cubicBezTo>
                    <a:pt x="44" y="35"/>
                    <a:pt x="76" y="2"/>
                    <a:pt x="90"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2" name="Freeform 249"/>
            <p:cNvSpPr/>
            <p:nvPr>
              <p:custDataLst>
                <p:tags r:id="rId87"/>
              </p:custDataLst>
            </p:nvPr>
          </p:nvSpPr>
          <p:spPr bwMode="auto">
            <a:xfrm>
              <a:off x="6845628" y="3903489"/>
              <a:ext cx="97215" cy="67045"/>
            </a:xfrm>
            <a:custGeom>
              <a:avLst/>
              <a:gdLst>
                <a:gd name="T0" fmla="*/ 0 w 42"/>
                <a:gd name="T1" fmla="*/ 21 h 29"/>
                <a:gd name="T2" fmla="*/ 8 w 42"/>
                <a:gd name="T3" fmla="*/ 0 h 29"/>
                <a:gd name="T4" fmla="*/ 34 w 42"/>
                <a:gd name="T5" fmla="*/ 7 h 29"/>
                <a:gd name="T6" fmla="*/ 41 w 42"/>
                <a:gd name="T7" fmla="*/ 29 h 29"/>
                <a:gd name="T8" fmla="*/ 0 w 42"/>
                <a:gd name="T9" fmla="*/ 21 h 29"/>
              </a:gdLst>
              <a:ahLst/>
              <a:cxnLst>
                <a:cxn ang="0">
                  <a:pos x="T0" y="T1"/>
                </a:cxn>
                <a:cxn ang="0">
                  <a:pos x="T2" y="T3"/>
                </a:cxn>
                <a:cxn ang="0">
                  <a:pos x="T4" y="T5"/>
                </a:cxn>
                <a:cxn ang="0">
                  <a:pos x="T6" y="T7"/>
                </a:cxn>
                <a:cxn ang="0">
                  <a:pos x="T8" y="T9"/>
                </a:cxn>
              </a:cxnLst>
              <a:rect l="0" t="0" r="r" b="b"/>
              <a:pathLst>
                <a:path w="42" h="29">
                  <a:moveTo>
                    <a:pt x="0" y="21"/>
                  </a:moveTo>
                  <a:cubicBezTo>
                    <a:pt x="3" y="14"/>
                    <a:pt x="6" y="8"/>
                    <a:pt x="8" y="0"/>
                  </a:cubicBezTo>
                  <a:cubicBezTo>
                    <a:pt x="17" y="3"/>
                    <a:pt x="31" y="8"/>
                    <a:pt x="34" y="7"/>
                  </a:cubicBezTo>
                  <a:cubicBezTo>
                    <a:pt x="34" y="7"/>
                    <a:pt x="42" y="29"/>
                    <a:pt x="41" y="29"/>
                  </a:cubicBezTo>
                  <a:lnTo>
                    <a:pt x="0" y="21"/>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3" name="Freeform 250"/>
            <p:cNvSpPr/>
            <p:nvPr>
              <p:custDataLst>
                <p:tags r:id="rId88"/>
              </p:custDataLst>
            </p:nvPr>
          </p:nvSpPr>
          <p:spPr bwMode="auto">
            <a:xfrm>
              <a:off x="6669635" y="3921926"/>
              <a:ext cx="254771" cy="764312"/>
            </a:xfrm>
            <a:custGeom>
              <a:avLst/>
              <a:gdLst>
                <a:gd name="T0" fmla="*/ 84 w 109"/>
                <a:gd name="T1" fmla="*/ 8 h 326"/>
                <a:gd name="T2" fmla="*/ 58 w 109"/>
                <a:gd name="T3" fmla="*/ 326 h 326"/>
                <a:gd name="T4" fmla="*/ 0 w 109"/>
                <a:gd name="T5" fmla="*/ 304 h 326"/>
                <a:gd name="T6" fmla="*/ 24 w 109"/>
                <a:gd name="T7" fmla="*/ 74 h 326"/>
                <a:gd name="T8" fmla="*/ 45 w 109"/>
                <a:gd name="T9" fmla="*/ 0 h 326"/>
                <a:gd name="T10" fmla="*/ 48 w 109"/>
                <a:gd name="T11" fmla="*/ 0 h 326"/>
                <a:gd name="T12" fmla="*/ 84 w 109"/>
                <a:gd name="T13" fmla="*/ 8 h 326"/>
              </a:gdLst>
              <a:ahLst/>
              <a:cxnLst>
                <a:cxn ang="0">
                  <a:pos x="T0" y="T1"/>
                </a:cxn>
                <a:cxn ang="0">
                  <a:pos x="T2" y="T3"/>
                </a:cxn>
                <a:cxn ang="0">
                  <a:pos x="T4" y="T5"/>
                </a:cxn>
                <a:cxn ang="0">
                  <a:pos x="T6" y="T7"/>
                </a:cxn>
                <a:cxn ang="0">
                  <a:pos x="T8" y="T9"/>
                </a:cxn>
                <a:cxn ang="0">
                  <a:pos x="T10" y="T11"/>
                </a:cxn>
                <a:cxn ang="0">
                  <a:pos x="T12" y="T13"/>
                </a:cxn>
              </a:cxnLst>
              <a:rect l="0" t="0" r="r" b="b"/>
              <a:pathLst>
                <a:path w="109" h="326">
                  <a:moveTo>
                    <a:pt x="84" y="8"/>
                  </a:moveTo>
                  <a:cubicBezTo>
                    <a:pt x="109" y="14"/>
                    <a:pt x="58" y="326"/>
                    <a:pt x="58" y="326"/>
                  </a:cubicBezTo>
                  <a:cubicBezTo>
                    <a:pt x="53" y="320"/>
                    <a:pt x="23" y="318"/>
                    <a:pt x="0" y="304"/>
                  </a:cubicBezTo>
                  <a:cubicBezTo>
                    <a:pt x="24" y="74"/>
                    <a:pt x="24" y="74"/>
                    <a:pt x="24" y="74"/>
                  </a:cubicBezTo>
                  <a:cubicBezTo>
                    <a:pt x="45" y="0"/>
                    <a:pt x="45" y="0"/>
                    <a:pt x="45" y="0"/>
                  </a:cubicBezTo>
                  <a:cubicBezTo>
                    <a:pt x="46" y="0"/>
                    <a:pt x="47" y="0"/>
                    <a:pt x="48" y="0"/>
                  </a:cubicBezTo>
                  <a:lnTo>
                    <a:pt x="84" y="8"/>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4" name="Freeform 251"/>
            <p:cNvSpPr/>
            <p:nvPr>
              <p:custDataLst>
                <p:tags r:id="rId89"/>
              </p:custDataLst>
            </p:nvPr>
          </p:nvSpPr>
          <p:spPr bwMode="auto">
            <a:xfrm>
              <a:off x="6455092" y="3246449"/>
              <a:ext cx="144147" cy="162584"/>
            </a:xfrm>
            <a:custGeom>
              <a:avLst/>
              <a:gdLst>
                <a:gd name="T0" fmla="*/ 39 w 61"/>
                <a:gd name="T1" fmla="*/ 69 h 69"/>
                <a:gd name="T2" fmla="*/ 49 w 61"/>
                <a:gd name="T3" fmla="*/ 51 h 69"/>
                <a:gd name="T4" fmla="*/ 51 w 61"/>
                <a:gd name="T5" fmla="*/ 36 h 69"/>
                <a:gd name="T6" fmla="*/ 59 w 61"/>
                <a:gd name="T7" fmla="*/ 28 h 69"/>
                <a:gd name="T8" fmla="*/ 54 w 61"/>
                <a:gd name="T9" fmla="*/ 11 h 69"/>
                <a:gd name="T10" fmla="*/ 48 w 61"/>
                <a:gd name="T11" fmla="*/ 10 h 69"/>
                <a:gd name="T12" fmla="*/ 43 w 61"/>
                <a:gd name="T13" fmla="*/ 3 h 69"/>
                <a:gd name="T14" fmla="*/ 35 w 61"/>
                <a:gd name="T15" fmla="*/ 3 h 69"/>
                <a:gd name="T16" fmla="*/ 26 w 61"/>
                <a:gd name="T17" fmla="*/ 1 h 69"/>
                <a:gd name="T18" fmla="*/ 5 w 61"/>
                <a:gd name="T19" fmla="*/ 11 h 69"/>
                <a:gd name="T20" fmla="*/ 3 w 61"/>
                <a:gd name="T21" fmla="*/ 36 h 69"/>
                <a:gd name="T22" fmla="*/ 16 w 61"/>
                <a:gd name="T23" fmla="*/ 60 h 69"/>
                <a:gd name="T24" fmla="*/ 39 w 61"/>
                <a:gd name="T25"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9">
                  <a:moveTo>
                    <a:pt x="39" y="69"/>
                  </a:moveTo>
                  <a:cubicBezTo>
                    <a:pt x="42" y="64"/>
                    <a:pt x="46" y="60"/>
                    <a:pt x="49" y="51"/>
                  </a:cubicBezTo>
                  <a:cubicBezTo>
                    <a:pt x="50" y="47"/>
                    <a:pt x="51" y="41"/>
                    <a:pt x="51" y="36"/>
                  </a:cubicBezTo>
                  <a:cubicBezTo>
                    <a:pt x="54" y="35"/>
                    <a:pt x="58" y="31"/>
                    <a:pt x="59" y="28"/>
                  </a:cubicBezTo>
                  <a:cubicBezTo>
                    <a:pt x="61" y="23"/>
                    <a:pt x="56" y="14"/>
                    <a:pt x="54" y="11"/>
                  </a:cubicBezTo>
                  <a:cubicBezTo>
                    <a:pt x="53" y="11"/>
                    <a:pt x="51" y="10"/>
                    <a:pt x="48" y="10"/>
                  </a:cubicBezTo>
                  <a:cubicBezTo>
                    <a:pt x="47" y="7"/>
                    <a:pt x="45" y="5"/>
                    <a:pt x="43" y="3"/>
                  </a:cubicBezTo>
                  <a:cubicBezTo>
                    <a:pt x="41" y="2"/>
                    <a:pt x="38" y="3"/>
                    <a:pt x="35" y="3"/>
                  </a:cubicBezTo>
                  <a:cubicBezTo>
                    <a:pt x="32" y="0"/>
                    <a:pt x="31" y="0"/>
                    <a:pt x="26" y="1"/>
                  </a:cubicBezTo>
                  <a:cubicBezTo>
                    <a:pt x="20" y="2"/>
                    <a:pt x="9" y="6"/>
                    <a:pt x="5" y="11"/>
                  </a:cubicBezTo>
                  <a:cubicBezTo>
                    <a:pt x="0" y="17"/>
                    <a:pt x="0" y="28"/>
                    <a:pt x="3" y="36"/>
                  </a:cubicBezTo>
                  <a:cubicBezTo>
                    <a:pt x="6" y="44"/>
                    <a:pt x="11" y="56"/>
                    <a:pt x="16" y="60"/>
                  </a:cubicBezTo>
                  <a:cubicBezTo>
                    <a:pt x="20" y="64"/>
                    <a:pt x="39" y="69"/>
                    <a:pt x="39" y="69"/>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5" name="Freeform 252"/>
            <p:cNvSpPr/>
            <p:nvPr>
              <p:custDataLst>
                <p:tags r:id="rId90"/>
              </p:custDataLst>
            </p:nvPr>
          </p:nvSpPr>
          <p:spPr bwMode="auto">
            <a:xfrm>
              <a:off x="6478557" y="3350369"/>
              <a:ext cx="100567" cy="58665"/>
            </a:xfrm>
            <a:custGeom>
              <a:avLst/>
              <a:gdLst>
                <a:gd name="T0" fmla="*/ 42 w 43"/>
                <a:gd name="T1" fmla="*/ 14 h 25"/>
                <a:gd name="T2" fmla="*/ 43 w 43"/>
                <a:gd name="T3" fmla="*/ 10 h 25"/>
                <a:gd name="T4" fmla="*/ 41 w 43"/>
                <a:gd name="T5" fmla="*/ 0 h 25"/>
                <a:gd name="T6" fmla="*/ 1 w 43"/>
                <a:gd name="T7" fmla="*/ 9 h 25"/>
                <a:gd name="T8" fmla="*/ 5 w 43"/>
                <a:gd name="T9" fmla="*/ 25 h 25"/>
                <a:gd name="T10" fmla="*/ 42 w 43"/>
                <a:gd name="T11" fmla="*/ 14 h 25"/>
              </a:gdLst>
              <a:ahLst/>
              <a:cxnLst>
                <a:cxn ang="0">
                  <a:pos x="T0" y="T1"/>
                </a:cxn>
                <a:cxn ang="0">
                  <a:pos x="T2" y="T3"/>
                </a:cxn>
                <a:cxn ang="0">
                  <a:pos x="T4" y="T5"/>
                </a:cxn>
                <a:cxn ang="0">
                  <a:pos x="T6" y="T7"/>
                </a:cxn>
                <a:cxn ang="0">
                  <a:pos x="T8" y="T9"/>
                </a:cxn>
                <a:cxn ang="0">
                  <a:pos x="T10" y="T11"/>
                </a:cxn>
              </a:cxnLst>
              <a:rect l="0" t="0" r="r" b="b"/>
              <a:pathLst>
                <a:path w="43" h="25">
                  <a:moveTo>
                    <a:pt x="42" y="14"/>
                  </a:moveTo>
                  <a:cubicBezTo>
                    <a:pt x="42" y="13"/>
                    <a:pt x="43" y="10"/>
                    <a:pt x="43" y="10"/>
                  </a:cubicBezTo>
                  <a:cubicBezTo>
                    <a:pt x="41" y="0"/>
                    <a:pt x="41" y="0"/>
                    <a:pt x="41" y="0"/>
                  </a:cubicBezTo>
                  <a:cubicBezTo>
                    <a:pt x="41" y="0"/>
                    <a:pt x="0" y="10"/>
                    <a:pt x="1" y="9"/>
                  </a:cubicBezTo>
                  <a:cubicBezTo>
                    <a:pt x="2" y="8"/>
                    <a:pt x="5" y="25"/>
                    <a:pt x="5" y="25"/>
                  </a:cubicBezTo>
                  <a:lnTo>
                    <a:pt x="4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6" name="Freeform 253"/>
            <p:cNvSpPr/>
            <p:nvPr>
              <p:custDataLst>
                <p:tags r:id="rId91"/>
              </p:custDataLst>
            </p:nvPr>
          </p:nvSpPr>
          <p:spPr bwMode="auto">
            <a:xfrm>
              <a:off x="6788639" y="3913546"/>
              <a:ext cx="110624" cy="450877"/>
            </a:xfrm>
            <a:custGeom>
              <a:avLst/>
              <a:gdLst>
                <a:gd name="T0" fmla="*/ 33 w 47"/>
                <a:gd name="T1" fmla="*/ 12 h 193"/>
                <a:gd name="T2" fmla="*/ 27 w 47"/>
                <a:gd name="T3" fmla="*/ 193 h 193"/>
                <a:gd name="T4" fmla="*/ 10 w 47"/>
                <a:gd name="T5" fmla="*/ 69 h 193"/>
                <a:gd name="T6" fmla="*/ 30 w 47"/>
                <a:gd name="T7" fmla="*/ 64 h 193"/>
                <a:gd name="T8" fmla="*/ 0 w 47"/>
                <a:gd name="T9" fmla="*/ 53 h 193"/>
                <a:gd name="T10" fmla="*/ 8 w 47"/>
                <a:gd name="T11" fmla="*/ 0 h 193"/>
                <a:gd name="T12" fmla="*/ 33 w 47"/>
                <a:gd name="T13" fmla="*/ 12 h 193"/>
              </a:gdLst>
              <a:ahLst/>
              <a:cxnLst>
                <a:cxn ang="0">
                  <a:pos x="T0" y="T1"/>
                </a:cxn>
                <a:cxn ang="0">
                  <a:pos x="T2" y="T3"/>
                </a:cxn>
                <a:cxn ang="0">
                  <a:pos x="T4" y="T5"/>
                </a:cxn>
                <a:cxn ang="0">
                  <a:pos x="T6" y="T7"/>
                </a:cxn>
                <a:cxn ang="0">
                  <a:pos x="T8" y="T9"/>
                </a:cxn>
                <a:cxn ang="0">
                  <a:pos x="T10" y="T11"/>
                </a:cxn>
                <a:cxn ang="0">
                  <a:pos x="T12" y="T13"/>
                </a:cxn>
              </a:cxnLst>
              <a:rect l="0" t="0" r="r" b="b"/>
              <a:pathLst>
                <a:path w="47" h="193">
                  <a:moveTo>
                    <a:pt x="33" y="12"/>
                  </a:moveTo>
                  <a:cubicBezTo>
                    <a:pt x="47" y="19"/>
                    <a:pt x="39" y="102"/>
                    <a:pt x="27" y="193"/>
                  </a:cubicBezTo>
                  <a:cubicBezTo>
                    <a:pt x="27" y="193"/>
                    <a:pt x="10" y="69"/>
                    <a:pt x="10" y="69"/>
                  </a:cubicBezTo>
                  <a:cubicBezTo>
                    <a:pt x="30" y="64"/>
                    <a:pt x="30" y="64"/>
                    <a:pt x="30" y="64"/>
                  </a:cubicBezTo>
                  <a:cubicBezTo>
                    <a:pt x="0" y="53"/>
                    <a:pt x="0" y="53"/>
                    <a:pt x="0" y="53"/>
                  </a:cubicBezTo>
                  <a:cubicBezTo>
                    <a:pt x="8" y="0"/>
                    <a:pt x="8" y="0"/>
                    <a:pt x="8" y="0"/>
                  </a:cubicBezTo>
                  <a:lnTo>
                    <a:pt x="33" y="12"/>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7" name="Freeform 254"/>
            <p:cNvSpPr/>
            <p:nvPr>
              <p:custDataLst>
                <p:tags r:id="rId92"/>
              </p:custDataLst>
            </p:nvPr>
          </p:nvSpPr>
          <p:spPr bwMode="auto">
            <a:xfrm>
              <a:off x="7294828" y="4451581"/>
              <a:ext cx="127385" cy="145823"/>
            </a:xfrm>
            <a:custGeom>
              <a:avLst/>
              <a:gdLst>
                <a:gd name="T0" fmla="*/ 19 w 54"/>
                <a:gd name="T1" fmla="*/ 0 h 62"/>
                <a:gd name="T2" fmla="*/ 11 w 54"/>
                <a:gd name="T3" fmla="*/ 17 h 62"/>
                <a:gd name="T4" fmla="*/ 9 w 54"/>
                <a:gd name="T5" fmla="*/ 29 h 62"/>
                <a:gd name="T6" fmla="*/ 2 w 54"/>
                <a:gd name="T7" fmla="*/ 37 h 62"/>
                <a:gd name="T8" fmla="*/ 7 w 54"/>
                <a:gd name="T9" fmla="*/ 51 h 62"/>
                <a:gd name="T10" fmla="*/ 12 w 54"/>
                <a:gd name="T11" fmla="*/ 52 h 62"/>
                <a:gd name="T12" fmla="*/ 16 w 54"/>
                <a:gd name="T13" fmla="*/ 58 h 62"/>
                <a:gd name="T14" fmla="*/ 24 w 54"/>
                <a:gd name="T15" fmla="*/ 58 h 62"/>
                <a:gd name="T16" fmla="*/ 31 w 54"/>
                <a:gd name="T17" fmla="*/ 61 h 62"/>
                <a:gd name="T18" fmla="*/ 50 w 54"/>
                <a:gd name="T19" fmla="*/ 52 h 62"/>
                <a:gd name="T20" fmla="*/ 51 w 54"/>
                <a:gd name="T21" fmla="*/ 30 h 62"/>
                <a:gd name="T22" fmla="*/ 40 w 54"/>
                <a:gd name="T23" fmla="*/ 9 h 62"/>
                <a:gd name="T24" fmla="*/ 19 w 54"/>
                <a:gd name="T2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62">
                  <a:moveTo>
                    <a:pt x="19" y="0"/>
                  </a:moveTo>
                  <a:cubicBezTo>
                    <a:pt x="17" y="5"/>
                    <a:pt x="14" y="9"/>
                    <a:pt x="11" y="17"/>
                  </a:cubicBezTo>
                  <a:cubicBezTo>
                    <a:pt x="10" y="20"/>
                    <a:pt x="9" y="25"/>
                    <a:pt x="9" y="29"/>
                  </a:cubicBezTo>
                  <a:cubicBezTo>
                    <a:pt x="7" y="31"/>
                    <a:pt x="3" y="34"/>
                    <a:pt x="2" y="37"/>
                  </a:cubicBezTo>
                  <a:cubicBezTo>
                    <a:pt x="0" y="41"/>
                    <a:pt x="5" y="49"/>
                    <a:pt x="7" y="51"/>
                  </a:cubicBezTo>
                  <a:cubicBezTo>
                    <a:pt x="8" y="52"/>
                    <a:pt x="10" y="52"/>
                    <a:pt x="12" y="52"/>
                  </a:cubicBezTo>
                  <a:cubicBezTo>
                    <a:pt x="13" y="55"/>
                    <a:pt x="15" y="57"/>
                    <a:pt x="16" y="58"/>
                  </a:cubicBezTo>
                  <a:cubicBezTo>
                    <a:pt x="18" y="59"/>
                    <a:pt x="21" y="59"/>
                    <a:pt x="24" y="58"/>
                  </a:cubicBezTo>
                  <a:cubicBezTo>
                    <a:pt x="26" y="62"/>
                    <a:pt x="27" y="61"/>
                    <a:pt x="31" y="61"/>
                  </a:cubicBezTo>
                  <a:cubicBezTo>
                    <a:pt x="36" y="60"/>
                    <a:pt x="46" y="56"/>
                    <a:pt x="50" y="52"/>
                  </a:cubicBezTo>
                  <a:cubicBezTo>
                    <a:pt x="54" y="46"/>
                    <a:pt x="54" y="37"/>
                    <a:pt x="51" y="30"/>
                  </a:cubicBezTo>
                  <a:cubicBezTo>
                    <a:pt x="49" y="23"/>
                    <a:pt x="45" y="12"/>
                    <a:pt x="40" y="9"/>
                  </a:cubicBezTo>
                  <a:cubicBezTo>
                    <a:pt x="36" y="5"/>
                    <a:pt x="19" y="0"/>
                    <a:pt x="19" y="0"/>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r>
                <a:rPr lang="en-US">
                  <a:solidFill>
                    <a:srgbClr val="222222"/>
                  </a:solidFill>
                  <a:latin typeface="微软雅黑" panose="020B0503020204020204" charset="-122"/>
                  <a:ea typeface="微软雅黑" panose="020B0503020204020204" charset="-122"/>
                </a:rPr>
                <a:t>s</a:t>
              </a:r>
              <a:endParaRPr lang="en-US">
                <a:solidFill>
                  <a:srgbClr val="222222"/>
                </a:solidFill>
                <a:latin typeface="微软雅黑" panose="020B0503020204020204" charset="-122"/>
                <a:ea typeface="微软雅黑" panose="020B0503020204020204" charset="-122"/>
              </a:endParaRPr>
            </a:p>
          </p:txBody>
        </p:sp>
        <p:sp>
          <p:nvSpPr>
            <p:cNvPr id="108" name="Freeform 255"/>
            <p:cNvSpPr/>
            <p:nvPr>
              <p:custDataLst>
                <p:tags r:id="rId93"/>
              </p:custDataLst>
            </p:nvPr>
          </p:nvSpPr>
          <p:spPr bwMode="auto">
            <a:xfrm>
              <a:off x="7311590" y="4444876"/>
              <a:ext cx="88835" cy="51960"/>
            </a:xfrm>
            <a:custGeom>
              <a:avLst/>
              <a:gdLst>
                <a:gd name="T0" fmla="*/ 1 w 38"/>
                <a:gd name="T1" fmla="*/ 10 h 22"/>
                <a:gd name="T2" fmla="*/ 0 w 38"/>
                <a:gd name="T3" fmla="*/ 13 h 22"/>
                <a:gd name="T4" fmla="*/ 2 w 38"/>
                <a:gd name="T5" fmla="*/ 22 h 22"/>
                <a:gd name="T6" fmla="*/ 37 w 38"/>
                <a:gd name="T7" fmla="*/ 14 h 22"/>
                <a:gd name="T8" fmla="*/ 33 w 38"/>
                <a:gd name="T9" fmla="*/ 0 h 22"/>
                <a:gd name="T10" fmla="*/ 1 w 38"/>
                <a:gd name="T11" fmla="*/ 10 h 22"/>
              </a:gdLst>
              <a:ahLst/>
              <a:cxnLst>
                <a:cxn ang="0">
                  <a:pos x="T0" y="T1"/>
                </a:cxn>
                <a:cxn ang="0">
                  <a:pos x="T2" y="T3"/>
                </a:cxn>
                <a:cxn ang="0">
                  <a:pos x="T4" y="T5"/>
                </a:cxn>
                <a:cxn ang="0">
                  <a:pos x="T6" y="T7"/>
                </a:cxn>
                <a:cxn ang="0">
                  <a:pos x="T8" y="T9"/>
                </a:cxn>
                <a:cxn ang="0">
                  <a:pos x="T10" y="T11"/>
                </a:cxn>
              </a:cxnLst>
              <a:rect l="0" t="0" r="r" b="b"/>
              <a:pathLst>
                <a:path w="38" h="22">
                  <a:moveTo>
                    <a:pt x="1" y="10"/>
                  </a:moveTo>
                  <a:cubicBezTo>
                    <a:pt x="1" y="11"/>
                    <a:pt x="0" y="13"/>
                    <a:pt x="0" y="13"/>
                  </a:cubicBezTo>
                  <a:cubicBezTo>
                    <a:pt x="2" y="22"/>
                    <a:pt x="2" y="22"/>
                    <a:pt x="2" y="22"/>
                  </a:cubicBezTo>
                  <a:cubicBezTo>
                    <a:pt x="2" y="22"/>
                    <a:pt x="38" y="14"/>
                    <a:pt x="37" y="14"/>
                  </a:cubicBezTo>
                  <a:cubicBezTo>
                    <a:pt x="36" y="15"/>
                    <a:pt x="33" y="0"/>
                    <a:pt x="33" y="0"/>
                  </a:cubicBezTo>
                  <a:lnTo>
                    <a:pt x="1"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09" name="Freeform 256"/>
            <p:cNvSpPr/>
            <p:nvPr>
              <p:custDataLst>
                <p:tags r:id="rId94"/>
              </p:custDataLst>
            </p:nvPr>
          </p:nvSpPr>
          <p:spPr bwMode="auto">
            <a:xfrm>
              <a:off x="6983070" y="3891756"/>
              <a:ext cx="417355" cy="660392"/>
            </a:xfrm>
            <a:custGeom>
              <a:avLst/>
              <a:gdLst>
                <a:gd name="T0" fmla="*/ 0 w 178"/>
                <a:gd name="T1" fmla="*/ 4 h 282"/>
                <a:gd name="T2" fmla="*/ 42 w 178"/>
                <a:gd name="T3" fmla="*/ 4 h 282"/>
                <a:gd name="T4" fmla="*/ 178 w 178"/>
                <a:gd name="T5" fmla="*/ 246 h 282"/>
                <a:gd name="T6" fmla="*/ 140 w 178"/>
                <a:gd name="T7" fmla="*/ 252 h 282"/>
                <a:gd name="T8" fmla="*/ 56 w 178"/>
                <a:gd name="T9" fmla="*/ 81 h 282"/>
                <a:gd name="T10" fmla="*/ 100 w 178"/>
                <a:gd name="T11" fmla="*/ 278 h 282"/>
                <a:gd name="T12" fmla="*/ 58 w 178"/>
                <a:gd name="T13" fmla="*/ 282 h 282"/>
                <a:gd name="T14" fmla="*/ 0 w 178"/>
                <a:gd name="T15" fmla="*/ 4 h 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8" h="282">
                  <a:moveTo>
                    <a:pt x="0" y="4"/>
                  </a:moveTo>
                  <a:cubicBezTo>
                    <a:pt x="9" y="3"/>
                    <a:pt x="34" y="0"/>
                    <a:pt x="42" y="4"/>
                  </a:cubicBezTo>
                  <a:cubicBezTo>
                    <a:pt x="117" y="46"/>
                    <a:pt x="160" y="181"/>
                    <a:pt x="178" y="246"/>
                  </a:cubicBezTo>
                  <a:cubicBezTo>
                    <a:pt x="140" y="252"/>
                    <a:pt x="140" y="252"/>
                    <a:pt x="140" y="252"/>
                  </a:cubicBezTo>
                  <a:cubicBezTo>
                    <a:pt x="121" y="213"/>
                    <a:pt x="98" y="113"/>
                    <a:pt x="56" y="81"/>
                  </a:cubicBezTo>
                  <a:cubicBezTo>
                    <a:pt x="100" y="278"/>
                    <a:pt x="100" y="278"/>
                    <a:pt x="100" y="278"/>
                  </a:cubicBezTo>
                  <a:cubicBezTo>
                    <a:pt x="58" y="282"/>
                    <a:pt x="58" y="282"/>
                    <a:pt x="58" y="282"/>
                  </a:cubicBezTo>
                  <a:lnTo>
                    <a:pt x="0" y="4"/>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0" name="Freeform 257"/>
            <p:cNvSpPr/>
            <p:nvPr>
              <p:custDataLst>
                <p:tags r:id="rId95"/>
              </p:custDataLst>
            </p:nvPr>
          </p:nvSpPr>
          <p:spPr bwMode="auto">
            <a:xfrm>
              <a:off x="6981394" y="3891756"/>
              <a:ext cx="102244" cy="424060"/>
            </a:xfrm>
            <a:custGeom>
              <a:avLst/>
              <a:gdLst>
                <a:gd name="T0" fmla="*/ 14 w 61"/>
                <a:gd name="T1" fmla="*/ 0 h 253"/>
                <a:gd name="T2" fmla="*/ 14 w 61"/>
                <a:gd name="T3" fmla="*/ 0 h 253"/>
                <a:gd name="T4" fmla="*/ 61 w 61"/>
                <a:gd name="T5" fmla="*/ 66 h 253"/>
                <a:gd name="T6" fmla="*/ 29 w 61"/>
                <a:gd name="T7" fmla="*/ 77 h 253"/>
                <a:gd name="T8" fmla="*/ 53 w 61"/>
                <a:gd name="T9" fmla="*/ 81 h 253"/>
                <a:gd name="T10" fmla="*/ 53 w 61"/>
                <a:gd name="T11" fmla="*/ 253 h 253"/>
                <a:gd name="T12" fmla="*/ 0 w 61"/>
                <a:gd name="T13" fmla="*/ 4 h 253"/>
                <a:gd name="T14" fmla="*/ 14 w 61"/>
                <a:gd name="T15" fmla="*/ 0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53">
                  <a:moveTo>
                    <a:pt x="14" y="0"/>
                  </a:moveTo>
                  <a:lnTo>
                    <a:pt x="14" y="0"/>
                  </a:lnTo>
                  <a:lnTo>
                    <a:pt x="61" y="66"/>
                  </a:lnTo>
                  <a:lnTo>
                    <a:pt x="29" y="77"/>
                  </a:lnTo>
                  <a:lnTo>
                    <a:pt x="53" y="81"/>
                  </a:lnTo>
                  <a:lnTo>
                    <a:pt x="53" y="253"/>
                  </a:lnTo>
                  <a:lnTo>
                    <a:pt x="0" y="4"/>
                  </a:lnTo>
                  <a:lnTo>
                    <a:pt x="14" y="0"/>
                  </a:lnTo>
                  <a:close/>
                </a:path>
              </a:pathLst>
            </a:custGeom>
            <a:solidFill>
              <a:srgbClr val="22222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1" name="Freeform 258"/>
            <p:cNvSpPr/>
            <p:nvPr>
              <p:custDataLst>
                <p:tags r:id="rId96"/>
              </p:custDataLst>
            </p:nvPr>
          </p:nvSpPr>
          <p:spPr bwMode="auto">
            <a:xfrm>
              <a:off x="6961281" y="3898461"/>
              <a:ext cx="35199" cy="72074"/>
            </a:xfrm>
            <a:custGeom>
              <a:avLst/>
              <a:gdLst>
                <a:gd name="T0" fmla="*/ 0 w 15"/>
                <a:gd name="T1" fmla="*/ 5 h 31"/>
                <a:gd name="T2" fmla="*/ 2 w 15"/>
                <a:gd name="T3" fmla="*/ 1 h 31"/>
                <a:gd name="T4" fmla="*/ 15 w 15"/>
                <a:gd name="T5" fmla="*/ 15 h 31"/>
                <a:gd name="T6" fmla="*/ 3 w 15"/>
                <a:gd name="T7" fmla="*/ 30 h 31"/>
                <a:gd name="T8" fmla="*/ 0 w 15"/>
                <a:gd name="T9" fmla="*/ 5 h 31"/>
              </a:gdLst>
              <a:ahLst/>
              <a:cxnLst>
                <a:cxn ang="0">
                  <a:pos x="T0" y="T1"/>
                </a:cxn>
                <a:cxn ang="0">
                  <a:pos x="T2" y="T3"/>
                </a:cxn>
                <a:cxn ang="0">
                  <a:pos x="T4" y="T5"/>
                </a:cxn>
                <a:cxn ang="0">
                  <a:pos x="T6" y="T7"/>
                </a:cxn>
                <a:cxn ang="0">
                  <a:pos x="T8" y="T9"/>
                </a:cxn>
              </a:cxnLst>
              <a:rect l="0" t="0" r="r" b="b"/>
              <a:pathLst>
                <a:path w="15" h="31">
                  <a:moveTo>
                    <a:pt x="0" y="5"/>
                  </a:moveTo>
                  <a:cubicBezTo>
                    <a:pt x="2" y="1"/>
                    <a:pt x="2" y="1"/>
                    <a:pt x="2" y="1"/>
                  </a:cubicBezTo>
                  <a:cubicBezTo>
                    <a:pt x="2" y="0"/>
                    <a:pt x="15" y="15"/>
                    <a:pt x="15" y="15"/>
                  </a:cubicBezTo>
                  <a:cubicBezTo>
                    <a:pt x="15" y="15"/>
                    <a:pt x="3" y="31"/>
                    <a:pt x="3" y="30"/>
                  </a:cubicBezTo>
                  <a:lnTo>
                    <a:pt x="0" y="5"/>
                  </a:lnTo>
                  <a:close/>
                </a:path>
              </a:pathLst>
            </a:custGeom>
            <a:solidFill>
              <a:srgbClr val="A6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2" name="Freeform 259"/>
            <p:cNvSpPr/>
            <p:nvPr>
              <p:custDataLst>
                <p:tags r:id="rId97"/>
              </p:custDataLst>
            </p:nvPr>
          </p:nvSpPr>
          <p:spPr bwMode="auto">
            <a:xfrm>
              <a:off x="6941167" y="3967182"/>
              <a:ext cx="124033" cy="584967"/>
            </a:xfrm>
            <a:custGeom>
              <a:avLst/>
              <a:gdLst>
                <a:gd name="T0" fmla="*/ 0 w 74"/>
                <a:gd name="T1" fmla="*/ 1 h 349"/>
                <a:gd name="T2" fmla="*/ 18 w 74"/>
                <a:gd name="T3" fmla="*/ 0 h 349"/>
                <a:gd name="T4" fmla="*/ 74 w 74"/>
                <a:gd name="T5" fmla="*/ 289 h 349"/>
                <a:gd name="T6" fmla="*/ 54 w 74"/>
                <a:gd name="T7" fmla="*/ 349 h 349"/>
                <a:gd name="T8" fmla="*/ 14 w 74"/>
                <a:gd name="T9" fmla="*/ 291 h 349"/>
                <a:gd name="T10" fmla="*/ 0 w 74"/>
                <a:gd name="T11" fmla="*/ 1 h 349"/>
              </a:gdLst>
              <a:ahLst/>
              <a:cxnLst>
                <a:cxn ang="0">
                  <a:pos x="T0" y="T1"/>
                </a:cxn>
                <a:cxn ang="0">
                  <a:pos x="T2" y="T3"/>
                </a:cxn>
                <a:cxn ang="0">
                  <a:pos x="T4" y="T5"/>
                </a:cxn>
                <a:cxn ang="0">
                  <a:pos x="T6" y="T7"/>
                </a:cxn>
                <a:cxn ang="0">
                  <a:pos x="T8" y="T9"/>
                </a:cxn>
                <a:cxn ang="0">
                  <a:pos x="T10" y="T11"/>
                </a:cxn>
              </a:cxnLst>
              <a:rect l="0" t="0" r="r" b="b"/>
              <a:pathLst>
                <a:path w="74" h="349">
                  <a:moveTo>
                    <a:pt x="0" y="1"/>
                  </a:moveTo>
                  <a:lnTo>
                    <a:pt x="18" y="0"/>
                  </a:lnTo>
                  <a:lnTo>
                    <a:pt x="74" y="289"/>
                  </a:lnTo>
                  <a:lnTo>
                    <a:pt x="54" y="349"/>
                  </a:lnTo>
                  <a:lnTo>
                    <a:pt x="14" y="291"/>
                  </a:lnTo>
                  <a:lnTo>
                    <a:pt x="0" y="1"/>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3" name="Freeform 260"/>
            <p:cNvSpPr/>
            <p:nvPr>
              <p:custDataLst>
                <p:tags r:id="rId98"/>
              </p:custDataLst>
            </p:nvPr>
          </p:nvSpPr>
          <p:spPr bwMode="auto">
            <a:xfrm>
              <a:off x="6905968" y="3908517"/>
              <a:ext cx="67045" cy="70397"/>
            </a:xfrm>
            <a:custGeom>
              <a:avLst/>
              <a:gdLst>
                <a:gd name="T0" fmla="*/ 0 w 29"/>
                <a:gd name="T1" fmla="*/ 7 h 30"/>
                <a:gd name="T2" fmla="*/ 29 w 29"/>
                <a:gd name="T3" fmla="*/ 0 h 30"/>
                <a:gd name="T4" fmla="*/ 29 w 29"/>
                <a:gd name="T5" fmla="*/ 27 h 30"/>
                <a:gd name="T6" fmla="*/ 15 w 29"/>
                <a:gd name="T7" fmla="*/ 30 h 30"/>
                <a:gd name="T8" fmla="*/ 0 w 29"/>
                <a:gd name="T9" fmla="*/ 7 h 30"/>
              </a:gdLst>
              <a:ahLst/>
              <a:cxnLst>
                <a:cxn ang="0">
                  <a:pos x="T0" y="T1"/>
                </a:cxn>
                <a:cxn ang="0">
                  <a:pos x="T2" y="T3"/>
                </a:cxn>
                <a:cxn ang="0">
                  <a:pos x="T4" y="T5"/>
                </a:cxn>
                <a:cxn ang="0">
                  <a:pos x="T6" y="T7"/>
                </a:cxn>
                <a:cxn ang="0">
                  <a:pos x="T8" y="T9"/>
                </a:cxn>
              </a:cxnLst>
              <a:rect l="0" t="0" r="r" b="b"/>
              <a:pathLst>
                <a:path w="29" h="30">
                  <a:moveTo>
                    <a:pt x="0" y="7"/>
                  </a:moveTo>
                  <a:cubicBezTo>
                    <a:pt x="1" y="7"/>
                    <a:pt x="29" y="0"/>
                    <a:pt x="29" y="0"/>
                  </a:cubicBezTo>
                  <a:cubicBezTo>
                    <a:pt x="29" y="27"/>
                    <a:pt x="29" y="27"/>
                    <a:pt x="29" y="27"/>
                  </a:cubicBezTo>
                  <a:cubicBezTo>
                    <a:pt x="15" y="30"/>
                    <a:pt x="15" y="30"/>
                    <a:pt x="15" y="30"/>
                  </a:cubicBezTo>
                  <a:lnTo>
                    <a:pt x="0" y="7"/>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4" name="Freeform 261"/>
            <p:cNvSpPr/>
            <p:nvPr>
              <p:custDataLst>
                <p:tags r:id="rId99"/>
              </p:custDataLst>
            </p:nvPr>
          </p:nvSpPr>
          <p:spPr bwMode="auto">
            <a:xfrm>
              <a:off x="6959604" y="3868290"/>
              <a:ext cx="45256" cy="102244"/>
            </a:xfrm>
            <a:custGeom>
              <a:avLst/>
              <a:gdLst>
                <a:gd name="T0" fmla="*/ 0 w 27"/>
                <a:gd name="T1" fmla="*/ 25 h 61"/>
                <a:gd name="T2" fmla="*/ 27 w 27"/>
                <a:gd name="T3" fmla="*/ 61 h 61"/>
                <a:gd name="T4" fmla="*/ 27 w 27"/>
                <a:gd name="T5" fmla="*/ 10 h 61"/>
                <a:gd name="T6" fmla="*/ 7 w 27"/>
                <a:gd name="T7" fmla="*/ 0 h 61"/>
                <a:gd name="T8" fmla="*/ 0 w 27"/>
                <a:gd name="T9" fmla="*/ 25 h 61"/>
              </a:gdLst>
              <a:ahLst/>
              <a:cxnLst>
                <a:cxn ang="0">
                  <a:pos x="T0" y="T1"/>
                </a:cxn>
                <a:cxn ang="0">
                  <a:pos x="T2" y="T3"/>
                </a:cxn>
                <a:cxn ang="0">
                  <a:pos x="T4" y="T5"/>
                </a:cxn>
                <a:cxn ang="0">
                  <a:pos x="T6" y="T7"/>
                </a:cxn>
                <a:cxn ang="0">
                  <a:pos x="T8" y="T9"/>
                </a:cxn>
              </a:cxnLst>
              <a:rect l="0" t="0" r="r" b="b"/>
              <a:pathLst>
                <a:path w="27" h="61">
                  <a:moveTo>
                    <a:pt x="0" y="25"/>
                  </a:moveTo>
                  <a:lnTo>
                    <a:pt x="27" y="61"/>
                  </a:lnTo>
                  <a:lnTo>
                    <a:pt x="27" y="10"/>
                  </a:lnTo>
                  <a:lnTo>
                    <a:pt x="7" y="0"/>
                  </a:lnTo>
                  <a:lnTo>
                    <a:pt x="0" y="25"/>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5" name="Freeform 262"/>
            <p:cNvSpPr/>
            <p:nvPr>
              <p:custDataLst>
                <p:tags r:id="rId100"/>
              </p:custDataLst>
            </p:nvPr>
          </p:nvSpPr>
          <p:spPr bwMode="auto">
            <a:xfrm>
              <a:off x="6781935" y="3881699"/>
              <a:ext cx="142471" cy="115653"/>
            </a:xfrm>
            <a:custGeom>
              <a:avLst/>
              <a:gdLst>
                <a:gd name="T0" fmla="*/ 0 w 85"/>
                <a:gd name="T1" fmla="*/ 24 h 69"/>
                <a:gd name="T2" fmla="*/ 11 w 85"/>
                <a:gd name="T3" fmla="*/ 0 h 69"/>
                <a:gd name="T4" fmla="*/ 85 w 85"/>
                <a:gd name="T5" fmla="*/ 23 h 69"/>
                <a:gd name="T6" fmla="*/ 67 w 85"/>
                <a:gd name="T7" fmla="*/ 69 h 69"/>
                <a:gd name="T8" fmla="*/ 0 w 85"/>
                <a:gd name="T9" fmla="*/ 24 h 69"/>
              </a:gdLst>
              <a:ahLst/>
              <a:cxnLst>
                <a:cxn ang="0">
                  <a:pos x="T0" y="T1"/>
                </a:cxn>
                <a:cxn ang="0">
                  <a:pos x="T2" y="T3"/>
                </a:cxn>
                <a:cxn ang="0">
                  <a:pos x="T4" y="T5"/>
                </a:cxn>
                <a:cxn ang="0">
                  <a:pos x="T6" y="T7"/>
                </a:cxn>
                <a:cxn ang="0">
                  <a:pos x="T8" y="T9"/>
                </a:cxn>
              </a:cxnLst>
              <a:rect l="0" t="0" r="r" b="b"/>
              <a:pathLst>
                <a:path w="85" h="69">
                  <a:moveTo>
                    <a:pt x="0" y="24"/>
                  </a:moveTo>
                  <a:lnTo>
                    <a:pt x="11" y="0"/>
                  </a:lnTo>
                  <a:lnTo>
                    <a:pt x="85" y="23"/>
                  </a:lnTo>
                  <a:lnTo>
                    <a:pt x="67" y="69"/>
                  </a:lnTo>
                  <a:lnTo>
                    <a:pt x="0" y="24"/>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6" name="Freeform 263"/>
            <p:cNvSpPr/>
            <p:nvPr>
              <p:custDataLst>
                <p:tags r:id="rId101"/>
              </p:custDataLst>
            </p:nvPr>
          </p:nvSpPr>
          <p:spPr bwMode="auto">
            <a:xfrm>
              <a:off x="6666283" y="3574969"/>
              <a:ext cx="164260" cy="293322"/>
            </a:xfrm>
            <a:custGeom>
              <a:avLst/>
              <a:gdLst>
                <a:gd name="T0" fmla="*/ 70 w 70"/>
                <a:gd name="T1" fmla="*/ 17 h 125"/>
                <a:gd name="T2" fmla="*/ 63 w 70"/>
                <a:gd name="T3" fmla="*/ 10 h 125"/>
                <a:gd name="T4" fmla="*/ 1 w 70"/>
                <a:gd name="T5" fmla="*/ 56 h 125"/>
                <a:gd name="T6" fmla="*/ 14 w 70"/>
                <a:gd name="T7" fmla="*/ 105 h 125"/>
                <a:gd name="T8" fmla="*/ 53 w 70"/>
                <a:gd name="T9" fmla="*/ 125 h 125"/>
                <a:gd name="T10" fmla="*/ 52 w 70"/>
                <a:gd name="T11" fmla="*/ 109 h 125"/>
                <a:gd name="T12" fmla="*/ 40 w 70"/>
                <a:gd name="T13" fmla="*/ 97 h 125"/>
                <a:gd name="T14" fmla="*/ 27 w 70"/>
                <a:gd name="T15" fmla="*/ 93 h 125"/>
                <a:gd name="T16" fmla="*/ 21 w 70"/>
                <a:gd name="T17" fmla="*/ 79 h 125"/>
                <a:gd name="T18" fmla="*/ 32 w 70"/>
                <a:gd name="T19" fmla="*/ 75 h 125"/>
                <a:gd name="T20" fmla="*/ 47 w 70"/>
                <a:gd name="T21" fmla="*/ 83 h 125"/>
                <a:gd name="T22" fmla="*/ 51 w 70"/>
                <a:gd name="T23" fmla="*/ 80 h 125"/>
                <a:gd name="T24" fmla="*/ 31 w 70"/>
                <a:gd name="T25" fmla="*/ 20 h 125"/>
                <a:gd name="T26" fmla="*/ 70 w 70"/>
                <a:gd name="T27" fmla="*/ 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125">
                  <a:moveTo>
                    <a:pt x="70" y="17"/>
                  </a:moveTo>
                  <a:cubicBezTo>
                    <a:pt x="70" y="14"/>
                    <a:pt x="67" y="12"/>
                    <a:pt x="63" y="10"/>
                  </a:cubicBezTo>
                  <a:cubicBezTo>
                    <a:pt x="38" y="0"/>
                    <a:pt x="3" y="31"/>
                    <a:pt x="1" y="56"/>
                  </a:cubicBezTo>
                  <a:cubicBezTo>
                    <a:pt x="0" y="73"/>
                    <a:pt x="1" y="97"/>
                    <a:pt x="14" y="105"/>
                  </a:cubicBezTo>
                  <a:cubicBezTo>
                    <a:pt x="27" y="114"/>
                    <a:pt x="53" y="125"/>
                    <a:pt x="53" y="125"/>
                  </a:cubicBezTo>
                  <a:cubicBezTo>
                    <a:pt x="53" y="125"/>
                    <a:pt x="53" y="110"/>
                    <a:pt x="52" y="109"/>
                  </a:cubicBezTo>
                  <a:cubicBezTo>
                    <a:pt x="52" y="108"/>
                    <a:pt x="40" y="97"/>
                    <a:pt x="40" y="97"/>
                  </a:cubicBezTo>
                  <a:cubicBezTo>
                    <a:pt x="40" y="97"/>
                    <a:pt x="33" y="97"/>
                    <a:pt x="27" y="93"/>
                  </a:cubicBezTo>
                  <a:cubicBezTo>
                    <a:pt x="20" y="88"/>
                    <a:pt x="18" y="85"/>
                    <a:pt x="21" y="79"/>
                  </a:cubicBezTo>
                  <a:cubicBezTo>
                    <a:pt x="24" y="74"/>
                    <a:pt x="28" y="74"/>
                    <a:pt x="32" y="75"/>
                  </a:cubicBezTo>
                  <a:cubicBezTo>
                    <a:pt x="36" y="75"/>
                    <a:pt x="46" y="84"/>
                    <a:pt x="47" y="83"/>
                  </a:cubicBezTo>
                  <a:cubicBezTo>
                    <a:pt x="48" y="82"/>
                    <a:pt x="51" y="80"/>
                    <a:pt x="51" y="80"/>
                  </a:cubicBezTo>
                  <a:cubicBezTo>
                    <a:pt x="36" y="70"/>
                    <a:pt x="9" y="34"/>
                    <a:pt x="31" y="20"/>
                  </a:cubicBezTo>
                  <a:cubicBezTo>
                    <a:pt x="53" y="6"/>
                    <a:pt x="70" y="17"/>
                    <a:pt x="70" y="17"/>
                  </a:cubicBezTo>
                  <a:close/>
                </a:path>
              </a:pathLst>
            </a:cu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17" name="Freeform 264"/>
            <p:cNvSpPr/>
            <p:nvPr>
              <p:custDataLst>
                <p:tags r:id="rId102"/>
              </p:custDataLst>
            </p:nvPr>
          </p:nvSpPr>
          <p:spPr bwMode="auto">
            <a:xfrm>
              <a:off x="6483585" y="3363778"/>
              <a:ext cx="300026" cy="814596"/>
            </a:xfrm>
            <a:custGeom>
              <a:avLst/>
              <a:gdLst>
                <a:gd name="T0" fmla="*/ 100 w 128"/>
                <a:gd name="T1" fmla="*/ 347 h 347"/>
                <a:gd name="T2" fmla="*/ 0 w 128"/>
                <a:gd name="T3" fmla="*/ 10 h 347"/>
                <a:gd name="T4" fmla="*/ 43 w 128"/>
                <a:gd name="T5" fmla="*/ 0 h 347"/>
                <a:gd name="T6" fmla="*/ 128 w 128"/>
                <a:gd name="T7" fmla="*/ 257 h 347"/>
                <a:gd name="T8" fmla="*/ 100 w 128"/>
                <a:gd name="T9" fmla="*/ 347 h 347"/>
              </a:gdLst>
              <a:ahLst/>
              <a:cxnLst>
                <a:cxn ang="0">
                  <a:pos x="T0" y="T1"/>
                </a:cxn>
                <a:cxn ang="0">
                  <a:pos x="T2" y="T3"/>
                </a:cxn>
                <a:cxn ang="0">
                  <a:pos x="T4" y="T5"/>
                </a:cxn>
                <a:cxn ang="0">
                  <a:pos x="T6" y="T7"/>
                </a:cxn>
                <a:cxn ang="0">
                  <a:pos x="T8" y="T9"/>
                </a:cxn>
              </a:cxnLst>
              <a:rect l="0" t="0" r="r" b="b"/>
              <a:pathLst>
                <a:path w="128" h="347">
                  <a:moveTo>
                    <a:pt x="100" y="347"/>
                  </a:moveTo>
                  <a:cubicBezTo>
                    <a:pt x="64" y="297"/>
                    <a:pt x="30" y="166"/>
                    <a:pt x="0" y="10"/>
                  </a:cubicBezTo>
                  <a:cubicBezTo>
                    <a:pt x="15" y="9"/>
                    <a:pt x="28" y="3"/>
                    <a:pt x="43" y="0"/>
                  </a:cubicBezTo>
                  <a:cubicBezTo>
                    <a:pt x="66" y="114"/>
                    <a:pt x="81" y="202"/>
                    <a:pt x="128" y="257"/>
                  </a:cubicBezTo>
                  <a:lnTo>
                    <a:pt x="100" y="347"/>
                  </a:lnTo>
                  <a:close/>
                </a:path>
              </a:pathLst>
            </a:custGeom>
            <a:solidFill>
              <a:srgbClr val="2222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grpSp>
      <p:grpSp>
        <p:nvGrpSpPr>
          <p:cNvPr id="118" name="Group 132"/>
          <p:cNvGrpSpPr/>
          <p:nvPr>
            <p:custDataLst>
              <p:tags r:id="rId103"/>
            </p:custDataLst>
          </p:nvPr>
        </p:nvGrpSpPr>
        <p:grpSpPr>
          <a:xfrm>
            <a:off x="8118298" y="1412875"/>
            <a:ext cx="2491347" cy="2669105"/>
            <a:chOff x="6622704" y="321615"/>
            <a:chExt cx="3030429" cy="3246650"/>
          </a:xfrm>
        </p:grpSpPr>
        <p:sp>
          <p:nvSpPr>
            <p:cNvPr id="119" name="Freeform 162"/>
            <p:cNvSpPr/>
            <p:nvPr>
              <p:custDataLst>
                <p:tags r:id="rId104"/>
              </p:custDataLst>
            </p:nvPr>
          </p:nvSpPr>
          <p:spPr bwMode="auto">
            <a:xfrm>
              <a:off x="6622704" y="1050729"/>
              <a:ext cx="1382802" cy="1091156"/>
            </a:xfrm>
            <a:custGeom>
              <a:avLst/>
              <a:gdLst>
                <a:gd name="T0" fmla="*/ 825 w 825"/>
                <a:gd name="T1" fmla="*/ 0 h 651"/>
                <a:gd name="T2" fmla="*/ 4 w 825"/>
                <a:gd name="T3" fmla="*/ 99 h 651"/>
                <a:gd name="T4" fmla="*/ 291 w 825"/>
                <a:gd name="T5" fmla="*/ 328 h 651"/>
                <a:gd name="T6" fmla="*/ 0 w 825"/>
                <a:gd name="T7" fmla="*/ 651 h 651"/>
                <a:gd name="T8" fmla="*/ 787 w 825"/>
                <a:gd name="T9" fmla="*/ 544 h 651"/>
                <a:gd name="T10" fmla="*/ 825 w 825"/>
                <a:gd name="T11" fmla="*/ 0 h 651"/>
              </a:gdLst>
              <a:ahLst/>
              <a:cxnLst>
                <a:cxn ang="0">
                  <a:pos x="T0" y="T1"/>
                </a:cxn>
                <a:cxn ang="0">
                  <a:pos x="T2" y="T3"/>
                </a:cxn>
                <a:cxn ang="0">
                  <a:pos x="T4" y="T5"/>
                </a:cxn>
                <a:cxn ang="0">
                  <a:pos x="T6" y="T7"/>
                </a:cxn>
                <a:cxn ang="0">
                  <a:pos x="T8" y="T9"/>
                </a:cxn>
                <a:cxn ang="0">
                  <a:pos x="T10" y="T11"/>
                </a:cxn>
              </a:cxnLst>
              <a:rect l="0" t="0" r="r" b="b"/>
              <a:pathLst>
                <a:path w="825" h="651">
                  <a:moveTo>
                    <a:pt x="825" y="0"/>
                  </a:moveTo>
                  <a:lnTo>
                    <a:pt x="4" y="99"/>
                  </a:lnTo>
                  <a:lnTo>
                    <a:pt x="291" y="328"/>
                  </a:lnTo>
                  <a:lnTo>
                    <a:pt x="0" y="651"/>
                  </a:lnTo>
                  <a:lnTo>
                    <a:pt x="787" y="544"/>
                  </a:lnTo>
                  <a:lnTo>
                    <a:pt x="825" y="0"/>
                  </a:lnTo>
                  <a:close/>
                </a:path>
              </a:pathLst>
            </a:custGeom>
            <a:solidFill>
              <a:srgbClr val="2196F3">
                <a:lumMod val="60000"/>
                <a:lumOff val="40000"/>
              </a:srgbClr>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0" name="Rectangle 186"/>
            <p:cNvSpPr>
              <a:spLocks noChangeArrowheads="1"/>
            </p:cNvSpPr>
            <p:nvPr>
              <p:custDataLst>
                <p:tags r:id="rId105"/>
              </p:custDataLst>
            </p:nvPr>
          </p:nvSpPr>
          <p:spPr bwMode="auto">
            <a:xfrm>
              <a:off x="9596145" y="358490"/>
              <a:ext cx="45256" cy="3209775"/>
            </a:xfrm>
            <a:prstGeom prst="rect">
              <a:avLst/>
            </a:prstGeom>
            <a:solidFill>
              <a:srgbClr val="222222">
                <a:lumMod val="60000"/>
                <a:lumOff val="40000"/>
              </a:srgbClr>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1" name="Rectangle 187"/>
            <p:cNvSpPr>
              <a:spLocks noChangeArrowheads="1"/>
            </p:cNvSpPr>
            <p:nvPr>
              <p:custDataLst>
                <p:tags r:id="rId106"/>
              </p:custDataLst>
            </p:nvPr>
          </p:nvSpPr>
          <p:spPr bwMode="auto">
            <a:xfrm>
              <a:off x="9619611" y="358490"/>
              <a:ext cx="21790" cy="3209775"/>
            </a:xfrm>
            <a:prstGeom prst="rect">
              <a:avLst/>
            </a:prstGeom>
            <a:solidFill>
              <a:srgbClr val="222222"/>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2" name="Freeform 188"/>
            <p:cNvSpPr/>
            <p:nvPr>
              <p:custDataLst>
                <p:tags r:id="rId107"/>
              </p:custDataLst>
            </p:nvPr>
          </p:nvSpPr>
          <p:spPr bwMode="auto">
            <a:xfrm>
              <a:off x="7388691" y="723884"/>
              <a:ext cx="628546" cy="1238655"/>
            </a:xfrm>
            <a:custGeom>
              <a:avLst/>
              <a:gdLst>
                <a:gd name="T0" fmla="*/ 375 w 375"/>
                <a:gd name="T1" fmla="*/ 90 h 739"/>
                <a:gd name="T2" fmla="*/ 46 w 375"/>
                <a:gd name="T3" fmla="*/ 0 h 739"/>
                <a:gd name="T4" fmla="*/ 0 w 375"/>
                <a:gd name="T5" fmla="*/ 572 h 739"/>
                <a:gd name="T6" fmla="*/ 330 w 375"/>
                <a:gd name="T7" fmla="*/ 739 h 739"/>
                <a:gd name="T8" fmla="*/ 375 w 375"/>
                <a:gd name="T9" fmla="*/ 90 h 739"/>
              </a:gdLst>
              <a:ahLst/>
              <a:cxnLst>
                <a:cxn ang="0">
                  <a:pos x="T0" y="T1"/>
                </a:cxn>
                <a:cxn ang="0">
                  <a:pos x="T2" y="T3"/>
                </a:cxn>
                <a:cxn ang="0">
                  <a:pos x="T4" y="T5"/>
                </a:cxn>
                <a:cxn ang="0">
                  <a:pos x="T6" y="T7"/>
                </a:cxn>
                <a:cxn ang="0">
                  <a:pos x="T8" y="T9"/>
                </a:cxn>
              </a:cxnLst>
              <a:rect l="0" t="0" r="r" b="b"/>
              <a:pathLst>
                <a:path w="375" h="739">
                  <a:moveTo>
                    <a:pt x="375" y="90"/>
                  </a:moveTo>
                  <a:lnTo>
                    <a:pt x="46" y="0"/>
                  </a:lnTo>
                  <a:lnTo>
                    <a:pt x="0" y="572"/>
                  </a:lnTo>
                  <a:lnTo>
                    <a:pt x="330" y="739"/>
                  </a:lnTo>
                  <a:lnTo>
                    <a:pt x="375" y="90"/>
                  </a:lnTo>
                  <a:close/>
                </a:path>
              </a:pathLst>
            </a:custGeom>
            <a:solidFill>
              <a:srgbClr val="2196F3">
                <a:lumMod val="75000"/>
              </a:srgbClr>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3" name="Freeform 189"/>
            <p:cNvSpPr/>
            <p:nvPr>
              <p:custDataLst>
                <p:tags r:id="rId108"/>
              </p:custDataLst>
            </p:nvPr>
          </p:nvSpPr>
          <p:spPr bwMode="auto">
            <a:xfrm>
              <a:off x="7388691" y="371899"/>
              <a:ext cx="2219186" cy="1304023"/>
            </a:xfrm>
            <a:custGeom>
              <a:avLst/>
              <a:gdLst>
                <a:gd name="T0" fmla="*/ 1317 w 1324"/>
                <a:gd name="T1" fmla="*/ 0 h 778"/>
                <a:gd name="T2" fmla="*/ 1324 w 1324"/>
                <a:gd name="T3" fmla="*/ 616 h 778"/>
                <a:gd name="T4" fmla="*/ 0 w 1324"/>
                <a:gd name="T5" fmla="*/ 778 h 778"/>
                <a:gd name="T6" fmla="*/ 46 w 1324"/>
                <a:gd name="T7" fmla="*/ 206 h 778"/>
                <a:gd name="T8" fmla="*/ 1317 w 1324"/>
                <a:gd name="T9" fmla="*/ 0 h 778"/>
              </a:gdLst>
              <a:ahLst/>
              <a:cxnLst>
                <a:cxn ang="0">
                  <a:pos x="T0" y="T1"/>
                </a:cxn>
                <a:cxn ang="0">
                  <a:pos x="T2" y="T3"/>
                </a:cxn>
                <a:cxn ang="0">
                  <a:pos x="T4" y="T5"/>
                </a:cxn>
                <a:cxn ang="0">
                  <a:pos x="T6" y="T7"/>
                </a:cxn>
                <a:cxn ang="0">
                  <a:pos x="T8" y="T9"/>
                </a:cxn>
              </a:cxnLst>
              <a:rect l="0" t="0" r="r" b="b"/>
              <a:pathLst>
                <a:path w="1324" h="778">
                  <a:moveTo>
                    <a:pt x="1317" y="0"/>
                  </a:moveTo>
                  <a:lnTo>
                    <a:pt x="1324" y="616"/>
                  </a:lnTo>
                  <a:lnTo>
                    <a:pt x="0" y="778"/>
                  </a:lnTo>
                  <a:lnTo>
                    <a:pt x="46" y="206"/>
                  </a:lnTo>
                  <a:lnTo>
                    <a:pt x="1317" y="0"/>
                  </a:lnTo>
                  <a:close/>
                </a:path>
              </a:pathLst>
            </a:custGeom>
            <a:solidFill>
              <a:srgbClr val="2196F3"/>
            </a:solidFill>
            <a:ln>
              <a:noFill/>
            </a:ln>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4" name="Oval 191"/>
            <p:cNvSpPr>
              <a:spLocks noChangeArrowheads="1"/>
            </p:cNvSpPr>
            <p:nvPr>
              <p:custDataLst>
                <p:tags r:id="rId109"/>
              </p:custDataLst>
            </p:nvPr>
          </p:nvSpPr>
          <p:spPr bwMode="auto">
            <a:xfrm>
              <a:off x="9587764" y="321615"/>
              <a:ext cx="65369" cy="60340"/>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25" name="Freeform 192"/>
            <p:cNvSpPr/>
            <p:nvPr>
              <p:custDataLst>
                <p:tags r:id="rId110"/>
              </p:custDataLst>
            </p:nvPr>
          </p:nvSpPr>
          <p:spPr bwMode="auto">
            <a:xfrm>
              <a:off x="9587764" y="321615"/>
              <a:ext cx="60340" cy="41904"/>
            </a:xfrm>
            <a:custGeom>
              <a:avLst/>
              <a:gdLst>
                <a:gd name="T0" fmla="*/ 14 w 26"/>
                <a:gd name="T1" fmla="*/ 0 h 18"/>
                <a:gd name="T2" fmla="*/ 26 w 26"/>
                <a:gd name="T3" fmla="*/ 7 h 18"/>
                <a:gd name="T4" fmla="*/ 15 w 26"/>
                <a:gd name="T5" fmla="*/ 16 h 18"/>
                <a:gd name="T6" fmla="*/ 0 w 26"/>
                <a:gd name="T7" fmla="*/ 10 h 18"/>
                <a:gd name="T8" fmla="*/ 14 w 26"/>
                <a:gd name="T9" fmla="*/ 0 h 18"/>
              </a:gdLst>
              <a:ahLst/>
              <a:cxnLst>
                <a:cxn ang="0">
                  <a:pos x="T0" y="T1"/>
                </a:cxn>
                <a:cxn ang="0">
                  <a:pos x="T2" y="T3"/>
                </a:cxn>
                <a:cxn ang="0">
                  <a:pos x="T4" y="T5"/>
                </a:cxn>
                <a:cxn ang="0">
                  <a:pos x="T6" y="T7"/>
                </a:cxn>
                <a:cxn ang="0">
                  <a:pos x="T8" y="T9"/>
                </a:cxn>
              </a:cxnLst>
              <a:rect l="0" t="0" r="r" b="b"/>
              <a:pathLst>
                <a:path w="26" h="18">
                  <a:moveTo>
                    <a:pt x="14" y="0"/>
                  </a:moveTo>
                  <a:cubicBezTo>
                    <a:pt x="19" y="0"/>
                    <a:pt x="24" y="3"/>
                    <a:pt x="26" y="7"/>
                  </a:cubicBezTo>
                  <a:cubicBezTo>
                    <a:pt x="25" y="11"/>
                    <a:pt x="21" y="15"/>
                    <a:pt x="15" y="16"/>
                  </a:cubicBezTo>
                  <a:cubicBezTo>
                    <a:pt x="8" y="18"/>
                    <a:pt x="2" y="15"/>
                    <a:pt x="0" y="10"/>
                  </a:cubicBezTo>
                  <a:cubicBezTo>
                    <a:pt x="1" y="4"/>
                    <a:pt x="7" y="0"/>
                    <a:pt x="14" y="0"/>
                  </a:cubicBezTo>
                  <a:close/>
                </a:path>
              </a:pathLst>
            </a:custGeom>
            <a:solidFill>
              <a:srgbClr val="6D6E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grpSp>
      <p:sp>
        <p:nvSpPr>
          <p:cNvPr id="127" name="Freeform 190"/>
          <p:cNvSpPr/>
          <p:nvPr>
            <p:custDataLst>
              <p:tags r:id="rId111"/>
            </p:custDataLst>
          </p:nvPr>
        </p:nvSpPr>
        <p:spPr bwMode="auto">
          <a:xfrm>
            <a:off x="10565551" y="2684731"/>
            <a:ext cx="97835" cy="117127"/>
          </a:xfrm>
          <a:custGeom>
            <a:avLst/>
            <a:gdLst>
              <a:gd name="T0" fmla="*/ 43 w 51"/>
              <a:gd name="T1" fmla="*/ 15 h 61"/>
              <a:gd name="T2" fmla="*/ 16 w 51"/>
              <a:gd name="T3" fmla="*/ 5 h 61"/>
              <a:gd name="T4" fmla="*/ 1 w 51"/>
              <a:gd name="T5" fmla="*/ 24 h 61"/>
              <a:gd name="T6" fmla="*/ 20 w 51"/>
              <a:gd name="T7" fmla="*/ 50 h 61"/>
              <a:gd name="T8" fmla="*/ 45 w 51"/>
              <a:gd name="T9" fmla="*/ 49 h 61"/>
              <a:gd name="T10" fmla="*/ 43 w 51"/>
              <a:gd name="T11" fmla="*/ 15 h 61"/>
            </a:gdLst>
            <a:ahLst/>
            <a:cxnLst>
              <a:cxn ang="0">
                <a:pos x="T0" y="T1"/>
              </a:cxn>
              <a:cxn ang="0">
                <a:pos x="T2" y="T3"/>
              </a:cxn>
              <a:cxn ang="0">
                <a:pos x="T4" y="T5"/>
              </a:cxn>
              <a:cxn ang="0">
                <a:pos x="T6" y="T7"/>
              </a:cxn>
              <a:cxn ang="0">
                <a:pos x="T8" y="T9"/>
              </a:cxn>
              <a:cxn ang="0">
                <a:pos x="T10" y="T11"/>
              </a:cxn>
            </a:cxnLst>
            <a:rect l="0" t="0" r="r" b="b"/>
            <a:pathLst>
              <a:path w="51" h="61">
                <a:moveTo>
                  <a:pt x="43" y="15"/>
                </a:moveTo>
                <a:cubicBezTo>
                  <a:pt x="42" y="6"/>
                  <a:pt x="30" y="0"/>
                  <a:pt x="16" y="5"/>
                </a:cubicBezTo>
                <a:cubicBezTo>
                  <a:pt x="3" y="9"/>
                  <a:pt x="0" y="13"/>
                  <a:pt x="1" y="24"/>
                </a:cubicBezTo>
                <a:cubicBezTo>
                  <a:pt x="2" y="35"/>
                  <a:pt x="11" y="46"/>
                  <a:pt x="20" y="50"/>
                </a:cubicBezTo>
                <a:cubicBezTo>
                  <a:pt x="30" y="54"/>
                  <a:pt x="41" y="61"/>
                  <a:pt x="45" y="49"/>
                </a:cubicBezTo>
                <a:cubicBezTo>
                  <a:pt x="51" y="32"/>
                  <a:pt x="44" y="24"/>
                  <a:pt x="43" y="15"/>
                </a:cubicBezTo>
                <a:close/>
              </a:path>
            </a:pathLst>
          </a:custGeom>
          <a:solidFill>
            <a:srgbClr val="E0A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endParaRPr lang="en-US">
              <a:solidFill>
                <a:srgbClr val="222222"/>
              </a:solidFill>
              <a:latin typeface="微软雅黑" panose="020B0503020204020204" charset="-122"/>
              <a:ea typeface="微软雅黑" panose="020B0503020204020204" charset="-122"/>
            </a:endParaRPr>
          </a:p>
        </p:txBody>
      </p:sp>
      <p:sp>
        <p:nvSpPr>
          <p:cNvPr id="134" name="文本框 133"/>
          <p:cNvSpPr txBox="1"/>
          <p:nvPr>
            <p:custDataLst>
              <p:tags r:id="rId112"/>
            </p:custDataLst>
          </p:nvPr>
        </p:nvSpPr>
        <p:spPr>
          <a:xfrm>
            <a:off x="1904365" y="2394585"/>
            <a:ext cx="5359400" cy="1670050"/>
          </a:xfrm>
          <a:prstGeom prst="rect">
            <a:avLst/>
          </a:prstGeom>
          <a:noFill/>
        </p:spPr>
        <p:txBody>
          <a:bodyPr wrap="square" rtlCol="0">
            <a:normAutofit lnSpcReduction="10000"/>
          </a:bodyPr>
          <a:lstStyle>
            <a:defPPr>
              <a:defRPr lang="en-US"/>
            </a:defPPr>
            <a:lvl1pPr>
              <a:lnSpc>
                <a:spcPct val="120000"/>
              </a:lnSpc>
              <a:defRPr kumimoji="1" sz="1400">
                <a:solidFill>
                  <a:srgbClr val="222222">
                    <a:lumMod val="75000"/>
                    <a:lumOff val="25000"/>
                  </a:srgbClr>
                </a:solidFill>
                <a:latin typeface="+mn-ea"/>
              </a:defRPr>
            </a:lvl1pPr>
          </a:lstStyle>
          <a:p>
            <a:pPr algn="just">
              <a:lnSpc>
                <a:spcPct val="130000"/>
              </a:lnSpc>
            </a:pPr>
            <a:r>
              <a:rPr lang="zh-CN" altLang="en-US" sz="1600" b="1" spc="150" dirty="0">
                <a:latin typeface="微软雅黑" panose="020B0503020204020204" charset="-122"/>
                <a:ea typeface="微软雅黑" panose="020B0503020204020204" charset="-122"/>
              </a:rPr>
              <a:t>（1）疑病的心理障碍：</a:t>
            </a:r>
            <a:r>
              <a:rPr lang="zh-CN" altLang="en-US" sz="1600" spc="150" dirty="0">
                <a:latin typeface="微软雅黑" panose="020B0503020204020204" charset="-122"/>
                <a:ea typeface="微软雅黑" panose="020B0503020204020204" charset="-122"/>
              </a:rPr>
              <a:t>患者坚信自己患有严重疾病，为此到处求治，找过许多医生，但反复检查均无阳性特征，或有小毛病但与本人感觉不对称。出现疑病性烦恼、不适感、感觉过敏，对自身健康过分关注。</a:t>
            </a:r>
            <a:endParaRPr lang="zh-CN" altLang="en-US" sz="1600" spc="150" dirty="0">
              <a:latin typeface="微软雅黑" panose="020B0503020204020204" charset="-122"/>
              <a:ea typeface="微软雅黑" panose="020B0503020204020204" charset="-122"/>
            </a:endParaRPr>
          </a:p>
        </p:txBody>
      </p:sp>
      <p:grpSp>
        <p:nvGrpSpPr>
          <p:cNvPr id="202" name="组合 201"/>
          <p:cNvGrpSpPr/>
          <p:nvPr>
            <p:custDataLst>
              <p:tags r:id="rId113"/>
            </p:custDataLst>
          </p:nvPr>
        </p:nvGrpSpPr>
        <p:grpSpPr>
          <a:xfrm>
            <a:off x="1205339" y="2481227"/>
            <a:ext cx="695056" cy="695236"/>
            <a:chOff x="730359" y="1888739"/>
            <a:chExt cx="695056" cy="695236"/>
          </a:xfrm>
        </p:grpSpPr>
        <p:sp>
          <p:nvSpPr>
            <p:cNvPr id="129" name="Shape 1489"/>
            <p:cNvSpPr/>
            <p:nvPr>
              <p:custDataLst>
                <p:tags r:id="rId114"/>
              </p:custDataLst>
            </p:nvPr>
          </p:nvSpPr>
          <p:spPr>
            <a:xfrm>
              <a:off x="730359" y="1888739"/>
              <a:ext cx="695056" cy="695236"/>
            </a:xfrm>
            <a:prstGeom prst="ellipse">
              <a:avLst/>
            </a:prstGeom>
            <a:solidFill>
              <a:srgbClr val="FCC301"/>
            </a:solidFill>
            <a:ln w="25400" cap="flat" cmpd="sng">
              <a:solidFill>
                <a:srgbClr val="222222">
                  <a:alpha val="0"/>
                </a:srgbClr>
              </a:solidFill>
              <a:prstDash val="solid"/>
              <a:miter/>
              <a:headEnd type="none" w="med" len="med"/>
              <a:tailEnd type="none" w="med" len="med"/>
            </a:ln>
            <a:effectLst/>
          </p:spPr>
          <p:txBody>
            <a:bodyPr lIns="0" tIns="0" rIns="0" bIns="0" anchor="t" anchorCtr="0">
              <a:noAutofit/>
            </a:bodyPr>
            <a:lstStyle/>
            <a:p>
              <a:pPr defTabSz="457200"/>
              <a:endParaRPr dirty="0">
                <a:solidFill>
                  <a:srgbClr val="222222"/>
                </a:solidFill>
                <a:latin typeface="微软雅黑" panose="020B0503020204020204" charset="-122"/>
                <a:ea typeface="微软雅黑" panose="020B0503020204020204" charset="-122"/>
                <a:cs typeface="Roboto"/>
                <a:sym typeface="Roboto"/>
              </a:endParaRPr>
            </a:p>
          </p:txBody>
        </p:sp>
        <p:sp>
          <p:nvSpPr>
            <p:cNvPr id="195" name="任意形状 194"/>
            <p:cNvSpPr/>
            <p:nvPr>
              <p:custDataLst>
                <p:tags r:id="rId115"/>
              </p:custDataLst>
            </p:nvPr>
          </p:nvSpPr>
          <p:spPr>
            <a:xfrm>
              <a:off x="950200" y="2056357"/>
              <a:ext cx="255937" cy="360000"/>
            </a:xfrm>
            <a:custGeom>
              <a:avLst/>
              <a:gdLst>
                <a:gd name="connsiteX0" fmla="*/ 220500 w 255937"/>
                <a:gd name="connsiteY0" fmla="*/ 226688 h 360000"/>
                <a:gd name="connsiteX1" fmla="*/ 232312 w 255937"/>
                <a:gd name="connsiteY1" fmla="*/ 226688 h 360000"/>
                <a:gd name="connsiteX2" fmla="*/ 232312 w 255937"/>
                <a:gd name="connsiteY2" fmla="*/ 238500 h 360000"/>
                <a:gd name="connsiteX3" fmla="*/ 220500 w 255937"/>
                <a:gd name="connsiteY3" fmla="*/ 238500 h 360000"/>
                <a:gd name="connsiteX4" fmla="*/ 162562 w 255937"/>
                <a:gd name="connsiteY4" fmla="*/ 226688 h 360000"/>
                <a:gd name="connsiteX5" fmla="*/ 209250 w 255937"/>
                <a:gd name="connsiteY5" fmla="*/ 226688 h 360000"/>
                <a:gd name="connsiteX6" fmla="*/ 209250 w 255937"/>
                <a:gd name="connsiteY6" fmla="*/ 238500 h 360000"/>
                <a:gd name="connsiteX7" fmla="*/ 162562 w 255937"/>
                <a:gd name="connsiteY7" fmla="*/ 238500 h 360000"/>
                <a:gd name="connsiteX8" fmla="*/ 81000 w 255937"/>
                <a:gd name="connsiteY8" fmla="*/ 226688 h 360000"/>
                <a:gd name="connsiteX9" fmla="*/ 92813 w 255937"/>
                <a:gd name="connsiteY9" fmla="*/ 226688 h 360000"/>
                <a:gd name="connsiteX10" fmla="*/ 92813 w 255937"/>
                <a:gd name="connsiteY10" fmla="*/ 238500 h 360000"/>
                <a:gd name="connsiteX11" fmla="*/ 81000 w 255937"/>
                <a:gd name="connsiteY11" fmla="*/ 238500 h 360000"/>
                <a:gd name="connsiteX12" fmla="*/ 23062 w 255937"/>
                <a:gd name="connsiteY12" fmla="*/ 226688 h 360000"/>
                <a:gd name="connsiteX13" fmla="*/ 69749 w 255937"/>
                <a:gd name="connsiteY13" fmla="*/ 226688 h 360000"/>
                <a:gd name="connsiteX14" fmla="*/ 69749 w 255937"/>
                <a:gd name="connsiteY14" fmla="*/ 238500 h 360000"/>
                <a:gd name="connsiteX15" fmla="*/ 23062 w 255937"/>
                <a:gd name="connsiteY15" fmla="*/ 238500 h 360000"/>
                <a:gd name="connsiteX16" fmla="*/ 197437 w 255937"/>
                <a:gd name="connsiteY16" fmla="*/ 156938 h 360000"/>
                <a:gd name="connsiteX17" fmla="*/ 174374 w 255937"/>
                <a:gd name="connsiteY17" fmla="*/ 180000 h 360000"/>
                <a:gd name="connsiteX18" fmla="*/ 197437 w 255937"/>
                <a:gd name="connsiteY18" fmla="*/ 203062 h 360000"/>
                <a:gd name="connsiteX19" fmla="*/ 220499 w 255937"/>
                <a:gd name="connsiteY19" fmla="*/ 180000 h 360000"/>
                <a:gd name="connsiteX20" fmla="*/ 197437 w 255937"/>
                <a:gd name="connsiteY20" fmla="*/ 156938 h 360000"/>
                <a:gd name="connsiteX21" fmla="*/ 57937 w 255937"/>
                <a:gd name="connsiteY21" fmla="*/ 156938 h 360000"/>
                <a:gd name="connsiteX22" fmla="*/ 34875 w 255937"/>
                <a:gd name="connsiteY22" fmla="*/ 180000 h 360000"/>
                <a:gd name="connsiteX23" fmla="*/ 57937 w 255937"/>
                <a:gd name="connsiteY23" fmla="*/ 203062 h 360000"/>
                <a:gd name="connsiteX24" fmla="*/ 81000 w 255937"/>
                <a:gd name="connsiteY24" fmla="*/ 180000 h 360000"/>
                <a:gd name="connsiteX25" fmla="*/ 57937 w 255937"/>
                <a:gd name="connsiteY25" fmla="*/ 156938 h 360000"/>
                <a:gd name="connsiteX26" fmla="*/ 197437 w 255937"/>
                <a:gd name="connsiteY26" fmla="*/ 145125 h 360000"/>
                <a:gd name="connsiteX27" fmla="*/ 232312 w 255937"/>
                <a:gd name="connsiteY27" fmla="*/ 180000 h 360000"/>
                <a:gd name="connsiteX28" fmla="*/ 197437 w 255937"/>
                <a:gd name="connsiteY28" fmla="*/ 214875 h 360000"/>
                <a:gd name="connsiteX29" fmla="*/ 162562 w 255937"/>
                <a:gd name="connsiteY29" fmla="*/ 180000 h 360000"/>
                <a:gd name="connsiteX30" fmla="*/ 197437 w 255937"/>
                <a:gd name="connsiteY30" fmla="*/ 145125 h 360000"/>
                <a:gd name="connsiteX31" fmla="*/ 57937 w 255937"/>
                <a:gd name="connsiteY31" fmla="*/ 145125 h 360000"/>
                <a:gd name="connsiteX32" fmla="*/ 92812 w 255937"/>
                <a:gd name="connsiteY32" fmla="*/ 180000 h 360000"/>
                <a:gd name="connsiteX33" fmla="*/ 57937 w 255937"/>
                <a:gd name="connsiteY33" fmla="*/ 214875 h 360000"/>
                <a:gd name="connsiteX34" fmla="*/ 23062 w 255937"/>
                <a:gd name="connsiteY34" fmla="*/ 180000 h 360000"/>
                <a:gd name="connsiteX35" fmla="*/ 57937 w 255937"/>
                <a:gd name="connsiteY35" fmla="*/ 145125 h 360000"/>
                <a:gd name="connsiteX36" fmla="*/ 151312 w 255937"/>
                <a:gd name="connsiteY36" fmla="*/ 116438 h 360000"/>
                <a:gd name="connsiteX37" fmla="*/ 151312 w 255937"/>
                <a:gd name="connsiteY37" fmla="*/ 278438 h 360000"/>
                <a:gd name="connsiteX38" fmla="*/ 161999 w 255937"/>
                <a:gd name="connsiteY38" fmla="*/ 348188 h 360000"/>
                <a:gd name="connsiteX39" fmla="*/ 233437 w 255937"/>
                <a:gd name="connsiteY39" fmla="*/ 348188 h 360000"/>
                <a:gd name="connsiteX40" fmla="*/ 244124 w 255937"/>
                <a:gd name="connsiteY40" fmla="*/ 277875 h 360000"/>
                <a:gd name="connsiteX41" fmla="*/ 244124 w 255937"/>
                <a:gd name="connsiteY41" fmla="*/ 116438 h 360000"/>
                <a:gd name="connsiteX42" fmla="*/ 11812 w 255937"/>
                <a:gd name="connsiteY42" fmla="*/ 116438 h 360000"/>
                <a:gd name="connsiteX43" fmla="*/ 11812 w 255937"/>
                <a:gd name="connsiteY43" fmla="*/ 277875 h 360000"/>
                <a:gd name="connsiteX44" fmla="*/ 22500 w 255937"/>
                <a:gd name="connsiteY44" fmla="*/ 348188 h 360000"/>
                <a:gd name="connsiteX45" fmla="*/ 93938 w 255937"/>
                <a:gd name="connsiteY45" fmla="*/ 348188 h 360000"/>
                <a:gd name="connsiteX46" fmla="*/ 104625 w 255937"/>
                <a:gd name="connsiteY46" fmla="*/ 277875 h 360000"/>
                <a:gd name="connsiteX47" fmla="*/ 104625 w 255937"/>
                <a:gd name="connsiteY47" fmla="*/ 116438 h 360000"/>
                <a:gd name="connsiteX48" fmla="*/ 185625 w 255937"/>
                <a:gd name="connsiteY48" fmla="*/ 52313 h 360000"/>
                <a:gd name="connsiteX49" fmla="*/ 197437 w 255937"/>
                <a:gd name="connsiteY49" fmla="*/ 52313 h 360000"/>
                <a:gd name="connsiteX50" fmla="*/ 197437 w 255937"/>
                <a:gd name="connsiteY50" fmla="*/ 64126 h 360000"/>
                <a:gd name="connsiteX51" fmla="*/ 185625 w 255937"/>
                <a:gd name="connsiteY51" fmla="*/ 64126 h 360000"/>
                <a:gd name="connsiteX52" fmla="*/ 47281 w 255937"/>
                <a:gd name="connsiteY52" fmla="*/ 52313 h 360000"/>
                <a:gd name="connsiteX53" fmla="*/ 41555 w 255937"/>
                <a:gd name="connsiteY53" fmla="*/ 76641 h 360000"/>
                <a:gd name="connsiteX54" fmla="*/ 18703 w 255937"/>
                <a:gd name="connsiteY54" fmla="*/ 104625 h 360000"/>
                <a:gd name="connsiteX55" fmla="*/ 97694 w 255937"/>
                <a:gd name="connsiteY55" fmla="*/ 104625 h 360000"/>
                <a:gd name="connsiteX56" fmla="*/ 74883 w 255937"/>
                <a:gd name="connsiteY56" fmla="*/ 76852 h 360000"/>
                <a:gd name="connsiteX57" fmla="*/ 69133 w 255937"/>
                <a:gd name="connsiteY57" fmla="*/ 52313 h 360000"/>
                <a:gd name="connsiteX58" fmla="*/ 162562 w 255937"/>
                <a:gd name="connsiteY58" fmla="*/ 42535 h 360000"/>
                <a:gd name="connsiteX59" fmla="*/ 152332 w 255937"/>
                <a:gd name="connsiteY59" fmla="*/ 104625 h 360000"/>
                <a:gd name="connsiteX60" fmla="*/ 243069 w 255937"/>
                <a:gd name="connsiteY60" fmla="*/ 104625 h 360000"/>
                <a:gd name="connsiteX61" fmla="*/ 232875 w 255937"/>
                <a:gd name="connsiteY61" fmla="*/ 44818 h 360000"/>
                <a:gd name="connsiteX62" fmla="*/ 232875 w 255937"/>
                <a:gd name="connsiteY62" fmla="*/ 46688 h 360000"/>
                <a:gd name="connsiteX63" fmla="*/ 191812 w 255937"/>
                <a:gd name="connsiteY63" fmla="*/ 87188 h 360000"/>
                <a:gd name="connsiteX64" fmla="*/ 162562 w 255937"/>
                <a:gd name="connsiteY64" fmla="*/ 87188 h 360000"/>
                <a:gd name="connsiteX65" fmla="*/ 174374 w 255937"/>
                <a:gd name="connsiteY65" fmla="*/ 11812 h 360000"/>
                <a:gd name="connsiteX66" fmla="*/ 174374 w 255937"/>
                <a:gd name="connsiteY66" fmla="*/ 75375 h 360000"/>
                <a:gd name="connsiteX67" fmla="*/ 191812 w 255937"/>
                <a:gd name="connsiteY67" fmla="*/ 75375 h 360000"/>
                <a:gd name="connsiteX68" fmla="*/ 221062 w 255937"/>
                <a:gd name="connsiteY68" fmla="*/ 46125 h 360000"/>
                <a:gd name="connsiteX69" fmla="*/ 221062 w 255937"/>
                <a:gd name="connsiteY69" fmla="*/ 11812 h 360000"/>
                <a:gd name="connsiteX70" fmla="*/ 197437 w 255937"/>
                <a:gd name="connsiteY70" fmla="*/ 11812 h 360000"/>
                <a:gd name="connsiteX71" fmla="*/ 197437 w 255937"/>
                <a:gd name="connsiteY71" fmla="*/ 40500 h 360000"/>
                <a:gd name="connsiteX72" fmla="*/ 185625 w 255937"/>
                <a:gd name="connsiteY72" fmla="*/ 40500 h 360000"/>
                <a:gd name="connsiteX73" fmla="*/ 185625 w 255937"/>
                <a:gd name="connsiteY73" fmla="*/ 11812 h 360000"/>
                <a:gd name="connsiteX74" fmla="*/ 52313 w 255937"/>
                <a:gd name="connsiteY74" fmla="*/ 11250 h 360000"/>
                <a:gd name="connsiteX75" fmla="*/ 52313 w 255937"/>
                <a:gd name="connsiteY75" fmla="*/ 30938 h 360000"/>
                <a:gd name="connsiteX76" fmla="*/ 50062 w 255937"/>
                <a:gd name="connsiteY76" fmla="*/ 40500 h 360000"/>
                <a:gd name="connsiteX77" fmla="*/ 66365 w 255937"/>
                <a:gd name="connsiteY77" fmla="*/ 40500 h 360000"/>
                <a:gd name="connsiteX78" fmla="*/ 64125 w 255937"/>
                <a:gd name="connsiteY78" fmla="*/ 30938 h 360000"/>
                <a:gd name="connsiteX79" fmla="*/ 64125 w 255937"/>
                <a:gd name="connsiteY79" fmla="*/ 19688 h 360000"/>
                <a:gd name="connsiteX80" fmla="*/ 55688 w 255937"/>
                <a:gd name="connsiteY80" fmla="*/ 11250 h 360000"/>
                <a:gd name="connsiteX81" fmla="*/ 157499 w 255937"/>
                <a:gd name="connsiteY81" fmla="*/ 0 h 360000"/>
                <a:gd name="connsiteX82" fmla="*/ 237374 w 255937"/>
                <a:gd name="connsiteY82" fmla="*/ 0 h 360000"/>
                <a:gd name="connsiteX83" fmla="*/ 255937 w 255937"/>
                <a:gd name="connsiteY83" fmla="*/ 110250 h 360000"/>
                <a:gd name="connsiteX84" fmla="*/ 255937 w 255937"/>
                <a:gd name="connsiteY84" fmla="*/ 279563 h 360000"/>
                <a:gd name="connsiteX85" fmla="*/ 242999 w 255937"/>
                <a:gd name="connsiteY85" fmla="*/ 360000 h 360000"/>
                <a:gd name="connsiteX86" fmla="*/ 151874 w 255937"/>
                <a:gd name="connsiteY86" fmla="*/ 360000 h 360000"/>
                <a:gd name="connsiteX87" fmla="*/ 139499 w 255937"/>
                <a:gd name="connsiteY87" fmla="*/ 278438 h 360000"/>
                <a:gd name="connsiteX88" fmla="*/ 139499 w 255937"/>
                <a:gd name="connsiteY88" fmla="*/ 109125 h 360000"/>
                <a:gd name="connsiteX89" fmla="*/ 40500 w 255937"/>
                <a:gd name="connsiteY89" fmla="*/ 0 h 360000"/>
                <a:gd name="connsiteX90" fmla="*/ 60188 w 255937"/>
                <a:gd name="connsiteY90" fmla="*/ 0 h 360000"/>
                <a:gd name="connsiteX91" fmla="*/ 75375 w 255937"/>
                <a:gd name="connsiteY91" fmla="*/ 15188 h 360000"/>
                <a:gd name="connsiteX92" fmla="*/ 75375 w 255937"/>
                <a:gd name="connsiteY92" fmla="*/ 31500 h 360000"/>
                <a:gd name="connsiteX93" fmla="*/ 113625 w 255937"/>
                <a:gd name="connsiteY93" fmla="*/ 105750 h 360000"/>
                <a:gd name="connsiteX94" fmla="*/ 115875 w 255937"/>
                <a:gd name="connsiteY94" fmla="*/ 107438 h 360000"/>
                <a:gd name="connsiteX95" fmla="*/ 115875 w 255937"/>
                <a:gd name="connsiteY95" fmla="*/ 279563 h 360000"/>
                <a:gd name="connsiteX96" fmla="*/ 103500 w 255937"/>
                <a:gd name="connsiteY96" fmla="*/ 360000 h 360000"/>
                <a:gd name="connsiteX97" fmla="*/ 12375 w 255937"/>
                <a:gd name="connsiteY97" fmla="*/ 360000 h 360000"/>
                <a:gd name="connsiteX98" fmla="*/ 0 w 255937"/>
                <a:gd name="connsiteY98" fmla="*/ 278438 h 360000"/>
                <a:gd name="connsiteX99" fmla="*/ 0 w 255937"/>
                <a:gd name="connsiteY99" fmla="*/ 107438 h 360000"/>
                <a:gd name="connsiteX100" fmla="*/ 2250 w 255937"/>
                <a:gd name="connsiteY100" fmla="*/ 105750 h 360000"/>
                <a:gd name="connsiteX101" fmla="*/ 40500 w 255937"/>
                <a:gd name="connsiteY101" fmla="*/ 3150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5937" h="360000">
                  <a:moveTo>
                    <a:pt x="220500" y="226688"/>
                  </a:moveTo>
                  <a:lnTo>
                    <a:pt x="232312" y="226688"/>
                  </a:lnTo>
                  <a:lnTo>
                    <a:pt x="232312" y="238500"/>
                  </a:lnTo>
                  <a:lnTo>
                    <a:pt x="220500" y="238500"/>
                  </a:lnTo>
                  <a:close/>
                  <a:moveTo>
                    <a:pt x="162562" y="226688"/>
                  </a:moveTo>
                  <a:lnTo>
                    <a:pt x="209250" y="226688"/>
                  </a:lnTo>
                  <a:lnTo>
                    <a:pt x="209250" y="238500"/>
                  </a:lnTo>
                  <a:lnTo>
                    <a:pt x="162562" y="238500"/>
                  </a:lnTo>
                  <a:close/>
                  <a:moveTo>
                    <a:pt x="81000" y="226688"/>
                  </a:moveTo>
                  <a:lnTo>
                    <a:pt x="92813" y="226688"/>
                  </a:lnTo>
                  <a:lnTo>
                    <a:pt x="92813" y="238500"/>
                  </a:lnTo>
                  <a:lnTo>
                    <a:pt x="81000" y="238500"/>
                  </a:lnTo>
                  <a:close/>
                  <a:moveTo>
                    <a:pt x="23062" y="226688"/>
                  </a:moveTo>
                  <a:lnTo>
                    <a:pt x="69749" y="226688"/>
                  </a:lnTo>
                  <a:lnTo>
                    <a:pt x="69749" y="238500"/>
                  </a:lnTo>
                  <a:lnTo>
                    <a:pt x="23062" y="238500"/>
                  </a:lnTo>
                  <a:close/>
                  <a:moveTo>
                    <a:pt x="197437" y="156938"/>
                  </a:moveTo>
                  <a:cubicBezTo>
                    <a:pt x="184499" y="156938"/>
                    <a:pt x="174374" y="167063"/>
                    <a:pt x="174374" y="180000"/>
                  </a:cubicBezTo>
                  <a:cubicBezTo>
                    <a:pt x="174374" y="192938"/>
                    <a:pt x="184499" y="203062"/>
                    <a:pt x="197437" y="203062"/>
                  </a:cubicBezTo>
                  <a:cubicBezTo>
                    <a:pt x="210375" y="203062"/>
                    <a:pt x="220499" y="192938"/>
                    <a:pt x="220499" y="180000"/>
                  </a:cubicBezTo>
                  <a:cubicBezTo>
                    <a:pt x="220499" y="167063"/>
                    <a:pt x="210375" y="156938"/>
                    <a:pt x="197437" y="156938"/>
                  </a:cubicBezTo>
                  <a:close/>
                  <a:moveTo>
                    <a:pt x="57937" y="156938"/>
                  </a:moveTo>
                  <a:cubicBezTo>
                    <a:pt x="44999" y="156938"/>
                    <a:pt x="34875" y="167063"/>
                    <a:pt x="34875" y="180000"/>
                  </a:cubicBezTo>
                  <a:cubicBezTo>
                    <a:pt x="34875" y="192938"/>
                    <a:pt x="44999" y="203062"/>
                    <a:pt x="57937" y="203062"/>
                  </a:cubicBezTo>
                  <a:cubicBezTo>
                    <a:pt x="70875" y="203062"/>
                    <a:pt x="81000" y="192938"/>
                    <a:pt x="81000" y="180000"/>
                  </a:cubicBezTo>
                  <a:cubicBezTo>
                    <a:pt x="81000" y="167063"/>
                    <a:pt x="70875" y="156938"/>
                    <a:pt x="57937" y="156938"/>
                  </a:cubicBezTo>
                  <a:close/>
                  <a:moveTo>
                    <a:pt x="197437" y="145125"/>
                  </a:moveTo>
                  <a:cubicBezTo>
                    <a:pt x="216562" y="145125"/>
                    <a:pt x="232312" y="160875"/>
                    <a:pt x="232312" y="180000"/>
                  </a:cubicBezTo>
                  <a:cubicBezTo>
                    <a:pt x="232312" y="199125"/>
                    <a:pt x="216562" y="214875"/>
                    <a:pt x="197437" y="214875"/>
                  </a:cubicBezTo>
                  <a:cubicBezTo>
                    <a:pt x="178312" y="214875"/>
                    <a:pt x="162562" y="199125"/>
                    <a:pt x="162562" y="180000"/>
                  </a:cubicBezTo>
                  <a:cubicBezTo>
                    <a:pt x="162562" y="160875"/>
                    <a:pt x="178312" y="145125"/>
                    <a:pt x="197437" y="145125"/>
                  </a:cubicBezTo>
                  <a:close/>
                  <a:moveTo>
                    <a:pt x="57937" y="145125"/>
                  </a:moveTo>
                  <a:cubicBezTo>
                    <a:pt x="77062" y="145125"/>
                    <a:pt x="92812" y="160875"/>
                    <a:pt x="92812" y="180000"/>
                  </a:cubicBezTo>
                  <a:cubicBezTo>
                    <a:pt x="92812" y="199125"/>
                    <a:pt x="77062" y="214875"/>
                    <a:pt x="57937" y="214875"/>
                  </a:cubicBezTo>
                  <a:cubicBezTo>
                    <a:pt x="38812" y="214875"/>
                    <a:pt x="23062" y="199125"/>
                    <a:pt x="23062" y="180000"/>
                  </a:cubicBezTo>
                  <a:cubicBezTo>
                    <a:pt x="23062" y="160875"/>
                    <a:pt x="38812" y="145125"/>
                    <a:pt x="57937" y="145125"/>
                  </a:cubicBezTo>
                  <a:close/>
                  <a:moveTo>
                    <a:pt x="151312" y="116438"/>
                  </a:moveTo>
                  <a:lnTo>
                    <a:pt x="151312" y="278438"/>
                  </a:lnTo>
                  <a:lnTo>
                    <a:pt x="161999" y="348188"/>
                  </a:lnTo>
                  <a:lnTo>
                    <a:pt x="233437" y="348188"/>
                  </a:lnTo>
                  <a:lnTo>
                    <a:pt x="244124" y="277875"/>
                  </a:lnTo>
                  <a:lnTo>
                    <a:pt x="244124" y="116438"/>
                  </a:lnTo>
                  <a:close/>
                  <a:moveTo>
                    <a:pt x="11812" y="116438"/>
                  </a:moveTo>
                  <a:lnTo>
                    <a:pt x="11812" y="277875"/>
                  </a:lnTo>
                  <a:lnTo>
                    <a:pt x="22500" y="348188"/>
                  </a:lnTo>
                  <a:lnTo>
                    <a:pt x="93938" y="348188"/>
                  </a:lnTo>
                  <a:lnTo>
                    <a:pt x="104625" y="277875"/>
                  </a:lnTo>
                  <a:lnTo>
                    <a:pt x="104625" y="116438"/>
                  </a:lnTo>
                  <a:close/>
                  <a:moveTo>
                    <a:pt x="185625" y="52313"/>
                  </a:moveTo>
                  <a:lnTo>
                    <a:pt x="197437" y="52313"/>
                  </a:lnTo>
                  <a:lnTo>
                    <a:pt x="197437" y="64126"/>
                  </a:lnTo>
                  <a:lnTo>
                    <a:pt x="185625" y="64126"/>
                  </a:lnTo>
                  <a:close/>
                  <a:moveTo>
                    <a:pt x="47281" y="52313"/>
                  </a:moveTo>
                  <a:lnTo>
                    <a:pt x="41555" y="76641"/>
                  </a:lnTo>
                  <a:lnTo>
                    <a:pt x="18703" y="104625"/>
                  </a:lnTo>
                  <a:lnTo>
                    <a:pt x="97694" y="104625"/>
                  </a:lnTo>
                  <a:lnTo>
                    <a:pt x="74883" y="76852"/>
                  </a:lnTo>
                  <a:lnTo>
                    <a:pt x="69133" y="52313"/>
                  </a:lnTo>
                  <a:close/>
                  <a:moveTo>
                    <a:pt x="162562" y="42535"/>
                  </a:moveTo>
                  <a:lnTo>
                    <a:pt x="152332" y="104625"/>
                  </a:lnTo>
                  <a:lnTo>
                    <a:pt x="243069" y="104625"/>
                  </a:lnTo>
                  <a:lnTo>
                    <a:pt x="232875" y="44818"/>
                  </a:lnTo>
                  <a:lnTo>
                    <a:pt x="232875" y="46688"/>
                  </a:lnTo>
                  <a:cubicBezTo>
                    <a:pt x="232312" y="69188"/>
                    <a:pt x="214312" y="87188"/>
                    <a:pt x="191812" y="87188"/>
                  </a:cubicBezTo>
                  <a:lnTo>
                    <a:pt x="162562" y="87188"/>
                  </a:lnTo>
                  <a:close/>
                  <a:moveTo>
                    <a:pt x="174374" y="11812"/>
                  </a:moveTo>
                  <a:lnTo>
                    <a:pt x="174374" y="75375"/>
                  </a:lnTo>
                  <a:lnTo>
                    <a:pt x="191812" y="75375"/>
                  </a:lnTo>
                  <a:cubicBezTo>
                    <a:pt x="207562" y="75375"/>
                    <a:pt x="221062" y="62438"/>
                    <a:pt x="221062" y="46125"/>
                  </a:cubicBezTo>
                  <a:lnTo>
                    <a:pt x="221062" y="11812"/>
                  </a:lnTo>
                  <a:lnTo>
                    <a:pt x="197437" y="11812"/>
                  </a:lnTo>
                  <a:lnTo>
                    <a:pt x="197437" y="40500"/>
                  </a:lnTo>
                  <a:lnTo>
                    <a:pt x="185625" y="40500"/>
                  </a:lnTo>
                  <a:lnTo>
                    <a:pt x="185625" y="11812"/>
                  </a:lnTo>
                  <a:close/>
                  <a:moveTo>
                    <a:pt x="52313" y="11250"/>
                  </a:moveTo>
                  <a:lnTo>
                    <a:pt x="52313" y="30938"/>
                  </a:lnTo>
                  <a:lnTo>
                    <a:pt x="50062" y="40500"/>
                  </a:lnTo>
                  <a:lnTo>
                    <a:pt x="66365" y="40500"/>
                  </a:lnTo>
                  <a:lnTo>
                    <a:pt x="64125" y="30938"/>
                  </a:lnTo>
                  <a:lnTo>
                    <a:pt x="64125" y="19688"/>
                  </a:lnTo>
                  <a:lnTo>
                    <a:pt x="55688" y="11250"/>
                  </a:lnTo>
                  <a:close/>
                  <a:moveTo>
                    <a:pt x="157499" y="0"/>
                  </a:moveTo>
                  <a:lnTo>
                    <a:pt x="237374" y="0"/>
                  </a:lnTo>
                  <a:lnTo>
                    <a:pt x="255937" y="110250"/>
                  </a:lnTo>
                  <a:lnTo>
                    <a:pt x="255937" y="279563"/>
                  </a:lnTo>
                  <a:lnTo>
                    <a:pt x="242999" y="360000"/>
                  </a:lnTo>
                  <a:lnTo>
                    <a:pt x="151874" y="360000"/>
                  </a:lnTo>
                  <a:lnTo>
                    <a:pt x="139499" y="278438"/>
                  </a:lnTo>
                  <a:lnTo>
                    <a:pt x="139499" y="109125"/>
                  </a:lnTo>
                  <a:close/>
                  <a:moveTo>
                    <a:pt x="40500" y="0"/>
                  </a:moveTo>
                  <a:lnTo>
                    <a:pt x="60188" y="0"/>
                  </a:lnTo>
                  <a:lnTo>
                    <a:pt x="75375" y="15188"/>
                  </a:lnTo>
                  <a:lnTo>
                    <a:pt x="75375" y="31500"/>
                  </a:lnTo>
                  <a:cubicBezTo>
                    <a:pt x="75375" y="60750"/>
                    <a:pt x="89438" y="88875"/>
                    <a:pt x="113625" y="105750"/>
                  </a:cubicBezTo>
                  <a:lnTo>
                    <a:pt x="115875" y="107438"/>
                  </a:lnTo>
                  <a:lnTo>
                    <a:pt x="115875" y="279563"/>
                  </a:lnTo>
                  <a:lnTo>
                    <a:pt x="103500" y="360000"/>
                  </a:lnTo>
                  <a:lnTo>
                    <a:pt x="12375" y="360000"/>
                  </a:lnTo>
                  <a:lnTo>
                    <a:pt x="0" y="278438"/>
                  </a:lnTo>
                  <a:lnTo>
                    <a:pt x="0" y="107438"/>
                  </a:lnTo>
                  <a:lnTo>
                    <a:pt x="2250" y="105750"/>
                  </a:lnTo>
                  <a:cubicBezTo>
                    <a:pt x="26437" y="88875"/>
                    <a:pt x="40500" y="60750"/>
                    <a:pt x="40500" y="31500"/>
                  </a:cubicBezTo>
                  <a:close/>
                </a:path>
              </a:pathLst>
            </a:custGeom>
            <a:solidFill>
              <a:srgbClr val="FFFFFF"/>
            </a:solidFill>
            <a:ln w="5507"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grpSp>
      <p:grpSp>
        <p:nvGrpSpPr>
          <p:cNvPr id="201" name="组合 200"/>
          <p:cNvGrpSpPr/>
          <p:nvPr>
            <p:custDataLst>
              <p:tags r:id="rId116"/>
            </p:custDataLst>
          </p:nvPr>
        </p:nvGrpSpPr>
        <p:grpSpPr>
          <a:xfrm>
            <a:off x="1205339" y="4310497"/>
            <a:ext cx="695056" cy="695236"/>
            <a:chOff x="730359" y="3448306"/>
            <a:chExt cx="695056" cy="695236"/>
          </a:xfrm>
        </p:grpSpPr>
        <p:sp>
          <p:nvSpPr>
            <p:cNvPr id="140" name="Shape 1490"/>
            <p:cNvSpPr/>
            <p:nvPr>
              <p:custDataLst>
                <p:tags r:id="rId117"/>
              </p:custDataLst>
            </p:nvPr>
          </p:nvSpPr>
          <p:spPr>
            <a:xfrm>
              <a:off x="730359" y="3448306"/>
              <a:ext cx="695056" cy="695236"/>
            </a:xfrm>
            <a:prstGeom prst="ellipse">
              <a:avLst/>
            </a:prstGeom>
            <a:solidFill>
              <a:srgbClr val="7EA96D"/>
            </a:solidFill>
            <a:ln w="25400" cap="flat" cmpd="sng">
              <a:solidFill>
                <a:srgbClr val="222222">
                  <a:alpha val="0"/>
                </a:srgbClr>
              </a:solidFill>
              <a:prstDash val="solid"/>
              <a:miter/>
              <a:headEnd type="none" w="med" len="med"/>
              <a:tailEnd type="none" w="med" len="med"/>
            </a:ln>
            <a:effectLst/>
          </p:spPr>
          <p:txBody>
            <a:bodyPr lIns="0" tIns="0" rIns="0" bIns="0" anchor="t" anchorCtr="0">
              <a:noAutofit/>
            </a:bodyPr>
            <a:lstStyle/>
            <a:p>
              <a:pPr defTabSz="457200"/>
              <a:endParaRPr dirty="0">
                <a:solidFill>
                  <a:srgbClr val="222222"/>
                </a:solidFill>
                <a:latin typeface="微软雅黑" panose="020B0503020204020204" charset="-122"/>
                <a:ea typeface="微软雅黑" panose="020B0503020204020204" charset="-122"/>
                <a:cs typeface="Roboto"/>
                <a:sym typeface="Roboto"/>
              </a:endParaRPr>
            </a:p>
          </p:txBody>
        </p:sp>
        <p:sp>
          <p:nvSpPr>
            <p:cNvPr id="196" name="任意形状 195"/>
            <p:cNvSpPr/>
            <p:nvPr>
              <p:custDataLst>
                <p:tags r:id="rId118"/>
              </p:custDataLst>
            </p:nvPr>
          </p:nvSpPr>
          <p:spPr>
            <a:xfrm>
              <a:off x="897886" y="3616487"/>
              <a:ext cx="360000" cy="358874"/>
            </a:xfrm>
            <a:custGeom>
              <a:avLst/>
              <a:gdLst>
                <a:gd name="connsiteX0" fmla="*/ 185625 w 360000"/>
                <a:gd name="connsiteY0" fmla="*/ 331312 h 358874"/>
                <a:gd name="connsiteX1" fmla="*/ 196313 w 360000"/>
                <a:gd name="connsiteY1" fmla="*/ 331312 h 358874"/>
                <a:gd name="connsiteX2" fmla="*/ 196313 w 360000"/>
                <a:gd name="connsiteY2" fmla="*/ 342562 h 358874"/>
                <a:gd name="connsiteX3" fmla="*/ 185625 w 360000"/>
                <a:gd name="connsiteY3" fmla="*/ 342562 h 358874"/>
                <a:gd name="connsiteX4" fmla="*/ 136688 w 360000"/>
                <a:gd name="connsiteY4" fmla="*/ 331312 h 358874"/>
                <a:gd name="connsiteX5" fmla="*/ 174938 w 360000"/>
                <a:gd name="connsiteY5" fmla="*/ 331312 h 358874"/>
                <a:gd name="connsiteX6" fmla="*/ 174938 w 360000"/>
                <a:gd name="connsiteY6" fmla="*/ 342562 h 358874"/>
                <a:gd name="connsiteX7" fmla="*/ 136688 w 360000"/>
                <a:gd name="connsiteY7" fmla="*/ 342562 h 358874"/>
                <a:gd name="connsiteX8" fmla="*/ 131062 w 360000"/>
                <a:gd name="connsiteY8" fmla="*/ 326249 h 358874"/>
                <a:gd name="connsiteX9" fmla="*/ 131062 w 360000"/>
                <a:gd name="connsiteY9" fmla="*/ 347624 h 358874"/>
                <a:gd name="connsiteX10" fmla="*/ 228937 w 360000"/>
                <a:gd name="connsiteY10" fmla="*/ 347624 h 358874"/>
                <a:gd name="connsiteX11" fmla="*/ 228937 w 360000"/>
                <a:gd name="connsiteY11" fmla="*/ 326249 h 358874"/>
                <a:gd name="connsiteX12" fmla="*/ 180000 w 360000"/>
                <a:gd name="connsiteY12" fmla="*/ 206437 h 358874"/>
                <a:gd name="connsiteX13" fmla="*/ 163688 w 360000"/>
                <a:gd name="connsiteY13" fmla="*/ 222750 h 358874"/>
                <a:gd name="connsiteX14" fmla="*/ 180000 w 360000"/>
                <a:gd name="connsiteY14" fmla="*/ 239062 h 358874"/>
                <a:gd name="connsiteX15" fmla="*/ 196313 w 360000"/>
                <a:gd name="connsiteY15" fmla="*/ 222750 h 358874"/>
                <a:gd name="connsiteX16" fmla="*/ 180000 w 360000"/>
                <a:gd name="connsiteY16" fmla="*/ 206437 h 358874"/>
                <a:gd name="connsiteX17" fmla="*/ 316125 w 360000"/>
                <a:gd name="connsiteY17" fmla="*/ 163125 h 358874"/>
                <a:gd name="connsiteX18" fmla="*/ 316125 w 360000"/>
                <a:gd name="connsiteY18" fmla="*/ 195187 h 358874"/>
                <a:gd name="connsiteX19" fmla="*/ 316687 w 360000"/>
                <a:gd name="connsiteY19" fmla="*/ 195187 h 358874"/>
                <a:gd name="connsiteX20" fmla="*/ 348750 w 360000"/>
                <a:gd name="connsiteY20" fmla="*/ 195187 h 358874"/>
                <a:gd name="connsiteX21" fmla="*/ 348750 w 360000"/>
                <a:gd name="connsiteY21" fmla="*/ 163125 h 358874"/>
                <a:gd name="connsiteX22" fmla="*/ 11250 w 360000"/>
                <a:gd name="connsiteY22" fmla="*/ 163125 h 358874"/>
                <a:gd name="connsiteX23" fmla="*/ 11250 w 360000"/>
                <a:gd name="connsiteY23" fmla="*/ 195187 h 358874"/>
                <a:gd name="connsiteX24" fmla="*/ 43875 w 360000"/>
                <a:gd name="connsiteY24" fmla="*/ 195187 h 358874"/>
                <a:gd name="connsiteX25" fmla="*/ 43875 w 360000"/>
                <a:gd name="connsiteY25" fmla="*/ 163125 h 358874"/>
                <a:gd name="connsiteX26" fmla="*/ 172688 w 360000"/>
                <a:gd name="connsiteY26" fmla="*/ 75374 h 358874"/>
                <a:gd name="connsiteX27" fmla="*/ 104625 w 360000"/>
                <a:gd name="connsiteY27" fmla="*/ 222750 h 358874"/>
                <a:gd name="connsiteX28" fmla="*/ 136687 w 360000"/>
                <a:gd name="connsiteY28" fmla="*/ 297562 h 358874"/>
                <a:gd name="connsiteX29" fmla="*/ 136687 w 360000"/>
                <a:gd name="connsiteY29" fmla="*/ 314999 h 358874"/>
                <a:gd name="connsiteX30" fmla="*/ 223313 w 360000"/>
                <a:gd name="connsiteY30" fmla="*/ 314999 h 358874"/>
                <a:gd name="connsiteX31" fmla="*/ 223313 w 360000"/>
                <a:gd name="connsiteY31" fmla="*/ 297562 h 358874"/>
                <a:gd name="connsiteX32" fmla="*/ 255375 w 360000"/>
                <a:gd name="connsiteY32" fmla="*/ 222750 h 358874"/>
                <a:gd name="connsiteX33" fmla="*/ 187313 w 360000"/>
                <a:gd name="connsiteY33" fmla="*/ 75374 h 358874"/>
                <a:gd name="connsiteX34" fmla="*/ 185625 w 360000"/>
                <a:gd name="connsiteY34" fmla="*/ 75374 h 358874"/>
                <a:gd name="connsiteX35" fmla="*/ 185625 w 360000"/>
                <a:gd name="connsiteY35" fmla="*/ 196960 h 358874"/>
                <a:gd name="connsiteX36" fmla="*/ 199477 w 360000"/>
                <a:gd name="connsiteY36" fmla="*/ 202711 h 358874"/>
                <a:gd name="connsiteX37" fmla="*/ 207563 w 360000"/>
                <a:gd name="connsiteY37" fmla="*/ 222187 h 358874"/>
                <a:gd name="connsiteX38" fmla="*/ 180000 w 360000"/>
                <a:gd name="connsiteY38" fmla="*/ 249750 h 358874"/>
                <a:gd name="connsiteX39" fmla="*/ 152438 w 360000"/>
                <a:gd name="connsiteY39" fmla="*/ 222187 h 358874"/>
                <a:gd name="connsiteX40" fmla="*/ 160524 w 360000"/>
                <a:gd name="connsiteY40" fmla="*/ 202711 h 358874"/>
                <a:gd name="connsiteX41" fmla="*/ 174375 w 360000"/>
                <a:gd name="connsiteY41" fmla="*/ 196960 h 358874"/>
                <a:gd name="connsiteX42" fmla="*/ 174375 w 360000"/>
                <a:gd name="connsiteY42" fmla="*/ 75374 h 358874"/>
                <a:gd name="connsiteX43" fmla="*/ 165375 w 360000"/>
                <a:gd name="connsiteY43" fmla="*/ 64687 h 358874"/>
                <a:gd name="connsiteX44" fmla="*/ 194063 w 360000"/>
                <a:gd name="connsiteY44" fmla="*/ 64687 h 358874"/>
                <a:gd name="connsiteX45" fmla="*/ 267188 w 360000"/>
                <a:gd name="connsiteY45" fmla="*/ 222750 h 358874"/>
                <a:gd name="connsiteX46" fmla="*/ 234563 w 360000"/>
                <a:gd name="connsiteY46" fmla="*/ 300375 h 358874"/>
                <a:gd name="connsiteX47" fmla="*/ 234563 w 360000"/>
                <a:gd name="connsiteY47" fmla="*/ 314999 h 358874"/>
                <a:gd name="connsiteX48" fmla="*/ 240187 w 360000"/>
                <a:gd name="connsiteY48" fmla="*/ 314999 h 358874"/>
                <a:gd name="connsiteX49" fmla="*/ 240187 w 360000"/>
                <a:gd name="connsiteY49" fmla="*/ 358874 h 358874"/>
                <a:gd name="connsiteX50" fmla="*/ 119812 w 360000"/>
                <a:gd name="connsiteY50" fmla="*/ 358874 h 358874"/>
                <a:gd name="connsiteX51" fmla="*/ 119812 w 360000"/>
                <a:gd name="connsiteY51" fmla="*/ 314999 h 358874"/>
                <a:gd name="connsiteX52" fmla="*/ 125437 w 360000"/>
                <a:gd name="connsiteY52" fmla="*/ 314999 h 358874"/>
                <a:gd name="connsiteX53" fmla="*/ 125437 w 360000"/>
                <a:gd name="connsiteY53" fmla="*/ 300375 h 358874"/>
                <a:gd name="connsiteX54" fmla="*/ 92250 w 360000"/>
                <a:gd name="connsiteY54" fmla="*/ 222750 h 358874"/>
                <a:gd name="connsiteX55" fmla="*/ 338062 w 360000"/>
                <a:gd name="connsiteY55" fmla="*/ 15749 h 358874"/>
                <a:gd name="connsiteX56" fmla="*/ 327375 w 360000"/>
                <a:gd name="connsiteY56" fmla="*/ 26437 h 358874"/>
                <a:gd name="connsiteX57" fmla="*/ 338062 w 360000"/>
                <a:gd name="connsiteY57" fmla="*/ 37124 h 358874"/>
                <a:gd name="connsiteX58" fmla="*/ 348750 w 360000"/>
                <a:gd name="connsiteY58" fmla="*/ 26437 h 358874"/>
                <a:gd name="connsiteX59" fmla="*/ 338062 w 360000"/>
                <a:gd name="connsiteY59" fmla="*/ 15749 h 358874"/>
                <a:gd name="connsiteX60" fmla="*/ 21938 w 360000"/>
                <a:gd name="connsiteY60" fmla="*/ 15749 h 358874"/>
                <a:gd name="connsiteX61" fmla="*/ 11250 w 360000"/>
                <a:gd name="connsiteY61" fmla="*/ 26437 h 358874"/>
                <a:gd name="connsiteX62" fmla="*/ 21938 w 360000"/>
                <a:gd name="connsiteY62" fmla="*/ 37124 h 358874"/>
                <a:gd name="connsiteX63" fmla="*/ 32625 w 360000"/>
                <a:gd name="connsiteY63" fmla="*/ 26437 h 358874"/>
                <a:gd name="connsiteX64" fmla="*/ 21938 w 360000"/>
                <a:gd name="connsiteY64" fmla="*/ 15749 h 358874"/>
                <a:gd name="connsiteX65" fmla="*/ 163688 w 360000"/>
                <a:gd name="connsiteY65" fmla="*/ 11250 h 358874"/>
                <a:gd name="connsiteX66" fmla="*/ 163688 w 360000"/>
                <a:gd name="connsiteY66" fmla="*/ 43313 h 358874"/>
                <a:gd name="connsiteX67" fmla="*/ 196313 w 360000"/>
                <a:gd name="connsiteY67" fmla="*/ 43313 h 358874"/>
                <a:gd name="connsiteX68" fmla="*/ 196313 w 360000"/>
                <a:gd name="connsiteY68" fmla="*/ 11250 h 358874"/>
                <a:gd name="connsiteX69" fmla="*/ 152438 w 360000"/>
                <a:gd name="connsiteY69" fmla="*/ 0 h 358874"/>
                <a:gd name="connsiteX70" fmla="*/ 207000 w 360000"/>
                <a:gd name="connsiteY70" fmla="*/ 0 h 358874"/>
                <a:gd name="connsiteX71" fmla="*/ 207215 w 360000"/>
                <a:gd name="connsiteY71" fmla="*/ 20812 h 358874"/>
                <a:gd name="connsiteX72" fmla="*/ 318514 w 360000"/>
                <a:gd name="connsiteY72" fmla="*/ 20812 h 358874"/>
                <a:gd name="connsiteX73" fmla="*/ 322664 w 360000"/>
                <a:gd name="connsiteY73" fmla="*/ 11038 h 358874"/>
                <a:gd name="connsiteX74" fmla="*/ 338062 w 360000"/>
                <a:gd name="connsiteY74" fmla="*/ 4499 h 358874"/>
                <a:gd name="connsiteX75" fmla="*/ 360000 w 360000"/>
                <a:gd name="connsiteY75" fmla="*/ 26437 h 358874"/>
                <a:gd name="connsiteX76" fmla="*/ 338062 w 360000"/>
                <a:gd name="connsiteY76" fmla="*/ 48374 h 358874"/>
                <a:gd name="connsiteX77" fmla="*/ 322453 w 360000"/>
                <a:gd name="connsiteY77" fmla="*/ 41835 h 358874"/>
                <a:gd name="connsiteX78" fmla="*/ 318437 w 360000"/>
                <a:gd name="connsiteY78" fmla="*/ 32062 h 358874"/>
                <a:gd name="connsiteX79" fmla="*/ 232613 w 360000"/>
                <a:gd name="connsiteY79" fmla="*/ 32062 h 358874"/>
                <a:gd name="connsiteX80" fmla="*/ 251183 w 360000"/>
                <a:gd name="connsiteY80" fmla="*/ 37959 h 358874"/>
                <a:gd name="connsiteX81" fmla="*/ 320915 w 360000"/>
                <a:gd name="connsiteY81" fmla="*/ 107691 h 358874"/>
                <a:gd name="connsiteX82" fmla="*/ 334946 w 360000"/>
                <a:gd name="connsiteY82" fmla="*/ 151875 h 358874"/>
                <a:gd name="connsiteX83" fmla="*/ 360000 w 360000"/>
                <a:gd name="connsiteY83" fmla="*/ 151875 h 358874"/>
                <a:gd name="connsiteX84" fmla="*/ 360000 w 360000"/>
                <a:gd name="connsiteY84" fmla="*/ 206437 h 358874"/>
                <a:gd name="connsiteX85" fmla="*/ 304875 w 360000"/>
                <a:gd name="connsiteY85" fmla="*/ 206437 h 358874"/>
                <a:gd name="connsiteX86" fmla="*/ 304875 w 360000"/>
                <a:gd name="connsiteY86" fmla="*/ 151875 h 358874"/>
                <a:gd name="connsiteX87" fmla="*/ 323199 w 360000"/>
                <a:gd name="connsiteY87" fmla="*/ 151875 h 358874"/>
                <a:gd name="connsiteX88" fmla="*/ 311002 w 360000"/>
                <a:gd name="connsiteY88" fmla="*/ 112693 h 358874"/>
                <a:gd name="connsiteX89" fmla="*/ 246262 w 360000"/>
                <a:gd name="connsiteY89" fmla="*/ 48110 h 358874"/>
                <a:gd name="connsiteX90" fmla="*/ 207370 w 360000"/>
                <a:gd name="connsiteY90" fmla="*/ 35821 h 358874"/>
                <a:gd name="connsiteX91" fmla="*/ 207563 w 360000"/>
                <a:gd name="connsiteY91" fmla="*/ 54563 h 358874"/>
                <a:gd name="connsiteX92" fmla="*/ 152438 w 360000"/>
                <a:gd name="connsiteY92" fmla="*/ 54563 h 358874"/>
                <a:gd name="connsiteX93" fmla="*/ 152438 w 360000"/>
                <a:gd name="connsiteY93" fmla="*/ 35882 h 358874"/>
                <a:gd name="connsiteX94" fmla="*/ 113739 w 360000"/>
                <a:gd name="connsiteY94" fmla="*/ 48110 h 358874"/>
                <a:gd name="connsiteX95" fmla="*/ 48999 w 360000"/>
                <a:gd name="connsiteY95" fmla="*/ 112693 h 358874"/>
                <a:gd name="connsiteX96" fmla="*/ 36801 w 360000"/>
                <a:gd name="connsiteY96" fmla="*/ 151875 h 358874"/>
                <a:gd name="connsiteX97" fmla="*/ 55125 w 360000"/>
                <a:gd name="connsiteY97" fmla="*/ 151875 h 358874"/>
                <a:gd name="connsiteX98" fmla="*/ 55125 w 360000"/>
                <a:gd name="connsiteY98" fmla="*/ 206437 h 358874"/>
                <a:gd name="connsiteX99" fmla="*/ 0 w 360000"/>
                <a:gd name="connsiteY99" fmla="*/ 206437 h 358874"/>
                <a:gd name="connsiteX100" fmla="*/ 0 w 360000"/>
                <a:gd name="connsiteY100" fmla="*/ 151875 h 358874"/>
                <a:gd name="connsiteX101" fmla="*/ 25054 w 360000"/>
                <a:gd name="connsiteY101" fmla="*/ 151875 h 358874"/>
                <a:gd name="connsiteX102" fmla="*/ 39085 w 360000"/>
                <a:gd name="connsiteY102" fmla="*/ 107691 h 358874"/>
                <a:gd name="connsiteX103" fmla="*/ 108818 w 360000"/>
                <a:gd name="connsiteY103" fmla="*/ 37959 h 358874"/>
                <a:gd name="connsiteX104" fmla="*/ 127387 w 360000"/>
                <a:gd name="connsiteY104" fmla="*/ 32062 h 358874"/>
                <a:gd name="connsiteX105" fmla="*/ 41563 w 360000"/>
                <a:gd name="connsiteY105" fmla="*/ 32062 h 358874"/>
                <a:gd name="connsiteX106" fmla="*/ 37547 w 360000"/>
                <a:gd name="connsiteY106" fmla="*/ 41835 h 358874"/>
                <a:gd name="connsiteX107" fmla="*/ 21938 w 360000"/>
                <a:gd name="connsiteY107" fmla="*/ 48374 h 358874"/>
                <a:gd name="connsiteX108" fmla="*/ 0 w 360000"/>
                <a:gd name="connsiteY108" fmla="*/ 26437 h 358874"/>
                <a:gd name="connsiteX109" fmla="*/ 21938 w 360000"/>
                <a:gd name="connsiteY109" fmla="*/ 4499 h 358874"/>
                <a:gd name="connsiteX110" fmla="*/ 37547 w 360000"/>
                <a:gd name="connsiteY110" fmla="*/ 10827 h 358874"/>
                <a:gd name="connsiteX111" fmla="*/ 41595 w 360000"/>
                <a:gd name="connsiteY111" fmla="*/ 20812 h 358874"/>
                <a:gd name="connsiteX112" fmla="*/ 152438 w 360000"/>
                <a:gd name="connsiteY112" fmla="*/ 20812 h 35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60000" h="358874">
                  <a:moveTo>
                    <a:pt x="185625" y="331312"/>
                  </a:moveTo>
                  <a:lnTo>
                    <a:pt x="196313" y="331312"/>
                  </a:lnTo>
                  <a:lnTo>
                    <a:pt x="196313" y="342562"/>
                  </a:lnTo>
                  <a:lnTo>
                    <a:pt x="185625" y="342562"/>
                  </a:lnTo>
                  <a:close/>
                  <a:moveTo>
                    <a:pt x="136688" y="331312"/>
                  </a:moveTo>
                  <a:lnTo>
                    <a:pt x="174938" y="331312"/>
                  </a:lnTo>
                  <a:lnTo>
                    <a:pt x="174938" y="342562"/>
                  </a:lnTo>
                  <a:lnTo>
                    <a:pt x="136688" y="342562"/>
                  </a:lnTo>
                  <a:close/>
                  <a:moveTo>
                    <a:pt x="131062" y="326249"/>
                  </a:moveTo>
                  <a:lnTo>
                    <a:pt x="131062" y="347624"/>
                  </a:lnTo>
                  <a:lnTo>
                    <a:pt x="228937" y="347624"/>
                  </a:lnTo>
                  <a:lnTo>
                    <a:pt x="228937" y="326249"/>
                  </a:lnTo>
                  <a:close/>
                  <a:moveTo>
                    <a:pt x="180000" y="206437"/>
                  </a:moveTo>
                  <a:cubicBezTo>
                    <a:pt x="171000" y="206437"/>
                    <a:pt x="163688" y="213750"/>
                    <a:pt x="163688" y="222750"/>
                  </a:cubicBezTo>
                  <a:cubicBezTo>
                    <a:pt x="163688" y="231750"/>
                    <a:pt x="171000" y="239062"/>
                    <a:pt x="180000" y="239062"/>
                  </a:cubicBezTo>
                  <a:cubicBezTo>
                    <a:pt x="189000" y="239062"/>
                    <a:pt x="196313" y="231750"/>
                    <a:pt x="196313" y="222750"/>
                  </a:cubicBezTo>
                  <a:cubicBezTo>
                    <a:pt x="196313" y="213750"/>
                    <a:pt x="189000" y="206437"/>
                    <a:pt x="180000" y="206437"/>
                  </a:cubicBezTo>
                  <a:close/>
                  <a:moveTo>
                    <a:pt x="316125" y="163125"/>
                  </a:moveTo>
                  <a:lnTo>
                    <a:pt x="316125" y="195187"/>
                  </a:lnTo>
                  <a:lnTo>
                    <a:pt x="316687" y="195187"/>
                  </a:lnTo>
                  <a:lnTo>
                    <a:pt x="348750" y="195187"/>
                  </a:lnTo>
                  <a:lnTo>
                    <a:pt x="348750" y="163125"/>
                  </a:lnTo>
                  <a:close/>
                  <a:moveTo>
                    <a:pt x="11250" y="163125"/>
                  </a:moveTo>
                  <a:lnTo>
                    <a:pt x="11250" y="195187"/>
                  </a:lnTo>
                  <a:lnTo>
                    <a:pt x="43875" y="195187"/>
                  </a:lnTo>
                  <a:lnTo>
                    <a:pt x="43875" y="163125"/>
                  </a:lnTo>
                  <a:close/>
                  <a:moveTo>
                    <a:pt x="172688" y="75374"/>
                  </a:moveTo>
                  <a:lnTo>
                    <a:pt x="104625" y="222750"/>
                  </a:lnTo>
                  <a:lnTo>
                    <a:pt x="136687" y="297562"/>
                  </a:lnTo>
                  <a:lnTo>
                    <a:pt x="136687" y="314999"/>
                  </a:lnTo>
                  <a:lnTo>
                    <a:pt x="223313" y="314999"/>
                  </a:lnTo>
                  <a:lnTo>
                    <a:pt x="223313" y="297562"/>
                  </a:lnTo>
                  <a:lnTo>
                    <a:pt x="255375" y="222750"/>
                  </a:lnTo>
                  <a:lnTo>
                    <a:pt x="187313" y="75374"/>
                  </a:lnTo>
                  <a:lnTo>
                    <a:pt x="185625" y="75374"/>
                  </a:lnTo>
                  <a:lnTo>
                    <a:pt x="185625" y="196960"/>
                  </a:lnTo>
                  <a:lnTo>
                    <a:pt x="199477" y="202711"/>
                  </a:lnTo>
                  <a:cubicBezTo>
                    <a:pt x="204469" y="207703"/>
                    <a:pt x="207563" y="214593"/>
                    <a:pt x="207563" y="222187"/>
                  </a:cubicBezTo>
                  <a:cubicBezTo>
                    <a:pt x="207563" y="237938"/>
                    <a:pt x="195188" y="249750"/>
                    <a:pt x="180000" y="249750"/>
                  </a:cubicBezTo>
                  <a:cubicBezTo>
                    <a:pt x="164813" y="249750"/>
                    <a:pt x="152438" y="237375"/>
                    <a:pt x="152438" y="222187"/>
                  </a:cubicBezTo>
                  <a:cubicBezTo>
                    <a:pt x="152438" y="214593"/>
                    <a:pt x="155532" y="207703"/>
                    <a:pt x="160524" y="202711"/>
                  </a:cubicBezTo>
                  <a:lnTo>
                    <a:pt x="174375" y="196960"/>
                  </a:lnTo>
                  <a:lnTo>
                    <a:pt x="174375" y="75374"/>
                  </a:lnTo>
                  <a:close/>
                  <a:moveTo>
                    <a:pt x="165375" y="64687"/>
                  </a:moveTo>
                  <a:lnTo>
                    <a:pt x="194063" y="64687"/>
                  </a:lnTo>
                  <a:lnTo>
                    <a:pt x="267188" y="222750"/>
                  </a:lnTo>
                  <a:lnTo>
                    <a:pt x="234563" y="300375"/>
                  </a:lnTo>
                  <a:lnTo>
                    <a:pt x="234563" y="314999"/>
                  </a:lnTo>
                  <a:lnTo>
                    <a:pt x="240187" y="314999"/>
                  </a:lnTo>
                  <a:lnTo>
                    <a:pt x="240187" y="358874"/>
                  </a:lnTo>
                  <a:lnTo>
                    <a:pt x="119812" y="358874"/>
                  </a:lnTo>
                  <a:lnTo>
                    <a:pt x="119812" y="314999"/>
                  </a:lnTo>
                  <a:lnTo>
                    <a:pt x="125437" y="314999"/>
                  </a:lnTo>
                  <a:lnTo>
                    <a:pt x="125437" y="300375"/>
                  </a:lnTo>
                  <a:lnTo>
                    <a:pt x="92250" y="222750"/>
                  </a:lnTo>
                  <a:close/>
                  <a:moveTo>
                    <a:pt x="338062" y="15749"/>
                  </a:moveTo>
                  <a:cubicBezTo>
                    <a:pt x="331875" y="15749"/>
                    <a:pt x="327375" y="20812"/>
                    <a:pt x="327375" y="26437"/>
                  </a:cubicBezTo>
                  <a:cubicBezTo>
                    <a:pt x="327375" y="32062"/>
                    <a:pt x="332437" y="37124"/>
                    <a:pt x="338062" y="37124"/>
                  </a:cubicBezTo>
                  <a:cubicBezTo>
                    <a:pt x="344250" y="37124"/>
                    <a:pt x="348750" y="32062"/>
                    <a:pt x="348750" y="26437"/>
                  </a:cubicBezTo>
                  <a:cubicBezTo>
                    <a:pt x="348750" y="20249"/>
                    <a:pt x="343687" y="15749"/>
                    <a:pt x="338062" y="15749"/>
                  </a:cubicBezTo>
                  <a:close/>
                  <a:moveTo>
                    <a:pt x="21938" y="15749"/>
                  </a:moveTo>
                  <a:cubicBezTo>
                    <a:pt x="16313" y="15749"/>
                    <a:pt x="11250" y="20249"/>
                    <a:pt x="11250" y="26437"/>
                  </a:cubicBezTo>
                  <a:cubicBezTo>
                    <a:pt x="11250" y="32624"/>
                    <a:pt x="15750" y="37124"/>
                    <a:pt x="21938" y="37124"/>
                  </a:cubicBezTo>
                  <a:cubicBezTo>
                    <a:pt x="28125" y="37124"/>
                    <a:pt x="32625" y="32624"/>
                    <a:pt x="32625" y="26437"/>
                  </a:cubicBezTo>
                  <a:cubicBezTo>
                    <a:pt x="32625" y="20249"/>
                    <a:pt x="28125" y="15749"/>
                    <a:pt x="21938" y="15749"/>
                  </a:cubicBezTo>
                  <a:close/>
                  <a:moveTo>
                    <a:pt x="163688" y="11250"/>
                  </a:moveTo>
                  <a:lnTo>
                    <a:pt x="163688" y="43313"/>
                  </a:lnTo>
                  <a:lnTo>
                    <a:pt x="196313" y="43313"/>
                  </a:lnTo>
                  <a:lnTo>
                    <a:pt x="196313" y="11250"/>
                  </a:lnTo>
                  <a:close/>
                  <a:moveTo>
                    <a:pt x="152438" y="0"/>
                  </a:moveTo>
                  <a:lnTo>
                    <a:pt x="207000" y="0"/>
                  </a:lnTo>
                  <a:lnTo>
                    <a:pt x="207215" y="20812"/>
                  </a:lnTo>
                  <a:lnTo>
                    <a:pt x="318514" y="20812"/>
                  </a:lnTo>
                  <a:lnTo>
                    <a:pt x="322664" y="11038"/>
                  </a:lnTo>
                  <a:cubicBezTo>
                    <a:pt x="326672" y="7030"/>
                    <a:pt x="332156" y="4499"/>
                    <a:pt x="338062" y="4499"/>
                  </a:cubicBezTo>
                  <a:cubicBezTo>
                    <a:pt x="350437" y="4499"/>
                    <a:pt x="360000" y="14624"/>
                    <a:pt x="360000" y="26437"/>
                  </a:cubicBezTo>
                  <a:cubicBezTo>
                    <a:pt x="360000" y="38249"/>
                    <a:pt x="349875" y="48374"/>
                    <a:pt x="338062" y="48374"/>
                  </a:cubicBezTo>
                  <a:cubicBezTo>
                    <a:pt x="331875" y="48374"/>
                    <a:pt x="326391" y="45843"/>
                    <a:pt x="322453" y="41835"/>
                  </a:cubicBezTo>
                  <a:lnTo>
                    <a:pt x="318437" y="32062"/>
                  </a:lnTo>
                  <a:lnTo>
                    <a:pt x="232613" y="32062"/>
                  </a:lnTo>
                  <a:lnTo>
                    <a:pt x="251183" y="37959"/>
                  </a:lnTo>
                  <a:cubicBezTo>
                    <a:pt x="281189" y="53199"/>
                    <a:pt x="305675" y="77686"/>
                    <a:pt x="320915" y="107691"/>
                  </a:cubicBezTo>
                  <a:lnTo>
                    <a:pt x="334946" y="151875"/>
                  </a:lnTo>
                  <a:lnTo>
                    <a:pt x="360000" y="151875"/>
                  </a:lnTo>
                  <a:lnTo>
                    <a:pt x="360000" y="206437"/>
                  </a:lnTo>
                  <a:lnTo>
                    <a:pt x="304875" y="206437"/>
                  </a:lnTo>
                  <a:lnTo>
                    <a:pt x="304875" y="151875"/>
                  </a:lnTo>
                  <a:lnTo>
                    <a:pt x="323199" y="151875"/>
                  </a:lnTo>
                  <a:lnTo>
                    <a:pt x="311002" y="112693"/>
                  </a:lnTo>
                  <a:cubicBezTo>
                    <a:pt x="296957" y="84814"/>
                    <a:pt x="274228" y="62208"/>
                    <a:pt x="246262" y="48110"/>
                  </a:cubicBezTo>
                  <a:lnTo>
                    <a:pt x="207370" y="35821"/>
                  </a:lnTo>
                  <a:lnTo>
                    <a:pt x="207563" y="54563"/>
                  </a:lnTo>
                  <a:lnTo>
                    <a:pt x="152438" y="54563"/>
                  </a:lnTo>
                  <a:lnTo>
                    <a:pt x="152438" y="35882"/>
                  </a:lnTo>
                  <a:lnTo>
                    <a:pt x="113739" y="48110"/>
                  </a:lnTo>
                  <a:cubicBezTo>
                    <a:pt x="85773" y="62208"/>
                    <a:pt x="63044" y="84814"/>
                    <a:pt x="48999" y="112693"/>
                  </a:cubicBezTo>
                  <a:lnTo>
                    <a:pt x="36801" y="151875"/>
                  </a:lnTo>
                  <a:lnTo>
                    <a:pt x="55125" y="151875"/>
                  </a:lnTo>
                  <a:lnTo>
                    <a:pt x="55125" y="206437"/>
                  </a:lnTo>
                  <a:lnTo>
                    <a:pt x="0" y="206437"/>
                  </a:lnTo>
                  <a:lnTo>
                    <a:pt x="0" y="151875"/>
                  </a:lnTo>
                  <a:lnTo>
                    <a:pt x="25054" y="151875"/>
                  </a:lnTo>
                  <a:lnTo>
                    <a:pt x="39085" y="107691"/>
                  </a:lnTo>
                  <a:cubicBezTo>
                    <a:pt x="54325" y="77686"/>
                    <a:pt x="78812" y="53199"/>
                    <a:pt x="108818" y="37959"/>
                  </a:cubicBezTo>
                  <a:lnTo>
                    <a:pt x="127387" y="32062"/>
                  </a:lnTo>
                  <a:lnTo>
                    <a:pt x="41563" y="32062"/>
                  </a:lnTo>
                  <a:lnTo>
                    <a:pt x="37547" y="41835"/>
                  </a:lnTo>
                  <a:cubicBezTo>
                    <a:pt x="33610" y="45843"/>
                    <a:pt x="28125" y="48374"/>
                    <a:pt x="21938" y="48374"/>
                  </a:cubicBezTo>
                  <a:cubicBezTo>
                    <a:pt x="10125" y="48374"/>
                    <a:pt x="0" y="38812"/>
                    <a:pt x="0" y="26437"/>
                  </a:cubicBezTo>
                  <a:cubicBezTo>
                    <a:pt x="0" y="14062"/>
                    <a:pt x="9563" y="4499"/>
                    <a:pt x="21938" y="4499"/>
                  </a:cubicBezTo>
                  <a:cubicBezTo>
                    <a:pt x="28125" y="4499"/>
                    <a:pt x="33610" y="6890"/>
                    <a:pt x="37547" y="10827"/>
                  </a:cubicBezTo>
                  <a:lnTo>
                    <a:pt x="41595" y="20812"/>
                  </a:lnTo>
                  <a:lnTo>
                    <a:pt x="152438" y="20812"/>
                  </a:lnTo>
                  <a:close/>
                </a:path>
              </a:pathLst>
            </a:custGeom>
            <a:solidFill>
              <a:srgbClr val="FFFFFF"/>
            </a:solidFill>
            <a:ln w="5507"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grpSp>
      <p:sp>
        <p:nvSpPr>
          <p:cNvPr id="135" name="文本框 134"/>
          <p:cNvSpPr txBox="1"/>
          <p:nvPr>
            <p:custDataLst>
              <p:tags r:id="rId119"/>
            </p:custDataLst>
          </p:nvPr>
        </p:nvSpPr>
        <p:spPr>
          <a:xfrm>
            <a:off x="1904365" y="4224020"/>
            <a:ext cx="5359400" cy="1708150"/>
          </a:xfrm>
          <a:prstGeom prst="rect">
            <a:avLst/>
          </a:prstGeom>
          <a:noFill/>
        </p:spPr>
        <p:txBody>
          <a:bodyPr wrap="square" rtlCol="0">
            <a:normAutofit/>
          </a:bodyPr>
          <a:lstStyle>
            <a:defPPr>
              <a:defRPr lang="en-US"/>
            </a:defPPr>
            <a:lvl1pPr>
              <a:lnSpc>
                <a:spcPct val="120000"/>
              </a:lnSpc>
              <a:defRPr kumimoji="1" sz="1400">
                <a:solidFill>
                  <a:srgbClr val="222222">
                    <a:lumMod val="75000"/>
                    <a:lumOff val="25000"/>
                  </a:srgbClr>
                </a:solidFill>
                <a:latin typeface="+mn-ea"/>
              </a:defRPr>
            </a:lvl1pPr>
          </a:lstStyle>
          <a:p>
            <a:pPr algn="just">
              <a:lnSpc>
                <a:spcPct val="130000"/>
              </a:lnSpc>
            </a:pPr>
            <a:r>
              <a:rPr lang="zh-CN" altLang="en-US" sz="1600" b="1" spc="150" dirty="0">
                <a:latin typeface="微软雅黑" panose="020B0503020204020204" charset="-122"/>
                <a:ea typeface="微软雅黑" panose="020B0503020204020204" charset="-122"/>
              </a:rPr>
              <a:t>（2）疼痛：</a:t>
            </a:r>
            <a:r>
              <a:rPr lang="zh-CN" altLang="en-US" sz="1600" spc="150" dirty="0">
                <a:latin typeface="微软雅黑" panose="020B0503020204020204" charset="-122"/>
                <a:ea typeface="微软雅黑" panose="020B0503020204020204" charset="-122"/>
              </a:rPr>
              <a:t>约有2/3 的患者有疼痛症状，常见部位为头部、下腰部或右腋窝。这种疼痛描述清楚，有时甚至主诉全身痛，但查无实据。</a:t>
            </a:r>
            <a:endParaRPr lang="zh-CN" altLang="en-US" sz="1600" spc="150" dirty="0">
              <a:latin typeface="微软雅黑" panose="020B0503020204020204" charset="-122"/>
              <a:ea typeface="微软雅黑" panose="020B0503020204020204" charset="-122"/>
            </a:endParaRPr>
          </a:p>
        </p:txBody>
      </p:sp>
    </p:spTree>
    <p:custDataLst>
      <p:tags r:id="rId12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2061845" y="2634615"/>
            <a:ext cx="7367270" cy="1953260"/>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让你疲惫的不是连绵不断的群山，而是你鞋子里的一粒沙子。</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——萧伯纳</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面对太阳，阴影将落在你的背后。</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——惠特曼</a:t>
            </a:r>
            <a:endParaRPr lang="zh-CN" altLang="en-US" sz="1600" b="1" spc="200">
              <a:solidFill>
                <a:schemeClr val="bg1"/>
              </a:solidFill>
              <a:uFillTx/>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大学生常见心理困惑与异常心理</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sp>
        <p:nvSpPr>
          <p:cNvPr id="7" name="文本框 6"/>
          <p:cNvSpPr txBox="1"/>
          <p:nvPr>
            <p:custDataLst>
              <p:tags r:id="rId2"/>
            </p:custDataLst>
          </p:nvPr>
        </p:nvSpPr>
        <p:spPr>
          <a:xfrm>
            <a:off x="974725" y="1244600"/>
            <a:ext cx="10440035" cy="44958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ctr" defTabSz="508000" eaLnBrk="0" fontAlgn="auto">
              <a:lnSpc>
                <a:spcPct val="15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2. 主要病因</a:t>
            </a:r>
            <a:endParaRPr lang="en-US" altLang="zh-CN" sz="1800" b="1" spc="150" dirty="0">
              <a:solidFill>
                <a:schemeClr val="tx1"/>
              </a:solidFill>
              <a:uLnTx/>
              <a:uFillTx/>
              <a:cs typeface="微软雅黑" panose="020B0503020204020204" charset="-122"/>
            </a:endParaRPr>
          </a:p>
        </p:txBody>
      </p:sp>
      <p:sp>
        <p:nvSpPr>
          <p:cNvPr id="3" name="矩形 2"/>
          <p:cNvSpPr/>
          <p:nvPr>
            <p:custDataLst>
              <p:tags r:id="rId3"/>
            </p:custDataLst>
          </p:nvPr>
        </p:nvSpPr>
        <p:spPr>
          <a:xfrm>
            <a:off x="1455420" y="215392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5" name="文本框 4"/>
          <p:cNvSpPr txBox="1"/>
          <p:nvPr>
            <p:custDataLst>
              <p:tags r:id="rId4"/>
            </p:custDataLst>
          </p:nvPr>
        </p:nvSpPr>
        <p:spPr>
          <a:xfrm>
            <a:off x="1703705" y="2395220"/>
            <a:ext cx="259270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95300" algn="just" defTabSz="913765" rtl="0" fontAlgn="auto">
              <a:lnSpc>
                <a:spcPct val="130000"/>
              </a:lnSpc>
              <a:spcBef>
                <a:spcPts val="500"/>
              </a:spcBef>
              <a:spcAft>
                <a:spcPts val="0"/>
              </a:spcAft>
              <a:buClrTx/>
              <a:buSzTx/>
              <a:buFont typeface="+mj-ea"/>
              <a:buNone/>
              <a:defRPr/>
              <a:extLst>
                <a:ext uri="{35155182-B16C-46BC-9424-99874614C6A1}">
                  <wpsdc:indentchars xmlns:wpsdc="http://www.wps.cn/officeDocument/2017/drawingmlCustomData" val="200" checksum="1284436320"/>
                </a:ext>
              </a:extLst>
            </a:pPr>
            <a:r>
              <a:rPr lang="zh-CN" altLang="en-US" spc="150" dirty="0">
                <a:solidFill>
                  <a:sysClr val="windowText" lastClr="000000"/>
                </a:solidFill>
                <a:uFillTx/>
                <a:cs typeface="微软雅黑" panose="020B0503020204020204" charset="-122"/>
                <a:sym typeface="+mn-ea"/>
              </a:rPr>
              <a:t>（1）性格原因：患者大多性格敏感多疑、主观固执、以自我为中心、自怜和孤独。男性多具有强迫性人格，女性则多与表演性人格有关。</a:t>
            </a:r>
            <a:endParaRPr lang="zh-CN" altLang="en-US" spc="150" dirty="0">
              <a:solidFill>
                <a:sysClr val="windowText" lastClr="000000"/>
              </a:solidFill>
              <a:uFillTx/>
              <a:cs typeface="微软雅黑" panose="020B0503020204020204" charset="-122"/>
              <a:sym typeface="+mn-ea"/>
            </a:endParaRPr>
          </a:p>
        </p:txBody>
      </p:sp>
      <p:sp>
        <p:nvSpPr>
          <p:cNvPr id="6" name="矩形 5"/>
          <p:cNvSpPr/>
          <p:nvPr>
            <p:custDataLst>
              <p:tags r:id="rId5"/>
            </p:custDataLst>
          </p:nvPr>
        </p:nvSpPr>
        <p:spPr>
          <a:xfrm>
            <a:off x="7931785" y="2186305"/>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8" name="文本框 7"/>
          <p:cNvSpPr txBox="1"/>
          <p:nvPr>
            <p:custDataLst>
              <p:tags r:id="rId6"/>
            </p:custDataLst>
          </p:nvPr>
        </p:nvSpPr>
        <p:spPr>
          <a:xfrm>
            <a:off x="8040370" y="2385695"/>
            <a:ext cx="277812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95300" algn="just" defTabSz="913765" rtl="0" fontAlgn="auto">
              <a:lnSpc>
                <a:spcPct val="130000"/>
              </a:lnSpc>
              <a:spcBef>
                <a:spcPts val="500"/>
              </a:spcBef>
              <a:spcAft>
                <a:spcPts val="0"/>
              </a:spcAft>
              <a:buClrTx/>
              <a:buSzTx/>
              <a:buFont typeface="+mj-ea"/>
              <a:buNone/>
              <a:defRPr/>
              <a:extLst>
                <a:ext uri="{35155182-B16C-46BC-9424-99874614C6A1}">
                  <wpsdc:indentchars xmlns:wpsdc="http://www.wps.cn/officeDocument/2017/drawingmlCustomData" val="200" checksum="1284436320"/>
                </a:ext>
              </a:extLst>
            </a:pPr>
            <a:r>
              <a:rPr lang="zh-CN" altLang="en-US" spc="150" dirty="0">
                <a:solidFill>
                  <a:sysClr val="windowText" lastClr="000000"/>
                </a:solidFill>
                <a:uFillTx/>
                <a:cs typeface="微软雅黑" panose="020B0503020204020204" charset="-122"/>
                <a:sym typeface="+mn-ea"/>
              </a:rPr>
              <a:t>（2）心理社会原因：婚姻破裂、子女离别、人际交往减少、孤独不稳定等均可成为疑病症的诱因。当然，有的患者之前得过重大的躯体疾病，并由此促发了强烈的自我暗示和条件联想。</a:t>
            </a:r>
            <a:endParaRPr lang="zh-CN" altLang="en-US" spc="150" dirty="0">
              <a:solidFill>
                <a:sysClr val="windowText" lastClr="000000"/>
              </a:solidFill>
              <a:uFillTx/>
              <a:cs typeface="微软雅黑" panose="020B0503020204020204" charset="-122"/>
              <a:sym typeface="+mn-ea"/>
            </a:endParaRPr>
          </a:p>
        </p:txBody>
      </p:sp>
      <p:pic>
        <p:nvPicPr>
          <p:cNvPr id="10" name="图片 9"/>
          <p:cNvPicPr>
            <a:picLocks noChangeAspect="1"/>
          </p:cNvPicPr>
          <p:nvPr/>
        </p:nvPicPr>
        <p:blipFill>
          <a:blip r:embed="rId7"/>
          <a:stretch>
            <a:fillRect/>
          </a:stretch>
        </p:blipFill>
        <p:spPr>
          <a:xfrm>
            <a:off x="5020310" y="2179955"/>
            <a:ext cx="2541270" cy="386778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5"/>
                                        </p:tgtEl>
                                        <p:attrNameLst>
                                          <p:attrName>style.visibility</p:attrName>
                                        </p:attrNameLst>
                                      </p:cBhvr>
                                      <p:to>
                                        <p:strVal val="visible"/>
                                      </p:to>
                                    </p:set>
                                    <p:animEffect transition="in" filter="checkerboard(down)">
                                      <p:cBhvr>
                                        <p:cTn id="11" dur="1000"/>
                                        <p:tgtEl>
                                          <p:spTgt spid="5"/>
                                        </p:tgtEl>
                                      </p:cBhvr>
                                    </p:animEffect>
                                  </p:childTnLst>
                                </p:cTn>
                              </p:par>
                            </p:childTnLst>
                          </p:cTn>
                        </p:par>
                        <p:par>
                          <p:cTn id="12" fill="hold">
                            <p:stCondLst>
                              <p:cond delay="2000"/>
                            </p:stCondLst>
                            <p:childTnLst>
                              <p:par>
                                <p:cTn id="13" presetID="5" presetClass="entr" presetSubtype="5" fill="hold" grpId="0" nodeType="afterEffect">
                                  <p:stCondLst>
                                    <p:cond delay="0"/>
                                  </p:stCondLst>
                                  <p:childTnLst>
                                    <p:set>
                                      <p:cBhvr>
                                        <p:cTn id="14" dur="1000" fill="hold">
                                          <p:stCondLst>
                                            <p:cond delay="0"/>
                                          </p:stCondLst>
                                        </p:cTn>
                                        <p:tgtEl>
                                          <p:spTgt spid="8"/>
                                        </p:tgtEl>
                                        <p:attrNameLst>
                                          <p:attrName>style.visibility</p:attrName>
                                        </p:attrNameLst>
                                      </p:cBhvr>
                                      <p:to>
                                        <p:strVal val="visible"/>
                                      </p:to>
                                    </p:set>
                                    <p:animEffect transition="in" filter="checkerboard(down)">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p:txBody>
      </p:sp>
      <p:cxnSp>
        <p:nvCxnSpPr>
          <p:cNvPr id="97" name="直接连接符 96"/>
          <p:cNvCxnSpPr/>
          <p:nvPr>
            <p:custDataLst>
              <p:tags r:id="rId1"/>
            </p:custDataLst>
          </p:nvPr>
        </p:nvCxnSpPr>
        <p:spPr>
          <a:xfrm>
            <a:off x="1681163" y="5650865"/>
            <a:ext cx="2879725" cy="0"/>
          </a:xfrm>
          <a:prstGeom prst="line">
            <a:avLst/>
          </a:prstGeom>
          <a:ln w="127000" cap="rnd">
            <a:solidFill>
              <a:srgbClr val="1F74AD"/>
            </a:solidFill>
          </a:ln>
        </p:spPr>
        <p:style>
          <a:lnRef idx="1">
            <a:srgbClr val="1F74AD"/>
          </a:lnRef>
          <a:fillRef idx="0">
            <a:srgbClr val="1F74AD"/>
          </a:fillRef>
          <a:effectRef idx="0">
            <a:srgbClr val="1F74AD"/>
          </a:effectRef>
          <a:fontRef idx="minor">
            <a:srgbClr val="000000"/>
          </a:fontRef>
        </p:style>
      </p:cxnSp>
      <p:sp>
        <p:nvSpPr>
          <p:cNvPr id="98" name="文本框 5"/>
          <p:cNvSpPr txBox="1"/>
          <p:nvPr>
            <p:custDataLst>
              <p:tags r:id="rId2"/>
            </p:custDataLst>
          </p:nvPr>
        </p:nvSpPr>
        <p:spPr>
          <a:xfrm>
            <a:off x="2032000" y="2813050"/>
            <a:ext cx="2443480" cy="2219325"/>
          </a:xfrm>
          <a:prstGeom prst="rect">
            <a:avLst/>
          </a:prstGeom>
          <a:noFill/>
        </p:spPr>
        <p:txBody>
          <a:bodyPr wrap="square" lIns="90000" tIns="0" rIns="90000" bIns="46800" rtlCol="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fontAlgn="base">
              <a:lnSpc>
                <a:spcPct val="130000"/>
              </a:lnSpc>
              <a:buNone/>
            </a:pPr>
            <a:r>
              <a:rPr lang="zh-CN" altLang="en-US" sz="14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（1）慎重诊断：必须经过严格细致的体检和实验检查，切实排除器质性疾病的可能才能下结论，否则可能延误病情，危害身体健康。</a:t>
            </a:r>
            <a:endParaRPr lang="zh-CN" altLang="en-US" sz="14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9" name="椭圆 98"/>
          <p:cNvSpPr/>
          <p:nvPr>
            <p:custDataLst>
              <p:tags r:id="rId3"/>
            </p:custDataLst>
          </p:nvPr>
        </p:nvSpPr>
        <p:spPr>
          <a:xfrm>
            <a:off x="1554163" y="5468303"/>
            <a:ext cx="363538" cy="365125"/>
          </a:xfrm>
          <a:prstGeom prst="ellipse">
            <a:avLst/>
          </a:prstGeom>
          <a:solidFill>
            <a:sysClr val="window" lastClr="FFFFFF"/>
          </a:solidFill>
          <a:ln w="1016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00" name="直接连接符 99"/>
          <p:cNvCxnSpPr/>
          <p:nvPr>
            <p:custDataLst>
              <p:tags r:id="rId4"/>
            </p:custDataLst>
          </p:nvPr>
        </p:nvCxnSpPr>
        <p:spPr>
          <a:xfrm>
            <a:off x="1736725" y="2999740"/>
            <a:ext cx="0" cy="2454275"/>
          </a:xfrm>
          <a:prstGeom prst="line">
            <a:avLst/>
          </a:prstGeom>
          <a:ln>
            <a:solidFill>
              <a:srgbClr val="1F74AD"/>
            </a:solidFill>
          </a:ln>
        </p:spPr>
        <p:style>
          <a:lnRef idx="1">
            <a:srgbClr val="1F74AD"/>
          </a:lnRef>
          <a:fillRef idx="0">
            <a:srgbClr val="1F74AD"/>
          </a:fillRef>
          <a:effectRef idx="0">
            <a:srgbClr val="1F74AD"/>
          </a:effectRef>
          <a:fontRef idx="minor">
            <a:srgbClr val="000000"/>
          </a:fontRef>
        </p:style>
      </p:cxnSp>
      <p:sp>
        <p:nvSpPr>
          <p:cNvPr id="101" name="泪滴形 100"/>
          <p:cNvSpPr/>
          <p:nvPr>
            <p:custDataLst>
              <p:tags r:id="rId5"/>
            </p:custDataLst>
          </p:nvPr>
        </p:nvSpPr>
        <p:spPr>
          <a:xfrm rot="8100000">
            <a:off x="1657350" y="2807653"/>
            <a:ext cx="158750" cy="158750"/>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03" name="直接连接符 102"/>
          <p:cNvCxnSpPr/>
          <p:nvPr>
            <p:custDataLst>
              <p:tags r:id="rId6"/>
            </p:custDataLst>
          </p:nvPr>
        </p:nvCxnSpPr>
        <p:spPr>
          <a:xfrm>
            <a:off x="4602163" y="5652453"/>
            <a:ext cx="2879725" cy="0"/>
          </a:xfrm>
          <a:prstGeom prst="line">
            <a:avLst/>
          </a:prstGeom>
          <a:ln w="127000" cap="rnd">
            <a:solidFill>
              <a:srgbClr val="3498DB"/>
            </a:solidFill>
          </a:ln>
        </p:spPr>
        <p:style>
          <a:lnRef idx="1">
            <a:srgbClr val="1F74AD"/>
          </a:lnRef>
          <a:fillRef idx="0">
            <a:srgbClr val="1F74AD"/>
          </a:fillRef>
          <a:effectRef idx="0">
            <a:srgbClr val="1F74AD"/>
          </a:effectRef>
          <a:fontRef idx="minor">
            <a:srgbClr val="000000"/>
          </a:fontRef>
        </p:style>
      </p:cxnSp>
      <p:sp>
        <p:nvSpPr>
          <p:cNvPr id="104" name="文本框 5"/>
          <p:cNvSpPr txBox="1"/>
          <p:nvPr>
            <p:custDataLst>
              <p:tags r:id="rId7"/>
            </p:custDataLst>
          </p:nvPr>
        </p:nvSpPr>
        <p:spPr>
          <a:xfrm>
            <a:off x="4954905" y="2816225"/>
            <a:ext cx="2409190" cy="221678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fontAlgn="base">
              <a:lnSpc>
                <a:spcPct val="150000"/>
              </a:lnSpc>
              <a:buNone/>
            </a:pPr>
            <a:r>
              <a:rPr lang="zh-CN" altLang="en-US" sz="14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（2）心理治疗：经过反复检查无器质性病变后应适时地求助于心理治疗，了解心理社会因素致病的可能，配合心理医生发掘和分析症状背后潜在的心理冲突，从而缓解症状。</a:t>
            </a:r>
            <a:endParaRPr lang="zh-CN" altLang="en-US" sz="14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5" name="椭圆 104"/>
          <p:cNvSpPr/>
          <p:nvPr>
            <p:custDataLst>
              <p:tags r:id="rId8"/>
            </p:custDataLst>
          </p:nvPr>
        </p:nvSpPr>
        <p:spPr>
          <a:xfrm>
            <a:off x="4475163" y="5469890"/>
            <a:ext cx="363538" cy="365125"/>
          </a:xfrm>
          <a:prstGeom prst="ellipse">
            <a:avLst/>
          </a:prstGeom>
          <a:solidFill>
            <a:sysClr val="window" lastClr="FFFFFF"/>
          </a:solidFill>
          <a:ln w="1016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06" name="直接连接符 105"/>
          <p:cNvCxnSpPr/>
          <p:nvPr>
            <p:custDataLst>
              <p:tags r:id="rId9"/>
            </p:custDataLst>
          </p:nvPr>
        </p:nvCxnSpPr>
        <p:spPr>
          <a:xfrm>
            <a:off x="4657725" y="2999740"/>
            <a:ext cx="0" cy="2454275"/>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109" name="泪滴形 108"/>
          <p:cNvSpPr/>
          <p:nvPr>
            <p:custDataLst>
              <p:tags r:id="rId10"/>
            </p:custDataLst>
          </p:nvPr>
        </p:nvSpPr>
        <p:spPr>
          <a:xfrm rot="8100000">
            <a:off x="4578350" y="2809240"/>
            <a:ext cx="158750" cy="158750"/>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36" name="直接连接符 135"/>
          <p:cNvCxnSpPr/>
          <p:nvPr>
            <p:custDataLst>
              <p:tags r:id="rId11"/>
            </p:custDataLst>
          </p:nvPr>
        </p:nvCxnSpPr>
        <p:spPr>
          <a:xfrm>
            <a:off x="7531100" y="5652453"/>
            <a:ext cx="4660900" cy="0"/>
          </a:xfrm>
          <a:prstGeom prst="line">
            <a:avLst/>
          </a:prstGeom>
          <a:ln w="127000" cap="rnd">
            <a:solidFill>
              <a:srgbClr val="1AA3AA"/>
            </a:solidFill>
          </a:ln>
        </p:spPr>
        <p:style>
          <a:lnRef idx="1">
            <a:srgbClr val="1F74AD"/>
          </a:lnRef>
          <a:fillRef idx="0">
            <a:srgbClr val="1F74AD"/>
          </a:fillRef>
          <a:effectRef idx="0">
            <a:srgbClr val="1F74AD"/>
          </a:effectRef>
          <a:fontRef idx="minor">
            <a:srgbClr val="000000"/>
          </a:fontRef>
        </p:style>
      </p:cxnSp>
      <p:sp>
        <p:nvSpPr>
          <p:cNvPr id="163" name="文本框 5"/>
          <p:cNvSpPr txBox="1"/>
          <p:nvPr>
            <p:custDataLst>
              <p:tags r:id="rId12"/>
            </p:custDataLst>
          </p:nvPr>
        </p:nvSpPr>
        <p:spPr>
          <a:xfrm>
            <a:off x="7854950" y="2776220"/>
            <a:ext cx="2794000" cy="249110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fontAlgn="base">
              <a:lnSpc>
                <a:spcPct val="140000"/>
              </a:lnSpc>
              <a:buNone/>
            </a:pPr>
            <a:r>
              <a:rPr lang="zh-CN" altLang="en-US" sz="14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药物治疗：一方面辅以药物，帮助消除某些躯体不适症状；另一方面，心理医生可以借助患者高度的受暗示性，为其开一些“具有明显调理功效”的药物（通常是维生素片），并通过重复暗示促进来访者疑病症状的缓解和消失。</a:t>
            </a:r>
            <a:endParaRPr lang="zh-CN" altLang="en-US" sz="1400" spc="2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4" name="椭圆 163"/>
          <p:cNvSpPr/>
          <p:nvPr>
            <p:custDataLst>
              <p:tags r:id="rId13"/>
            </p:custDataLst>
          </p:nvPr>
        </p:nvSpPr>
        <p:spPr>
          <a:xfrm>
            <a:off x="7364413" y="5469890"/>
            <a:ext cx="365125" cy="365125"/>
          </a:xfrm>
          <a:prstGeom prst="ellipse">
            <a:avLst/>
          </a:prstGeom>
          <a:solidFill>
            <a:sysClr val="window" lastClr="FFFFFF"/>
          </a:solidFill>
          <a:ln w="1016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90" name="直接连接符 189"/>
          <p:cNvCxnSpPr/>
          <p:nvPr>
            <p:custDataLst>
              <p:tags r:id="rId14"/>
            </p:custDataLst>
          </p:nvPr>
        </p:nvCxnSpPr>
        <p:spPr>
          <a:xfrm>
            <a:off x="7546975" y="2999740"/>
            <a:ext cx="0" cy="2454275"/>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192" name="泪滴形 191"/>
          <p:cNvSpPr/>
          <p:nvPr>
            <p:custDataLst>
              <p:tags r:id="rId15"/>
            </p:custDataLst>
          </p:nvPr>
        </p:nvSpPr>
        <p:spPr>
          <a:xfrm rot="8100000">
            <a:off x="7467600" y="2809240"/>
            <a:ext cx="158750" cy="158750"/>
          </a:xfrm>
          <a:prstGeom prst="teardrop">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sp>
        <p:nvSpPr>
          <p:cNvPr id="4" name="内容占位符 2"/>
          <p:cNvSpPr>
            <a:spLocks noGrp="1"/>
          </p:cNvSpPr>
          <p:nvPr/>
        </p:nvSpPr>
        <p:spPr>
          <a:xfrm>
            <a:off x="3015615" y="1725930"/>
            <a:ext cx="6161405" cy="573405"/>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800" b="1" spc="300" dirty="0" smtClean="0">
                <a:solidFill>
                  <a:schemeClr val="tx1"/>
                </a:solidFill>
                <a:uFillTx/>
                <a:latin typeface="微软雅黑" panose="020B0503020204020204" charset="-122"/>
                <a:ea typeface="微软雅黑" panose="020B0503020204020204" charset="-122"/>
              </a:rPr>
              <a:t>3. 应对措施</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心理案例</a:t>
            </a:r>
            <a:endParaRPr lang="zh-CN" altLang="en-US" sz="2400" b="1" spc="300" noProof="0" dirty="0">
              <a:ln>
                <a:noFill/>
              </a:ln>
              <a:solidFill>
                <a:srgbClr val="FCC301"/>
              </a:solidFill>
              <a:effectLst/>
              <a:uLnTx/>
              <a:sym typeface="+mn-ea"/>
            </a:endParaRPr>
          </a:p>
        </p:txBody>
      </p:sp>
      <p:sp>
        <p:nvSpPr>
          <p:cNvPr id="20" name="文本框 19"/>
          <p:cNvSpPr txBox="1"/>
          <p:nvPr>
            <p:custDataLst>
              <p:tags r:id="rId1"/>
            </p:custDataLst>
          </p:nvPr>
        </p:nvSpPr>
        <p:spPr>
          <a:xfrm>
            <a:off x="1510030" y="2211705"/>
            <a:ext cx="9352280" cy="298069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5080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610347219"/>
                </a:ext>
              </a:extLst>
            </a:pPr>
            <a:r>
              <a:rPr sz="1800" spc="200" dirty="0">
                <a:solidFill>
                  <a:schemeClr val="tx1">
                    <a:lumMod val="95000"/>
                    <a:lumOff val="5000"/>
                  </a:schemeClr>
                </a:solidFill>
                <a:uFillTx/>
                <a:latin typeface="微软雅黑" panose="020B0503020204020204" charset="-122"/>
                <a:ea typeface="微软雅黑" panose="020B0503020204020204" charset="-122"/>
                <a:sym typeface="+mn-ea"/>
              </a:rPr>
              <a:t>张某，男，20 岁，一次去防疫站抽血验乙肝，抽完之后，棉签没压好，留了很多血出来。于是护士又从前台拿了个棉签给他，大概 1 分钟后止住血。由于这个柜台（开放式）也验狂犬病，于是担心如果正好有狂犬病患者的唾液溅到止血的棉签上，那自己会不会感染狂犬病。多次到防疫站化验，结果均正常。但总不能释怀，担心自己已经得了狂犬病。还打了狂犬病疫苗，多次检验结果显示，疫苗已经起作用。但又担心疫苗对自己的智力有很大影响，怀疑化验结果是不是弄错了。反复多次地打电话咨询，到各地医院检查等等。生活完全被这件事搅乱了。</a:t>
            </a:r>
            <a:endParaRPr sz="1800" spc="200" dirty="0">
              <a:solidFill>
                <a:schemeClr val="tx1">
                  <a:lumMod val="95000"/>
                  <a:lumOff val="5000"/>
                </a:schemeClr>
              </a:solidFill>
              <a:uFillTx/>
              <a:latin typeface="微软雅黑" panose="020B0503020204020204" charset="-122"/>
              <a:ea typeface="微软雅黑" panose="020B0503020204020204" charset="-122"/>
              <a:sym typeface="+mn-ea"/>
            </a:endParaRPr>
          </a:p>
        </p:txBody>
      </p:sp>
      <p:grpSp>
        <p:nvGrpSpPr>
          <p:cNvPr id="21" name="组合 20"/>
          <p:cNvGrpSpPr/>
          <p:nvPr/>
        </p:nvGrpSpPr>
        <p:grpSpPr>
          <a:xfrm>
            <a:off x="9815195" y="1898650"/>
            <a:ext cx="1490980" cy="1311910"/>
            <a:chOff x="15669" y="2703"/>
            <a:chExt cx="2947" cy="2345"/>
          </a:xfrm>
        </p:grpSpPr>
        <p:sp>
          <p:nvSpPr>
            <p:cNvPr id="22" name="矩形 21"/>
            <p:cNvSpPr/>
            <p:nvPr>
              <p:custDataLst>
                <p:tags r:id="rId2"/>
              </p:custDataLst>
            </p:nvPr>
          </p:nvSpPr>
          <p:spPr>
            <a:xfrm>
              <a:off x="18310" y="2703"/>
              <a:ext cx="307" cy="307"/>
            </a:xfrm>
            <a:prstGeom prst="rect">
              <a:avLst/>
            </a:prstGeom>
            <a:solidFill>
              <a:srgbClr val="FED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23" name="直接连接符 22"/>
            <p:cNvCxnSpPr>
              <a:stCxn id="22" idx="1"/>
            </p:cNvCxnSpPr>
            <p:nvPr>
              <p:custDataLst>
                <p:tags r:id="rId3"/>
              </p:custDataLst>
            </p:nvPr>
          </p:nvCxnSpPr>
          <p:spPr>
            <a:xfrm flipH="1">
              <a:off x="15669" y="2857"/>
              <a:ext cx="2641" cy="1"/>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2" idx="2"/>
            </p:cNvCxnSpPr>
            <p:nvPr>
              <p:custDataLst>
                <p:tags r:id="rId4"/>
              </p:custDataLst>
            </p:nvPr>
          </p:nvCxnSpPr>
          <p:spPr>
            <a:xfrm>
              <a:off x="18464" y="3010"/>
              <a:ext cx="14" cy="2038"/>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grpSp>
      <p:pic>
        <p:nvPicPr>
          <p:cNvPr id="25" name="图片 24" descr="摄图网_400275437"/>
          <p:cNvPicPr>
            <a:picLocks noChangeAspect="1"/>
          </p:cNvPicPr>
          <p:nvPr userDrawn="1">
            <p:custDataLst>
              <p:tags r:id="rId5"/>
            </p:custDataLst>
          </p:nvPr>
        </p:nvPicPr>
        <p:blipFill>
          <a:blip r:embed="rId6"/>
          <a:stretch>
            <a:fillRect/>
          </a:stretch>
        </p:blipFill>
        <p:spPr>
          <a:xfrm>
            <a:off x="9883140" y="5552440"/>
            <a:ext cx="2207895" cy="1282065"/>
          </a:xfrm>
          <a:prstGeom prst="rect">
            <a:avLst/>
          </a:prstGeom>
        </p:spPr>
      </p:pic>
      <p:grpSp>
        <p:nvGrpSpPr>
          <p:cNvPr id="26" name="组合 25"/>
          <p:cNvGrpSpPr/>
          <p:nvPr/>
        </p:nvGrpSpPr>
        <p:grpSpPr>
          <a:xfrm>
            <a:off x="969010" y="4294505"/>
            <a:ext cx="1477645" cy="1271270"/>
            <a:chOff x="276" y="8021"/>
            <a:chExt cx="2947" cy="2344"/>
          </a:xfrm>
        </p:grpSpPr>
        <p:sp>
          <p:nvSpPr>
            <p:cNvPr id="27" name="矩形 26"/>
            <p:cNvSpPr/>
            <p:nvPr>
              <p:custDataLst>
                <p:tags r:id="rId7"/>
              </p:custDataLst>
            </p:nvPr>
          </p:nvSpPr>
          <p:spPr>
            <a:xfrm rot="10800000">
              <a:off x="276" y="10059"/>
              <a:ext cx="307" cy="307"/>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28" name="直接连接符 27"/>
            <p:cNvCxnSpPr>
              <a:stCxn id="27" idx="1"/>
            </p:cNvCxnSpPr>
            <p:nvPr>
              <p:custDataLst>
                <p:tags r:id="rId8"/>
              </p:custDataLst>
            </p:nvPr>
          </p:nvCxnSpPr>
          <p:spPr>
            <a:xfrm rot="10800000" flipH="1">
              <a:off x="583" y="10211"/>
              <a:ext cx="2641" cy="1"/>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7" idx="2"/>
            </p:cNvCxnSpPr>
            <p:nvPr>
              <p:custDataLst>
                <p:tags r:id="rId9"/>
              </p:custDataLst>
            </p:nvPr>
          </p:nvCxnSpPr>
          <p:spPr>
            <a:xfrm rot="10800000">
              <a:off x="416" y="8021"/>
              <a:ext cx="14" cy="2038"/>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992505" y="2499360"/>
            <a:ext cx="9930130" cy="3088640"/>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1023" cy="745"/>
              <a:chOff x="2594202" y="2559050"/>
              <a:chExt cx="649476"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901"/>
                <a:ext cx="649476" cy="34687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346960" y="3150870"/>
            <a:ext cx="8243570" cy="17341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8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神经衰弱是一种以脑和躯体功能衰弱为主的神经症，是由各种精神因素引起的高级神经活动过度紧张，导致大脑神经功能紊乱而暂时性失调。据调查，神经衰弱在大学生中的发生率约为 8.5%，男女之间没有显著差异。</a:t>
            </a:r>
            <a:endParaRPr lang="zh-CN" altLang="en-US" sz="18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7"/>
            </p:custDataLst>
          </p:nvPr>
        </p:nvSpPr>
        <p:spPr>
          <a:xfrm>
            <a:off x="992505" y="1365250"/>
            <a:ext cx="10440000" cy="553085"/>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sz="2000" b="1" spc="300">
                <a:solidFill>
                  <a:schemeClr val="tx1">
                    <a:lumMod val="85000"/>
                    <a:lumOff val="15000"/>
                  </a:schemeClr>
                </a:solidFill>
                <a:uFillTx/>
                <a:latin typeface="微软雅黑" panose="020B0503020204020204" charset="-122"/>
                <a:ea typeface="微软雅黑" panose="020B0503020204020204" charset="-122"/>
              </a:rPr>
              <a:t>（五）神经衰弱</a:t>
            </a:r>
            <a:endParaRPr lang="zh-CN" altLang="en-US" sz="2000"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grpSp>
        <p:nvGrpSpPr>
          <p:cNvPr id="38" name="组合 37"/>
          <p:cNvGrpSpPr/>
          <p:nvPr/>
        </p:nvGrpSpPr>
        <p:grpSpPr>
          <a:xfrm>
            <a:off x="1005205" y="2764790"/>
            <a:ext cx="10182225" cy="3071495"/>
            <a:chOff x="1583" y="6791"/>
            <a:chExt cx="16035" cy="4837"/>
          </a:xfrm>
        </p:grpSpPr>
        <p:sp>
          <p:nvSpPr>
            <p:cNvPr id="3" name="Rectangle 150"/>
            <p:cNvSpPr/>
            <p:nvPr>
              <p:custDataLst>
                <p:tags r:id="rId1"/>
              </p:custDataLst>
            </p:nvPr>
          </p:nvSpPr>
          <p:spPr>
            <a:xfrm>
              <a:off x="12474" y="6826"/>
              <a:ext cx="5144" cy="4802"/>
            </a:xfrm>
            <a:prstGeom prst="rect">
              <a:avLst/>
            </a:prstGeom>
            <a:solidFill>
              <a:schemeClr val="accent6">
                <a:lumMod val="75000"/>
              </a:schemeClr>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sz="2400">
                <a:solidFill>
                  <a:sysClr val="window" lastClr="FFFFFF"/>
                </a:solidFill>
                <a:latin typeface="微软雅黑" panose="020B0503020204020204" charset="-122"/>
                <a:ea typeface="微软雅黑" panose="020B0503020204020204" charset="-122"/>
              </a:endParaRPr>
            </a:p>
          </p:txBody>
        </p:sp>
        <p:sp>
          <p:nvSpPr>
            <p:cNvPr id="6" name="MH_Text_1"/>
            <p:cNvSpPr txBox="1">
              <a:spLocks noChangeArrowheads="1"/>
            </p:cNvSpPr>
            <p:nvPr>
              <p:custDataLst>
                <p:tags r:id="rId2"/>
              </p:custDataLst>
            </p:nvPr>
          </p:nvSpPr>
          <p:spPr bwMode="auto">
            <a:xfrm>
              <a:off x="12594" y="7154"/>
              <a:ext cx="4902" cy="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algn="just" latinLnBrk="1">
                <a:lnSpc>
                  <a:spcPct val="120000"/>
                </a:lnSpc>
                <a:defRPr/>
              </a:pPr>
              <a:r>
                <a:rPr lang="en-US" altLang="zh-CN" sz="1400" b="1" spc="150">
                  <a:solidFill>
                    <a:sysClr val="window" lastClr="FFFFFF"/>
                  </a:solidFill>
                  <a:latin typeface="微软雅黑" panose="020B0503020204020204" charset="-122"/>
                  <a:ea typeface="微软雅黑" panose="020B0503020204020204" charset="-122"/>
                  <a:sym typeface="Arial" panose="020B0604020202020204" pitchFamily="34" charset="0"/>
                </a:rPr>
                <a:t>（3）自主神经功能紊乱：</a:t>
              </a:r>
              <a:r>
                <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rPr>
                <a:t>心悸、心慌、胸闷、胸痛、消化不良、腹胀、食欲降低、无力、周身不适、多汗、尿频、阳痿早泄、月经不调、痛经、血压不稳等。</a:t>
              </a:r>
              <a:endPar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0" name="Rectangle 149"/>
            <p:cNvSpPr/>
            <p:nvPr>
              <p:custDataLst>
                <p:tags r:id="rId3"/>
              </p:custDataLst>
            </p:nvPr>
          </p:nvSpPr>
          <p:spPr>
            <a:xfrm>
              <a:off x="7029" y="6826"/>
              <a:ext cx="5144" cy="4802"/>
            </a:xfrm>
            <a:prstGeom prst="rect">
              <a:avLst/>
            </a:prstGeom>
            <a:solidFill>
              <a:schemeClr val="accent1"/>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sz="2400">
                <a:solidFill>
                  <a:sysClr val="window" lastClr="FFFFFF"/>
                </a:solidFill>
                <a:latin typeface="微软雅黑" panose="020B0503020204020204" charset="-122"/>
                <a:ea typeface="微软雅黑" panose="020B0503020204020204" charset="-122"/>
              </a:endParaRPr>
            </a:p>
          </p:txBody>
        </p:sp>
        <p:sp>
          <p:nvSpPr>
            <p:cNvPr id="14" name="MH_Text_1"/>
            <p:cNvSpPr txBox="1">
              <a:spLocks noChangeArrowheads="1"/>
            </p:cNvSpPr>
            <p:nvPr>
              <p:custDataLst>
                <p:tags r:id="rId4"/>
              </p:custDataLst>
            </p:nvPr>
          </p:nvSpPr>
          <p:spPr bwMode="auto">
            <a:xfrm>
              <a:off x="7149" y="7154"/>
              <a:ext cx="4902" cy="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algn="just" latinLnBrk="1">
                <a:lnSpc>
                  <a:spcPct val="120000"/>
                </a:lnSpc>
                <a:defRPr/>
              </a:pPr>
              <a:r>
                <a:rPr sz="1400" b="1" spc="150">
                  <a:solidFill>
                    <a:sysClr val="window" lastClr="FFFFFF"/>
                  </a:solidFill>
                  <a:latin typeface="微软雅黑" panose="020B0503020204020204" charset="-122"/>
                  <a:ea typeface="微软雅黑" panose="020B0503020204020204" charset="-122"/>
                  <a:sym typeface="Arial" panose="020B0604020202020204" pitchFamily="34" charset="0"/>
                </a:rPr>
                <a:t>（2）睡眠障碍：</a:t>
              </a:r>
              <a:r>
                <a:rPr sz="1400" spc="150">
                  <a:solidFill>
                    <a:sysClr val="window" lastClr="FFFFFF"/>
                  </a:solidFill>
                  <a:latin typeface="微软雅黑" panose="020B0503020204020204" charset="-122"/>
                  <a:ea typeface="微软雅黑" panose="020B0503020204020204" charset="-122"/>
                  <a:sym typeface="Arial" panose="020B0604020202020204" pitchFamily="34" charset="0"/>
                </a:rPr>
                <a:t>失眠、早醒、难以入睡、多梦、白日嗜睡但不解困、昏昏沉沉。</a:t>
              </a:r>
              <a:endParaRPr sz="1400" spc="15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33" name="Rectangle 141"/>
            <p:cNvSpPr/>
            <p:nvPr>
              <p:custDataLst>
                <p:tags r:id="rId5"/>
              </p:custDataLst>
            </p:nvPr>
          </p:nvSpPr>
          <p:spPr>
            <a:xfrm>
              <a:off x="1583" y="6791"/>
              <a:ext cx="5144" cy="4802"/>
            </a:xfrm>
            <a:prstGeom prst="rect">
              <a:avLst/>
            </a:prstGeom>
            <a:solidFill>
              <a:schemeClr val="accent6">
                <a:lumMod val="75000"/>
              </a:schemeClr>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sz="2400">
                <a:solidFill>
                  <a:sysClr val="window" lastClr="FFFFFF"/>
                </a:solidFill>
                <a:latin typeface="微软雅黑" panose="020B0503020204020204" charset="-122"/>
                <a:ea typeface="微软雅黑" panose="020B0503020204020204" charset="-122"/>
              </a:endParaRPr>
            </a:p>
          </p:txBody>
        </p:sp>
        <p:sp>
          <p:nvSpPr>
            <p:cNvPr id="34" name="MH_Text_1"/>
            <p:cNvSpPr txBox="1">
              <a:spLocks noChangeArrowheads="1"/>
            </p:cNvSpPr>
            <p:nvPr>
              <p:custDataLst>
                <p:tags r:id="rId6"/>
              </p:custDataLst>
            </p:nvPr>
          </p:nvSpPr>
          <p:spPr bwMode="auto">
            <a:xfrm>
              <a:off x="1845" y="7020"/>
              <a:ext cx="4524" cy="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algn="just" latinLnBrk="1">
                <a:lnSpc>
                  <a:spcPct val="120000"/>
                </a:lnSpc>
                <a:defRPr/>
              </a:pPr>
              <a:r>
                <a:rPr lang="en-US" altLang="zh-CN" sz="1400" b="1" spc="150">
                  <a:solidFill>
                    <a:sysClr val="window" lastClr="FFFFFF"/>
                  </a:solidFill>
                  <a:latin typeface="微软雅黑" panose="020B0503020204020204" charset="-122"/>
                  <a:ea typeface="微软雅黑" panose="020B0503020204020204" charset="-122"/>
                  <a:sym typeface="Arial" panose="020B0604020202020204" pitchFamily="34" charset="0"/>
                </a:rPr>
                <a:t>（1）脑功能异常：</a:t>
              </a:r>
              <a:r>
                <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rPr>
                <a:t>易于疲劳和衰竭、健忘，注意力难以集中或不能持久，记忆力明显减弱，体力、精力不足；情感脆弱，情绪波动大，易被激怒，有时容易兴奋激动，又迅速转为忧虑沮丧，甚至易笑易哭、烦躁不安；对内外刺激感觉过敏（比如感到头部的血管搏动、怕光、怕声等）；头脑持续性钝痛、头晕脑涨。</a:t>
              </a:r>
              <a:endPar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grpSp>
      <p:sp>
        <p:nvSpPr>
          <p:cNvPr id="39" name="内容占位符 2"/>
          <p:cNvSpPr>
            <a:spLocks noGrp="1"/>
          </p:cNvSpPr>
          <p:nvPr/>
        </p:nvSpPr>
        <p:spPr>
          <a:xfrm>
            <a:off x="3014345" y="1642745"/>
            <a:ext cx="6161405" cy="47371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80000"/>
              </a:lnSpc>
              <a:buNone/>
            </a:pPr>
            <a:r>
              <a:rPr lang="zh-CN" altLang="en-US" sz="1800" b="1" spc="300" dirty="0" smtClean="0">
                <a:solidFill>
                  <a:schemeClr val="tx1"/>
                </a:solidFill>
                <a:uFillTx/>
                <a:latin typeface="微软雅黑" panose="020B0503020204020204" charset="-122"/>
                <a:ea typeface="微软雅黑" panose="020B0503020204020204" charset="-122"/>
              </a:rPr>
              <a:t>1. 症状表现</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sp>
        <p:nvSpPr>
          <p:cNvPr id="3" name="矩形 2"/>
          <p:cNvSpPr/>
          <p:nvPr>
            <p:custDataLst>
              <p:tags r:id="rId2"/>
            </p:custDataLst>
          </p:nvPr>
        </p:nvSpPr>
        <p:spPr>
          <a:xfrm>
            <a:off x="1238885" y="207010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5" name="文本框 4"/>
          <p:cNvSpPr txBox="1"/>
          <p:nvPr>
            <p:custDataLst>
              <p:tags r:id="rId3"/>
            </p:custDataLst>
          </p:nvPr>
        </p:nvSpPr>
        <p:spPr>
          <a:xfrm>
            <a:off x="1487170" y="2269490"/>
            <a:ext cx="259270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400" b="1" dirty="0">
                <a:solidFill>
                  <a:sysClr val="windowText" lastClr="000000"/>
                </a:solidFill>
                <a:uFillTx/>
                <a:cs typeface="微软雅黑" panose="020B0503020204020204" charset="-122"/>
                <a:sym typeface="+mn-ea"/>
              </a:rPr>
              <a:t>（1）性格原因：</a:t>
            </a:r>
            <a:r>
              <a:rPr lang="zh-CN" altLang="en-US" sz="1400" dirty="0">
                <a:solidFill>
                  <a:sysClr val="windowText" lastClr="000000"/>
                </a:solidFill>
                <a:uFillTx/>
                <a:cs typeface="微软雅黑" panose="020B0503020204020204" charset="-122"/>
                <a:sym typeface="+mn-ea"/>
              </a:rPr>
              <a:t>调查发现，性格胆怯、自卑抑郁、依赖性强、敏感多疑、主观任性、急躁好强、自制力差的人更容易罹患神经衰弱。</a:t>
            </a:r>
            <a:endParaRPr lang="zh-CN" altLang="en-US" sz="1400" dirty="0">
              <a:solidFill>
                <a:sysClr val="windowText" lastClr="000000"/>
              </a:solidFill>
              <a:uFillTx/>
              <a:cs typeface="微软雅黑" panose="020B0503020204020204" charset="-122"/>
              <a:sym typeface="+mn-ea"/>
            </a:endParaRPr>
          </a:p>
        </p:txBody>
      </p:sp>
      <p:sp>
        <p:nvSpPr>
          <p:cNvPr id="6" name="矩形 5"/>
          <p:cNvSpPr/>
          <p:nvPr>
            <p:custDataLst>
              <p:tags r:id="rId4"/>
            </p:custDataLst>
          </p:nvPr>
        </p:nvSpPr>
        <p:spPr>
          <a:xfrm>
            <a:off x="4361815" y="2088515"/>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8" name="文本框 7"/>
          <p:cNvSpPr txBox="1"/>
          <p:nvPr>
            <p:custDataLst>
              <p:tags r:id="rId5"/>
            </p:custDataLst>
          </p:nvPr>
        </p:nvSpPr>
        <p:spPr>
          <a:xfrm>
            <a:off x="4582160" y="2297430"/>
            <a:ext cx="259270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400" b="1" dirty="0">
                <a:solidFill>
                  <a:sysClr val="windowText" lastClr="000000"/>
                </a:solidFill>
                <a:uFillTx/>
                <a:cs typeface="微软雅黑" panose="020B0503020204020204" charset="-122"/>
                <a:sym typeface="+mn-ea"/>
              </a:rPr>
              <a:t>（2）心理社会原因：</a:t>
            </a:r>
            <a:r>
              <a:rPr lang="zh-CN" altLang="en-US" sz="1400" dirty="0">
                <a:solidFill>
                  <a:sysClr val="windowText" lastClr="000000"/>
                </a:solidFill>
                <a:uFillTx/>
                <a:cs typeface="微软雅黑" panose="020B0503020204020204" charset="-122"/>
                <a:sym typeface="+mn-ea"/>
              </a:rPr>
              <a:t>学习负担过重、家庭期望过高、父母不和、人际关系紧张、亲人亡故、感情破裂、升学就业困扰、性心理困扰等是诱发青少年学生神经衰弱的主要心理社会因素，其中部分因素使得大脑神经活动长期持续性过度紧张，导致大脑兴奋和抑制功能失调而产生神经衰弱。</a:t>
            </a:r>
            <a:endParaRPr lang="zh-CN" altLang="en-US" sz="1400" dirty="0">
              <a:solidFill>
                <a:sysClr val="windowText" lastClr="000000"/>
              </a:solidFill>
              <a:uFillTx/>
              <a:cs typeface="微软雅黑" panose="020B0503020204020204" charset="-122"/>
              <a:sym typeface="+mn-ea"/>
            </a:endParaRPr>
          </a:p>
        </p:txBody>
      </p:sp>
      <p:sp>
        <p:nvSpPr>
          <p:cNvPr id="10" name="矩形 9"/>
          <p:cNvSpPr/>
          <p:nvPr>
            <p:custDataLst>
              <p:tags r:id="rId6"/>
            </p:custDataLst>
          </p:nvPr>
        </p:nvSpPr>
        <p:spPr>
          <a:xfrm>
            <a:off x="7485380" y="2098040"/>
            <a:ext cx="2901600" cy="3893185"/>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1" name="文本框 10"/>
          <p:cNvSpPr txBox="1"/>
          <p:nvPr>
            <p:custDataLst>
              <p:tags r:id="rId7"/>
            </p:custDataLst>
          </p:nvPr>
        </p:nvSpPr>
        <p:spPr>
          <a:xfrm>
            <a:off x="7733665" y="2297430"/>
            <a:ext cx="2476500" cy="361696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400" b="1" spc="50" dirty="0">
                <a:solidFill>
                  <a:sysClr val="windowText" lastClr="000000"/>
                </a:solidFill>
                <a:uFillTx/>
                <a:cs typeface="微软雅黑" panose="020B0503020204020204" charset="-122"/>
                <a:sym typeface="+mn-ea"/>
              </a:rPr>
              <a:t>（3）生理原因：</a:t>
            </a:r>
            <a:r>
              <a:rPr lang="zh-CN" altLang="en-US" sz="1400" spc="50" dirty="0">
                <a:solidFill>
                  <a:sysClr val="windowText" lastClr="000000"/>
                </a:solidFill>
                <a:uFillTx/>
                <a:cs typeface="微软雅黑" panose="020B0503020204020204" charset="-122"/>
                <a:sym typeface="+mn-ea"/>
              </a:rPr>
              <a:t>体质不佳、近期躯体疾病有时也易诱发神经衰弱。感染、中毒、营养不良、内分泌失调等也会对神经系统产生不良的影响。</a:t>
            </a:r>
            <a:endParaRPr lang="zh-CN" altLang="en-US" sz="1400" spc="50" dirty="0">
              <a:solidFill>
                <a:sysClr val="windowText" lastClr="000000"/>
              </a:solidFill>
              <a:uFillTx/>
              <a:cs typeface="微软雅黑" panose="020B0503020204020204" charset="-122"/>
              <a:sym typeface="+mn-ea"/>
            </a:endParaRPr>
          </a:p>
        </p:txBody>
      </p:sp>
      <p:pic>
        <p:nvPicPr>
          <p:cNvPr id="12" name="图片 11" descr="摄图网_400275437"/>
          <p:cNvPicPr>
            <a:picLocks noChangeAspect="1"/>
          </p:cNvPicPr>
          <p:nvPr userDrawn="1">
            <p:custDataLst>
              <p:tags r:id="rId8"/>
            </p:custDataLst>
          </p:nvPr>
        </p:nvPicPr>
        <p:blipFill>
          <a:blip r:embed="rId9"/>
          <a:stretch>
            <a:fillRect/>
          </a:stretch>
        </p:blipFill>
        <p:spPr>
          <a:xfrm>
            <a:off x="9901555" y="5568315"/>
            <a:ext cx="2207895" cy="1282065"/>
          </a:xfrm>
          <a:prstGeom prst="rect">
            <a:avLst/>
          </a:prstGeom>
        </p:spPr>
      </p:pic>
      <p:sp>
        <p:nvSpPr>
          <p:cNvPr id="4" name="内容占位符 2"/>
          <p:cNvSpPr>
            <a:spLocks noGrp="1"/>
          </p:cNvSpPr>
          <p:nvPr/>
        </p:nvSpPr>
        <p:spPr>
          <a:xfrm>
            <a:off x="3015615" y="1358900"/>
            <a:ext cx="6161405" cy="573405"/>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800" b="1" spc="300" dirty="0" smtClean="0">
                <a:solidFill>
                  <a:schemeClr val="tx1"/>
                </a:solidFill>
                <a:uFillTx/>
                <a:latin typeface="微软雅黑" panose="020B0503020204020204" charset="-122"/>
                <a:ea typeface="微软雅黑" panose="020B0503020204020204" charset="-122"/>
              </a:rPr>
              <a:t>2. 主要病因</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checkerboard(down)">
                                      <p:cBhvr>
                                        <p:cTn id="7" dur="1000"/>
                                        <p:tgtEl>
                                          <p:spTgt spid="5"/>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8"/>
                                        </p:tgtEl>
                                        <p:attrNameLst>
                                          <p:attrName>style.visibility</p:attrName>
                                        </p:attrNameLst>
                                      </p:cBhvr>
                                      <p:to>
                                        <p:strVal val="visible"/>
                                      </p:to>
                                    </p:set>
                                    <p:animEffect transition="in" filter="checkerboard(down)">
                                      <p:cBhvr>
                                        <p:cTn id="11" dur="1000"/>
                                        <p:tgtEl>
                                          <p:spTgt spid="8"/>
                                        </p:tgtEl>
                                      </p:cBhvr>
                                    </p:animEffect>
                                  </p:childTnLst>
                                </p:cTn>
                              </p:par>
                            </p:childTnLst>
                          </p:cTn>
                        </p:par>
                        <p:par>
                          <p:cTn id="12" fill="hold">
                            <p:stCondLst>
                              <p:cond delay="2000"/>
                            </p:stCondLst>
                            <p:childTnLst>
                              <p:par>
                                <p:cTn id="13" presetID="5" presetClass="entr" presetSubtype="5" fill="hold" grpId="0" nodeType="afterEffect">
                                  <p:stCondLst>
                                    <p:cond delay="0"/>
                                  </p:stCondLst>
                                  <p:childTnLst>
                                    <p:set>
                                      <p:cBhvr>
                                        <p:cTn id="14" dur="1000" fill="hold">
                                          <p:stCondLst>
                                            <p:cond delay="0"/>
                                          </p:stCondLst>
                                        </p:cTn>
                                        <p:tgtEl>
                                          <p:spTgt spid="11"/>
                                        </p:tgtEl>
                                        <p:attrNameLst>
                                          <p:attrName>style.visibility</p:attrName>
                                        </p:attrNameLst>
                                      </p:cBhvr>
                                      <p:to>
                                        <p:strVal val="visible"/>
                                      </p:to>
                                    </p:set>
                                    <p:animEffect transition="in" filter="checkerboard(down)">
                                      <p:cBhvr>
                                        <p:cTn id="1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一、神经症</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grpSp>
        <p:nvGrpSpPr>
          <p:cNvPr id="38" name="组合 37"/>
          <p:cNvGrpSpPr/>
          <p:nvPr/>
        </p:nvGrpSpPr>
        <p:grpSpPr>
          <a:xfrm>
            <a:off x="1005205" y="2183765"/>
            <a:ext cx="10182225" cy="3663315"/>
            <a:chOff x="1583" y="5876"/>
            <a:chExt cx="16035" cy="5769"/>
          </a:xfrm>
        </p:grpSpPr>
        <p:sp>
          <p:nvSpPr>
            <p:cNvPr id="3" name="Rectangle 150"/>
            <p:cNvSpPr/>
            <p:nvPr>
              <p:custDataLst>
                <p:tags r:id="rId1"/>
              </p:custDataLst>
            </p:nvPr>
          </p:nvSpPr>
          <p:spPr>
            <a:xfrm>
              <a:off x="12474" y="5930"/>
              <a:ext cx="5144" cy="5715"/>
            </a:xfrm>
            <a:prstGeom prst="rect">
              <a:avLst/>
            </a:prstGeom>
            <a:solidFill>
              <a:schemeClr val="accent6">
                <a:lumMod val="75000"/>
              </a:schemeClr>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sz="2400">
                <a:solidFill>
                  <a:sysClr val="window" lastClr="FFFFFF"/>
                </a:solidFill>
                <a:latin typeface="微软雅黑" panose="020B0503020204020204" charset="-122"/>
                <a:ea typeface="微软雅黑" panose="020B0503020204020204" charset="-122"/>
              </a:endParaRPr>
            </a:p>
          </p:txBody>
        </p:sp>
        <p:sp>
          <p:nvSpPr>
            <p:cNvPr id="6" name="MH_Text_1"/>
            <p:cNvSpPr txBox="1">
              <a:spLocks noChangeArrowheads="1"/>
            </p:cNvSpPr>
            <p:nvPr>
              <p:custDataLst>
                <p:tags r:id="rId2"/>
              </p:custDataLst>
            </p:nvPr>
          </p:nvSpPr>
          <p:spPr bwMode="auto">
            <a:xfrm>
              <a:off x="12595" y="6901"/>
              <a:ext cx="4902" cy="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algn="just" latinLnBrk="1">
                <a:lnSpc>
                  <a:spcPct val="120000"/>
                </a:lnSpc>
                <a:defRPr/>
              </a:pPr>
              <a:r>
                <a:rPr lang="en-US" altLang="zh-CN" sz="1400" b="1" spc="150">
                  <a:solidFill>
                    <a:sysClr val="window" lastClr="FFFFFF"/>
                  </a:solidFill>
                  <a:latin typeface="微软雅黑" panose="020B0503020204020204" charset="-122"/>
                  <a:ea typeface="微软雅黑" panose="020B0503020204020204" charset="-122"/>
                  <a:sym typeface="Arial" panose="020B0604020202020204" pitchFamily="34" charset="0"/>
                </a:rPr>
                <a:t>（3）日常调整：</a:t>
              </a:r>
              <a:r>
                <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rPr>
                <a:t>保证规律的作息时间，每天坚持适量户外运动、练习静坐、温水淋浴等有助于缓解神经衰弱的症状。</a:t>
              </a:r>
              <a:endPar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0" name="Rectangle 149"/>
            <p:cNvSpPr/>
            <p:nvPr>
              <p:custDataLst>
                <p:tags r:id="rId3"/>
              </p:custDataLst>
            </p:nvPr>
          </p:nvSpPr>
          <p:spPr>
            <a:xfrm>
              <a:off x="7149" y="5913"/>
              <a:ext cx="5144" cy="5715"/>
            </a:xfrm>
            <a:prstGeom prst="rect">
              <a:avLst/>
            </a:prstGeom>
            <a:solidFill>
              <a:schemeClr val="accent1"/>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sz="2400">
                <a:solidFill>
                  <a:sysClr val="window" lastClr="FFFFFF"/>
                </a:solidFill>
                <a:latin typeface="微软雅黑" panose="020B0503020204020204" charset="-122"/>
                <a:ea typeface="微软雅黑" panose="020B0503020204020204" charset="-122"/>
              </a:endParaRPr>
            </a:p>
          </p:txBody>
        </p:sp>
        <p:sp>
          <p:nvSpPr>
            <p:cNvPr id="14" name="MH_Text_1"/>
            <p:cNvSpPr txBox="1">
              <a:spLocks noChangeArrowheads="1"/>
            </p:cNvSpPr>
            <p:nvPr>
              <p:custDataLst>
                <p:tags r:id="rId4"/>
              </p:custDataLst>
            </p:nvPr>
          </p:nvSpPr>
          <p:spPr bwMode="auto">
            <a:xfrm>
              <a:off x="7270" y="7025"/>
              <a:ext cx="4902" cy="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algn="just" latinLnBrk="1">
                <a:lnSpc>
                  <a:spcPct val="120000"/>
                </a:lnSpc>
                <a:defRPr/>
              </a:pPr>
              <a:r>
                <a:rPr sz="1400" b="1" spc="150">
                  <a:solidFill>
                    <a:sysClr val="window" lastClr="FFFFFF"/>
                  </a:solidFill>
                  <a:latin typeface="微软雅黑" panose="020B0503020204020204" charset="-122"/>
                  <a:ea typeface="微软雅黑" panose="020B0503020204020204" charset="-122"/>
                  <a:sym typeface="Arial" panose="020B0604020202020204" pitchFamily="34" charset="0"/>
                </a:rPr>
                <a:t>（2）药物治疗：</a:t>
              </a:r>
              <a:r>
                <a:rPr sz="1400" spc="150">
                  <a:solidFill>
                    <a:sysClr val="window" lastClr="FFFFFF"/>
                  </a:solidFill>
                  <a:latin typeface="微软雅黑" panose="020B0503020204020204" charset="-122"/>
                  <a:ea typeface="微软雅黑" panose="020B0503020204020204" charset="-122"/>
                  <a:sym typeface="Arial" panose="020B0604020202020204" pitchFamily="34" charset="0"/>
                </a:rPr>
                <a:t>针对某些症状，适当地采用药物辅助治疗，如抗焦虑、抗抑郁药物、解除睡眠障碍药物、中医或食疗调整等。</a:t>
              </a:r>
              <a:endParaRPr sz="1400" spc="15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33" name="Rectangle 141"/>
            <p:cNvSpPr/>
            <p:nvPr>
              <p:custDataLst>
                <p:tags r:id="rId5"/>
              </p:custDataLst>
            </p:nvPr>
          </p:nvSpPr>
          <p:spPr>
            <a:xfrm>
              <a:off x="1583" y="5876"/>
              <a:ext cx="5144" cy="5717"/>
            </a:xfrm>
            <a:prstGeom prst="rect">
              <a:avLst/>
            </a:prstGeom>
            <a:solidFill>
              <a:schemeClr val="accent6">
                <a:lumMod val="75000"/>
              </a:schemeClr>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sz="2400">
                <a:solidFill>
                  <a:sysClr val="window" lastClr="FFFFFF"/>
                </a:solidFill>
                <a:latin typeface="微软雅黑" panose="020B0503020204020204" charset="-122"/>
                <a:ea typeface="微软雅黑" panose="020B0503020204020204" charset="-122"/>
              </a:endParaRPr>
            </a:p>
          </p:txBody>
        </p:sp>
        <p:sp>
          <p:nvSpPr>
            <p:cNvPr id="34" name="MH_Text_1"/>
            <p:cNvSpPr txBox="1">
              <a:spLocks noChangeArrowheads="1"/>
            </p:cNvSpPr>
            <p:nvPr>
              <p:custDataLst>
                <p:tags r:id="rId6"/>
              </p:custDataLst>
            </p:nvPr>
          </p:nvSpPr>
          <p:spPr bwMode="auto">
            <a:xfrm>
              <a:off x="1845" y="7028"/>
              <a:ext cx="4524" cy="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algn="just" latinLnBrk="1">
                <a:lnSpc>
                  <a:spcPct val="120000"/>
                </a:lnSpc>
                <a:defRPr/>
              </a:pPr>
              <a:r>
                <a:rPr lang="en-US" altLang="zh-CN" sz="1400" b="1" spc="150">
                  <a:solidFill>
                    <a:sysClr val="window" lastClr="FFFFFF"/>
                  </a:solidFill>
                  <a:latin typeface="微软雅黑" panose="020B0503020204020204" charset="-122"/>
                  <a:ea typeface="微软雅黑" panose="020B0503020204020204" charset="-122"/>
                  <a:sym typeface="Arial" panose="020B0604020202020204" pitchFamily="34" charset="0"/>
                </a:rPr>
                <a:t>（1）心理治疗：</a:t>
              </a:r>
              <a:r>
                <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rPr>
                <a:t>可以寻求专业的心理治疗，充分倾诉内心痛苦、焦虑的感受，分析起病的原因，同时可以通过放松训练、音乐治疗、生物反馈治疗等解除精神压力和紧张情绪，并增加自己的心理自由度（比如：允许自己有优缺点，不怕使别人失望）。</a:t>
              </a:r>
              <a:endPar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grpSp>
      <p:sp>
        <p:nvSpPr>
          <p:cNvPr id="39" name="内容占位符 2"/>
          <p:cNvSpPr>
            <a:spLocks noGrp="1"/>
          </p:cNvSpPr>
          <p:nvPr/>
        </p:nvSpPr>
        <p:spPr>
          <a:xfrm>
            <a:off x="3014345" y="1642745"/>
            <a:ext cx="6161405" cy="47371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80000"/>
              </a:lnSpc>
              <a:buNone/>
            </a:pPr>
            <a:r>
              <a:rPr lang="zh-CN" altLang="en-US" sz="1800" b="1" spc="300" dirty="0" smtClean="0">
                <a:solidFill>
                  <a:schemeClr val="tx1"/>
                </a:solidFill>
                <a:uFillTx/>
                <a:latin typeface="微软雅黑" panose="020B0503020204020204" charset="-122"/>
                <a:ea typeface="微软雅黑" panose="020B0503020204020204" charset="-122"/>
              </a:rPr>
              <a:t>3. 应对措施</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二、心境障碍</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sp>
        <p:nvSpPr>
          <p:cNvPr id="5" name="矩形 4"/>
          <p:cNvSpPr/>
          <p:nvPr>
            <p:custDataLst>
              <p:tags r:id="rId1"/>
            </p:custDataLst>
          </p:nvPr>
        </p:nvSpPr>
        <p:spPr>
          <a:xfrm>
            <a:off x="926465" y="1932940"/>
            <a:ext cx="10008870" cy="4189095"/>
          </a:xfrm>
          <a:prstGeom prst="rect">
            <a:avLst/>
          </a:prstGeom>
          <a:solidFill>
            <a:srgbClr val="ECE9F0"/>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8" name="矩形 17"/>
          <p:cNvSpPr/>
          <p:nvPr>
            <p:custDataLst>
              <p:tags r:id="rId2"/>
            </p:custDataLst>
          </p:nvPr>
        </p:nvSpPr>
        <p:spPr>
          <a:xfrm>
            <a:off x="1212215" y="1673225"/>
            <a:ext cx="9990455" cy="4190365"/>
          </a:xfrm>
          <a:prstGeom prst="rect">
            <a:avLst/>
          </a:prstGeom>
          <a:noFill/>
          <a:ln w="38100">
            <a:solidFill>
              <a:srgbClr val="7EA96D"/>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01379" name="文本框 25"/>
          <p:cNvSpPr txBox="1"/>
          <p:nvPr>
            <p:custDataLst>
              <p:tags r:id="rId3"/>
            </p:custDataLst>
          </p:nvPr>
        </p:nvSpPr>
        <p:spPr>
          <a:xfrm>
            <a:off x="1971675" y="2416810"/>
            <a:ext cx="8471535" cy="2983230"/>
          </a:xfrm>
          <a:prstGeom prst="rect">
            <a:avLst/>
          </a:prstGeom>
          <a:noFill/>
          <a:ln w="9525">
            <a:noFill/>
          </a:ln>
        </p:spPr>
        <p:txBody>
          <a:bodyPr lIns="101600" tIns="0" rIns="82550" bIns="0"/>
          <a:p>
            <a:pPr marL="285750" marR="0" indent="-285750" algn="just" defTabSz="914400" fontAlgn="ctr">
              <a:lnSpc>
                <a:spcPct val="150000"/>
              </a:lnSpc>
              <a:spcBef>
                <a:spcPts val="10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心境障碍（mood disorder），又称情感性精神障碍（effective disorder），是以明显而持久的心境高涨或心境低落为主的一组精神障碍。伴有相应的认知和行为改变，严重者可有幻觉、妄想等精神病性症状。大多有反复发作倾向，治疗缓解后或发作期间精神状态基本正常，但部分患者有残留症状或转为慢性。根据其临床表现可以分为：躁狂发作（manic episode）、抑郁发作（depressive episode）、双相障碍（bipolar disorder）、持续性心境障碍（persistent mood disorder）。在大学生群体中较为常见的为抑郁发作，也就是人们通常所说的抑郁症（depression）。</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心理案例</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sp>
        <p:nvSpPr>
          <p:cNvPr id="20" name="文本框 19"/>
          <p:cNvSpPr txBox="1"/>
          <p:nvPr>
            <p:custDataLst>
              <p:tags r:id="rId1"/>
            </p:custDataLst>
          </p:nvPr>
        </p:nvSpPr>
        <p:spPr>
          <a:xfrm>
            <a:off x="1403985" y="2056130"/>
            <a:ext cx="9384665" cy="298069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5080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610347219"/>
                </a:ext>
              </a:extLst>
            </a:pPr>
            <a:r>
              <a:rPr sz="1800" spc="200" dirty="0">
                <a:solidFill>
                  <a:schemeClr val="tx1">
                    <a:lumMod val="95000"/>
                    <a:lumOff val="5000"/>
                  </a:schemeClr>
                </a:solidFill>
                <a:uFillTx/>
                <a:latin typeface="微软雅黑" panose="020B0503020204020204" charset="-122"/>
                <a:ea typeface="微软雅黑" panose="020B0503020204020204" charset="-122"/>
                <a:sym typeface="+mn-ea"/>
              </a:rPr>
              <a:t>小敏（化名）今年 22 岁，在浙大读大二。最近家人发觉小敏总是闷闷不乐，一点也不开朗，还常说一些想死的话。有时候，小敏脾气非常大，动不动就为小事暴跳如雷，不可理喻。在学校里同学也反应，与大家关系不好，都说她反复无常，很怕与她做朋友，因为她太爱生气了，甚至就是没有满足她一点小的需要，如没答应给她打饭，她就会很歇斯底里地骂人，样子很可怕。虽然生气后会道歉，但反反复复的，朋友们觉得很难受，都远离了她。有时候，她又一个人呆在一个地方，不愿意与人说话，也不愿意参加活动，情绪低落。</a:t>
            </a:r>
            <a:endParaRPr sz="1800" spc="200" dirty="0">
              <a:solidFill>
                <a:schemeClr val="tx1">
                  <a:lumMod val="95000"/>
                  <a:lumOff val="5000"/>
                </a:schemeClr>
              </a:solidFill>
              <a:uFillTx/>
              <a:latin typeface="微软雅黑" panose="020B0503020204020204" charset="-122"/>
              <a:ea typeface="微软雅黑" panose="020B0503020204020204" charset="-122"/>
              <a:sym typeface="+mn-ea"/>
            </a:endParaRPr>
          </a:p>
        </p:txBody>
      </p:sp>
      <p:grpSp>
        <p:nvGrpSpPr>
          <p:cNvPr id="21" name="组合 20"/>
          <p:cNvGrpSpPr/>
          <p:nvPr/>
        </p:nvGrpSpPr>
        <p:grpSpPr>
          <a:xfrm>
            <a:off x="9815195" y="1811020"/>
            <a:ext cx="1490980" cy="1311910"/>
            <a:chOff x="15669" y="2703"/>
            <a:chExt cx="2947" cy="2345"/>
          </a:xfrm>
        </p:grpSpPr>
        <p:sp>
          <p:nvSpPr>
            <p:cNvPr id="22" name="矩形 21"/>
            <p:cNvSpPr/>
            <p:nvPr>
              <p:custDataLst>
                <p:tags r:id="rId2"/>
              </p:custDataLst>
            </p:nvPr>
          </p:nvSpPr>
          <p:spPr>
            <a:xfrm>
              <a:off x="18310" y="2703"/>
              <a:ext cx="307" cy="307"/>
            </a:xfrm>
            <a:prstGeom prst="rect">
              <a:avLst/>
            </a:prstGeom>
            <a:solidFill>
              <a:srgbClr val="FED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23" name="直接连接符 22"/>
            <p:cNvCxnSpPr>
              <a:stCxn id="22" idx="1"/>
            </p:cNvCxnSpPr>
            <p:nvPr>
              <p:custDataLst>
                <p:tags r:id="rId3"/>
              </p:custDataLst>
            </p:nvPr>
          </p:nvCxnSpPr>
          <p:spPr>
            <a:xfrm flipH="1">
              <a:off x="15669" y="2857"/>
              <a:ext cx="2641" cy="1"/>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2" idx="2"/>
            </p:cNvCxnSpPr>
            <p:nvPr>
              <p:custDataLst>
                <p:tags r:id="rId4"/>
              </p:custDataLst>
            </p:nvPr>
          </p:nvCxnSpPr>
          <p:spPr>
            <a:xfrm>
              <a:off x="18464" y="3010"/>
              <a:ext cx="14" cy="2038"/>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grpSp>
      <p:pic>
        <p:nvPicPr>
          <p:cNvPr id="25" name="图片 24" descr="摄图网_400275437"/>
          <p:cNvPicPr>
            <a:picLocks noChangeAspect="1"/>
          </p:cNvPicPr>
          <p:nvPr userDrawn="1">
            <p:custDataLst>
              <p:tags r:id="rId5"/>
            </p:custDataLst>
          </p:nvPr>
        </p:nvPicPr>
        <p:blipFill>
          <a:blip r:embed="rId6"/>
          <a:stretch>
            <a:fillRect/>
          </a:stretch>
        </p:blipFill>
        <p:spPr>
          <a:xfrm>
            <a:off x="9883140" y="5552440"/>
            <a:ext cx="2207895" cy="1282065"/>
          </a:xfrm>
          <a:prstGeom prst="rect">
            <a:avLst/>
          </a:prstGeom>
        </p:spPr>
      </p:pic>
      <p:grpSp>
        <p:nvGrpSpPr>
          <p:cNvPr id="26" name="组合 25"/>
          <p:cNvGrpSpPr/>
          <p:nvPr/>
        </p:nvGrpSpPr>
        <p:grpSpPr>
          <a:xfrm>
            <a:off x="940435" y="4341495"/>
            <a:ext cx="1477645" cy="1271270"/>
            <a:chOff x="276" y="8021"/>
            <a:chExt cx="2947" cy="2344"/>
          </a:xfrm>
        </p:grpSpPr>
        <p:sp>
          <p:nvSpPr>
            <p:cNvPr id="27" name="矩形 26"/>
            <p:cNvSpPr/>
            <p:nvPr>
              <p:custDataLst>
                <p:tags r:id="rId7"/>
              </p:custDataLst>
            </p:nvPr>
          </p:nvSpPr>
          <p:spPr>
            <a:xfrm rot="10800000">
              <a:off x="276" y="10059"/>
              <a:ext cx="307" cy="307"/>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28" name="直接连接符 27"/>
            <p:cNvCxnSpPr>
              <a:stCxn id="27" idx="1"/>
            </p:cNvCxnSpPr>
            <p:nvPr>
              <p:custDataLst>
                <p:tags r:id="rId8"/>
              </p:custDataLst>
            </p:nvPr>
          </p:nvCxnSpPr>
          <p:spPr>
            <a:xfrm rot="10800000" flipH="1">
              <a:off x="583" y="10211"/>
              <a:ext cx="2641" cy="1"/>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7" idx="2"/>
            </p:cNvCxnSpPr>
            <p:nvPr>
              <p:custDataLst>
                <p:tags r:id="rId9"/>
              </p:custDataLst>
            </p:nvPr>
          </p:nvCxnSpPr>
          <p:spPr>
            <a:xfrm rot="10800000">
              <a:off x="416" y="8021"/>
              <a:ext cx="14" cy="2038"/>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二、心境障碍</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grpSp>
        <p:nvGrpSpPr>
          <p:cNvPr id="38" name="组合 37"/>
          <p:cNvGrpSpPr/>
          <p:nvPr/>
        </p:nvGrpSpPr>
        <p:grpSpPr>
          <a:xfrm>
            <a:off x="1005205" y="2176145"/>
            <a:ext cx="10182225" cy="4126865"/>
            <a:chOff x="1583" y="3427"/>
            <a:chExt cx="16035" cy="6499"/>
          </a:xfrm>
        </p:grpSpPr>
        <p:sp>
          <p:nvSpPr>
            <p:cNvPr id="3" name="Rectangle 150"/>
            <p:cNvSpPr/>
            <p:nvPr>
              <p:custDataLst>
                <p:tags r:id="rId1"/>
              </p:custDataLst>
            </p:nvPr>
          </p:nvSpPr>
          <p:spPr>
            <a:xfrm>
              <a:off x="12474" y="6826"/>
              <a:ext cx="5144" cy="3100"/>
            </a:xfrm>
            <a:prstGeom prst="rect">
              <a:avLst/>
            </a:prstGeom>
            <a:solidFill>
              <a:schemeClr val="accent6">
                <a:lumMod val="75000"/>
              </a:schemeClr>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sz="2400">
                <a:solidFill>
                  <a:sysClr val="window" lastClr="FFFFFF"/>
                </a:solidFill>
                <a:latin typeface="微软雅黑" panose="020B0503020204020204" charset="-122"/>
                <a:ea typeface="微软雅黑" panose="020B0503020204020204" charset="-122"/>
              </a:endParaRPr>
            </a:p>
          </p:txBody>
        </p:sp>
        <p:sp>
          <p:nvSpPr>
            <p:cNvPr id="6" name="MH_Text_1"/>
            <p:cNvSpPr txBox="1">
              <a:spLocks noChangeArrowheads="1"/>
            </p:cNvSpPr>
            <p:nvPr>
              <p:custDataLst>
                <p:tags r:id="rId2"/>
              </p:custDataLst>
            </p:nvPr>
          </p:nvSpPr>
          <p:spPr bwMode="auto">
            <a:xfrm>
              <a:off x="12594" y="7154"/>
              <a:ext cx="4902" cy="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algn="ctr" latinLnBrk="1">
                <a:lnSpc>
                  <a:spcPct val="120000"/>
                </a:lnSpc>
                <a:defRPr/>
              </a:pPr>
              <a:r>
                <a:rPr lang="en-US" altLang="zh-CN" sz="1400" b="1" spc="150">
                  <a:solidFill>
                    <a:sysClr val="window" lastClr="FFFFFF"/>
                  </a:solidFill>
                  <a:latin typeface="微软雅黑" panose="020B0503020204020204" charset="-122"/>
                  <a:ea typeface="微软雅黑" panose="020B0503020204020204" charset="-122"/>
                  <a:sym typeface="Arial" panose="020B0604020202020204" pitchFamily="34" charset="0"/>
                </a:rPr>
                <a:t>（5）自杀倾向：</a:t>
              </a:r>
              <a:r>
                <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rPr>
                <a:t>大多数患者有消极观念，声称“生不如死”，少数重症患者有自杀的危险。</a:t>
              </a:r>
              <a:endPar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0" name="Rectangle 149"/>
            <p:cNvSpPr/>
            <p:nvPr>
              <p:custDataLst>
                <p:tags r:id="rId3"/>
              </p:custDataLst>
            </p:nvPr>
          </p:nvSpPr>
          <p:spPr>
            <a:xfrm>
              <a:off x="7029" y="6826"/>
              <a:ext cx="5144" cy="3100"/>
            </a:xfrm>
            <a:prstGeom prst="rect">
              <a:avLst/>
            </a:prstGeom>
            <a:solidFill>
              <a:schemeClr val="accent1"/>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sz="2400">
                <a:solidFill>
                  <a:sysClr val="window" lastClr="FFFFFF"/>
                </a:solidFill>
                <a:latin typeface="微软雅黑" panose="020B0503020204020204" charset="-122"/>
                <a:ea typeface="微软雅黑" panose="020B0503020204020204" charset="-122"/>
              </a:endParaRPr>
            </a:p>
          </p:txBody>
        </p:sp>
        <p:sp>
          <p:nvSpPr>
            <p:cNvPr id="14" name="MH_Text_1"/>
            <p:cNvSpPr txBox="1">
              <a:spLocks noChangeArrowheads="1"/>
            </p:cNvSpPr>
            <p:nvPr>
              <p:custDataLst>
                <p:tags r:id="rId4"/>
              </p:custDataLst>
            </p:nvPr>
          </p:nvSpPr>
          <p:spPr bwMode="auto">
            <a:xfrm>
              <a:off x="7149" y="7154"/>
              <a:ext cx="4902" cy="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algn="ctr" latinLnBrk="1">
                <a:lnSpc>
                  <a:spcPct val="120000"/>
                </a:lnSpc>
                <a:defRPr/>
              </a:pPr>
              <a:r>
                <a:rPr lang="zh-CN" altLang="en-US" sz="1400" b="1" spc="150">
                  <a:solidFill>
                    <a:sysClr val="window" lastClr="FFFFFF"/>
                  </a:solidFill>
                  <a:latin typeface="微软雅黑" panose="020B0503020204020204" charset="-122"/>
                  <a:ea typeface="微软雅黑" panose="020B0503020204020204" charset="-122"/>
                  <a:sym typeface="Arial" panose="020B0604020202020204" pitchFamily="34" charset="0"/>
                </a:rPr>
                <a:t>（</a:t>
              </a:r>
              <a:r>
                <a:rPr lang="en-US" altLang="zh-CN" sz="1400" b="1" spc="150">
                  <a:solidFill>
                    <a:sysClr val="window" lastClr="FFFFFF"/>
                  </a:solidFill>
                  <a:latin typeface="微软雅黑" panose="020B0503020204020204" charset="-122"/>
                  <a:ea typeface="微软雅黑" panose="020B0503020204020204" charset="-122"/>
                  <a:sym typeface="Arial" panose="020B0604020202020204" pitchFamily="34" charset="0"/>
                </a:rPr>
                <a:t>4）躯体症状：</a:t>
              </a:r>
              <a:r>
                <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rPr>
                <a:t>全身疲乏，缺乏体力和精力，常有胸闷、心悸、腹痛、食欲不振、便秘、月经失调、性欲下降、失眠、多梦、早醒等症状。</a:t>
              </a:r>
              <a:endPar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7" name="Rectangle 192"/>
            <p:cNvSpPr/>
            <p:nvPr>
              <p:custDataLst>
                <p:tags r:id="rId5"/>
              </p:custDataLst>
            </p:nvPr>
          </p:nvSpPr>
          <p:spPr>
            <a:xfrm>
              <a:off x="3516" y="3427"/>
              <a:ext cx="5937" cy="3100"/>
            </a:xfrm>
            <a:prstGeom prst="rect">
              <a:avLst/>
            </a:prstGeom>
            <a:solidFill>
              <a:schemeClr val="accent6">
                <a:lumMod val="75000"/>
              </a:schemeClr>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sz="2400">
                <a:solidFill>
                  <a:sysClr val="window" lastClr="FFFFFF"/>
                </a:solidFill>
                <a:latin typeface="微软雅黑" panose="020B0503020204020204" charset="-122"/>
                <a:ea typeface="微软雅黑" panose="020B0503020204020204" charset="-122"/>
              </a:endParaRPr>
            </a:p>
          </p:txBody>
        </p:sp>
        <p:sp>
          <p:nvSpPr>
            <p:cNvPr id="18" name="Rectangle 140"/>
            <p:cNvSpPr/>
            <p:nvPr>
              <p:custDataLst>
                <p:tags r:id="rId6"/>
              </p:custDataLst>
            </p:nvPr>
          </p:nvSpPr>
          <p:spPr>
            <a:xfrm>
              <a:off x="9758" y="3427"/>
              <a:ext cx="5937" cy="3100"/>
            </a:xfrm>
            <a:prstGeom prst="rect">
              <a:avLst/>
            </a:prstGeom>
            <a:solidFill>
              <a:schemeClr val="accent1"/>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sz="2400">
                <a:solidFill>
                  <a:sysClr val="window" lastClr="FFFFFF"/>
                </a:solidFill>
                <a:latin typeface="微软雅黑" panose="020B0503020204020204" charset="-122"/>
                <a:ea typeface="微软雅黑" panose="020B0503020204020204" charset="-122"/>
              </a:endParaRPr>
            </a:p>
          </p:txBody>
        </p:sp>
        <p:sp>
          <p:nvSpPr>
            <p:cNvPr id="31" name="MH_Text_1"/>
            <p:cNvSpPr txBox="1">
              <a:spLocks noChangeArrowheads="1"/>
            </p:cNvSpPr>
            <p:nvPr>
              <p:custDataLst>
                <p:tags r:id="rId7"/>
              </p:custDataLst>
            </p:nvPr>
          </p:nvSpPr>
          <p:spPr bwMode="auto">
            <a:xfrm>
              <a:off x="9898" y="3710"/>
              <a:ext cx="5657" cy="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algn="ctr" latinLnBrk="1">
                <a:lnSpc>
                  <a:spcPct val="120000"/>
                </a:lnSpc>
                <a:defRPr/>
              </a:pPr>
              <a:r>
                <a:rPr lang="en-US" altLang="zh-CN" sz="1400" b="1" spc="100">
                  <a:solidFill>
                    <a:sysClr val="window" lastClr="FFFFFF"/>
                  </a:solidFill>
                  <a:uFillTx/>
                  <a:latin typeface="微软雅黑" panose="020B0503020204020204" charset="-122"/>
                  <a:ea typeface="微软雅黑" panose="020B0503020204020204" charset="-122"/>
                  <a:sym typeface="Arial" panose="020B0604020202020204" pitchFamily="34" charset="0"/>
                </a:rPr>
                <a:t>（2）认知障碍：</a:t>
              </a:r>
              <a:r>
                <a:rPr lang="en-US" altLang="zh-CN" sz="1400" spc="100">
                  <a:solidFill>
                    <a:sysClr val="window" lastClr="FFFFFF"/>
                  </a:solidFill>
                  <a:uFillTx/>
                  <a:latin typeface="微软雅黑" panose="020B0503020204020204" charset="-122"/>
                  <a:ea typeface="微软雅黑" panose="020B0503020204020204" charset="-122"/>
                  <a:sym typeface="Arial" panose="020B0604020202020204" pitchFamily="34" charset="0"/>
                </a:rPr>
                <a:t>患者自我评价过低，消极地看待自我、自己的经验和自己的未来（抑郁症患者认知三联征）。悲观消沉，思维迟缓，自责内疚，甚至出现罪恶妄想，其内在核心信念是“无助（helpless）”和“不可爱（unlovable）”。</a:t>
              </a:r>
              <a:endParaRPr lang="en-US" altLang="zh-CN" sz="1400" spc="100">
                <a:solidFill>
                  <a:sysClr val="window" lastClr="FFFFFF"/>
                </a:solidFill>
                <a:uFillTx/>
                <a:latin typeface="微软雅黑" panose="020B0503020204020204" charset="-122"/>
                <a:ea typeface="微软雅黑" panose="020B0503020204020204" charset="-122"/>
                <a:sym typeface="Arial" panose="020B0604020202020204" pitchFamily="34" charset="0"/>
              </a:endParaRPr>
            </a:p>
          </p:txBody>
        </p:sp>
        <p:sp>
          <p:nvSpPr>
            <p:cNvPr id="32" name="MH_Text_1"/>
            <p:cNvSpPr txBox="1">
              <a:spLocks noChangeArrowheads="1"/>
            </p:cNvSpPr>
            <p:nvPr>
              <p:custDataLst>
                <p:tags r:id="rId8"/>
              </p:custDataLst>
            </p:nvPr>
          </p:nvSpPr>
          <p:spPr bwMode="auto">
            <a:xfrm>
              <a:off x="3636" y="3775"/>
              <a:ext cx="5657" cy="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algn="ctr" latinLnBrk="1">
                <a:lnSpc>
                  <a:spcPct val="120000"/>
                </a:lnSpc>
                <a:defRPr/>
              </a:pPr>
              <a:r>
                <a:rPr lang="en-US" altLang="zh-CN" sz="1400" b="1" spc="150" dirty="0">
                  <a:solidFill>
                    <a:sysClr val="window" lastClr="FFFFFF"/>
                  </a:solidFill>
                  <a:latin typeface="微软雅黑" panose="020B0503020204020204" charset="-122"/>
                  <a:ea typeface="微软雅黑" panose="020B0503020204020204" charset="-122"/>
                  <a:sym typeface="Arial" panose="020B0604020202020204" pitchFamily="34" charset="0"/>
                </a:rPr>
                <a:t>（1）情绪低落：</a:t>
              </a:r>
              <a:r>
                <a:rPr lang="en-US" altLang="zh-CN" sz="1400" spc="150" dirty="0">
                  <a:solidFill>
                    <a:sysClr val="window" lastClr="FFFFFF"/>
                  </a:solidFill>
                  <a:latin typeface="微软雅黑" panose="020B0503020204020204" charset="-122"/>
                  <a:ea typeface="微软雅黑" panose="020B0503020204020204" charset="-122"/>
                  <a:sym typeface="Arial" panose="020B0604020202020204" pitchFamily="34" charset="0"/>
                </a:rPr>
                <a:t>患者外表并不一定有明显的异常表现，但自觉心情压抑、沮丧、苦闷、无精打采，对日常活动缺乏兴趣。虽然可以表露出正常人喜怒哀乐的情绪变化，但总的心理倾向是孤独、空虚、忧郁和悲伤，常暗自哭泣。</a:t>
              </a:r>
              <a:endParaRPr lang="en-US" altLang="zh-CN" sz="1400" spc="15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33" name="Rectangle 141"/>
            <p:cNvSpPr/>
            <p:nvPr>
              <p:custDataLst>
                <p:tags r:id="rId9"/>
              </p:custDataLst>
            </p:nvPr>
          </p:nvSpPr>
          <p:spPr>
            <a:xfrm>
              <a:off x="1583" y="6791"/>
              <a:ext cx="5144" cy="3100"/>
            </a:xfrm>
            <a:prstGeom prst="rect">
              <a:avLst/>
            </a:prstGeom>
            <a:solidFill>
              <a:schemeClr val="accent6">
                <a:lumMod val="75000"/>
              </a:schemeClr>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sz="2400">
                <a:solidFill>
                  <a:sysClr val="window" lastClr="FFFFFF"/>
                </a:solidFill>
                <a:latin typeface="微软雅黑" panose="020B0503020204020204" charset="-122"/>
                <a:ea typeface="微软雅黑" panose="020B0503020204020204" charset="-122"/>
              </a:endParaRPr>
            </a:p>
          </p:txBody>
        </p:sp>
        <p:sp>
          <p:nvSpPr>
            <p:cNvPr id="34" name="MH_Text_1"/>
            <p:cNvSpPr txBox="1">
              <a:spLocks noChangeArrowheads="1"/>
            </p:cNvSpPr>
            <p:nvPr>
              <p:custDataLst>
                <p:tags r:id="rId10"/>
              </p:custDataLst>
            </p:nvPr>
          </p:nvSpPr>
          <p:spPr bwMode="auto">
            <a:xfrm>
              <a:off x="1703" y="7140"/>
              <a:ext cx="4902" cy="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algn="ctr" latinLnBrk="1">
                <a:lnSpc>
                  <a:spcPct val="120000"/>
                </a:lnSpc>
                <a:defRPr/>
              </a:pPr>
              <a:r>
                <a:rPr lang="en-US" altLang="zh-CN" sz="1400" b="1" spc="150">
                  <a:solidFill>
                    <a:sysClr val="window" lastClr="FFFFFF"/>
                  </a:solidFill>
                  <a:latin typeface="微软雅黑" panose="020B0503020204020204" charset="-122"/>
                  <a:ea typeface="微软雅黑" panose="020B0503020204020204" charset="-122"/>
                  <a:sym typeface="Arial" panose="020B0604020202020204" pitchFamily="34" charset="0"/>
                </a:rPr>
                <a:t>（3）意志行为能力低下：</a:t>
              </a:r>
              <a:r>
                <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rPr>
                <a:t>精神不振，反应缓慢，对学习、工作缺乏信心，效率低下。意志行为退缩，缺乏动力和活力，尽量回避与人交往和担负责任。</a:t>
              </a:r>
              <a:endParaRPr lang="en-US" altLang="zh-CN" sz="1400" spc="15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grpSp>
      <p:sp>
        <p:nvSpPr>
          <p:cNvPr id="39" name="内容占位符 2"/>
          <p:cNvSpPr>
            <a:spLocks noGrp="1"/>
          </p:cNvSpPr>
          <p:nvPr/>
        </p:nvSpPr>
        <p:spPr>
          <a:xfrm>
            <a:off x="3016250" y="1333500"/>
            <a:ext cx="6161405" cy="47371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80000"/>
              </a:lnSpc>
              <a:buNone/>
            </a:pPr>
            <a:r>
              <a:rPr lang="zh-CN" altLang="en-US" sz="1800" b="1" spc="300" dirty="0" smtClean="0">
                <a:solidFill>
                  <a:schemeClr val="tx1"/>
                </a:solidFill>
                <a:uFillTx/>
                <a:latin typeface="微软雅黑" panose="020B0503020204020204" charset="-122"/>
                <a:ea typeface="微软雅黑" panose="020B0503020204020204" charset="-122"/>
              </a:rPr>
              <a:t>1. 症状表现</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大学生常见心理困惑与异常心理</a:t>
            </a:r>
            <a:endParaRPr lang="zh-CN" altLang="en-US" sz="2400" b="1" spc="300" dirty="0">
              <a:solidFill>
                <a:srgbClr val="7EA96D"/>
              </a:solidFill>
              <a:uFillTx/>
              <a:sym typeface="+mn-ea"/>
            </a:endParaRPr>
          </a:p>
        </p:txBody>
      </p:sp>
      <p:grpSp>
        <p:nvGrpSpPr>
          <p:cNvPr id="3" name="组合 2"/>
          <p:cNvGrpSpPr/>
          <p:nvPr/>
        </p:nvGrpSpPr>
        <p:grpSpPr>
          <a:xfrm>
            <a:off x="1410335" y="3077210"/>
            <a:ext cx="9707245" cy="1440180"/>
            <a:chOff x="2797" y="6654"/>
            <a:chExt cx="13606" cy="2835"/>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sp>
          <p:nvSpPr>
            <p:cNvPr id="16" name="ïśḷidé"/>
            <p:cNvSpPr txBox="1"/>
            <p:nvPr/>
          </p:nvSpPr>
          <p:spPr bwMode="auto">
            <a:xfrm>
              <a:off x="3589" y="7607"/>
              <a:ext cx="12000" cy="1630"/>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a:lnSpc>
                  <a:spcPct val="100000"/>
                </a:lnSpc>
                <a:buFont typeface="+mj-lt"/>
                <a:buAutoNum type="arabicPeriod"/>
                <a:defRPr/>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能区分正常和异常心理。</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a:p>
              <a:pPr marL="342900" indent="-342900">
                <a:lnSpc>
                  <a:spcPct val="100000"/>
                </a:lnSpc>
                <a:buFont typeface="+mj-lt"/>
                <a:buAutoNum type="arabicPeriod"/>
                <a:defRPr/>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具备识别神经症、抑郁症、精神分裂症、应激相关障碍、人格障碍的能力。</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a:p>
              <a:pPr marL="342900" indent="-342900">
                <a:lnSpc>
                  <a:spcPct val="100000"/>
                </a:lnSpc>
                <a:buFont typeface="+mj-lt"/>
                <a:buAutoNum type="arabicPeriod"/>
                <a:defRPr/>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熟练应用常见心理测试 SDS 并能分析结果。</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p:txBody>
        </p:sp>
      </p:grpSp>
      <p:grpSp>
        <p:nvGrpSpPr>
          <p:cNvPr id="4" name="组合 3"/>
          <p:cNvGrpSpPr/>
          <p:nvPr/>
        </p:nvGrpSpPr>
        <p:grpSpPr>
          <a:xfrm>
            <a:off x="1410335" y="1419860"/>
            <a:ext cx="9707245" cy="1440180"/>
            <a:chOff x="2797" y="3055"/>
            <a:chExt cx="13606" cy="2835"/>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【知识目标】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611" y="3911"/>
              <a:ext cx="12197" cy="197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00000"/>
                </a:lnSpc>
                <a:buFont typeface="+mj-lt"/>
                <a:buAutoNum type="arabicPeriod"/>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了解大学生常见心理困惑和心理障碍的分（CCMD-3）。</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a:p>
              <a:pPr marL="342900" indent="-342900" fontAlgn="auto">
                <a:lnSpc>
                  <a:spcPct val="100000"/>
                </a:lnSpc>
                <a:buFont typeface="+mj-lt"/>
                <a:buAutoNum type="arabicPeriod"/>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掌握神经症的概念和共同特征，掌握神经症各种亚型、抑郁症、精神分裂的临床表现和应对措施，熟悉应激相关障碍和人格障碍的临床表现和应对措施。</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p:txBody>
        </p:sp>
      </p:grpSp>
      <p:grpSp>
        <p:nvGrpSpPr>
          <p:cNvPr id="5" name="组合 4"/>
          <p:cNvGrpSpPr/>
          <p:nvPr/>
        </p:nvGrpSpPr>
        <p:grpSpPr>
          <a:xfrm>
            <a:off x="1410335" y="4725035"/>
            <a:ext cx="9707245" cy="1612900"/>
            <a:chOff x="2797" y="3055"/>
            <a:chExt cx="13606" cy="3009"/>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569" y="3864"/>
              <a:ext cx="12240" cy="2200"/>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0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能理解心理障碍及精神疾病患者的痛苦。</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0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消除对心理障碍者的恐惧和排斥心理。</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0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提高自我控制能力，掌握心理调节方法，克服心理困扰，及时调适心理与行为，增强适应社会生活的能力。</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二、心境障碍</a:t>
            </a:r>
            <a:endParaRPr lang="zh-CN" altLang="en-US" sz="2400" b="1" spc="300" noProof="0" dirty="0">
              <a:ln>
                <a:noFill/>
              </a:ln>
              <a:solidFill>
                <a:srgbClr val="FCC301"/>
              </a:solidFill>
              <a:effectLst/>
              <a:uLnTx/>
              <a:sym typeface="+mn-ea"/>
            </a:endParaRPr>
          </a:p>
        </p:txBody>
      </p:sp>
      <p:sp>
        <p:nvSpPr>
          <p:cNvPr id="2" name="矩形 1"/>
          <p:cNvSpPr/>
          <p:nvPr>
            <p:custDataLst>
              <p:tags r:id="rId2"/>
            </p:custDataLst>
          </p:nvPr>
        </p:nvSpPr>
        <p:spPr>
          <a:xfrm>
            <a:off x="1106805" y="1598295"/>
            <a:ext cx="9890125" cy="4474845"/>
          </a:xfrm>
          <a:prstGeom prst="rect">
            <a:avLst/>
          </a:prstGeom>
          <a:solidFill>
            <a:sysClr val="window" lastClr="FFFFFF">
              <a:alpha val="90000"/>
            </a:sysClr>
          </a:solidFill>
          <a:ln w="28575">
            <a:solidFill>
              <a:schemeClr val="accent1">
                <a:alpha val="50000"/>
              </a:scheme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pic>
        <p:nvPicPr>
          <p:cNvPr id="4" name="图片 3"/>
          <p:cNvPicPr>
            <a:picLocks noChangeAspect="1"/>
          </p:cNvPicPr>
          <p:nvPr/>
        </p:nvPicPr>
        <p:blipFill>
          <a:blip r:embed="rId3"/>
          <a:stretch>
            <a:fillRect/>
          </a:stretch>
        </p:blipFill>
        <p:spPr>
          <a:xfrm>
            <a:off x="1606550" y="1906905"/>
            <a:ext cx="2541270" cy="3867785"/>
          </a:xfrm>
          <a:prstGeom prst="rect">
            <a:avLst/>
          </a:prstGeom>
        </p:spPr>
      </p:pic>
      <p:sp>
        <p:nvSpPr>
          <p:cNvPr id="7" name="文本框 6"/>
          <p:cNvSpPr txBox="1"/>
          <p:nvPr>
            <p:custDataLst>
              <p:tags r:id="rId4"/>
            </p:custDataLst>
          </p:nvPr>
        </p:nvSpPr>
        <p:spPr>
          <a:xfrm>
            <a:off x="4401820" y="1853565"/>
            <a:ext cx="6315075" cy="38684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fontAlgn="auto">
              <a:lnSpc>
                <a:spcPct val="15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2. 主要病因</a:t>
            </a:r>
            <a:endParaRPr lang="en-US" altLang="zh-CN" sz="1800" b="1" spc="150" dirty="0">
              <a:solidFill>
                <a:schemeClr val="tx1"/>
              </a:solidFill>
              <a:uLnTx/>
              <a:uFillTx/>
              <a:cs typeface="微软雅黑" panose="020B0503020204020204" charset="-122"/>
            </a:endParaRPr>
          </a:p>
          <a:p>
            <a:pPr marL="0" marR="0" lvl="1" indent="406400" algn="just" defTabSz="913765" rtl="0" fontAlgn="auto">
              <a:lnSpc>
                <a:spcPct val="150000"/>
              </a:lnSpc>
              <a:spcBef>
                <a:spcPts val="1000"/>
              </a:spcBef>
              <a:spcAft>
                <a:spcPts val="0"/>
              </a:spcAft>
              <a:buClrTx/>
              <a:buSzTx/>
              <a:buFont typeface="+mj-ea"/>
              <a:buNone/>
              <a:defRPr/>
              <a:extLst>
                <a:ext uri="{35155182-B16C-46BC-9424-99874614C6A1}">
                  <wpsdc:indentchars xmlns:wpsdc="http://www.wps.cn/officeDocument/2017/drawingmlCustomData" val="200" checksum="1740828767"/>
                </a:ext>
              </a:extLst>
            </a:pPr>
            <a:r>
              <a:rPr lang="zh-CN" altLang="en-US" sz="1600" dirty="0">
                <a:solidFill>
                  <a:sysClr val="windowText" lastClr="000000"/>
                </a:solidFill>
                <a:uFillTx/>
                <a:cs typeface="微软雅黑" panose="020B0503020204020204" charset="-122"/>
                <a:sym typeface="+mn-ea"/>
              </a:rPr>
              <a:t>抑郁症的病因比较复杂，发病常常与多个方面的综合影响有关。首先，大量的案例分析和诊疗经验发现，抑郁症患者具有一些心理素质和性格特征上的易感因素，比如过分自卑、悲观固执、敏感多疑、胆小软弱等；其次，抑郁症的发病通常以具体的生活事件为诱因，比如身体重病、家庭变故、经济困难、留级处罚、被虐待或忽视等，同时社会支持不足，各种心理压力没有得到及时合理的疏导，继而促发抑郁症；另外，还有精神医学专家指出，抑郁症的发病与大脑神经递质的异常有关，比如 5- 羟色胺和去甲肾上腺素这两种神经递质之间不平衡，就可能导致抑郁症或焦虑症，因此抑郁症具有一定的遗传性。</a:t>
            </a:r>
            <a:endParaRPr lang="zh-CN" altLang="en-US" sz="1600" dirty="0">
              <a:solidFill>
                <a:sysClr val="windowText" lastClr="000000"/>
              </a:solidFill>
              <a:uFillTx/>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二、心境障碍</a:t>
            </a:r>
            <a:endParaRPr lang="zh-CN" altLang="en-US" sz="2400" b="1" spc="300" noProof="0" dirty="0">
              <a:ln>
                <a:noFill/>
              </a:ln>
              <a:solidFill>
                <a:srgbClr val="FCC301"/>
              </a:solidFill>
              <a:effectLst/>
              <a:uLnTx/>
              <a:sym typeface="+mn-ea"/>
            </a:endParaRPr>
          </a:p>
        </p:txBody>
      </p:sp>
      <p:sp>
        <p:nvSpPr>
          <p:cNvPr id="3" name="矩形 2"/>
          <p:cNvSpPr/>
          <p:nvPr>
            <p:custDataLst>
              <p:tags r:id="rId2"/>
            </p:custDataLst>
          </p:nvPr>
        </p:nvSpPr>
        <p:spPr>
          <a:xfrm>
            <a:off x="657860" y="191770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5" name="文本框 4"/>
          <p:cNvSpPr txBox="1"/>
          <p:nvPr>
            <p:custDataLst>
              <p:tags r:id="rId3"/>
            </p:custDataLst>
          </p:nvPr>
        </p:nvSpPr>
        <p:spPr>
          <a:xfrm>
            <a:off x="906145" y="2117090"/>
            <a:ext cx="259270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400" b="1" dirty="0">
                <a:solidFill>
                  <a:sysClr val="windowText" lastClr="000000"/>
                </a:solidFill>
                <a:uFillTx/>
                <a:cs typeface="微软雅黑" panose="020B0503020204020204" charset="-122"/>
                <a:sym typeface="+mn-ea"/>
              </a:rPr>
              <a:t>（1）科学诊断，接受心理治疗：</a:t>
            </a:r>
            <a:r>
              <a:rPr lang="zh-CN" altLang="en-US" sz="1400" dirty="0">
                <a:solidFill>
                  <a:sysClr val="windowText" lastClr="000000"/>
                </a:solidFill>
                <a:uFillTx/>
                <a:cs typeface="微软雅黑" panose="020B0503020204020204" charset="-122"/>
                <a:sym typeface="+mn-ea"/>
              </a:rPr>
              <a:t>当出现抑郁症可疑症状时，应及时到专业的心理咨询中心或医院精神卫生门诊寻求科学诊断，切忌根据个人的主观经验或心理测试结果随意给自己或他人贴上“抑郁症”的标签，以免凭空制造心理压力。经专业诊断确患有抑郁症的个体，应坚持接受心理治疗，比如认知矫正、行为训练、生物反馈治疗等。</a:t>
            </a:r>
            <a:endParaRPr lang="zh-CN" altLang="en-US" sz="1400" dirty="0">
              <a:solidFill>
                <a:sysClr val="windowText" lastClr="000000"/>
              </a:solidFill>
              <a:uFillTx/>
              <a:cs typeface="微软雅黑" panose="020B0503020204020204" charset="-122"/>
              <a:sym typeface="+mn-ea"/>
            </a:endParaRPr>
          </a:p>
        </p:txBody>
      </p:sp>
      <p:sp>
        <p:nvSpPr>
          <p:cNvPr id="6" name="矩形 5"/>
          <p:cNvSpPr/>
          <p:nvPr>
            <p:custDataLst>
              <p:tags r:id="rId4"/>
            </p:custDataLst>
          </p:nvPr>
        </p:nvSpPr>
        <p:spPr>
          <a:xfrm>
            <a:off x="3780790" y="194564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8" name="文本框 7"/>
          <p:cNvSpPr txBox="1"/>
          <p:nvPr>
            <p:custDataLst>
              <p:tags r:id="rId5"/>
            </p:custDataLst>
          </p:nvPr>
        </p:nvSpPr>
        <p:spPr>
          <a:xfrm>
            <a:off x="4001135" y="2145030"/>
            <a:ext cx="259270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400" b="1" dirty="0">
                <a:solidFill>
                  <a:sysClr val="windowText" lastClr="000000"/>
                </a:solidFill>
                <a:uFillTx/>
                <a:cs typeface="微软雅黑" panose="020B0503020204020204" charset="-122"/>
                <a:sym typeface="+mn-ea"/>
              </a:rPr>
              <a:t>（2）辅以药物治疗：</a:t>
            </a:r>
            <a:r>
              <a:rPr lang="zh-CN" altLang="en-US" sz="1400" dirty="0">
                <a:solidFill>
                  <a:sysClr val="windowText" lastClr="000000"/>
                </a:solidFill>
                <a:uFillTx/>
                <a:cs typeface="微软雅黑" panose="020B0503020204020204" charset="-122"/>
                <a:sym typeface="+mn-ea"/>
              </a:rPr>
              <a:t>抑郁症患者（尤其在重症情况下）通常情绪低落，思维迟缓，意志行动能力下降，并伴随一系列饮食、睡眠和行为障碍，为了能够更好地帮助患者改善情绪状态、提升认知行为改变的动力与活力、调整日常生物节律，一般需要在精神科医生的指导下辅以抗抑郁药物治疗，如丙咪嗪、阿米替林、多虑平和氯丙咪嗪等三环类抗抑郁剂。</a:t>
            </a:r>
            <a:endParaRPr lang="zh-CN" altLang="en-US" sz="1400" dirty="0">
              <a:solidFill>
                <a:sysClr val="windowText" lastClr="000000"/>
              </a:solidFill>
              <a:uFillTx/>
              <a:cs typeface="微软雅黑" panose="020B0503020204020204" charset="-122"/>
              <a:sym typeface="+mn-ea"/>
            </a:endParaRPr>
          </a:p>
        </p:txBody>
      </p:sp>
      <p:sp>
        <p:nvSpPr>
          <p:cNvPr id="10" name="矩形 9"/>
          <p:cNvSpPr/>
          <p:nvPr>
            <p:custDataLst>
              <p:tags r:id="rId6"/>
            </p:custDataLst>
          </p:nvPr>
        </p:nvSpPr>
        <p:spPr>
          <a:xfrm>
            <a:off x="6904355" y="1945640"/>
            <a:ext cx="4701540" cy="3893185"/>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1" name="文本框 10"/>
          <p:cNvSpPr txBox="1"/>
          <p:nvPr>
            <p:custDataLst>
              <p:tags r:id="rId7"/>
            </p:custDataLst>
          </p:nvPr>
        </p:nvSpPr>
        <p:spPr>
          <a:xfrm>
            <a:off x="7152640" y="2145030"/>
            <a:ext cx="4150360" cy="361696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400" b="1" spc="50" dirty="0">
                <a:solidFill>
                  <a:sysClr val="windowText" lastClr="000000"/>
                </a:solidFill>
                <a:uFillTx/>
                <a:cs typeface="微软雅黑" panose="020B0503020204020204" charset="-122"/>
                <a:sym typeface="+mn-ea"/>
              </a:rPr>
              <a:t>（3）坚持自我调整：</a:t>
            </a:r>
            <a:r>
              <a:rPr lang="zh-CN" altLang="en-US" sz="1400" spc="50" dirty="0">
                <a:solidFill>
                  <a:sysClr val="windowText" lastClr="000000"/>
                </a:solidFill>
                <a:uFillTx/>
                <a:cs typeface="微软雅黑" panose="020B0503020204020204" charset="-122"/>
                <a:sym typeface="+mn-ea"/>
              </a:rPr>
              <a:t>心理治疗和药物治疗的疗效巩固需要患者本身做一些努力和尝试。日本心理学家森田正马创立的“森田疗法”对于抑郁症患者的自我调整和生活应对有很好的启发，按照森田疗法中“顺其自然，为所当为”的核心生活理念，抑郁症患者在日常生活中应该在省思的同时坚持完成基本学习和工作安排，保证正常的生物节律和生活节奏。因为心理的困扰随时随地存在于我们每个人身上，那么我们就应该“带着症状去生活”，这样不仅可以避免因生活失败带来的交互影响，还可能在顺利完成某些任务时获得正向的强化和对症状的领悟。</a:t>
            </a:r>
            <a:endParaRPr lang="zh-CN" altLang="en-US" sz="1400" spc="50" dirty="0">
              <a:solidFill>
                <a:sysClr val="windowText" lastClr="000000"/>
              </a:solidFill>
              <a:uFillTx/>
              <a:cs typeface="微软雅黑" panose="020B0503020204020204" charset="-122"/>
              <a:sym typeface="+mn-ea"/>
            </a:endParaRPr>
          </a:p>
        </p:txBody>
      </p:sp>
      <p:pic>
        <p:nvPicPr>
          <p:cNvPr id="12" name="图片 11" descr="摄图网_400275437"/>
          <p:cNvPicPr>
            <a:picLocks noChangeAspect="1"/>
          </p:cNvPicPr>
          <p:nvPr userDrawn="1">
            <p:custDataLst>
              <p:tags r:id="rId8"/>
            </p:custDataLst>
          </p:nvPr>
        </p:nvPicPr>
        <p:blipFill>
          <a:blip r:embed="rId9"/>
          <a:stretch>
            <a:fillRect/>
          </a:stretch>
        </p:blipFill>
        <p:spPr>
          <a:xfrm>
            <a:off x="9901555" y="5568315"/>
            <a:ext cx="2207895" cy="1282065"/>
          </a:xfrm>
          <a:prstGeom prst="rect">
            <a:avLst/>
          </a:prstGeom>
        </p:spPr>
      </p:pic>
      <p:sp>
        <p:nvSpPr>
          <p:cNvPr id="39" name="内容占位符 2"/>
          <p:cNvSpPr>
            <a:spLocks noGrp="1"/>
          </p:cNvSpPr>
          <p:nvPr/>
        </p:nvSpPr>
        <p:spPr>
          <a:xfrm>
            <a:off x="3016250" y="1262380"/>
            <a:ext cx="6161405" cy="47371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80000"/>
              </a:lnSpc>
              <a:buNone/>
            </a:pPr>
            <a:r>
              <a:rPr lang="zh-CN" altLang="en-US" sz="1800" b="1" spc="300" dirty="0" smtClean="0">
                <a:solidFill>
                  <a:schemeClr val="tx1"/>
                </a:solidFill>
                <a:uFillTx/>
                <a:latin typeface="微软雅黑" panose="020B0503020204020204" charset="-122"/>
                <a:ea typeface="微软雅黑" panose="020B0503020204020204" charset="-122"/>
              </a:rPr>
              <a:t>3. 应对措施</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checkerboard(down)">
                                      <p:cBhvr>
                                        <p:cTn id="7" dur="1000"/>
                                        <p:tgtEl>
                                          <p:spTgt spid="5"/>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8"/>
                                        </p:tgtEl>
                                        <p:attrNameLst>
                                          <p:attrName>style.visibility</p:attrName>
                                        </p:attrNameLst>
                                      </p:cBhvr>
                                      <p:to>
                                        <p:strVal val="visible"/>
                                      </p:to>
                                    </p:set>
                                    <p:animEffect transition="in" filter="checkerboard(down)">
                                      <p:cBhvr>
                                        <p:cTn id="11" dur="1000"/>
                                        <p:tgtEl>
                                          <p:spTgt spid="8"/>
                                        </p:tgtEl>
                                      </p:cBhvr>
                                    </p:animEffect>
                                  </p:childTnLst>
                                </p:cTn>
                              </p:par>
                            </p:childTnLst>
                          </p:cTn>
                        </p:par>
                        <p:par>
                          <p:cTn id="12" fill="hold">
                            <p:stCondLst>
                              <p:cond delay="2000"/>
                            </p:stCondLst>
                            <p:childTnLst>
                              <p:par>
                                <p:cTn id="13" presetID="5" presetClass="entr" presetSubtype="5" fill="hold" grpId="0" nodeType="afterEffect">
                                  <p:stCondLst>
                                    <p:cond delay="0"/>
                                  </p:stCondLst>
                                  <p:childTnLst>
                                    <p:set>
                                      <p:cBhvr>
                                        <p:cTn id="14" dur="1000" fill="hold">
                                          <p:stCondLst>
                                            <p:cond delay="0"/>
                                          </p:stCondLst>
                                        </p:cTn>
                                        <p:tgtEl>
                                          <p:spTgt spid="11"/>
                                        </p:tgtEl>
                                        <p:attrNameLst>
                                          <p:attrName>style.visibility</p:attrName>
                                        </p:attrNameLst>
                                      </p:cBhvr>
                                      <p:to>
                                        <p:strVal val="visible"/>
                                      </p:to>
                                    </p:set>
                                    <p:animEffect transition="in" filter="checkerboard(down)">
                                      <p:cBhvr>
                                        <p:cTn id="1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三、应激相关障碍</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sp>
        <p:nvSpPr>
          <p:cNvPr id="5" name="矩形 4"/>
          <p:cNvSpPr/>
          <p:nvPr>
            <p:custDataLst>
              <p:tags r:id="rId1"/>
            </p:custDataLst>
          </p:nvPr>
        </p:nvSpPr>
        <p:spPr>
          <a:xfrm>
            <a:off x="926465" y="1999615"/>
            <a:ext cx="10008870" cy="3863340"/>
          </a:xfrm>
          <a:prstGeom prst="rect">
            <a:avLst/>
          </a:prstGeom>
          <a:solidFill>
            <a:srgbClr val="ECE9F0"/>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8" name="矩形 17"/>
          <p:cNvSpPr/>
          <p:nvPr>
            <p:custDataLst>
              <p:tags r:id="rId2"/>
            </p:custDataLst>
          </p:nvPr>
        </p:nvSpPr>
        <p:spPr>
          <a:xfrm>
            <a:off x="1212215" y="1739900"/>
            <a:ext cx="9990455" cy="3863975"/>
          </a:xfrm>
          <a:prstGeom prst="rect">
            <a:avLst/>
          </a:prstGeom>
          <a:noFill/>
          <a:ln w="38100">
            <a:solidFill>
              <a:srgbClr val="7EA96D"/>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01379" name="文本框 25"/>
          <p:cNvSpPr txBox="1"/>
          <p:nvPr>
            <p:custDataLst>
              <p:tags r:id="rId3"/>
            </p:custDataLst>
          </p:nvPr>
        </p:nvSpPr>
        <p:spPr>
          <a:xfrm>
            <a:off x="1971675" y="2483485"/>
            <a:ext cx="8471535" cy="2983230"/>
          </a:xfrm>
          <a:prstGeom prst="rect">
            <a:avLst/>
          </a:prstGeom>
          <a:noFill/>
          <a:ln w="9525">
            <a:noFill/>
          </a:ln>
        </p:spPr>
        <p:txBody>
          <a:bodyPr lIns="101600" tIns="0" rIns="82550" bIns="0"/>
          <a:p>
            <a:pPr marL="285750" marR="0" indent="-285750" algn="just" defTabSz="914400" fontAlgn="ctr">
              <a:lnSpc>
                <a:spcPct val="150000"/>
              </a:lnSpc>
              <a:spcBef>
                <a:spcPts val="10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应激相关障碍（stress related disorders），旧称反应性精神障碍或心因性精神障碍，指一组主要由心理、社会（环境）因素引起异常心理反应而导致的精神障碍。一般起病急骤，持续时间长，失常程度严重。临床上常见三种类型：急性应激障碍（acute stress disorder）、创伤后应激障碍（post-traumatic stress disorder，PTSD）、适应障碍（adjustment disorders）。由于现今一些自然灾害和事故（如地震、泥石流、海啸、车祸等）发生比较频繁，在大学生群体中，当亲人或家园遭到重大损伤后容易诱发创伤后应激障碍。</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三、应激相关障碍</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sp>
        <p:nvSpPr>
          <p:cNvPr id="263169" name="任意多边形 44"/>
          <p:cNvSpPr/>
          <p:nvPr>
            <p:custDataLst>
              <p:tags r:id="rId1"/>
            </p:custDataLst>
          </p:nvPr>
        </p:nvSpPr>
        <p:spPr>
          <a:xfrm flipH="1">
            <a:off x="1087438" y="4329113"/>
            <a:ext cx="1127125" cy="1039812"/>
          </a:xfrm>
          <a:custGeom>
            <a:avLst/>
            <a:gdLst/>
            <a:ahLst/>
            <a:cxnLst>
              <a:cxn ang="0">
                <a:pos x="975154" y="63"/>
              </a:cxn>
              <a:cxn ang="0">
                <a:pos x="1114162" y="13101"/>
              </a:cxn>
              <a:cxn ang="0">
                <a:pos x="1071107" y="305576"/>
              </a:cxn>
              <a:cxn ang="0">
                <a:pos x="681518" y="544588"/>
              </a:cxn>
              <a:cxn ang="0">
                <a:pos x="632688" y="788317"/>
              </a:cxn>
              <a:cxn ang="0">
                <a:pos x="648965" y="944513"/>
              </a:cxn>
              <a:cxn ang="0">
                <a:pos x="551305" y="1038860"/>
              </a:cxn>
              <a:cxn ang="0">
                <a:pos x="0" y="497414"/>
              </a:cxn>
              <a:cxn ang="0">
                <a:pos x="91359" y="384722"/>
              </a:cxn>
              <a:cxn ang="0">
                <a:pos x="284053" y="452862"/>
              </a:cxn>
              <a:cxn ang="0">
                <a:pos x="524002" y="424034"/>
              </a:cxn>
              <a:cxn ang="0">
                <a:pos x="789679" y="53461"/>
              </a:cxn>
              <a:cxn ang="0">
                <a:pos x="975154" y="63"/>
              </a:cxn>
              <a:cxn ang="0">
                <a:pos x="973402" y="92121"/>
              </a:cxn>
              <a:cxn ang="0">
                <a:pos x="923950" y="141085"/>
              </a:cxn>
              <a:cxn ang="0">
                <a:pos x="973402" y="190048"/>
              </a:cxn>
              <a:cxn ang="0">
                <a:pos x="1022853" y="141085"/>
              </a:cxn>
              <a:cxn ang="0">
                <a:pos x="973402" y="92121"/>
              </a:cxn>
            </a:cxnLst>
            <a:pathLst>
              <a:path w="5554132" h="5119649">
                <a:moveTo>
                  <a:pt x="4805268" y="313"/>
                </a:moveTo>
                <a:cubicBezTo>
                  <a:pt x="5166843" y="5156"/>
                  <a:pt x="5490256" y="64567"/>
                  <a:pt x="5490256" y="64567"/>
                </a:cubicBezTo>
                <a:cubicBezTo>
                  <a:pt x="5490256" y="64567"/>
                  <a:pt x="5730875" y="1020306"/>
                  <a:pt x="5278097" y="1505924"/>
                </a:cubicBezTo>
                <a:cubicBezTo>
                  <a:pt x="3358319" y="2683807"/>
                  <a:pt x="3358319" y="2683807"/>
                  <a:pt x="3358319" y="2683807"/>
                </a:cubicBezTo>
                <a:cubicBezTo>
                  <a:pt x="3358319" y="2683807"/>
                  <a:pt x="2507096" y="3267583"/>
                  <a:pt x="3117700" y="3884938"/>
                </a:cubicBezTo>
                <a:cubicBezTo>
                  <a:pt x="3117700" y="3884938"/>
                  <a:pt x="3715366" y="4192325"/>
                  <a:pt x="3197906" y="4654695"/>
                </a:cubicBezTo>
                <a:cubicBezTo>
                  <a:pt x="3197906" y="4654695"/>
                  <a:pt x="2724430" y="5109317"/>
                  <a:pt x="2716668" y="5119649"/>
                </a:cubicBezTo>
                <a:cubicBezTo>
                  <a:pt x="0" y="2451330"/>
                  <a:pt x="0" y="2451330"/>
                  <a:pt x="0" y="2451330"/>
                </a:cubicBezTo>
                <a:cubicBezTo>
                  <a:pt x="12937" y="2438415"/>
                  <a:pt x="450191" y="1895969"/>
                  <a:pt x="450191" y="1895969"/>
                </a:cubicBezTo>
                <a:cubicBezTo>
                  <a:pt x="450191" y="1895969"/>
                  <a:pt x="809826" y="1418100"/>
                  <a:pt x="1399731" y="2231769"/>
                </a:cubicBezTo>
                <a:cubicBezTo>
                  <a:pt x="2222493" y="2893037"/>
                  <a:pt x="2582128" y="2089700"/>
                  <a:pt x="2582128" y="2089700"/>
                </a:cubicBezTo>
                <a:cubicBezTo>
                  <a:pt x="3891303" y="263464"/>
                  <a:pt x="3891303" y="263464"/>
                  <a:pt x="3891303" y="263464"/>
                </a:cubicBezTo>
                <a:cubicBezTo>
                  <a:pt x="4043954" y="45194"/>
                  <a:pt x="4443692" y="-4530"/>
                  <a:pt x="4805268" y="313"/>
                </a:cubicBezTo>
                <a:close/>
                <a:moveTo>
                  <a:pt x="4796632" y="453987"/>
                </a:moveTo>
                <a:cubicBezTo>
                  <a:pt x="4662050" y="453987"/>
                  <a:pt x="4552950" y="562021"/>
                  <a:pt x="4552950" y="695287"/>
                </a:cubicBezTo>
                <a:cubicBezTo>
                  <a:pt x="4552950" y="828553"/>
                  <a:pt x="4662050" y="936587"/>
                  <a:pt x="4796632" y="936587"/>
                </a:cubicBezTo>
                <a:cubicBezTo>
                  <a:pt x="4931214" y="936587"/>
                  <a:pt x="5040314" y="828553"/>
                  <a:pt x="5040314" y="695287"/>
                </a:cubicBezTo>
                <a:cubicBezTo>
                  <a:pt x="5040314" y="562021"/>
                  <a:pt x="4931214" y="453987"/>
                  <a:pt x="4796632" y="453987"/>
                </a:cubicBezTo>
                <a:close/>
              </a:path>
            </a:pathLst>
          </a:custGeom>
          <a:solidFill>
            <a:srgbClr val="F6FAF9"/>
          </a:solidFill>
          <a:ln w="9525">
            <a:noFill/>
          </a:ln>
        </p:spPr>
        <p:txBody>
          <a:bodyPr/>
          <a:p>
            <a:endParaRPr lang="zh-CN" altLang="en-US"/>
          </a:p>
        </p:txBody>
      </p:sp>
      <p:sp>
        <p:nvSpPr>
          <p:cNvPr id="46" name="任意多边形 45"/>
          <p:cNvSpPr/>
          <p:nvPr>
            <p:custDataLst>
              <p:tags r:id="rId2"/>
            </p:custDataLst>
          </p:nvPr>
        </p:nvSpPr>
        <p:spPr bwMode="auto">
          <a:xfrm flipH="1">
            <a:off x="1704975" y="4872038"/>
            <a:ext cx="887413" cy="847725"/>
          </a:xfrm>
          <a:custGeom>
            <a:avLst/>
            <a:gdLst>
              <a:gd name="T0" fmla="*/ 650 w 1691"/>
              <a:gd name="T1" fmla="*/ 0 h 1617"/>
              <a:gd name="T2" fmla="*/ 0 w 1691"/>
              <a:gd name="T3" fmla="*/ 579 h 1617"/>
              <a:gd name="T4" fmla="*/ 47 w 1691"/>
              <a:gd name="T5" fmla="*/ 658 h 1617"/>
              <a:gd name="T6" fmla="*/ 377 w 1691"/>
              <a:gd name="T7" fmla="*/ 390 h 1617"/>
              <a:gd name="T8" fmla="*/ 92 w 1691"/>
              <a:gd name="T9" fmla="*/ 680 h 1617"/>
              <a:gd name="T10" fmla="*/ 144 w 1691"/>
              <a:gd name="T11" fmla="*/ 739 h 1617"/>
              <a:gd name="T12" fmla="*/ 542 w 1691"/>
              <a:gd name="T13" fmla="*/ 316 h 1617"/>
              <a:gd name="T14" fmla="*/ 159 w 1691"/>
              <a:gd name="T15" fmla="*/ 762 h 1617"/>
              <a:gd name="T16" fmla="*/ 459 w 1691"/>
              <a:gd name="T17" fmla="*/ 554 h 1617"/>
              <a:gd name="T18" fmla="*/ 212 w 1691"/>
              <a:gd name="T19" fmla="*/ 792 h 1617"/>
              <a:gd name="T20" fmla="*/ 249 w 1691"/>
              <a:gd name="T21" fmla="*/ 829 h 1617"/>
              <a:gd name="T22" fmla="*/ 392 w 1691"/>
              <a:gd name="T23" fmla="*/ 710 h 1617"/>
              <a:gd name="T24" fmla="*/ 287 w 1691"/>
              <a:gd name="T25" fmla="*/ 866 h 1617"/>
              <a:gd name="T26" fmla="*/ 324 w 1691"/>
              <a:gd name="T27" fmla="*/ 910 h 1617"/>
              <a:gd name="T28" fmla="*/ 699 w 1691"/>
              <a:gd name="T29" fmla="*/ 412 h 1617"/>
              <a:gd name="T30" fmla="*/ 354 w 1691"/>
              <a:gd name="T31" fmla="*/ 940 h 1617"/>
              <a:gd name="T32" fmla="*/ 384 w 1691"/>
              <a:gd name="T33" fmla="*/ 985 h 1617"/>
              <a:gd name="T34" fmla="*/ 609 w 1691"/>
              <a:gd name="T35" fmla="*/ 739 h 1617"/>
              <a:gd name="T36" fmla="*/ 422 w 1691"/>
              <a:gd name="T37" fmla="*/ 1007 h 1617"/>
              <a:gd name="T38" fmla="*/ 759 w 1691"/>
              <a:gd name="T39" fmla="*/ 635 h 1617"/>
              <a:gd name="T40" fmla="*/ 459 w 1691"/>
              <a:gd name="T41" fmla="*/ 1044 h 1617"/>
              <a:gd name="T42" fmla="*/ 489 w 1691"/>
              <a:gd name="T43" fmla="*/ 1067 h 1617"/>
              <a:gd name="T44" fmla="*/ 752 w 1691"/>
              <a:gd name="T45" fmla="*/ 754 h 1617"/>
              <a:gd name="T46" fmla="*/ 534 w 1691"/>
              <a:gd name="T47" fmla="*/ 1096 h 1617"/>
              <a:gd name="T48" fmla="*/ 556 w 1691"/>
              <a:gd name="T49" fmla="*/ 1128 h 1617"/>
              <a:gd name="T50" fmla="*/ 992 w 1691"/>
              <a:gd name="T51" fmla="*/ 635 h 1617"/>
              <a:gd name="T52" fmla="*/ 587 w 1691"/>
              <a:gd name="T53" fmla="*/ 1156 h 1617"/>
              <a:gd name="T54" fmla="*/ 624 w 1691"/>
              <a:gd name="T55" fmla="*/ 1193 h 1617"/>
              <a:gd name="T56" fmla="*/ 744 w 1691"/>
              <a:gd name="T57" fmla="*/ 1059 h 1617"/>
              <a:gd name="T58" fmla="*/ 662 w 1691"/>
              <a:gd name="T59" fmla="*/ 1238 h 1617"/>
              <a:gd name="T60" fmla="*/ 939 w 1691"/>
              <a:gd name="T61" fmla="*/ 925 h 1617"/>
              <a:gd name="T62" fmla="*/ 699 w 1691"/>
              <a:gd name="T63" fmla="*/ 1260 h 1617"/>
              <a:gd name="T64" fmla="*/ 729 w 1691"/>
              <a:gd name="T65" fmla="*/ 1304 h 1617"/>
              <a:gd name="T66" fmla="*/ 1007 w 1691"/>
              <a:gd name="T67" fmla="*/ 1059 h 1617"/>
              <a:gd name="T68" fmla="*/ 767 w 1691"/>
              <a:gd name="T69" fmla="*/ 1334 h 1617"/>
              <a:gd name="T70" fmla="*/ 789 w 1691"/>
              <a:gd name="T71" fmla="*/ 1371 h 1617"/>
              <a:gd name="T72" fmla="*/ 1292 w 1691"/>
              <a:gd name="T73" fmla="*/ 933 h 1617"/>
              <a:gd name="T74" fmla="*/ 819 w 1691"/>
              <a:gd name="T75" fmla="*/ 1416 h 1617"/>
              <a:gd name="T76" fmla="*/ 864 w 1691"/>
              <a:gd name="T77" fmla="*/ 1461 h 1617"/>
              <a:gd name="T78" fmla="*/ 1247 w 1691"/>
              <a:gd name="T79" fmla="*/ 1119 h 1617"/>
              <a:gd name="T80" fmla="*/ 917 w 1691"/>
              <a:gd name="T81" fmla="*/ 1498 h 1617"/>
              <a:gd name="T82" fmla="*/ 954 w 1691"/>
              <a:gd name="T83" fmla="*/ 1527 h 1617"/>
              <a:gd name="T84" fmla="*/ 1419 w 1691"/>
              <a:gd name="T85" fmla="*/ 1037 h 1617"/>
              <a:gd name="T86" fmla="*/ 999 w 1691"/>
              <a:gd name="T87" fmla="*/ 1565 h 1617"/>
              <a:gd name="T88" fmla="*/ 1037 w 1691"/>
              <a:gd name="T89" fmla="*/ 1617 h 1617"/>
              <a:gd name="T90" fmla="*/ 1691 w 1691"/>
              <a:gd name="T91" fmla="*/ 988 h 1617"/>
              <a:gd name="T92" fmla="*/ 650 w 1691"/>
              <a:gd name="T93" fmla="*/ 0 h 1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91" h="1617">
                <a:moveTo>
                  <a:pt x="650" y="0"/>
                </a:moveTo>
                <a:cubicBezTo>
                  <a:pt x="0" y="579"/>
                  <a:pt x="0" y="579"/>
                  <a:pt x="0" y="579"/>
                </a:cubicBezTo>
                <a:cubicBezTo>
                  <a:pt x="47" y="658"/>
                  <a:pt x="47" y="658"/>
                  <a:pt x="47" y="658"/>
                </a:cubicBezTo>
                <a:cubicBezTo>
                  <a:pt x="377" y="390"/>
                  <a:pt x="377" y="390"/>
                  <a:pt x="377" y="390"/>
                </a:cubicBezTo>
                <a:cubicBezTo>
                  <a:pt x="92" y="680"/>
                  <a:pt x="92" y="680"/>
                  <a:pt x="92" y="680"/>
                </a:cubicBezTo>
                <a:cubicBezTo>
                  <a:pt x="144" y="739"/>
                  <a:pt x="144" y="739"/>
                  <a:pt x="144" y="739"/>
                </a:cubicBezTo>
                <a:cubicBezTo>
                  <a:pt x="542" y="316"/>
                  <a:pt x="542" y="316"/>
                  <a:pt x="542" y="316"/>
                </a:cubicBezTo>
                <a:cubicBezTo>
                  <a:pt x="159" y="762"/>
                  <a:pt x="159" y="762"/>
                  <a:pt x="159" y="762"/>
                </a:cubicBezTo>
                <a:cubicBezTo>
                  <a:pt x="459" y="554"/>
                  <a:pt x="459" y="554"/>
                  <a:pt x="459" y="554"/>
                </a:cubicBezTo>
                <a:cubicBezTo>
                  <a:pt x="212" y="792"/>
                  <a:pt x="212" y="792"/>
                  <a:pt x="212" y="792"/>
                </a:cubicBezTo>
                <a:cubicBezTo>
                  <a:pt x="249" y="829"/>
                  <a:pt x="249" y="829"/>
                  <a:pt x="249" y="829"/>
                </a:cubicBezTo>
                <a:cubicBezTo>
                  <a:pt x="392" y="710"/>
                  <a:pt x="392" y="710"/>
                  <a:pt x="392" y="710"/>
                </a:cubicBezTo>
                <a:cubicBezTo>
                  <a:pt x="287" y="866"/>
                  <a:pt x="287" y="866"/>
                  <a:pt x="287" y="866"/>
                </a:cubicBezTo>
                <a:cubicBezTo>
                  <a:pt x="324" y="910"/>
                  <a:pt x="324" y="910"/>
                  <a:pt x="324" y="910"/>
                </a:cubicBezTo>
                <a:cubicBezTo>
                  <a:pt x="699" y="412"/>
                  <a:pt x="699" y="412"/>
                  <a:pt x="699" y="412"/>
                </a:cubicBezTo>
                <a:cubicBezTo>
                  <a:pt x="354" y="940"/>
                  <a:pt x="354" y="940"/>
                  <a:pt x="354" y="940"/>
                </a:cubicBezTo>
                <a:cubicBezTo>
                  <a:pt x="384" y="985"/>
                  <a:pt x="384" y="985"/>
                  <a:pt x="384" y="985"/>
                </a:cubicBezTo>
                <a:cubicBezTo>
                  <a:pt x="609" y="739"/>
                  <a:pt x="609" y="739"/>
                  <a:pt x="609" y="739"/>
                </a:cubicBezTo>
                <a:cubicBezTo>
                  <a:pt x="422" y="1007"/>
                  <a:pt x="422" y="1007"/>
                  <a:pt x="422" y="1007"/>
                </a:cubicBezTo>
                <a:cubicBezTo>
                  <a:pt x="759" y="635"/>
                  <a:pt x="759" y="635"/>
                  <a:pt x="759" y="635"/>
                </a:cubicBezTo>
                <a:cubicBezTo>
                  <a:pt x="459" y="1044"/>
                  <a:pt x="459" y="1044"/>
                  <a:pt x="459" y="1044"/>
                </a:cubicBezTo>
                <a:cubicBezTo>
                  <a:pt x="489" y="1067"/>
                  <a:pt x="489" y="1067"/>
                  <a:pt x="489" y="1067"/>
                </a:cubicBezTo>
                <a:cubicBezTo>
                  <a:pt x="752" y="754"/>
                  <a:pt x="752" y="754"/>
                  <a:pt x="752" y="754"/>
                </a:cubicBezTo>
                <a:cubicBezTo>
                  <a:pt x="534" y="1096"/>
                  <a:pt x="534" y="1096"/>
                  <a:pt x="534" y="1096"/>
                </a:cubicBezTo>
                <a:cubicBezTo>
                  <a:pt x="556" y="1128"/>
                  <a:pt x="556" y="1128"/>
                  <a:pt x="556" y="1128"/>
                </a:cubicBezTo>
                <a:cubicBezTo>
                  <a:pt x="992" y="635"/>
                  <a:pt x="992" y="635"/>
                  <a:pt x="992" y="635"/>
                </a:cubicBezTo>
                <a:cubicBezTo>
                  <a:pt x="587" y="1156"/>
                  <a:pt x="587" y="1156"/>
                  <a:pt x="587" y="1156"/>
                </a:cubicBezTo>
                <a:cubicBezTo>
                  <a:pt x="624" y="1193"/>
                  <a:pt x="624" y="1193"/>
                  <a:pt x="624" y="1193"/>
                </a:cubicBezTo>
                <a:cubicBezTo>
                  <a:pt x="744" y="1059"/>
                  <a:pt x="744" y="1059"/>
                  <a:pt x="744" y="1059"/>
                </a:cubicBezTo>
                <a:cubicBezTo>
                  <a:pt x="662" y="1238"/>
                  <a:pt x="662" y="1238"/>
                  <a:pt x="662" y="1238"/>
                </a:cubicBezTo>
                <a:cubicBezTo>
                  <a:pt x="939" y="925"/>
                  <a:pt x="939" y="925"/>
                  <a:pt x="939" y="925"/>
                </a:cubicBezTo>
                <a:cubicBezTo>
                  <a:pt x="699" y="1260"/>
                  <a:pt x="699" y="1260"/>
                  <a:pt x="699" y="1260"/>
                </a:cubicBezTo>
                <a:cubicBezTo>
                  <a:pt x="729" y="1304"/>
                  <a:pt x="729" y="1304"/>
                  <a:pt x="729" y="1304"/>
                </a:cubicBezTo>
                <a:cubicBezTo>
                  <a:pt x="1007" y="1059"/>
                  <a:pt x="1007" y="1059"/>
                  <a:pt x="1007" y="1059"/>
                </a:cubicBezTo>
                <a:cubicBezTo>
                  <a:pt x="767" y="1334"/>
                  <a:pt x="767" y="1334"/>
                  <a:pt x="767" y="1334"/>
                </a:cubicBezTo>
                <a:cubicBezTo>
                  <a:pt x="789" y="1371"/>
                  <a:pt x="789" y="1371"/>
                  <a:pt x="789" y="1371"/>
                </a:cubicBezTo>
                <a:cubicBezTo>
                  <a:pt x="1292" y="933"/>
                  <a:pt x="1292" y="933"/>
                  <a:pt x="1292" y="933"/>
                </a:cubicBezTo>
                <a:cubicBezTo>
                  <a:pt x="1262" y="940"/>
                  <a:pt x="819" y="1416"/>
                  <a:pt x="819" y="1416"/>
                </a:cubicBezTo>
                <a:cubicBezTo>
                  <a:pt x="864" y="1461"/>
                  <a:pt x="864" y="1461"/>
                  <a:pt x="864" y="1461"/>
                </a:cubicBezTo>
                <a:cubicBezTo>
                  <a:pt x="1247" y="1119"/>
                  <a:pt x="1247" y="1119"/>
                  <a:pt x="1247" y="1119"/>
                </a:cubicBezTo>
                <a:cubicBezTo>
                  <a:pt x="917" y="1498"/>
                  <a:pt x="917" y="1498"/>
                  <a:pt x="917" y="1498"/>
                </a:cubicBezTo>
                <a:cubicBezTo>
                  <a:pt x="954" y="1527"/>
                  <a:pt x="954" y="1527"/>
                  <a:pt x="954" y="1527"/>
                </a:cubicBezTo>
                <a:cubicBezTo>
                  <a:pt x="1419" y="1037"/>
                  <a:pt x="1419" y="1037"/>
                  <a:pt x="1419" y="1037"/>
                </a:cubicBezTo>
                <a:cubicBezTo>
                  <a:pt x="999" y="1565"/>
                  <a:pt x="999" y="1565"/>
                  <a:pt x="999" y="1565"/>
                </a:cubicBezTo>
                <a:cubicBezTo>
                  <a:pt x="1037" y="1617"/>
                  <a:pt x="1037" y="1617"/>
                  <a:pt x="1037" y="1617"/>
                </a:cubicBezTo>
                <a:cubicBezTo>
                  <a:pt x="1691" y="988"/>
                  <a:pt x="1691" y="988"/>
                  <a:pt x="1691" y="988"/>
                </a:cubicBezTo>
                <a:cubicBezTo>
                  <a:pt x="650" y="0"/>
                  <a:pt x="650" y="0"/>
                  <a:pt x="650" y="0"/>
                </a:cubicBezTo>
                <a:close/>
              </a:path>
            </a:pathLst>
          </a:custGeom>
          <a:solidFill>
            <a:schemeClr val="accent3">
              <a:lumMod val="100000"/>
            </a:schemeClr>
          </a:solidFill>
          <a:ln>
            <a:noFill/>
          </a:ln>
        </p:spPr>
        <p:txBody>
          <a:bodyPr anchor="ctr"/>
          <a:p>
            <a:pPr algn="ctr" fontAlgn="base">
              <a:lnSpc>
                <a:spcPct val="130000"/>
              </a:lnSpc>
            </a:pPr>
            <a:endParaRPr sz="1800" strike="noStrike" noProof="1">
              <a:latin typeface="微软雅黑" panose="020B0503020204020204" charset="-122"/>
              <a:ea typeface="微软雅黑" panose="020B0503020204020204" charset="-122"/>
              <a:sym typeface="+mn-lt"/>
            </a:endParaRPr>
          </a:p>
        </p:txBody>
      </p:sp>
      <p:sp>
        <p:nvSpPr>
          <p:cNvPr id="43" name="任意多边形 42"/>
          <p:cNvSpPr/>
          <p:nvPr>
            <p:custDataLst>
              <p:tags r:id="rId3"/>
            </p:custDataLst>
          </p:nvPr>
        </p:nvSpPr>
        <p:spPr>
          <a:xfrm>
            <a:off x="2055813" y="5191125"/>
            <a:ext cx="1560513" cy="779463"/>
          </a:xfrm>
          <a:custGeom>
            <a:avLst/>
            <a:gdLst>
              <a:gd name="connsiteX0" fmla="*/ 627788 w 1736212"/>
              <a:gd name="connsiteY0" fmla="*/ 0 h 867554"/>
              <a:gd name="connsiteX1" fmla="*/ 1736212 w 1736212"/>
              <a:gd name="connsiteY1" fmla="*/ 0 h 867554"/>
              <a:gd name="connsiteX2" fmla="*/ 1727862 w 1736212"/>
              <a:gd name="connsiteY2" fmla="*/ 44850 h 867554"/>
              <a:gd name="connsiteX3" fmla="*/ 649123 w 1736212"/>
              <a:gd name="connsiteY3" fmla="*/ 866972 h 867554"/>
              <a:gd name="connsiteX4" fmla="*/ 55413 w 1736212"/>
              <a:gd name="connsiteY4" fmla="*/ 664221 h 867554"/>
              <a:gd name="connsiteX5" fmla="*/ 0 w 1736212"/>
              <a:gd name="connsiteY5" fmla="*/ 619894 h 867554"/>
              <a:gd name="connsiteX6" fmla="*/ 627788 w 1736212"/>
              <a:gd name="connsiteY6" fmla="*/ 0 h 867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6212" h="867554">
                <a:moveTo>
                  <a:pt x="627788" y="0"/>
                </a:moveTo>
                <a:lnTo>
                  <a:pt x="1736212" y="0"/>
                </a:lnTo>
                <a:lnTo>
                  <a:pt x="1727862" y="44850"/>
                </a:lnTo>
                <a:cubicBezTo>
                  <a:pt x="1611897" y="530341"/>
                  <a:pt x="1167445" y="883889"/>
                  <a:pt x="649123" y="866972"/>
                </a:cubicBezTo>
                <a:cubicBezTo>
                  <a:pt x="426985" y="859722"/>
                  <a:pt x="222823" y="785458"/>
                  <a:pt x="55413" y="664221"/>
                </a:cubicBezTo>
                <a:lnTo>
                  <a:pt x="0" y="619894"/>
                </a:lnTo>
                <a:lnTo>
                  <a:pt x="627788" y="0"/>
                </a:lnTo>
                <a:close/>
              </a:path>
            </a:pathLst>
          </a:custGeom>
          <a:solidFill>
            <a:schemeClr val="accent3">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pPr>
            <a:endParaRPr sz="1800" strike="noStrike" noProof="1">
              <a:latin typeface="微软雅黑" panose="020B0503020204020204" charset="-122"/>
              <a:ea typeface="微软雅黑" panose="020B0503020204020204" charset="-122"/>
              <a:sym typeface="+mn-lt"/>
            </a:endParaRPr>
          </a:p>
        </p:txBody>
      </p:sp>
      <p:sp>
        <p:nvSpPr>
          <p:cNvPr id="44" name="矩形 43"/>
          <p:cNvSpPr/>
          <p:nvPr>
            <p:custDataLst>
              <p:tags r:id="rId4"/>
            </p:custDataLst>
          </p:nvPr>
        </p:nvSpPr>
        <p:spPr>
          <a:xfrm>
            <a:off x="2673350" y="5191125"/>
            <a:ext cx="1116013" cy="779463"/>
          </a:xfrm>
          <a:prstGeom prst="rect">
            <a:avLst/>
          </a:prstGeom>
          <a:solidFill>
            <a:schemeClr val="accent3">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pPr>
            <a:endParaRPr sz="1800" strike="noStrike" noProof="1">
              <a:latin typeface="微软雅黑" panose="020B0503020204020204" charset="-122"/>
              <a:ea typeface="微软雅黑" panose="020B0503020204020204" charset="-122"/>
              <a:sym typeface="+mn-lt"/>
            </a:endParaRPr>
          </a:p>
        </p:txBody>
      </p:sp>
      <p:sp>
        <p:nvSpPr>
          <p:cNvPr id="41" name="矩形 40"/>
          <p:cNvSpPr/>
          <p:nvPr>
            <p:custDataLst>
              <p:tags r:id="rId5"/>
            </p:custDataLst>
          </p:nvPr>
        </p:nvSpPr>
        <p:spPr>
          <a:xfrm>
            <a:off x="3789363" y="5191125"/>
            <a:ext cx="830263" cy="779463"/>
          </a:xfrm>
          <a:prstGeom prst="rect">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pPr>
            <a:endParaRPr sz="1800" strike="noStrike" noProof="1">
              <a:latin typeface="微软雅黑" panose="020B0503020204020204" charset="-122"/>
              <a:ea typeface="微软雅黑" panose="020B0503020204020204" charset="-122"/>
              <a:sym typeface="+mn-lt"/>
            </a:endParaRPr>
          </a:p>
        </p:txBody>
      </p:sp>
      <p:sp>
        <p:nvSpPr>
          <p:cNvPr id="263174" name="任意多边形 41"/>
          <p:cNvSpPr/>
          <p:nvPr>
            <p:custDataLst>
              <p:tags r:id="rId6"/>
            </p:custDataLst>
          </p:nvPr>
        </p:nvSpPr>
        <p:spPr>
          <a:xfrm>
            <a:off x="3038475" y="5381625"/>
            <a:ext cx="508000" cy="396875"/>
          </a:xfrm>
          <a:custGeom>
            <a:avLst/>
            <a:gdLst/>
            <a:ahLst/>
            <a:cxnLst>
              <a:cxn ang="0">
                <a:pos x="92704" y="256769"/>
              </a:cxn>
              <a:cxn ang="0">
                <a:pos x="98656" y="256991"/>
              </a:cxn>
              <a:cxn ang="0">
                <a:pos x="226414" y="338787"/>
              </a:cxn>
              <a:cxn ang="0">
                <a:pos x="264287" y="338787"/>
              </a:cxn>
              <a:cxn ang="0">
                <a:pos x="392044" y="256991"/>
              </a:cxn>
              <a:cxn ang="0">
                <a:pos x="401047" y="261895"/>
              </a:cxn>
              <a:cxn ang="0">
                <a:pos x="401047" y="338342"/>
              </a:cxn>
              <a:cxn ang="0">
                <a:pos x="89653" y="338342"/>
              </a:cxn>
              <a:cxn ang="0">
                <a:pos x="89653" y="261895"/>
              </a:cxn>
              <a:cxn ang="0">
                <a:pos x="92704" y="256769"/>
              </a:cxn>
              <a:cxn ang="0">
                <a:pos x="235890" y="2786"/>
              </a:cxn>
              <a:cxn ang="0">
                <a:pos x="254790" y="2786"/>
              </a:cxn>
              <a:cxn ang="0">
                <a:pos x="482718" y="148720"/>
              </a:cxn>
              <a:cxn ang="0">
                <a:pos x="490755" y="163432"/>
              </a:cxn>
              <a:cxn ang="0">
                <a:pos x="490755" y="297700"/>
              </a:cxn>
              <a:cxn ang="0">
                <a:pos x="505489" y="320809"/>
              </a:cxn>
              <a:cxn ang="0">
                <a:pos x="505489" y="338047"/>
              </a:cxn>
              <a:cxn ang="0">
                <a:pos x="486811" y="367398"/>
              </a:cxn>
              <a:cxn ang="0">
                <a:pos x="459651" y="367398"/>
              </a:cxn>
              <a:cxn ang="0">
                <a:pos x="440972" y="338047"/>
              </a:cxn>
              <a:cxn ang="0">
                <a:pos x="440972" y="320809"/>
              </a:cxn>
              <a:cxn ang="0">
                <a:pos x="455706" y="297700"/>
              </a:cxn>
              <a:cxn ang="0">
                <a:pos x="455706" y="195383"/>
              </a:cxn>
              <a:cxn ang="0">
                <a:pos x="254790" y="324078"/>
              </a:cxn>
              <a:cxn ang="0">
                <a:pos x="235890" y="324078"/>
              </a:cxn>
              <a:cxn ang="0">
                <a:pos x="8036" y="178144"/>
              </a:cxn>
              <a:cxn ang="0">
                <a:pos x="8036" y="148720"/>
              </a:cxn>
            </a:cxnLst>
            <a:pathLst>
              <a:path w="607596" h="474702">
                <a:moveTo>
                  <a:pt x="110880" y="307122"/>
                </a:moveTo>
                <a:cubicBezTo>
                  <a:pt x="112993" y="305966"/>
                  <a:pt x="115686" y="305877"/>
                  <a:pt x="117999" y="307388"/>
                </a:cubicBezTo>
                <a:lnTo>
                  <a:pt x="270804" y="405224"/>
                </a:lnTo>
                <a:cubicBezTo>
                  <a:pt x="284598" y="414022"/>
                  <a:pt x="302308" y="414022"/>
                  <a:pt x="316102" y="405224"/>
                </a:cubicBezTo>
                <a:lnTo>
                  <a:pt x="468907" y="307388"/>
                </a:lnTo>
                <a:cubicBezTo>
                  <a:pt x="473534" y="304367"/>
                  <a:pt x="479675" y="307744"/>
                  <a:pt x="479675" y="313253"/>
                </a:cubicBezTo>
                <a:lnTo>
                  <a:pt x="479675" y="404691"/>
                </a:lnTo>
                <a:cubicBezTo>
                  <a:pt x="479675" y="498351"/>
                  <a:pt x="107231" y="497729"/>
                  <a:pt x="107231" y="404691"/>
                </a:cubicBezTo>
                <a:lnTo>
                  <a:pt x="107231" y="313253"/>
                </a:lnTo>
                <a:cubicBezTo>
                  <a:pt x="107231" y="310499"/>
                  <a:pt x="108766" y="308277"/>
                  <a:pt x="110880" y="307122"/>
                </a:cubicBezTo>
                <a:close/>
                <a:moveTo>
                  <a:pt x="282138" y="3333"/>
                </a:moveTo>
                <a:cubicBezTo>
                  <a:pt x="289080" y="-1111"/>
                  <a:pt x="297891" y="-1111"/>
                  <a:pt x="304744" y="3333"/>
                </a:cubicBezTo>
                <a:lnTo>
                  <a:pt x="577358" y="177884"/>
                </a:lnTo>
                <a:cubicBezTo>
                  <a:pt x="583232" y="181617"/>
                  <a:pt x="586971" y="188194"/>
                  <a:pt x="586971" y="195482"/>
                </a:cubicBezTo>
                <a:lnTo>
                  <a:pt x="586971" y="356080"/>
                </a:lnTo>
                <a:lnTo>
                  <a:pt x="604593" y="383720"/>
                </a:lnTo>
                <a:cubicBezTo>
                  <a:pt x="608598" y="390030"/>
                  <a:pt x="608598" y="398029"/>
                  <a:pt x="604593" y="404339"/>
                </a:cubicBezTo>
                <a:lnTo>
                  <a:pt x="582253" y="439445"/>
                </a:lnTo>
                <a:cubicBezTo>
                  <a:pt x="574688" y="451265"/>
                  <a:pt x="557333" y="451354"/>
                  <a:pt x="549768" y="439445"/>
                </a:cubicBezTo>
                <a:lnTo>
                  <a:pt x="527428" y="404339"/>
                </a:lnTo>
                <a:cubicBezTo>
                  <a:pt x="523423" y="398029"/>
                  <a:pt x="523423" y="390030"/>
                  <a:pt x="527428" y="383720"/>
                </a:cubicBezTo>
                <a:lnTo>
                  <a:pt x="545050" y="356080"/>
                </a:lnTo>
                <a:lnTo>
                  <a:pt x="545050" y="233698"/>
                </a:lnTo>
                <a:lnTo>
                  <a:pt x="304744" y="387630"/>
                </a:lnTo>
                <a:cubicBezTo>
                  <a:pt x="297891" y="391985"/>
                  <a:pt x="289080" y="391985"/>
                  <a:pt x="282138" y="387630"/>
                </a:cubicBezTo>
                <a:lnTo>
                  <a:pt x="9612" y="213079"/>
                </a:lnTo>
                <a:cubicBezTo>
                  <a:pt x="-3204" y="204902"/>
                  <a:pt x="-3204" y="186061"/>
                  <a:pt x="9612" y="177884"/>
                </a:cubicBezTo>
                <a:close/>
              </a:path>
            </a:pathLst>
          </a:custGeom>
          <a:solidFill>
            <a:schemeClr val="bg1"/>
          </a:solidFill>
          <a:ln w="9525">
            <a:noFill/>
          </a:ln>
        </p:spPr>
        <p:txBody>
          <a:bodyPr/>
          <a:p>
            <a:endParaRPr lang="zh-CN" altLang="en-US"/>
          </a:p>
        </p:txBody>
      </p:sp>
      <p:sp>
        <p:nvSpPr>
          <p:cNvPr id="263175" name="任意多边形 36"/>
          <p:cNvSpPr/>
          <p:nvPr>
            <p:custDataLst>
              <p:tags r:id="rId7"/>
            </p:custDataLst>
          </p:nvPr>
        </p:nvSpPr>
        <p:spPr>
          <a:xfrm flipH="1">
            <a:off x="1087438" y="1368425"/>
            <a:ext cx="1127125" cy="1039813"/>
          </a:xfrm>
          <a:custGeom>
            <a:avLst/>
            <a:gdLst/>
            <a:ahLst/>
            <a:cxnLst>
              <a:cxn ang="0">
                <a:pos x="975154" y="63"/>
              </a:cxn>
              <a:cxn ang="0">
                <a:pos x="1114162" y="13101"/>
              </a:cxn>
              <a:cxn ang="0">
                <a:pos x="1071107" y="305576"/>
              </a:cxn>
              <a:cxn ang="0">
                <a:pos x="681518" y="544588"/>
              </a:cxn>
              <a:cxn ang="0">
                <a:pos x="632688" y="788317"/>
              </a:cxn>
              <a:cxn ang="0">
                <a:pos x="648965" y="944513"/>
              </a:cxn>
              <a:cxn ang="0">
                <a:pos x="551305" y="1038860"/>
              </a:cxn>
              <a:cxn ang="0">
                <a:pos x="0" y="497414"/>
              </a:cxn>
              <a:cxn ang="0">
                <a:pos x="91359" y="384722"/>
              </a:cxn>
              <a:cxn ang="0">
                <a:pos x="284053" y="452862"/>
              </a:cxn>
              <a:cxn ang="0">
                <a:pos x="524002" y="424034"/>
              </a:cxn>
              <a:cxn ang="0">
                <a:pos x="789679" y="53461"/>
              </a:cxn>
              <a:cxn ang="0">
                <a:pos x="975154" y="63"/>
              </a:cxn>
              <a:cxn ang="0">
                <a:pos x="973402" y="92121"/>
              </a:cxn>
              <a:cxn ang="0">
                <a:pos x="923950" y="141085"/>
              </a:cxn>
              <a:cxn ang="0">
                <a:pos x="973402" y="190048"/>
              </a:cxn>
              <a:cxn ang="0">
                <a:pos x="1022853" y="141085"/>
              </a:cxn>
              <a:cxn ang="0">
                <a:pos x="973402" y="92121"/>
              </a:cxn>
            </a:cxnLst>
            <a:pathLst>
              <a:path w="5554132" h="5119649">
                <a:moveTo>
                  <a:pt x="4805268" y="313"/>
                </a:moveTo>
                <a:cubicBezTo>
                  <a:pt x="5166843" y="5156"/>
                  <a:pt x="5490256" y="64567"/>
                  <a:pt x="5490256" y="64567"/>
                </a:cubicBezTo>
                <a:cubicBezTo>
                  <a:pt x="5490256" y="64567"/>
                  <a:pt x="5730875" y="1020306"/>
                  <a:pt x="5278097" y="1505924"/>
                </a:cubicBezTo>
                <a:cubicBezTo>
                  <a:pt x="3358319" y="2683807"/>
                  <a:pt x="3358319" y="2683807"/>
                  <a:pt x="3358319" y="2683807"/>
                </a:cubicBezTo>
                <a:cubicBezTo>
                  <a:pt x="3358319" y="2683807"/>
                  <a:pt x="2507096" y="3267583"/>
                  <a:pt x="3117700" y="3884938"/>
                </a:cubicBezTo>
                <a:cubicBezTo>
                  <a:pt x="3117700" y="3884938"/>
                  <a:pt x="3715366" y="4192325"/>
                  <a:pt x="3197906" y="4654695"/>
                </a:cubicBezTo>
                <a:cubicBezTo>
                  <a:pt x="3197906" y="4654695"/>
                  <a:pt x="2724430" y="5109317"/>
                  <a:pt x="2716668" y="5119649"/>
                </a:cubicBezTo>
                <a:cubicBezTo>
                  <a:pt x="0" y="2451330"/>
                  <a:pt x="0" y="2451330"/>
                  <a:pt x="0" y="2451330"/>
                </a:cubicBezTo>
                <a:cubicBezTo>
                  <a:pt x="12937" y="2438415"/>
                  <a:pt x="450191" y="1895969"/>
                  <a:pt x="450191" y="1895969"/>
                </a:cubicBezTo>
                <a:cubicBezTo>
                  <a:pt x="450191" y="1895969"/>
                  <a:pt x="809826" y="1418100"/>
                  <a:pt x="1399731" y="2231769"/>
                </a:cubicBezTo>
                <a:cubicBezTo>
                  <a:pt x="2222493" y="2893037"/>
                  <a:pt x="2582128" y="2089700"/>
                  <a:pt x="2582128" y="2089700"/>
                </a:cubicBezTo>
                <a:cubicBezTo>
                  <a:pt x="3891303" y="263464"/>
                  <a:pt x="3891303" y="263464"/>
                  <a:pt x="3891303" y="263464"/>
                </a:cubicBezTo>
                <a:cubicBezTo>
                  <a:pt x="4043954" y="45194"/>
                  <a:pt x="4443692" y="-4530"/>
                  <a:pt x="4805268" y="313"/>
                </a:cubicBezTo>
                <a:close/>
                <a:moveTo>
                  <a:pt x="4796632" y="453987"/>
                </a:moveTo>
                <a:cubicBezTo>
                  <a:pt x="4662050" y="453987"/>
                  <a:pt x="4552950" y="562021"/>
                  <a:pt x="4552950" y="695287"/>
                </a:cubicBezTo>
                <a:cubicBezTo>
                  <a:pt x="4552950" y="828553"/>
                  <a:pt x="4662050" y="936587"/>
                  <a:pt x="4796632" y="936587"/>
                </a:cubicBezTo>
                <a:cubicBezTo>
                  <a:pt x="4931214" y="936587"/>
                  <a:pt x="5040314" y="828553"/>
                  <a:pt x="5040314" y="695287"/>
                </a:cubicBezTo>
                <a:cubicBezTo>
                  <a:pt x="5040314" y="562021"/>
                  <a:pt x="4931214" y="453987"/>
                  <a:pt x="4796632" y="453987"/>
                </a:cubicBezTo>
                <a:close/>
              </a:path>
            </a:pathLst>
          </a:custGeom>
          <a:solidFill>
            <a:srgbClr val="F6FAF9"/>
          </a:solidFill>
          <a:ln w="9525">
            <a:noFill/>
          </a:ln>
        </p:spPr>
        <p:txBody>
          <a:bodyPr/>
          <a:p>
            <a:endParaRPr lang="zh-CN" altLang="en-US"/>
          </a:p>
        </p:txBody>
      </p:sp>
      <p:sp>
        <p:nvSpPr>
          <p:cNvPr id="263176" name="任意多边形 37"/>
          <p:cNvSpPr/>
          <p:nvPr>
            <p:custDataLst>
              <p:tags r:id="rId8"/>
            </p:custDataLst>
          </p:nvPr>
        </p:nvSpPr>
        <p:spPr>
          <a:xfrm flipH="1">
            <a:off x="1704975" y="1912938"/>
            <a:ext cx="887413" cy="846137"/>
          </a:xfrm>
          <a:custGeom>
            <a:avLst/>
            <a:gdLst/>
            <a:ahLst/>
            <a:cxnLst>
              <a:cxn ang="0">
                <a:pos x="340988" y="0"/>
              </a:cxn>
              <a:cxn ang="0">
                <a:pos x="0" y="303317"/>
              </a:cxn>
              <a:cxn ang="0">
                <a:pos x="24656" y="344703"/>
              </a:cxn>
              <a:cxn ang="0">
                <a:pos x="197773" y="204307"/>
              </a:cxn>
              <a:cxn ang="0">
                <a:pos x="48263" y="356228"/>
              </a:cxn>
              <a:cxn ang="0">
                <a:pos x="75542" y="387136"/>
              </a:cxn>
              <a:cxn ang="0">
                <a:pos x="284332" y="165541"/>
              </a:cxn>
              <a:cxn ang="0">
                <a:pos x="83411" y="399185"/>
              </a:cxn>
              <a:cxn ang="0">
                <a:pos x="240790" y="290221"/>
              </a:cxn>
              <a:cxn ang="0">
                <a:pos x="111214" y="414901"/>
              </a:cxn>
              <a:cxn ang="0">
                <a:pos x="130624" y="434284"/>
              </a:cxn>
              <a:cxn ang="0">
                <a:pos x="205642" y="371944"/>
              </a:cxn>
              <a:cxn ang="0">
                <a:pos x="150559" y="453667"/>
              </a:cxn>
              <a:cxn ang="0">
                <a:pos x="169969" y="476717"/>
              </a:cxn>
              <a:cxn ang="0">
                <a:pos x="366693" y="215832"/>
              </a:cxn>
              <a:cxn ang="0">
                <a:pos x="185707" y="492433"/>
              </a:cxn>
              <a:cxn ang="0">
                <a:pos x="201445" y="516007"/>
              </a:cxn>
              <a:cxn ang="0">
                <a:pos x="319480" y="387136"/>
              </a:cxn>
              <a:cxn ang="0">
                <a:pos x="221380" y="527532"/>
              </a:cxn>
              <a:cxn ang="0">
                <a:pos x="398169" y="332654"/>
              </a:cxn>
              <a:cxn ang="0">
                <a:pos x="240790" y="546915"/>
              </a:cxn>
              <a:cxn ang="0">
                <a:pos x="256528" y="558964"/>
              </a:cxn>
              <a:cxn ang="0">
                <a:pos x="394497" y="394994"/>
              </a:cxn>
              <a:cxn ang="0">
                <a:pos x="280135" y="574156"/>
              </a:cxn>
              <a:cxn ang="0">
                <a:pos x="291676" y="590919"/>
              </a:cxn>
              <a:cxn ang="0">
                <a:pos x="520401" y="332654"/>
              </a:cxn>
              <a:cxn ang="0">
                <a:pos x="307938" y="605588"/>
              </a:cxn>
              <a:cxn ang="0">
                <a:pos x="327349" y="624971"/>
              </a:cxn>
              <a:cxn ang="0">
                <a:pos x="390300" y="554773"/>
              </a:cxn>
              <a:cxn ang="0">
                <a:pos x="347283" y="648545"/>
              </a:cxn>
              <a:cxn ang="0">
                <a:pos x="492597" y="484575"/>
              </a:cxn>
              <a:cxn ang="0">
                <a:pos x="366693" y="660070"/>
              </a:cxn>
              <a:cxn ang="0">
                <a:pos x="382431" y="683120"/>
              </a:cxn>
              <a:cxn ang="0">
                <a:pos x="528270" y="554773"/>
              </a:cxn>
              <a:cxn ang="0">
                <a:pos x="402366" y="698836"/>
              </a:cxn>
              <a:cxn ang="0">
                <a:pos x="413907" y="718219"/>
              </a:cxn>
              <a:cxn ang="0">
                <a:pos x="677780" y="488766"/>
              </a:cxn>
              <a:cxn ang="0">
                <a:pos x="429645" y="741793"/>
              </a:cxn>
              <a:cxn ang="0">
                <a:pos x="453252" y="765367"/>
              </a:cxn>
              <a:cxn ang="0">
                <a:pos x="654173" y="586205"/>
              </a:cxn>
              <a:cxn ang="0">
                <a:pos x="481056" y="784750"/>
              </a:cxn>
              <a:cxn ang="0">
                <a:pos x="500466" y="799942"/>
              </a:cxn>
              <a:cxn ang="0">
                <a:pos x="744404" y="543248"/>
              </a:cxn>
              <a:cxn ang="0">
                <a:pos x="524073" y="819849"/>
              </a:cxn>
              <a:cxn ang="0">
                <a:pos x="544007" y="847090"/>
              </a:cxn>
              <a:cxn ang="0">
                <a:pos x="887095" y="517578"/>
              </a:cxn>
              <a:cxn ang="0">
                <a:pos x="340988" y="0"/>
              </a:cxn>
            </a:cxnLst>
            <a:pathLst>
              <a:path w="1691" h="1617">
                <a:moveTo>
                  <a:pt x="650" y="0"/>
                </a:moveTo>
                <a:cubicBezTo>
                  <a:pt x="0" y="579"/>
                  <a:pt x="0" y="579"/>
                  <a:pt x="0" y="579"/>
                </a:cubicBezTo>
                <a:cubicBezTo>
                  <a:pt x="47" y="658"/>
                  <a:pt x="47" y="658"/>
                  <a:pt x="47" y="658"/>
                </a:cubicBezTo>
                <a:cubicBezTo>
                  <a:pt x="377" y="390"/>
                  <a:pt x="377" y="390"/>
                  <a:pt x="377" y="390"/>
                </a:cubicBezTo>
                <a:cubicBezTo>
                  <a:pt x="92" y="680"/>
                  <a:pt x="92" y="680"/>
                  <a:pt x="92" y="680"/>
                </a:cubicBezTo>
                <a:cubicBezTo>
                  <a:pt x="144" y="739"/>
                  <a:pt x="144" y="739"/>
                  <a:pt x="144" y="739"/>
                </a:cubicBezTo>
                <a:cubicBezTo>
                  <a:pt x="542" y="316"/>
                  <a:pt x="542" y="316"/>
                  <a:pt x="542" y="316"/>
                </a:cubicBezTo>
                <a:cubicBezTo>
                  <a:pt x="159" y="762"/>
                  <a:pt x="159" y="762"/>
                  <a:pt x="159" y="762"/>
                </a:cubicBezTo>
                <a:cubicBezTo>
                  <a:pt x="459" y="554"/>
                  <a:pt x="459" y="554"/>
                  <a:pt x="459" y="554"/>
                </a:cubicBezTo>
                <a:cubicBezTo>
                  <a:pt x="212" y="792"/>
                  <a:pt x="212" y="792"/>
                  <a:pt x="212" y="792"/>
                </a:cubicBezTo>
                <a:cubicBezTo>
                  <a:pt x="249" y="829"/>
                  <a:pt x="249" y="829"/>
                  <a:pt x="249" y="829"/>
                </a:cubicBezTo>
                <a:cubicBezTo>
                  <a:pt x="392" y="710"/>
                  <a:pt x="392" y="710"/>
                  <a:pt x="392" y="710"/>
                </a:cubicBezTo>
                <a:cubicBezTo>
                  <a:pt x="287" y="866"/>
                  <a:pt x="287" y="866"/>
                  <a:pt x="287" y="866"/>
                </a:cubicBezTo>
                <a:cubicBezTo>
                  <a:pt x="324" y="910"/>
                  <a:pt x="324" y="910"/>
                  <a:pt x="324" y="910"/>
                </a:cubicBezTo>
                <a:cubicBezTo>
                  <a:pt x="699" y="412"/>
                  <a:pt x="699" y="412"/>
                  <a:pt x="699" y="412"/>
                </a:cubicBezTo>
                <a:cubicBezTo>
                  <a:pt x="354" y="940"/>
                  <a:pt x="354" y="940"/>
                  <a:pt x="354" y="940"/>
                </a:cubicBezTo>
                <a:cubicBezTo>
                  <a:pt x="384" y="985"/>
                  <a:pt x="384" y="985"/>
                  <a:pt x="384" y="985"/>
                </a:cubicBezTo>
                <a:cubicBezTo>
                  <a:pt x="609" y="739"/>
                  <a:pt x="609" y="739"/>
                  <a:pt x="609" y="739"/>
                </a:cubicBezTo>
                <a:cubicBezTo>
                  <a:pt x="422" y="1007"/>
                  <a:pt x="422" y="1007"/>
                  <a:pt x="422" y="1007"/>
                </a:cubicBezTo>
                <a:cubicBezTo>
                  <a:pt x="759" y="635"/>
                  <a:pt x="759" y="635"/>
                  <a:pt x="759" y="635"/>
                </a:cubicBezTo>
                <a:cubicBezTo>
                  <a:pt x="459" y="1044"/>
                  <a:pt x="459" y="1044"/>
                  <a:pt x="459" y="1044"/>
                </a:cubicBezTo>
                <a:cubicBezTo>
                  <a:pt x="489" y="1067"/>
                  <a:pt x="489" y="1067"/>
                  <a:pt x="489" y="1067"/>
                </a:cubicBezTo>
                <a:cubicBezTo>
                  <a:pt x="752" y="754"/>
                  <a:pt x="752" y="754"/>
                  <a:pt x="752" y="754"/>
                </a:cubicBezTo>
                <a:cubicBezTo>
                  <a:pt x="534" y="1096"/>
                  <a:pt x="534" y="1096"/>
                  <a:pt x="534" y="1096"/>
                </a:cubicBezTo>
                <a:cubicBezTo>
                  <a:pt x="556" y="1128"/>
                  <a:pt x="556" y="1128"/>
                  <a:pt x="556" y="1128"/>
                </a:cubicBezTo>
                <a:cubicBezTo>
                  <a:pt x="992" y="635"/>
                  <a:pt x="992" y="635"/>
                  <a:pt x="992" y="635"/>
                </a:cubicBezTo>
                <a:cubicBezTo>
                  <a:pt x="587" y="1156"/>
                  <a:pt x="587" y="1156"/>
                  <a:pt x="587" y="1156"/>
                </a:cubicBezTo>
                <a:cubicBezTo>
                  <a:pt x="624" y="1193"/>
                  <a:pt x="624" y="1193"/>
                  <a:pt x="624" y="1193"/>
                </a:cubicBezTo>
                <a:cubicBezTo>
                  <a:pt x="744" y="1059"/>
                  <a:pt x="744" y="1059"/>
                  <a:pt x="744" y="1059"/>
                </a:cubicBezTo>
                <a:cubicBezTo>
                  <a:pt x="662" y="1238"/>
                  <a:pt x="662" y="1238"/>
                  <a:pt x="662" y="1238"/>
                </a:cubicBezTo>
                <a:cubicBezTo>
                  <a:pt x="939" y="925"/>
                  <a:pt x="939" y="925"/>
                  <a:pt x="939" y="925"/>
                </a:cubicBezTo>
                <a:cubicBezTo>
                  <a:pt x="699" y="1260"/>
                  <a:pt x="699" y="1260"/>
                  <a:pt x="699" y="1260"/>
                </a:cubicBezTo>
                <a:cubicBezTo>
                  <a:pt x="729" y="1304"/>
                  <a:pt x="729" y="1304"/>
                  <a:pt x="729" y="1304"/>
                </a:cubicBezTo>
                <a:cubicBezTo>
                  <a:pt x="1007" y="1059"/>
                  <a:pt x="1007" y="1059"/>
                  <a:pt x="1007" y="1059"/>
                </a:cubicBezTo>
                <a:cubicBezTo>
                  <a:pt x="767" y="1334"/>
                  <a:pt x="767" y="1334"/>
                  <a:pt x="767" y="1334"/>
                </a:cubicBezTo>
                <a:cubicBezTo>
                  <a:pt x="789" y="1371"/>
                  <a:pt x="789" y="1371"/>
                  <a:pt x="789" y="1371"/>
                </a:cubicBezTo>
                <a:cubicBezTo>
                  <a:pt x="1292" y="933"/>
                  <a:pt x="1292" y="933"/>
                  <a:pt x="1292" y="933"/>
                </a:cubicBezTo>
                <a:cubicBezTo>
                  <a:pt x="1262" y="940"/>
                  <a:pt x="819" y="1416"/>
                  <a:pt x="819" y="1416"/>
                </a:cubicBezTo>
                <a:cubicBezTo>
                  <a:pt x="864" y="1461"/>
                  <a:pt x="864" y="1461"/>
                  <a:pt x="864" y="1461"/>
                </a:cubicBezTo>
                <a:cubicBezTo>
                  <a:pt x="1247" y="1119"/>
                  <a:pt x="1247" y="1119"/>
                  <a:pt x="1247" y="1119"/>
                </a:cubicBezTo>
                <a:cubicBezTo>
                  <a:pt x="917" y="1498"/>
                  <a:pt x="917" y="1498"/>
                  <a:pt x="917" y="1498"/>
                </a:cubicBezTo>
                <a:cubicBezTo>
                  <a:pt x="954" y="1527"/>
                  <a:pt x="954" y="1527"/>
                  <a:pt x="954" y="1527"/>
                </a:cubicBezTo>
                <a:cubicBezTo>
                  <a:pt x="1419" y="1037"/>
                  <a:pt x="1419" y="1037"/>
                  <a:pt x="1419" y="1037"/>
                </a:cubicBezTo>
                <a:cubicBezTo>
                  <a:pt x="999" y="1565"/>
                  <a:pt x="999" y="1565"/>
                  <a:pt x="999" y="1565"/>
                </a:cubicBezTo>
                <a:cubicBezTo>
                  <a:pt x="1037" y="1617"/>
                  <a:pt x="1037" y="1617"/>
                  <a:pt x="1037" y="1617"/>
                </a:cubicBezTo>
                <a:cubicBezTo>
                  <a:pt x="1691" y="988"/>
                  <a:pt x="1691" y="988"/>
                  <a:pt x="1691" y="988"/>
                </a:cubicBezTo>
                <a:cubicBezTo>
                  <a:pt x="650" y="0"/>
                  <a:pt x="650" y="0"/>
                  <a:pt x="650" y="0"/>
                </a:cubicBezTo>
                <a:close/>
              </a:path>
            </a:pathLst>
          </a:custGeom>
          <a:solidFill>
            <a:schemeClr val="accent1"/>
          </a:solidFill>
          <a:ln w="9525">
            <a:noFill/>
          </a:ln>
        </p:spPr>
        <p:txBody>
          <a:bodyPr/>
          <a:p>
            <a:endParaRPr lang="zh-CN" altLang="en-US"/>
          </a:p>
        </p:txBody>
      </p:sp>
      <p:sp>
        <p:nvSpPr>
          <p:cNvPr id="35" name="任意多边形 34"/>
          <p:cNvSpPr/>
          <p:nvPr>
            <p:custDataLst>
              <p:tags r:id="rId9"/>
            </p:custDataLst>
          </p:nvPr>
        </p:nvSpPr>
        <p:spPr>
          <a:xfrm>
            <a:off x="2055813" y="2227263"/>
            <a:ext cx="1560513" cy="779463"/>
          </a:xfrm>
          <a:custGeom>
            <a:avLst/>
            <a:gdLst>
              <a:gd name="connsiteX0" fmla="*/ 627788 w 1736212"/>
              <a:gd name="connsiteY0" fmla="*/ 0 h 867554"/>
              <a:gd name="connsiteX1" fmla="*/ 1736212 w 1736212"/>
              <a:gd name="connsiteY1" fmla="*/ 0 h 867554"/>
              <a:gd name="connsiteX2" fmla="*/ 1727862 w 1736212"/>
              <a:gd name="connsiteY2" fmla="*/ 44850 h 867554"/>
              <a:gd name="connsiteX3" fmla="*/ 649123 w 1736212"/>
              <a:gd name="connsiteY3" fmla="*/ 866972 h 867554"/>
              <a:gd name="connsiteX4" fmla="*/ 55413 w 1736212"/>
              <a:gd name="connsiteY4" fmla="*/ 664221 h 867554"/>
              <a:gd name="connsiteX5" fmla="*/ 0 w 1736212"/>
              <a:gd name="connsiteY5" fmla="*/ 619894 h 867554"/>
              <a:gd name="connsiteX6" fmla="*/ 627788 w 1736212"/>
              <a:gd name="connsiteY6" fmla="*/ 0 h 867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6212" h="867554">
                <a:moveTo>
                  <a:pt x="627788" y="0"/>
                </a:moveTo>
                <a:lnTo>
                  <a:pt x="1736212" y="0"/>
                </a:lnTo>
                <a:lnTo>
                  <a:pt x="1727862" y="44850"/>
                </a:lnTo>
                <a:cubicBezTo>
                  <a:pt x="1611897" y="530341"/>
                  <a:pt x="1167445" y="883889"/>
                  <a:pt x="649123" y="866972"/>
                </a:cubicBezTo>
                <a:cubicBezTo>
                  <a:pt x="426985" y="859722"/>
                  <a:pt x="222823" y="785458"/>
                  <a:pt x="55413" y="664221"/>
                </a:cubicBezTo>
                <a:lnTo>
                  <a:pt x="0" y="619894"/>
                </a:lnTo>
                <a:lnTo>
                  <a:pt x="627788"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pPr>
            <a:endParaRPr sz="1800" strike="noStrike" noProof="1">
              <a:latin typeface="微软雅黑" panose="020B0503020204020204" charset="-122"/>
              <a:ea typeface="微软雅黑" panose="020B0503020204020204" charset="-122"/>
              <a:sym typeface="+mn-lt"/>
            </a:endParaRPr>
          </a:p>
        </p:txBody>
      </p:sp>
      <p:sp>
        <p:nvSpPr>
          <p:cNvPr id="36" name="矩形 35"/>
          <p:cNvSpPr/>
          <p:nvPr>
            <p:custDataLst>
              <p:tags r:id="rId10"/>
            </p:custDataLst>
          </p:nvPr>
        </p:nvSpPr>
        <p:spPr>
          <a:xfrm>
            <a:off x="2673350" y="2227263"/>
            <a:ext cx="1116013" cy="779463"/>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pPr>
            <a:endParaRPr sz="1800" strike="noStrike" noProof="1">
              <a:latin typeface="微软雅黑" panose="020B0503020204020204" charset="-122"/>
              <a:ea typeface="微软雅黑" panose="020B0503020204020204" charset="-122"/>
              <a:sym typeface="+mn-lt"/>
            </a:endParaRPr>
          </a:p>
        </p:txBody>
      </p:sp>
      <p:sp>
        <p:nvSpPr>
          <p:cNvPr id="33" name="矩形 32"/>
          <p:cNvSpPr/>
          <p:nvPr>
            <p:custDataLst>
              <p:tags r:id="rId11"/>
            </p:custDataLst>
          </p:nvPr>
        </p:nvSpPr>
        <p:spPr>
          <a:xfrm>
            <a:off x="3789363" y="2227263"/>
            <a:ext cx="830263" cy="779463"/>
          </a:xfrm>
          <a:prstGeom prst="rect">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pPr>
            <a:endParaRPr sz="1800" strike="noStrike" noProof="1">
              <a:latin typeface="微软雅黑" panose="020B0503020204020204" charset="-122"/>
              <a:ea typeface="微软雅黑" panose="020B0503020204020204" charset="-122"/>
              <a:sym typeface="+mn-lt"/>
            </a:endParaRPr>
          </a:p>
        </p:txBody>
      </p:sp>
      <p:sp>
        <p:nvSpPr>
          <p:cNvPr id="263180" name="任意多边形 33"/>
          <p:cNvSpPr/>
          <p:nvPr>
            <p:custDataLst>
              <p:tags r:id="rId12"/>
            </p:custDataLst>
          </p:nvPr>
        </p:nvSpPr>
        <p:spPr>
          <a:xfrm>
            <a:off x="3022600" y="2346325"/>
            <a:ext cx="539750" cy="538163"/>
          </a:xfrm>
          <a:custGeom>
            <a:avLst/>
            <a:gdLst/>
            <a:ahLst/>
            <a:cxnLst>
              <a:cxn ang="0">
                <a:pos x="503478" y="134620"/>
              </a:cxn>
              <a:cxn ang="0">
                <a:pos x="405206" y="36347"/>
              </a:cxn>
              <a:cxn ang="0">
                <a:pos x="269240" y="0"/>
              </a:cxn>
              <a:cxn ang="0">
                <a:pos x="134620" y="36347"/>
              </a:cxn>
              <a:cxn ang="0">
                <a:pos x="36347" y="134620"/>
              </a:cxn>
              <a:cxn ang="0">
                <a:pos x="0" y="269240"/>
              </a:cxn>
              <a:cxn ang="0">
                <a:pos x="36347" y="405206"/>
              </a:cxn>
              <a:cxn ang="0">
                <a:pos x="134620" y="503478"/>
              </a:cxn>
              <a:cxn ang="0">
                <a:pos x="269240" y="538480"/>
              </a:cxn>
              <a:cxn ang="0">
                <a:pos x="405206" y="503478"/>
              </a:cxn>
              <a:cxn ang="0">
                <a:pos x="503478" y="405206"/>
              </a:cxn>
              <a:cxn ang="0">
                <a:pos x="538480" y="269240"/>
              </a:cxn>
              <a:cxn ang="0">
                <a:pos x="503478" y="134620"/>
              </a:cxn>
              <a:cxn ang="0">
                <a:pos x="444246" y="228854"/>
              </a:cxn>
              <a:cxn ang="0">
                <a:pos x="253085" y="418668"/>
              </a:cxn>
              <a:cxn ang="0">
                <a:pos x="236931" y="425399"/>
              </a:cxn>
              <a:cxn ang="0">
                <a:pos x="222123" y="418668"/>
              </a:cxn>
              <a:cxn ang="0">
                <a:pos x="94234" y="292125"/>
              </a:cxn>
              <a:cxn ang="0">
                <a:pos x="88849" y="275971"/>
              </a:cxn>
              <a:cxn ang="0">
                <a:pos x="94234" y="259816"/>
              </a:cxn>
              <a:cxn ang="0">
                <a:pos x="126542" y="228854"/>
              </a:cxn>
              <a:cxn ang="0">
                <a:pos x="142697" y="222123"/>
              </a:cxn>
              <a:cxn ang="0">
                <a:pos x="158851" y="228854"/>
              </a:cxn>
              <a:cxn ang="0">
                <a:pos x="236931" y="308279"/>
              </a:cxn>
              <a:cxn ang="0">
                <a:pos x="380974" y="165582"/>
              </a:cxn>
              <a:cxn ang="0">
                <a:pos x="397129" y="158851"/>
              </a:cxn>
              <a:cxn ang="0">
                <a:pos x="411937" y="165582"/>
              </a:cxn>
              <a:cxn ang="0">
                <a:pos x="444246" y="196545"/>
              </a:cxn>
              <a:cxn ang="0">
                <a:pos x="450977" y="212699"/>
              </a:cxn>
              <a:cxn ang="0">
                <a:pos x="444246" y="228854"/>
              </a:cxn>
              <a:cxn ang="0">
                <a:pos x="444246" y="228854"/>
              </a:cxn>
              <a:cxn ang="0">
                <a:pos x="444246" y="228854"/>
              </a:cxn>
            </a:cxnLst>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w="9525">
            <a:noFill/>
          </a:ln>
        </p:spPr>
        <p:txBody>
          <a:bodyPr/>
          <a:p>
            <a:endParaRPr lang="zh-CN" altLang="en-US"/>
          </a:p>
        </p:txBody>
      </p:sp>
      <p:sp>
        <p:nvSpPr>
          <p:cNvPr id="28" name="圆角矩形 27"/>
          <p:cNvSpPr/>
          <p:nvPr>
            <p:custDataLst>
              <p:tags r:id="rId13"/>
            </p:custDataLst>
          </p:nvPr>
        </p:nvSpPr>
        <p:spPr>
          <a:xfrm>
            <a:off x="5122863" y="2147888"/>
            <a:ext cx="833438" cy="833438"/>
          </a:xfrm>
          <a:prstGeom prst="round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fontAlgn="base">
              <a:lnSpc>
                <a:spcPct val="130000"/>
              </a:lnSpc>
              <a:buNone/>
            </a:pPr>
            <a:endParaRPr lang="en-US" sz="2000" b="1" strike="noStrike" noProof="1" dirty="0">
              <a:solidFill>
                <a:schemeClr val="bg1"/>
              </a:solidFill>
              <a:latin typeface="微软雅黑" panose="020B0503020204020204" charset="-122"/>
              <a:ea typeface="微软雅黑" panose="020B0503020204020204" charset="-122"/>
              <a:sym typeface="+mn-lt"/>
            </a:endParaRPr>
          </a:p>
        </p:txBody>
      </p:sp>
      <p:sp>
        <p:nvSpPr>
          <p:cNvPr id="30" name="文本框 29"/>
          <p:cNvSpPr txBox="1"/>
          <p:nvPr>
            <p:custDataLst>
              <p:tags r:id="rId14"/>
            </p:custDataLst>
          </p:nvPr>
        </p:nvSpPr>
        <p:spPr>
          <a:xfrm>
            <a:off x="6181725" y="2217420"/>
            <a:ext cx="5075555" cy="816610"/>
          </a:xfrm>
          <a:prstGeom prst="rect">
            <a:avLst/>
          </a:prstGeom>
          <a:noFill/>
        </p:spPr>
        <p:txBody>
          <a:bodyPr wrap="square" lIns="90000" tIns="0" rIns="90000" bIns="46800" anchor="ctr" anchorCtr="0">
            <a:noAutofit/>
          </a:bodyPr>
          <a:p>
            <a:pPr>
              <a:lnSpc>
                <a:spcPct val="120000"/>
              </a:lnSpc>
              <a:spcBef>
                <a:spcPts val="0"/>
              </a:spcBef>
              <a:spcAft>
                <a:spcPts val="0"/>
              </a:spcAft>
              <a:buSzPct val="100000"/>
              <a:buNone/>
            </a:pPr>
            <a:r>
              <a:rPr lang="zh-CN" altLang="en-US" sz="1400" b="1" spc="150" baseline="0" noProof="1">
                <a:solidFill>
                  <a:sysClr val="windowText" lastClr="000000"/>
                </a:solidFill>
                <a:latin typeface="微软雅黑" panose="020B0503020204020204" charset="-122"/>
                <a:ea typeface="微软雅黑" panose="020B0503020204020204" charset="-122"/>
                <a:sym typeface="+mn-ea"/>
              </a:rPr>
              <a:t>（1）意识模糊状态：</a:t>
            </a:r>
            <a:r>
              <a:rPr lang="zh-CN" altLang="en-US" sz="1400" spc="150" baseline="0" noProof="1">
                <a:solidFill>
                  <a:sysClr val="windowText" lastClr="000000"/>
                </a:solidFill>
                <a:latin typeface="微软雅黑" panose="020B0503020204020204" charset="-122"/>
                <a:ea typeface="微软雅黑" panose="020B0503020204020204" charset="-122"/>
                <a:sym typeface="+mn-ea"/>
              </a:rPr>
              <a:t>受刺激发病后，对周围事物感知不清，迷惑，注意力涣散，定向力障碍。严重者可出现表情呆滞、不语不动、对外界刺激无反应。</a:t>
            </a:r>
            <a:endParaRPr lang="zh-CN" altLang="en-US" sz="1400" spc="150" baseline="0" noProof="1">
              <a:solidFill>
                <a:sysClr val="windowText" lastClr="000000"/>
              </a:solidFill>
              <a:latin typeface="微软雅黑" panose="020B0503020204020204" charset="-122"/>
              <a:ea typeface="微软雅黑" panose="020B0503020204020204" charset="-122"/>
              <a:sym typeface="+mn-ea"/>
            </a:endParaRPr>
          </a:p>
        </p:txBody>
      </p:sp>
      <p:sp>
        <p:nvSpPr>
          <p:cNvPr id="25" name="圆角矩形 24"/>
          <p:cNvSpPr/>
          <p:nvPr>
            <p:custDataLst>
              <p:tags r:id="rId15"/>
            </p:custDataLst>
          </p:nvPr>
        </p:nvSpPr>
        <p:spPr>
          <a:xfrm>
            <a:off x="5122863" y="5103813"/>
            <a:ext cx="833438" cy="833438"/>
          </a:xfrm>
          <a:prstGeom prst="round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fontAlgn="base">
              <a:lnSpc>
                <a:spcPct val="130000"/>
              </a:lnSpc>
              <a:buNone/>
            </a:pPr>
            <a:endParaRPr lang="en-US" sz="2000" b="1" strike="noStrike" noProof="1" dirty="0">
              <a:solidFill>
                <a:schemeClr val="bg1"/>
              </a:solidFill>
              <a:latin typeface="微软雅黑" panose="020B0503020204020204" charset="-122"/>
              <a:ea typeface="微软雅黑" panose="020B0503020204020204" charset="-122"/>
              <a:sym typeface="+mn-lt"/>
            </a:endParaRPr>
          </a:p>
        </p:txBody>
      </p:sp>
      <p:sp>
        <p:nvSpPr>
          <p:cNvPr id="27" name="文本框 26"/>
          <p:cNvSpPr txBox="1"/>
          <p:nvPr>
            <p:custDataLst>
              <p:tags r:id="rId16"/>
            </p:custDataLst>
          </p:nvPr>
        </p:nvSpPr>
        <p:spPr>
          <a:xfrm>
            <a:off x="6181725" y="5146675"/>
            <a:ext cx="5075238" cy="612775"/>
          </a:xfrm>
          <a:prstGeom prst="rect">
            <a:avLst/>
          </a:prstGeom>
          <a:noFill/>
        </p:spPr>
        <p:txBody>
          <a:bodyPr wrap="square" lIns="90000" tIns="0" rIns="90000" bIns="46800" anchor="ctr" anchorCtr="0">
            <a:noAutofit/>
          </a:bodyPr>
          <a:p>
            <a:pPr>
              <a:lnSpc>
                <a:spcPct val="120000"/>
              </a:lnSpc>
              <a:spcBef>
                <a:spcPts val="0"/>
              </a:spcBef>
              <a:spcAft>
                <a:spcPts val="0"/>
              </a:spcAft>
              <a:buSzPct val="100000"/>
              <a:buNone/>
            </a:pPr>
            <a:r>
              <a:rPr lang="zh-CN" altLang="en-US" sz="1400" b="1" spc="150" baseline="0" noProof="1">
                <a:solidFill>
                  <a:sysClr val="windowText" lastClr="000000"/>
                </a:solidFill>
                <a:latin typeface="微软雅黑" panose="020B0503020204020204" charset="-122"/>
                <a:ea typeface="微软雅黑" panose="020B0503020204020204" charset="-122"/>
                <a:cs typeface="+mn-cs"/>
                <a:sym typeface="+mn-ea"/>
              </a:rPr>
              <a:t>（3）偏执状态：</a:t>
            </a:r>
            <a:r>
              <a:rPr lang="zh-CN" altLang="en-US" sz="1400" spc="150" baseline="0" noProof="1">
                <a:solidFill>
                  <a:sysClr val="windowText" lastClr="000000"/>
                </a:solidFill>
                <a:latin typeface="微软雅黑" panose="020B0503020204020204" charset="-122"/>
                <a:ea typeface="微软雅黑" panose="020B0503020204020204" charset="-122"/>
                <a:cs typeface="+mn-cs"/>
                <a:sym typeface="+mn-ea"/>
              </a:rPr>
              <a:t>发病后敏感多疑，捕风捉影，表现出紧张、恐惧，继而出现牵连观念及被害妄想等。妄想具有现实性和易露的特点，也可能伴有幻觉和错觉。</a:t>
            </a:r>
            <a:endParaRPr lang="zh-CN" altLang="en-US" sz="1400" spc="150" baseline="0" noProof="1">
              <a:solidFill>
                <a:sysClr val="windowText" lastClr="000000"/>
              </a:solidFill>
              <a:latin typeface="微软雅黑" panose="020B0503020204020204" charset="-122"/>
              <a:ea typeface="微软雅黑" panose="020B0503020204020204" charset="-122"/>
              <a:cs typeface="+mn-cs"/>
              <a:sym typeface="+mn-ea"/>
            </a:endParaRPr>
          </a:p>
        </p:txBody>
      </p:sp>
      <p:sp>
        <p:nvSpPr>
          <p:cNvPr id="22" name="圆角矩形 21"/>
          <p:cNvSpPr/>
          <p:nvPr>
            <p:custDataLst>
              <p:tags r:id="rId17"/>
            </p:custDataLst>
          </p:nvPr>
        </p:nvSpPr>
        <p:spPr>
          <a:xfrm>
            <a:off x="5122863" y="3625850"/>
            <a:ext cx="833438" cy="833438"/>
          </a:xfrm>
          <a:prstGeom prst="roundRect">
            <a:avLst/>
          </a:prstGeom>
          <a:solidFill>
            <a:schemeClr val="accent2">
              <a:lumMod val="10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fontAlgn="base">
              <a:lnSpc>
                <a:spcPct val="130000"/>
              </a:lnSpc>
              <a:buNone/>
            </a:pPr>
            <a:endParaRPr lang="en-US" altLang="zh-CN" sz="2000" b="1" strike="noStrike" noProof="1" dirty="0">
              <a:solidFill>
                <a:schemeClr val="bg1"/>
              </a:solidFill>
              <a:latin typeface="微软雅黑" panose="020B0503020204020204" charset="-122"/>
              <a:ea typeface="微软雅黑" panose="020B0503020204020204" charset="-122"/>
              <a:sym typeface="+mn-lt"/>
            </a:endParaRPr>
          </a:p>
        </p:txBody>
      </p:sp>
      <p:sp>
        <p:nvSpPr>
          <p:cNvPr id="24" name="文本框 23"/>
          <p:cNvSpPr txBox="1"/>
          <p:nvPr>
            <p:custDataLst>
              <p:tags r:id="rId18"/>
            </p:custDataLst>
          </p:nvPr>
        </p:nvSpPr>
        <p:spPr>
          <a:xfrm>
            <a:off x="6181725" y="3744913"/>
            <a:ext cx="5075238" cy="611188"/>
          </a:xfrm>
          <a:prstGeom prst="rect">
            <a:avLst/>
          </a:prstGeom>
          <a:noFill/>
        </p:spPr>
        <p:txBody>
          <a:bodyPr wrap="square" lIns="90000" tIns="0" rIns="90000" bIns="46800" anchor="t" anchorCtr="0">
            <a:noAutofit/>
          </a:bodyPr>
          <a:p>
            <a:pPr>
              <a:lnSpc>
                <a:spcPct val="120000"/>
              </a:lnSpc>
              <a:spcBef>
                <a:spcPts val="0"/>
              </a:spcBef>
              <a:spcAft>
                <a:spcPts val="0"/>
              </a:spcAft>
              <a:buSzPct val="100000"/>
              <a:buNone/>
            </a:pPr>
            <a:r>
              <a:rPr lang="zh-CN" altLang="en-US" sz="1400" b="1" spc="150" baseline="0" noProof="1">
                <a:solidFill>
                  <a:sysClr val="windowText" lastClr="000000"/>
                </a:solidFill>
                <a:latin typeface="微软雅黑" panose="020B0503020204020204" charset="-122"/>
                <a:ea typeface="微软雅黑" panose="020B0503020204020204" charset="-122"/>
                <a:cs typeface="+mn-cs"/>
                <a:sym typeface="+mn-ea"/>
              </a:rPr>
              <a:t>（2）抑郁状态：</a:t>
            </a:r>
            <a:r>
              <a:rPr lang="zh-CN" altLang="en-US" sz="1400" spc="150" baseline="0" noProof="1">
                <a:solidFill>
                  <a:sysClr val="windowText" lastClr="000000"/>
                </a:solidFill>
                <a:latin typeface="微软雅黑" panose="020B0503020204020204" charset="-122"/>
                <a:ea typeface="微软雅黑" panose="020B0503020204020204" charset="-122"/>
                <a:cs typeface="+mn-cs"/>
                <a:sym typeface="+mn-ea"/>
              </a:rPr>
              <a:t>在强烈的精神创伤下，情绪低落、沮丧、兴奋降低、悔恨内疚、应答反应迟缓、低声细语、消极悲观。</a:t>
            </a:r>
            <a:endParaRPr lang="zh-CN" altLang="en-US" sz="1400" spc="150" baseline="0" noProof="1">
              <a:solidFill>
                <a:sysClr val="windowText" lastClr="000000"/>
              </a:solidFill>
              <a:latin typeface="微软雅黑" panose="020B0503020204020204" charset="-122"/>
              <a:ea typeface="微软雅黑" panose="020B0503020204020204" charset="-122"/>
              <a:cs typeface="+mn-cs"/>
              <a:sym typeface="+mn-ea"/>
            </a:endParaRPr>
          </a:p>
        </p:txBody>
      </p:sp>
      <p:sp>
        <p:nvSpPr>
          <p:cNvPr id="263188" name="任意多边形 16"/>
          <p:cNvSpPr/>
          <p:nvPr>
            <p:custDataLst>
              <p:tags r:id="rId19"/>
            </p:custDataLst>
          </p:nvPr>
        </p:nvSpPr>
        <p:spPr>
          <a:xfrm flipH="1">
            <a:off x="1087438" y="2854325"/>
            <a:ext cx="1127125" cy="1038225"/>
          </a:xfrm>
          <a:custGeom>
            <a:avLst/>
            <a:gdLst/>
            <a:ahLst/>
            <a:cxnLst>
              <a:cxn ang="0">
                <a:pos x="975154" y="63"/>
              </a:cxn>
              <a:cxn ang="0">
                <a:pos x="1114162" y="13101"/>
              </a:cxn>
              <a:cxn ang="0">
                <a:pos x="1071107" y="305576"/>
              </a:cxn>
              <a:cxn ang="0">
                <a:pos x="681518" y="544588"/>
              </a:cxn>
              <a:cxn ang="0">
                <a:pos x="632688" y="788317"/>
              </a:cxn>
              <a:cxn ang="0">
                <a:pos x="648965" y="944513"/>
              </a:cxn>
              <a:cxn ang="0">
                <a:pos x="551305" y="1038860"/>
              </a:cxn>
              <a:cxn ang="0">
                <a:pos x="0" y="497414"/>
              </a:cxn>
              <a:cxn ang="0">
                <a:pos x="91359" y="384722"/>
              </a:cxn>
              <a:cxn ang="0">
                <a:pos x="284053" y="452862"/>
              </a:cxn>
              <a:cxn ang="0">
                <a:pos x="524002" y="424034"/>
              </a:cxn>
              <a:cxn ang="0">
                <a:pos x="789679" y="53461"/>
              </a:cxn>
              <a:cxn ang="0">
                <a:pos x="975154" y="63"/>
              </a:cxn>
              <a:cxn ang="0">
                <a:pos x="973402" y="92121"/>
              </a:cxn>
              <a:cxn ang="0">
                <a:pos x="923950" y="141085"/>
              </a:cxn>
              <a:cxn ang="0">
                <a:pos x="973402" y="190048"/>
              </a:cxn>
              <a:cxn ang="0">
                <a:pos x="1022853" y="141085"/>
              </a:cxn>
              <a:cxn ang="0">
                <a:pos x="973402" y="92121"/>
              </a:cxn>
            </a:cxnLst>
            <a:pathLst>
              <a:path w="5554132" h="5119649">
                <a:moveTo>
                  <a:pt x="4805268" y="313"/>
                </a:moveTo>
                <a:cubicBezTo>
                  <a:pt x="5166843" y="5156"/>
                  <a:pt x="5490256" y="64567"/>
                  <a:pt x="5490256" y="64567"/>
                </a:cubicBezTo>
                <a:cubicBezTo>
                  <a:pt x="5490256" y="64567"/>
                  <a:pt x="5730875" y="1020306"/>
                  <a:pt x="5278097" y="1505924"/>
                </a:cubicBezTo>
                <a:cubicBezTo>
                  <a:pt x="3358319" y="2683807"/>
                  <a:pt x="3358319" y="2683807"/>
                  <a:pt x="3358319" y="2683807"/>
                </a:cubicBezTo>
                <a:cubicBezTo>
                  <a:pt x="3358319" y="2683807"/>
                  <a:pt x="2507096" y="3267583"/>
                  <a:pt x="3117700" y="3884938"/>
                </a:cubicBezTo>
                <a:cubicBezTo>
                  <a:pt x="3117700" y="3884938"/>
                  <a:pt x="3715366" y="4192325"/>
                  <a:pt x="3197906" y="4654695"/>
                </a:cubicBezTo>
                <a:cubicBezTo>
                  <a:pt x="3197906" y="4654695"/>
                  <a:pt x="2724430" y="5109317"/>
                  <a:pt x="2716668" y="5119649"/>
                </a:cubicBezTo>
                <a:cubicBezTo>
                  <a:pt x="0" y="2451330"/>
                  <a:pt x="0" y="2451330"/>
                  <a:pt x="0" y="2451330"/>
                </a:cubicBezTo>
                <a:cubicBezTo>
                  <a:pt x="12937" y="2438415"/>
                  <a:pt x="450191" y="1895969"/>
                  <a:pt x="450191" y="1895969"/>
                </a:cubicBezTo>
                <a:cubicBezTo>
                  <a:pt x="450191" y="1895969"/>
                  <a:pt x="809826" y="1418100"/>
                  <a:pt x="1399731" y="2231769"/>
                </a:cubicBezTo>
                <a:cubicBezTo>
                  <a:pt x="2222493" y="2893037"/>
                  <a:pt x="2582128" y="2089700"/>
                  <a:pt x="2582128" y="2089700"/>
                </a:cubicBezTo>
                <a:cubicBezTo>
                  <a:pt x="3891303" y="263464"/>
                  <a:pt x="3891303" y="263464"/>
                  <a:pt x="3891303" y="263464"/>
                </a:cubicBezTo>
                <a:cubicBezTo>
                  <a:pt x="4043954" y="45194"/>
                  <a:pt x="4443692" y="-4530"/>
                  <a:pt x="4805268" y="313"/>
                </a:cubicBezTo>
                <a:close/>
                <a:moveTo>
                  <a:pt x="4796632" y="453987"/>
                </a:moveTo>
                <a:cubicBezTo>
                  <a:pt x="4662050" y="453987"/>
                  <a:pt x="4552950" y="562021"/>
                  <a:pt x="4552950" y="695287"/>
                </a:cubicBezTo>
                <a:cubicBezTo>
                  <a:pt x="4552950" y="828553"/>
                  <a:pt x="4662050" y="936587"/>
                  <a:pt x="4796632" y="936587"/>
                </a:cubicBezTo>
                <a:cubicBezTo>
                  <a:pt x="4931214" y="936587"/>
                  <a:pt x="5040314" y="828553"/>
                  <a:pt x="5040314" y="695287"/>
                </a:cubicBezTo>
                <a:cubicBezTo>
                  <a:pt x="5040314" y="562021"/>
                  <a:pt x="4931214" y="453987"/>
                  <a:pt x="4796632" y="453987"/>
                </a:cubicBezTo>
                <a:close/>
              </a:path>
            </a:pathLst>
          </a:custGeom>
          <a:solidFill>
            <a:srgbClr val="F6FAF9"/>
          </a:solidFill>
          <a:ln w="9525">
            <a:noFill/>
          </a:ln>
        </p:spPr>
        <p:txBody>
          <a:bodyPr/>
          <a:p>
            <a:endParaRPr lang="zh-CN" altLang="en-US"/>
          </a:p>
        </p:txBody>
      </p:sp>
      <p:sp>
        <p:nvSpPr>
          <p:cNvPr id="263189" name="任意多边形 17"/>
          <p:cNvSpPr/>
          <p:nvPr>
            <p:custDataLst>
              <p:tags r:id="rId20"/>
            </p:custDataLst>
          </p:nvPr>
        </p:nvSpPr>
        <p:spPr>
          <a:xfrm flipH="1">
            <a:off x="1704975" y="3397250"/>
            <a:ext cx="887413" cy="847725"/>
          </a:xfrm>
          <a:custGeom>
            <a:avLst/>
            <a:gdLst/>
            <a:ahLst/>
            <a:cxnLst>
              <a:cxn ang="0">
                <a:pos x="340988" y="0"/>
              </a:cxn>
              <a:cxn ang="0">
                <a:pos x="0" y="303317"/>
              </a:cxn>
              <a:cxn ang="0">
                <a:pos x="24656" y="344703"/>
              </a:cxn>
              <a:cxn ang="0">
                <a:pos x="197773" y="204307"/>
              </a:cxn>
              <a:cxn ang="0">
                <a:pos x="48263" y="356228"/>
              </a:cxn>
              <a:cxn ang="0">
                <a:pos x="75542" y="387136"/>
              </a:cxn>
              <a:cxn ang="0">
                <a:pos x="284332" y="165541"/>
              </a:cxn>
              <a:cxn ang="0">
                <a:pos x="83411" y="399185"/>
              </a:cxn>
              <a:cxn ang="0">
                <a:pos x="240790" y="290221"/>
              </a:cxn>
              <a:cxn ang="0">
                <a:pos x="111214" y="414901"/>
              </a:cxn>
              <a:cxn ang="0">
                <a:pos x="130624" y="434284"/>
              </a:cxn>
              <a:cxn ang="0">
                <a:pos x="205642" y="371944"/>
              </a:cxn>
              <a:cxn ang="0">
                <a:pos x="150559" y="453667"/>
              </a:cxn>
              <a:cxn ang="0">
                <a:pos x="169969" y="476717"/>
              </a:cxn>
              <a:cxn ang="0">
                <a:pos x="366693" y="215832"/>
              </a:cxn>
              <a:cxn ang="0">
                <a:pos x="185707" y="492433"/>
              </a:cxn>
              <a:cxn ang="0">
                <a:pos x="201445" y="516007"/>
              </a:cxn>
              <a:cxn ang="0">
                <a:pos x="319480" y="387136"/>
              </a:cxn>
              <a:cxn ang="0">
                <a:pos x="221380" y="527532"/>
              </a:cxn>
              <a:cxn ang="0">
                <a:pos x="398169" y="332654"/>
              </a:cxn>
              <a:cxn ang="0">
                <a:pos x="240790" y="546915"/>
              </a:cxn>
              <a:cxn ang="0">
                <a:pos x="256528" y="558964"/>
              </a:cxn>
              <a:cxn ang="0">
                <a:pos x="394497" y="394994"/>
              </a:cxn>
              <a:cxn ang="0">
                <a:pos x="280135" y="574156"/>
              </a:cxn>
              <a:cxn ang="0">
                <a:pos x="291676" y="590919"/>
              </a:cxn>
              <a:cxn ang="0">
                <a:pos x="520401" y="332654"/>
              </a:cxn>
              <a:cxn ang="0">
                <a:pos x="307938" y="605588"/>
              </a:cxn>
              <a:cxn ang="0">
                <a:pos x="327349" y="624971"/>
              </a:cxn>
              <a:cxn ang="0">
                <a:pos x="390300" y="554773"/>
              </a:cxn>
              <a:cxn ang="0">
                <a:pos x="347283" y="648545"/>
              </a:cxn>
              <a:cxn ang="0">
                <a:pos x="492597" y="484575"/>
              </a:cxn>
              <a:cxn ang="0">
                <a:pos x="366693" y="660070"/>
              </a:cxn>
              <a:cxn ang="0">
                <a:pos x="382431" y="683120"/>
              </a:cxn>
              <a:cxn ang="0">
                <a:pos x="528270" y="554773"/>
              </a:cxn>
              <a:cxn ang="0">
                <a:pos x="402366" y="698836"/>
              </a:cxn>
              <a:cxn ang="0">
                <a:pos x="413907" y="718219"/>
              </a:cxn>
              <a:cxn ang="0">
                <a:pos x="677780" y="488766"/>
              </a:cxn>
              <a:cxn ang="0">
                <a:pos x="429645" y="741793"/>
              </a:cxn>
              <a:cxn ang="0">
                <a:pos x="453252" y="765367"/>
              </a:cxn>
              <a:cxn ang="0">
                <a:pos x="654173" y="586205"/>
              </a:cxn>
              <a:cxn ang="0">
                <a:pos x="481056" y="784750"/>
              </a:cxn>
              <a:cxn ang="0">
                <a:pos x="500466" y="799942"/>
              </a:cxn>
              <a:cxn ang="0">
                <a:pos x="744404" y="543248"/>
              </a:cxn>
              <a:cxn ang="0">
                <a:pos x="524073" y="819849"/>
              </a:cxn>
              <a:cxn ang="0">
                <a:pos x="544007" y="847090"/>
              </a:cxn>
              <a:cxn ang="0">
                <a:pos x="887095" y="517578"/>
              </a:cxn>
              <a:cxn ang="0">
                <a:pos x="340988" y="0"/>
              </a:cxn>
            </a:cxnLst>
            <a:pathLst>
              <a:path w="1691" h="1617">
                <a:moveTo>
                  <a:pt x="650" y="0"/>
                </a:moveTo>
                <a:cubicBezTo>
                  <a:pt x="0" y="579"/>
                  <a:pt x="0" y="579"/>
                  <a:pt x="0" y="579"/>
                </a:cubicBezTo>
                <a:cubicBezTo>
                  <a:pt x="47" y="658"/>
                  <a:pt x="47" y="658"/>
                  <a:pt x="47" y="658"/>
                </a:cubicBezTo>
                <a:cubicBezTo>
                  <a:pt x="377" y="390"/>
                  <a:pt x="377" y="390"/>
                  <a:pt x="377" y="390"/>
                </a:cubicBezTo>
                <a:cubicBezTo>
                  <a:pt x="92" y="680"/>
                  <a:pt x="92" y="680"/>
                  <a:pt x="92" y="680"/>
                </a:cubicBezTo>
                <a:cubicBezTo>
                  <a:pt x="144" y="739"/>
                  <a:pt x="144" y="739"/>
                  <a:pt x="144" y="739"/>
                </a:cubicBezTo>
                <a:cubicBezTo>
                  <a:pt x="542" y="316"/>
                  <a:pt x="542" y="316"/>
                  <a:pt x="542" y="316"/>
                </a:cubicBezTo>
                <a:cubicBezTo>
                  <a:pt x="159" y="762"/>
                  <a:pt x="159" y="762"/>
                  <a:pt x="159" y="762"/>
                </a:cubicBezTo>
                <a:cubicBezTo>
                  <a:pt x="459" y="554"/>
                  <a:pt x="459" y="554"/>
                  <a:pt x="459" y="554"/>
                </a:cubicBezTo>
                <a:cubicBezTo>
                  <a:pt x="212" y="792"/>
                  <a:pt x="212" y="792"/>
                  <a:pt x="212" y="792"/>
                </a:cubicBezTo>
                <a:cubicBezTo>
                  <a:pt x="249" y="829"/>
                  <a:pt x="249" y="829"/>
                  <a:pt x="249" y="829"/>
                </a:cubicBezTo>
                <a:cubicBezTo>
                  <a:pt x="392" y="710"/>
                  <a:pt x="392" y="710"/>
                  <a:pt x="392" y="710"/>
                </a:cubicBezTo>
                <a:cubicBezTo>
                  <a:pt x="287" y="866"/>
                  <a:pt x="287" y="866"/>
                  <a:pt x="287" y="866"/>
                </a:cubicBezTo>
                <a:cubicBezTo>
                  <a:pt x="324" y="910"/>
                  <a:pt x="324" y="910"/>
                  <a:pt x="324" y="910"/>
                </a:cubicBezTo>
                <a:cubicBezTo>
                  <a:pt x="699" y="412"/>
                  <a:pt x="699" y="412"/>
                  <a:pt x="699" y="412"/>
                </a:cubicBezTo>
                <a:cubicBezTo>
                  <a:pt x="354" y="940"/>
                  <a:pt x="354" y="940"/>
                  <a:pt x="354" y="940"/>
                </a:cubicBezTo>
                <a:cubicBezTo>
                  <a:pt x="384" y="985"/>
                  <a:pt x="384" y="985"/>
                  <a:pt x="384" y="985"/>
                </a:cubicBezTo>
                <a:cubicBezTo>
                  <a:pt x="609" y="739"/>
                  <a:pt x="609" y="739"/>
                  <a:pt x="609" y="739"/>
                </a:cubicBezTo>
                <a:cubicBezTo>
                  <a:pt x="422" y="1007"/>
                  <a:pt x="422" y="1007"/>
                  <a:pt x="422" y="1007"/>
                </a:cubicBezTo>
                <a:cubicBezTo>
                  <a:pt x="759" y="635"/>
                  <a:pt x="759" y="635"/>
                  <a:pt x="759" y="635"/>
                </a:cubicBezTo>
                <a:cubicBezTo>
                  <a:pt x="459" y="1044"/>
                  <a:pt x="459" y="1044"/>
                  <a:pt x="459" y="1044"/>
                </a:cubicBezTo>
                <a:cubicBezTo>
                  <a:pt x="489" y="1067"/>
                  <a:pt x="489" y="1067"/>
                  <a:pt x="489" y="1067"/>
                </a:cubicBezTo>
                <a:cubicBezTo>
                  <a:pt x="752" y="754"/>
                  <a:pt x="752" y="754"/>
                  <a:pt x="752" y="754"/>
                </a:cubicBezTo>
                <a:cubicBezTo>
                  <a:pt x="534" y="1096"/>
                  <a:pt x="534" y="1096"/>
                  <a:pt x="534" y="1096"/>
                </a:cubicBezTo>
                <a:cubicBezTo>
                  <a:pt x="556" y="1128"/>
                  <a:pt x="556" y="1128"/>
                  <a:pt x="556" y="1128"/>
                </a:cubicBezTo>
                <a:cubicBezTo>
                  <a:pt x="992" y="635"/>
                  <a:pt x="992" y="635"/>
                  <a:pt x="992" y="635"/>
                </a:cubicBezTo>
                <a:cubicBezTo>
                  <a:pt x="587" y="1156"/>
                  <a:pt x="587" y="1156"/>
                  <a:pt x="587" y="1156"/>
                </a:cubicBezTo>
                <a:cubicBezTo>
                  <a:pt x="624" y="1193"/>
                  <a:pt x="624" y="1193"/>
                  <a:pt x="624" y="1193"/>
                </a:cubicBezTo>
                <a:cubicBezTo>
                  <a:pt x="744" y="1059"/>
                  <a:pt x="744" y="1059"/>
                  <a:pt x="744" y="1059"/>
                </a:cubicBezTo>
                <a:cubicBezTo>
                  <a:pt x="662" y="1238"/>
                  <a:pt x="662" y="1238"/>
                  <a:pt x="662" y="1238"/>
                </a:cubicBezTo>
                <a:cubicBezTo>
                  <a:pt x="939" y="925"/>
                  <a:pt x="939" y="925"/>
                  <a:pt x="939" y="925"/>
                </a:cubicBezTo>
                <a:cubicBezTo>
                  <a:pt x="699" y="1260"/>
                  <a:pt x="699" y="1260"/>
                  <a:pt x="699" y="1260"/>
                </a:cubicBezTo>
                <a:cubicBezTo>
                  <a:pt x="729" y="1304"/>
                  <a:pt x="729" y="1304"/>
                  <a:pt x="729" y="1304"/>
                </a:cubicBezTo>
                <a:cubicBezTo>
                  <a:pt x="1007" y="1059"/>
                  <a:pt x="1007" y="1059"/>
                  <a:pt x="1007" y="1059"/>
                </a:cubicBezTo>
                <a:cubicBezTo>
                  <a:pt x="767" y="1334"/>
                  <a:pt x="767" y="1334"/>
                  <a:pt x="767" y="1334"/>
                </a:cubicBezTo>
                <a:cubicBezTo>
                  <a:pt x="789" y="1371"/>
                  <a:pt x="789" y="1371"/>
                  <a:pt x="789" y="1371"/>
                </a:cubicBezTo>
                <a:cubicBezTo>
                  <a:pt x="1292" y="933"/>
                  <a:pt x="1292" y="933"/>
                  <a:pt x="1292" y="933"/>
                </a:cubicBezTo>
                <a:cubicBezTo>
                  <a:pt x="1262" y="940"/>
                  <a:pt x="819" y="1416"/>
                  <a:pt x="819" y="1416"/>
                </a:cubicBezTo>
                <a:cubicBezTo>
                  <a:pt x="864" y="1461"/>
                  <a:pt x="864" y="1461"/>
                  <a:pt x="864" y="1461"/>
                </a:cubicBezTo>
                <a:cubicBezTo>
                  <a:pt x="1247" y="1119"/>
                  <a:pt x="1247" y="1119"/>
                  <a:pt x="1247" y="1119"/>
                </a:cubicBezTo>
                <a:cubicBezTo>
                  <a:pt x="917" y="1498"/>
                  <a:pt x="917" y="1498"/>
                  <a:pt x="917" y="1498"/>
                </a:cubicBezTo>
                <a:cubicBezTo>
                  <a:pt x="954" y="1527"/>
                  <a:pt x="954" y="1527"/>
                  <a:pt x="954" y="1527"/>
                </a:cubicBezTo>
                <a:cubicBezTo>
                  <a:pt x="1419" y="1037"/>
                  <a:pt x="1419" y="1037"/>
                  <a:pt x="1419" y="1037"/>
                </a:cubicBezTo>
                <a:cubicBezTo>
                  <a:pt x="999" y="1565"/>
                  <a:pt x="999" y="1565"/>
                  <a:pt x="999" y="1565"/>
                </a:cubicBezTo>
                <a:cubicBezTo>
                  <a:pt x="1037" y="1617"/>
                  <a:pt x="1037" y="1617"/>
                  <a:pt x="1037" y="1617"/>
                </a:cubicBezTo>
                <a:cubicBezTo>
                  <a:pt x="1691" y="988"/>
                  <a:pt x="1691" y="988"/>
                  <a:pt x="1691" y="988"/>
                </a:cubicBezTo>
                <a:cubicBezTo>
                  <a:pt x="650" y="0"/>
                  <a:pt x="650" y="0"/>
                  <a:pt x="650" y="0"/>
                </a:cubicBezTo>
                <a:close/>
              </a:path>
            </a:pathLst>
          </a:custGeom>
          <a:solidFill>
            <a:schemeClr val="accent2"/>
          </a:solidFill>
          <a:ln w="9525">
            <a:noFill/>
          </a:ln>
        </p:spPr>
        <p:txBody>
          <a:bodyPr/>
          <a:p>
            <a:endParaRPr lang="zh-CN" altLang="en-US"/>
          </a:p>
        </p:txBody>
      </p:sp>
      <p:sp>
        <p:nvSpPr>
          <p:cNvPr id="15" name="任意多边形 14"/>
          <p:cNvSpPr/>
          <p:nvPr>
            <p:custDataLst>
              <p:tags r:id="rId21"/>
            </p:custDataLst>
          </p:nvPr>
        </p:nvSpPr>
        <p:spPr>
          <a:xfrm>
            <a:off x="2055813" y="3714750"/>
            <a:ext cx="1560513" cy="781050"/>
          </a:xfrm>
          <a:custGeom>
            <a:avLst/>
            <a:gdLst>
              <a:gd name="connsiteX0" fmla="*/ 627788 w 1736212"/>
              <a:gd name="connsiteY0" fmla="*/ 0 h 867554"/>
              <a:gd name="connsiteX1" fmla="*/ 1736212 w 1736212"/>
              <a:gd name="connsiteY1" fmla="*/ 0 h 867554"/>
              <a:gd name="connsiteX2" fmla="*/ 1727862 w 1736212"/>
              <a:gd name="connsiteY2" fmla="*/ 44850 h 867554"/>
              <a:gd name="connsiteX3" fmla="*/ 649123 w 1736212"/>
              <a:gd name="connsiteY3" fmla="*/ 866972 h 867554"/>
              <a:gd name="connsiteX4" fmla="*/ 55413 w 1736212"/>
              <a:gd name="connsiteY4" fmla="*/ 664221 h 867554"/>
              <a:gd name="connsiteX5" fmla="*/ 0 w 1736212"/>
              <a:gd name="connsiteY5" fmla="*/ 619894 h 867554"/>
              <a:gd name="connsiteX6" fmla="*/ 627788 w 1736212"/>
              <a:gd name="connsiteY6" fmla="*/ 0 h 867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6212" h="867554">
                <a:moveTo>
                  <a:pt x="627788" y="0"/>
                </a:moveTo>
                <a:lnTo>
                  <a:pt x="1736212" y="0"/>
                </a:lnTo>
                <a:lnTo>
                  <a:pt x="1727862" y="44850"/>
                </a:lnTo>
                <a:cubicBezTo>
                  <a:pt x="1611897" y="530341"/>
                  <a:pt x="1167445" y="883889"/>
                  <a:pt x="649123" y="866972"/>
                </a:cubicBezTo>
                <a:cubicBezTo>
                  <a:pt x="426985" y="859722"/>
                  <a:pt x="222823" y="785458"/>
                  <a:pt x="55413" y="664221"/>
                </a:cubicBezTo>
                <a:lnTo>
                  <a:pt x="0" y="619894"/>
                </a:lnTo>
                <a:lnTo>
                  <a:pt x="627788"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pPr>
            <a:endParaRPr sz="1800" strike="noStrike" noProof="1">
              <a:latin typeface="微软雅黑" panose="020B0503020204020204" charset="-122"/>
              <a:ea typeface="微软雅黑" panose="020B0503020204020204" charset="-122"/>
              <a:sym typeface="+mn-lt"/>
            </a:endParaRPr>
          </a:p>
        </p:txBody>
      </p:sp>
      <p:sp>
        <p:nvSpPr>
          <p:cNvPr id="4" name="矩形 3"/>
          <p:cNvSpPr/>
          <p:nvPr>
            <p:custDataLst>
              <p:tags r:id="rId22"/>
            </p:custDataLst>
          </p:nvPr>
        </p:nvSpPr>
        <p:spPr>
          <a:xfrm>
            <a:off x="2673350" y="3714750"/>
            <a:ext cx="1116013" cy="781050"/>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pPr>
            <a:endParaRPr sz="1800" strike="noStrike" noProof="1">
              <a:latin typeface="微软雅黑" panose="020B0503020204020204" charset="-122"/>
              <a:ea typeface="微软雅黑" panose="020B0503020204020204" charset="-122"/>
              <a:sym typeface="+mn-lt"/>
            </a:endParaRPr>
          </a:p>
        </p:txBody>
      </p:sp>
      <p:sp>
        <p:nvSpPr>
          <p:cNvPr id="13" name="矩形 12"/>
          <p:cNvSpPr/>
          <p:nvPr>
            <p:custDataLst>
              <p:tags r:id="rId23"/>
            </p:custDataLst>
          </p:nvPr>
        </p:nvSpPr>
        <p:spPr>
          <a:xfrm>
            <a:off x="3789363" y="3714750"/>
            <a:ext cx="830263" cy="781050"/>
          </a:xfrm>
          <a:prstGeom prst="rect">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pPr>
            <a:endParaRPr sz="1800" strike="noStrike" noProof="1">
              <a:latin typeface="微软雅黑" panose="020B0503020204020204" charset="-122"/>
              <a:ea typeface="微软雅黑" panose="020B0503020204020204" charset="-122"/>
              <a:sym typeface="+mn-lt"/>
            </a:endParaRPr>
          </a:p>
        </p:txBody>
      </p:sp>
      <p:sp>
        <p:nvSpPr>
          <p:cNvPr id="263193" name="任意多边形 5"/>
          <p:cNvSpPr/>
          <p:nvPr>
            <p:custDataLst>
              <p:tags r:id="rId24"/>
            </p:custDataLst>
          </p:nvPr>
        </p:nvSpPr>
        <p:spPr>
          <a:xfrm>
            <a:off x="3038475" y="3895725"/>
            <a:ext cx="508000" cy="417513"/>
          </a:xfrm>
          <a:custGeom>
            <a:avLst/>
            <a:gdLst/>
            <a:ahLst/>
            <a:cxnLst>
              <a:cxn ang="0">
                <a:pos x="494129" y="56093"/>
              </a:cxn>
              <a:cxn ang="0">
                <a:pos x="449051" y="66610"/>
              </a:cxn>
              <a:cxn ang="0">
                <a:pos x="476791" y="42070"/>
              </a:cxn>
              <a:cxn ang="0">
                <a:pos x="494129" y="7011"/>
              </a:cxn>
              <a:cxn ang="0">
                <a:pos x="445583" y="28046"/>
              </a:cxn>
              <a:cxn ang="0">
                <a:pos x="410907" y="19282"/>
              </a:cxn>
              <a:cxn ang="0">
                <a:pos x="374498" y="1752"/>
              </a:cxn>
              <a:cxn ang="0">
                <a:pos x="351959" y="0"/>
              </a:cxn>
              <a:cxn ang="0">
                <a:pos x="310348" y="8764"/>
              </a:cxn>
              <a:cxn ang="0">
                <a:pos x="267003" y="47328"/>
              </a:cxn>
              <a:cxn ang="0">
                <a:pos x="247931" y="94657"/>
              </a:cxn>
              <a:cxn ang="0">
                <a:pos x="247931" y="117445"/>
              </a:cxn>
              <a:cxn ang="0">
                <a:pos x="218457" y="126210"/>
              </a:cxn>
              <a:cxn ang="0">
                <a:pos x="130034" y="96410"/>
              </a:cxn>
              <a:cxn ang="0">
                <a:pos x="57215" y="42070"/>
              </a:cxn>
              <a:cxn ang="0">
                <a:pos x="29474" y="29799"/>
              </a:cxn>
              <a:cxn ang="0">
                <a:pos x="20805" y="71869"/>
              </a:cxn>
              <a:cxn ang="0">
                <a:pos x="24273" y="99916"/>
              </a:cxn>
              <a:cxn ang="0">
                <a:pos x="39877" y="133221"/>
              </a:cxn>
              <a:cxn ang="0">
                <a:pos x="67617" y="159515"/>
              </a:cxn>
              <a:cxn ang="0">
                <a:pos x="43344" y="156009"/>
              </a:cxn>
              <a:cxn ang="0">
                <a:pos x="20805" y="147245"/>
              </a:cxn>
              <a:cxn ang="0">
                <a:pos x="22539" y="166527"/>
              </a:cxn>
              <a:cxn ang="0">
                <a:pos x="43344" y="215609"/>
              </a:cxn>
              <a:cxn ang="0">
                <a:pos x="86689" y="245408"/>
              </a:cxn>
              <a:cxn ang="0">
                <a:pos x="90156" y="254173"/>
              </a:cxn>
              <a:cxn ang="0">
                <a:pos x="57215" y="254173"/>
              </a:cxn>
              <a:cxn ang="0">
                <a:pos x="71085" y="282220"/>
              </a:cxn>
              <a:cxn ang="0">
                <a:pos x="107494" y="313772"/>
              </a:cxn>
              <a:cxn ang="0">
                <a:pos x="154307" y="326043"/>
              </a:cxn>
              <a:cxn ang="0">
                <a:pos x="126566" y="345325"/>
              </a:cxn>
              <a:cxn ang="0">
                <a:pos x="78020" y="364607"/>
              </a:cxn>
              <a:cxn ang="0">
                <a:pos x="24273" y="371619"/>
              </a:cxn>
              <a:cxn ang="0">
                <a:pos x="0" y="369866"/>
              </a:cxn>
              <a:cxn ang="0">
                <a:pos x="55481" y="397912"/>
              </a:cxn>
              <a:cxn ang="0">
                <a:pos x="117897" y="415442"/>
              </a:cxn>
              <a:cxn ang="0">
                <a:pos x="161242" y="417195"/>
              </a:cxn>
              <a:cxn ang="0">
                <a:pos x="258334" y="401418"/>
              </a:cxn>
              <a:cxn ang="0">
                <a:pos x="338088" y="359348"/>
              </a:cxn>
              <a:cxn ang="0">
                <a:pos x="397037" y="296243"/>
              </a:cxn>
              <a:cxn ang="0">
                <a:pos x="436914" y="222620"/>
              </a:cxn>
              <a:cxn ang="0">
                <a:pos x="454252" y="143739"/>
              </a:cxn>
              <a:cxn ang="0">
                <a:pos x="455986" y="103422"/>
              </a:cxn>
              <a:cxn ang="0">
                <a:pos x="485460" y="78881"/>
              </a:cxn>
              <a:cxn ang="0">
                <a:pos x="508000" y="49081"/>
              </a:cxn>
            </a:cxnLst>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w="9525">
            <a:noFill/>
          </a:ln>
        </p:spPr>
        <p:txBody>
          <a:bodyPr/>
          <a:p>
            <a:endParaRPr lang="zh-CN" altLang="en-US"/>
          </a:p>
        </p:txBody>
      </p:sp>
      <p:sp>
        <p:nvSpPr>
          <p:cNvPr id="39" name="内容占位符 2"/>
          <p:cNvSpPr>
            <a:spLocks noGrp="1"/>
          </p:cNvSpPr>
          <p:nvPr>
            <p:custDataLst>
              <p:tags r:id="rId25"/>
            </p:custDataLst>
          </p:nvPr>
        </p:nvSpPr>
        <p:spPr>
          <a:xfrm>
            <a:off x="6181725" y="1439545"/>
            <a:ext cx="3521710" cy="47371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80000"/>
              </a:lnSpc>
              <a:buNone/>
            </a:pPr>
            <a:r>
              <a:rPr lang="zh-CN" altLang="en-US" sz="1800" b="1" spc="300" dirty="0" smtClean="0">
                <a:solidFill>
                  <a:schemeClr val="tx1"/>
                </a:solidFill>
                <a:uFillTx/>
                <a:latin typeface="微软雅黑" panose="020B0503020204020204" charset="-122"/>
                <a:ea typeface="微软雅黑" panose="020B0503020204020204" charset="-122"/>
              </a:rPr>
              <a:t>1. 症状表现</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三、应激相关障碍</a:t>
            </a:r>
            <a:endParaRPr lang="zh-CN" altLang="en-US" sz="2400" b="1" spc="300" noProof="0" dirty="0">
              <a:ln>
                <a:noFill/>
              </a:ln>
              <a:solidFill>
                <a:srgbClr val="FCC301"/>
              </a:solidFill>
              <a:effectLst/>
              <a:uLnTx/>
              <a:sym typeface="+mn-ea"/>
            </a:endParaRPr>
          </a:p>
        </p:txBody>
      </p:sp>
      <p:sp>
        <p:nvSpPr>
          <p:cNvPr id="7" name="文本框 6"/>
          <p:cNvSpPr txBox="1"/>
          <p:nvPr>
            <p:custDataLst>
              <p:tags r:id="rId2"/>
            </p:custDataLst>
          </p:nvPr>
        </p:nvSpPr>
        <p:spPr>
          <a:xfrm>
            <a:off x="894080" y="1381760"/>
            <a:ext cx="10403840" cy="340106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50000"/>
              </a:lnSpc>
              <a:spcBef>
                <a:spcPts val="1000"/>
              </a:spcBef>
              <a:spcAft>
                <a:spcPts val="0"/>
              </a:spcAft>
              <a:buClrTx/>
              <a:buSzTx/>
              <a:buFont typeface="Malgun Gothic" panose="020B0503020000020004" charset="-127"/>
              <a:buNone/>
              <a:defRPr/>
            </a:pPr>
            <a:r>
              <a:rPr lang="zh-CN" altLang="en-US" b="1" spc="150" dirty="0">
                <a:solidFill>
                  <a:sysClr val="windowText" lastClr="000000"/>
                </a:solidFill>
                <a:uFillTx/>
                <a:cs typeface="微软雅黑" panose="020B0503020204020204" charset="-122"/>
                <a:sym typeface="+mn-ea"/>
              </a:rPr>
              <a:t>2. 主要病因：</a:t>
            </a:r>
            <a:r>
              <a:rPr lang="zh-CN" altLang="en-US" sz="1600" spc="150" dirty="0">
                <a:solidFill>
                  <a:sysClr val="windowText" lastClr="000000"/>
                </a:solidFill>
                <a:uFillTx/>
                <a:cs typeface="微软雅黑" panose="020B0503020204020204" charset="-122"/>
                <a:sym typeface="+mn-ea"/>
              </a:rPr>
              <a:t>该病的发作与精神刺激因素有直接的因果关系，个体的性格特征可能较为脆弱、敏感，倾向于内归因。</a:t>
            </a:r>
            <a:endParaRPr lang="zh-CN" altLang="en-US" sz="1600" spc="150" dirty="0">
              <a:solidFill>
                <a:sysClr val="windowText" lastClr="000000"/>
              </a:solidFill>
              <a:uFillTx/>
              <a:cs typeface="微软雅黑" panose="020B0503020204020204" charset="-122"/>
              <a:sym typeface="+mn-ea"/>
            </a:endParaRPr>
          </a:p>
          <a:p>
            <a:pPr marL="0" marR="0" lvl="1" indent="0" algn="just" defTabSz="913765" rtl="0" fontAlgn="auto">
              <a:lnSpc>
                <a:spcPct val="150000"/>
              </a:lnSpc>
              <a:spcBef>
                <a:spcPts val="1000"/>
              </a:spcBef>
              <a:spcAft>
                <a:spcPts val="0"/>
              </a:spcAft>
              <a:buClrTx/>
              <a:buSzTx/>
              <a:buFont typeface="Malgun Gothic" panose="020B0503020000020004" charset="-127"/>
              <a:buNone/>
              <a:defRPr/>
            </a:pPr>
            <a:r>
              <a:rPr lang="zh-CN" altLang="en-US" b="1" spc="150" dirty="0">
                <a:solidFill>
                  <a:sysClr val="windowText" lastClr="000000"/>
                </a:solidFill>
                <a:uFillTx/>
                <a:cs typeface="微软雅黑" panose="020B0503020204020204" charset="-122"/>
                <a:sym typeface="+mn-ea"/>
              </a:rPr>
              <a:t>3. 应对措施</a:t>
            </a:r>
            <a:endParaRPr lang="zh-CN" altLang="en-US" b="1" spc="150" dirty="0">
              <a:solidFill>
                <a:sysClr val="windowText" lastClr="000000"/>
              </a:solidFill>
              <a:uFillTx/>
              <a:cs typeface="微软雅黑" panose="020B0503020204020204" charset="-122"/>
              <a:sym typeface="+mn-ea"/>
            </a:endParaRPr>
          </a:p>
          <a:p>
            <a:pPr marL="285750" marR="0" lvl="1" indent="-285750" algn="just" defTabSz="913765" rtl="0" fontAlgn="auto">
              <a:lnSpc>
                <a:spcPct val="150000"/>
              </a:lnSpc>
              <a:spcBef>
                <a:spcPts val="1000"/>
              </a:spcBef>
              <a:spcAft>
                <a:spcPts val="0"/>
              </a:spcAft>
              <a:buClrTx/>
              <a:buSzTx/>
              <a:buFont typeface="Malgun Gothic" panose="020B0503020000020004" charset="-127"/>
              <a:buChar char="▣"/>
              <a:defRPr/>
            </a:pPr>
            <a:endParaRPr lang="zh-CN" altLang="en-US" b="1" spc="150" dirty="0">
              <a:solidFill>
                <a:sysClr val="windowText" lastClr="000000"/>
              </a:solidFill>
              <a:uFillTx/>
              <a:cs typeface="微软雅黑" panose="020B0503020204020204" charset="-122"/>
              <a:sym typeface="+mn-ea"/>
            </a:endParaRPr>
          </a:p>
        </p:txBody>
      </p:sp>
      <p:grpSp>
        <p:nvGrpSpPr>
          <p:cNvPr id="5" name="组合 4"/>
          <p:cNvGrpSpPr/>
          <p:nvPr/>
        </p:nvGrpSpPr>
        <p:grpSpPr>
          <a:xfrm>
            <a:off x="1676400" y="2903220"/>
            <a:ext cx="9361170" cy="2649220"/>
            <a:chOff x="2640" y="4635"/>
            <a:chExt cx="15290" cy="4172"/>
          </a:xfrm>
        </p:grpSpPr>
        <p:grpSp>
          <p:nvGrpSpPr>
            <p:cNvPr id="110" name="组合 109"/>
            <p:cNvGrpSpPr/>
            <p:nvPr/>
          </p:nvGrpSpPr>
          <p:grpSpPr>
            <a:xfrm>
              <a:off x="2640" y="4635"/>
              <a:ext cx="15288" cy="1157"/>
              <a:chOff x="1151" y="1806"/>
              <a:chExt cx="15288" cy="1157"/>
            </a:xfrm>
          </p:grpSpPr>
          <p:sp>
            <p:nvSpPr>
              <p:cNvPr id="111" name="矩形 110"/>
              <p:cNvSpPr/>
              <p:nvPr>
                <p:custDataLst>
                  <p:tags r:id="rId3"/>
                </p:custDataLst>
              </p:nvPr>
            </p:nvSpPr>
            <p:spPr>
              <a:xfrm>
                <a:off x="2478" y="1806"/>
                <a:ext cx="13961" cy="1103"/>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30000"/>
                  </a:lnSpc>
                  <a:spcBef>
                    <a:spcPts val="1000"/>
                  </a:spcBef>
                  <a:spcAft>
                    <a:spcPts val="0"/>
                  </a:spcAft>
                  <a:buSzPct val="100000"/>
                  <a:buFont typeface="Wingdings" panose="05000000000000000000" charset="0"/>
                  <a:buNone/>
                </a:pPr>
                <a:r>
                  <a:rPr sz="1600" b="1">
                    <a:solidFill>
                      <a:srgbClr val="00B050"/>
                    </a:solidFill>
                    <a:uFillTx/>
                    <a:latin typeface="微软雅黑" panose="020B0503020204020204" charset="-122"/>
                    <a:ea typeface="微软雅黑" panose="020B0503020204020204" charset="-122"/>
                    <a:cs typeface="微软雅黑" panose="020B0503020204020204" charset="-122"/>
                    <a:sym typeface="+mn-ea"/>
                  </a:rPr>
                  <a:t>（1）迅速消除或避开刺激情境：</a:t>
                </a:r>
                <a:r>
                  <a:rPr sz="1600">
                    <a:solidFill>
                      <a:schemeClr val="tx1"/>
                    </a:solidFill>
                    <a:uFillTx/>
                    <a:latin typeface="微软雅黑" panose="020B0503020204020204" charset="-122"/>
                    <a:ea typeface="微软雅黑" panose="020B0503020204020204" charset="-122"/>
                    <a:cs typeface="微软雅黑" panose="020B0503020204020204" charset="-122"/>
                    <a:sym typeface="+mn-ea"/>
                  </a:rPr>
                  <a:t>患者的症状表现常反映患者的内心矛盾和精神创伤的内容，消除刺激原因，及时治疗能较快康复，且很少留后遗症，如无重大精神创伤，无复发之忧。</a:t>
                </a:r>
                <a:endParaRPr sz="16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2" name="图片 111"/>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1823"/>
                <a:ext cx="1305" cy="1140"/>
              </a:xfrm>
              <a:prstGeom prst="rect">
                <a:avLst/>
              </a:prstGeom>
            </p:spPr>
          </p:pic>
        </p:grpSp>
        <p:grpSp>
          <p:nvGrpSpPr>
            <p:cNvPr id="113" name="组合 112"/>
            <p:cNvGrpSpPr/>
            <p:nvPr/>
          </p:nvGrpSpPr>
          <p:grpSpPr>
            <a:xfrm>
              <a:off x="2662" y="6061"/>
              <a:ext cx="15267" cy="1302"/>
              <a:chOff x="1173" y="5167"/>
              <a:chExt cx="15267" cy="1302"/>
            </a:xfrm>
          </p:grpSpPr>
          <p:sp>
            <p:nvSpPr>
              <p:cNvPr id="114" name="矩形 113"/>
              <p:cNvSpPr/>
              <p:nvPr>
                <p:custDataLst>
                  <p:tags r:id="rId5"/>
                </p:custDataLst>
              </p:nvPr>
            </p:nvSpPr>
            <p:spPr>
              <a:xfrm>
                <a:off x="2478" y="5167"/>
                <a:ext cx="13962" cy="130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20000"/>
                  </a:lnSpc>
                  <a:spcBef>
                    <a:spcPts val="1000"/>
                  </a:spcBef>
                  <a:spcAft>
                    <a:spcPts val="0"/>
                  </a:spcAft>
                  <a:buSzPct val="100000"/>
                  <a:buFont typeface="Wingdings" panose="05000000000000000000" charset="0"/>
                  <a:buNone/>
                </a:pPr>
                <a:r>
                  <a:rPr sz="1600" b="1">
                    <a:solidFill>
                      <a:srgbClr val="00B050"/>
                    </a:solidFill>
                    <a:uFillTx/>
                    <a:latin typeface="微软雅黑" panose="020B0503020204020204" charset="-122"/>
                    <a:ea typeface="微软雅黑" panose="020B0503020204020204" charset="-122"/>
                    <a:cs typeface="微软雅黑" panose="020B0503020204020204" charset="-122"/>
                    <a:sym typeface="+mn-ea"/>
                  </a:rPr>
                  <a:t>（2）心理疏导：</a:t>
                </a:r>
                <a:r>
                  <a:rPr sz="1600">
                    <a:solidFill>
                      <a:schemeClr val="tx1"/>
                    </a:solidFill>
                    <a:uFillTx/>
                    <a:latin typeface="微软雅黑" panose="020B0503020204020204" charset="-122"/>
                    <a:ea typeface="微软雅黑" panose="020B0503020204020204" charset="-122"/>
                    <a:cs typeface="微软雅黑" panose="020B0503020204020204" charset="-122"/>
                    <a:sym typeface="+mn-ea"/>
                  </a:rPr>
                  <a:t>引导患者宣泄情绪，仪式性地完成未遂心愿（比如亲人丧失没有送终引起的内疚、自责和悲痛，需要补充完成祭奠仪式来表达哀伤），做好日常生活安排等，有助于患者尽快调整情绪和精神状态。</a:t>
                </a:r>
                <a:endParaRPr sz="16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5" name="图片 11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73" y="5329"/>
                <a:ext cx="1305" cy="1140"/>
              </a:xfrm>
              <a:prstGeom prst="rect">
                <a:avLst/>
              </a:prstGeom>
            </p:spPr>
          </p:pic>
        </p:grpSp>
        <p:grpSp>
          <p:nvGrpSpPr>
            <p:cNvPr id="2" name="组合 1"/>
            <p:cNvGrpSpPr/>
            <p:nvPr/>
          </p:nvGrpSpPr>
          <p:grpSpPr>
            <a:xfrm>
              <a:off x="2641" y="7667"/>
              <a:ext cx="15289" cy="1140"/>
              <a:chOff x="1151" y="2472"/>
              <a:chExt cx="15289" cy="1140"/>
            </a:xfrm>
          </p:grpSpPr>
          <p:sp>
            <p:nvSpPr>
              <p:cNvPr id="3" name="矩形 2"/>
              <p:cNvSpPr/>
              <p:nvPr>
                <p:custDataLst>
                  <p:tags r:id="rId6"/>
                </p:custDataLst>
              </p:nvPr>
            </p:nvSpPr>
            <p:spPr>
              <a:xfrm>
                <a:off x="2478" y="2599"/>
                <a:ext cx="13962" cy="95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20000"/>
                  </a:lnSpc>
                  <a:spcBef>
                    <a:spcPts val="1000"/>
                  </a:spcBef>
                  <a:spcAft>
                    <a:spcPts val="0"/>
                  </a:spcAft>
                  <a:buSzPct val="100000"/>
                  <a:buFont typeface="Wingdings" panose="05000000000000000000" charset="0"/>
                  <a:buNone/>
                </a:pPr>
                <a:r>
                  <a:rPr sz="1600" b="1">
                    <a:solidFill>
                      <a:srgbClr val="00B050"/>
                    </a:solidFill>
                    <a:uFillTx/>
                    <a:latin typeface="微软雅黑" panose="020B0503020204020204" charset="-122"/>
                    <a:ea typeface="微软雅黑" panose="020B0503020204020204" charset="-122"/>
                    <a:cs typeface="微软雅黑" panose="020B0503020204020204" charset="-122"/>
                    <a:sym typeface="+mn-ea"/>
                  </a:rPr>
                  <a:t>（3）药物治疗：</a:t>
                </a:r>
                <a:r>
                  <a:rPr sz="1600">
                    <a:solidFill>
                      <a:schemeClr val="tx1"/>
                    </a:solidFill>
                    <a:uFillTx/>
                    <a:latin typeface="微软雅黑" panose="020B0503020204020204" charset="-122"/>
                    <a:ea typeface="微软雅黑" panose="020B0503020204020204" charset="-122"/>
                    <a:cs typeface="微软雅黑" panose="020B0503020204020204" charset="-122"/>
                    <a:sym typeface="+mn-ea"/>
                  </a:rPr>
                  <a:t>适当应用精神药物，针对不同的病症可服用抗抑郁、抗偏执、抗兴奋药物，解除精神紊乱状况，重症患者最好住院治疗和观察。</a:t>
                </a:r>
                <a:endParaRPr sz="16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2472"/>
                <a:ext cx="1305" cy="1140"/>
              </a:xfrm>
              <a:prstGeom prst="rect">
                <a:avLst/>
              </a:prstGeom>
            </p:spPr>
          </p:pic>
        </p:grpSp>
      </p:grpSp>
      <p:grpSp>
        <p:nvGrpSpPr>
          <p:cNvPr id="6" name="组合 5"/>
          <p:cNvGrpSpPr/>
          <p:nvPr/>
        </p:nvGrpSpPr>
        <p:grpSpPr>
          <a:xfrm>
            <a:off x="857885" y="5854700"/>
            <a:ext cx="10331450" cy="152400"/>
            <a:chOff x="1351" y="9220"/>
            <a:chExt cx="16270" cy="240"/>
          </a:xfrm>
        </p:grpSpPr>
        <p:cxnSp>
          <p:nvCxnSpPr>
            <p:cNvPr id="626" name="直接连接符 625"/>
            <p:cNvCxnSpPr/>
            <p:nvPr>
              <p:custDataLst>
                <p:tags r:id="rId7"/>
              </p:custDataLst>
            </p:nvPr>
          </p:nvCxnSpPr>
          <p:spPr>
            <a:xfrm>
              <a:off x="1351" y="9371"/>
              <a:ext cx="14343" cy="0"/>
            </a:xfrm>
            <a:prstGeom prst="line">
              <a:avLst/>
            </a:prstGeom>
            <a:solidFill>
              <a:schemeClr val="accent1"/>
            </a:solid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27" name="组合 626"/>
            <p:cNvGrpSpPr/>
            <p:nvPr>
              <p:custDataLst>
                <p:tags r:id="rId8"/>
              </p:custDataLst>
            </p:nvPr>
          </p:nvGrpSpPr>
          <p:grpSpPr>
            <a:xfrm rot="0">
              <a:off x="16015" y="9220"/>
              <a:ext cx="1607" cy="240"/>
              <a:chOff x="12103" y="3344"/>
              <a:chExt cx="1607" cy="240"/>
            </a:xfrm>
            <a:solidFill>
              <a:schemeClr val="accent1"/>
            </a:solidFill>
          </p:grpSpPr>
          <p:sp>
            <p:nvSpPr>
              <p:cNvPr id="628" name="矩形 627"/>
              <p:cNvSpPr/>
              <p:nvPr>
                <p:custDataLst>
                  <p:tags r:id="rId9"/>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9" name="矩形 628"/>
              <p:cNvSpPr/>
              <p:nvPr>
                <p:custDataLst>
                  <p:tags r:id="rId10"/>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0" name="矩形 629"/>
              <p:cNvSpPr/>
              <p:nvPr>
                <p:custDataLst>
                  <p:tags r:id="rId11"/>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1" name="矩形 630"/>
              <p:cNvSpPr/>
              <p:nvPr>
                <p:custDataLst>
                  <p:tags r:id="rId12"/>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mp;pky8926729319&amp;"/>
          <p:cNvPicPr>
            <a:picLocks noChangeAspect="1"/>
          </p:cNvPicPr>
          <p:nvPr/>
        </p:nvPicPr>
        <p:blipFill>
          <a:blip r:embed="rId1"/>
          <a:srcRect r="35152"/>
          <a:stretch>
            <a:fillRect/>
          </a:stretch>
        </p:blipFill>
        <p:spPr>
          <a:xfrm flipH="1">
            <a:off x="5942330" y="1019810"/>
            <a:ext cx="6249670" cy="5867400"/>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四、人格障碍</a:t>
            </a:r>
            <a:endParaRPr lang="zh-CN" altLang="en-US" sz="2400" b="1" spc="300" noProof="0" dirty="0">
              <a:ln>
                <a:noFill/>
              </a:ln>
              <a:solidFill>
                <a:srgbClr val="FCC301"/>
              </a:solidFill>
              <a:effectLst/>
              <a:uLnTx/>
              <a:sym typeface="+mn-ea"/>
            </a:endParaRPr>
          </a:p>
        </p:txBody>
      </p:sp>
      <p:sp>
        <p:nvSpPr>
          <p:cNvPr id="3" name="矩形 2"/>
          <p:cNvSpPr/>
          <p:nvPr>
            <p:custDataLst>
              <p:tags r:id="rId3"/>
            </p:custDataLst>
          </p:nvPr>
        </p:nvSpPr>
        <p:spPr>
          <a:xfrm>
            <a:off x="1202690" y="2144395"/>
            <a:ext cx="6315710" cy="3361690"/>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4"/>
            </p:custDataLst>
          </p:nvPr>
        </p:nvSpPr>
        <p:spPr>
          <a:xfrm>
            <a:off x="1583055" y="2423160"/>
            <a:ext cx="5235575" cy="2678430"/>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5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人格障碍（personality disorders）又称变态人格、人格异常、病态人格，是指人格特征明显偏离正常，形成了一贯的反映个人生活风格和人际关系的异常行为模式。这种模式明显影响其社会功能和职业功能，可造成对社会环境的适应不良，病人为此感到痛苦。</a:t>
            </a:r>
            <a:endParaRPr lang="zh-CN" altLang="en-US" sz="1600" spc="150" dirty="0">
              <a:solidFill>
                <a:sysClr val="windowText" lastClr="000000"/>
              </a:solidFill>
              <a:uFillTx/>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amp;pky704618164&amp;"/>
          <p:cNvPicPr>
            <a:picLocks noChangeAspect="1"/>
          </p:cNvPicPr>
          <p:nvPr/>
        </p:nvPicPr>
        <p:blipFill>
          <a:blip r:embed="rId1"/>
          <a:srcRect b="39734"/>
          <a:stretch>
            <a:fillRect/>
          </a:stretch>
        </p:blipFill>
        <p:spPr>
          <a:xfrm>
            <a:off x="0" y="1494155"/>
            <a:ext cx="12192000" cy="5363845"/>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四、人格障碍</a:t>
            </a:r>
            <a:endParaRPr lang="zh-CN" altLang="en-US" sz="2400" b="1" spc="300" noProof="0" dirty="0">
              <a:ln>
                <a:noFill/>
              </a:ln>
              <a:solidFill>
                <a:srgbClr val="FCC301"/>
              </a:solidFill>
              <a:effectLst/>
              <a:uLnTx/>
              <a:sym typeface="+mn-ea"/>
            </a:endParaRPr>
          </a:p>
        </p:txBody>
      </p:sp>
      <p:sp>
        <p:nvSpPr>
          <p:cNvPr id="2" name="文本框 25"/>
          <p:cNvSpPr txBox="1"/>
          <p:nvPr>
            <p:custDataLst>
              <p:tags r:id="rId3"/>
            </p:custDataLst>
          </p:nvPr>
        </p:nvSpPr>
        <p:spPr>
          <a:xfrm>
            <a:off x="875665" y="1776095"/>
            <a:ext cx="10440035" cy="2985135"/>
          </a:xfrm>
          <a:prstGeom prst="rect">
            <a:avLst/>
          </a:prstGeom>
          <a:noFill/>
          <a:ln w="9525">
            <a:noFill/>
          </a:ln>
        </p:spPr>
        <p:txBody>
          <a:bodyPr lIns="101600" tIns="0" rIns="82550" bIns="0"/>
          <a:p>
            <a:pPr marL="285750" marR="0" indent="-285750" algn="just" defTabSz="914400" fontAlgn="ctr">
              <a:lnSpc>
                <a:spcPct val="120000"/>
              </a:lnSpc>
              <a:spcBef>
                <a:spcPts val="500"/>
              </a:spcBef>
              <a:buClr>
                <a:srgbClr val="E34D4D"/>
              </a:buClr>
              <a:buSzPct val="80000"/>
              <a:buFont typeface="WPS-Bullets" pitchFamily="2" charset="0"/>
              <a:buChar char=""/>
              <a:defRPr/>
            </a:pPr>
            <a:r>
              <a:rPr kumimoji="0" lang="zh-CN" altLang="en-US" sz="15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（1）偏执型人格障碍（paranoid personality disorder）：</a:t>
            </a:r>
            <a:r>
              <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主要特征是固执、猜疑、心胸狭窄、好嫉妒。自我评价过高，对挫折与拒绝过分敏感，且在遇到挫折时易于责备他人或推诿责任。具有歪曲体验的倾向，易于把别人本来中性的甚至友好的表示看成是敌视或蔑视行为。在生活和工作中容易与他人发生摩擦，难以相处。以男性居多。</a:t>
            </a:r>
            <a:endPar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marR="0" indent="-285750" algn="just" defTabSz="914400" fontAlgn="ctr">
              <a:lnSpc>
                <a:spcPct val="120000"/>
              </a:lnSpc>
              <a:spcBef>
                <a:spcPts val="500"/>
              </a:spcBef>
              <a:buClr>
                <a:srgbClr val="E34D4D"/>
              </a:buClr>
              <a:buSzPct val="80000"/>
              <a:buFont typeface="WPS-Bullets" pitchFamily="2" charset="0"/>
              <a:buChar char=""/>
              <a:defRPr/>
            </a:pPr>
            <a:r>
              <a:rPr kumimoji="0" lang="zh-CN" altLang="en-US" sz="15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（2）强迫型人格障碍（anancastic personality disorder）：</a:t>
            </a:r>
            <a:r>
              <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表现为刻板保守，过分要求严格与完美无缺，责任感过强，缺乏安全感。常顾虑小事而忽略大事，有时因顾虑太多、害怕犯错误而犹豫不决。内心常伴有强烈矛盾的冲动和欲望，徘徊于服从或反抗、控制或爆发的两个极端。这种人容易与人竞争、比较，过分注重干净，缺乏幽默，不宜与人做感情上的往来和交流。</a:t>
            </a:r>
            <a:endPar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marR="0" indent="-285750" algn="just" defTabSz="914400" fontAlgn="ctr">
              <a:lnSpc>
                <a:spcPct val="120000"/>
              </a:lnSpc>
              <a:spcBef>
                <a:spcPts val="500"/>
              </a:spcBef>
              <a:buClr>
                <a:srgbClr val="E34D4D"/>
              </a:buClr>
              <a:buSzPct val="80000"/>
              <a:buFont typeface="WPS-Bullets" pitchFamily="2" charset="0"/>
              <a:buChar char=""/>
              <a:defRPr/>
            </a:pPr>
            <a:r>
              <a:rPr kumimoji="0" lang="zh-CN" altLang="en-US" sz="15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（3）冲动型人格障碍（impulsive personality disorder）：</a:t>
            </a:r>
            <a:r>
              <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又称攻击型人格障碍，主要特征是行为冲动不计后果，伴随阵发性的情感爆发，强烈的愤怒爆发常导致暴力，做出破坏和伤人的攻击行为。</a:t>
            </a:r>
            <a:endPar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9" name="内容占位符 2"/>
          <p:cNvSpPr>
            <a:spLocks noGrp="1"/>
          </p:cNvSpPr>
          <p:nvPr>
            <p:custDataLst>
              <p:tags r:id="rId4"/>
            </p:custDataLst>
          </p:nvPr>
        </p:nvSpPr>
        <p:spPr>
          <a:xfrm>
            <a:off x="4389120" y="1044575"/>
            <a:ext cx="3521710" cy="473710"/>
          </a:xfrm>
          <a:prstGeom prst="rect">
            <a:avLst/>
          </a:prstGeom>
        </p:spPr>
        <p:txBody>
          <a:bodyPr vert="horz" lIns="91440" tIns="45720" rIns="91440" bIns="45720" rtlCol="0" anchor="ctr" anchorCtr="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80000"/>
              </a:lnSpc>
              <a:buNone/>
            </a:pPr>
            <a:r>
              <a:rPr lang="zh-CN" altLang="en-US" sz="1800" b="1" spc="300" dirty="0" smtClean="0">
                <a:solidFill>
                  <a:schemeClr val="tx1"/>
                </a:solidFill>
                <a:uFillTx/>
                <a:latin typeface="微软雅黑" panose="020B0503020204020204" charset="-122"/>
                <a:ea typeface="微软雅黑" panose="020B0503020204020204" charset="-122"/>
              </a:rPr>
              <a:t>1. 症状表现</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amp;pky704618164&amp;"/>
          <p:cNvPicPr>
            <a:picLocks noChangeAspect="1"/>
          </p:cNvPicPr>
          <p:nvPr/>
        </p:nvPicPr>
        <p:blipFill>
          <a:blip r:embed="rId1"/>
          <a:srcRect b="39734"/>
          <a:stretch>
            <a:fillRect/>
          </a:stretch>
        </p:blipFill>
        <p:spPr>
          <a:xfrm>
            <a:off x="0" y="1331595"/>
            <a:ext cx="12192000" cy="5526405"/>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四、人格障碍</a:t>
            </a:r>
            <a:endParaRPr lang="zh-CN" altLang="en-US" sz="2400" b="1" spc="300" noProof="0" dirty="0">
              <a:ln>
                <a:noFill/>
              </a:ln>
              <a:solidFill>
                <a:srgbClr val="FCC301"/>
              </a:solidFill>
              <a:effectLst/>
              <a:uLnTx/>
              <a:sym typeface="+mn-ea"/>
            </a:endParaRPr>
          </a:p>
        </p:txBody>
      </p:sp>
      <p:sp>
        <p:nvSpPr>
          <p:cNvPr id="2" name="文本框 25"/>
          <p:cNvSpPr txBox="1"/>
          <p:nvPr>
            <p:custDataLst>
              <p:tags r:id="rId3"/>
            </p:custDataLst>
          </p:nvPr>
        </p:nvSpPr>
        <p:spPr>
          <a:xfrm>
            <a:off x="875665" y="1576070"/>
            <a:ext cx="10440035" cy="3338830"/>
          </a:xfrm>
          <a:prstGeom prst="rect">
            <a:avLst/>
          </a:prstGeom>
          <a:noFill/>
          <a:ln w="9525">
            <a:noFill/>
          </a:ln>
        </p:spPr>
        <p:txBody>
          <a:bodyPr lIns="101600" tIns="0" rIns="82550" bIns="0"/>
          <a:p>
            <a:pPr marL="285750" marR="0" indent="-285750" algn="just" defTabSz="914400" fontAlgn="ctr">
              <a:lnSpc>
                <a:spcPct val="120000"/>
              </a:lnSpc>
              <a:spcBef>
                <a:spcPts val="500"/>
              </a:spcBef>
              <a:buClr>
                <a:srgbClr val="E34D4D"/>
              </a:buClr>
              <a:buSzPct val="80000"/>
              <a:buFont typeface="WPS-Bullets" pitchFamily="2" charset="0"/>
              <a:buChar char=""/>
              <a:defRPr/>
            </a:pPr>
            <a:r>
              <a:rPr kumimoji="0" lang="zh-CN" altLang="en-US" sz="15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（4）表演型人格障碍（histrionic personality disorder）：</a:t>
            </a:r>
            <a:r>
              <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也叫癔病型人格障碍，主要特征是过分做作、夸张、感情用事，通过戏剧性的行为引人注意。患者受暗示性强，依赖性强，高度自我中心，感情易变化，易激动，对人感情肤浅。以女性居多。</a:t>
            </a:r>
            <a:endPar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marR="0" indent="-285750" algn="just" defTabSz="914400" fontAlgn="ctr">
              <a:lnSpc>
                <a:spcPct val="120000"/>
              </a:lnSpc>
              <a:spcBef>
                <a:spcPts val="500"/>
              </a:spcBef>
              <a:buClr>
                <a:srgbClr val="E34D4D"/>
              </a:buClr>
              <a:buSzPct val="80000"/>
              <a:buFont typeface="WPS-Bullets" pitchFamily="2" charset="0"/>
              <a:buChar char=""/>
              <a:defRPr/>
            </a:pPr>
            <a:r>
              <a:rPr kumimoji="0" lang="zh-CN" altLang="en-US" sz="15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（5）分裂型人格障碍（schizoid personality disorder）：</a:t>
            </a:r>
            <a:r>
              <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主要表现为观念、行为、外貌妆饰奇特，情感冷漠，人际关系明显缺陷。患者通常比较孤独、沉默、隐匿，不爱进行人际交往，不合群。既无什么朋友，也很少参加社会活动，显得与世隔绝。他们虽然因此而痛苦，但并不能意识到自身的问题。</a:t>
            </a:r>
            <a:endPar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marR="0" indent="-285750" algn="just" defTabSz="914400" fontAlgn="ctr">
              <a:lnSpc>
                <a:spcPct val="120000"/>
              </a:lnSpc>
              <a:spcBef>
                <a:spcPts val="500"/>
              </a:spcBef>
              <a:buClr>
                <a:srgbClr val="E34D4D"/>
              </a:buClr>
              <a:buSzPct val="80000"/>
              <a:buFont typeface="WPS-Bullets" pitchFamily="2" charset="0"/>
              <a:buChar char=""/>
              <a:defRPr/>
            </a:pPr>
            <a:r>
              <a:rPr kumimoji="0" lang="zh-CN" altLang="en-US" sz="15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（6）反社会型人格障碍（dissocial personality disorder）：</a:t>
            </a:r>
            <a:r>
              <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表现为缺乏正常人之间的爱和责任感，以致经常违反各种社会规则，甚至实施违法犯罪行为。患者大多高度利己主义，极端自私；无视道德规范和行为准则，经常逃学；对人感情肤浅，甚至冷酷无情，即使对自己的亲人、朋友也缺乏真情实意；谎话连篇，经常欺骗或有意捉弄他人；自制力差，好攻击，易冲动，有时以破坏行为来取乐；日常生活缺乏目的性、计划性和完整性；自尊心强，遇到挫折时向外归因，且强词夺理。</a:t>
            </a:r>
            <a:endPar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a:t>
            </a:r>
            <a:r>
              <a:rPr lang="zh-CN" altLang="en-US" sz="2400" b="1" spc="300" noProof="0" dirty="0">
                <a:ln>
                  <a:noFill/>
                </a:ln>
                <a:solidFill>
                  <a:srgbClr val="FCC301"/>
                </a:solidFill>
                <a:effectLst/>
                <a:uLnTx/>
                <a:sym typeface="+mn-ea"/>
              </a:rPr>
              <a:t>人格障碍</a:t>
            </a:r>
            <a:endParaRPr lang="zh-CN" altLang="en-US" sz="2400" b="1" spc="300" noProof="0" dirty="0">
              <a:ln>
                <a:noFill/>
              </a:ln>
              <a:solidFill>
                <a:srgbClr val="FCC301"/>
              </a:solidFill>
              <a:effectLst/>
              <a:uLnTx/>
              <a:sym typeface="+mn-ea"/>
            </a:endParaRPr>
          </a:p>
        </p:txBody>
      </p:sp>
      <p:sp>
        <p:nvSpPr>
          <p:cNvPr id="3" name="矩形 2"/>
          <p:cNvSpPr/>
          <p:nvPr>
            <p:custDataLst>
              <p:tags r:id="rId2"/>
            </p:custDataLst>
          </p:nvPr>
        </p:nvSpPr>
        <p:spPr bwMode="auto">
          <a:xfrm>
            <a:off x="0" y="2197100"/>
            <a:ext cx="12192000" cy="1235075"/>
          </a:xfrm>
          <a:prstGeom prst="rect">
            <a:avLst/>
          </a:prstGeom>
          <a:solidFill>
            <a:srgbClr val="778495"/>
          </a:solidFill>
          <a:ln>
            <a:noFill/>
          </a:ln>
          <a:effectLst/>
        </p:spPr>
        <p:style>
          <a:lnRef idx="2">
            <a:srgbClr val="4276AA">
              <a:shade val="50000"/>
            </a:srgbClr>
          </a:lnRef>
          <a:fillRef idx="1">
            <a:srgbClr val="4276AA"/>
          </a:fillRef>
          <a:effectRef idx="0">
            <a:srgbClr val="4276AA"/>
          </a:effectRef>
          <a:fontRef idx="minor">
            <a:srgbClr val="FFFFFF"/>
          </a:fontRef>
        </p:style>
        <p:txBody>
          <a:bodyPr anchor="ctr"/>
          <a:p>
            <a:pPr algn="ctr" fontAlgn="base">
              <a:lnSpc>
                <a:spcPct val="130000"/>
              </a:lnSpc>
              <a:buNone/>
            </a:pPr>
            <a:endParaRPr strike="noStrike" noProof="1">
              <a:sym typeface="Arial" panose="020B0604020202020204" pitchFamily="34" charset="0"/>
            </a:endParaRPr>
          </a:p>
        </p:txBody>
      </p:sp>
      <p:sp>
        <p:nvSpPr>
          <p:cNvPr id="5" name="椭圆 4"/>
          <p:cNvSpPr/>
          <p:nvPr>
            <p:custDataLst>
              <p:tags r:id="rId3"/>
            </p:custDataLst>
          </p:nvPr>
        </p:nvSpPr>
        <p:spPr>
          <a:xfrm>
            <a:off x="3167063" y="3975100"/>
            <a:ext cx="584200" cy="582613"/>
          </a:xfrm>
          <a:prstGeom prst="ellipse">
            <a:avLst/>
          </a:prstGeom>
          <a:solidFill>
            <a:srgbClr val="4276AA"/>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fontAlgn="base">
              <a:lnSpc>
                <a:spcPct val="120000"/>
              </a:lnSpc>
              <a:buNone/>
            </a:pPr>
            <a:endParaRPr strike="noStrike" noProof="1">
              <a:latin typeface="微软雅黑" panose="020B0503020204020204" charset="-122"/>
              <a:ea typeface="微软雅黑" panose="020B0503020204020204" charset="-122"/>
              <a:sym typeface="Arial" panose="020B0604020202020204" pitchFamily="34" charset="0"/>
            </a:endParaRPr>
          </a:p>
        </p:txBody>
      </p:sp>
      <p:sp>
        <p:nvSpPr>
          <p:cNvPr id="261127" name="任意多边形 8"/>
          <p:cNvSpPr/>
          <p:nvPr>
            <p:custDataLst>
              <p:tags r:id="rId4"/>
            </p:custDataLst>
          </p:nvPr>
        </p:nvSpPr>
        <p:spPr>
          <a:xfrm>
            <a:off x="3302000" y="4089400"/>
            <a:ext cx="315913" cy="315913"/>
          </a:xfrm>
          <a:custGeom>
            <a:avLst/>
            <a:gdLst/>
            <a:ahLst/>
            <a:cxnLst>
              <a:cxn ang="0">
                <a:pos x="223575" y="128798"/>
              </a:cxn>
              <a:cxn ang="0">
                <a:pos x="234511" y="173757"/>
              </a:cxn>
              <a:cxn ang="0">
                <a:pos x="142164" y="266103"/>
              </a:cxn>
              <a:cxn ang="0">
                <a:pos x="51033" y="173757"/>
              </a:cxn>
              <a:cxn ang="0">
                <a:pos x="142164" y="80195"/>
              </a:cxn>
              <a:cxn ang="0">
                <a:pos x="187123" y="92346"/>
              </a:cxn>
              <a:cxn ang="0">
                <a:pos x="222360" y="55893"/>
              </a:cxn>
              <a:cxn ang="0">
                <a:pos x="142164" y="30377"/>
              </a:cxn>
              <a:cxn ang="0">
                <a:pos x="0" y="173757"/>
              </a:cxn>
              <a:cxn ang="0">
                <a:pos x="142164" y="315922"/>
              </a:cxn>
              <a:cxn ang="0">
                <a:pos x="283114" y="173757"/>
              </a:cxn>
              <a:cxn ang="0">
                <a:pos x="258813" y="93561"/>
              </a:cxn>
              <a:cxn ang="0">
                <a:pos x="223575" y="128798"/>
              </a:cxn>
              <a:cxn ang="0">
                <a:pos x="273394" y="42527"/>
              </a:cxn>
              <a:cxn ang="0">
                <a:pos x="273394" y="42527"/>
              </a:cxn>
              <a:cxn ang="0">
                <a:pos x="273394" y="0"/>
              </a:cxn>
              <a:cxn ang="0">
                <a:pos x="246662" y="27946"/>
              </a:cxn>
              <a:cxn ang="0">
                <a:pos x="246662" y="55893"/>
              </a:cxn>
              <a:cxn ang="0">
                <a:pos x="168896" y="134874"/>
              </a:cxn>
              <a:cxn ang="0">
                <a:pos x="142164" y="126368"/>
              </a:cxn>
              <a:cxn ang="0">
                <a:pos x="95991" y="173757"/>
              </a:cxn>
              <a:cxn ang="0">
                <a:pos x="142164" y="219930"/>
              </a:cxn>
              <a:cxn ang="0">
                <a:pos x="188338" y="173757"/>
              </a:cxn>
              <a:cxn ang="0">
                <a:pos x="182262" y="149455"/>
              </a:cxn>
              <a:cxn ang="0">
                <a:pos x="261243" y="70474"/>
              </a:cxn>
              <a:cxn ang="0">
                <a:pos x="287975" y="70474"/>
              </a:cxn>
              <a:cxn ang="0">
                <a:pos x="315922" y="42527"/>
              </a:cxn>
              <a:cxn ang="0">
                <a:pos x="273394" y="42527"/>
              </a:cxn>
            </a:cxnLst>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rgbClr val="FFFFFF"/>
          </a:solidFill>
          <a:ln w="9525">
            <a:noFill/>
          </a:ln>
        </p:spPr>
        <p:txBody>
          <a:bodyPr/>
          <a:p>
            <a:endParaRPr lang="zh-CN" altLang="en-US"/>
          </a:p>
        </p:txBody>
      </p:sp>
      <p:sp>
        <p:nvSpPr>
          <p:cNvPr id="19" name="文本框 18"/>
          <p:cNvSpPr txBox="1"/>
          <p:nvPr>
            <p:custDataLst>
              <p:tags r:id="rId5"/>
            </p:custDataLst>
          </p:nvPr>
        </p:nvSpPr>
        <p:spPr>
          <a:xfrm>
            <a:off x="1534160" y="4646930"/>
            <a:ext cx="3774440" cy="1657350"/>
          </a:xfrm>
          <a:prstGeom prst="rect">
            <a:avLst/>
          </a:prstGeom>
        </p:spPr>
        <p:txBody>
          <a:bodyPr vert="horz" wrap="square" lIns="90000" tIns="0">
            <a:noAutofit/>
          </a:bodyPr>
          <a:p>
            <a:pPr algn="ctr">
              <a:lnSpc>
                <a:spcPct val="130000"/>
              </a:lnSpc>
              <a:buNone/>
            </a:pPr>
            <a:r>
              <a:rPr lang="zh-CN" altLang="en-US" sz="1400" b="1" spc="150" noProof="1" dirty="0">
                <a:solidFill>
                  <a:srgbClr val="000000">
                    <a:lumMod val="100000"/>
                  </a:srgbClr>
                </a:solidFill>
                <a:latin typeface="微软雅黑" panose="020B0503020204020204" charset="-122"/>
                <a:ea typeface="微软雅黑" panose="020B0503020204020204" charset="-122"/>
                <a:cs typeface="+mn-cs"/>
                <a:sym typeface="Arial" panose="020B0604020202020204" pitchFamily="34" charset="0"/>
              </a:rPr>
              <a:t>（1）环境因素：</a:t>
            </a:r>
            <a:r>
              <a:rPr lang="zh-CN" altLang="en-US" sz="1400" spc="150" noProof="1" dirty="0">
                <a:solidFill>
                  <a:srgbClr val="000000">
                    <a:lumMod val="100000"/>
                  </a:srgbClr>
                </a:solidFill>
                <a:latin typeface="微软雅黑" panose="020B0503020204020204" charset="-122"/>
                <a:ea typeface="微软雅黑" panose="020B0503020204020204" charset="-122"/>
                <a:cs typeface="+mn-cs"/>
                <a:sym typeface="Arial" panose="020B0604020202020204" pitchFamily="34" charset="0"/>
              </a:rPr>
              <a:t>儿童早期的成长环境和家庭教育对人格的发展非常重要，父母过于严厉、过于溺爱或幼年遭受重大创伤性事件以及家庭周围不良的社会环境会对儿童人格的发展产生严重的负面影响。</a:t>
            </a:r>
            <a:endParaRPr lang="zh-CN" altLang="en-US" sz="1400" spc="150" noProof="1" dirty="0">
              <a:solidFill>
                <a:srgbClr val="000000">
                  <a:lumMod val="100000"/>
                </a:srgbClr>
              </a:solidFill>
              <a:latin typeface="微软雅黑" panose="020B0503020204020204" charset="-122"/>
              <a:ea typeface="微软雅黑" panose="020B0503020204020204" charset="-122"/>
              <a:cs typeface="+mn-cs"/>
              <a:sym typeface="Arial" panose="020B0604020202020204" pitchFamily="34" charset="0"/>
            </a:endParaRPr>
          </a:p>
        </p:txBody>
      </p:sp>
      <p:sp>
        <p:nvSpPr>
          <p:cNvPr id="14" name="椭圆 13"/>
          <p:cNvSpPr/>
          <p:nvPr>
            <p:custDataLst>
              <p:tags r:id="rId6"/>
            </p:custDataLst>
          </p:nvPr>
        </p:nvSpPr>
        <p:spPr>
          <a:xfrm>
            <a:off x="8653463" y="3975100"/>
            <a:ext cx="582613" cy="582613"/>
          </a:xfrm>
          <a:prstGeom prst="ellipse">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fontAlgn="base">
              <a:lnSpc>
                <a:spcPct val="120000"/>
              </a:lnSpc>
              <a:buNone/>
            </a:pPr>
            <a:endParaRPr strike="noStrike" noProof="1">
              <a:latin typeface="微软雅黑" panose="020B0503020204020204" charset="-122"/>
              <a:ea typeface="微软雅黑" panose="020B0503020204020204" charset="-122"/>
              <a:sym typeface="Arial" panose="020B0604020202020204" pitchFamily="34" charset="0"/>
            </a:endParaRPr>
          </a:p>
        </p:txBody>
      </p:sp>
      <p:sp>
        <p:nvSpPr>
          <p:cNvPr id="261130" name="任意多边形 14"/>
          <p:cNvSpPr/>
          <p:nvPr>
            <p:custDataLst>
              <p:tags r:id="rId7"/>
            </p:custDataLst>
          </p:nvPr>
        </p:nvSpPr>
        <p:spPr>
          <a:xfrm>
            <a:off x="8836025" y="4143375"/>
            <a:ext cx="217488" cy="219075"/>
          </a:xfrm>
          <a:custGeom>
            <a:avLst/>
            <a:gdLst/>
            <a:ahLst/>
            <a:cxnLst>
              <a:cxn ang="0">
                <a:pos x="0" y="116847"/>
              </a:cxn>
              <a:cxn ang="0">
                <a:pos x="71733" y="146602"/>
              </a:cxn>
              <a:cxn ang="0">
                <a:pos x="102627" y="219355"/>
              </a:cxn>
              <a:cxn ang="0">
                <a:pos x="144569" y="219355"/>
              </a:cxn>
              <a:cxn ang="0">
                <a:pos x="0" y="74956"/>
              </a:cxn>
              <a:cxn ang="0">
                <a:pos x="0" y="116847"/>
              </a:cxn>
              <a:cxn ang="0">
                <a:pos x="0" y="41890"/>
              </a:cxn>
              <a:cxn ang="0">
                <a:pos x="176576" y="219355"/>
              </a:cxn>
              <a:cxn ang="0">
                <a:pos x="218508" y="219355"/>
              </a:cxn>
              <a:cxn ang="0">
                <a:pos x="0" y="0"/>
              </a:cxn>
              <a:cxn ang="0">
                <a:pos x="0" y="41890"/>
              </a:cxn>
              <a:cxn ang="0">
                <a:pos x="58491" y="189589"/>
              </a:cxn>
              <a:cxn ang="0">
                <a:pos x="28689" y="219355"/>
              </a:cxn>
              <a:cxn ang="0">
                <a:pos x="0" y="189589"/>
              </a:cxn>
              <a:cxn ang="0">
                <a:pos x="28689" y="160931"/>
              </a:cxn>
              <a:cxn ang="0">
                <a:pos x="58491" y="189589"/>
              </a:cxn>
              <a:cxn ang="0">
                <a:pos x="58491" y="189589"/>
              </a:cxn>
            </a:cxnLst>
            <a:pathLst>
              <a:path w="21600" h="21600">
                <a:moveTo>
                  <a:pt x="0" y="11506"/>
                </a:moveTo>
                <a:cubicBezTo>
                  <a:pt x="2727" y="11506"/>
                  <a:pt x="5236" y="12482"/>
                  <a:pt x="7091" y="14436"/>
                </a:cubicBezTo>
                <a:cubicBezTo>
                  <a:pt x="9055" y="16390"/>
                  <a:pt x="10145" y="18886"/>
                  <a:pt x="10145" y="21600"/>
                </a:cubicBezTo>
                <a:cubicBezTo>
                  <a:pt x="14291" y="21600"/>
                  <a:pt x="14291" y="21600"/>
                  <a:pt x="14291" y="21600"/>
                </a:cubicBezTo>
                <a:cubicBezTo>
                  <a:pt x="14291" y="13785"/>
                  <a:pt x="7855" y="7381"/>
                  <a:pt x="0" y="7381"/>
                </a:cubicBezTo>
                <a:lnTo>
                  <a:pt x="0" y="11506"/>
                </a:lnTo>
                <a:close/>
                <a:moveTo>
                  <a:pt x="0" y="4125"/>
                </a:moveTo>
                <a:cubicBezTo>
                  <a:pt x="9600" y="4125"/>
                  <a:pt x="17455" y="11940"/>
                  <a:pt x="17455" y="21600"/>
                </a:cubicBezTo>
                <a:cubicBezTo>
                  <a:pt x="21600" y="21600"/>
                  <a:pt x="21600" y="21600"/>
                  <a:pt x="21600" y="21600"/>
                </a:cubicBezTo>
                <a:cubicBezTo>
                  <a:pt x="21600" y="9660"/>
                  <a:pt x="11891" y="0"/>
                  <a:pt x="0" y="0"/>
                </a:cubicBezTo>
                <a:lnTo>
                  <a:pt x="0" y="4125"/>
                </a:lnTo>
                <a:close/>
                <a:moveTo>
                  <a:pt x="5782" y="18669"/>
                </a:moveTo>
                <a:cubicBezTo>
                  <a:pt x="5782" y="20297"/>
                  <a:pt x="4473" y="21600"/>
                  <a:pt x="2836" y="21600"/>
                </a:cubicBezTo>
                <a:cubicBezTo>
                  <a:pt x="1309" y="21600"/>
                  <a:pt x="0" y="20297"/>
                  <a:pt x="0" y="18669"/>
                </a:cubicBezTo>
                <a:cubicBezTo>
                  <a:pt x="0" y="17150"/>
                  <a:pt x="1309" y="15847"/>
                  <a:pt x="2836" y="15847"/>
                </a:cubicBezTo>
                <a:cubicBezTo>
                  <a:pt x="4473" y="15847"/>
                  <a:pt x="5782" y="17150"/>
                  <a:pt x="5782" y="18669"/>
                </a:cubicBezTo>
                <a:close/>
                <a:moveTo>
                  <a:pt x="5782" y="18669"/>
                </a:moveTo>
              </a:path>
            </a:pathLst>
          </a:custGeom>
          <a:solidFill>
            <a:srgbClr val="FFFFFF"/>
          </a:solidFill>
          <a:ln w="9525">
            <a:noFill/>
          </a:ln>
        </p:spPr>
        <p:txBody>
          <a:bodyPr/>
          <a:p>
            <a:endParaRPr lang="zh-CN" altLang="en-US"/>
          </a:p>
        </p:txBody>
      </p:sp>
      <p:sp>
        <p:nvSpPr>
          <p:cNvPr id="6" name="文本框 5"/>
          <p:cNvSpPr txBox="1"/>
          <p:nvPr>
            <p:custDataLst>
              <p:tags r:id="rId8"/>
            </p:custDataLst>
          </p:nvPr>
        </p:nvSpPr>
        <p:spPr>
          <a:xfrm>
            <a:off x="7303770" y="4673600"/>
            <a:ext cx="3676015" cy="1630045"/>
          </a:xfrm>
          <a:prstGeom prst="rect">
            <a:avLst/>
          </a:prstGeom>
        </p:spPr>
        <p:txBody>
          <a:bodyPr vert="horz" wrap="square" lIns="90000" tIns="0">
            <a:noAutofit/>
          </a:bodyPr>
          <a:p>
            <a:pPr algn="ctr">
              <a:lnSpc>
                <a:spcPct val="130000"/>
              </a:lnSpc>
              <a:buNone/>
            </a:pPr>
            <a:r>
              <a:rPr lang="zh-CN" altLang="en-US" sz="1400" b="1" spc="150" noProof="1" dirty="0">
                <a:solidFill>
                  <a:srgbClr val="000000">
                    <a:lumMod val="100000"/>
                  </a:srgbClr>
                </a:solidFill>
                <a:latin typeface="微软雅黑" panose="020B0503020204020204" charset="-122"/>
                <a:ea typeface="微软雅黑" panose="020B0503020204020204" charset="-122"/>
                <a:cs typeface="+mn-cs"/>
                <a:sym typeface="Arial" panose="020B0604020202020204" pitchFamily="34" charset="0"/>
              </a:rPr>
              <a:t>（2）病理生理因素：</a:t>
            </a:r>
            <a:r>
              <a:rPr lang="zh-CN" altLang="en-US" sz="1400" spc="150" noProof="1" dirty="0">
                <a:solidFill>
                  <a:srgbClr val="000000">
                    <a:lumMod val="100000"/>
                  </a:srgbClr>
                </a:solidFill>
                <a:latin typeface="微软雅黑" panose="020B0503020204020204" charset="-122"/>
                <a:ea typeface="微软雅黑" panose="020B0503020204020204" charset="-122"/>
                <a:cs typeface="+mn-cs"/>
                <a:sym typeface="Arial" panose="020B0604020202020204" pitchFamily="34" charset="0"/>
              </a:rPr>
              <a:t>经过对脑电图的研究发现，人格障碍者的大脑皮层成熟延迟，即冲动控制能力和社会意识发展延迟。随着大脑皮层的逐渐成熟，人格障碍一般到中年以后会渐趋缓和。</a:t>
            </a:r>
            <a:endParaRPr lang="zh-CN" altLang="en-US" sz="1400" spc="150" noProof="1" dirty="0">
              <a:solidFill>
                <a:srgbClr val="000000">
                  <a:lumMod val="100000"/>
                </a:srgbClr>
              </a:solidFill>
              <a:latin typeface="微软雅黑" panose="020B0503020204020204" charset="-122"/>
              <a:ea typeface="微软雅黑" panose="020B0503020204020204" charset="-122"/>
              <a:cs typeface="+mn-cs"/>
              <a:sym typeface="Arial" panose="020B0604020202020204" pitchFamily="34" charset="0"/>
            </a:endParaRPr>
          </a:p>
        </p:txBody>
      </p:sp>
      <p:pic>
        <p:nvPicPr>
          <p:cNvPr id="7" name="图片 6" descr="4"/>
          <p:cNvPicPr>
            <a:picLocks noChangeAspect="1"/>
          </p:cNvPicPr>
          <p:nvPr>
            <p:custDataLst>
              <p:tags r:id="rId9"/>
            </p:custDataLst>
          </p:nvPr>
        </p:nvPicPr>
        <p:blipFill>
          <a:blip r:embed="rId10"/>
          <a:stretch>
            <a:fillRect/>
          </a:stretch>
        </p:blipFill>
        <p:spPr>
          <a:xfrm>
            <a:off x="2415537" y="1800225"/>
            <a:ext cx="2025016" cy="2040890"/>
          </a:xfrm>
          <a:prstGeom prst="ellipse">
            <a:avLst/>
          </a:prstGeom>
        </p:spPr>
      </p:pic>
      <p:pic>
        <p:nvPicPr>
          <p:cNvPr id="15" name="图片 14" descr="6"/>
          <p:cNvPicPr>
            <a:picLocks noChangeAspect="1"/>
          </p:cNvPicPr>
          <p:nvPr>
            <p:custDataLst>
              <p:tags r:id="rId11"/>
            </p:custDataLst>
          </p:nvPr>
        </p:nvPicPr>
        <p:blipFill>
          <a:blip r:embed="rId12"/>
          <a:stretch>
            <a:fillRect/>
          </a:stretch>
        </p:blipFill>
        <p:spPr>
          <a:xfrm>
            <a:off x="7919719" y="1800225"/>
            <a:ext cx="2025016" cy="2040890"/>
          </a:xfrm>
          <a:prstGeom prst="ellipse">
            <a:avLst/>
          </a:prstGeom>
        </p:spPr>
      </p:pic>
      <p:sp>
        <p:nvSpPr>
          <p:cNvPr id="39" name="内容占位符 2"/>
          <p:cNvSpPr>
            <a:spLocks noGrp="1"/>
          </p:cNvSpPr>
          <p:nvPr>
            <p:custDataLst>
              <p:tags r:id="rId13"/>
            </p:custDataLst>
          </p:nvPr>
        </p:nvSpPr>
        <p:spPr>
          <a:xfrm>
            <a:off x="4398010" y="1326515"/>
            <a:ext cx="3521710" cy="473710"/>
          </a:xfrm>
          <a:prstGeom prst="rect">
            <a:avLst/>
          </a:prstGeom>
        </p:spPr>
        <p:txBody>
          <a:bodyPr vert="horz" lIns="91440" tIns="45720" rIns="91440" bIns="45720" rtlCol="0" anchor="ctr" anchorCtr="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80000"/>
              </a:lnSpc>
              <a:buNone/>
            </a:pPr>
            <a:r>
              <a:rPr lang="zh-CN" altLang="en-US" sz="1800" b="1" spc="300" dirty="0" smtClean="0">
                <a:solidFill>
                  <a:schemeClr val="tx1"/>
                </a:solidFill>
                <a:uFillTx/>
                <a:latin typeface="微软雅黑" panose="020B0503020204020204" charset="-122"/>
                <a:ea typeface="微软雅黑" panose="020B0503020204020204" charset="-122"/>
              </a:rPr>
              <a:t>2. 主要病因</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四、人格障碍</a:t>
            </a:r>
            <a:endParaRPr lang="zh-CN" altLang="en-US" sz="2400" b="1" spc="300" noProof="0" dirty="0">
              <a:ln>
                <a:noFill/>
              </a:ln>
              <a:solidFill>
                <a:srgbClr val="FCC301"/>
              </a:solidFill>
              <a:effectLst/>
              <a:uLnTx/>
              <a:sym typeface="+mn-ea"/>
            </a:endParaRPr>
          </a:p>
        </p:txBody>
      </p:sp>
      <p:sp>
        <p:nvSpPr>
          <p:cNvPr id="13" name="泪滴形 12"/>
          <p:cNvSpPr/>
          <p:nvPr>
            <p:custDataLst>
              <p:tags r:id="rId2"/>
            </p:custDataLst>
          </p:nvPr>
        </p:nvSpPr>
        <p:spPr bwMode="auto">
          <a:xfrm rot="18900000">
            <a:off x="2797175" y="4833620"/>
            <a:ext cx="956945" cy="958215"/>
          </a:xfrm>
          <a:prstGeom prst="teardrop">
            <a:avLst/>
          </a:prstGeom>
          <a:solidFill>
            <a:schemeClr val="accent1">
              <a:lumMod val="60000"/>
              <a:lumOff val="40000"/>
            </a:schemeClr>
          </a:solidFill>
          <a:ln>
            <a:noFill/>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262626"/>
              </a:solidFill>
              <a:effectLst/>
              <a:uLnTx/>
              <a:uFillTx/>
              <a:latin typeface="Calibri" panose="020F0502020204030204" pitchFamily="34" charset="0"/>
              <a:ea typeface="等线" panose="02010600030101010101" pitchFamily="2" charset="-122"/>
              <a:cs typeface="+mn-ea"/>
            </a:endParaRPr>
          </a:p>
        </p:txBody>
      </p:sp>
      <p:sp>
        <p:nvSpPr>
          <p:cNvPr id="14" name="Freeform 8"/>
          <p:cNvSpPr/>
          <p:nvPr>
            <p:custDataLst>
              <p:tags r:id="rId3"/>
            </p:custDataLst>
          </p:nvPr>
        </p:nvSpPr>
        <p:spPr bwMode="auto">
          <a:xfrm rot="10800000">
            <a:off x="1739265" y="3956685"/>
            <a:ext cx="3074035" cy="559435"/>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rgbClr val="E3BE17"/>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pitchFamily="34" charset="0"/>
              <a:ea typeface="+mn-ea"/>
              <a:cs typeface="+mn-ea"/>
            </a:endParaRPr>
          </a:p>
        </p:txBody>
      </p:sp>
      <p:sp>
        <p:nvSpPr>
          <p:cNvPr id="33" name="Freeform 19"/>
          <p:cNvSpPr>
            <a:spLocks noEditPoints="1"/>
          </p:cNvSpPr>
          <p:nvPr>
            <p:custDataLst>
              <p:tags r:id="rId4"/>
            </p:custDataLst>
          </p:nvPr>
        </p:nvSpPr>
        <p:spPr bwMode="auto">
          <a:xfrm>
            <a:off x="3058160" y="5096510"/>
            <a:ext cx="434975" cy="435610"/>
          </a:xfrm>
          <a:custGeom>
            <a:avLst/>
            <a:gdLst>
              <a:gd name="T0" fmla="*/ 278914 w 157"/>
              <a:gd name="T1" fmla="*/ 658064 h 157"/>
              <a:gd name="T2" fmla="*/ 226618 w 157"/>
              <a:gd name="T3" fmla="*/ 570903 h 157"/>
              <a:gd name="T4" fmla="*/ 126383 w 157"/>
              <a:gd name="T5" fmla="*/ 605767 h 157"/>
              <a:gd name="T6" fmla="*/ 113309 w 157"/>
              <a:gd name="T7" fmla="*/ 466310 h 157"/>
              <a:gd name="T8" fmla="*/ 91519 w 157"/>
              <a:gd name="T9" fmla="*/ 414014 h 157"/>
              <a:gd name="T10" fmla="*/ 0 w 157"/>
              <a:gd name="T11" fmla="*/ 309421 h 157"/>
              <a:gd name="T12" fmla="*/ 100235 w 157"/>
              <a:gd name="T13" fmla="*/ 261482 h 157"/>
              <a:gd name="T14" fmla="*/ 74087 w 157"/>
              <a:gd name="T15" fmla="*/ 161247 h 157"/>
              <a:gd name="T16" fmla="*/ 161247 w 157"/>
              <a:gd name="T17" fmla="*/ 74087 h 157"/>
              <a:gd name="T18" fmla="*/ 265840 w 157"/>
              <a:gd name="T19" fmla="*/ 95877 h 157"/>
              <a:gd name="T20" fmla="*/ 309421 w 157"/>
              <a:gd name="T21" fmla="*/ 0 h 157"/>
              <a:gd name="T22" fmla="*/ 414014 w 157"/>
              <a:gd name="T23" fmla="*/ 91519 h 157"/>
              <a:gd name="T24" fmla="*/ 466310 w 157"/>
              <a:gd name="T25" fmla="*/ 113309 h 157"/>
              <a:gd name="T26" fmla="*/ 610125 w 157"/>
              <a:gd name="T27" fmla="*/ 122025 h 157"/>
              <a:gd name="T28" fmla="*/ 570903 w 157"/>
              <a:gd name="T29" fmla="*/ 222260 h 157"/>
              <a:gd name="T30" fmla="*/ 662422 w 157"/>
              <a:gd name="T31" fmla="*/ 278914 h 157"/>
              <a:gd name="T32" fmla="*/ 684212 w 157"/>
              <a:gd name="T33" fmla="*/ 374791 h 157"/>
              <a:gd name="T34" fmla="*/ 588335 w 157"/>
              <a:gd name="T35" fmla="*/ 418372 h 157"/>
              <a:gd name="T36" fmla="*/ 610125 w 157"/>
              <a:gd name="T37" fmla="*/ 522965 h 157"/>
              <a:gd name="T38" fmla="*/ 522965 w 157"/>
              <a:gd name="T39" fmla="*/ 610125 h 157"/>
              <a:gd name="T40" fmla="*/ 422730 w 157"/>
              <a:gd name="T41" fmla="*/ 583977 h 157"/>
              <a:gd name="T42" fmla="*/ 374791 w 157"/>
              <a:gd name="T43" fmla="*/ 684212 h 157"/>
              <a:gd name="T44" fmla="*/ 383507 w 157"/>
              <a:gd name="T45" fmla="*/ 588335 h 157"/>
              <a:gd name="T46" fmla="*/ 488100 w 157"/>
              <a:gd name="T47" fmla="*/ 544755 h 157"/>
              <a:gd name="T48" fmla="*/ 544755 w 157"/>
              <a:gd name="T49" fmla="*/ 483742 h 157"/>
              <a:gd name="T50" fmla="*/ 588335 w 157"/>
              <a:gd name="T51" fmla="*/ 383507 h 157"/>
              <a:gd name="T52" fmla="*/ 588335 w 157"/>
              <a:gd name="T53" fmla="*/ 300705 h 157"/>
              <a:gd name="T54" fmla="*/ 544755 w 157"/>
              <a:gd name="T55" fmla="*/ 196112 h 157"/>
              <a:gd name="T56" fmla="*/ 488100 w 157"/>
              <a:gd name="T57" fmla="*/ 139457 h 157"/>
              <a:gd name="T58" fmla="*/ 383507 w 157"/>
              <a:gd name="T59" fmla="*/ 95877 h 157"/>
              <a:gd name="T60" fmla="*/ 300705 w 157"/>
              <a:gd name="T61" fmla="*/ 95877 h 157"/>
              <a:gd name="T62" fmla="*/ 200470 w 157"/>
              <a:gd name="T63" fmla="*/ 139457 h 157"/>
              <a:gd name="T64" fmla="*/ 139457 w 157"/>
              <a:gd name="T65" fmla="*/ 196112 h 157"/>
              <a:gd name="T66" fmla="*/ 95877 w 157"/>
              <a:gd name="T67" fmla="*/ 300705 h 157"/>
              <a:gd name="T68" fmla="*/ 95877 w 157"/>
              <a:gd name="T69" fmla="*/ 383507 h 157"/>
              <a:gd name="T70" fmla="*/ 139457 w 157"/>
              <a:gd name="T71" fmla="*/ 483742 h 157"/>
              <a:gd name="T72" fmla="*/ 200470 w 157"/>
              <a:gd name="T73" fmla="*/ 544755 h 157"/>
              <a:gd name="T74" fmla="*/ 300705 w 157"/>
              <a:gd name="T75" fmla="*/ 588335 h 157"/>
              <a:gd name="T76" fmla="*/ 100235 w 157"/>
              <a:gd name="T77" fmla="*/ 540397 h 157"/>
              <a:gd name="T78" fmla="*/ 588335 w 157"/>
              <a:gd name="T79" fmla="*/ 536039 h 157"/>
              <a:gd name="T80" fmla="*/ 30506 w 157"/>
              <a:gd name="T81" fmla="*/ 374791 h 157"/>
              <a:gd name="T82" fmla="*/ 653706 w 157"/>
              <a:gd name="T83" fmla="*/ 374791 h 157"/>
              <a:gd name="T84" fmla="*/ 30506 w 157"/>
              <a:gd name="T85" fmla="*/ 374791 h 157"/>
              <a:gd name="T86" fmla="*/ 540397 w 157"/>
              <a:gd name="T87" fmla="*/ 95877 h 157"/>
              <a:gd name="T88" fmla="*/ 248408 w 157"/>
              <a:gd name="T89" fmla="*/ 435804 h 157"/>
              <a:gd name="T90" fmla="*/ 440162 w 157"/>
              <a:gd name="T91" fmla="*/ 244050 h 157"/>
              <a:gd name="T92" fmla="*/ 344285 w 157"/>
              <a:gd name="T93" fmla="*/ 479384 h 157"/>
              <a:gd name="T94" fmla="*/ 239692 w 157"/>
              <a:gd name="T95" fmla="*/ 318137 h 157"/>
              <a:gd name="T96" fmla="*/ 366075 w 157"/>
              <a:gd name="T97" fmla="*/ 444520 h 157"/>
              <a:gd name="T98" fmla="*/ 344285 w 157"/>
              <a:gd name="T99" fmla="*/ 235334 h 1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7" h="157">
                <a:moveTo>
                  <a:pt x="86" y="157"/>
                </a:moveTo>
                <a:cubicBezTo>
                  <a:pt x="71" y="157"/>
                  <a:pt x="71" y="157"/>
                  <a:pt x="71" y="157"/>
                </a:cubicBezTo>
                <a:cubicBezTo>
                  <a:pt x="68" y="157"/>
                  <a:pt x="65" y="154"/>
                  <a:pt x="64" y="151"/>
                </a:cubicBezTo>
                <a:cubicBezTo>
                  <a:pt x="62" y="136"/>
                  <a:pt x="62" y="136"/>
                  <a:pt x="62" y="136"/>
                </a:cubicBezTo>
                <a:cubicBezTo>
                  <a:pt x="62" y="135"/>
                  <a:pt x="61" y="135"/>
                  <a:pt x="61" y="134"/>
                </a:cubicBezTo>
                <a:cubicBezTo>
                  <a:pt x="58" y="133"/>
                  <a:pt x="55" y="132"/>
                  <a:pt x="52" y="131"/>
                </a:cubicBezTo>
                <a:cubicBezTo>
                  <a:pt x="51" y="130"/>
                  <a:pt x="50" y="130"/>
                  <a:pt x="50" y="131"/>
                </a:cubicBezTo>
                <a:cubicBezTo>
                  <a:pt x="37" y="140"/>
                  <a:pt x="37" y="140"/>
                  <a:pt x="37" y="140"/>
                </a:cubicBezTo>
                <a:cubicBezTo>
                  <a:pt x="35" y="142"/>
                  <a:pt x="31" y="142"/>
                  <a:pt x="29" y="139"/>
                </a:cubicBezTo>
                <a:cubicBezTo>
                  <a:pt x="18" y="129"/>
                  <a:pt x="18" y="129"/>
                  <a:pt x="18" y="129"/>
                </a:cubicBezTo>
                <a:cubicBezTo>
                  <a:pt x="15" y="126"/>
                  <a:pt x="15" y="122"/>
                  <a:pt x="17" y="120"/>
                </a:cubicBezTo>
                <a:cubicBezTo>
                  <a:pt x="26" y="107"/>
                  <a:pt x="26" y="107"/>
                  <a:pt x="26" y="107"/>
                </a:cubicBezTo>
                <a:cubicBezTo>
                  <a:pt x="27" y="107"/>
                  <a:pt x="27" y="106"/>
                  <a:pt x="26" y="105"/>
                </a:cubicBezTo>
                <a:cubicBezTo>
                  <a:pt x="25" y="102"/>
                  <a:pt x="24" y="99"/>
                  <a:pt x="23" y="96"/>
                </a:cubicBezTo>
                <a:cubicBezTo>
                  <a:pt x="22" y="96"/>
                  <a:pt x="22" y="95"/>
                  <a:pt x="21" y="95"/>
                </a:cubicBezTo>
                <a:cubicBezTo>
                  <a:pt x="6" y="93"/>
                  <a:pt x="6" y="93"/>
                  <a:pt x="6" y="93"/>
                </a:cubicBezTo>
                <a:cubicBezTo>
                  <a:pt x="3" y="92"/>
                  <a:pt x="0" y="89"/>
                  <a:pt x="0" y="86"/>
                </a:cubicBezTo>
                <a:cubicBezTo>
                  <a:pt x="0" y="71"/>
                  <a:pt x="0" y="71"/>
                  <a:pt x="0" y="71"/>
                </a:cubicBezTo>
                <a:cubicBezTo>
                  <a:pt x="0" y="67"/>
                  <a:pt x="3" y="64"/>
                  <a:pt x="6" y="64"/>
                </a:cubicBezTo>
                <a:cubicBezTo>
                  <a:pt x="21" y="62"/>
                  <a:pt x="21" y="62"/>
                  <a:pt x="21" y="62"/>
                </a:cubicBezTo>
                <a:cubicBezTo>
                  <a:pt x="22" y="61"/>
                  <a:pt x="22" y="61"/>
                  <a:pt x="23" y="60"/>
                </a:cubicBezTo>
                <a:cubicBezTo>
                  <a:pt x="24" y="57"/>
                  <a:pt x="25" y="54"/>
                  <a:pt x="26" y="51"/>
                </a:cubicBezTo>
                <a:cubicBezTo>
                  <a:pt x="27" y="51"/>
                  <a:pt x="27" y="50"/>
                  <a:pt x="26" y="50"/>
                </a:cubicBezTo>
                <a:cubicBezTo>
                  <a:pt x="17" y="37"/>
                  <a:pt x="17" y="37"/>
                  <a:pt x="17" y="37"/>
                </a:cubicBezTo>
                <a:cubicBezTo>
                  <a:pt x="15" y="34"/>
                  <a:pt x="15" y="30"/>
                  <a:pt x="18" y="28"/>
                </a:cubicBezTo>
                <a:cubicBezTo>
                  <a:pt x="29" y="17"/>
                  <a:pt x="29" y="17"/>
                  <a:pt x="29" y="17"/>
                </a:cubicBezTo>
                <a:cubicBezTo>
                  <a:pt x="31" y="15"/>
                  <a:pt x="35" y="15"/>
                  <a:pt x="37" y="17"/>
                </a:cubicBezTo>
                <a:cubicBezTo>
                  <a:pt x="50" y="26"/>
                  <a:pt x="50" y="26"/>
                  <a:pt x="50" y="26"/>
                </a:cubicBezTo>
                <a:cubicBezTo>
                  <a:pt x="50" y="26"/>
                  <a:pt x="51" y="26"/>
                  <a:pt x="52" y="26"/>
                </a:cubicBezTo>
                <a:cubicBezTo>
                  <a:pt x="55" y="24"/>
                  <a:pt x="58" y="23"/>
                  <a:pt x="61" y="22"/>
                </a:cubicBezTo>
                <a:cubicBezTo>
                  <a:pt x="61" y="22"/>
                  <a:pt x="62" y="22"/>
                  <a:pt x="62" y="21"/>
                </a:cubicBezTo>
                <a:cubicBezTo>
                  <a:pt x="64" y="5"/>
                  <a:pt x="64" y="5"/>
                  <a:pt x="64" y="5"/>
                </a:cubicBezTo>
                <a:cubicBezTo>
                  <a:pt x="65" y="2"/>
                  <a:pt x="68" y="0"/>
                  <a:pt x="71" y="0"/>
                </a:cubicBezTo>
                <a:cubicBezTo>
                  <a:pt x="86" y="0"/>
                  <a:pt x="86" y="0"/>
                  <a:pt x="86" y="0"/>
                </a:cubicBezTo>
                <a:cubicBezTo>
                  <a:pt x="90" y="0"/>
                  <a:pt x="93" y="2"/>
                  <a:pt x="93" y="5"/>
                </a:cubicBezTo>
                <a:cubicBezTo>
                  <a:pt x="95" y="21"/>
                  <a:pt x="95" y="21"/>
                  <a:pt x="95" y="21"/>
                </a:cubicBezTo>
                <a:cubicBezTo>
                  <a:pt x="96" y="22"/>
                  <a:pt x="96" y="22"/>
                  <a:pt x="97" y="22"/>
                </a:cubicBezTo>
                <a:cubicBezTo>
                  <a:pt x="100" y="23"/>
                  <a:pt x="103" y="24"/>
                  <a:pt x="106" y="26"/>
                </a:cubicBezTo>
                <a:cubicBezTo>
                  <a:pt x="106" y="26"/>
                  <a:pt x="107" y="26"/>
                  <a:pt x="107" y="26"/>
                </a:cubicBezTo>
                <a:cubicBezTo>
                  <a:pt x="120" y="17"/>
                  <a:pt x="120" y="17"/>
                  <a:pt x="120" y="17"/>
                </a:cubicBezTo>
                <a:cubicBezTo>
                  <a:pt x="123" y="15"/>
                  <a:pt x="127" y="15"/>
                  <a:pt x="129" y="17"/>
                </a:cubicBezTo>
                <a:cubicBezTo>
                  <a:pt x="140" y="28"/>
                  <a:pt x="140" y="28"/>
                  <a:pt x="140" y="28"/>
                </a:cubicBezTo>
                <a:cubicBezTo>
                  <a:pt x="142" y="30"/>
                  <a:pt x="142" y="34"/>
                  <a:pt x="140" y="37"/>
                </a:cubicBezTo>
                <a:cubicBezTo>
                  <a:pt x="131" y="50"/>
                  <a:pt x="131" y="50"/>
                  <a:pt x="131" y="50"/>
                </a:cubicBezTo>
                <a:cubicBezTo>
                  <a:pt x="131" y="50"/>
                  <a:pt x="131" y="51"/>
                  <a:pt x="131" y="51"/>
                </a:cubicBezTo>
                <a:cubicBezTo>
                  <a:pt x="133" y="54"/>
                  <a:pt x="134" y="57"/>
                  <a:pt x="135" y="60"/>
                </a:cubicBezTo>
                <a:cubicBezTo>
                  <a:pt x="135" y="61"/>
                  <a:pt x="135" y="61"/>
                  <a:pt x="136" y="62"/>
                </a:cubicBezTo>
                <a:cubicBezTo>
                  <a:pt x="152" y="64"/>
                  <a:pt x="152" y="64"/>
                  <a:pt x="152" y="64"/>
                </a:cubicBezTo>
                <a:cubicBezTo>
                  <a:pt x="152" y="64"/>
                  <a:pt x="152" y="64"/>
                  <a:pt x="152" y="64"/>
                </a:cubicBezTo>
                <a:cubicBezTo>
                  <a:pt x="155" y="64"/>
                  <a:pt x="157" y="67"/>
                  <a:pt x="157" y="71"/>
                </a:cubicBezTo>
                <a:cubicBezTo>
                  <a:pt x="157" y="86"/>
                  <a:pt x="157" y="86"/>
                  <a:pt x="157" y="86"/>
                </a:cubicBezTo>
                <a:cubicBezTo>
                  <a:pt x="157" y="89"/>
                  <a:pt x="155" y="92"/>
                  <a:pt x="151" y="93"/>
                </a:cubicBezTo>
                <a:cubicBezTo>
                  <a:pt x="136" y="95"/>
                  <a:pt x="136" y="95"/>
                  <a:pt x="136" y="95"/>
                </a:cubicBezTo>
                <a:cubicBezTo>
                  <a:pt x="135" y="95"/>
                  <a:pt x="135" y="96"/>
                  <a:pt x="135" y="96"/>
                </a:cubicBezTo>
                <a:cubicBezTo>
                  <a:pt x="134" y="99"/>
                  <a:pt x="133" y="102"/>
                  <a:pt x="131" y="105"/>
                </a:cubicBezTo>
                <a:cubicBezTo>
                  <a:pt x="131" y="106"/>
                  <a:pt x="131" y="107"/>
                  <a:pt x="131" y="107"/>
                </a:cubicBezTo>
                <a:cubicBezTo>
                  <a:pt x="140" y="120"/>
                  <a:pt x="140" y="120"/>
                  <a:pt x="140" y="120"/>
                </a:cubicBezTo>
                <a:cubicBezTo>
                  <a:pt x="142" y="122"/>
                  <a:pt x="142" y="126"/>
                  <a:pt x="140" y="129"/>
                </a:cubicBezTo>
                <a:cubicBezTo>
                  <a:pt x="129" y="139"/>
                  <a:pt x="129" y="139"/>
                  <a:pt x="129" y="139"/>
                </a:cubicBezTo>
                <a:cubicBezTo>
                  <a:pt x="127" y="142"/>
                  <a:pt x="123" y="142"/>
                  <a:pt x="120" y="140"/>
                </a:cubicBezTo>
                <a:cubicBezTo>
                  <a:pt x="107" y="131"/>
                  <a:pt x="107" y="131"/>
                  <a:pt x="107" y="131"/>
                </a:cubicBezTo>
                <a:cubicBezTo>
                  <a:pt x="107" y="130"/>
                  <a:pt x="106" y="130"/>
                  <a:pt x="106" y="131"/>
                </a:cubicBezTo>
                <a:cubicBezTo>
                  <a:pt x="103" y="132"/>
                  <a:pt x="100" y="133"/>
                  <a:pt x="97" y="134"/>
                </a:cubicBezTo>
                <a:cubicBezTo>
                  <a:pt x="96" y="135"/>
                  <a:pt x="96" y="135"/>
                  <a:pt x="95" y="136"/>
                </a:cubicBezTo>
                <a:cubicBezTo>
                  <a:pt x="93" y="151"/>
                  <a:pt x="93" y="151"/>
                  <a:pt x="93" y="151"/>
                </a:cubicBezTo>
                <a:cubicBezTo>
                  <a:pt x="93" y="154"/>
                  <a:pt x="90" y="157"/>
                  <a:pt x="86" y="157"/>
                </a:cubicBezTo>
                <a:close/>
                <a:moveTo>
                  <a:pt x="71" y="150"/>
                </a:moveTo>
                <a:cubicBezTo>
                  <a:pt x="86" y="150"/>
                  <a:pt x="86" y="150"/>
                  <a:pt x="86" y="150"/>
                </a:cubicBezTo>
                <a:cubicBezTo>
                  <a:pt x="88" y="135"/>
                  <a:pt x="88" y="135"/>
                  <a:pt x="88" y="135"/>
                </a:cubicBezTo>
                <a:cubicBezTo>
                  <a:pt x="89" y="131"/>
                  <a:pt x="91" y="129"/>
                  <a:pt x="95" y="128"/>
                </a:cubicBezTo>
                <a:cubicBezTo>
                  <a:pt x="97" y="127"/>
                  <a:pt x="100" y="126"/>
                  <a:pt x="102" y="124"/>
                </a:cubicBezTo>
                <a:cubicBezTo>
                  <a:pt x="105" y="123"/>
                  <a:pt x="109" y="123"/>
                  <a:pt x="112" y="125"/>
                </a:cubicBezTo>
                <a:cubicBezTo>
                  <a:pt x="124" y="134"/>
                  <a:pt x="124" y="134"/>
                  <a:pt x="124" y="134"/>
                </a:cubicBezTo>
                <a:cubicBezTo>
                  <a:pt x="134" y="124"/>
                  <a:pt x="134" y="124"/>
                  <a:pt x="134" y="124"/>
                </a:cubicBezTo>
                <a:cubicBezTo>
                  <a:pt x="125" y="111"/>
                  <a:pt x="125" y="111"/>
                  <a:pt x="125" y="111"/>
                </a:cubicBezTo>
                <a:cubicBezTo>
                  <a:pt x="123" y="109"/>
                  <a:pt x="123" y="105"/>
                  <a:pt x="125" y="102"/>
                </a:cubicBezTo>
                <a:cubicBezTo>
                  <a:pt x="126" y="99"/>
                  <a:pt x="127" y="97"/>
                  <a:pt x="128" y="94"/>
                </a:cubicBezTo>
                <a:cubicBezTo>
                  <a:pt x="129" y="91"/>
                  <a:pt x="132" y="89"/>
                  <a:pt x="135" y="88"/>
                </a:cubicBezTo>
                <a:cubicBezTo>
                  <a:pt x="150" y="86"/>
                  <a:pt x="150" y="86"/>
                  <a:pt x="150" y="86"/>
                </a:cubicBezTo>
                <a:cubicBezTo>
                  <a:pt x="150" y="71"/>
                  <a:pt x="150" y="71"/>
                  <a:pt x="150" y="71"/>
                </a:cubicBezTo>
                <a:cubicBezTo>
                  <a:pt x="135" y="69"/>
                  <a:pt x="135" y="69"/>
                  <a:pt x="135" y="69"/>
                </a:cubicBezTo>
                <a:cubicBezTo>
                  <a:pt x="132" y="68"/>
                  <a:pt x="129" y="66"/>
                  <a:pt x="128" y="62"/>
                </a:cubicBezTo>
                <a:cubicBezTo>
                  <a:pt x="127" y="60"/>
                  <a:pt x="126" y="57"/>
                  <a:pt x="125" y="55"/>
                </a:cubicBezTo>
                <a:cubicBezTo>
                  <a:pt x="123" y="52"/>
                  <a:pt x="123" y="48"/>
                  <a:pt x="125" y="45"/>
                </a:cubicBezTo>
                <a:cubicBezTo>
                  <a:pt x="134" y="33"/>
                  <a:pt x="134" y="33"/>
                  <a:pt x="134" y="33"/>
                </a:cubicBezTo>
                <a:cubicBezTo>
                  <a:pt x="124" y="23"/>
                  <a:pt x="124" y="23"/>
                  <a:pt x="124" y="23"/>
                </a:cubicBezTo>
                <a:cubicBezTo>
                  <a:pt x="112" y="32"/>
                  <a:pt x="112" y="32"/>
                  <a:pt x="112" y="32"/>
                </a:cubicBezTo>
                <a:cubicBezTo>
                  <a:pt x="109" y="34"/>
                  <a:pt x="105" y="34"/>
                  <a:pt x="102" y="32"/>
                </a:cubicBezTo>
                <a:cubicBezTo>
                  <a:pt x="100" y="31"/>
                  <a:pt x="97" y="30"/>
                  <a:pt x="95" y="29"/>
                </a:cubicBezTo>
                <a:cubicBezTo>
                  <a:pt x="91" y="28"/>
                  <a:pt x="89" y="25"/>
                  <a:pt x="88" y="22"/>
                </a:cubicBezTo>
                <a:cubicBezTo>
                  <a:pt x="86" y="7"/>
                  <a:pt x="86" y="7"/>
                  <a:pt x="86" y="7"/>
                </a:cubicBezTo>
                <a:cubicBezTo>
                  <a:pt x="71" y="7"/>
                  <a:pt x="71" y="7"/>
                  <a:pt x="71" y="7"/>
                </a:cubicBezTo>
                <a:cubicBezTo>
                  <a:pt x="69" y="22"/>
                  <a:pt x="69" y="22"/>
                  <a:pt x="69" y="22"/>
                </a:cubicBezTo>
                <a:cubicBezTo>
                  <a:pt x="68" y="25"/>
                  <a:pt x="66" y="28"/>
                  <a:pt x="63" y="29"/>
                </a:cubicBezTo>
                <a:cubicBezTo>
                  <a:pt x="60" y="30"/>
                  <a:pt x="58" y="31"/>
                  <a:pt x="55" y="32"/>
                </a:cubicBezTo>
                <a:cubicBezTo>
                  <a:pt x="52" y="34"/>
                  <a:pt x="48" y="34"/>
                  <a:pt x="46" y="32"/>
                </a:cubicBezTo>
                <a:cubicBezTo>
                  <a:pt x="33" y="23"/>
                  <a:pt x="33" y="23"/>
                  <a:pt x="33" y="23"/>
                </a:cubicBezTo>
                <a:cubicBezTo>
                  <a:pt x="23" y="33"/>
                  <a:pt x="23" y="33"/>
                  <a:pt x="23" y="33"/>
                </a:cubicBezTo>
                <a:cubicBezTo>
                  <a:pt x="32" y="45"/>
                  <a:pt x="32" y="45"/>
                  <a:pt x="32" y="45"/>
                </a:cubicBezTo>
                <a:cubicBezTo>
                  <a:pt x="34" y="48"/>
                  <a:pt x="34" y="52"/>
                  <a:pt x="33" y="55"/>
                </a:cubicBezTo>
                <a:cubicBezTo>
                  <a:pt x="31" y="57"/>
                  <a:pt x="30" y="60"/>
                  <a:pt x="29" y="62"/>
                </a:cubicBezTo>
                <a:cubicBezTo>
                  <a:pt x="28" y="66"/>
                  <a:pt x="26" y="68"/>
                  <a:pt x="22" y="69"/>
                </a:cubicBezTo>
                <a:cubicBezTo>
                  <a:pt x="7" y="71"/>
                  <a:pt x="7" y="71"/>
                  <a:pt x="7" y="71"/>
                </a:cubicBezTo>
                <a:cubicBezTo>
                  <a:pt x="7" y="86"/>
                  <a:pt x="7" y="86"/>
                  <a:pt x="7" y="86"/>
                </a:cubicBezTo>
                <a:cubicBezTo>
                  <a:pt x="22" y="88"/>
                  <a:pt x="22" y="88"/>
                  <a:pt x="22" y="88"/>
                </a:cubicBezTo>
                <a:cubicBezTo>
                  <a:pt x="26" y="89"/>
                  <a:pt x="28" y="91"/>
                  <a:pt x="29" y="94"/>
                </a:cubicBezTo>
                <a:cubicBezTo>
                  <a:pt x="30" y="97"/>
                  <a:pt x="31" y="99"/>
                  <a:pt x="33" y="102"/>
                </a:cubicBezTo>
                <a:cubicBezTo>
                  <a:pt x="34" y="105"/>
                  <a:pt x="34" y="109"/>
                  <a:pt x="32" y="111"/>
                </a:cubicBezTo>
                <a:cubicBezTo>
                  <a:pt x="23" y="124"/>
                  <a:pt x="23" y="124"/>
                  <a:pt x="23" y="124"/>
                </a:cubicBezTo>
                <a:cubicBezTo>
                  <a:pt x="33" y="134"/>
                  <a:pt x="33" y="134"/>
                  <a:pt x="33" y="134"/>
                </a:cubicBezTo>
                <a:cubicBezTo>
                  <a:pt x="46" y="125"/>
                  <a:pt x="46" y="125"/>
                  <a:pt x="46" y="125"/>
                </a:cubicBezTo>
                <a:cubicBezTo>
                  <a:pt x="48" y="123"/>
                  <a:pt x="52" y="123"/>
                  <a:pt x="55" y="124"/>
                </a:cubicBezTo>
                <a:cubicBezTo>
                  <a:pt x="58" y="126"/>
                  <a:pt x="60" y="127"/>
                  <a:pt x="63" y="128"/>
                </a:cubicBezTo>
                <a:cubicBezTo>
                  <a:pt x="66" y="129"/>
                  <a:pt x="68" y="131"/>
                  <a:pt x="69" y="135"/>
                </a:cubicBezTo>
                <a:lnTo>
                  <a:pt x="71" y="150"/>
                </a:lnTo>
                <a:close/>
                <a:moveTo>
                  <a:pt x="23" y="124"/>
                </a:moveTo>
                <a:cubicBezTo>
                  <a:pt x="23" y="124"/>
                  <a:pt x="23" y="124"/>
                  <a:pt x="23" y="124"/>
                </a:cubicBezTo>
                <a:cubicBezTo>
                  <a:pt x="23" y="124"/>
                  <a:pt x="23" y="124"/>
                  <a:pt x="23" y="124"/>
                </a:cubicBezTo>
                <a:close/>
                <a:moveTo>
                  <a:pt x="135" y="123"/>
                </a:moveTo>
                <a:cubicBezTo>
                  <a:pt x="135" y="123"/>
                  <a:pt x="135" y="123"/>
                  <a:pt x="135" y="123"/>
                </a:cubicBezTo>
                <a:close/>
                <a:moveTo>
                  <a:pt x="150" y="86"/>
                </a:moveTo>
                <a:cubicBezTo>
                  <a:pt x="150" y="86"/>
                  <a:pt x="150" y="86"/>
                  <a:pt x="150" y="86"/>
                </a:cubicBezTo>
                <a:close/>
                <a:moveTo>
                  <a:pt x="7" y="86"/>
                </a:moveTo>
                <a:cubicBezTo>
                  <a:pt x="7" y="86"/>
                  <a:pt x="7" y="86"/>
                  <a:pt x="7" y="86"/>
                </a:cubicBezTo>
                <a:close/>
                <a:moveTo>
                  <a:pt x="150" y="86"/>
                </a:moveTo>
                <a:cubicBezTo>
                  <a:pt x="150" y="86"/>
                  <a:pt x="150" y="86"/>
                  <a:pt x="150" y="86"/>
                </a:cubicBezTo>
                <a:close/>
                <a:moveTo>
                  <a:pt x="7" y="86"/>
                </a:moveTo>
                <a:cubicBezTo>
                  <a:pt x="7" y="86"/>
                  <a:pt x="7" y="86"/>
                  <a:pt x="7" y="86"/>
                </a:cubicBezTo>
                <a:cubicBezTo>
                  <a:pt x="7" y="86"/>
                  <a:pt x="7" y="86"/>
                  <a:pt x="7" y="86"/>
                </a:cubicBezTo>
                <a:close/>
                <a:moveTo>
                  <a:pt x="124" y="22"/>
                </a:moveTo>
                <a:cubicBezTo>
                  <a:pt x="124" y="22"/>
                  <a:pt x="124" y="22"/>
                  <a:pt x="124" y="22"/>
                </a:cubicBezTo>
                <a:close/>
                <a:moveTo>
                  <a:pt x="124" y="22"/>
                </a:moveTo>
                <a:cubicBezTo>
                  <a:pt x="124" y="22"/>
                  <a:pt x="124" y="22"/>
                  <a:pt x="124" y="22"/>
                </a:cubicBezTo>
                <a:close/>
                <a:moveTo>
                  <a:pt x="79" y="110"/>
                </a:moveTo>
                <a:cubicBezTo>
                  <a:pt x="70" y="110"/>
                  <a:pt x="62" y="106"/>
                  <a:pt x="57" y="100"/>
                </a:cubicBezTo>
                <a:cubicBezTo>
                  <a:pt x="49" y="93"/>
                  <a:pt x="46" y="82"/>
                  <a:pt x="48" y="71"/>
                </a:cubicBezTo>
                <a:cubicBezTo>
                  <a:pt x="51" y="59"/>
                  <a:pt x="60" y="50"/>
                  <a:pt x="72" y="48"/>
                </a:cubicBezTo>
                <a:cubicBezTo>
                  <a:pt x="82" y="46"/>
                  <a:pt x="93" y="49"/>
                  <a:pt x="101" y="56"/>
                </a:cubicBezTo>
                <a:cubicBezTo>
                  <a:pt x="108" y="64"/>
                  <a:pt x="111" y="75"/>
                  <a:pt x="109" y="85"/>
                </a:cubicBezTo>
                <a:cubicBezTo>
                  <a:pt x="107" y="97"/>
                  <a:pt x="97" y="106"/>
                  <a:pt x="86" y="109"/>
                </a:cubicBezTo>
                <a:cubicBezTo>
                  <a:pt x="83" y="109"/>
                  <a:pt x="81" y="110"/>
                  <a:pt x="79" y="110"/>
                </a:cubicBezTo>
                <a:close/>
                <a:moveTo>
                  <a:pt x="79" y="54"/>
                </a:moveTo>
                <a:cubicBezTo>
                  <a:pt x="77" y="54"/>
                  <a:pt x="75" y="54"/>
                  <a:pt x="73" y="55"/>
                </a:cubicBezTo>
                <a:cubicBezTo>
                  <a:pt x="64" y="57"/>
                  <a:pt x="57" y="64"/>
                  <a:pt x="55" y="73"/>
                </a:cubicBezTo>
                <a:cubicBezTo>
                  <a:pt x="53" y="81"/>
                  <a:pt x="56" y="89"/>
                  <a:pt x="62" y="95"/>
                </a:cubicBezTo>
                <a:cubicBezTo>
                  <a:pt x="68" y="101"/>
                  <a:pt x="76" y="104"/>
                  <a:pt x="84" y="102"/>
                </a:cubicBezTo>
                <a:cubicBezTo>
                  <a:pt x="84" y="102"/>
                  <a:pt x="84" y="102"/>
                  <a:pt x="84" y="102"/>
                </a:cubicBezTo>
                <a:cubicBezTo>
                  <a:pt x="93" y="100"/>
                  <a:pt x="100" y="93"/>
                  <a:pt x="102" y="84"/>
                </a:cubicBezTo>
                <a:cubicBezTo>
                  <a:pt x="104" y="76"/>
                  <a:pt x="102" y="67"/>
                  <a:pt x="96" y="61"/>
                </a:cubicBezTo>
                <a:cubicBezTo>
                  <a:pt x="91" y="57"/>
                  <a:pt x="85" y="54"/>
                  <a:pt x="79" y="54"/>
                </a:cubicBezTo>
                <a:close/>
              </a:path>
            </a:pathLst>
          </a:custGeom>
          <a:solidFill>
            <a:schemeClr val="bg1"/>
          </a:solidFill>
          <a:ln>
            <a:solidFill>
              <a:schemeClr val="bg1"/>
            </a:solid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pitchFamily="34" charset="0"/>
              <a:ea typeface="+mn-ea"/>
              <a:cs typeface="+mn-ea"/>
            </a:endParaRPr>
          </a:p>
        </p:txBody>
      </p:sp>
      <p:sp>
        <p:nvSpPr>
          <p:cNvPr id="39" name="TextBox 93"/>
          <p:cNvSpPr txBox="1">
            <a:spLocks noChangeArrowheads="1"/>
          </p:cNvSpPr>
          <p:nvPr>
            <p:custDataLst>
              <p:tags r:id="rId5"/>
            </p:custDataLst>
          </p:nvPr>
        </p:nvSpPr>
        <p:spPr bwMode="auto">
          <a:xfrm>
            <a:off x="1739265" y="2612390"/>
            <a:ext cx="3074035" cy="105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a:lnSpc>
                <a:spcPct val="90000"/>
              </a:lnSpc>
              <a:spcBef>
                <a:spcPts val="1000"/>
              </a:spcBef>
              <a:buFont typeface="Arial" panose="020B0604020202020204" pitchFamily="34" charset="0"/>
              <a:buChar char="•"/>
              <a:defRPr sz="2800">
                <a:solidFill>
                  <a:srgbClr val="262626"/>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262626"/>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262626"/>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262626"/>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9pPr>
          </a:lstStyle>
          <a:p>
            <a:pPr marL="0" marR="0" lvl="0" indent="0" algn="ctr" defTabSz="914400" rtl="0" eaLnBrk="0" fontAlgn="base" latinLnBrk="0" hangingPunct="0">
              <a:lnSpc>
                <a:spcPct val="140000"/>
              </a:lnSpc>
              <a:spcBef>
                <a:spcPts val="1000"/>
              </a:spcBef>
              <a:spcAft>
                <a:spcPct val="0"/>
              </a:spcAft>
              <a:buClrTx/>
              <a:buSzTx/>
              <a:buFont typeface="Arial" panose="020B0604020202020204" pitchFamily="34" charset="0"/>
              <a:buNone/>
              <a:defRPr/>
            </a:pPr>
            <a:r>
              <a:rPr kumimoji="0" lang="zh-CN" altLang="en-US" sz="1400" b="1"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anose="02010600030101010101" pitchFamily="2" charset="-122"/>
              </a:rPr>
              <a:t>（1）药物治疗：</a:t>
            </a:r>
            <a:r>
              <a:rPr kumimoji="0" lang="zh-CN" altLang="en-US" sz="1400" b="0"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anose="02010600030101010101" pitchFamily="2" charset="-122"/>
              </a:rPr>
              <a:t>尽管药物不能改善患者的人格结构，但可以缓解某些并发的症状，帮助患者改善精神状况。</a:t>
            </a:r>
            <a:endParaRPr kumimoji="0" lang="zh-CN" altLang="en-US" sz="1400" b="0"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anose="02010600030101010101" pitchFamily="2" charset="-122"/>
            </a:endParaRPr>
          </a:p>
        </p:txBody>
      </p:sp>
      <p:sp>
        <p:nvSpPr>
          <p:cNvPr id="19" name="泪滴形 18"/>
          <p:cNvSpPr/>
          <p:nvPr>
            <p:custDataLst>
              <p:tags r:id="rId6"/>
            </p:custDataLst>
          </p:nvPr>
        </p:nvSpPr>
        <p:spPr bwMode="auto">
          <a:xfrm rot="8100000">
            <a:off x="6073140" y="2499360"/>
            <a:ext cx="956945" cy="959485"/>
          </a:xfrm>
          <a:prstGeom prst="teardrop">
            <a:avLst/>
          </a:prstGeom>
          <a:solidFill>
            <a:schemeClr val="accent6">
              <a:lumMod val="75000"/>
            </a:schemeClr>
          </a:solidFill>
          <a:ln>
            <a:noFill/>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262626"/>
              </a:solidFill>
              <a:effectLst/>
              <a:uLnTx/>
              <a:uFillTx/>
              <a:latin typeface="Calibri" panose="020F0502020204030204" pitchFamily="34" charset="0"/>
              <a:ea typeface="等线" panose="02010600030101010101" pitchFamily="2" charset="-122"/>
              <a:cs typeface="+mn-ea"/>
            </a:endParaRPr>
          </a:p>
        </p:txBody>
      </p:sp>
      <p:sp>
        <p:nvSpPr>
          <p:cNvPr id="20" name="Freeform 8"/>
          <p:cNvSpPr/>
          <p:nvPr>
            <p:custDataLst>
              <p:tags r:id="rId7"/>
            </p:custDataLst>
          </p:nvPr>
        </p:nvSpPr>
        <p:spPr bwMode="auto">
          <a:xfrm>
            <a:off x="5015230" y="3774440"/>
            <a:ext cx="3074035" cy="559435"/>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chemeClr val="accent6">
              <a:lumMod val="75000"/>
            </a:schemeClr>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pitchFamily="34" charset="0"/>
              <a:ea typeface="+mn-ea"/>
              <a:cs typeface="+mn-ea"/>
            </a:endParaRPr>
          </a:p>
        </p:txBody>
      </p:sp>
      <p:sp>
        <p:nvSpPr>
          <p:cNvPr id="34" name="Freeform 20"/>
          <p:cNvSpPr>
            <a:spLocks noEditPoints="1"/>
          </p:cNvSpPr>
          <p:nvPr>
            <p:custDataLst>
              <p:tags r:id="rId8"/>
            </p:custDataLst>
          </p:nvPr>
        </p:nvSpPr>
        <p:spPr bwMode="auto">
          <a:xfrm>
            <a:off x="6316345" y="2829560"/>
            <a:ext cx="471170" cy="298450"/>
          </a:xfrm>
          <a:custGeom>
            <a:avLst/>
            <a:gdLst>
              <a:gd name="T0" fmla="*/ 698153 w 183"/>
              <a:gd name="T1" fmla="*/ 504825 h 116"/>
              <a:gd name="T2" fmla="*/ 100359 w 183"/>
              <a:gd name="T3" fmla="*/ 504825 h 116"/>
              <a:gd name="T4" fmla="*/ 0 w 183"/>
              <a:gd name="T5" fmla="*/ 404730 h 116"/>
              <a:gd name="T6" fmla="*/ 0 w 183"/>
              <a:gd name="T7" fmla="*/ 100095 h 116"/>
              <a:gd name="T8" fmla="*/ 100359 w 183"/>
              <a:gd name="T9" fmla="*/ 0 h 116"/>
              <a:gd name="T10" fmla="*/ 698153 w 183"/>
              <a:gd name="T11" fmla="*/ 0 h 116"/>
              <a:gd name="T12" fmla="*/ 798512 w 183"/>
              <a:gd name="T13" fmla="*/ 100095 h 116"/>
              <a:gd name="T14" fmla="*/ 798512 w 183"/>
              <a:gd name="T15" fmla="*/ 404730 h 116"/>
              <a:gd name="T16" fmla="*/ 698153 w 183"/>
              <a:gd name="T17" fmla="*/ 504825 h 116"/>
              <a:gd name="T18" fmla="*/ 100359 w 183"/>
              <a:gd name="T19" fmla="*/ 34816 h 116"/>
              <a:gd name="T20" fmla="*/ 30544 w 183"/>
              <a:gd name="T21" fmla="*/ 100095 h 116"/>
              <a:gd name="T22" fmla="*/ 30544 w 183"/>
              <a:gd name="T23" fmla="*/ 404730 h 116"/>
              <a:gd name="T24" fmla="*/ 100359 w 183"/>
              <a:gd name="T25" fmla="*/ 474361 h 116"/>
              <a:gd name="T26" fmla="*/ 698153 w 183"/>
              <a:gd name="T27" fmla="*/ 474361 h 116"/>
              <a:gd name="T28" fmla="*/ 767968 w 183"/>
              <a:gd name="T29" fmla="*/ 404730 h 116"/>
              <a:gd name="T30" fmla="*/ 767968 w 183"/>
              <a:gd name="T31" fmla="*/ 100095 h 116"/>
              <a:gd name="T32" fmla="*/ 698153 w 183"/>
              <a:gd name="T33" fmla="*/ 34816 h 116"/>
              <a:gd name="T34" fmla="*/ 100359 w 183"/>
              <a:gd name="T35" fmla="*/ 34816 h 116"/>
              <a:gd name="T36" fmla="*/ 685062 w 183"/>
              <a:gd name="T37" fmla="*/ 426490 h 116"/>
              <a:gd name="T38" fmla="*/ 676335 w 183"/>
              <a:gd name="T39" fmla="*/ 422138 h 116"/>
              <a:gd name="T40" fmla="*/ 501797 w 183"/>
              <a:gd name="T41" fmla="*/ 274172 h 116"/>
              <a:gd name="T42" fmla="*/ 410165 w 183"/>
              <a:gd name="T43" fmla="*/ 348155 h 116"/>
              <a:gd name="T44" fmla="*/ 388347 w 183"/>
              <a:gd name="T45" fmla="*/ 348155 h 116"/>
              <a:gd name="T46" fmla="*/ 296715 w 183"/>
              <a:gd name="T47" fmla="*/ 274172 h 116"/>
              <a:gd name="T48" fmla="*/ 122177 w 183"/>
              <a:gd name="T49" fmla="*/ 422138 h 116"/>
              <a:gd name="T50" fmla="*/ 100359 w 183"/>
              <a:gd name="T51" fmla="*/ 417786 h 116"/>
              <a:gd name="T52" fmla="*/ 100359 w 183"/>
              <a:gd name="T53" fmla="*/ 396027 h 116"/>
              <a:gd name="T54" fmla="*/ 270534 w 183"/>
              <a:gd name="T55" fmla="*/ 256764 h 116"/>
              <a:gd name="T56" fmla="*/ 100359 w 183"/>
              <a:gd name="T57" fmla="*/ 121854 h 116"/>
              <a:gd name="T58" fmla="*/ 95996 w 183"/>
              <a:gd name="T59" fmla="*/ 100095 h 116"/>
              <a:gd name="T60" fmla="*/ 117813 w 183"/>
              <a:gd name="T61" fmla="*/ 95743 h 116"/>
              <a:gd name="T62" fmla="*/ 397074 w 183"/>
              <a:gd name="T63" fmla="*/ 313340 h 116"/>
              <a:gd name="T64" fmla="*/ 676335 w 183"/>
              <a:gd name="T65" fmla="*/ 95743 h 116"/>
              <a:gd name="T66" fmla="*/ 698153 w 183"/>
              <a:gd name="T67" fmla="*/ 100095 h 116"/>
              <a:gd name="T68" fmla="*/ 698153 w 183"/>
              <a:gd name="T69" fmla="*/ 121854 h 116"/>
              <a:gd name="T70" fmla="*/ 523614 w 183"/>
              <a:gd name="T71" fmla="*/ 256764 h 116"/>
              <a:gd name="T72" fmla="*/ 698153 w 183"/>
              <a:gd name="T73" fmla="*/ 396027 h 116"/>
              <a:gd name="T74" fmla="*/ 698153 w 183"/>
              <a:gd name="T75" fmla="*/ 417786 h 116"/>
              <a:gd name="T76" fmla="*/ 685062 w 183"/>
              <a:gd name="T77" fmla="*/ 426490 h 1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83" h="116">
                <a:moveTo>
                  <a:pt x="160" y="116"/>
                </a:moveTo>
                <a:cubicBezTo>
                  <a:pt x="23" y="116"/>
                  <a:pt x="23" y="116"/>
                  <a:pt x="23" y="116"/>
                </a:cubicBezTo>
                <a:cubicBezTo>
                  <a:pt x="10" y="116"/>
                  <a:pt x="0" y="105"/>
                  <a:pt x="0" y="93"/>
                </a:cubicBezTo>
                <a:cubicBezTo>
                  <a:pt x="0" y="23"/>
                  <a:pt x="0" y="23"/>
                  <a:pt x="0" y="23"/>
                </a:cubicBezTo>
                <a:cubicBezTo>
                  <a:pt x="0" y="11"/>
                  <a:pt x="10" y="0"/>
                  <a:pt x="23" y="0"/>
                </a:cubicBezTo>
                <a:cubicBezTo>
                  <a:pt x="160" y="0"/>
                  <a:pt x="160" y="0"/>
                  <a:pt x="160" y="0"/>
                </a:cubicBezTo>
                <a:cubicBezTo>
                  <a:pt x="173" y="0"/>
                  <a:pt x="183" y="11"/>
                  <a:pt x="183" y="23"/>
                </a:cubicBezTo>
                <a:cubicBezTo>
                  <a:pt x="183" y="93"/>
                  <a:pt x="183" y="93"/>
                  <a:pt x="183" y="93"/>
                </a:cubicBezTo>
                <a:cubicBezTo>
                  <a:pt x="183" y="105"/>
                  <a:pt x="173" y="116"/>
                  <a:pt x="160" y="116"/>
                </a:cubicBezTo>
                <a:close/>
                <a:moveTo>
                  <a:pt x="23" y="8"/>
                </a:moveTo>
                <a:cubicBezTo>
                  <a:pt x="14" y="8"/>
                  <a:pt x="7" y="15"/>
                  <a:pt x="7" y="23"/>
                </a:cubicBezTo>
                <a:cubicBezTo>
                  <a:pt x="7" y="93"/>
                  <a:pt x="7" y="93"/>
                  <a:pt x="7" y="93"/>
                </a:cubicBezTo>
                <a:cubicBezTo>
                  <a:pt x="7" y="101"/>
                  <a:pt x="14" y="109"/>
                  <a:pt x="23" y="109"/>
                </a:cubicBezTo>
                <a:cubicBezTo>
                  <a:pt x="160" y="109"/>
                  <a:pt x="160" y="109"/>
                  <a:pt x="160" y="109"/>
                </a:cubicBezTo>
                <a:cubicBezTo>
                  <a:pt x="169" y="109"/>
                  <a:pt x="176" y="101"/>
                  <a:pt x="176" y="93"/>
                </a:cubicBezTo>
                <a:cubicBezTo>
                  <a:pt x="176" y="23"/>
                  <a:pt x="176" y="23"/>
                  <a:pt x="176" y="23"/>
                </a:cubicBezTo>
                <a:cubicBezTo>
                  <a:pt x="176" y="15"/>
                  <a:pt x="169" y="8"/>
                  <a:pt x="160" y="8"/>
                </a:cubicBezTo>
                <a:lnTo>
                  <a:pt x="23" y="8"/>
                </a:lnTo>
                <a:close/>
                <a:moveTo>
                  <a:pt x="157" y="98"/>
                </a:moveTo>
                <a:cubicBezTo>
                  <a:pt x="157" y="98"/>
                  <a:pt x="156" y="97"/>
                  <a:pt x="155" y="97"/>
                </a:cubicBezTo>
                <a:cubicBezTo>
                  <a:pt x="115" y="63"/>
                  <a:pt x="115" y="63"/>
                  <a:pt x="115" y="63"/>
                </a:cubicBezTo>
                <a:cubicBezTo>
                  <a:pt x="94" y="80"/>
                  <a:pt x="94" y="80"/>
                  <a:pt x="94" y="80"/>
                </a:cubicBezTo>
                <a:cubicBezTo>
                  <a:pt x="92" y="81"/>
                  <a:pt x="91" y="81"/>
                  <a:pt x="89" y="80"/>
                </a:cubicBezTo>
                <a:cubicBezTo>
                  <a:pt x="68" y="63"/>
                  <a:pt x="68" y="63"/>
                  <a:pt x="68" y="63"/>
                </a:cubicBezTo>
                <a:cubicBezTo>
                  <a:pt x="28" y="97"/>
                  <a:pt x="28" y="97"/>
                  <a:pt x="28" y="97"/>
                </a:cubicBezTo>
                <a:cubicBezTo>
                  <a:pt x="26" y="98"/>
                  <a:pt x="24" y="98"/>
                  <a:pt x="23" y="96"/>
                </a:cubicBezTo>
                <a:cubicBezTo>
                  <a:pt x="21" y="95"/>
                  <a:pt x="21" y="93"/>
                  <a:pt x="23" y="91"/>
                </a:cubicBezTo>
                <a:cubicBezTo>
                  <a:pt x="62" y="59"/>
                  <a:pt x="62" y="59"/>
                  <a:pt x="62" y="59"/>
                </a:cubicBezTo>
                <a:cubicBezTo>
                  <a:pt x="23" y="28"/>
                  <a:pt x="23" y="28"/>
                  <a:pt x="23" y="28"/>
                </a:cubicBezTo>
                <a:cubicBezTo>
                  <a:pt x="21" y="27"/>
                  <a:pt x="21" y="25"/>
                  <a:pt x="22" y="23"/>
                </a:cubicBezTo>
                <a:cubicBezTo>
                  <a:pt x="24" y="21"/>
                  <a:pt x="26" y="21"/>
                  <a:pt x="27" y="22"/>
                </a:cubicBezTo>
                <a:cubicBezTo>
                  <a:pt x="91" y="72"/>
                  <a:pt x="91" y="72"/>
                  <a:pt x="91" y="72"/>
                </a:cubicBezTo>
                <a:cubicBezTo>
                  <a:pt x="155" y="22"/>
                  <a:pt x="155" y="22"/>
                  <a:pt x="155" y="22"/>
                </a:cubicBezTo>
                <a:cubicBezTo>
                  <a:pt x="157" y="21"/>
                  <a:pt x="159" y="21"/>
                  <a:pt x="160" y="23"/>
                </a:cubicBezTo>
                <a:cubicBezTo>
                  <a:pt x="161" y="25"/>
                  <a:pt x="161" y="27"/>
                  <a:pt x="160" y="28"/>
                </a:cubicBezTo>
                <a:cubicBezTo>
                  <a:pt x="120" y="59"/>
                  <a:pt x="120" y="59"/>
                  <a:pt x="120" y="59"/>
                </a:cubicBezTo>
                <a:cubicBezTo>
                  <a:pt x="160" y="91"/>
                  <a:pt x="160" y="91"/>
                  <a:pt x="160" y="91"/>
                </a:cubicBezTo>
                <a:cubicBezTo>
                  <a:pt x="161" y="93"/>
                  <a:pt x="161" y="95"/>
                  <a:pt x="160" y="96"/>
                </a:cubicBezTo>
                <a:cubicBezTo>
                  <a:pt x="159" y="97"/>
                  <a:pt x="158" y="98"/>
                  <a:pt x="157" y="98"/>
                </a:cubicBezTo>
                <a:close/>
              </a:path>
            </a:pathLst>
          </a:custGeom>
          <a:noFill/>
          <a:ln>
            <a:noFill/>
          </a:ln>
          <a:extLst>
            <a:ext uri="{909E8E84-426E-40DD-AFC4-6F175D3DCCD1}">
              <a14:hiddenFill xmlns:a14="http://schemas.microsoft.com/office/drawing/2010/main">
                <a:solidFill>
                  <a:schemeClr val="accent6">
                    <a:lumMod val="75000"/>
                  </a:schemeClr>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pitchFamily="34" charset="0"/>
              <a:ea typeface="+mn-ea"/>
              <a:cs typeface="+mn-ea"/>
            </a:endParaRPr>
          </a:p>
        </p:txBody>
      </p:sp>
      <p:sp>
        <p:nvSpPr>
          <p:cNvPr id="41" name="TextBox 93"/>
          <p:cNvSpPr txBox="1">
            <a:spLocks noChangeArrowheads="1"/>
          </p:cNvSpPr>
          <p:nvPr>
            <p:custDataLst>
              <p:tags r:id="rId9"/>
            </p:custDataLst>
          </p:nvPr>
        </p:nvSpPr>
        <p:spPr bwMode="auto">
          <a:xfrm>
            <a:off x="5015865" y="4495800"/>
            <a:ext cx="3073400" cy="1701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a:lnSpc>
                <a:spcPct val="90000"/>
              </a:lnSpc>
              <a:spcBef>
                <a:spcPts val="1000"/>
              </a:spcBef>
              <a:buFont typeface="Arial" panose="020B0604020202020204" pitchFamily="34" charset="0"/>
              <a:buChar char="•"/>
              <a:defRPr sz="2800">
                <a:solidFill>
                  <a:srgbClr val="262626"/>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262626"/>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262626"/>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262626"/>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9pPr>
          </a:lstStyle>
          <a:p>
            <a:pPr marL="0" marR="0" lvl="0" indent="0" algn="ctr" defTabSz="914400" rtl="0" eaLnBrk="0" fontAlgn="base" latinLnBrk="0" hangingPunct="0">
              <a:lnSpc>
                <a:spcPct val="130000"/>
              </a:lnSpc>
              <a:spcBef>
                <a:spcPts val="1000"/>
              </a:spcBef>
              <a:spcAft>
                <a:spcPct val="0"/>
              </a:spcAft>
              <a:buClrTx/>
              <a:buSzTx/>
              <a:buFont typeface="Arial" panose="020B0604020202020204" pitchFamily="34" charset="0"/>
              <a:buNone/>
              <a:defRPr/>
            </a:pPr>
            <a:r>
              <a:rPr kumimoji="0" lang="zh-CN" altLang="en-US" sz="1400" b="1"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anose="02010600030101010101" pitchFamily="2" charset="-122"/>
              </a:rPr>
              <a:t>（2）心理治疗：</a:t>
            </a:r>
            <a:r>
              <a:rPr kumimoji="0" lang="zh-CN" altLang="en-US" sz="1400" b="0"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anose="02010600030101010101" pitchFamily="2" charset="-122"/>
              </a:rPr>
              <a:t>通过参加治疗性团体、认知行为治疗、家庭系统治疗等帮助患者寻求一种与自己人格特点冲突较小的生活途径，从而减少因冲突带来的痛苦和病情恶化。</a:t>
            </a:r>
            <a:endParaRPr kumimoji="0" lang="zh-CN" altLang="en-US" sz="1400" b="0"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anose="02010600030101010101" pitchFamily="2" charset="-122"/>
            </a:endParaRPr>
          </a:p>
        </p:txBody>
      </p:sp>
      <p:sp>
        <p:nvSpPr>
          <p:cNvPr id="21" name="任意多边形: 形状 20"/>
          <p:cNvSpPr/>
          <p:nvPr>
            <p:custDataLst>
              <p:tags r:id="rId10"/>
            </p:custDataLst>
          </p:nvPr>
        </p:nvSpPr>
        <p:spPr>
          <a:xfrm>
            <a:off x="0" y="3960495"/>
            <a:ext cx="1532890" cy="365125"/>
          </a:xfrm>
          <a:custGeom>
            <a:avLst/>
            <a:gdLst>
              <a:gd name="connsiteX0" fmla="*/ 0 w 1901915"/>
              <a:gd name="connsiteY0" fmla="*/ 0 h 453600"/>
              <a:gd name="connsiteX1" fmla="*/ 1853197 w 1901915"/>
              <a:gd name="connsiteY1" fmla="*/ 0 h 453600"/>
              <a:gd name="connsiteX2" fmla="*/ 1887648 w 1901915"/>
              <a:gd name="connsiteY2" fmla="*/ 14270 h 453600"/>
              <a:gd name="connsiteX3" fmla="*/ 1901915 w 1901915"/>
              <a:gd name="connsiteY3" fmla="*/ 48714 h 453600"/>
              <a:gd name="connsiteX4" fmla="*/ 1901915 w 1901915"/>
              <a:gd name="connsiteY4" fmla="*/ 404886 h 453600"/>
              <a:gd name="connsiteX5" fmla="*/ 1887648 w 1901915"/>
              <a:gd name="connsiteY5" fmla="*/ 439330 h 453600"/>
              <a:gd name="connsiteX6" fmla="*/ 1853197 w 1901915"/>
              <a:gd name="connsiteY6" fmla="*/ 453600 h 453600"/>
              <a:gd name="connsiteX7" fmla="*/ 0 w 1901915"/>
              <a:gd name="connsiteY7" fmla="*/ 453600 h 45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915" h="453600">
                <a:moveTo>
                  <a:pt x="0" y="0"/>
                </a:moveTo>
                <a:lnTo>
                  <a:pt x="1853197" y="0"/>
                </a:lnTo>
                <a:cubicBezTo>
                  <a:pt x="1866651" y="0"/>
                  <a:pt x="1878831" y="5453"/>
                  <a:pt x="1887648" y="14270"/>
                </a:cubicBezTo>
                <a:lnTo>
                  <a:pt x="1901915" y="48714"/>
                </a:lnTo>
                <a:lnTo>
                  <a:pt x="1901915" y="404886"/>
                </a:lnTo>
                <a:lnTo>
                  <a:pt x="1887648" y="439330"/>
                </a:lnTo>
                <a:cubicBezTo>
                  <a:pt x="1878831" y="448147"/>
                  <a:pt x="1866651" y="453600"/>
                  <a:pt x="1853197" y="453600"/>
                </a:cubicBezTo>
                <a:lnTo>
                  <a:pt x="0" y="453600"/>
                </a:lnTo>
                <a:close/>
              </a:path>
            </a:pathLst>
          </a:custGeom>
          <a:solidFill>
            <a:srgbClr val="5AA580"/>
          </a:solid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fontAlgn="base"/>
            <a:endParaRPr lang="zh-CN" altLang="en-US" strike="noStrike" noProof="1"/>
          </a:p>
        </p:txBody>
      </p:sp>
      <p:sp>
        <p:nvSpPr>
          <p:cNvPr id="4" name="泪滴形 3"/>
          <p:cNvSpPr/>
          <p:nvPr>
            <p:custDataLst>
              <p:tags r:id="rId11"/>
            </p:custDataLst>
          </p:nvPr>
        </p:nvSpPr>
        <p:spPr bwMode="auto">
          <a:xfrm rot="18900000">
            <a:off x="9315450" y="4837430"/>
            <a:ext cx="956945" cy="958215"/>
          </a:xfrm>
          <a:prstGeom prst="teardrop">
            <a:avLst/>
          </a:prstGeom>
          <a:solidFill>
            <a:srgbClr val="E3BE17"/>
          </a:solidFill>
          <a:ln>
            <a:noFill/>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262626"/>
              </a:solidFill>
              <a:effectLst/>
              <a:uLnTx/>
              <a:uFillTx/>
              <a:latin typeface="Calibri" panose="020F0502020204030204" pitchFamily="34" charset="0"/>
              <a:ea typeface="等线" panose="02010600030101010101" pitchFamily="2" charset="-122"/>
              <a:cs typeface="+mn-ea"/>
            </a:endParaRPr>
          </a:p>
        </p:txBody>
      </p:sp>
      <p:sp>
        <p:nvSpPr>
          <p:cNvPr id="6" name="Freeform 8"/>
          <p:cNvSpPr/>
          <p:nvPr>
            <p:custDataLst>
              <p:tags r:id="rId12"/>
            </p:custDataLst>
          </p:nvPr>
        </p:nvSpPr>
        <p:spPr bwMode="auto">
          <a:xfrm rot="10800000">
            <a:off x="8257540" y="3960495"/>
            <a:ext cx="3074035" cy="559435"/>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rgbClr val="E3BE17"/>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pitchFamily="34" charset="0"/>
              <a:ea typeface="+mn-ea"/>
              <a:cs typeface="+mn-ea"/>
            </a:endParaRPr>
          </a:p>
        </p:txBody>
      </p:sp>
      <p:sp>
        <p:nvSpPr>
          <p:cNvPr id="7" name="Freeform 19"/>
          <p:cNvSpPr>
            <a:spLocks noEditPoints="1"/>
          </p:cNvSpPr>
          <p:nvPr>
            <p:custDataLst>
              <p:tags r:id="rId13"/>
            </p:custDataLst>
          </p:nvPr>
        </p:nvSpPr>
        <p:spPr bwMode="auto">
          <a:xfrm>
            <a:off x="9576435" y="5100320"/>
            <a:ext cx="434975" cy="435610"/>
          </a:xfrm>
          <a:custGeom>
            <a:avLst/>
            <a:gdLst>
              <a:gd name="T0" fmla="*/ 278914 w 157"/>
              <a:gd name="T1" fmla="*/ 658064 h 157"/>
              <a:gd name="T2" fmla="*/ 226618 w 157"/>
              <a:gd name="T3" fmla="*/ 570903 h 157"/>
              <a:gd name="T4" fmla="*/ 126383 w 157"/>
              <a:gd name="T5" fmla="*/ 605767 h 157"/>
              <a:gd name="T6" fmla="*/ 113309 w 157"/>
              <a:gd name="T7" fmla="*/ 466310 h 157"/>
              <a:gd name="T8" fmla="*/ 91519 w 157"/>
              <a:gd name="T9" fmla="*/ 414014 h 157"/>
              <a:gd name="T10" fmla="*/ 0 w 157"/>
              <a:gd name="T11" fmla="*/ 309421 h 157"/>
              <a:gd name="T12" fmla="*/ 100235 w 157"/>
              <a:gd name="T13" fmla="*/ 261482 h 157"/>
              <a:gd name="T14" fmla="*/ 74087 w 157"/>
              <a:gd name="T15" fmla="*/ 161247 h 157"/>
              <a:gd name="T16" fmla="*/ 161247 w 157"/>
              <a:gd name="T17" fmla="*/ 74087 h 157"/>
              <a:gd name="T18" fmla="*/ 265840 w 157"/>
              <a:gd name="T19" fmla="*/ 95877 h 157"/>
              <a:gd name="T20" fmla="*/ 309421 w 157"/>
              <a:gd name="T21" fmla="*/ 0 h 157"/>
              <a:gd name="T22" fmla="*/ 414014 w 157"/>
              <a:gd name="T23" fmla="*/ 91519 h 157"/>
              <a:gd name="T24" fmla="*/ 466310 w 157"/>
              <a:gd name="T25" fmla="*/ 113309 h 157"/>
              <a:gd name="T26" fmla="*/ 610125 w 157"/>
              <a:gd name="T27" fmla="*/ 122025 h 157"/>
              <a:gd name="T28" fmla="*/ 570903 w 157"/>
              <a:gd name="T29" fmla="*/ 222260 h 157"/>
              <a:gd name="T30" fmla="*/ 662422 w 157"/>
              <a:gd name="T31" fmla="*/ 278914 h 157"/>
              <a:gd name="T32" fmla="*/ 684212 w 157"/>
              <a:gd name="T33" fmla="*/ 374791 h 157"/>
              <a:gd name="T34" fmla="*/ 588335 w 157"/>
              <a:gd name="T35" fmla="*/ 418372 h 157"/>
              <a:gd name="T36" fmla="*/ 610125 w 157"/>
              <a:gd name="T37" fmla="*/ 522965 h 157"/>
              <a:gd name="T38" fmla="*/ 522965 w 157"/>
              <a:gd name="T39" fmla="*/ 610125 h 157"/>
              <a:gd name="T40" fmla="*/ 422730 w 157"/>
              <a:gd name="T41" fmla="*/ 583977 h 157"/>
              <a:gd name="T42" fmla="*/ 374791 w 157"/>
              <a:gd name="T43" fmla="*/ 684212 h 157"/>
              <a:gd name="T44" fmla="*/ 383507 w 157"/>
              <a:gd name="T45" fmla="*/ 588335 h 157"/>
              <a:gd name="T46" fmla="*/ 488100 w 157"/>
              <a:gd name="T47" fmla="*/ 544755 h 157"/>
              <a:gd name="T48" fmla="*/ 544755 w 157"/>
              <a:gd name="T49" fmla="*/ 483742 h 157"/>
              <a:gd name="T50" fmla="*/ 588335 w 157"/>
              <a:gd name="T51" fmla="*/ 383507 h 157"/>
              <a:gd name="T52" fmla="*/ 588335 w 157"/>
              <a:gd name="T53" fmla="*/ 300705 h 157"/>
              <a:gd name="T54" fmla="*/ 544755 w 157"/>
              <a:gd name="T55" fmla="*/ 196112 h 157"/>
              <a:gd name="T56" fmla="*/ 488100 w 157"/>
              <a:gd name="T57" fmla="*/ 139457 h 157"/>
              <a:gd name="T58" fmla="*/ 383507 w 157"/>
              <a:gd name="T59" fmla="*/ 95877 h 157"/>
              <a:gd name="T60" fmla="*/ 300705 w 157"/>
              <a:gd name="T61" fmla="*/ 95877 h 157"/>
              <a:gd name="T62" fmla="*/ 200470 w 157"/>
              <a:gd name="T63" fmla="*/ 139457 h 157"/>
              <a:gd name="T64" fmla="*/ 139457 w 157"/>
              <a:gd name="T65" fmla="*/ 196112 h 157"/>
              <a:gd name="T66" fmla="*/ 95877 w 157"/>
              <a:gd name="T67" fmla="*/ 300705 h 157"/>
              <a:gd name="T68" fmla="*/ 95877 w 157"/>
              <a:gd name="T69" fmla="*/ 383507 h 157"/>
              <a:gd name="T70" fmla="*/ 139457 w 157"/>
              <a:gd name="T71" fmla="*/ 483742 h 157"/>
              <a:gd name="T72" fmla="*/ 200470 w 157"/>
              <a:gd name="T73" fmla="*/ 544755 h 157"/>
              <a:gd name="T74" fmla="*/ 300705 w 157"/>
              <a:gd name="T75" fmla="*/ 588335 h 157"/>
              <a:gd name="T76" fmla="*/ 100235 w 157"/>
              <a:gd name="T77" fmla="*/ 540397 h 157"/>
              <a:gd name="T78" fmla="*/ 588335 w 157"/>
              <a:gd name="T79" fmla="*/ 536039 h 157"/>
              <a:gd name="T80" fmla="*/ 30506 w 157"/>
              <a:gd name="T81" fmla="*/ 374791 h 157"/>
              <a:gd name="T82" fmla="*/ 653706 w 157"/>
              <a:gd name="T83" fmla="*/ 374791 h 157"/>
              <a:gd name="T84" fmla="*/ 30506 w 157"/>
              <a:gd name="T85" fmla="*/ 374791 h 157"/>
              <a:gd name="T86" fmla="*/ 540397 w 157"/>
              <a:gd name="T87" fmla="*/ 95877 h 157"/>
              <a:gd name="T88" fmla="*/ 248408 w 157"/>
              <a:gd name="T89" fmla="*/ 435804 h 157"/>
              <a:gd name="T90" fmla="*/ 440162 w 157"/>
              <a:gd name="T91" fmla="*/ 244050 h 157"/>
              <a:gd name="T92" fmla="*/ 344285 w 157"/>
              <a:gd name="T93" fmla="*/ 479384 h 157"/>
              <a:gd name="T94" fmla="*/ 239692 w 157"/>
              <a:gd name="T95" fmla="*/ 318137 h 157"/>
              <a:gd name="T96" fmla="*/ 366075 w 157"/>
              <a:gd name="T97" fmla="*/ 444520 h 157"/>
              <a:gd name="T98" fmla="*/ 344285 w 157"/>
              <a:gd name="T99" fmla="*/ 235334 h 1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7" h="157">
                <a:moveTo>
                  <a:pt x="86" y="157"/>
                </a:moveTo>
                <a:cubicBezTo>
                  <a:pt x="71" y="157"/>
                  <a:pt x="71" y="157"/>
                  <a:pt x="71" y="157"/>
                </a:cubicBezTo>
                <a:cubicBezTo>
                  <a:pt x="68" y="157"/>
                  <a:pt x="65" y="154"/>
                  <a:pt x="64" y="151"/>
                </a:cubicBezTo>
                <a:cubicBezTo>
                  <a:pt x="62" y="136"/>
                  <a:pt x="62" y="136"/>
                  <a:pt x="62" y="136"/>
                </a:cubicBezTo>
                <a:cubicBezTo>
                  <a:pt x="62" y="135"/>
                  <a:pt x="61" y="135"/>
                  <a:pt x="61" y="134"/>
                </a:cubicBezTo>
                <a:cubicBezTo>
                  <a:pt x="58" y="133"/>
                  <a:pt x="55" y="132"/>
                  <a:pt x="52" y="131"/>
                </a:cubicBezTo>
                <a:cubicBezTo>
                  <a:pt x="51" y="130"/>
                  <a:pt x="50" y="130"/>
                  <a:pt x="50" y="131"/>
                </a:cubicBezTo>
                <a:cubicBezTo>
                  <a:pt x="37" y="140"/>
                  <a:pt x="37" y="140"/>
                  <a:pt x="37" y="140"/>
                </a:cubicBezTo>
                <a:cubicBezTo>
                  <a:pt x="35" y="142"/>
                  <a:pt x="31" y="142"/>
                  <a:pt x="29" y="139"/>
                </a:cubicBezTo>
                <a:cubicBezTo>
                  <a:pt x="18" y="129"/>
                  <a:pt x="18" y="129"/>
                  <a:pt x="18" y="129"/>
                </a:cubicBezTo>
                <a:cubicBezTo>
                  <a:pt x="15" y="126"/>
                  <a:pt x="15" y="122"/>
                  <a:pt x="17" y="120"/>
                </a:cubicBezTo>
                <a:cubicBezTo>
                  <a:pt x="26" y="107"/>
                  <a:pt x="26" y="107"/>
                  <a:pt x="26" y="107"/>
                </a:cubicBezTo>
                <a:cubicBezTo>
                  <a:pt x="27" y="107"/>
                  <a:pt x="27" y="106"/>
                  <a:pt x="26" y="105"/>
                </a:cubicBezTo>
                <a:cubicBezTo>
                  <a:pt x="25" y="102"/>
                  <a:pt x="24" y="99"/>
                  <a:pt x="23" y="96"/>
                </a:cubicBezTo>
                <a:cubicBezTo>
                  <a:pt x="22" y="96"/>
                  <a:pt x="22" y="95"/>
                  <a:pt x="21" y="95"/>
                </a:cubicBezTo>
                <a:cubicBezTo>
                  <a:pt x="6" y="93"/>
                  <a:pt x="6" y="93"/>
                  <a:pt x="6" y="93"/>
                </a:cubicBezTo>
                <a:cubicBezTo>
                  <a:pt x="3" y="92"/>
                  <a:pt x="0" y="89"/>
                  <a:pt x="0" y="86"/>
                </a:cubicBezTo>
                <a:cubicBezTo>
                  <a:pt x="0" y="71"/>
                  <a:pt x="0" y="71"/>
                  <a:pt x="0" y="71"/>
                </a:cubicBezTo>
                <a:cubicBezTo>
                  <a:pt x="0" y="67"/>
                  <a:pt x="3" y="64"/>
                  <a:pt x="6" y="64"/>
                </a:cubicBezTo>
                <a:cubicBezTo>
                  <a:pt x="21" y="62"/>
                  <a:pt x="21" y="62"/>
                  <a:pt x="21" y="62"/>
                </a:cubicBezTo>
                <a:cubicBezTo>
                  <a:pt x="22" y="61"/>
                  <a:pt x="22" y="61"/>
                  <a:pt x="23" y="60"/>
                </a:cubicBezTo>
                <a:cubicBezTo>
                  <a:pt x="24" y="57"/>
                  <a:pt x="25" y="54"/>
                  <a:pt x="26" y="51"/>
                </a:cubicBezTo>
                <a:cubicBezTo>
                  <a:pt x="27" y="51"/>
                  <a:pt x="27" y="50"/>
                  <a:pt x="26" y="50"/>
                </a:cubicBezTo>
                <a:cubicBezTo>
                  <a:pt x="17" y="37"/>
                  <a:pt x="17" y="37"/>
                  <a:pt x="17" y="37"/>
                </a:cubicBezTo>
                <a:cubicBezTo>
                  <a:pt x="15" y="34"/>
                  <a:pt x="15" y="30"/>
                  <a:pt x="18" y="28"/>
                </a:cubicBezTo>
                <a:cubicBezTo>
                  <a:pt x="29" y="17"/>
                  <a:pt x="29" y="17"/>
                  <a:pt x="29" y="17"/>
                </a:cubicBezTo>
                <a:cubicBezTo>
                  <a:pt x="31" y="15"/>
                  <a:pt x="35" y="15"/>
                  <a:pt x="37" y="17"/>
                </a:cubicBezTo>
                <a:cubicBezTo>
                  <a:pt x="50" y="26"/>
                  <a:pt x="50" y="26"/>
                  <a:pt x="50" y="26"/>
                </a:cubicBezTo>
                <a:cubicBezTo>
                  <a:pt x="50" y="26"/>
                  <a:pt x="51" y="26"/>
                  <a:pt x="52" y="26"/>
                </a:cubicBezTo>
                <a:cubicBezTo>
                  <a:pt x="55" y="24"/>
                  <a:pt x="58" y="23"/>
                  <a:pt x="61" y="22"/>
                </a:cubicBezTo>
                <a:cubicBezTo>
                  <a:pt x="61" y="22"/>
                  <a:pt x="62" y="22"/>
                  <a:pt x="62" y="21"/>
                </a:cubicBezTo>
                <a:cubicBezTo>
                  <a:pt x="64" y="5"/>
                  <a:pt x="64" y="5"/>
                  <a:pt x="64" y="5"/>
                </a:cubicBezTo>
                <a:cubicBezTo>
                  <a:pt x="65" y="2"/>
                  <a:pt x="68" y="0"/>
                  <a:pt x="71" y="0"/>
                </a:cubicBezTo>
                <a:cubicBezTo>
                  <a:pt x="86" y="0"/>
                  <a:pt x="86" y="0"/>
                  <a:pt x="86" y="0"/>
                </a:cubicBezTo>
                <a:cubicBezTo>
                  <a:pt x="90" y="0"/>
                  <a:pt x="93" y="2"/>
                  <a:pt x="93" y="5"/>
                </a:cubicBezTo>
                <a:cubicBezTo>
                  <a:pt x="95" y="21"/>
                  <a:pt x="95" y="21"/>
                  <a:pt x="95" y="21"/>
                </a:cubicBezTo>
                <a:cubicBezTo>
                  <a:pt x="96" y="22"/>
                  <a:pt x="96" y="22"/>
                  <a:pt x="97" y="22"/>
                </a:cubicBezTo>
                <a:cubicBezTo>
                  <a:pt x="100" y="23"/>
                  <a:pt x="103" y="24"/>
                  <a:pt x="106" y="26"/>
                </a:cubicBezTo>
                <a:cubicBezTo>
                  <a:pt x="106" y="26"/>
                  <a:pt x="107" y="26"/>
                  <a:pt x="107" y="26"/>
                </a:cubicBezTo>
                <a:cubicBezTo>
                  <a:pt x="120" y="17"/>
                  <a:pt x="120" y="17"/>
                  <a:pt x="120" y="17"/>
                </a:cubicBezTo>
                <a:cubicBezTo>
                  <a:pt x="123" y="15"/>
                  <a:pt x="127" y="15"/>
                  <a:pt x="129" y="17"/>
                </a:cubicBezTo>
                <a:cubicBezTo>
                  <a:pt x="140" y="28"/>
                  <a:pt x="140" y="28"/>
                  <a:pt x="140" y="28"/>
                </a:cubicBezTo>
                <a:cubicBezTo>
                  <a:pt x="142" y="30"/>
                  <a:pt x="142" y="34"/>
                  <a:pt x="140" y="37"/>
                </a:cubicBezTo>
                <a:cubicBezTo>
                  <a:pt x="131" y="50"/>
                  <a:pt x="131" y="50"/>
                  <a:pt x="131" y="50"/>
                </a:cubicBezTo>
                <a:cubicBezTo>
                  <a:pt x="131" y="50"/>
                  <a:pt x="131" y="51"/>
                  <a:pt x="131" y="51"/>
                </a:cubicBezTo>
                <a:cubicBezTo>
                  <a:pt x="133" y="54"/>
                  <a:pt x="134" y="57"/>
                  <a:pt x="135" y="60"/>
                </a:cubicBezTo>
                <a:cubicBezTo>
                  <a:pt x="135" y="61"/>
                  <a:pt x="135" y="61"/>
                  <a:pt x="136" y="62"/>
                </a:cubicBezTo>
                <a:cubicBezTo>
                  <a:pt x="152" y="64"/>
                  <a:pt x="152" y="64"/>
                  <a:pt x="152" y="64"/>
                </a:cubicBezTo>
                <a:cubicBezTo>
                  <a:pt x="152" y="64"/>
                  <a:pt x="152" y="64"/>
                  <a:pt x="152" y="64"/>
                </a:cubicBezTo>
                <a:cubicBezTo>
                  <a:pt x="155" y="64"/>
                  <a:pt x="157" y="67"/>
                  <a:pt x="157" y="71"/>
                </a:cubicBezTo>
                <a:cubicBezTo>
                  <a:pt x="157" y="86"/>
                  <a:pt x="157" y="86"/>
                  <a:pt x="157" y="86"/>
                </a:cubicBezTo>
                <a:cubicBezTo>
                  <a:pt x="157" y="89"/>
                  <a:pt x="155" y="92"/>
                  <a:pt x="151" y="93"/>
                </a:cubicBezTo>
                <a:cubicBezTo>
                  <a:pt x="136" y="95"/>
                  <a:pt x="136" y="95"/>
                  <a:pt x="136" y="95"/>
                </a:cubicBezTo>
                <a:cubicBezTo>
                  <a:pt x="135" y="95"/>
                  <a:pt x="135" y="96"/>
                  <a:pt x="135" y="96"/>
                </a:cubicBezTo>
                <a:cubicBezTo>
                  <a:pt x="134" y="99"/>
                  <a:pt x="133" y="102"/>
                  <a:pt x="131" y="105"/>
                </a:cubicBezTo>
                <a:cubicBezTo>
                  <a:pt x="131" y="106"/>
                  <a:pt x="131" y="107"/>
                  <a:pt x="131" y="107"/>
                </a:cubicBezTo>
                <a:cubicBezTo>
                  <a:pt x="140" y="120"/>
                  <a:pt x="140" y="120"/>
                  <a:pt x="140" y="120"/>
                </a:cubicBezTo>
                <a:cubicBezTo>
                  <a:pt x="142" y="122"/>
                  <a:pt x="142" y="126"/>
                  <a:pt x="140" y="129"/>
                </a:cubicBezTo>
                <a:cubicBezTo>
                  <a:pt x="129" y="139"/>
                  <a:pt x="129" y="139"/>
                  <a:pt x="129" y="139"/>
                </a:cubicBezTo>
                <a:cubicBezTo>
                  <a:pt x="127" y="142"/>
                  <a:pt x="123" y="142"/>
                  <a:pt x="120" y="140"/>
                </a:cubicBezTo>
                <a:cubicBezTo>
                  <a:pt x="107" y="131"/>
                  <a:pt x="107" y="131"/>
                  <a:pt x="107" y="131"/>
                </a:cubicBezTo>
                <a:cubicBezTo>
                  <a:pt x="107" y="130"/>
                  <a:pt x="106" y="130"/>
                  <a:pt x="106" y="131"/>
                </a:cubicBezTo>
                <a:cubicBezTo>
                  <a:pt x="103" y="132"/>
                  <a:pt x="100" y="133"/>
                  <a:pt x="97" y="134"/>
                </a:cubicBezTo>
                <a:cubicBezTo>
                  <a:pt x="96" y="135"/>
                  <a:pt x="96" y="135"/>
                  <a:pt x="95" y="136"/>
                </a:cubicBezTo>
                <a:cubicBezTo>
                  <a:pt x="93" y="151"/>
                  <a:pt x="93" y="151"/>
                  <a:pt x="93" y="151"/>
                </a:cubicBezTo>
                <a:cubicBezTo>
                  <a:pt x="93" y="154"/>
                  <a:pt x="90" y="157"/>
                  <a:pt x="86" y="157"/>
                </a:cubicBezTo>
                <a:close/>
                <a:moveTo>
                  <a:pt x="71" y="150"/>
                </a:moveTo>
                <a:cubicBezTo>
                  <a:pt x="86" y="150"/>
                  <a:pt x="86" y="150"/>
                  <a:pt x="86" y="150"/>
                </a:cubicBezTo>
                <a:cubicBezTo>
                  <a:pt x="88" y="135"/>
                  <a:pt x="88" y="135"/>
                  <a:pt x="88" y="135"/>
                </a:cubicBezTo>
                <a:cubicBezTo>
                  <a:pt x="89" y="131"/>
                  <a:pt x="91" y="129"/>
                  <a:pt x="95" y="128"/>
                </a:cubicBezTo>
                <a:cubicBezTo>
                  <a:pt x="97" y="127"/>
                  <a:pt x="100" y="126"/>
                  <a:pt x="102" y="124"/>
                </a:cubicBezTo>
                <a:cubicBezTo>
                  <a:pt x="105" y="123"/>
                  <a:pt x="109" y="123"/>
                  <a:pt x="112" y="125"/>
                </a:cubicBezTo>
                <a:cubicBezTo>
                  <a:pt x="124" y="134"/>
                  <a:pt x="124" y="134"/>
                  <a:pt x="124" y="134"/>
                </a:cubicBezTo>
                <a:cubicBezTo>
                  <a:pt x="134" y="124"/>
                  <a:pt x="134" y="124"/>
                  <a:pt x="134" y="124"/>
                </a:cubicBezTo>
                <a:cubicBezTo>
                  <a:pt x="125" y="111"/>
                  <a:pt x="125" y="111"/>
                  <a:pt x="125" y="111"/>
                </a:cubicBezTo>
                <a:cubicBezTo>
                  <a:pt x="123" y="109"/>
                  <a:pt x="123" y="105"/>
                  <a:pt x="125" y="102"/>
                </a:cubicBezTo>
                <a:cubicBezTo>
                  <a:pt x="126" y="99"/>
                  <a:pt x="127" y="97"/>
                  <a:pt x="128" y="94"/>
                </a:cubicBezTo>
                <a:cubicBezTo>
                  <a:pt x="129" y="91"/>
                  <a:pt x="132" y="89"/>
                  <a:pt x="135" y="88"/>
                </a:cubicBezTo>
                <a:cubicBezTo>
                  <a:pt x="150" y="86"/>
                  <a:pt x="150" y="86"/>
                  <a:pt x="150" y="86"/>
                </a:cubicBezTo>
                <a:cubicBezTo>
                  <a:pt x="150" y="71"/>
                  <a:pt x="150" y="71"/>
                  <a:pt x="150" y="71"/>
                </a:cubicBezTo>
                <a:cubicBezTo>
                  <a:pt x="135" y="69"/>
                  <a:pt x="135" y="69"/>
                  <a:pt x="135" y="69"/>
                </a:cubicBezTo>
                <a:cubicBezTo>
                  <a:pt x="132" y="68"/>
                  <a:pt x="129" y="66"/>
                  <a:pt x="128" y="62"/>
                </a:cubicBezTo>
                <a:cubicBezTo>
                  <a:pt x="127" y="60"/>
                  <a:pt x="126" y="57"/>
                  <a:pt x="125" y="55"/>
                </a:cubicBezTo>
                <a:cubicBezTo>
                  <a:pt x="123" y="52"/>
                  <a:pt x="123" y="48"/>
                  <a:pt x="125" y="45"/>
                </a:cubicBezTo>
                <a:cubicBezTo>
                  <a:pt x="134" y="33"/>
                  <a:pt x="134" y="33"/>
                  <a:pt x="134" y="33"/>
                </a:cubicBezTo>
                <a:cubicBezTo>
                  <a:pt x="124" y="23"/>
                  <a:pt x="124" y="23"/>
                  <a:pt x="124" y="23"/>
                </a:cubicBezTo>
                <a:cubicBezTo>
                  <a:pt x="112" y="32"/>
                  <a:pt x="112" y="32"/>
                  <a:pt x="112" y="32"/>
                </a:cubicBezTo>
                <a:cubicBezTo>
                  <a:pt x="109" y="34"/>
                  <a:pt x="105" y="34"/>
                  <a:pt x="102" y="32"/>
                </a:cubicBezTo>
                <a:cubicBezTo>
                  <a:pt x="100" y="31"/>
                  <a:pt x="97" y="30"/>
                  <a:pt x="95" y="29"/>
                </a:cubicBezTo>
                <a:cubicBezTo>
                  <a:pt x="91" y="28"/>
                  <a:pt x="89" y="25"/>
                  <a:pt x="88" y="22"/>
                </a:cubicBezTo>
                <a:cubicBezTo>
                  <a:pt x="86" y="7"/>
                  <a:pt x="86" y="7"/>
                  <a:pt x="86" y="7"/>
                </a:cubicBezTo>
                <a:cubicBezTo>
                  <a:pt x="71" y="7"/>
                  <a:pt x="71" y="7"/>
                  <a:pt x="71" y="7"/>
                </a:cubicBezTo>
                <a:cubicBezTo>
                  <a:pt x="69" y="22"/>
                  <a:pt x="69" y="22"/>
                  <a:pt x="69" y="22"/>
                </a:cubicBezTo>
                <a:cubicBezTo>
                  <a:pt x="68" y="25"/>
                  <a:pt x="66" y="28"/>
                  <a:pt x="63" y="29"/>
                </a:cubicBezTo>
                <a:cubicBezTo>
                  <a:pt x="60" y="30"/>
                  <a:pt x="58" y="31"/>
                  <a:pt x="55" y="32"/>
                </a:cubicBezTo>
                <a:cubicBezTo>
                  <a:pt x="52" y="34"/>
                  <a:pt x="48" y="34"/>
                  <a:pt x="46" y="32"/>
                </a:cubicBezTo>
                <a:cubicBezTo>
                  <a:pt x="33" y="23"/>
                  <a:pt x="33" y="23"/>
                  <a:pt x="33" y="23"/>
                </a:cubicBezTo>
                <a:cubicBezTo>
                  <a:pt x="23" y="33"/>
                  <a:pt x="23" y="33"/>
                  <a:pt x="23" y="33"/>
                </a:cubicBezTo>
                <a:cubicBezTo>
                  <a:pt x="32" y="45"/>
                  <a:pt x="32" y="45"/>
                  <a:pt x="32" y="45"/>
                </a:cubicBezTo>
                <a:cubicBezTo>
                  <a:pt x="34" y="48"/>
                  <a:pt x="34" y="52"/>
                  <a:pt x="33" y="55"/>
                </a:cubicBezTo>
                <a:cubicBezTo>
                  <a:pt x="31" y="57"/>
                  <a:pt x="30" y="60"/>
                  <a:pt x="29" y="62"/>
                </a:cubicBezTo>
                <a:cubicBezTo>
                  <a:pt x="28" y="66"/>
                  <a:pt x="26" y="68"/>
                  <a:pt x="22" y="69"/>
                </a:cubicBezTo>
                <a:cubicBezTo>
                  <a:pt x="7" y="71"/>
                  <a:pt x="7" y="71"/>
                  <a:pt x="7" y="71"/>
                </a:cubicBezTo>
                <a:cubicBezTo>
                  <a:pt x="7" y="86"/>
                  <a:pt x="7" y="86"/>
                  <a:pt x="7" y="86"/>
                </a:cubicBezTo>
                <a:cubicBezTo>
                  <a:pt x="22" y="88"/>
                  <a:pt x="22" y="88"/>
                  <a:pt x="22" y="88"/>
                </a:cubicBezTo>
                <a:cubicBezTo>
                  <a:pt x="26" y="89"/>
                  <a:pt x="28" y="91"/>
                  <a:pt x="29" y="94"/>
                </a:cubicBezTo>
                <a:cubicBezTo>
                  <a:pt x="30" y="97"/>
                  <a:pt x="31" y="99"/>
                  <a:pt x="33" y="102"/>
                </a:cubicBezTo>
                <a:cubicBezTo>
                  <a:pt x="34" y="105"/>
                  <a:pt x="34" y="109"/>
                  <a:pt x="32" y="111"/>
                </a:cubicBezTo>
                <a:cubicBezTo>
                  <a:pt x="23" y="124"/>
                  <a:pt x="23" y="124"/>
                  <a:pt x="23" y="124"/>
                </a:cubicBezTo>
                <a:cubicBezTo>
                  <a:pt x="33" y="134"/>
                  <a:pt x="33" y="134"/>
                  <a:pt x="33" y="134"/>
                </a:cubicBezTo>
                <a:cubicBezTo>
                  <a:pt x="46" y="125"/>
                  <a:pt x="46" y="125"/>
                  <a:pt x="46" y="125"/>
                </a:cubicBezTo>
                <a:cubicBezTo>
                  <a:pt x="48" y="123"/>
                  <a:pt x="52" y="123"/>
                  <a:pt x="55" y="124"/>
                </a:cubicBezTo>
                <a:cubicBezTo>
                  <a:pt x="58" y="126"/>
                  <a:pt x="60" y="127"/>
                  <a:pt x="63" y="128"/>
                </a:cubicBezTo>
                <a:cubicBezTo>
                  <a:pt x="66" y="129"/>
                  <a:pt x="68" y="131"/>
                  <a:pt x="69" y="135"/>
                </a:cubicBezTo>
                <a:lnTo>
                  <a:pt x="71" y="150"/>
                </a:lnTo>
                <a:close/>
                <a:moveTo>
                  <a:pt x="23" y="124"/>
                </a:moveTo>
                <a:cubicBezTo>
                  <a:pt x="23" y="124"/>
                  <a:pt x="23" y="124"/>
                  <a:pt x="23" y="124"/>
                </a:cubicBezTo>
                <a:cubicBezTo>
                  <a:pt x="23" y="124"/>
                  <a:pt x="23" y="124"/>
                  <a:pt x="23" y="124"/>
                </a:cubicBezTo>
                <a:close/>
                <a:moveTo>
                  <a:pt x="135" y="123"/>
                </a:moveTo>
                <a:cubicBezTo>
                  <a:pt x="135" y="123"/>
                  <a:pt x="135" y="123"/>
                  <a:pt x="135" y="123"/>
                </a:cubicBezTo>
                <a:close/>
                <a:moveTo>
                  <a:pt x="150" y="86"/>
                </a:moveTo>
                <a:cubicBezTo>
                  <a:pt x="150" y="86"/>
                  <a:pt x="150" y="86"/>
                  <a:pt x="150" y="86"/>
                </a:cubicBezTo>
                <a:close/>
                <a:moveTo>
                  <a:pt x="7" y="86"/>
                </a:moveTo>
                <a:cubicBezTo>
                  <a:pt x="7" y="86"/>
                  <a:pt x="7" y="86"/>
                  <a:pt x="7" y="86"/>
                </a:cubicBezTo>
                <a:close/>
                <a:moveTo>
                  <a:pt x="150" y="86"/>
                </a:moveTo>
                <a:cubicBezTo>
                  <a:pt x="150" y="86"/>
                  <a:pt x="150" y="86"/>
                  <a:pt x="150" y="86"/>
                </a:cubicBezTo>
                <a:close/>
                <a:moveTo>
                  <a:pt x="7" y="86"/>
                </a:moveTo>
                <a:cubicBezTo>
                  <a:pt x="7" y="86"/>
                  <a:pt x="7" y="86"/>
                  <a:pt x="7" y="86"/>
                </a:cubicBezTo>
                <a:cubicBezTo>
                  <a:pt x="7" y="86"/>
                  <a:pt x="7" y="86"/>
                  <a:pt x="7" y="86"/>
                </a:cubicBezTo>
                <a:close/>
                <a:moveTo>
                  <a:pt x="124" y="22"/>
                </a:moveTo>
                <a:cubicBezTo>
                  <a:pt x="124" y="22"/>
                  <a:pt x="124" y="22"/>
                  <a:pt x="124" y="22"/>
                </a:cubicBezTo>
                <a:close/>
                <a:moveTo>
                  <a:pt x="124" y="22"/>
                </a:moveTo>
                <a:cubicBezTo>
                  <a:pt x="124" y="22"/>
                  <a:pt x="124" y="22"/>
                  <a:pt x="124" y="22"/>
                </a:cubicBezTo>
                <a:close/>
                <a:moveTo>
                  <a:pt x="79" y="110"/>
                </a:moveTo>
                <a:cubicBezTo>
                  <a:pt x="70" y="110"/>
                  <a:pt x="62" y="106"/>
                  <a:pt x="57" y="100"/>
                </a:cubicBezTo>
                <a:cubicBezTo>
                  <a:pt x="49" y="93"/>
                  <a:pt x="46" y="82"/>
                  <a:pt x="48" y="71"/>
                </a:cubicBezTo>
                <a:cubicBezTo>
                  <a:pt x="51" y="59"/>
                  <a:pt x="60" y="50"/>
                  <a:pt x="72" y="48"/>
                </a:cubicBezTo>
                <a:cubicBezTo>
                  <a:pt x="82" y="46"/>
                  <a:pt x="93" y="49"/>
                  <a:pt x="101" y="56"/>
                </a:cubicBezTo>
                <a:cubicBezTo>
                  <a:pt x="108" y="64"/>
                  <a:pt x="111" y="75"/>
                  <a:pt x="109" y="85"/>
                </a:cubicBezTo>
                <a:cubicBezTo>
                  <a:pt x="107" y="97"/>
                  <a:pt x="97" y="106"/>
                  <a:pt x="86" y="109"/>
                </a:cubicBezTo>
                <a:cubicBezTo>
                  <a:pt x="83" y="109"/>
                  <a:pt x="81" y="110"/>
                  <a:pt x="79" y="110"/>
                </a:cubicBezTo>
                <a:close/>
                <a:moveTo>
                  <a:pt x="79" y="54"/>
                </a:moveTo>
                <a:cubicBezTo>
                  <a:pt x="77" y="54"/>
                  <a:pt x="75" y="54"/>
                  <a:pt x="73" y="55"/>
                </a:cubicBezTo>
                <a:cubicBezTo>
                  <a:pt x="64" y="57"/>
                  <a:pt x="57" y="64"/>
                  <a:pt x="55" y="73"/>
                </a:cubicBezTo>
                <a:cubicBezTo>
                  <a:pt x="53" y="81"/>
                  <a:pt x="56" y="89"/>
                  <a:pt x="62" y="95"/>
                </a:cubicBezTo>
                <a:cubicBezTo>
                  <a:pt x="68" y="101"/>
                  <a:pt x="76" y="104"/>
                  <a:pt x="84" y="102"/>
                </a:cubicBezTo>
                <a:cubicBezTo>
                  <a:pt x="84" y="102"/>
                  <a:pt x="84" y="102"/>
                  <a:pt x="84" y="102"/>
                </a:cubicBezTo>
                <a:cubicBezTo>
                  <a:pt x="93" y="100"/>
                  <a:pt x="100" y="93"/>
                  <a:pt x="102" y="84"/>
                </a:cubicBezTo>
                <a:cubicBezTo>
                  <a:pt x="104" y="76"/>
                  <a:pt x="102" y="67"/>
                  <a:pt x="96" y="61"/>
                </a:cubicBezTo>
                <a:cubicBezTo>
                  <a:pt x="91" y="57"/>
                  <a:pt x="85" y="54"/>
                  <a:pt x="79" y="54"/>
                </a:cubicBezTo>
                <a:close/>
              </a:path>
            </a:pathLst>
          </a:custGeom>
          <a:noFill/>
          <a:ln>
            <a:noFill/>
          </a:ln>
          <a:extLst>
            <a:ext uri="{909E8E84-426E-40DD-AFC4-6F175D3DCCD1}">
              <a14:hiddenFill xmlns:a14="http://schemas.microsoft.com/office/drawing/2010/main">
                <a:solidFill>
                  <a:srgbClr val="E3BE17"/>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pitchFamily="34" charset="0"/>
              <a:ea typeface="+mn-ea"/>
              <a:cs typeface="+mn-ea"/>
            </a:endParaRPr>
          </a:p>
        </p:txBody>
      </p:sp>
      <p:sp>
        <p:nvSpPr>
          <p:cNvPr id="8" name="TextBox 93"/>
          <p:cNvSpPr txBox="1">
            <a:spLocks noChangeArrowheads="1"/>
          </p:cNvSpPr>
          <p:nvPr>
            <p:custDataLst>
              <p:tags r:id="rId14"/>
            </p:custDataLst>
          </p:nvPr>
        </p:nvSpPr>
        <p:spPr bwMode="auto">
          <a:xfrm>
            <a:off x="8257540" y="2599690"/>
            <a:ext cx="2924175"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a:lnSpc>
                <a:spcPct val="90000"/>
              </a:lnSpc>
              <a:spcBef>
                <a:spcPts val="1000"/>
              </a:spcBef>
              <a:buFont typeface="Arial" panose="020B0604020202020204" pitchFamily="34" charset="0"/>
              <a:buChar char="•"/>
              <a:defRPr sz="2800">
                <a:solidFill>
                  <a:srgbClr val="262626"/>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262626"/>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262626"/>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262626"/>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pitchFamily="34" charset="0"/>
              </a:defRPr>
            </a:lvl9pPr>
          </a:lstStyle>
          <a:p>
            <a:pPr marL="0" marR="0" lvl="0" indent="0" algn="ctr" defTabSz="914400" rtl="0" eaLnBrk="0" fontAlgn="base" latinLnBrk="0" hangingPunct="0">
              <a:lnSpc>
                <a:spcPct val="140000"/>
              </a:lnSpc>
              <a:spcBef>
                <a:spcPts val="1000"/>
              </a:spcBef>
              <a:spcAft>
                <a:spcPct val="0"/>
              </a:spcAft>
              <a:buClrTx/>
              <a:buSzTx/>
              <a:buFont typeface="Arial" panose="020B0604020202020204" pitchFamily="34" charset="0"/>
              <a:buNone/>
              <a:defRPr/>
            </a:pPr>
            <a:r>
              <a:rPr kumimoji="0" lang="zh-CN" altLang="en-US" sz="1400" b="1"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anose="02010600030101010101" pitchFamily="2" charset="-122"/>
              </a:rPr>
              <a:t>（3）精神外科治疗：</a:t>
            </a:r>
            <a:r>
              <a:rPr kumimoji="0" lang="zh-CN" altLang="en-US" sz="1400" b="0"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anose="02010600030101010101" pitchFamily="2" charset="-122"/>
              </a:rPr>
              <a:t>颞叶切除或立体定向手术可改善一些人格障碍的表现，但应严格掌握适应证。</a:t>
            </a:r>
            <a:endParaRPr kumimoji="0" lang="zh-CN" altLang="en-US" sz="1400" b="0"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anose="02010600030101010101" pitchFamily="2" charset="-122"/>
            </a:endParaRPr>
          </a:p>
        </p:txBody>
      </p:sp>
      <p:sp>
        <p:nvSpPr>
          <p:cNvPr id="10" name="Title 6"/>
          <p:cNvSpPr txBox="1"/>
          <p:nvPr>
            <p:custDataLst>
              <p:tags r:id="rId15"/>
            </p:custDataLst>
          </p:nvPr>
        </p:nvSpPr>
        <p:spPr>
          <a:xfrm>
            <a:off x="3352800" y="1375410"/>
            <a:ext cx="5484813"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rPr>
              <a:t>3. 应对措施</a:t>
            </a:r>
            <a:endPar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1" name="Freeform 19"/>
          <p:cNvSpPr>
            <a:spLocks noEditPoints="1"/>
          </p:cNvSpPr>
          <p:nvPr>
            <p:custDataLst>
              <p:tags r:id="rId16"/>
            </p:custDataLst>
          </p:nvPr>
        </p:nvSpPr>
        <p:spPr bwMode="auto">
          <a:xfrm>
            <a:off x="6334760" y="2829560"/>
            <a:ext cx="434975" cy="435610"/>
          </a:xfrm>
          <a:custGeom>
            <a:avLst/>
            <a:gdLst>
              <a:gd name="T0" fmla="*/ 278914 w 157"/>
              <a:gd name="T1" fmla="*/ 658064 h 157"/>
              <a:gd name="T2" fmla="*/ 226618 w 157"/>
              <a:gd name="T3" fmla="*/ 570903 h 157"/>
              <a:gd name="T4" fmla="*/ 126383 w 157"/>
              <a:gd name="T5" fmla="*/ 605767 h 157"/>
              <a:gd name="T6" fmla="*/ 113309 w 157"/>
              <a:gd name="T7" fmla="*/ 466310 h 157"/>
              <a:gd name="T8" fmla="*/ 91519 w 157"/>
              <a:gd name="T9" fmla="*/ 414014 h 157"/>
              <a:gd name="T10" fmla="*/ 0 w 157"/>
              <a:gd name="T11" fmla="*/ 309421 h 157"/>
              <a:gd name="T12" fmla="*/ 100235 w 157"/>
              <a:gd name="T13" fmla="*/ 261482 h 157"/>
              <a:gd name="T14" fmla="*/ 74087 w 157"/>
              <a:gd name="T15" fmla="*/ 161247 h 157"/>
              <a:gd name="T16" fmla="*/ 161247 w 157"/>
              <a:gd name="T17" fmla="*/ 74087 h 157"/>
              <a:gd name="T18" fmla="*/ 265840 w 157"/>
              <a:gd name="T19" fmla="*/ 95877 h 157"/>
              <a:gd name="T20" fmla="*/ 309421 w 157"/>
              <a:gd name="T21" fmla="*/ 0 h 157"/>
              <a:gd name="T22" fmla="*/ 414014 w 157"/>
              <a:gd name="T23" fmla="*/ 91519 h 157"/>
              <a:gd name="T24" fmla="*/ 466310 w 157"/>
              <a:gd name="T25" fmla="*/ 113309 h 157"/>
              <a:gd name="T26" fmla="*/ 610125 w 157"/>
              <a:gd name="T27" fmla="*/ 122025 h 157"/>
              <a:gd name="T28" fmla="*/ 570903 w 157"/>
              <a:gd name="T29" fmla="*/ 222260 h 157"/>
              <a:gd name="T30" fmla="*/ 662422 w 157"/>
              <a:gd name="T31" fmla="*/ 278914 h 157"/>
              <a:gd name="T32" fmla="*/ 684212 w 157"/>
              <a:gd name="T33" fmla="*/ 374791 h 157"/>
              <a:gd name="T34" fmla="*/ 588335 w 157"/>
              <a:gd name="T35" fmla="*/ 418372 h 157"/>
              <a:gd name="T36" fmla="*/ 610125 w 157"/>
              <a:gd name="T37" fmla="*/ 522965 h 157"/>
              <a:gd name="T38" fmla="*/ 522965 w 157"/>
              <a:gd name="T39" fmla="*/ 610125 h 157"/>
              <a:gd name="T40" fmla="*/ 422730 w 157"/>
              <a:gd name="T41" fmla="*/ 583977 h 157"/>
              <a:gd name="T42" fmla="*/ 374791 w 157"/>
              <a:gd name="T43" fmla="*/ 684212 h 157"/>
              <a:gd name="T44" fmla="*/ 383507 w 157"/>
              <a:gd name="T45" fmla="*/ 588335 h 157"/>
              <a:gd name="T46" fmla="*/ 488100 w 157"/>
              <a:gd name="T47" fmla="*/ 544755 h 157"/>
              <a:gd name="T48" fmla="*/ 544755 w 157"/>
              <a:gd name="T49" fmla="*/ 483742 h 157"/>
              <a:gd name="T50" fmla="*/ 588335 w 157"/>
              <a:gd name="T51" fmla="*/ 383507 h 157"/>
              <a:gd name="T52" fmla="*/ 588335 w 157"/>
              <a:gd name="T53" fmla="*/ 300705 h 157"/>
              <a:gd name="T54" fmla="*/ 544755 w 157"/>
              <a:gd name="T55" fmla="*/ 196112 h 157"/>
              <a:gd name="T56" fmla="*/ 488100 w 157"/>
              <a:gd name="T57" fmla="*/ 139457 h 157"/>
              <a:gd name="T58" fmla="*/ 383507 w 157"/>
              <a:gd name="T59" fmla="*/ 95877 h 157"/>
              <a:gd name="T60" fmla="*/ 300705 w 157"/>
              <a:gd name="T61" fmla="*/ 95877 h 157"/>
              <a:gd name="T62" fmla="*/ 200470 w 157"/>
              <a:gd name="T63" fmla="*/ 139457 h 157"/>
              <a:gd name="T64" fmla="*/ 139457 w 157"/>
              <a:gd name="T65" fmla="*/ 196112 h 157"/>
              <a:gd name="T66" fmla="*/ 95877 w 157"/>
              <a:gd name="T67" fmla="*/ 300705 h 157"/>
              <a:gd name="T68" fmla="*/ 95877 w 157"/>
              <a:gd name="T69" fmla="*/ 383507 h 157"/>
              <a:gd name="T70" fmla="*/ 139457 w 157"/>
              <a:gd name="T71" fmla="*/ 483742 h 157"/>
              <a:gd name="T72" fmla="*/ 200470 w 157"/>
              <a:gd name="T73" fmla="*/ 544755 h 157"/>
              <a:gd name="T74" fmla="*/ 300705 w 157"/>
              <a:gd name="T75" fmla="*/ 588335 h 157"/>
              <a:gd name="T76" fmla="*/ 100235 w 157"/>
              <a:gd name="T77" fmla="*/ 540397 h 157"/>
              <a:gd name="T78" fmla="*/ 588335 w 157"/>
              <a:gd name="T79" fmla="*/ 536039 h 157"/>
              <a:gd name="T80" fmla="*/ 30506 w 157"/>
              <a:gd name="T81" fmla="*/ 374791 h 157"/>
              <a:gd name="T82" fmla="*/ 653706 w 157"/>
              <a:gd name="T83" fmla="*/ 374791 h 157"/>
              <a:gd name="T84" fmla="*/ 30506 w 157"/>
              <a:gd name="T85" fmla="*/ 374791 h 157"/>
              <a:gd name="T86" fmla="*/ 540397 w 157"/>
              <a:gd name="T87" fmla="*/ 95877 h 157"/>
              <a:gd name="T88" fmla="*/ 248408 w 157"/>
              <a:gd name="T89" fmla="*/ 435804 h 157"/>
              <a:gd name="T90" fmla="*/ 440162 w 157"/>
              <a:gd name="T91" fmla="*/ 244050 h 157"/>
              <a:gd name="T92" fmla="*/ 344285 w 157"/>
              <a:gd name="T93" fmla="*/ 479384 h 157"/>
              <a:gd name="T94" fmla="*/ 239692 w 157"/>
              <a:gd name="T95" fmla="*/ 318137 h 157"/>
              <a:gd name="T96" fmla="*/ 366075 w 157"/>
              <a:gd name="T97" fmla="*/ 444520 h 157"/>
              <a:gd name="T98" fmla="*/ 344285 w 157"/>
              <a:gd name="T99" fmla="*/ 235334 h 1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7" h="157">
                <a:moveTo>
                  <a:pt x="86" y="157"/>
                </a:moveTo>
                <a:cubicBezTo>
                  <a:pt x="71" y="157"/>
                  <a:pt x="71" y="157"/>
                  <a:pt x="71" y="157"/>
                </a:cubicBezTo>
                <a:cubicBezTo>
                  <a:pt x="68" y="157"/>
                  <a:pt x="65" y="154"/>
                  <a:pt x="64" y="151"/>
                </a:cubicBezTo>
                <a:cubicBezTo>
                  <a:pt x="62" y="136"/>
                  <a:pt x="62" y="136"/>
                  <a:pt x="62" y="136"/>
                </a:cubicBezTo>
                <a:cubicBezTo>
                  <a:pt x="62" y="135"/>
                  <a:pt x="61" y="135"/>
                  <a:pt x="61" y="134"/>
                </a:cubicBezTo>
                <a:cubicBezTo>
                  <a:pt x="58" y="133"/>
                  <a:pt x="55" y="132"/>
                  <a:pt x="52" y="131"/>
                </a:cubicBezTo>
                <a:cubicBezTo>
                  <a:pt x="51" y="130"/>
                  <a:pt x="50" y="130"/>
                  <a:pt x="50" y="131"/>
                </a:cubicBezTo>
                <a:cubicBezTo>
                  <a:pt x="37" y="140"/>
                  <a:pt x="37" y="140"/>
                  <a:pt x="37" y="140"/>
                </a:cubicBezTo>
                <a:cubicBezTo>
                  <a:pt x="35" y="142"/>
                  <a:pt x="31" y="142"/>
                  <a:pt x="29" y="139"/>
                </a:cubicBezTo>
                <a:cubicBezTo>
                  <a:pt x="18" y="129"/>
                  <a:pt x="18" y="129"/>
                  <a:pt x="18" y="129"/>
                </a:cubicBezTo>
                <a:cubicBezTo>
                  <a:pt x="15" y="126"/>
                  <a:pt x="15" y="122"/>
                  <a:pt x="17" y="120"/>
                </a:cubicBezTo>
                <a:cubicBezTo>
                  <a:pt x="26" y="107"/>
                  <a:pt x="26" y="107"/>
                  <a:pt x="26" y="107"/>
                </a:cubicBezTo>
                <a:cubicBezTo>
                  <a:pt x="27" y="107"/>
                  <a:pt x="27" y="106"/>
                  <a:pt x="26" y="105"/>
                </a:cubicBezTo>
                <a:cubicBezTo>
                  <a:pt x="25" y="102"/>
                  <a:pt x="24" y="99"/>
                  <a:pt x="23" y="96"/>
                </a:cubicBezTo>
                <a:cubicBezTo>
                  <a:pt x="22" y="96"/>
                  <a:pt x="22" y="95"/>
                  <a:pt x="21" y="95"/>
                </a:cubicBezTo>
                <a:cubicBezTo>
                  <a:pt x="6" y="93"/>
                  <a:pt x="6" y="93"/>
                  <a:pt x="6" y="93"/>
                </a:cubicBezTo>
                <a:cubicBezTo>
                  <a:pt x="3" y="92"/>
                  <a:pt x="0" y="89"/>
                  <a:pt x="0" y="86"/>
                </a:cubicBezTo>
                <a:cubicBezTo>
                  <a:pt x="0" y="71"/>
                  <a:pt x="0" y="71"/>
                  <a:pt x="0" y="71"/>
                </a:cubicBezTo>
                <a:cubicBezTo>
                  <a:pt x="0" y="67"/>
                  <a:pt x="3" y="64"/>
                  <a:pt x="6" y="64"/>
                </a:cubicBezTo>
                <a:cubicBezTo>
                  <a:pt x="21" y="62"/>
                  <a:pt x="21" y="62"/>
                  <a:pt x="21" y="62"/>
                </a:cubicBezTo>
                <a:cubicBezTo>
                  <a:pt x="22" y="61"/>
                  <a:pt x="22" y="61"/>
                  <a:pt x="23" y="60"/>
                </a:cubicBezTo>
                <a:cubicBezTo>
                  <a:pt x="24" y="57"/>
                  <a:pt x="25" y="54"/>
                  <a:pt x="26" y="51"/>
                </a:cubicBezTo>
                <a:cubicBezTo>
                  <a:pt x="27" y="51"/>
                  <a:pt x="27" y="50"/>
                  <a:pt x="26" y="50"/>
                </a:cubicBezTo>
                <a:cubicBezTo>
                  <a:pt x="17" y="37"/>
                  <a:pt x="17" y="37"/>
                  <a:pt x="17" y="37"/>
                </a:cubicBezTo>
                <a:cubicBezTo>
                  <a:pt x="15" y="34"/>
                  <a:pt x="15" y="30"/>
                  <a:pt x="18" y="28"/>
                </a:cubicBezTo>
                <a:cubicBezTo>
                  <a:pt x="29" y="17"/>
                  <a:pt x="29" y="17"/>
                  <a:pt x="29" y="17"/>
                </a:cubicBezTo>
                <a:cubicBezTo>
                  <a:pt x="31" y="15"/>
                  <a:pt x="35" y="15"/>
                  <a:pt x="37" y="17"/>
                </a:cubicBezTo>
                <a:cubicBezTo>
                  <a:pt x="50" y="26"/>
                  <a:pt x="50" y="26"/>
                  <a:pt x="50" y="26"/>
                </a:cubicBezTo>
                <a:cubicBezTo>
                  <a:pt x="50" y="26"/>
                  <a:pt x="51" y="26"/>
                  <a:pt x="52" y="26"/>
                </a:cubicBezTo>
                <a:cubicBezTo>
                  <a:pt x="55" y="24"/>
                  <a:pt x="58" y="23"/>
                  <a:pt x="61" y="22"/>
                </a:cubicBezTo>
                <a:cubicBezTo>
                  <a:pt x="61" y="22"/>
                  <a:pt x="62" y="22"/>
                  <a:pt x="62" y="21"/>
                </a:cubicBezTo>
                <a:cubicBezTo>
                  <a:pt x="64" y="5"/>
                  <a:pt x="64" y="5"/>
                  <a:pt x="64" y="5"/>
                </a:cubicBezTo>
                <a:cubicBezTo>
                  <a:pt x="65" y="2"/>
                  <a:pt x="68" y="0"/>
                  <a:pt x="71" y="0"/>
                </a:cubicBezTo>
                <a:cubicBezTo>
                  <a:pt x="86" y="0"/>
                  <a:pt x="86" y="0"/>
                  <a:pt x="86" y="0"/>
                </a:cubicBezTo>
                <a:cubicBezTo>
                  <a:pt x="90" y="0"/>
                  <a:pt x="93" y="2"/>
                  <a:pt x="93" y="5"/>
                </a:cubicBezTo>
                <a:cubicBezTo>
                  <a:pt x="95" y="21"/>
                  <a:pt x="95" y="21"/>
                  <a:pt x="95" y="21"/>
                </a:cubicBezTo>
                <a:cubicBezTo>
                  <a:pt x="96" y="22"/>
                  <a:pt x="96" y="22"/>
                  <a:pt x="97" y="22"/>
                </a:cubicBezTo>
                <a:cubicBezTo>
                  <a:pt x="100" y="23"/>
                  <a:pt x="103" y="24"/>
                  <a:pt x="106" y="26"/>
                </a:cubicBezTo>
                <a:cubicBezTo>
                  <a:pt x="106" y="26"/>
                  <a:pt x="107" y="26"/>
                  <a:pt x="107" y="26"/>
                </a:cubicBezTo>
                <a:cubicBezTo>
                  <a:pt x="120" y="17"/>
                  <a:pt x="120" y="17"/>
                  <a:pt x="120" y="17"/>
                </a:cubicBezTo>
                <a:cubicBezTo>
                  <a:pt x="123" y="15"/>
                  <a:pt x="127" y="15"/>
                  <a:pt x="129" y="17"/>
                </a:cubicBezTo>
                <a:cubicBezTo>
                  <a:pt x="140" y="28"/>
                  <a:pt x="140" y="28"/>
                  <a:pt x="140" y="28"/>
                </a:cubicBezTo>
                <a:cubicBezTo>
                  <a:pt x="142" y="30"/>
                  <a:pt x="142" y="34"/>
                  <a:pt x="140" y="37"/>
                </a:cubicBezTo>
                <a:cubicBezTo>
                  <a:pt x="131" y="50"/>
                  <a:pt x="131" y="50"/>
                  <a:pt x="131" y="50"/>
                </a:cubicBezTo>
                <a:cubicBezTo>
                  <a:pt x="131" y="50"/>
                  <a:pt x="131" y="51"/>
                  <a:pt x="131" y="51"/>
                </a:cubicBezTo>
                <a:cubicBezTo>
                  <a:pt x="133" y="54"/>
                  <a:pt x="134" y="57"/>
                  <a:pt x="135" y="60"/>
                </a:cubicBezTo>
                <a:cubicBezTo>
                  <a:pt x="135" y="61"/>
                  <a:pt x="135" y="61"/>
                  <a:pt x="136" y="62"/>
                </a:cubicBezTo>
                <a:cubicBezTo>
                  <a:pt x="152" y="64"/>
                  <a:pt x="152" y="64"/>
                  <a:pt x="152" y="64"/>
                </a:cubicBezTo>
                <a:cubicBezTo>
                  <a:pt x="152" y="64"/>
                  <a:pt x="152" y="64"/>
                  <a:pt x="152" y="64"/>
                </a:cubicBezTo>
                <a:cubicBezTo>
                  <a:pt x="155" y="64"/>
                  <a:pt x="157" y="67"/>
                  <a:pt x="157" y="71"/>
                </a:cubicBezTo>
                <a:cubicBezTo>
                  <a:pt x="157" y="86"/>
                  <a:pt x="157" y="86"/>
                  <a:pt x="157" y="86"/>
                </a:cubicBezTo>
                <a:cubicBezTo>
                  <a:pt x="157" y="89"/>
                  <a:pt x="155" y="92"/>
                  <a:pt x="151" y="93"/>
                </a:cubicBezTo>
                <a:cubicBezTo>
                  <a:pt x="136" y="95"/>
                  <a:pt x="136" y="95"/>
                  <a:pt x="136" y="95"/>
                </a:cubicBezTo>
                <a:cubicBezTo>
                  <a:pt x="135" y="95"/>
                  <a:pt x="135" y="96"/>
                  <a:pt x="135" y="96"/>
                </a:cubicBezTo>
                <a:cubicBezTo>
                  <a:pt x="134" y="99"/>
                  <a:pt x="133" y="102"/>
                  <a:pt x="131" y="105"/>
                </a:cubicBezTo>
                <a:cubicBezTo>
                  <a:pt x="131" y="106"/>
                  <a:pt x="131" y="107"/>
                  <a:pt x="131" y="107"/>
                </a:cubicBezTo>
                <a:cubicBezTo>
                  <a:pt x="140" y="120"/>
                  <a:pt x="140" y="120"/>
                  <a:pt x="140" y="120"/>
                </a:cubicBezTo>
                <a:cubicBezTo>
                  <a:pt x="142" y="122"/>
                  <a:pt x="142" y="126"/>
                  <a:pt x="140" y="129"/>
                </a:cubicBezTo>
                <a:cubicBezTo>
                  <a:pt x="129" y="139"/>
                  <a:pt x="129" y="139"/>
                  <a:pt x="129" y="139"/>
                </a:cubicBezTo>
                <a:cubicBezTo>
                  <a:pt x="127" y="142"/>
                  <a:pt x="123" y="142"/>
                  <a:pt x="120" y="140"/>
                </a:cubicBezTo>
                <a:cubicBezTo>
                  <a:pt x="107" y="131"/>
                  <a:pt x="107" y="131"/>
                  <a:pt x="107" y="131"/>
                </a:cubicBezTo>
                <a:cubicBezTo>
                  <a:pt x="107" y="130"/>
                  <a:pt x="106" y="130"/>
                  <a:pt x="106" y="131"/>
                </a:cubicBezTo>
                <a:cubicBezTo>
                  <a:pt x="103" y="132"/>
                  <a:pt x="100" y="133"/>
                  <a:pt x="97" y="134"/>
                </a:cubicBezTo>
                <a:cubicBezTo>
                  <a:pt x="96" y="135"/>
                  <a:pt x="96" y="135"/>
                  <a:pt x="95" y="136"/>
                </a:cubicBezTo>
                <a:cubicBezTo>
                  <a:pt x="93" y="151"/>
                  <a:pt x="93" y="151"/>
                  <a:pt x="93" y="151"/>
                </a:cubicBezTo>
                <a:cubicBezTo>
                  <a:pt x="93" y="154"/>
                  <a:pt x="90" y="157"/>
                  <a:pt x="86" y="157"/>
                </a:cubicBezTo>
                <a:close/>
                <a:moveTo>
                  <a:pt x="71" y="150"/>
                </a:moveTo>
                <a:cubicBezTo>
                  <a:pt x="86" y="150"/>
                  <a:pt x="86" y="150"/>
                  <a:pt x="86" y="150"/>
                </a:cubicBezTo>
                <a:cubicBezTo>
                  <a:pt x="88" y="135"/>
                  <a:pt x="88" y="135"/>
                  <a:pt x="88" y="135"/>
                </a:cubicBezTo>
                <a:cubicBezTo>
                  <a:pt x="89" y="131"/>
                  <a:pt x="91" y="129"/>
                  <a:pt x="95" y="128"/>
                </a:cubicBezTo>
                <a:cubicBezTo>
                  <a:pt x="97" y="127"/>
                  <a:pt x="100" y="126"/>
                  <a:pt x="102" y="124"/>
                </a:cubicBezTo>
                <a:cubicBezTo>
                  <a:pt x="105" y="123"/>
                  <a:pt x="109" y="123"/>
                  <a:pt x="112" y="125"/>
                </a:cubicBezTo>
                <a:cubicBezTo>
                  <a:pt x="124" y="134"/>
                  <a:pt x="124" y="134"/>
                  <a:pt x="124" y="134"/>
                </a:cubicBezTo>
                <a:cubicBezTo>
                  <a:pt x="134" y="124"/>
                  <a:pt x="134" y="124"/>
                  <a:pt x="134" y="124"/>
                </a:cubicBezTo>
                <a:cubicBezTo>
                  <a:pt x="125" y="111"/>
                  <a:pt x="125" y="111"/>
                  <a:pt x="125" y="111"/>
                </a:cubicBezTo>
                <a:cubicBezTo>
                  <a:pt x="123" y="109"/>
                  <a:pt x="123" y="105"/>
                  <a:pt x="125" y="102"/>
                </a:cubicBezTo>
                <a:cubicBezTo>
                  <a:pt x="126" y="99"/>
                  <a:pt x="127" y="97"/>
                  <a:pt x="128" y="94"/>
                </a:cubicBezTo>
                <a:cubicBezTo>
                  <a:pt x="129" y="91"/>
                  <a:pt x="132" y="89"/>
                  <a:pt x="135" y="88"/>
                </a:cubicBezTo>
                <a:cubicBezTo>
                  <a:pt x="150" y="86"/>
                  <a:pt x="150" y="86"/>
                  <a:pt x="150" y="86"/>
                </a:cubicBezTo>
                <a:cubicBezTo>
                  <a:pt x="150" y="71"/>
                  <a:pt x="150" y="71"/>
                  <a:pt x="150" y="71"/>
                </a:cubicBezTo>
                <a:cubicBezTo>
                  <a:pt x="135" y="69"/>
                  <a:pt x="135" y="69"/>
                  <a:pt x="135" y="69"/>
                </a:cubicBezTo>
                <a:cubicBezTo>
                  <a:pt x="132" y="68"/>
                  <a:pt x="129" y="66"/>
                  <a:pt x="128" y="62"/>
                </a:cubicBezTo>
                <a:cubicBezTo>
                  <a:pt x="127" y="60"/>
                  <a:pt x="126" y="57"/>
                  <a:pt x="125" y="55"/>
                </a:cubicBezTo>
                <a:cubicBezTo>
                  <a:pt x="123" y="52"/>
                  <a:pt x="123" y="48"/>
                  <a:pt x="125" y="45"/>
                </a:cubicBezTo>
                <a:cubicBezTo>
                  <a:pt x="134" y="33"/>
                  <a:pt x="134" y="33"/>
                  <a:pt x="134" y="33"/>
                </a:cubicBezTo>
                <a:cubicBezTo>
                  <a:pt x="124" y="23"/>
                  <a:pt x="124" y="23"/>
                  <a:pt x="124" y="23"/>
                </a:cubicBezTo>
                <a:cubicBezTo>
                  <a:pt x="112" y="32"/>
                  <a:pt x="112" y="32"/>
                  <a:pt x="112" y="32"/>
                </a:cubicBezTo>
                <a:cubicBezTo>
                  <a:pt x="109" y="34"/>
                  <a:pt x="105" y="34"/>
                  <a:pt x="102" y="32"/>
                </a:cubicBezTo>
                <a:cubicBezTo>
                  <a:pt x="100" y="31"/>
                  <a:pt x="97" y="30"/>
                  <a:pt x="95" y="29"/>
                </a:cubicBezTo>
                <a:cubicBezTo>
                  <a:pt x="91" y="28"/>
                  <a:pt x="89" y="25"/>
                  <a:pt x="88" y="22"/>
                </a:cubicBezTo>
                <a:cubicBezTo>
                  <a:pt x="86" y="7"/>
                  <a:pt x="86" y="7"/>
                  <a:pt x="86" y="7"/>
                </a:cubicBezTo>
                <a:cubicBezTo>
                  <a:pt x="71" y="7"/>
                  <a:pt x="71" y="7"/>
                  <a:pt x="71" y="7"/>
                </a:cubicBezTo>
                <a:cubicBezTo>
                  <a:pt x="69" y="22"/>
                  <a:pt x="69" y="22"/>
                  <a:pt x="69" y="22"/>
                </a:cubicBezTo>
                <a:cubicBezTo>
                  <a:pt x="68" y="25"/>
                  <a:pt x="66" y="28"/>
                  <a:pt x="63" y="29"/>
                </a:cubicBezTo>
                <a:cubicBezTo>
                  <a:pt x="60" y="30"/>
                  <a:pt x="58" y="31"/>
                  <a:pt x="55" y="32"/>
                </a:cubicBezTo>
                <a:cubicBezTo>
                  <a:pt x="52" y="34"/>
                  <a:pt x="48" y="34"/>
                  <a:pt x="46" y="32"/>
                </a:cubicBezTo>
                <a:cubicBezTo>
                  <a:pt x="33" y="23"/>
                  <a:pt x="33" y="23"/>
                  <a:pt x="33" y="23"/>
                </a:cubicBezTo>
                <a:cubicBezTo>
                  <a:pt x="23" y="33"/>
                  <a:pt x="23" y="33"/>
                  <a:pt x="23" y="33"/>
                </a:cubicBezTo>
                <a:cubicBezTo>
                  <a:pt x="32" y="45"/>
                  <a:pt x="32" y="45"/>
                  <a:pt x="32" y="45"/>
                </a:cubicBezTo>
                <a:cubicBezTo>
                  <a:pt x="34" y="48"/>
                  <a:pt x="34" y="52"/>
                  <a:pt x="33" y="55"/>
                </a:cubicBezTo>
                <a:cubicBezTo>
                  <a:pt x="31" y="57"/>
                  <a:pt x="30" y="60"/>
                  <a:pt x="29" y="62"/>
                </a:cubicBezTo>
                <a:cubicBezTo>
                  <a:pt x="28" y="66"/>
                  <a:pt x="26" y="68"/>
                  <a:pt x="22" y="69"/>
                </a:cubicBezTo>
                <a:cubicBezTo>
                  <a:pt x="7" y="71"/>
                  <a:pt x="7" y="71"/>
                  <a:pt x="7" y="71"/>
                </a:cubicBezTo>
                <a:cubicBezTo>
                  <a:pt x="7" y="86"/>
                  <a:pt x="7" y="86"/>
                  <a:pt x="7" y="86"/>
                </a:cubicBezTo>
                <a:cubicBezTo>
                  <a:pt x="22" y="88"/>
                  <a:pt x="22" y="88"/>
                  <a:pt x="22" y="88"/>
                </a:cubicBezTo>
                <a:cubicBezTo>
                  <a:pt x="26" y="89"/>
                  <a:pt x="28" y="91"/>
                  <a:pt x="29" y="94"/>
                </a:cubicBezTo>
                <a:cubicBezTo>
                  <a:pt x="30" y="97"/>
                  <a:pt x="31" y="99"/>
                  <a:pt x="33" y="102"/>
                </a:cubicBezTo>
                <a:cubicBezTo>
                  <a:pt x="34" y="105"/>
                  <a:pt x="34" y="109"/>
                  <a:pt x="32" y="111"/>
                </a:cubicBezTo>
                <a:cubicBezTo>
                  <a:pt x="23" y="124"/>
                  <a:pt x="23" y="124"/>
                  <a:pt x="23" y="124"/>
                </a:cubicBezTo>
                <a:cubicBezTo>
                  <a:pt x="33" y="134"/>
                  <a:pt x="33" y="134"/>
                  <a:pt x="33" y="134"/>
                </a:cubicBezTo>
                <a:cubicBezTo>
                  <a:pt x="46" y="125"/>
                  <a:pt x="46" y="125"/>
                  <a:pt x="46" y="125"/>
                </a:cubicBezTo>
                <a:cubicBezTo>
                  <a:pt x="48" y="123"/>
                  <a:pt x="52" y="123"/>
                  <a:pt x="55" y="124"/>
                </a:cubicBezTo>
                <a:cubicBezTo>
                  <a:pt x="58" y="126"/>
                  <a:pt x="60" y="127"/>
                  <a:pt x="63" y="128"/>
                </a:cubicBezTo>
                <a:cubicBezTo>
                  <a:pt x="66" y="129"/>
                  <a:pt x="68" y="131"/>
                  <a:pt x="69" y="135"/>
                </a:cubicBezTo>
                <a:lnTo>
                  <a:pt x="71" y="150"/>
                </a:lnTo>
                <a:close/>
                <a:moveTo>
                  <a:pt x="23" y="124"/>
                </a:moveTo>
                <a:cubicBezTo>
                  <a:pt x="23" y="124"/>
                  <a:pt x="23" y="124"/>
                  <a:pt x="23" y="124"/>
                </a:cubicBezTo>
                <a:cubicBezTo>
                  <a:pt x="23" y="124"/>
                  <a:pt x="23" y="124"/>
                  <a:pt x="23" y="124"/>
                </a:cubicBezTo>
                <a:close/>
                <a:moveTo>
                  <a:pt x="135" y="123"/>
                </a:moveTo>
                <a:cubicBezTo>
                  <a:pt x="135" y="123"/>
                  <a:pt x="135" y="123"/>
                  <a:pt x="135" y="123"/>
                </a:cubicBezTo>
                <a:close/>
                <a:moveTo>
                  <a:pt x="150" y="86"/>
                </a:moveTo>
                <a:cubicBezTo>
                  <a:pt x="150" y="86"/>
                  <a:pt x="150" y="86"/>
                  <a:pt x="150" y="86"/>
                </a:cubicBezTo>
                <a:close/>
                <a:moveTo>
                  <a:pt x="7" y="86"/>
                </a:moveTo>
                <a:cubicBezTo>
                  <a:pt x="7" y="86"/>
                  <a:pt x="7" y="86"/>
                  <a:pt x="7" y="86"/>
                </a:cubicBezTo>
                <a:close/>
                <a:moveTo>
                  <a:pt x="150" y="86"/>
                </a:moveTo>
                <a:cubicBezTo>
                  <a:pt x="150" y="86"/>
                  <a:pt x="150" y="86"/>
                  <a:pt x="150" y="86"/>
                </a:cubicBezTo>
                <a:close/>
                <a:moveTo>
                  <a:pt x="7" y="86"/>
                </a:moveTo>
                <a:cubicBezTo>
                  <a:pt x="7" y="86"/>
                  <a:pt x="7" y="86"/>
                  <a:pt x="7" y="86"/>
                </a:cubicBezTo>
                <a:cubicBezTo>
                  <a:pt x="7" y="86"/>
                  <a:pt x="7" y="86"/>
                  <a:pt x="7" y="86"/>
                </a:cubicBezTo>
                <a:close/>
                <a:moveTo>
                  <a:pt x="124" y="22"/>
                </a:moveTo>
                <a:cubicBezTo>
                  <a:pt x="124" y="22"/>
                  <a:pt x="124" y="22"/>
                  <a:pt x="124" y="22"/>
                </a:cubicBezTo>
                <a:close/>
                <a:moveTo>
                  <a:pt x="124" y="22"/>
                </a:moveTo>
                <a:cubicBezTo>
                  <a:pt x="124" y="22"/>
                  <a:pt x="124" y="22"/>
                  <a:pt x="124" y="22"/>
                </a:cubicBezTo>
                <a:close/>
                <a:moveTo>
                  <a:pt x="79" y="110"/>
                </a:moveTo>
                <a:cubicBezTo>
                  <a:pt x="70" y="110"/>
                  <a:pt x="62" y="106"/>
                  <a:pt x="57" y="100"/>
                </a:cubicBezTo>
                <a:cubicBezTo>
                  <a:pt x="49" y="93"/>
                  <a:pt x="46" y="82"/>
                  <a:pt x="48" y="71"/>
                </a:cubicBezTo>
                <a:cubicBezTo>
                  <a:pt x="51" y="59"/>
                  <a:pt x="60" y="50"/>
                  <a:pt x="72" y="48"/>
                </a:cubicBezTo>
                <a:cubicBezTo>
                  <a:pt x="82" y="46"/>
                  <a:pt x="93" y="49"/>
                  <a:pt x="101" y="56"/>
                </a:cubicBezTo>
                <a:cubicBezTo>
                  <a:pt x="108" y="64"/>
                  <a:pt x="111" y="75"/>
                  <a:pt x="109" y="85"/>
                </a:cubicBezTo>
                <a:cubicBezTo>
                  <a:pt x="107" y="97"/>
                  <a:pt x="97" y="106"/>
                  <a:pt x="86" y="109"/>
                </a:cubicBezTo>
                <a:cubicBezTo>
                  <a:pt x="83" y="109"/>
                  <a:pt x="81" y="110"/>
                  <a:pt x="79" y="110"/>
                </a:cubicBezTo>
                <a:close/>
                <a:moveTo>
                  <a:pt x="79" y="54"/>
                </a:moveTo>
                <a:cubicBezTo>
                  <a:pt x="77" y="54"/>
                  <a:pt x="75" y="54"/>
                  <a:pt x="73" y="55"/>
                </a:cubicBezTo>
                <a:cubicBezTo>
                  <a:pt x="64" y="57"/>
                  <a:pt x="57" y="64"/>
                  <a:pt x="55" y="73"/>
                </a:cubicBezTo>
                <a:cubicBezTo>
                  <a:pt x="53" y="81"/>
                  <a:pt x="56" y="89"/>
                  <a:pt x="62" y="95"/>
                </a:cubicBezTo>
                <a:cubicBezTo>
                  <a:pt x="68" y="101"/>
                  <a:pt x="76" y="104"/>
                  <a:pt x="84" y="102"/>
                </a:cubicBezTo>
                <a:cubicBezTo>
                  <a:pt x="84" y="102"/>
                  <a:pt x="84" y="102"/>
                  <a:pt x="84" y="102"/>
                </a:cubicBezTo>
                <a:cubicBezTo>
                  <a:pt x="93" y="100"/>
                  <a:pt x="100" y="93"/>
                  <a:pt x="102" y="84"/>
                </a:cubicBezTo>
                <a:cubicBezTo>
                  <a:pt x="104" y="76"/>
                  <a:pt x="102" y="67"/>
                  <a:pt x="96" y="61"/>
                </a:cubicBezTo>
                <a:cubicBezTo>
                  <a:pt x="91" y="57"/>
                  <a:pt x="85" y="54"/>
                  <a:pt x="79" y="54"/>
                </a:cubicBezTo>
                <a:close/>
              </a:path>
            </a:pathLst>
          </a:custGeom>
          <a:solidFill>
            <a:schemeClr val="bg1"/>
          </a:solidFill>
          <a:ln>
            <a:solidFill>
              <a:schemeClr val="bg1"/>
            </a:solidFill>
          </a:ln>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pitchFamily="34" charset="0"/>
              <a:ea typeface="+mn-ea"/>
              <a:cs typeface="+mn-ea"/>
            </a:endParaRPr>
          </a:p>
        </p:txBody>
      </p:sp>
      <p:sp>
        <p:nvSpPr>
          <p:cNvPr id="12" name="Freeform 19"/>
          <p:cNvSpPr>
            <a:spLocks noEditPoints="1"/>
          </p:cNvSpPr>
          <p:nvPr>
            <p:custDataLst>
              <p:tags r:id="rId17"/>
            </p:custDataLst>
          </p:nvPr>
        </p:nvSpPr>
        <p:spPr bwMode="auto">
          <a:xfrm>
            <a:off x="9576435" y="5100320"/>
            <a:ext cx="434975" cy="435610"/>
          </a:xfrm>
          <a:custGeom>
            <a:avLst/>
            <a:gdLst>
              <a:gd name="T0" fmla="*/ 278914 w 157"/>
              <a:gd name="T1" fmla="*/ 658064 h 157"/>
              <a:gd name="T2" fmla="*/ 226618 w 157"/>
              <a:gd name="T3" fmla="*/ 570903 h 157"/>
              <a:gd name="T4" fmla="*/ 126383 w 157"/>
              <a:gd name="T5" fmla="*/ 605767 h 157"/>
              <a:gd name="T6" fmla="*/ 113309 w 157"/>
              <a:gd name="T7" fmla="*/ 466310 h 157"/>
              <a:gd name="T8" fmla="*/ 91519 w 157"/>
              <a:gd name="T9" fmla="*/ 414014 h 157"/>
              <a:gd name="T10" fmla="*/ 0 w 157"/>
              <a:gd name="T11" fmla="*/ 309421 h 157"/>
              <a:gd name="T12" fmla="*/ 100235 w 157"/>
              <a:gd name="T13" fmla="*/ 261482 h 157"/>
              <a:gd name="T14" fmla="*/ 74087 w 157"/>
              <a:gd name="T15" fmla="*/ 161247 h 157"/>
              <a:gd name="T16" fmla="*/ 161247 w 157"/>
              <a:gd name="T17" fmla="*/ 74087 h 157"/>
              <a:gd name="T18" fmla="*/ 265840 w 157"/>
              <a:gd name="T19" fmla="*/ 95877 h 157"/>
              <a:gd name="T20" fmla="*/ 309421 w 157"/>
              <a:gd name="T21" fmla="*/ 0 h 157"/>
              <a:gd name="T22" fmla="*/ 414014 w 157"/>
              <a:gd name="T23" fmla="*/ 91519 h 157"/>
              <a:gd name="T24" fmla="*/ 466310 w 157"/>
              <a:gd name="T25" fmla="*/ 113309 h 157"/>
              <a:gd name="T26" fmla="*/ 610125 w 157"/>
              <a:gd name="T27" fmla="*/ 122025 h 157"/>
              <a:gd name="T28" fmla="*/ 570903 w 157"/>
              <a:gd name="T29" fmla="*/ 222260 h 157"/>
              <a:gd name="T30" fmla="*/ 662422 w 157"/>
              <a:gd name="T31" fmla="*/ 278914 h 157"/>
              <a:gd name="T32" fmla="*/ 684212 w 157"/>
              <a:gd name="T33" fmla="*/ 374791 h 157"/>
              <a:gd name="T34" fmla="*/ 588335 w 157"/>
              <a:gd name="T35" fmla="*/ 418372 h 157"/>
              <a:gd name="T36" fmla="*/ 610125 w 157"/>
              <a:gd name="T37" fmla="*/ 522965 h 157"/>
              <a:gd name="T38" fmla="*/ 522965 w 157"/>
              <a:gd name="T39" fmla="*/ 610125 h 157"/>
              <a:gd name="T40" fmla="*/ 422730 w 157"/>
              <a:gd name="T41" fmla="*/ 583977 h 157"/>
              <a:gd name="T42" fmla="*/ 374791 w 157"/>
              <a:gd name="T43" fmla="*/ 684212 h 157"/>
              <a:gd name="T44" fmla="*/ 383507 w 157"/>
              <a:gd name="T45" fmla="*/ 588335 h 157"/>
              <a:gd name="T46" fmla="*/ 488100 w 157"/>
              <a:gd name="T47" fmla="*/ 544755 h 157"/>
              <a:gd name="T48" fmla="*/ 544755 w 157"/>
              <a:gd name="T49" fmla="*/ 483742 h 157"/>
              <a:gd name="T50" fmla="*/ 588335 w 157"/>
              <a:gd name="T51" fmla="*/ 383507 h 157"/>
              <a:gd name="T52" fmla="*/ 588335 w 157"/>
              <a:gd name="T53" fmla="*/ 300705 h 157"/>
              <a:gd name="T54" fmla="*/ 544755 w 157"/>
              <a:gd name="T55" fmla="*/ 196112 h 157"/>
              <a:gd name="T56" fmla="*/ 488100 w 157"/>
              <a:gd name="T57" fmla="*/ 139457 h 157"/>
              <a:gd name="T58" fmla="*/ 383507 w 157"/>
              <a:gd name="T59" fmla="*/ 95877 h 157"/>
              <a:gd name="T60" fmla="*/ 300705 w 157"/>
              <a:gd name="T61" fmla="*/ 95877 h 157"/>
              <a:gd name="T62" fmla="*/ 200470 w 157"/>
              <a:gd name="T63" fmla="*/ 139457 h 157"/>
              <a:gd name="T64" fmla="*/ 139457 w 157"/>
              <a:gd name="T65" fmla="*/ 196112 h 157"/>
              <a:gd name="T66" fmla="*/ 95877 w 157"/>
              <a:gd name="T67" fmla="*/ 300705 h 157"/>
              <a:gd name="T68" fmla="*/ 95877 w 157"/>
              <a:gd name="T69" fmla="*/ 383507 h 157"/>
              <a:gd name="T70" fmla="*/ 139457 w 157"/>
              <a:gd name="T71" fmla="*/ 483742 h 157"/>
              <a:gd name="T72" fmla="*/ 200470 w 157"/>
              <a:gd name="T73" fmla="*/ 544755 h 157"/>
              <a:gd name="T74" fmla="*/ 300705 w 157"/>
              <a:gd name="T75" fmla="*/ 588335 h 157"/>
              <a:gd name="T76" fmla="*/ 100235 w 157"/>
              <a:gd name="T77" fmla="*/ 540397 h 157"/>
              <a:gd name="T78" fmla="*/ 588335 w 157"/>
              <a:gd name="T79" fmla="*/ 536039 h 157"/>
              <a:gd name="T80" fmla="*/ 30506 w 157"/>
              <a:gd name="T81" fmla="*/ 374791 h 157"/>
              <a:gd name="T82" fmla="*/ 653706 w 157"/>
              <a:gd name="T83" fmla="*/ 374791 h 157"/>
              <a:gd name="T84" fmla="*/ 30506 w 157"/>
              <a:gd name="T85" fmla="*/ 374791 h 157"/>
              <a:gd name="T86" fmla="*/ 540397 w 157"/>
              <a:gd name="T87" fmla="*/ 95877 h 157"/>
              <a:gd name="T88" fmla="*/ 248408 w 157"/>
              <a:gd name="T89" fmla="*/ 435804 h 157"/>
              <a:gd name="T90" fmla="*/ 440162 w 157"/>
              <a:gd name="T91" fmla="*/ 244050 h 157"/>
              <a:gd name="T92" fmla="*/ 344285 w 157"/>
              <a:gd name="T93" fmla="*/ 479384 h 157"/>
              <a:gd name="T94" fmla="*/ 239692 w 157"/>
              <a:gd name="T95" fmla="*/ 318137 h 157"/>
              <a:gd name="T96" fmla="*/ 366075 w 157"/>
              <a:gd name="T97" fmla="*/ 444520 h 157"/>
              <a:gd name="T98" fmla="*/ 344285 w 157"/>
              <a:gd name="T99" fmla="*/ 235334 h 1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7" h="157">
                <a:moveTo>
                  <a:pt x="86" y="157"/>
                </a:moveTo>
                <a:cubicBezTo>
                  <a:pt x="71" y="157"/>
                  <a:pt x="71" y="157"/>
                  <a:pt x="71" y="157"/>
                </a:cubicBezTo>
                <a:cubicBezTo>
                  <a:pt x="68" y="157"/>
                  <a:pt x="65" y="154"/>
                  <a:pt x="64" y="151"/>
                </a:cubicBezTo>
                <a:cubicBezTo>
                  <a:pt x="62" y="136"/>
                  <a:pt x="62" y="136"/>
                  <a:pt x="62" y="136"/>
                </a:cubicBezTo>
                <a:cubicBezTo>
                  <a:pt x="62" y="135"/>
                  <a:pt x="61" y="135"/>
                  <a:pt x="61" y="134"/>
                </a:cubicBezTo>
                <a:cubicBezTo>
                  <a:pt x="58" y="133"/>
                  <a:pt x="55" y="132"/>
                  <a:pt x="52" y="131"/>
                </a:cubicBezTo>
                <a:cubicBezTo>
                  <a:pt x="51" y="130"/>
                  <a:pt x="50" y="130"/>
                  <a:pt x="50" y="131"/>
                </a:cubicBezTo>
                <a:cubicBezTo>
                  <a:pt x="37" y="140"/>
                  <a:pt x="37" y="140"/>
                  <a:pt x="37" y="140"/>
                </a:cubicBezTo>
                <a:cubicBezTo>
                  <a:pt x="35" y="142"/>
                  <a:pt x="31" y="142"/>
                  <a:pt x="29" y="139"/>
                </a:cubicBezTo>
                <a:cubicBezTo>
                  <a:pt x="18" y="129"/>
                  <a:pt x="18" y="129"/>
                  <a:pt x="18" y="129"/>
                </a:cubicBezTo>
                <a:cubicBezTo>
                  <a:pt x="15" y="126"/>
                  <a:pt x="15" y="122"/>
                  <a:pt x="17" y="120"/>
                </a:cubicBezTo>
                <a:cubicBezTo>
                  <a:pt x="26" y="107"/>
                  <a:pt x="26" y="107"/>
                  <a:pt x="26" y="107"/>
                </a:cubicBezTo>
                <a:cubicBezTo>
                  <a:pt x="27" y="107"/>
                  <a:pt x="27" y="106"/>
                  <a:pt x="26" y="105"/>
                </a:cubicBezTo>
                <a:cubicBezTo>
                  <a:pt x="25" y="102"/>
                  <a:pt x="24" y="99"/>
                  <a:pt x="23" y="96"/>
                </a:cubicBezTo>
                <a:cubicBezTo>
                  <a:pt x="22" y="96"/>
                  <a:pt x="22" y="95"/>
                  <a:pt x="21" y="95"/>
                </a:cubicBezTo>
                <a:cubicBezTo>
                  <a:pt x="6" y="93"/>
                  <a:pt x="6" y="93"/>
                  <a:pt x="6" y="93"/>
                </a:cubicBezTo>
                <a:cubicBezTo>
                  <a:pt x="3" y="92"/>
                  <a:pt x="0" y="89"/>
                  <a:pt x="0" y="86"/>
                </a:cubicBezTo>
                <a:cubicBezTo>
                  <a:pt x="0" y="71"/>
                  <a:pt x="0" y="71"/>
                  <a:pt x="0" y="71"/>
                </a:cubicBezTo>
                <a:cubicBezTo>
                  <a:pt x="0" y="67"/>
                  <a:pt x="3" y="64"/>
                  <a:pt x="6" y="64"/>
                </a:cubicBezTo>
                <a:cubicBezTo>
                  <a:pt x="21" y="62"/>
                  <a:pt x="21" y="62"/>
                  <a:pt x="21" y="62"/>
                </a:cubicBezTo>
                <a:cubicBezTo>
                  <a:pt x="22" y="61"/>
                  <a:pt x="22" y="61"/>
                  <a:pt x="23" y="60"/>
                </a:cubicBezTo>
                <a:cubicBezTo>
                  <a:pt x="24" y="57"/>
                  <a:pt x="25" y="54"/>
                  <a:pt x="26" y="51"/>
                </a:cubicBezTo>
                <a:cubicBezTo>
                  <a:pt x="27" y="51"/>
                  <a:pt x="27" y="50"/>
                  <a:pt x="26" y="50"/>
                </a:cubicBezTo>
                <a:cubicBezTo>
                  <a:pt x="17" y="37"/>
                  <a:pt x="17" y="37"/>
                  <a:pt x="17" y="37"/>
                </a:cubicBezTo>
                <a:cubicBezTo>
                  <a:pt x="15" y="34"/>
                  <a:pt x="15" y="30"/>
                  <a:pt x="18" y="28"/>
                </a:cubicBezTo>
                <a:cubicBezTo>
                  <a:pt x="29" y="17"/>
                  <a:pt x="29" y="17"/>
                  <a:pt x="29" y="17"/>
                </a:cubicBezTo>
                <a:cubicBezTo>
                  <a:pt x="31" y="15"/>
                  <a:pt x="35" y="15"/>
                  <a:pt x="37" y="17"/>
                </a:cubicBezTo>
                <a:cubicBezTo>
                  <a:pt x="50" y="26"/>
                  <a:pt x="50" y="26"/>
                  <a:pt x="50" y="26"/>
                </a:cubicBezTo>
                <a:cubicBezTo>
                  <a:pt x="50" y="26"/>
                  <a:pt x="51" y="26"/>
                  <a:pt x="52" y="26"/>
                </a:cubicBezTo>
                <a:cubicBezTo>
                  <a:pt x="55" y="24"/>
                  <a:pt x="58" y="23"/>
                  <a:pt x="61" y="22"/>
                </a:cubicBezTo>
                <a:cubicBezTo>
                  <a:pt x="61" y="22"/>
                  <a:pt x="62" y="22"/>
                  <a:pt x="62" y="21"/>
                </a:cubicBezTo>
                <a:cubicBezTo>
                  <a:pt x="64" y="5"/>
                  <a:pt x="64" y="5"/>
                  <a:pt x="64" y="5"/>
                </a:cubicBezTo>
                <a:cubicBezTo>
                  <a:pt x="65" y="2"/>
                  <a:pt x="68" y="0"/>
                  <a:pt x="71" y="0"/>
                </a:cubicBezTo>
                <a:cubicBezTo>
                  <a:pt x="86" y="0"/>
                  <a:pt x="86" y="0"/>
                  <a:pt x="86" y="0"/>
                </a:cubicBezTo>
                <a:cubicBezTo>
                  <a:pt x="90" y="0"/>
                  <a:pt x="93" y="2"/>
                  <a:pt x="93" y="5"/>
                </a:cubicBezTo>
                <a:cubicBezTo>
                  <a:pt x="95" y="21"/>
                  <a:pt x="95" y="21"/>
                  <a:pt x="95" y="21"/>
                </a:cubicBezTo>
                <a:cubicBezTo>
                  <a:pt x="96" y="22"/>
                  <a:pt x="96" y="22"/>
                  <a:pt x="97" y="22"/>
                </a:cubicBezTo>
                <a:cubicBezTo>
                  <a:pt x="100" y="23"/>
                  <a:pt x="103" y="24"/>
                  <a:pt x="106" y="26"/>
                </a:cubicBezTo>
                <a:cubicBezTo>
                  <a:pt x="106" y="26"/>
                  <a:pt x="107" y="26"/>
                  <a:pt x="107" y="26"/>
                </a:cubicBezTo>
                <a:cubicBezTo>
                  <a:pt x="120" y="17"/>
                  <a:pt x="120" y="17"/>
                  <a:pt x="120" y="17"/>
                </a:cubicBezTo>
                <a:cubicBezTo>
                  <a:pt x="123" y="15"/>
                  <a:pt x="127" y="15"/>
                  <a:pt x="129" y="17"/>
                </a:cubicBezTo>
                <a:cubicBezTo>
                  <a:pt x="140" y="28"/>
                  <a:pt x="140" y="28"/>
                  <a:pt x="140" y="28"/>
                </a:cubicBezTo>
                <a:cubicBezTo>
                  <a:pt x="142" y="30"/>
                  <a:pt x="142" y="34"/>
                  <a:pt x="140" y="37"/>
                </a:cubicBezTo>
                <a:cubicBezTo>
                  <a:pt x="131" y="50"/>
                  <a:pt x="131" y="50"/>
                  <a:pt x="131" y="50"/>
                </a:cubicBezTo>
                <a:cubicBezTo>
                  <a:pt x="131" y="50"/>
                  <a:pt x="131" y="51"/>
                  <a:pt x="131" y="51"/>
                </a:cubicBezTo>
                <a:cubicBezTo>
                  <a:pt x="133" y="54"/>
                  <a:pt x="134" y="57"/>
                  <a:pt x="135" y="60"/>
                </a:cubicBezTo>
                <a:cubicBezTo>
                  <a:pt x="135" y="61"/>
                  <a:pt x="135" y="61"/>
                  <a:pt x="136" y="62"/>
                </a:cubicBezTo>
                <a:cubicBezTo>
                  <a:pt x="152" y="64"/>
                  <a:pt x="152" y="64"/>
                  <a:pt x="152" y="64"/>
                </a:cubicBezTo>
                <a:cubicBezTo>
                  <a:pt x="152" y="64"/>
                  <a:pt x="152" y="64"/>
                  <a:pt x="152" y="64"/>
                </a:cubicBezTo>
                <a:cubicBezTo>
                  <a:pt x="155" y="64"/>
                  <a:pt x="157" y="67"/>
                  <a:pt x="157" y="71"/>
                </a:cubicBezTo>
                <a:cubicBezTo>
                  <a:pt x="157" y="86"/>
                  <a:pt x="157" y="86"/>
                  <a:pt x="157" y="86"/>
                </a:cubicBezTo>
                <a:cubicBezTo>
                  <a:pt x="157" y="89"/>
                  <a:pt x="155" y="92"/>
                  <a:pt x="151" y="93"/>
                </a:cubicBezTo>
                <a:cubicBezTo>
                  <a:pt x="136" y="95"/>
                  <a:pt x="136" y="95"/>
                  <a:pt x="136" y="95"/>
                </a:cubicBezTo>
                <a:cubicBezTo>
                  <a:pt x="135" y="95"/>
                  <a:pt x="135" y="96"/>
                  <a:pt x="135" y="96"/>
                </a:cubicBezTo>
                <a:cubicBezTo>
                  <a:pt x="134" y="99"/>
                  <a:pt x="133" y="102"/>
                  <a:pt x="131" y="105"/>
                </a:cubicBezTo>
                <a:cubicBezTo>
                  <a:pt x="131" y="106"/>
                  <a:pt x="131" y="107"/>
                  <a:pt x="131" y="107"/>
                </a:cubicBezTo>
                <a:cubicBezTo>
                  <a:pt x="140" y="120"/>
                  <a:pt x="140" y="120"/>
                  <a:pt x="140" y="120"/>
                </a:cubicBezTo>
                <a:cubicBezTo>
                  <a:pt x="142" y="122"/>
                  <a:pt x="142" y="126"/>
                  <a:pt x="140" y="129"/>
                </a:cubicBezTo>
                <a:cubicBezTo>
                  <a:pt x="129" y="139"/>
                  <a:pt x="129" y="139"/>
                  <a:pt x="129" y="139"/>
                </a:cubicBezTo>
                <a:cubicBezTo>
                  <a:pt x="127" y="142"/>
                  <a:pt x="123" y="142"/>
                  <a:pt x="120" y="140"/>
                </a:cubicBezTo>
                <a:cubicBezTo>
                  <a:pt x="107" y="131"/>
                  <a:pt x="107" y="131"/>
                  <a:pt x="107" y="131"/>
                </a:cubicBezTo>
                <a:cubicBezTo>
                  <a:pt x="107" y="130"/>
                  <a:pt x="106" y="130"/>
                  <a:pt x="106" y="131"/>
                </a:cubicBezTo>
                <a:cubicBezTo>
                  <a:pt x="103" y="132"/>
                  <a:pt x="100" y="133"/>
                  <a:pt x="97" y="134"/>
                </a:cubicBezTo>
                <a:cubicBezTo>
                  <a:pt x="96" y="135"/>
                  <a:pt x="96" y="135"/>
                  <a:pt x="95" y="136"/>
                </a:cubicBezTo>
                <a:cubicBezTo>
                  <a:pt x="93" y="151"/>
                  <a:pt x="93" y="151"/>
                  <a:pt x="93" y="151"/>
                </a:cubicBezTo>
                <a:cubicBezTo>
                  <a:pt x="93" y="154"/>
                  <a:pt x="90" y="157"/>
                  <a:pt x="86" y="157"/>
                </a:cubicBezTo>
                <a:close/>
                <a:moveTo>
                  <a:pt x="71" y="150"/>
                </a:moveTo>
                <a:cubicBezTo>
                  <a:pt x="86" y="150"/>
                  <a:pt x="86" y="150"/>
                  <a:pt x="86" y="150"/>
                </a:cubicBezTo>
                <a:cubicBezTo>
                  <a:pt x="88" y="135"/>
                  <a:pt x="88" y="135"/>
                  <a:pt x="88" y="135"/>
                </a:cubicBezTo>
                <a:cubicBezTo>
                  <a:pt x="89" y="131"/>
                  <a:pt x="91" y="129"/>
                  <a:pt x="95" y="128"/>
                </a:cubicBezTo>
                <a:cubicBezTo>
                  <a:pt x="97" y="127"/>
                  <a:pt x="100" y="126"/>
                  <a:pt x="102" y="124"/>
                </a:cubicBezTo>
                <a:cubicBezTo>
                  <a:pt x="105" y="123"/>
                  <a:pt x="109" y="123"/>
                  <a:pt x="112" y="125"/>
                </a:cubicBezTo>
                <a:cubicBezTo>
                  <a:pt x="124" y="134"/>
                  <a:pt x="124" y="134"/>
                  <a:pt x="124" y="134"/>
                </a:cubicBezTo>
                <a:cubicBezTo>
                  <a:pt x="134" y="124"/>
                  <a:pt x="134" y="124"/>
                  <a:pt x="134" y="124"/>
                </a:cubicBezTo>
                <a:cubicBezTo>
                  <a:pt x="125" y="111"/>
                  <a:pt x="125" y="111"/>
                  <a:pt x="125" y="111"/>
                </a:cubicBezTo>
                <a:cubicBezTo>
                  <a:pt x="123" y="109"/>
                  <a:pt x="123" y="105"/>
                  <a:pt x="125" y="102"/>
                </a:cubicBezTo>
                <a:cubicBezTo>
                  <a:pt x="126" y="99"/>
                  <a:pt x="127" y="97"/>
                  <a:pt x="128" y="94"/>
                </a:cubicBezTo>
                <a:cubicBezTo>
                  <a:pt x="129" y="91"/>
                  <a:pt x="132" y="89"/>
                  <a:pt x="135" y="88"/>
                </a:cubicBezTo>
                <a:cubicBezTo>
                  <a:pt x="150" y="86"/>
                  <a:pt x="150" y="86"/>
                  <a:pt x="150" y="86"/>
                </a:cubicBezTo>
                <a:cubicBezTo>
                  <a:pt x="150" y="71"/>
                  <a:pt x="150" y="71"/>
                  <a:pt x="150" y="71"/>
                </a:cubicBezTo>
                <a:cubicBezTo>
                  <a:pt x="135" y="69"/>
                  <a:pt x="135" y="69"/>
                  <a:pt x="135" y="69"/>
                </a:cubicBezTo>
                <a:cubicBezTo>
                  <a:pt x="132" y="68"/>
                  <a:pt x="129" y="66"/>
                  <a:pt x="128" y="62"/>
                </a:cubicBezTo>
                <a:cubicBezTo>
                  <a:pt x="127" y="60"/>
                  <a:pt x="126" y="57"/>
                  <a:pt x="125" y="55"/>
                </a:cubicBezTo>
                <a:cubicBezTo>
                  <a:pt x="123" y="52"/>
                  <a:pt x="123" y="48"/>
                  <a:pt x="125" y="45"/>
                </a:cubicBezTo>
                <a:cubicBezTo>
                  <a:pt x="134" y="33"/>
                  <a:pt x="134" y="33"/>
                  <a:pt x="134" y="33"/>
                </a:cubicBezTo>
                <a:cubicBezTo>
                  <a:pt x="124" y="23"/>
                  <a:pt x="124" y="23"/>
                  <a:pt x="124" y="23"/>
                </a:cubicBezTo>
                <a:cubicBezTo>
                  <a:pt x="112" y="32"/>
                  <a:pt x="112" y="32"/>
                  <a:pt x="112" y="32"/>
                </a:cubicBezTo>
                <a:cubicBezTo>
                  <a:pt x="109" y="34"/>
                  <a:pt x="105" y="34"/>
                  <a:pt x="102" y="32"/>
                </a:cubicBezTo>
                <a:cubicBezTo>
                  <a:pt x="100" y="31"/>
                  <a:pt x="97" y="30"/>
                  <a:pt x="95" y="29"/>
                </a:cubicBezTo>
                <a:cubicBezTo>
                  <a:pt x="91" y="28"/>
                  <a:pt x="89" y="25"/>
                  <a:pt x="88" y="22"/>
                </a:cubicBezTo>
                <a:cubicBezTo>
                  <a:pt x="86" y="7"/>
                  <a:pt x="86" y="7"/>
                  <a:pt x="86" y="7"/>
                </a:cubicBezTo>
                <a:cubicBezTo>
                  <a:pt x="71" y="7"/>
                  <a:pt x="71" y="7"/>
                  <a:pt x="71" y="7"/>
                </a:cubicBezTo>
                <a:cubicBezTo>
                  <a:pt x="69" y="22"/>
                  <a:pt x="69" y="22"/>
                  <a:pt x="69" y="22"/>
                </a:cubicBezTo>
                <a:cubicBezTo>
                  <a:pt x="68" y="25"/>
                  <a:pt x="66" y="28"/>
                  <a:pt x="63" y="29"/>
                </a:cubicBezTo>
                <a:cubicBezTo>
                  <a:pt x="60" y="30"/>
                  <a:pt x="58" y="31"/>
                  <a:pt x="55" y="32"/>
                </a:cubicBezTo>
                <a:cubicBezTo>
                  <a:pt x="52" y="34"/>
                  <a:pt x="48" y="34"/>
                  <a:pt x="46" y="32"/>
                </a:cubicBezTo>
                <a:cubicBezTo>
                  <a:pt x="33" y="23"/>
                  <a:pt x="33" y="23"/>
                  <a:pt x="33" y="23"/>
                </a:cubicBezTo>
                <a:cubicBezTo>
                  <a:pt x="23" y="33"/>
                  <a:pt x="23" y="33"/>
                  <a:pt x="23" y="33"/>
                </a:cubicBezTo>
                <a:cubicBezTo>
                  <a:pt x="32" y="45"/>
                  <a:pt x="32" y="45"/>
                  <a:pt x="32" y="45"/>
                </a:cubicBezTo>
                <a:cubicBezTo>
                  <a:pt x="34" y="48"/>
                  <a:pt x="34" y="52"/>
                  <a:pt x="33" y="55"/>
                </a:cubicBezTo>
                <a:cubicBezTo>
                  <a:pt x="31" y="57"/>
                  <a:pt x="30" y="60"/>
                  <a:pt x="29" y="62"/>
                </a:cubicBezTo>
                <a:cubicBezTo>
                  <a:pt x="28" y="66"/>
                  <a:pt x="26" y="68"/>
                  <a:pt x="22" y="69"/>
                </a:cubicBezTo>
                <a:cubicBezTo>
                  <a:pt x="7" y="71"/>
                  <a:pt x="7" y="71"/>
                  <a:pt x="7" y="71"/>
                </a:cubicBezTo>
                <a:cubicBezTo>
                  <a:pt x="7" y="86"/>
                  <a:pt x="7" y="86"/>
                  <a:pt x="7" y="86"/>
                </a:cubicBezTo>
                <a:cubicBezTo>
                  <a:pt x="22" y="88"/>
                  <a:pt x="22" y="88"/>
                  <a:pt x="22" y="88"/>
                </a:cubicBezTo>
                <a:cubicBezTo>
                  <a:pt x="26" y="89"/>
                  <a:pt x="28" y="91"/>
                  <a:pt x="29" y="94"/>
                </a:cubicBezTo>
                <a:cubicBezTo>
                  <a:pt x="30" y="97"/>
                  <a:pt x="31" y="99"/>
                  <a:pt x="33" y="102"/>
                </a:cubicBezTo>
                <a:cubicBezTo>
                  <a:pt x="34" y="105"/>
                  <a:pt x="34" y="109"/>
                  <a:pt x="32" y="111"/>
                </a:cubicBezTo>
                <a:cubicBezTo>
                  <a:pt x="23" y="124"/>
                  <a:pt x="23" y="124"/>
                  <a:pt x="23" y="124"/>
                </a:cubicBezTo>
                <a:cubicBezTo>
                  <a:pt x="33" y="134"/>
                  <a:pt x="33" y="134"/>
                  <a:pt x="33" y="134"/>
                </a:cubicBezTo>
                <a:cubicBezTo>
                  <a:pt x="46" y="125"/>
                  <a:pt x="46" y="125"/>
                  <a:pt x="46" y="125"/>
                </a:cubicBezTo>
                <a:cubicBezTo>
                  <a:pt x="48" y="123"/>
                  <a:pt x="52" y="123"/>
                  <a:pt x="55" y="124"/>
                </a:cubicBezTo>
                <a:cubicBezTo>
                  <a:pt x="58" y="126"/>
                  <a:pt x="60" y="127"/>
                  <a:pt x="63" y="128"/>
                </a:cubicBezTo>
                <a:cubicBezTo>
                  <a:pt x="66" y="129"/>
                  <a:pt x="68" y="131"/>
                  <a:pt x="69" y="135"/>
                </a:cubicBezTo>
                <a:lnTo>
                  <a:pt x="71" y="150"/>
                </a:lnTo>
                <a:close/>
                <a:moveTo>
                  <a:pt x="23" y="124"/>
                </a:moveTo>
                <a:cubicBezTo>
                  <a:pt x="23" y="124"/>
                  <a:pt x="23" y="124"/>
                  <a:pt x="23" y="124"/>
                </a:cubicBezTo>
                <a:cubicBezTo>
                  <a:pt x="23" y="124"/>
                  <a:pt x="23" y="124"/>
                  <a:pt x="23" y="124"/>
                </a:cubicBezTo>
                <a:close/>
                <a:moveTo>
                  <a:pt x="135" y="123"/>
                </a:moveTo>
                <a:cubicBezTo>
                  <a:pt x="135" y="123"/>
                  <a:pt x="135" y="123"/>
                  <a:pt x="135" y="123"/>
                </a:cubicBezTo>
                <a:close/>
                <a:moveTo>
                  <a:pt x="150" y="86"/>
                </a:moveTo>
                <a:cubicBezTo>
                  <a:pt x="150" y="86"/>
                  <a:pt x="150" y="86"/>
                  <a:pt x="150" y="86"/>
                </a:cubicBezTo>
                <a:close/>
                <a:moveTo>
                  <a:pt x="7" y="86"/>
                </a:moveTo>
                <a:cubicBezTo>
                  <a:pt x="7" y="86"/>
                  <a:pt x="7" y="86"/>
                  <a:pt x="7" y="86"/>
                </a:cubicBezTo>
                <a:close/>
                <a:moveTo>
                  <a:pt x="150" y="86"/>
                </a:moveTo>
                <a:cubicBezTo>
                  <a:pt x="150" y="86"/>
                  <a:pt x="150" y="86"/>
                  <a:pt x="150" y="86"/>
                </a:cubicBezTo>
                <a:close/>
                <a:moveTo>
                  <a:pt x="7" y="86"/>
                </a:moveTo>
                <a:cubicBezTo>
                  <a:pt x="7" y="86"/>
                  <a:pt x="7" y="86"/>
                  <a:pt x="7" y="86"/>
                </a:cubicBezTo>
                <a:cubicBezTo>
                  <a:pt x="7" y="86"/>
                  <a:pt x="7" y="86"/>
                  <a:pt x="7" y="86"/>
                </a:cubicBezTo>
                <a:close/>
                <a:moveTo>
                  <a:pt x="124" y="22"/>
                </a:moveTo>
                <a:cubicBezTo>
                  <a:pt x="124" y="22"/>
                  <a:pt x="124" y="22"/>
                  <a:pt x="124" y="22"/>
                </a:cubicBezTo>
                <a:close/>
                <a:moveTo>
                  <a:pt x="124" y="22"/>
                </a:moveTo>
                <a:cubicBezTo>
                  <a:pt x="124" y="22"/>
                  <a:pt x="124" y="22"/>
                  <a:pt x="124" y="22"/>
                </a:cubicBezTo>
                <a:close/>
                <a:moveTo>
                  <a:pt x="79" y="110"/>
                </a:moveTo>
                <a:cubicBezTo>
                  <a:pt x="70" y="110"/>
                  <a:pt x="62" y="106"/>
                  <a:pt x="57" y="100"/>
                </a:cubicBezTo>
                <a:cubicBezTo>
                  <a:pt x="49" y="93"/>
                  <a:pt x="46" y="82"/>
                  <a:pt x="48" y="71"/>
                </a:cubicBezTo>
                <a:cubicBezTo>
                  <a:pt x="51" y="59"/>
                  <a:pt x="60" y="50"/>
                  <a:pt x="72" y="48"/>
                </a:cubicBezTo>
                <a:cubicBezTo>
                  <a:pt x="82" y="46"/>
                  <a:pt x="93" y="49"/>
                  <a:pt x="101" y="56"/>
                </a:cubicBezTo>
                <a:cubicBezTo>
                  <a:pt x="108" y="64"/>
                  <a:pt x="111" y="75"/>
                  <a:pt x="109" y="85"/>
                </a:cubicBezTo>
                <a:cubicBezTo>
                  <a:pt x="107" y="97"/>
                  <a:pt x="97" y="106"/>
                  <a:pt x="86" y="109"/>
                </a:cubicBezTo>
                <a:cubicBezTo>
                  <a:pt x="83" y="109"/>
                  <a:pt x="81" y="110"/>
                  <a:pt x="79" y="110"/>
                </a:cubicBezTo>
                <a:close/>
                <a:moveTo>
                  <a:pt x="79" y="54"/>
                </a:moveTo>
                <a:cubicBezTo>
                  <a:pt x="77" y="54"/>
                  <a:pt x="75" y="54"/>
                  <a:pt x="73" y="55"/>
                </a:cubicBezTo>
                <a:cubicBezTo>
                  <a:pt x="64" y="57"/>
                  <a:pt x="57" y="64"/>
                  <a:pt x="55" y="73"/>
                </a:cubicBezTo>
                <a:cubicBezTo>
                  <a:pt x="53" y="81"/>
                  <a:pt x="56" y="89"/>
                  <a:pt x="62" y="95"/>
                </a:cubicBezTo>
                <a:cubicBezTo>
                  <a:pt x="68" y="101"/>
                  <a:pt x="76" y="104"/>
                  <a:pt x="84" y="102"/>
                </a:cubicBezTo>
                <a:cubicBezTo>
                  <a:pt x="84" y="102"/>
                  <a:pt x="84" y="102"/>
                  <a:pt x="84" y="102"/>
                </a:cubicBezTo>
                <a:cubicBezTo>
                  <a:pt x="93" y="100"/>
                  <a:pt x="100" y="93"/>
                  <a:pt x="102" y="84"/>
                </a:cubicBezTo>
                <a:cubicBezTo>
                  <a:pt x="104" y="76"/>
                  <a:pt x="102" y="67"/>
                  <a:pt x="96" y="61"/>
                </a:cubicBezTo>
                <a:cubicBezTo>
                  <a:pt x="91" y="57"/>
                  <a:pt x="85" y="54"/>
                  <a:pt x="79" y="54"/>
                </a:cubicBezTo>
                <a:close/>
              </a:path>
            </a:pathLst>
          </a:custGeom>
          <a:solidFill>
            <a:schemeClr val="bg1"/>
          </a:solidFill>
          <a:ln>
            <a:solidFill>
              <a:schemeClr val="bg1"/>
            </a:solidFill>
          </a:ln>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pitchFamily="34" charset="0"/>
              <a:ea typeface="+mn-ea"/>
              <a:cs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大学生常见心理困惑与异常心理</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516880" y="3236595"/>
            <a:ext cx="6531610"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lnSpc>
                <a:spcPct val="130000"/>
              </a:lnSpc>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大学生常见心理困惑及</a:t>
            </a:r>
            <a:endParaRPr lang="zh-CN" altLang="en-US" sz="2400" b="1" spc="300" noProof="0" dirty="0">
              <a:ln>
                <a:noFill/>
              </a:ln>
              <a:solidFill>
                <a:schemeClr val="bg1"/>
              </a:solidFill>
              <a:effectLst/>
              <a:uLnTx/>
              <a:uFillTx/>
              <a:sym typeface="+mn-ea"/>
            </a:endParaRPr>
          </a:p>
          <a:p>
            <a:pPr marL="0" marR="0" lvl="0" indent="0" algn="l" defTabSz="913765" rtl="0" eaLnBrk="1" fontAlgn="auto" latinLnBrk="0" hangingPunct="1">
              <a:lnSpc>
                <a:spcPct val="130000"/>
              </a:lnSpc>
              <a:spcBef>
                <a:spcPct val="0"/>
              </a:spcBef>
              <a:spcAft>
                <a:spcPts val="0"/>
              </a:spcAft>
              <a:buClrTx/>
              <a:buSzTx/>
              <a:buFontTx/>
              <a:buNone/>
              <a:defRPr/>
            </a:pPr>
            <a:r>
              <a:rPr lang="zh-CN" altLang="en-US" sz="2400" b="1" spc="300" noProof="0" dirty="0">
                <a:ln>
                  <a:noFill/>
                </a:ln>
                <a:solidFill>
                  <a:schemeClr val="bg1"/>
                </a:solidFill>
                <a:effectLst/>
                <a:uLnTx/>
                <a:uFillTx/>
                <a:sym typeface="+mn-ea"/>
              </a:rPr>
              <a:t>                   异常心理概述</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五、精神分裂症</a:t>
            </a:r>
            <a:endParaRPr lang="zh-CN" altLang="en-US" sz="2400" b="1" spc="300" noProof="0" dirty="0">
              <a:ln>
                <a:noFill/>
              </a:ln>
              <a:solidFill>
                <a:srgbClr val="FCC301"/>
              </a:solidFill>
              <a:effectLst/>
              <a:uLnTx/>
              <a:sym typeface="+mn-ea"/>
            </a:endParaRPr>
          </a:p>
        </p:txBody>
      </p:sp>
      <p:pic>
        <p:nvPicPr>
          <p:cNvPr id="5" name="图片 4" descr="摄图网_400275437"/>
          <p:cNvPicPr>
            <a:picLocks noChangeAspect="1"/>
          </p:cNvPicPr>
          <p:nvPr userDrawn="1">
            <p:custDataLst>
              <p:tags r:id="rId1"/>
            </p:custDataLst>
          </p:nvPr>
        </p:nvPicPr>
        <p:blipFill>
          <a:blip r:embed="rId2"/>
          <a:stretch>
            <a:fillRect/>
          </a:stretch>
        </p:blipFill>
        <p:spPr>
          <a:xfrm>
            <a:off x="9883140" y="5552440"/>
            <a:ext cx="2207895" cy="1282065"/>
          </a:xfrm>
          <a:prstGeom prst="rect">
            <a:avLst/>
          </a:prstGeom>
        </p:spPr>
      </p:pic>
      <p:sp>
        <p:nvSpPr>
          <p:cNvPr id="260097" name="TextBox 5"/>
          <p:cNvSpPr/>
          <p:nvPr>
            <p:custDataLst>
              <p:tags r:id="rId3"/>
            </p:custDataLst>
          </p:nvPr>
        </p:nvSpPr>
        <p:spPr>
          <a:xfrm>
            <a:off x="5022850" y="2318385"/>
            <a:ext cx="6184900" cy="2530475"/>
          </a:xfrm>
          <a:prstGeom prst="rect">
            <a:avLst/>
          </a:prstGeom>
          <a:noFill/>
          <a:ln w="25400" cap="flat" cmpd="sng">
            <a:solidFill>
              <a:srgbClr val="000000"/>
            </a:solidFill>
            <a:prstDash val="solid"/>
            <a:round/>
            <a:headEnd type="none" w="med" len="med"/>
            <a:tailEnd type="none" w="med" len="med"/>
          </a:ln>
        </p:spPr>
        <p:txBody>
          <a:bodyPr anchor="ctr"/>
          <a:p>
            <a:pPr algn="ctr" defTabSz="1217930">
              <a:spcBef>
                <a:spcPct val="20000"/>
              </a:spcBef>
            </a:pPr>
            <a:endParaRPr lang="zh-CN" altLang="en-US" sz="1800" dirty="0">
              <a:solidFill>
                <a:srgbClr val="000000"/>
              </a:solidFill>
              <a:latin typeface="Times New Roman" panose="02020603050405020304" pitchFamily="18" charset="0"/>
              <a:ea typeface="楷体_GB2312" pitchFamily="49" charset="-122"/>
            </a:endParaRPr>
          </a:p>
        </p:txBody>
      </p:sp>
      <p:sp>
        <p:nvSpPr>
          <p:cNvPr id="93187" name="文本框 7"/>
          <p:cNvSpPr txBox="1"/>
          <p:nvPr>
            <p:custDataLst>
              <p:tags r:id="rId4"/>
            </p:custDataLst>
          </p:nvPr>
        </p:nvSpPr>
        <p:spPr>
          <a:xfrm>
            <a:off x="5343525" y="2619375"/>
            <a:ext cx="5511165" cy="1901825"/>
          </a:xfrm>
          <a:prstGeom prst="rect">
            <a:avLst/>
          </a:prstGeom>
          <a:noFill/>
          <a:ln w="9525">
            <a:noFill/>
          </a:ln>
        </p:spPr>
        <p:txBody>
          <a:bodyPr lIns="46800" tIns="46800" rIns="46800" bIns="46800"/>
          <a:lstStyle/>
          <a:p>
            <a:pPr marL="360045" marR="0" indent="-360045" algn="just" defTabSz="914400">
              <a:lnSpc>
                <a:spcPct val="130000"/>
              </a:lnSpc>
              <a:spcBef>
                <a:spcPts val="1000"/>
              </a:spcBef>
              <a:spcAft>
                <a:spcPts val="0"/>
              </a:spcAft>
              <a:buClr>
                <a:srgbClr val="3EA592"/>
              </a:buClr>
              <a:buSzTx/>
              <a:buFont typeface="Wingdings" panose="05000000000000000000" charset="0"/>
              <a:buChar char="Ø"/>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思源黑体旧字形 Normal" pitchFamily="34" charset="-128"/>
              </a:rPr>
              <a:t>精神分裂症（schizophrenia）是以个性改变，思维、情感、行为的分裂，心理活动与社会环境的不协调为特征的一类常见的且表现最为严重的精神病。发病率约为 0.569%，多起病于青壮年，常缓慢起病，病程迁延，部分患者可发展为精神活动的衰退，患病期间自知力基本丧失。</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思源黑体旧字形 Normal" pitchFamily="34" charset="-128"/>
            </a:endParaRPr>
          </a:p>
        </p:txBody>
      </p:sp>
      <p:sp>
        <p:nvSpPr>
          <p:cNvPr id="260100" name="Freeform 5"/>
          <p:cNvSpPr/>
          <p:nvPr>
            <p:custDataLst>
              <p:tags r:id="rId5"/>
            </p:custDataLst>
          </p:nvPr>
        </p:nvSpPr>
        <p:spPr>
          <a:xfrm>
            <a:off x="1573213" y="1702435"/>
            <a:ext cx="1222375" cy="1044575"/>
          </a:xfrm>
          <a:custGeom>
            <a:avLst/>
            <a:gdLst/>
            <a:ahLst/>
            <a:cxnLst>
              <a:cxn ang="0">
                <a:pos x="532223" y="1044575"/>
              </a:cxn>
              <a:cxn ang="0">
                <a:pos x="758062" y="883871"/>
              </a:cxn>
              <a:cxn ang="0">
                <a:pos x="904937" y="983129"/>
              </a:cxn>
              <a:cxn ang="0">
                <a:pos x="949157" y="801944"/>
              </a:cxn>
              <a:cxn ang="0">
                <a:pos x="1222375" y="751527"/>
              </a:cxn>
              <a:cxn ang="0">
                <a:pos x="1219216" y="0"/>
              </a:cxn>
              <a:cxn ang="0">
                <a:pos x="0" y="512047"/>
              </a:cxn>
              <a:cxn ang="0">
                <a:pos x="532223" y="1044575"/>
              </a:cxn>
            </a:cxnLst>
            <a:pathLst>
              <a:path w="774" h="663">
                <a:moveTo>
                  <a:pt x="337" y="663"/>
                </a:moveTo>
                <a:cubicBezTo>
                  <a:pt x="380" y="623"/>
                  <a:pt x="428" y="589"/>
                  <a:pt x="480" y="561"/>
                </a:cubicBezTo>
                <a:cubicBezTo>
                  <a:pt x="573" y="624"/>
                  <a:pt x="573" y="624"/>
                  <a:pt x="573" y="624"/>
                </a:cubicBezTo>
                <a:cubicBezTo>
                  <a:pt x="601" y="509"/>
                  <a:pt x="601" y="509"/>
                  <a:pt x="601" y="509"/>
                </a:cubicBezTo>
                <a:cubicBezTo>
                  <a:pt x="656" y="492"/>
                  <a:pt x="714" y="481"/>
                  <a:pt x="774" y="477"/>
                </a:cubicBezTo>
                <a:cubicBezTo>
                  <a:pt x="772" y="0"/>
                  <a:pt x="772" y="0"/>
                  <a:pt x="772" y="0"/>
                </a:cubicBezTo>
                <a:cubicBezTo>
                  <a:pt x="473" y="10"/>
                  <a:pt x="202" y="132"/>
                  <a:pt x="0" y="325"/>
                </a:cubicBezTo>
                <a:lnTo>
                  <a:pt x="337" y="663"/>
                </a:lnTo>
                <a:close/>
              </a:path>
            </a:pathLst>
          </a:custGeom>
          <a:solidFill>
            <a:srgbClr val="FCC301"/>
          </a:solidFill>
          <a:ln w="9525">
            <a:noFill/>
          </a:ln>
        </p:spPr>
        <p:txBody>
          <a:bodyPr/>
          <a:p>
            <a:endParaRPr lang="zh-CN" altLang="en-US"/>
          </a:p>
        </p:txBody>
      </p:sp>
      <p:sp>
        <p:nvSpPr>
          <p:cNvPr id="260101" name="Freeform 6"/>
          <p:cNvSpPr/>
          <p:nvPr>
            <p:custDataLst>
              <p:tags r:id="rId6"/>
            </p:custDataLst>
          </p:nvPr>
        </p:nvSpPr>
        <p:spPr>
          <a:xfrm>
            <a:off x="2921000" y="1702435"/>
            <a:ext cx="1227138" cy="1050925"/>
          </a:xfrm>
          <a:custGeom>
            <a:avLst/>
            <a:gdLst/>
            <a:ahLst/>
            <a:cxnLst>
              <a:cxn ang="0">
                <a:pos x="3159" y="753821"/>
              </a:cxn>
              <a:cxn ang="0">
                <a:pos x="263748" y="801232"/>
              </a:cxn>
              <a:cxn ang="0">
                <a:pos x="304810" y="979810"/>
              </a:cxn>
              <a:cxn ang="0">
                <a:pos x="458005" y="881829"/>
              </a:cxn>
              <a:cxn ang="0">
                <a:pos x="694904" y="1050925"/>
              </a:cxn>
              <a:cxn ang="0">
                <a:pos x="1227138" y="516771"/>
              </a:cxn>
              <a:cxn ang="0">
                <a:pos x="0" y="0"/>
              </a:cxn>
              <a:cxn ang="0">
                <a:pos x="3159" y="753821"/>
              </a:cxn>
            </a:cxnLst>
            <a:pathLst>
              <a:path w="777" h="665">
                <a:moveTo>
                  <a:pt x="2" y="477"/>
                </a:moveTo>
                <a:cubicBezTo>
                  <a:pt x="59" y="481"/>
                  <a:pt x="115" y="491"/>
                  <a:pt x="167" y="507"/>
                </a:cubicBezTo>
                <a:cubicBezTo>
                  <a:pt x="193" y="620"/>
                  <a:pt x="193" y="620"/>
                  <a:pt x="193" y="620"/>
                </a:cubicBezTo>
                <a:cubicBezTo>
                  <a:pt x="290" y="558"/>
                  <a:pt x="290" y="558"/>
                  <a:pt x="290" y="558"/>
                </a:cubicBezTo>
                <a:cubicBezTo>
                  <a:pt x="345" y="587"/>
                  <a:pt x="395" y="623"/>
                  <a:pt x="440" y="665"/>
                </a:cubicBezTo>
                <a:cubicBezTo>
                  <a:pt x="777" y="327"/>
                  <a:pt x="777" y="327"/>
                  <a:pt x="777" y="327"/>
                </a:cubicBezTo>
                <a:cubicBezTo>
                  <a:pt x="574" y="132"/>
                  <a:pt x="301" y="9"/>
                  <a:pt x="0" y="0"/>
                </a:cubicBezTo>
                <a:lnTo>
                  <a:pt x="2" y="477"/>
                </a:lnTo>
                <a:close/>
              </a:path>
            </a:pathLst>
          </a:custGeom>
          <a:solidFill>
            <a:srgbClr val="84D1C2"/>
          </a:solidFill>
          <a:ln w="9525">
            <a:noFill/>
          </a:ln>
        </p:spPr>
        <p:txBody>
          <a:bodyPr/>
          <a:p>
            <a:endParaRPr lang="zh-CN" altLang="en-US"/>
          </a:p>
        </p:txBody>
      </p:sp>
      <p:sp>
        <p:nvSpPr>
          <p:cNvPr id="260102" name="Freeform 7"/>
          <p:cNvSpPr/>
          <p:nvPr>
            <p:custDataLst>
              <p:tags r:id="rId7"/>
            </p:custDataLst>
          </p:nvPr>
        </p:nvSpPr>
        <p:spPr>
          <a:xfrm>
            <a:off x="996950" y="2305685"/>
            <a:ext cx="1020763" cy="1225550"/>
          </a:xfrm>
          <a:custGeom>
            <a:avLst/>
            <a:gdLst/>
            <a:ahLst/>
            <a:cxnLst>
              <a:cxn ang="0">
                <a:pos x="753721" y="1222395"/>
              </a:cxn>
              <a:cxn ang="0">
                <a:pos x="796385" y="951103"/>
              </a:cxn>
              <a:cxn ang="0">
                <a:pos x="955978" y="906939"/>
              </a:cxn>
              <a:cxn ang="0">
                <a:pos x="872231" y="757097"/>
              </a:cxn>
              <a:cxn ang="0">
                <a:pos x="1020763" y="534699"/>
              </a:cxn>
              <a:cxn ang="0">
                <a:pos x="486680" y="0"/>
              </a:cxn>
              <a:cxn ang="0">
                <a:pos x="0" y="1225550"/>
              </a:cxn>
              <a:cxn ang="0">
                <a:pos x="753721" y="1222395"/>
              </a:cxn>
            </a:cxnLst>
            <a:pathLst>
              <a:path w="646" h="777">
                <a:moveTo>
                  <a:pt x="477" y="775"/>
                </a:moveTo>
                <a:cubicBezTo>
                  <a:pt x="479" y="716"/>
                  <a:pt x="488" y="658"/>
                  <a:pt x="504" y="603"/>
                </a:cubicBezTo>
                <a:cubicBezTo>
                  <a:pt x="605" y="575"/>
                  <a:pt x="605" y="575"/>
                  <a:pt x="605" y="575"/>
                </a:cubicBezTo>
                <a:cubicBezTo>
                  <a:pt x="552" y="480"/>
                  <a:pt x="552" y="480"/>
                  <a:pt x="552" y="480"/>
                </a:cubicBezTo>
                <a:cubicBezTo>
                  <a:pt x="577" y="429"/>
                  <a:pt x="609" y="382"/>
                  <a:pt x="646" y="339"/>
                </a:cubicBezTo>
                <a:cubicBezTo>
                  <a:pt x="308" y="0"/>
                  <a:pt x="308" y="0"/>
                  <a:pt x="308" y="0"/>
                </a:cubicBezTo>
                <a:cubicBezTo>
                  <a:pt x="120" y="205"/>
                  <a:pt x="4" y="477"/>
                  <a:pt x="0" y="777"/>
                </a:cubicBezTo>
                <a:lnTo>
                  <a:pt x="477" y="775"/>
                </a:lnTo>
                <a:close/>
              </a:path>
            </a:pathLst>
          </a:custGeom>
          <a:solidFill>
            <a:srgbClr val="84D1C2"/>
          </a:solidFill>
          <a:ln w="9525">
            <a:noFill/>
          </a:ln>
        </p:spPr>
        <p:txBody>
          <a:bodyPr/>
          <a:p>
            <a:endParaRPr lang="zh-CN" altLang="en-US"/>
          </a:p>
        </p:txBody>
      </p:sp>
      <p:sp>
        <p:nvSpPr>
          <p:cNvPr id="260103" name="Freeform 8"/>
          <p:cNvSpPr/>
          <p:nvPr>
            <p:custDataLst>
              <p:tags r:id="rId8"/>
            </p:custDataLst>
          </p:nvPr>
        </p:nvSpPr>
        <p:spPr>
          <a:xfrm>
            <a:off x="3705225" y="2308860"/>
            <a:ext cx="1016000" cy="1222375"/>
          </a:xfrm>
          <a:custGeom>
            <a:avLst/>
            <a:gdLst/>
            <a:ahLst/>
            <a:cxnLst>
              <a:cxn ang="0">
                <a:pos x="531665" y="0"/>
              </a:cxn>
              <a:cxn ang="0">
                <a:pos x="0" y="536074"/>
              </a:cxn>
              <a:cxn ang="0">
                <a:pos x="127789" y="722672"/>
              </a:cxn>
              <a:cxn ang="0">
                <a:pos x="33130" y="899782"/>
              </a:cxn>
              <a:cxn ang="0">
                <a:pos x="216137" y="932990"/>
              </a:cxn>
              <a:cxn ang="0">
                <a:pos x="261888" y="1222375"/>
              </a:cxn>
              <a:cxn ang="0">
                <a:pos x="1016000" y="1219212"/>
              </a:cxn>
              <a:cxn ang="0">
                <a:pos x="531665" y="0"/>
              </a:cxn>
            </a:cxnLst>
            <a:pathLst>
              <a:path w="644" h="773">
                <a:moveTo>
                  <a:pt x="337" y="0"/>
                </a:moveTo>
                <a:cubicBezTo>
                  <a:pt x="0" y="339"/>
                  <a:pt x="0" y="339"/>
                  <a:pt x="0" y="339"/>
                </a:cubicBezTo>
                <a:cubicBezTo>
                  <a:pt x="31" y="375"/>
                  <a:pt x="58" y="415"/>
                  <a:pt x="81" y="457"/>
                </a:cubicBezTo>
                <a:cubicBezTo>
                  <a:pt x="21" y="569"/>
                  <a:pt x="21" y="569"/>
                  <a:pt x="21" y="569"/>
                </a:cubicBezTo>
                <a:cubicBezTo>
                  <a:pt x="137" y="590"/>
                  <a:pt x="137" y="590"/>
                  <a:pt x="137" y="590"/>
                </a:cubicBezTo>
                <a:cubicBezTo>
                  <a:pt x="154" y="648"/>
                  <a:pt x="164" y="710"/>
                  <a:pt x="166" y="773"/>
                </a:cubicBezTo>
                <a:cubicBezTo>
                  <a:pt x="644" y="771"/>
                  <a:pt x="644" y="771"/>
                  <a:pt x="644" y="771"/>
                </a:cubicBezTo>
                <a:cubicBezTo>
                  <a:pt x="638" y="475"/>
                  <a:pt x="523" y="204"/>
                  <a:pt x="337" y="0"/>
                </a:cubicBezTo>
                <a:close/>
              </a:path>
            </a:pathLst>
          </a:custGeom>
          <a:solidFill>
            <a:srgbClr val="FCC301"/>
          </a:solidFill>
          <a:ln w="9525">
            <a:noFill/>
          </a:ln>
        </p:spPr>
        <p:txBody>
          <a:bodyPr/>
          <a:p>
            <a:endParaRPr lang="zh-CN" altLang="en-US"/>
          </a:p>
        </p:txBody>
      </p:sp>
      <p:sp>
        <p:nvSpPr>
          <p:cNvPr id="260104" name="Freeform 9"/>
          <p:cNvSpPr/>
          <p:nvPr>
            <p:custDataLst>
              <p:tags r:id="rId9"/>
            </p:custDataLst>
          </p:nvPr>
        </p:nvSpPr>
        <p:spPr>
          <a:xfrm>
            <a:off x="2928938" y="4394835"/>
            <a:ext cx="1184275" cy="1025525"/>
          </a:xfrm>
          <a:custGeom>
            <a:avLst/>
            <a:gdLst/>
            <a:ahLst/>
            <a:cxnLst>
              <a:cxn ang="0">
                <a:pos x="652141" y="7877"/>
              </a:cxn>
              <a:cxn ang="0">
                <a:pos x="472131" y="133901"/>
              </a:cxn>
              <a:cxn ang="0">
                <a:pos x="243171" y="0"/>
              </a:cxn>
              <a:cxn ang="0">
                <a:pos x="251066" y="228420"/>
              </a:cxn>
              <a:cxn ang="0">
                <a:pos x="0" y="272528"/>
              </a:cxn>
              <a:cxn ang="0">
                <a:pos x="3158" y="1025525"/>
              </a:cxn>
              <a:cxn ang="0">
                <a:pos x="1184275" y="541906"/>
              </a:cxn>
              <a:cxn ang="0">
                <a:pos x="652141" y="7877"/>
              </a:cxn>
            </a:cxnLst>
            <a:pathLst>
              <a:path w="750" h="651">
                <a:moveTo>
                  <a:pt x="413" y="5"/>
                </a:moveTo>
                <a:cubicBezTo>
                  <a:pt x="378" y="35"/>
                  <a:pt x="340" y="62"/>
                  <a:pt x="299" y="85"/>
                </a:cubicBezTo>
                <a:cubicBezTo>
                  <a:pt x="154" y="0"/>
                  <a:pt x="154" y="0"/>
                  <a:pt x="154" y="0"/>
                </a:cubicBezTo>
                <a:cubicBezTo>
                  <a:pt x="159" y="145"/>
                  <a:pt x="159" y="145"/>
                  <a:pt x="159" y="145"/>
                </a:cubicBezTo>
                <a:cubicBezTo>
                  <a:pt x="108" y="160"/>
                  <a:pt x="55" y="170"/>
                  <a:pt x="0" y="173"/>
                </a:cubicBezTo>
                <a:cubicBezTo>
                  <a:pt x="2" y="651"/>
                  <a:pt x="2" y="651"/>
                  <a:pt x="2" y="651"/>
                </a:cubicBezTo>
                <a:cubicBezTo>
                  <a:pt x="290" y="640"/>
                  <a:pt x="551" y="526"/>
                  <a:pt x="750" y="344"/>
                </a:cubicBezTo>
                <a:lnTo>
                  <a:pt x="413" y="5"/>
                </a:lnTo>
                <a:close/>
              </a:path>
            </a:pathLst>
          </a:custGeom>
          <a:solidFill>
            <a:srgbClr val="FCC301"/>
          </a:solidFill>
          <a:ln w="9525">
            <a:noFill/>
          </a:ln>
        </p:spPr>
        <p:txBody>
          <a:bodyPr/>
          <a:p>
            <a:endParaRPr lang="zh-CN" altLang="en-US"/>
          </a:p>
        </p:txBody>
      </p:sp>
      <p:sp>
        <p:nvSpPr>
          <p:cNvPr id="260105" name="TextBox 95"/>
          <p:cNvSpPr/>
          <p:nvPr>
            <p:custDataLst>
              <p:tags r:id="rId10"/>
            </p:custDataLst>
          </p:nvPr>
        </p:nvSpPr>
        <p:spPr>
          <a:xfrm>
            <a:off x="2754313" y="3302635"/>
            <a:ext cx="203200" cy="165100"/>
          </a:xfrm>
          <a:prstGeom prst="rect">
            <a:avLst/>
          </a:prstGeom>
          <a:solidFill>
            <a:srgbClr val="D1A886"/>
          </a:solidFill>
          <a:ln w="9525">
            <a:noFill/>
          </a:ln>
        </p:spPr>
        <p:txBody>
          <a:bodyPr anchor="t"/>
          <a:p>
            <a:pPr>
              <a:spcBef>
                <a:spcPct val="20000"/>
              </a:spcBef>
            </a:pPr>
            <a:endParaRPr lang="zh-CN" altLang="en-US" sz="1800" dirty="0">
              <a:solidFill>
                <a:srgbClr val="000000"/>
              </a:solidFill>
              <a:latin typeface="Times New Roman" panose="02020603050405020304" pitchFamily="18" charset="0"/>
              <a:ea typeface="楷体_GB2312" pitchFamily="49" charset="-122"/>
            </a:endParaRPr>
          </a:p>
        </p:txBody>
      </p:sp>
      <p:sp>
        <p:nvSpPr>
          <p:cNvPr id="260106" name="Freeform 10"/>
          <p:cNvSpPr/>
          <p:nvPr>
            <p:custDataLst>
              <p:tags r:id="rId11"/>
            </p:custDataLst>
          </p:nvPr>
        </p:nvSpPr>
        <p:spPr>
          <a:xfrm>
            <a:off x="998538" y="3658235"/>
            <a:ext cx="1049337" cy="1193800"/>
          </a:xfrm>
          <a:custGeom>
            <a:avLst/>
            <a:gdLst/>
            <a:ahLst/>
            <a:cxnLst>
              <a:cxn ang="0">
                <a:pos x="1049337" y="657776"/>
              </a:cxn>
              <a:cxn ang="0">
                <a:pos x="896045" y="449059"/>
              </a:cxn>
              <a:cxn ang="0">
                <a:pos x="992445" y="295683"/>
              </a:cxn>
              <a:cxn ang="0">
                <a:pos x="805967" y="245085"/>
              </a:cxn>
              <a:cxn ang="0">
                <a:pos x="756977" y="0"/>
              </a:cxn>
              <a:cxn ang="0">
                <a:pos x="0" y="1581"/>
              </a:cxn>
              <a:cxn ang="0">
                <a:pos x="516767" y="1193800"/>
              </a:cxn>
              <a:cxn ang="0">
                <a:pos x="1049337" y="657776"/>
              </a:cxn>
            </a:cxnLst>
            <a:pathLst>
              <a:path w="664" h="755">
                <a:moveTo>
                  <a:pt x="664" y="416"/>
                </a:moveTo>
                <a:cubicBezTo>
                  <a:pt x="627" y="376"/>
                  <a:pt x="594" y="332"/>
                  <a:pt x="567" y="284"/>
                </a:cubicBezTo>
                <a:cubicBezTo>
                  <a:pt x="628" y="187"/>
                  <a:pt x="628" y="187"/>
                  <a:pt x="628" y="187"/>
                </a:cubicBezTo>
                <a:cubicBezTo>
                  <a:pt x="510" y="155"/>
                  <a:pt x="510" y="155"/>
                  <a:pt x="510" y="155"/>
                </a:cubicBezTo>
                <a:cubicBezTo>
                  <a:pt x="494" y="105"/>
                  <a:pt x="483" y="53"/>
                  <a:pt x="479" y="0"/>
                </a:cubicBezTo>
                <a:cubicBezTo>
                  <a:pt x="0" y="1"/>
                  <a:pt x="0" y="1"/>
                  <a:pt x="0" y="1"/>
                </a:cubicBezTo>
                <a:cubicBezTo>
                  <a:pt x="16" y="293"/>
                  <a:pt x="137" y="557"/>
                  <a:pt x="327" y="755"/>
                </a:cubicBezTo>
                <a:lnTo>
                  <a:pt x="664" y="416"/>
                </a:lnTo>
                <a:close/>
              </a:path>
            </a:pathLst>
          </a:custGeom>
          <a:solidFill>
            <a:srgbClr val="FCC301"/>
          </a:solidFill>
          <a:ln w="9525">
            <a:noFill/>
          </a:ln>
        </p:spPr>
        <p:txBody>
          <a:bodyPr/>
          <a:p>
            <a:endParaRPr lang="zh-CN" altLang="en-US"/>
          </a:p>
        </p:txBody>
      </p:sp>
      <p:sp>
        <p:nvSpPr>
          <p:cNvPr id="260107" name="Freeform 11"/>
          <p:cNvSpPr/>
          <p:nvPr>
            <p:custDataLst>
              <p:tags r:id="rId12"/>
            </p:custDataLst>
          </p:nvPr>
        </p:nvSpPr>
        <p:spPr>
          <a:xfrm>
            <a:off x="3673475" y="3655060"/>
            <a:ext cx="1044575" cy="1193800"/>
          </a:xfrm>
          <a:custGeom>
            <a:avLst/>
            <a:gdLst/>
            <a:ahLst/>
            <a:cxnLst>
              <a:cxn ang="0">
                <a:pos x="290335" y="1583"/>
              </a:cxn>
              <a:cxn ang="0">
                <a:pos x="258777" y="183662"/>
              </a:cxn>
              <a:cxn ang="0">
                <a:pos x="58383" y="232744"/>
              </a:cxn>
              <a:cxn ang="0">
                <a:pos x="173570" y="410072"/>
              </a:cxn>
              <a:cxn ang="0">
                <a:pos x="0" y="658648"/>
              </a:cxn>
              <a:cxn ang="0">
                <a:pos x="531755" y="1193800"/>
              </a:cxn>
              <a:cxn ang="0">
                <a:pos x="1044575" y="0"/>
              </a:cxn>
              <a:cxn ang="0">
                <a:pos x="290335" y="1583"/>
              </a:cxn>
            </a:cxnLst>
            <a:pathLst>
              <a:path w="662" h="754">
                <a:moveTo>
                  <a:pt x="184" y="1"/>
                </a:moveTo>
                <a:cubicBezTo>
                  <a:pt x="180" y="41"/>
                  <a:pt x="174" y="79"/>
                  <a:pt x="164" y="116"/>
                </a:cubicBezTo>
                <a:cubicBezTo>
                  <a:pt x="37" y="147"/>
                  <a:pt x="37" y="147"/>
                  <a:pt x="37" y="147"/>
                </a:cubicBezTo>
                <a:cubicBezTo>
                  <a:pt x="110" y="259"/>
                  <a:pt x="110" y="259"/>
                  <a:pt x="110" y="259"/>
                </a:cubicBezTo>
                <a:cubicBezTo>
                  <a:pt x="81" y="316"/>
                  <a:pt x="44" y="369"/>
                  <a:pt x="0" y="416"/>
                </a:cubicBezTo>
                <a:cubicBezTo>
                  <a:pt x="337" y="754"/>
                  <a:pt x="337" y="754"/>
                  <a:pt x="337" y="754"/>
                </a:cubicBezTo>
                <a:cubicBezTo>
                  <a:pt x="527" y="556"/>
                  <a:pt x="648" y="292"/>
                  <a:pt x="662" y="0"/>
                </a:cubicBezTo>
                <a:lnTo>
                  <a:pt x="184" y="1"/>
                </a:lnTo>
                <a:close/>
              </a:path>
            </a:pathLst>
          </a:custGeom>
          <a:solidFill>
            <a:srgbClr val="84D1C2"/>
          </a:solidFill>
          <a:ln w="9525">
            <a:noFill/>
          </a:ln>
        </p:spPr>
        <p:txBody>
          <a:bodyPr/>
          <a:p>
            <a:endParaRPr lang="zh-CN" altLang="en-US"/>
          </a:p>
        </p:txBody>
      </p:sp>
      <p:sp>
        <p:nvSpPr>
          <p:cNvPr id="260108" name="Freeform 12"/>
          <p:cNvSpPr/>
          <p:nvPr>
            <p:custDataLst>
              <p:tags r:id="rId13"/>
            </p:custDataLst>
          </p:nvPr>
        </p:nvSpPr>
        <p:spPr>
          <a:xfrm>
            <a:off x="1606550" y="4404360"/>
            <a:ext cx="1198563" cy="1019175"/>
          </a:xfrm>
          <a:custGeom>
            <a:avLst/>
            <a:gdLst/>
            <a:ahLst/>
            <a:cxnLst>
              <a:cxn ang="0">
                <a:pos x="1195401" y="263879"/>
              </a:cxn>
              <a:cxn ang="0">
                <a:pos x="931337" y="218056"/>
              </a:cxn>
              <a:cxn ang="0">
                <a:pos x="923431" y="11061"/>
              </a:cxn>
              <a:cxn ang="0">
                <a:pos x="743172" y="140630"/>
              </a:cxn>
              <a:cxn ang="0">
                <a:pos x="534452" y="0"/>
              </a:cxn>
              <a:cxn ang="0">
                <a:pos x="0" y="535659"/>
              </a:cxn>
              <a:cxn ang="0">
                <a:pos x="1198563" y="1019175"/>
              </a:cxn>
              <a:cxn ang="0">
                <a:pos x="1195401" y="263879"/>
              </a:cxn>
            </a:cxnLst>
            <a:pathLst>
              <a:path w="758" h="645">
                <a:moveTo>
                  <a:pt x="756" y="167"/>
                </a:moveTo>
                <a:cubicBezTo>
                  <a:pt x="698" y="164"/>
                  <a:pt x="642" y="154"/>
                  <a:pt x="589" y="138"/>
                </a:cubicBezTo>
                <a:cubicBezTo>
                  <a:pt x="584" y="7"/>
                  <a:pt x="584" y="7"/>
                  <a:pt x="584" y="7"/>
                </a:cubicBezTo>
                <a:cubicBezTo>
                  <a:pt x="470" y="89"/>
                  <a:pt x="470" y="89"/>
                  <a:pt x="470" y="89"/>
                </a:cubicBezTo>
                <a:cubicBezTo>
                  <a:pt x="423" y="65"/>
                  <a:pt x="378" y="35"/>
                  <a:pt x="338" y="0"/>
                </a:cubicBezTo>
                <a:cubicBezTo>
                  <a:pt x="0" y="339"/>
                  <a:pt x="0" y="339"/>
                  <a:pt x="0" y="339"/>
                </a:cubicBezTo>
                <a:cubicBezTo>
                  <a:pt x="202" y="522"/>
                  <a:pt x="467" y="636"/>
                  <a:pt x="758" y="645"/>
                </a:cubicBezTo>
                <a:lnTo>
                  <a:pt x="756" y="167"/>
                </a:lnTo>
                <a:close/>
              </a:path>
            </a:pathLst>
          </a:custGeom>
          <a:solidFill>
            <a:srgbClr val="84D1C2"/>
          </a:solidFill>
          <a:ln w="9525">
            <a:noFill/>
          </a:ln>
        </p:spPr>
        <p:txBody>
          <a:bodyPr/>
          <a:p>
            <a:endParaRPr lang="zh-CN" altLang="en-US"/>
          </a:p>
        </p:txBody>
      </p:sp>
      <p:sp>
        <p:nvSpPr>
          <p:cNvPr id="260109" name="Freeform 36"/>
          <p:cNvSpPr/>
          <p:nvPr>
            <p:custDataLst>
              <p:tags r:id="rId14"/>
            </p:custDataLst>
          </p:nvPr>
        </p:nvSpPr>
        <p:spPr>
          <a:xfrm>
            <a:off x="3005138" y="3451860"/>
            <a:ext cx="333375" cy="727075"/>
          </a:xfrm>
          <a:custGeom>
            <a:avLst/>
            <a:gdLst/>
            <a:ahLst/>
            <a:cxnLst>
              <a:cxn ang="0">
                <a:pos x="0" y="79274"/>
              </a:cxn>
              <a:cxn ang="0">
                <a:pos x="252435" y="79274"/>
              </a:cxn>
              <a:cxn ang="0">
                <a:pos x="327765" y="614971"/>
              </a:cxn>
              <a:cxn ang="0">
                <a:pos x="258846" y="691042"/>
              </a:cxn>
              <a:cxn ang="0">
                <a:pos x="60104" y="727075"/>
              </a:cxn>
              <a:cxn ang="0">
                <a:pos x="0" y="79274"/>
              </a:cxn>
              <a:cxn ang="0">
                <a:pos x="0" y="79274"/>
              </a:cxn>
            </a:cxnLst>
            <a:pathLst>
              <a:path w="416" h="908">
                <a:moveTo>
                  <a:pt x="0" y="99"/>
                </a:moveTo>
                <a:cubicBezTo>
                  <a:pt x="122" y="70"/>
                  <a:pt x="293" y="0"/>
                  <a:pt x="315" y="99"/>
                </a:cubicBezTo>
                <a:cubicBezTo>
                  <a:pt x="342" y="217"/>
                  <a:pt x="375" y="497"/>
                  <a:pt x="409" y="768"/>
                </a:cubicBezTo>
                <a:cubicBezTo>
                  <a:pt x="416" y="827"/>
                  <a:pt x="341" y="857"/>
                  <a:pt x="323" y="863"/>
                </a:cubicBezTo>
                <a:cubicBezTo>
                  <a:pt x="239" y="888"/>
                  <a:pt x="167" y="896"/>
                  <a:pt x="75" y="908"/>
                </a:cubicBezTo>
                <a:cubicBezTo>
                  <a:pt x="0" y="99"/>
                  <a:pt x="0" y="99"/>
                  <a:pt x="0" y="99"/>
                </a:cubicBezTo>
                <a:cubicBezTo>
                  <a:pt x="0" y="99"/>
                  <a:pt x="0" y="99"/>
                  <a:pt x="0" y="99"/>
                </a:cubicBezTo>
                <a:close/>
              </a:path>
            </a:pathLst>
          </a:custGeom>
          <a:solidFill>
            <a:srgbClr val="B2B2B2"/>
          </a:solidFill>
          <a:ln w="9525">
            <a:noFill/>
          </a:ln>
        </p:spPr>
        <p:txBody>
          <a:bodyPr/>
          <a:p>
            <a:endParaRPr lang="zh-CN" altLang="en-US"/>
          </a:p>
        </p:txBody>
      </p:sp>
      <p:sp>
        <p:nvSpPr>
          <p:cNvPr id="260110" name="Freeform 37"/>
          <p:cNvSpPr/>
          <p:nvPr>
            <p:custDataLst>
              <p:tags r:id="rId15"/>
            </p:custDataLst>
          </p:nvPr>
        </p:nvSpPr>
        <p:spPr>
          <a:xfrm>
            <a:off x="2382838" y="3432810"/>
            <a:ext cx="323850" cy="746125"/>
          </a:xfrm>
          <a:custGeom>
            <a:avLst/>
            <a:gdLst/>
            <a:ahLst/>
            <a:cxnLst>
              <a:cxn ang="0">
                <a:pos x="323850" y="98469"/>
              </a:cxn>
              <a:cxn ang="0">
                <a:pos x="79963" y="96868"/>
              </a:cxn>
              <a:cxn ang="0">
                <a:pos x="6397" y="630844"/>
              </a:cxn>
              <a:cxn ang="0">
                <a:pos x="73566" y="711701"/>
              </a:cxn>
              <a:cxn ang="0">
                <a:pos x="263878" y="746125"/>
              </a:cxn>
              <a:cxn ang="0">
                <a:pos x="323850" y="98469"/>
              </a:cxn>
              <a:cxn ang="0">
                <a:pos x="323850" y="98469"/>
              </a:cxn>
            </a:cxnLst>
            <a:pathLst>
              <a:path w="405" h="932">
                <a:moveTo>
                  <a:pt x="405" y="123"/>
                </a:moveTo>
                <a:cubicBezTo>
                  <a:pt x="250" y="86"/>
                  <a:pt x="127" y="0"/>
                  <a:pt x="100" y="121"/>
                </a:cubicBezTo>
                <a:cubicBezTo>
                  <a:pt x="72" y="249"/>
                  <a:pt x="41" y="528"/>
                  <a:pt x="8" y="788"/>
                </a:cubicBezTo>
                <a:cubicBezTo>
                  <a:pt x="0" y="855"/>
                  <a:pt x="69" y="883"/>
                  <a:pt x="92" y="889"/>
                </a:cubicBezTo>
                <a:cubicBezTo>
                  <a:pt x="172" y="910"/>
                  <a:pt x="241" y="920"/>
                  <a:pt x="330" y="932"/>
                </a:cubicBezTo>
                <a:cubicBezTo>
                  <a:pt x="405" y="123"/>
                  <a:pt x="405" y="123"/>
                  <a:pt x="405" y="123"/>
                </a:cubicBezTo>
                <a:cubicBezTo>
                  <a:pt x="405" y="123"/>
                  <a:pt x="405" y="123"/>
                  <a:pt x="405" y="123"/>
                </a:cubicBezTo>
                <a:close/>
              </a:path>
            </a:pathLst>
          </a:custGeom>
          <a:solidFill>
            <a:srgbClr val="B2B2B2"/>
          </a:solidFill>
          <a:ln w="9525">
            <a:noFill/>
          </a:ln>
        </p:spPr>
        <p:txBody>
          <a:bodyPr/>
          <a:p>
            <a:endParaRPr lang="zh-CN" altLang="en-US"/>
          </a:p>
        </p:txBody>
      </p:sp>
      <p:sp>
        <p:nvSpPr>
          <p:cNvPr id="260111" name="Freeform 38"/>
          <p:cNvSpPr/>
          <p:nvPr>
            <p:custDataLst>
              <p:tags r:id="rId16"/>
            </p:custDataLst>
          </p:nvPr>
        </p:nvSpPr>
        <p:spPr>
          <a:xfrm>
            <a:off x="2462213" y="3372485"/>
            <a:ext cx="792162" cy="825500"/>
          </a:xfrm>
          <a:custGeom>
            <a:avLst/>
            <a:gdLst/>
            <a:ahLst/>
            <a:cxnLst>
              <a:cxn ang="0">
                <a:pos x="86505" y="793473"/>
              </a:cxn>
              <a:cxn ang="0">
                <a:pos x="0" y="155332"/>
              </a:cxn>
              <a:cxn ang="0">
                <a:pos x="310777" y="801"/>
              </a:cxn>
              <a:cxn ang="0">
                <a:pos x="391676" y="31226"/>
              </a:cxn>
              <a:cxn ang="0">
                <a:pos x="474176" y="0"/>
              </a:cxn>
              <a:cxn ang="0">
                <a:pos x="792162" y="150528"/>
              </a:cxn>
              <a:cxn ang="0">
                <a:pos x="699249" y="793473"/>
              </a:cxn>
              <a:cxn ang="0">
                <a:pos x="86505" y="793473"/>
              </a:cxn>
            </a:cxnLst>
            <a:pathLst>
              <a:path w="989" h="1031">
                <a:moveTo>
                  <a:pt x="108" y="991"/>
                </a:moveTo>
                <a:cubicBezTo>
                  <a:pt x="150" y="869"/>
                  <a:pt x="53" y="299"/>
                  <a:pt x="0" y="194"/>
                </a:cubicBezTo>
                <a:cubicBezTo>
                  <a:pt x="30" y="86"/>
                  <a:pt x="313" y="62"/>
                  <a:pt x="388" y="1"/>
                </a:cubicBezTo>
                <a:cubicBezTo>
                  <a:pt x="423" y="32"/>
                  <a:pt x="449" y="39"/>
                  <a:pt x="489" y="39"/>
                </a:cubicBezTo>
                <a:cubicBezTo>
                  <a:pt x="530" y="39"/>
                  <a:pt x="556" y="31"/>
                  <a:pt x="592" y="0"/>
                </a:cubicBezTo>
                <a:cubicBezTo>
                  <a:pt x="648" y="45"/>
                  <a:pt x="939" y="80"/>
                  <a:pt x="989" y="188"/>
                </a:cubicBezTo>
                <a:cubicBezTo>
                  <a:pt x="932" y="308"/>
                  <a:pt x="828" y="881"/>
                  <a:pt x="873" y="991"/>
                </a:cubicBezTo>
                <a:cubicBezTo>
                  <a:pt x="683" y="1028"/>
                  <a:pt x="303" y="1031"/>
                  <a:pt x="108" y="991"/>
                </a:cubicBezTo>
                <a:close/>
              </a:path>
            </a:pathLst>
          </a:custGeom>
          <a:solidFill>
            <a:srgbClr val="7F7F7F"/>
          </a:solidFill>
          <a:ln w="9525">
            <a:noFill/>
          </a:ln>
        </p:spPr>
        <p:txBody>
          <a:bodyPr/>
          <a:p>
            <a:endParaRPr lang="zh-CN" altLang="en-US"/>
          </a:p>
        </p:txBody>
      </p:sp>
      <p:sp>
        <p:nvSpPr>
          <p:cNvPr id="260112" name="Freeform 39"/>
          <p:cNvSpPr/>
          <p:nvPr>
            <p:custDataLst>
              <p:tags r:id="rId17"/>
            </p:custDataLst>
          </p:nvPr>
        </p:nvSpPr>
        <p:spPr>
          <a:xfrm>
            <a:off x="2678113" y="3369310"/>
            <a:ext cx="357187" cy="638175"/>
          </a:xfrm>
          <a:custGeom>
            <a:avLst/>
            <a:gdLst/>
            <a:ahLst/>
            <a:cxnLst>
              <a:cxn ang="0">
                <a:pos x="0" y="49610"/>
              </a:cxn>
              <a:cxn ang="0">
                <a:pos x="19900" y="233199"/>
              </a:cxn>
              <a:cxn ang="0">
                <a:pos x="179774" y="638175"/>
              </a:cxn>
              <a:cxn ang="0">
                <a:pos x="337287" y="233199"/>
              </a:cxn>
              <a:cxn ang="0">
                <a:pos x="357187" y="49610"/>
              </a:cxn>
              <a:cxn ang="0">
                <a:pos x="281297" y="0"/>
              </a:cxn>
              <a:cxn ang="0">
                <a:pos x="76901" y="0"/>
              </a:cxn>
              <a:cxn ang="0">
                <a:pos x="0" y="49610"/>
              </a:cxn>
            </a:cxnLst>
            <a:pathLst>
              <a:path w="1059" h="1891">
                <a:moveTo>
                  <a:pt x="0" y="147"/>
                </a:moveTo>
                <a:lnTo>
                  <a:pt x="59" y="691"/>
                </a:lnTo>
                <a:lnTo>
                  <a:pt x="533" y="1891"/>
                </a:lnTo>
                <a:lnTo>
                  <a:pt x="1000" y="691"/>
                </a:lnTo>
                <a:lnTo>
                  <a:pt x="1059" y="147"/>
                </a:lnTo>
                <a:lnTo>
                  <a:pt x="834" y="0"/>
                </a:lnTo>
                <a:lnTo>
                  <a:pt x="228" y="0"/>
                </a:lnTo>
                <a:lnTo>
                  <a:pt x="0" y="147"/>
                </a:lnTo>
                <a:close/>
              </a:path>
            </a:pathLst>
          </a:custGeom>
          <a:solidFill>
            <a:srgbClr val="FFFFFF"/>
          </a:solidFill>
          <a:ln w="9525">
            <a:noFill/>
          </a:ln>
        </p:spPr>
        <p:txBody>
          <a:bodyPr/>
          <a:p>
            <a:endParaRPr lang="zh-CN" altLang="en-US"/>
          </a:p>
        </p:txBody>
      </p:sp>
      <p:sp>
        <p:nvSpPr>
          <p:cNvPr id="260113" name="Freeform 41"/>
          <p:cNvSpPr/>
          <p:nvPr>
            <p:custDataLst>
              <p:tags r:id="rId18"/>
            </p:custDataLst>
          </p:nvPr>
        </p:nvSpPr>
        <p:spPr>
          <a:xfrm>
            <a:off x="2606675" y="2791460"/>
            <a:ext cx="498475" cy="609600"/>
          </a:xfrm>
          <a:custGeom>
            <a:avLst/>
            <a:gdLst/>
            <a:ahLst/>
            <a:cxnLst>
              <a:cxn ang="0">
                <a:pos x="250438" y="609600"/>
              </a:cxn>
              <a:cxn ang="0">
                <a:pos x="443267" y="405867"/>
              </a:cxn>
              <a:cxn ang="0">
                <a:pos x="451268" y="410661"/>
              </a:cxn>
              <a:cxn ang="0">
                <a:pos x="492074" y="343549"/>
              </a:cxn>
              <a:cxn ang="0">
                <a:pos x="475272" y="267649"/>
              </a:cxn>
              <a:cxn ang="0">
                <a:pos x="471271" y="267649"/>
              </a:cxn>
              <a:cxn ang="0">
                <a:pos x="250438" y="0"/>
              </a:cxn>
              <a:cxn ang="0">
                <a:pos x="28804" y="267649"/>
              </a:cxn>
              <a:cxn ang="0">
                <a:pos x="24004" y="267649"/>
              </a:cxn>
              <a:cxn ang="0">
                <a:pos x="7201" y="343549"/>
              </a:cxn>
              <a:cxn ang="0">
                <a:pos x="47207" y="410661"/>
              </a:cxn>
              <a:cxn ang="0">
                <a:pos x="56809" y="404269"/>
              </a:cxn>
              <a:cxn ang="0">
                <a:pos x="250438" y="609600"/>
              </a:cxn>
            </a:cxnLst>
            <a:pathLst>
              <a:path w="623" h="763">
                <a:moveTo>
                  <a:pt x="313" y="763"/>
                </a:moveTo>
                <a:cubicBezTo>
                  <a:pt x="413" y="763"/>
                  <a:pt x="505" y="648"/>
                  <a:pt x="554" y="508"/>
                </a:cubicBezTo>
                <a:cubicBezTo>
                  <a:pt x="557" y="511"/>
                  <a:pt x="560" y="513"/>
                  <a:pt x="564" y="514"/>
                </a:cubicBezTo>
                <a:cubicBezTo>
                  <a:pt x="584" y="517"/>
                  <a:pt x="607" y="480"/>
                  <a:pt x="615" y="430"/>
                </a:cubicBezTo>
                <a:cubicBezTo>
                  <a:pt x="623" y="381"/>
                  <a:pt x="614" y="338"/>
                  <a:pt x="594" y="335"/>
                </a:cubicBezTo>
                <a:cubicBezTo>
                  <a:pt x="592" y="334"/>
                  <a:pt x="591" y="334"/>
                  <a:pt x="589" y="335"/>
                </a:cubicBezTo>
                <a:cubicBezTo>
                  <a:pt x="599" y="161"/>
                  <a:pt x="527" y="0"/>
                  <a:pt x="313" y="0"/>
                </a:cubicBezTo>
                <a:cubicBezTo>
                  <a:pt x="98" y="0"/>
                  <a:pt x="26" y="161"/>
                  <a:pt x="36" y="335"/>
                </a:cubicBezTo>
                <a:cubicBezTo>
                  <a:pt x="34" y="334"/>
                  <a:pt x="32" y="334"/>
                  <a:pt x="30" y="335"/>
                </a:cubicBezTo>
                <a:cubicBezTo>
                  <a:pt x="10" y="338"/>
                  <a:pt x="0" y="381"/>
                  <a:pt x="9" y="430"/>
                </a:cubicBezTo>
                <a:cubicBezTo>
                  <a:pt x="17" y="480"/>
                  <a:pt x="40" y="517"/>
                  <a:pt x="59" y="514"/>
                </a:cubicBezTo>
                <a:cubicBezTo>
                  <a:pt x="64" y="513"/>
                  <a:pt x="67" y="510"/>
                  <a:pt x="71" y="506"/>
                </a:cubicBezTo>
                <a:cubicBezTo>
                  <a:pt x="119" y="647"/>
                  <a:pt x="212" y="763"/>
                  <a:pt x="313" y="763"/>
                </a:cubicBezTo>
                <a:close/>
              </a:path>
            </a:pathLst>
          </a:custGeom>
          <a:solidFill>
            <a:srgbClr val="F2CAA9"/>
          </a:solidFill>
          <a:ln w="9525">
            <a:noFill/>
          </a:ln>
        </p:spPr>
        <p:txBody>
          <a:bodyPr/>
          <a:p>
            <a:endParaRPr lang="zh-CN" altLang="en-US"/>
          </a:p>
        </p:txBody>
      </p:sp>
      <p:sp>
        <p:nvSpPr>
          <p:cNvPr id="260114" name="Freeform 42"/>
          <p:cNvSpPr/>
          <p:nvPr>
            <p:custDataLst>
              <p:tags r:id="rId19"/>
            </p:custDataLst>
          </p:nvPr>
        </p:nvSpPr>
        <p:spPr>
          <a:xfrm>
            <a:off x="2706688" y="3369310"/>
            <a:ext cx="150812" cy="241300"/>
          </a:xfrm>
          <a:custGeom>
            <a:avLst/>
            <a:gdLst/>
            <a:ahLst/>
            <a:cxnLst>
              <a:cxn ang="0">
                <a:pos x="48124" y="0"/>
              </a:cxn>
              <a:cxn ang="0">
                <a:pos x="150812" y="87315"/>
              </a:cxn>
              <a:cxn ang="0">
                <a:pos x="92860" y="241300"/>
              </a:cxn>
              <a:cxn ang="0">
                <a:pos x="0" y="32151"/>
              </a:cxn>
              <a:cxn ang="0">
                <a:pos x="48124" y="0"/>
              </a:cxn>
            </a:cxnLst>
            <a:pathLst>
              <a:path w="445" h="713">
                <a:moveTo>
                  <a:pt x="142" y="0"/>
                </a:moveTo>
                <a:lnTo>
                  <a:pt x="445" y="258"/>
                </a:lnTo>
                <a:lnTo>
                  <a:pt x="274" y="713"/>
                </a:lnTo>
                <a:lnTo>
                  <a:pt x="0" y="95"/>
                </a:lnTo>
                <a:lnTo>
                  <a:pt x="142" y="0"/>
                </a:lnTo>
                <a:close/>
              </a:path>
            </a:pathLst>
          </a:custGeom>
          <a:solidFill>
            <a:srgbClr val="CCCCCC"/>
          </a:solidFill>
          <a:ln w="9525">
            <a:noFill/>
          </a:ln>
        </p:spPr>
        <p:txBody>
          <a:bodyPr/>
          <a:p>
            <a:endParaRPr lang="zh-CN" altLang="en-US"/>
          </a:p>
        </p:txBody>
      </p:sp>
      <p:sp>
        <p:nvSpPr>
          <p:cNvPr id="260115" name="Freeform 43"/>
          <p:cNvSpPr/>
          <p:nvPr>
            <p:custDataLst>
              <p:tags r:id="rId20"/>
            </p:custDataLst>
          </p:nvPr>
        </p:nvSpPr>
        <p:spPr>
          <a:xfrm>
            <a:off x="2857500" y="3369310"/>
            <a:ext cx="149225" cy="241300"/>
          </a:xfrm>
          <a:custGeom>
            <a:avLst/>
            <a:gdLst/>
            <a:ahLst/>
            <a:cxnLst>
              <a:cxn ang="0">
                <a:pos x="101607" y="0"/>
              </a:cxn>
              <a:cxn ang="0">
                <a:pos x="0" y="87315"/>
              </a:cxn>
              <a:cxn ang="0">
                <a:pos x="57007" y="241300"/>
              </a:cxn>
              <a:cxn ang="0">
                <a:pos x="149225" y="32151"/>
              </a:cxn>
              <a:cxn ang="0">
                <a:pos x="101607" y="0"/>
              </a:cxn>
            </a:cxnLst>
            <a:pathLst>
              <a:path w="445" h="713">
                <a:moveTo>
                  <a:pt x="303" y="0"/>
                </a:moveTo>
                <a:lnTo>
                  <a:pt x="0" y="258"/>
                </a:lnTo>
                <a:lnTo>
                  <a:pt x="170" y="713"/>
                </a:lnTo>
                <a:lnTo>
                  <a:pt x="445" y="95"/>
                </a:lnTo>
                <a:lnTo>
                  <a:pt x="303" y="0"/>
                </a:lnTo>
                <a:close/>
              </a:path>
            </a:pathLst>
          </a:custGeom>
          <a:solidFill>
            <a:srgbClr val="CCCCCC"/>
          </a:solidFill>
          <a:ln w="9525">
            <a:noFill/>
          </a:ln>
        </p:spPr>
        <p:txBody>
          <a:bodyPr/>
          <a:p>
            <a:endParaRPr lang="zh-CN" altLang="en-US"/>
          </a:p>
        </p:txBody>
      </p:sp>
      <p:sp>
        <p:nvSpPr>
          <p:cNvPr id="260116" name="Freeform 44"/>
          <p:cNvSpPr/>
          <p:nvPr>
            <p:custDataLst>
              <p:tags r:id="rId21"/>
            </p:custDataLst>
          </p:nvPr>
        </p:nvSpPr>
        <p:spPr>
          <a:xfrm>
            <a:off x="2627313" y="2791460"/>
            <a:ext cx="458787" cy="336550"/>
          </a:xfrm>
          <a:custGeom>
            <a:avLst/>
            <a:gdLst/>
            <a:ahLst/>
            <a:cxnLst>
              <a:cxn ang="0">
                <a:pos x="229794" y="0"/>
              </a:cxn>
              <a:cxn ang="0">
                <a:pos x="8007" y="267166"/>
              </a:cxn>
              <a:cxn ang="0">
                <a:pos x="43236" y="328575"/>
              </a:cxn>
              <a:cxn ang="0">
                <a:pos x="62453" y="303852"/>
              </a:cxn>
              <a:cxn ang="0">
                <a:pos x="63253" y="267166"/>
              </a:cxn>
              <a:cxn ang="0">
                <a:pos x="64855" y="267166"/>
              </a:cxn>
              <a:cxn ang="0">
                <a:pos x="309861" y="153122"/>
              </a:cxn>
              <a:cxn ang="0">
                <a:pos x="394733" y="254406"/>
              </a:cxn>
              <a:cxn ang="0">
                <a:pos x="396334" y="303852"/>
              </a:cxn>
              <a:cxn ang="0">
                <a:pos x="414750" y="329372"/>
              </a:cxn>
              <a:cxn ang="0">
                <a:pos x="450780" y="267166"/>
              </a:cxn>
              <a:cxn ang="0">
                <a:pos x="229794" y="0"/>
              </a:cxn>
            </a:cxnLst>
            <a:pathLst>
              <a:path w="573" h="422">
                <a:moveTo>
                  <a:pt x="287" y="0"/>
                </a:moveTo>
                <a:cubicBezTo>
                  <a:pt x="72" y="0"/>
                  <a:pt x="0" y="161"/>
                  <a:pt x="10" y="335"/>
                </a:cubicBezTo>
                <a:cubicBezTo>
                  <a:pt x="28" y="339"/>
                  <a:pt x="46" y="371"/>
                  <a:pt x="54" y="412"/>
                </a:cubicBezTo>
                <a:cubicBezTo>
                  <a:pt x="68" y="422"/>
                  <a:pt x="78" y="416"/>
                  <a:pt x="78" y="381"/>
                </a:cubicBezTo>
                <a:cubicBezTo>
                  <a:pt x="78" y="365"/>
                  <a:pt x="78" y="350"/>
                  <a:pt x="79" y="335"/>
                </a:cubicBezTo>
                <a:cubicBezTo>
                  <a:pt x="80" y="335"/>
                  <a:pt x="80" y="335"/>
                  <a:pt x="81" y="335"/>
                </a:cubicBezTo>
                <a:cubicBezTo>
                  <a:pt x="143" y="330"/>
                  <a:pt x="289" y="257"/>
                  <a:pt x="387" y="192"/>
                </a:cubicBezTo>
                <a:cubicBezTo>
                  <a:pt x="419" y="240"/>
                  <a:pt x="462" y="294"/>
                  <a:pt x="493" y="319"/>
                </a:cubicBezTo>
                <a:cubicBezTo>
                  <a:pt x="494" y="339"/>
                  <a:pt x="495" y="360"/>
                  <a:pt x="495" y="381"/>
                </a:cubicBezTo>
                <a:cubicBezTo>
                  <a:pt x="495" y="415"/>
                  <a:pt x="504" y="421"/>
                  <a:pt x="518" y="413"/>
                </a:cubicBezTo>
                <a:cubicBezTo>
                  <a:pt x="526" y="370"/>
                  <a:pt x="545" y="337"/>
                  <a:pt x="563" y="335"/>
                </a:cubicBezTo>
                <a:cubicBezTo>
                  <a:pt x="573" y="161"/>
                  <a:pt x="501" y="0"/>
                  <a:pt x="287" y="0"/>
                </a:cubicBezTo>
                <a:close/>
              </a:path>
            </a:pathLst>
          </a:custGeom>
          <a:solidFill>
            <a:srgbClr val="292F33"/>
          </a:solidFill>
          <a:ln w="9525">
            <a:noFill/>
          </a:ln>
        </p:spPr>
        <p:txBody>
          <a:bodyPr/>
          <a:p>
            <a:endParaRPr lang="zh-CN" altLang="en-US"/>
          </a:p>
        </p:txBody>
      </p:sp>
      <p:sp>
        <p:nvSpPr>
          <p:cNvPr id="260117" name="Freeform 45"/>
          <p:cNvSpPr/>
          <p:nvPr>
            <p:custDataLst>
              <p:tags r:id="rId22"/>
            </p:custDataLst>
          </p:nvPr>
        </p:nvSpPr>
        <p:spPr>
          <a:xfrm>
            <a:off x="2706688" y="3369310"/>
            <a:ext cx="150812" cy="203200"/>
          </a:xfrm>
          <a:custGeom>
            <a:avLst/>
            <a:gdLst/>
            <a:ahLst/>
            <a:cxnLst>
              <a:cxn ang="0">
                <a:pos x="48124" y="0"/>
              </a:cxn>
              <a:cxn ang="0">
                <a:pos x="150812" y="87086"/>
              </a:cxn>
              <a:cxn ang="0">
                <a:pos x="91165" y="203200"/>
              </a:cxn>
              <a:cxn ang="0">
                <a:pos x="0" y="32066"/>
              </a:cxn>
              <a:cxn ang="0">
                <a:pos x="48124" y="0"/>
              </a:cxn>
            </a:cxnLst>
            <a:pathLst>
              <a:path w="445" h="602">
                <a:moveTo>
                  <a:pt x="142" y="0"/>
                </a:moveTo>
                <a:lnTo>
                  <a:pt x="445" y="258"/>
                </a:lnTo>
                <a:lnTo>
                  <a:pt x="269" y="602"/>
                </a:lnTo>
                <a:lnTo>
                  <a:pt x="0" y="95"/>
                </a:lnTo>
                <a:lnTo>
                  <a:pt x="142" y="0"/>
                </a:lnTo>
                <a:close/>
              </a:path>
            </a:pathLst>
          </a:custGeom>
          <a:solidFill>
            <a:srgbClr val="FFFFFF"/>
          </a:solidFill>
          <a:ln w="9525">
            <a:noFill/>
          </a:ln>
        </p:spPr>
        <p:txBody>
          <a:bodyPr/>
          <a:p>
            <a:endParaRPr lang="zh-CN" altLang="en-US"/>
          </a:p>
        </p:txBody>
      </p:sp>
      <p:sp>
        <p:nvSpPr>
          <p:cNvPr id="260118" name="Freeform 46"/>
          <p:cNvSpPr/>
          <p:nvPr>
            <p:custDataLst>
              <p:tags r:id="rId23"/>
            </p:custDataLst>
          </p:nvPr>
        </p:nvSpPr>
        <p:spPr>
          <a:xfrm>
            <a:off x="2857500" y="3369310"/>
            <a:ext cx="149225" cy="203200"/>
          </a:xfrm>
          <a:custGeom>
            <a:avLst/>
            <a:gdLst/>
            <a:ahLst/>
            <a:cxnLst>
              <a:cxn ang="0">
                <a:pos x="101607" y="0"/>
              </a:cxn>
              <a:cxn ang="0">
                <a:pos x="0" y="87086"/>
              </a:cxn>
              <a:cxn ang="0">
                <a:pos x="58013" y="203200"/>
              </a:cxn>
              <a:cxn ang="0">
                <a:pos x="149225" y="32066"/>
              </a:cxn>
              <a:cxn ang="0">
                <a:pos x="101607" y="0"/>
              </a:cxn>
            </a:cxnLst>
            <a:pathLst>
              <a:path w="445" h="602">
                <a:moveTo>
                  <a:pt x="303" y="0"/>
                </a:moveTo>
                <a:lnTo>
                  <a:pt x="0" y="258"/>
                </a:lnTo>
                <a:lnTo>
                  <a:pt x="173" y="602"/>
                </a:lnTo>
                <a:lnTo>
                  <a:pt x="445" y="95"/>
                </a:lnTo>
                <a:lnTo>
                  <a:pt x="303" y="0"/>
                </a:lnTo>
                <a:close/>
              </a:path>
            </a:pathLst>
          </a:custGeom>
          <a:solidFill>
            <a:srgbClr val="FFFFFF"/>
          </a:solidFill>
          <a:ln w="9525">
            <a:noFill/>
          </a:ln>
        </p:spPr>
        <p:txBody>
          <a:bodyPr/>
          <a:p>
            <a:endParaRPr lang="zh-CN" altLang="en-US"/>
          </a:p>
        </p:txBody>
      </p:sp>
      <p:sp>
        <p:nvSpPr>
          <p:cNvPr id="260119" name="Freeform 47"/>
          <p:cNvSpPr/>
          <p:nvPr>
            <p:custDataLst>
              <p:tags r:id="rId24"/>
            </p:custDataLst>
          </p:nvPr>
        </p:nvSpPr>
        <p:spPr>
          <a:xfrm>
            <a:off x="2805113" y="3455035"/>
            <a:ext cx="104775" cy="555625"/>
          </a:xfrm>
          <a:custGeom>
            <a:avLst/>
            <a:gdLst/>
            <a:ahLst/>
            <a:cxnLst>
              <a:cxn ang="0">
                <a:pos x="77581" y="175587"/>
              </a:cxn>
              <a:cxn ang="0">
                <a:pos x="78381" y="113049"/>
              </a:cxn>
              <a:cxn ang="0">
                <a:pos x="88779" y="91402"/>
              </a:cxn>
              <a:cxn ang="0">
                <a:pos x="51188" y="0"/>
              </a:cxn>
              <a:cxn ang="0">
                <a:pos x="14397" y="89798"/>
              </a:cxn>
              <a:cxn ang="0">
                <a:pos x="24794" y="113049"/>
              </a:cxn>
              <a:cxn ang="0">
                <a:pos x="25594" y="175587"/>
              </a:cxn>
              <a:cxn ang="0">
                <a:pos x="0" y="432153"/>
              </a:cxn>
              <a:cxn ang="0">
                <a:pos x="51188" y="555625"/>
              </a:cxn>
              <a:cxn ang="0">
                <a:pos x="104775" y="432153"/>
              </a:cxn>
              <a:cxn ang="0">
                <a:pos x="77581" y="175587"/>
              </a:cxn>
            </a:cxnLst>
            <a:pathLst>
              <a:path w="131" h="693">
                <a:moveTo>
                  <a:pt x="97" y="219"/>
                </a:moveTo>
                <a:cubicBezTo>
                  <a:pt x="110" y="195"/>
                  <a:pt x="111" y="169"/>
                  <a:pt x="98" y="141"/>
                </a:cubicBezTo>
                <a:cubicBezTo>
                  <a:pt x="111" y="114"/>
                  <a:pt x="111" y="114"/>
                  <a:pt x="111" y="114"/>
                </a:cubicBezTo>
                <a:cubicBezTo>
                  <a:pt x="64" y="0"/>
                  <a:pt x="64" y="0"/>
                  <a:pt x="64" y="0"/>
                </a:cubicBezTo>
                <a:cubicBezTo>
                  <a:pt x="18" y="112"/>
                  <a:pt x="18" y="112"/>
                  <a:pt x="18" y="112"/>
                </a:cubicBezTo>
                <a:cubicBezTo>
                  <a:pt x="31" y="141"/>
                  <a:pt x="31" y="141"/>
                  <a:pt x="31" y="141"/>
                </a:cubicBezTo>
                <a:cubicBezTo>
                  <a:pt x="18" y="169"/>
                  <a:pt x="19" y="195"/>
                  <a:pt x="32" y="219"/>
                </a:cubicBezTo>
                <a:cubicBezTo>
                  <a:pt x="0" y="539"/>
                  <a:pt x="0" y="539"/>
                  <a:pt x="0" y="539"/>
                </a:cubicBezTo>
                <a:cubicBezTo>
                  <a:pt x="64" y="693"/>
                  <a:pt x="64" y="693"/>
                  <a:pt x="64" y="693"/>
                </a:cubicBezTo>
                <a:cubicBezTo>
                  <a:pt x="131" y="539"/>
                  <a:pt x="131" y="539"/>
                  <a:pt x="131" y="539"/>
                </a:cubicBezTo>
                <a:lnTo>
                  <a:pt x="97" y="219"/>
                </a:lnTo>
                <a:close/>
              </a:path>
            </a:pathLst>
          </a:custGeom>
          <a:solidFill>
            <a:srgbClr val="EC5724"/>
          </a:solidFill>
          <a:ln w="9525">
            <a:noFill/>
          </a:ln>
        </p:spPr>
        <p:txBody>
          <a:bodyPr/>
          <a:p>
            <a:endParaRPr lang="zh-CN" altLang="en-US"/>
          </a:p>
        </p:txBody>
      </p:sp>
      <p:sp>
        <p:nvSpPr>
          <p:cNvPr id="260120" name="Freeform 48"/>
          <p:cNvSpPr/>
          <p:nvPr>
            <p:custDataLst>
              <p:tags r:id="rId25"/>
            </p:custDataLst>
          </p:nvPr>
        </p:nvSpPr>
        <p:spPr>
          <a:xfrm>
            <a:off x="2613025" y="3401060"/>
            <a:ext cx="244475" cy="609600"/>
          </a:xfrm>
          <a:custGeom>
            <a:avLst/>
            <a:gdLst/>
            <a:ahLst/>
            <a:cxnLst>
              <a:cxn ang="0">
                <a:pos x="93376" y="0"/>
              </a:cxn>
              <a:cxn ang="0">
                <a:pos x="244475" y="609600"/>
              </a:cxn>
              <a:cxn ang="0">
                <a:pos x="32257" y="273525"/>
              </a:cxn>
              <a:cxn ang="0">
                <a:pos x="60100" y="214357"/>
              </a:cxn>
              <a:cxn ang="0">
                <a:pos x="0" y="166347"/>
              </a:cxn>
              <a:cxn ang="0">
                <a:pos x="64175" y="17581"/>
              </a:cxn>
              <a:cxn ang="0">
                <a:pos x="93376" y="0"/>
              </a:cxn>
            </a:cxnLst>
            <a:pathLst>
              <a:path w="720" h="1803">
                <a:moveTo>
                  <a:pt x="275" y="0"/>
                </a:moveTo>
                <a:lnTo>
                  <a:pt x="720" y="1803"/>
                </a:lnTo>
                <a:lnTo>
                  <a:pt x="95" y="809"/>
                </a:lnTo>
                <a:lnTo>
                  <a:pt x="177" y="634"/>
                </a:lnTo>
                <a:lnTo>
                  <a:pt x="0" y="492"/>
                </a:lnTo>
                <a:lnTo>
                  <a:pt x="189" y="52"/>
                </a:lnTo>
                <a:lnTo>
                  <a:pt x="275" y="0"/>
                </a:lnTo>
                <a:close/>
              </a:path>
            </a:pathLst>
          </a:custGeom>
          <a:solidFill>
            <a:srgbClr val="5F5F5F"/>
          </a:solidFill>
          <a:ln w="9525">
            <a:noFill/>
          </a:ln>
        </p:spPr>
        <p:txBody>
          <a:bodyPr/>
          <a:p>
            <a:endParaRPr lang="zh-CN" altLang="en-US"/>
          </a:p>
        </p:txBody>
      </p:sp>
      <p:sp>
        <p:nvSpPr>
          <p:cNvPr id="260121" name="Freeform 49"/>
          <p:cNvSpPr/>
          <p:nvPr>
            <p:custDataLst>
              <p:tags r:id="rId26"/>
            </p:custDataLst>
          </p:nvPr>
        </p:nvSpPr>
        <p:spPr>
          <a:xfrm>
            <a:off x="2636838" y="3401060"/>
            <a:ext cx="220662" cy="609600"/>
          </a:xfrm>
          <a:custGeom>
            <a:avLst/>
            <a:gdLst/>
            <a:ahLst/>
            <a:cxnLst>
              <a:cxn ang="0">
                <a:pos x="70057" y="0"/>
              </a:cxn>
              <a:cxn ang="0">
                <a:pos x="220662" y="609600"/>
              </a:cxn>
              <a:cxn ang="0">
                <a:pos x="29783" y="246477"/>
              </a:cxn>
              <a:cxn ang="0">
                <a:pos x="60919" y="201509"/>
              </a:cxn>
              <a:cxn ang="0">
                <a:pos x="0" y="153499"/>
              </a:cxn>
              <a:cxn ang="0">
                <a:pos x="40951" y="17581"/>
              </a:cxn>
              <a:cxn ang="0">
                <a:pos x="70057" y="0"/>
              </a:cxn>
            </a:cxnLst>
            <a:pathLst>
              <a:path w="652" h="1803">
                <a:moveTo>
                  <a:pt x="207" y="0"/>
                </a:moveTo>
                <a:lnTo>
                  <a:pt x="652" y="1803"/>
                </a:lnTo>
                <a:lnTo>
                  <a:pt x="88" y="729"/>
                </a:lnTo>
                <a:lnTo>
                  <a:pt x="180" y="596"/>
                </a:lnTo>
                <a:lnTo>
                  <a:pt x="0" y="454"/>
                </a:lnTo>
                <a:lnTo>
                  <a:pt x="121" y="52"/>
                </a:lnTo>
                <a:lnTo>
                  <a:pt x="207" y="0"/>
                </a:lnTo>
                <a:close/>
              </a:path>
            </a:pathLst>
          </a:custGeom>
          <a:solidFill>
            <a:srgbClr val="7F7F7F"/>
          </a:solidFill>
          <a:ln w="9525">
            <a:noFill/>
          </a:ln>
        </p:spPr>
        <p:txBody>
          <a:bodyPr/>
          <a:p>
            <a:endParaRPr lang="zh-CN" altLang="en-US"/>
          </a:p>
        </p:txBody>
      </p:sp>
      <p:sp>
        <p:nvSpPr>
          <p:cNvPr id="260122" name="Freeform 50"/>
          <p:cNvSpPr/>
          <p:nvPr>
            <p:custDataLst>
              <p:tags r:id="rId27"/>
            </p:custDataLst>
          </p:nvPr>
        </p:nvSpPr>
        <p:spPr>
          <a:xfrm>
            <a:off x="2857500" y="3401060"/>
            <a:ext cx="242888" cy="609600"/>
          </a:xfrm>
          <a:custGeom>
            <a:avLst/>
            <a:gdLst/>
            <a:ahLst/>
            <a:cxnLst>
              <a:cxn ang="0">
                <a:pos x="150118" y="0"/>
              </a:cxn>
              <a:cxn ang="0">
                <a:pos x="0" y="609600"/>
              </a:cxn>
              <a:cxn ang="0">
                <a:pos x="210166" y="273525"/>
              </a:cxn>
              <a:cxn ang="0">
                <a:pos x="182841" y="214357"/>
              </a:cxn>
              <a:cxn ang="0">
                <a:pos x="242888" y="166347"/>
              </a:cxn>
              <a:cxn ang="0">
                <a:pos x="178118" y="17581"/>
              </a:cxn>
              <a:cxn ang="0">
                <a:pos x="150118" y="0"/>
              </a:cxn>
            </a:cxnLst>
            <a:pathLst>
              <a:path w="720" h="1803">
                <a:moveTo>
                  <a:pt x="445" y="0"/>
                </a:moveTo>
                <a:lnTo>
                  <a:pt x="0" y="1803"/>
                </a:lnTo>
                <a:lnTo>
                  <a:pt x="623" y="809"/>
                </a:lnTo>
                <a:lnTo>
                  <a:pt x="542" y="634"/>
                </a:lnTo>
                <a:lnTo>
                  <a:pt x="720" y="492"/>
                </a:lnTo>
                <a:lnTo>
                  <a:pt x="528" y="52"/>
                </a:lnTo>
                <a:lnTo>
                  <a:pt x="445" y="0"/>
                </a:lnTo>
                <a:close/>
              </a:path>
            </a:pathLst>
          </a:custGeom>
          <a:solidFill>
            <a:srgbClr val="5F5F5F"/>
          </a:solidFill>
          <a:ln w="9525">
            <a:noFill/>
          </a:ln>
        </p:spPr>
        <p:txBody>
          <a:bodyPr/>
          <a:p>
            <a:endParaRPr lang="zh-CN" altLang="en-US"/>
          </a:p>
        </p:txBody>
      </p:sp>
      <p:sp>
        <p:nvSpPr>
          <p:cNvPr id="260123" name="Freeform 51"/>
          <p:cNvSpPr/>
          <p:nvPr>
            <p:custDataLst>
              <p:tags r:id="rId28"/>
            </p:custDataLst>
          </p:nvPr>
        </p:nvSpPr>
        <p:spPr>
          <a:xfrm>
            <a:off x="2857500" y="3401060"/>
            <a:ext cx="219075" cy="609600"/>
          </a:xfrm>
          <a:custGeom>
            <a:avLst/>
            <a:gdLst/>
            <a:ahLst/>
            <a:cxnLst>
              <a:cxn ang="0">
                <a:pos x="150213" y="0"/>
              </a:cxn>
              <a:cxn ang="0">
                <a:pos x="0" y="609600"/>
              </a:cxn>
              <a:cxn ang="0">
                <a:pos x="190045" y="246477"/>
              </a:cxn>
              <a:cxn ang="0">
                <a:pos x="158315" y="201509"/>
              </a:cxn>
              <a:cxn ang="0">
                <a:pos x="219075" y="153499"/>
              </a:cxn>
              <a:cxn ang="0">
                <a:pos x="178231" y="17581"/>
              </a:cxn>
              <a:cxn ang="0">
                <a:pos x="150213" y="0"/>
              </a:cxn>
            </a:cxnLst>
            <a:pathLst>
              <a:path w="649" h="1803">
                <a:moveTo>
                  <a:pt x="445" y="0"/>
                </a:moveTo>
                <a:lnTo>
                  <a:pt x="0" y="1803"/>
                </a:lnTo>
                <a:lnTo>
                  <a:pt x="563" y="729"/>
                </a:lnTo>
                <a:lnTo>
                  <a:pt x="469" y="596"/>
                </a:lnTo>
                <a:lnTo>
                  <a:pt x="649" y="454"/>
                </a:lnTo>
                <a:lnTo>
                  <a:pt x="528" y="52"/>
                </a:lnTo>
                <a:lnTo>
                  <a:pt x="445" y="0"/>
                </a:lnTo>
                <a:close/>
              </a:path>
            </a:pathLst>
          </a:custGeom>
          <a:solidFill>
            <a:srgbClr val="7F7F7F"/>
          </a:solidFill>
          <a:ln w="9525">
            <a:noFill/>
          </a:ln>
        </p:spPr>
        <p:txBody>
          <a:bodyPr/>
          <a:p>
            <a:endParaRPr lang="zh-CN" altLang="en-US"/>
          </a:p>
        </p:txBody>
      </p:sp>
      <p:sp>
        <p:nvSpPr>
          <p:cNvPr id="260124" name="Freeform 103"/>
          <p:cNvSpPr>
            <a:spLocks noEditPoints="1"/>
          </p:cNvSpPr>
          <p:nvPr>
            <p:custDataLst>
              <p:tags r:id="rId29"/>
            </p:custDataLst>
          </p:nvPr>
        </p:nvSpPr>
        <p:spPr>
          <a:xfrm>
            <a:off x="4098925" y="3083560"/>
            <a:ext cx="403225" cy="152400"/>
          </a:xfrm>
          <a:custGeom>
            <a:avLst/>
            <a:gdLst/>
            <a:ahLst/>
            <a:cxnLst>
              <a:cxn ang="0">
                <a:pos x="387412" y="39414"/>
              </a:cxn>
              <a:cxn ang="0">
                <a:pos x="250368" y="0"/>
              </a:cxn>
              <a:cxn ang="0">
                <a:pos x="225332" y="118241"/>
              </a:cxn>
              <a:cxn ang="0">
                <a:pos x="209519" y="21021"/>
              </a:cxn>
              <a:cxn ang="0">
                <a:pos x="216108" y="14452"/>
              </a:cxn>
              <a:cxn ang="0">
                <a:pos x="227967" y="0"/>
              </a:cxn>
              <a:cxn ang="0">
                <a:pos x="175258" y="0"/>
              </a:cxn>
              <a:cxn ang="0">
                <a:pos x="187117" y="14452"/>
              </a:cxn>
              <a:cxn ang="0">
                <a:pos x="193706" y="21021"/>
              </a:cxn>
              <a:cxn ang="0">
                <a:pos x="177893" y="118241"/>
              </a:cxn>
              <a:cxn ang="0">
                <a:pos x="152857" y="0"/>
              </a:cxn>
              <a:cxn ang="0">
                <a:pos x="15813" y="39414"/>
              </a:cxn>
              <a:cxn ang="0">
                <a:pos x="0" y="152400"/>
              </a:cxn>
              <a:cxn ang="0">
                <a:pos x="403225" y="152400"/>
              </a:cxn>
              <a:cxn ang="0">
                <a:pos x="387412" y="39414"/>
              </a:cxn>
              <a:cxn ang="0">
                <a:pos x="343927" y="114300"/>
              </a:cxn>
              <a:cxn ang="0">
                <a:pos x="275405" y="114300"/>
              </a:cxn>
              <a:cxn ang="0">
                <a:pos x="275405" y="93279"/>
              </a:cxn>
              <a:cxn ang="0">
                <a:pos x="309666" y="86710"/>
              </a:cxn>
              <a:cxn ang="0">
                <a:pos x="343927" y="93279"/>
              </a:cxn>
              <a:cxn ang="0">
                <a:pos x="343927" y="114300"/>
              </a:cxn>
            </a:cxnLst>
            <a:pathLst>
              <a:path w="306" h="116">
                <a:moveTo>
                  <a:pt x="294" y="30"/>
                </a:moveTo>
                <a:lnTo>
                  <a:pt x="190" y="0"/>
                </a:lnTo>
                <a:lnTo>
                  <a:pt x="171" y="90"/>
                </a:lnTo>
                <a:lnTo>
                  <a:pt x="159" y="16"/>
                </a:lnTo>
                <a:lnTo>
                  <a:pt x="164" y="11"/>
                </a:lnTo>
                <a:lnTo>
                  <a:pt x="173" y="0"/>
                </a:lnTo>
                <a:lnTo>
                  <a:pt x="133" y="0"/>
                </a:lnTo>
                <a:lnTo>
                  <a:pt x="142" y="11"/>
                </a:lnTo>
                <a:lnTo>
                  <a:pt x="147" y="16"/>
                </a:lnTo>
                <a:lnTo>
                  <a:pt x="135" y="90"/>
                </a:lnTo>
                <a:lnTo>
                  <a:pt x="116" y="0"/>
                </a:lnTo>
                <a:lnTo>
                  <a:pt x="12" y="30"/>
                </a:lnTo>
                <a:lnTo>
                  <a:pt x="0" y="116"/>
                </a:lnTo>
                <a:lnTo>
                  <a:pt x="306" y="116"/>
                </a:lnTo>
                <a:lnTo>
                  <a:pt x="294" y="30"/>
                </a:lnTo>
                <a:close/>
                <a:moveTo>
                  <a:pt x="261" y="87"/>
                </a:moveTo>
                <a:lnTo>
                  <a:pt x="209" y="87"/>
                </a:lnTo>
                <a:lnTo>
                  <a:pt x="209" y="71"/>
                </a:lnTo>
                <a:lnTo>
                  <a:pt x="235" y="66"/>
                </a:lnTo>
                <a:lnTo>
                  <a:pt x="261" y="71"/>
                </a:lnTo>
                <a:lnTo>
                  <a:pt x="261" y="87"/>
                </a:lnTo>
                <a:close/>
              </a:path>
            </a:pathLst>
          </a:custGeom>
          <a:solidFill>
            <a:srgbClr val="FFFFFF"/>
          </a:solidFill>
          <a:ln w="9525">
            <a:noFill/>
          </a:ln>
        </p:spPr>
        <p:txBody>
          <a:bodyPr/>
          <a:p>
            <a:endParaRPr lang="zh-CN" altLang="en-US"/>
          </a:p>
        </p:txBody>
      </p:sp>
      <p:sp>
        <p:nvSpPr>
          <p:cNvPr id="260125" name="Oval 104"/>
          <p:cNvSpPr/>
          <p:nvPr>
            <p:custDataLst>
              <p:tags r:id="rId30"/>
            </p:custDataLst>
          </p:nvPr>
        </p:nvSpPr>
        <p:spPr>
          <a:xfrm>
            <a:off x="4211638" y="2861310"/>
            <a:ext cx="177800" cy="200025"/>
          </a:xfrm>
          <a:prstGeom prst="ellipse">
            <a:avLst/>
          </a:prstGeom>
          <a:solidFill>
            <a:srgbClr val="FFFFFF"/>
          </a:solidFill>
          <a:ln w="9525">
            <a:noFill/>
          </a:ln>
        </p:spPr>
        <p:txBody>
          <a:bodyPr anchor="t"/>
          <a:p>
            <a:endParaRPr lang="id-ID" altLang="zh-CN" sz="1800" dirty="0">
              <a:solidFill>
                <a:srgbClr val="000000"/>
              </a:solidFill>
              <a:latin typeface="Times New Roman" panose="02020603050405020304" pitchFamily="18" charset="0"/>
              <a:ea typeface="楷体_GB2312" pitchFamily="49" charset="-122"/>
              <a:sym typeface="Arial" panose="020B0604020202020204" pitchFamily="34" charset="0"/>
            </a:endParaRPr>
          </a:p>
        </p:txBody>
      </p:sp>
      <p:sp>
        <p:nvSpPr>
          <p:cNvPr id="260126" name="Freeform 174"/>
          <p:cNvSpPr>
            <a:spLocks noEditPoints="1"/>
          </p:cNvSpPr>
          <p:nvPr>
            <p:custDataLst>
              <p:tags r:id="rId31"/>
            </p:custDataLst>
          </p:nvPr>
        </p:nvSpPr>
        <p:spPr>
          <a:xfrm>
            <a:off x="3233738" y="4763135"/>
            <a:ext cx="393700" cy="355600"/>
          </a:xfrm>
          <a:custGeom>
            <a:avLst/>
            <a:gdLst/>
            <a:ahLst/>
            <a:cxnLst>
              <a:cxn ang="0">
                <a:pos x="371828" y="159084"/>
              </a:cxn>
              <a:cxn ang="0">
                <a:pos x="368703" y="159084"/>
              </a:cxn>
              <a:cxn ang="0">
                <a:pos x="356205" y="124772"/>
              </a:cxn>
              <a:cxn ang="0">
                <a:pos x="274965" y="152846"/>
              </a:cxn>
              <a:cxn ang="0">
                <a:pos x="149981" y="40551"/>
              </a:cxn>
              <a:cxn ang="0">
                <a:pos x="90613" y="6239"/>
              </a:cxn>
              <a:cxn ang="0">
                <a:pos x="71866" y="15596"/>
              </a:cxn>
              <a:cxn ang="0">
                <a:pos x="71866" y="84221"/>
              </a:cxn>
              <a:cxn ang="0">
                <a:pos x="34371" y="143488"/>
              </a:cxn>
              <a:cxn ang="0">
                <a:pos x="18748" y="143488"/>
              </a:cxn>
              <a:cxn ang="0">
                <a:pos x="0" y="162204"/>
              </a:cxn>
              <a:cxn ang="0">
                <a:pos x="0" y="199635"/>
              </a:cxn>
              <a:cxn ang="0">
                <a:pos x="18748" y="218351"/>
              </a:cxn>
              <a:cxn ang="0">
                <a:pos x="34371" y="218351"/>
              </a:cxn>
              <a:cxn ang="0">
                <a:pos x="115610" y="305691"/>
              </a:cxn>
              <a:cxn ang="0">
                <a:pos x="115610" y="308811"/>
              </a:cxn>
              <a:cxn ang="0">
                <a:pos x="115610" y="333765"/>
              </a:cxn>
              <a:cxn ang="0">
                <a:pos x="134358" y="355600"/>
              </a:cxn>
              <a:cxn ang="0">
                <a:pos x="156230" y="355600"/>
              </a:cxn>
              <a:cxn ang="0">
                <a:pos x="174978" y="333765"/>
              </a:cxn>
              <a:cxn ang="0">
                <a:pos x="174978" y="324407"/>
              </a:cxn>
              <a:cxn ang="0">
                <a:pos x="199975" y="324407"/>
              </a:cxn>
              <a:cxn ang="0">
                <a:pos x="218722" y="324407"/>
              </a:cxn>
              <a:cxn ang="0">
                <a:pos x="218722" y="333765"/>
              </a:cxn>
              <a:cxn ang="0">
                <a:pos x="237470" y="355600"/>
              </a:cxn>
              <a:cxn ang="0">
                <a:pos x="259342" y="355600"/>
              </a:cxn>
              <a:cxn ang="0">
                <a:pos x="281214" y="333765"/>
              </a:cxn>
              <a:cxn ang="0">
                <a:pos x="281214" y="308811"/>
              </a:cxn>
              <a:cxn ang="0">
                <a:pos x="281214" y="308811"/>
              </a:cxn>
              <a:cxn ang="0">
                <a:pos x="368703" y="199635"/>
              </a:cxn>
              <a:cxn ang="0">
                <a:pos x="371828" y="202754"/>
              </a:cxn>
              <a:cxn ang="0">
                <a:pos x="393700" y="180919"/>
              </a:cxn>
              <a:cxn ang="0">
                <a:pos x="371828" y="159084"/>
              </a:cxn>
              <a:cxn ang="0">
                <a:pos x="90613" y="149726"/>
              </a:cxn>
              <a:cxn ang="0">
                <a:pos x="71866" y="131011"/>
              </a:cxn>
              <a:cxn ang="0">
                <a:pos x="90613" y="112295"/>
              </a:cxn>
              <a:cxn ang="0">
                <a:pos x="109361" y="131011"/>
              </a:cxn>
              <a:cxn ang="0">
                <a:pos x="90613" y="149726"/>
              </a:cxn>
            </a:cxnLst>
            <a:pathLst>
              <a:path w="126" h="114">
                <a:moveTo>
                  <a:pt x="119" y="51"/>
                </a:moveTo>
                <a:cubicBezTo>
                  <a:pt x="119" y="51"/>
                  <a:pt x="118" y="51"/>
                  <a:pt x="118" y="51"/>
                </a:cubicBezTo>
                <a:cubicBezTo>
                  <a:pt x="117" y="47"/>
                  <a:pt x="116" y="43"/>
                  <a:pt x="114" y="40"/>
                </a:cubicBezTo>
                <a:cubicBezTo>
                  <a:pt x="107" y="45"/>
                  <a:pt x="98" y="49"/>
                  <a:pt x="88" y="49"/>
                </a:cubicBezTo>
                <a:cubicBezTo>
                  <a:pt x="67" y="49"/>
                  <a:pt x="50" y="33"/>
                  <a:pt x="48" y="13"/>
                </a:cubicBezTo>
                <a:cubicBezTo>
                  <a:pt x="29" y="2"/>
                  <a:pt x="29" y="2"/>
                  <a:pt x="29" y="2"/>
                </a:cubicBezTo>
                <a:cubicBezTo>
                  <a:pt x="26" y="0"/>
                  <a:pt x="23" y="1"/>
                  <a:pt x="23" y="5"/>
                </a:cubicBezTo>
                <a:cubicBezTo>
                  <a:pt x="23" y="27"/>
                  <a:pt x="23" y="27"/>
                  <a:pt x="23" y="27"/>
                </a:cubicBezTo>
                <a:cubicBezTo>
                  <a:pt x="17" y="32"/>
                  <a:pt x="13" y="39"/>
                  <a:pt x="11" y="46"/>
                </a:cubicBezTo>
                <a:cubicBezTo>
                  <a:pt x="6" y="46"/>
                  <a:pt x="6" y="46"/>
                  <a:pt x="6" y="46"/>
                </a:cubicBezTo>
                <a:cubicBezTo>
                  <a:pt x="3" y="46"/>
                  <a:pt x="0" y="49"/>
                  <a:pt x="0" y="52"/>
                </a:cubicBezTo>
                <a:cubicBezTo>
                  <a:pt x="0" y="64"/>
                  <a:pt x="0" y="64"/>
                  <a:pt x="0" y="64"/>
                </a:cubicBezTo>
                <a:cubicBezTo>
                  <a:pt x="0" y="67"/>
                  <a:pt x="3" y="70"/>
                  <a:pt x="6" y="70"/>
                </a:cubicBezTo>
                <a:cubicBezTo>
                  <a:pt x="11" y="70"/>
                  <a:pt x="11" y="70"/>
                  <a:pt x="11" y="70"/>
                </a:cubicBezTo>
                <a:cubicBezTo>
                  <a:pt x="15" y="82"/>
                  <a:pt x="24" y="92"/>
                  <a:pt x="37" y="98"/>
                </a:cubicBezTo>
                <a:cubicBezTo>
                  <a:pt x="37" y="99"/>
                  <a:pt x="37" y="99"/>
                  <a:pt x="37" y="99"/>
                </a:cubicBezTo>
                <a:cubicBezTo>
                  <a:pt x="37" y="107"/>
                  <a:pt x="37" y="107"/>
                  <a:pt x="37" y="107"/>
                </a:cubicBezTo>
                <a:cubicBezTo>
                  <a:pt x="37" y="111"/>
                  <a:pt x="40" y="114"/>
                  <a:pt x="43" y="114"/>
                </a:cubicBezTo>
                <a:cubicBezTo>
                  <a:pt x="50" y="114"/>
                  <a:pt x="50" y="114"/>
                  <a:pt x="50" y="114"/>
                </a:cubicBezTo>
                <a:cubicBezTo>
                  <a:pt x="54" y="114"/>
                  <a:pt x="56" y="111"/>
                  <a:pt x="56" y="107"/>
                </a:cubicBezTo>
                <a:cubicBezTo>
                  <a:pt x="56" y="104"/>
                  <a:pt x="56" y="104"/>
                  <a:pt x="56" y="104"/>
                </a:cubicBezTo>
                <a:cubicBezTo>
                  <a:pt x="59" y="104"/>
                  <a:pt x="61" y="104"/>
                  <a:pt x="64" y="104"/>
                </a:cubicBezTo>
                <a:cubicBezTo>
                  <a:pt x="66" y="104"/>
                  <a:pt x="68" y="104"/>
                  <a:pt x="70" y="104"/>
                </a:cubicBezTo>
                <a:cubicBezTo>
                  <a:pt x="70" y="107"/>
                  <a:pt x="70" y="107"/>
                  <a:pt x="70" y="107"/>
                </a:cubicBezTo>
                <a:cubicBezTo>
                  <a:pt x="70" y="111"/>
                  <a:pt x="73" y="114"/>
                  <a:pt x="76" y="114"/>
                </a:cubicBezTo>
                <a:cubicBezTo>
                  <a:pt x="83" y="114"/>
                  <a:pt x="83" y="114"/>
                  <a:pt x="83" y="114"/>
                </a:cubicBezTo>
                <a:cubicBezTo>
                  <a:pt x="87" y="114"/>
                  <a:pt x="90" y="111"/>
                  <a:pt x="90" y="107"/>
                </a:cubicBezTo>
                <a:cubicBezTo>
                  <a:pt x="90" y="99"/>
                  <a:pt x="90" y="99"/>
                  <a:pt x="90" y="99"/>
                </a:cubicBezTo>
                <a:cubicBezTo>
                  <a:pt x="90" y="99"/>
                  <a:pt x="90" y="99"/>
                  <a:pt x="90" y="99"/>
                </a:cubicBezTo>
                <a:cubicBezTo>
                  <a:pt x="105" y="92"/>
                  <a:pt x="115" y="79"/>
                  <a:pt x="118" y="64"/>
                </a:cubicBezTo>
                <a:cubicBezTo>
                  <a:pt x="118" y="65"/>
                  <a:pt x="119" y="65"/>
                  <a:pt x="119" y="65"/>
                </a:cubicBezTo>
                <a:cubicBezTo>
                  <a:pt x="123" y="65"/>
                  <a:pt x="126" y="62"/>
                  <a:pt x="126" y="58"/>
                </a:cubicBezTo>
                <a:cubicBezTo>
                  <a:pt x="126" y="54"/>
                  <a:pt x="123" y="51"/>
                  <a:pt x="119" y="51"/>
                </a:cubicBezTo>
                <a:close/>
                <a:moveTo>
                  <a:pt x="29" y="48"/>
                </a:moveTo>
                <a:cubicBezTo>
                  <a:pt x="25" y="48"/>
                  <a:pt x="23" y="45"/>
                  <a:pt x="23" y="42"/>
                </a:cubicBezTo>
                <a:cubicBezTo>
                  <a:pt x="23" y="38"/>
                  <a:pt x="25" y="36"/>
                  <a:pt x="29" y="36"/>
                </a:cubicBezTo>
                <a:cubicBezTo>
                  <a:pt x="32" y="36"/>
                  <a:pt x="35" y="38"/>
                  <a:pt x="35" y="42"/>
                </a:cubicBezTo>
                <a:cubicBezTo>
                  <a:pt x="35" y="45"/>
                  <a:pt x="32" y="48"/>
                  <a:pt x="29" y="48"/>
                </a:cubicBezTo>
                <a:close/>
              </a:path>
            </a:pathLst>
          </a:custGeom>
          <a:solidFill>
            <a:srgbClr val="FFFFFF"/>
          </a:solidFill>
          <a:ln w="9525">
            <a:noFill/>
          </a:ln>
        </p:spPr>
        <p:txBody>
          <a:bodyPr/>
          <a:p>
            <a:endParaRPr lang="zh-CN" altLang="en-US"/>
          </a:p>
        </p:txBody>
      </p:sp>
      <p:sp>
        <p:nvSpPr>
          <p:cNvPr id="260127" name="Freeform 175"/>
          <p:cNvSpPr>
            <a:spLocks noEditPoints="1"/>
          </p:cNvSpPr>
          <p:nvPr>
            <p:custDataLst>
              <p:tags r:id="rId32"/>
            </p:custDataLst>
          </p:nvPr>
        </p:nvSpPr>
        <p:spPr>
          <a:xfrm>
            <a:off x="3395663" y="4677410"/>
            <a:ext cx="223837" cy="225425"/>
          </a:xfrm>
          <a:custGeom>
            <a:avLst/>
            <a:gdLst/>
            <a:ahLst/>
            <a:cxnLst>
              <a:cxn ang="0">
                <a:pos x="111919" y="225425"/>
              </a:cxn>
              <a:cxn ang="0">
                <a:pos x="223837" y="114257"/>
              </a:cxn>
              <a:cxn ang="0">
                <a:pos x="111919" y="0"/>
              </a:cxn>
              <a:cxn ang="0">
                <a:pos x="0" y="114257"/>
              </a:cxn>
              <a:cxn ang="0">
                <a:pos x="111919" y="225425"/>
              </a:cxn>
              <a:cxn ang="0">
                <a:pos x="105701" y="117345"/>
              </a:cxn>
              <a:cxn ang="0">
                <a:pos x="77721" y="86464"/>
              </a:cxn>
              <a:cxn ang="0">
                <a:pos x="105701" y="58672"/>
              </a:cxn>
              <a:cxn ang="0">
                <a:pos x="105701" y="43232"/>
              </a:cxn>
              <a:cxn ang="0">
                <a:pos x="121245" y="43232"/>
              </a:cxn>
              <a:cxn ang="0">
                <a:pos x="121245" y="58672"/>
              </a:cxn>
              <a:cxn ang="0">
                <a:pos x="146116" y="61760"/>
              </a:cxn>
              <a:cxn ang="0">
                <a:pos x="139898" y="80288"/>
              </a:cxn>
              <a:cxn ang="0">
                <a:pos x="115027" y="74112"/>
              </a:cxn>
              <a:cxn ang="0">
                <a:pos x="102592" y="83376"/>
              </a:cxn>
              <a:cxn ang="0">
                <a:pos x="121245" y="98816"/>
              </a:cxn>
              <a:cxn ang="0">
                <a:pos x="149225" y="129697"/>
              </a:cxn>
              <a:cxn ang="0">
                <a:pos x="121245" y="160577"/>
              </a:cxn>
              <a:cxn ang="0">
                <a:pos x="121245" y="176017"/>
              </a:cxn>
              <a:cxn ang="0">
                <a:pos x="102592" y="176017"/>
              </a:cxn>
              <a:cxn ang="0">
                <a:pos x="102592" y="160577"/>
              </a:cxn>
              <a:cxn ang="0">
                <a:pos x="74612" y="154401"/>
              </a:cxn>
              <a:cxn ang="0">
                <a:pos x="80830" y="135873"/>
              </a:cxn>
              <a:cxn ang="0">
                <a:pos x="108810" y="142049"/>
              </a:cxn>
              <a:cxn ang="0">
                <a:pos x="124354" y="132785"/>
              </a:cxn>
              <a:cxn ang="0">
                <a:pos x="105701" y="117345"/>
              </a:cxn>
            </a:cxnLst>
            <a:pathLst>
              <a:path w="72" h="73">
                <a:moveTo>
                  <a:pt x="36" y="73"/>
                </a:moveTo>
                <a:cubicBezTo>
                  <a:pt x="56" y="73"/>
                  <a:pt x="72" y="57"/>
                  <a:pt x="72" y="37"/>
                </a:cubicBezTo>
                <a:cubicBezTo>
                  <a:pt x="72" y="17"/>
                  <a:pt x="56" y="0"/>
                  <a:pt x="36" y="0"/>
                </a:cubicBezTo>
                <a:cubicBezTo>
                  <a:pt x="16" y="0"/>
                  <a:pt x="0" y="17"/>
                  <a:pt x="0" y="37"/>
                </a:cubicBezTo>
                <a:cubicBezTo>
                  <a:pt x="0" y="57"/>
                  <a:pt x="16" y="73"/>
                  <a:pt x="36" y="73"/>
                </a:cubicBezTo>
                <a:close/>
                <a:moveTo>
                  <a:pt x="34" y="38"/>
                </a:moveTo>
                <a:cubicBezTo>
                  <a:pt x="28" y="36"/>
                  <a:pt x="25" y="34"/>
                  <a:pt x="25" y="28"/>
                </a:cubicBezTo>
                <a:cubicBezTo>
                  <a:pt x="25" y="24"/>
                  <a:pt x="28" y="20"/>
                  <a:pt x="34" y="19"/>
                </a:cubicBezTo>
                <a:cubicBezTo>
                  <a:pt x="34" y="14"/>
                  <a:pt x="34" y="14"/>
                  <a:pt x="34" y="14"/>
                </a:cubicBezTo>
                <a:cubicBezTo>
                  <a:pt x="39" y="14"/>
                  <a:pt x="39" y="14"/>
                  <a:pt x="39" y="14"/>
                </a:cubicBezTo>
                <a:cubicBezTo>
                  <a:pt x="39" y="19"/>
                  <a:pt x="39" y="19"/>
                  <a:pt x="39" y="19"/>
                </a:cubicBezTo>
                <a:cubicBezTo>
                  <a:pt x="42" y="19"/>
                  <a:pt x="45" y="19"/>
                  <a:pt x="47" y="20"/>
                </a:cubicBezTo>
                <a:cubicBezTo>
                  <a:pt x="45" y="26"/>
                  <a:pt x="45" y="26"/>
                  <a:pt x="45" y="26"/>
                </a:cubicBezTo>
                <a:cubicBezTo>
                  <a:pt x="44" y="26"/>
                  <a:pt x="41" y="24"/>
                  <a:pt x="37" y="24"/>
                </a:cubicBezTo>
                <a:cubicBezTo>
                  <a:pt x="34" y="24"/>
                  <a:pt x="33" y="26"/>
                  <a:pt x="33" y="27"/>
                </a:cubicBezTo>
                <a:cubicBezTo>
                  <a:pt x="33" y="29"/>
                  <a:pt x="35" y="30"/>
                  <a:pt x="39" y="32"/>
                </a:cubicBezTo>
                <a:cubicBezTo>
                  <a:pt x="46" y="34"/>
                  <a:pt x="48" y="37"/>
                  <a:pt x="48" y="42"/>
                </a:cubicBezTo>
                <a:cubicBezTo>
                  <a:pt x="48" y="47"/>
                  <a:pt x="45" y="51"/>
                  <a:pt x="39" y="52"/>
                </a:cubicBezTo>
                <a:cubicBezTo>
                  <a:pt x="39" y="57"/>
                  <a:pt x="39" y="57"/>
                  <a:pt x="39" y="57"/>
                </a:cubicBezTo>
                <a:cubicBezTo>
                  <a:pt x="33" y="57"/>
                  <a:pt x="33" y="57"/>
                  <a:pt x="33" y="57"/>
                </a:cubicBezTo>
                <a:cubicBezTo>
                  <a:pt x="33" y="52"/>
                  <a:pt x="33" y="52"/>
                  <a:pt x="33" y="52"/>
                </a:cubicBezTo>
                <a:cubicBezTo>
                  <a:pt x="30" y="52"/>
                  <a:pt x="26" y="51"/>
                  <a:pt x="24" y="50"/>
                </a:cubicBezTo>
                <a:cubicBezTo>
                  <a:pt x="26" y="44"/>
                  <a:pt x="26" y="44"/>
                  <a:pt x="26" y="44"/>
                </a:cubicBezTo>
                <a:cubicBezTo>
                  <a:pt x="28" y="45"/>
                  <a:pt x="31" y="46"/>
                  <a:pt x="35" y="46"/>
                </a:cubicBezTo>
                <a:cubicBezTo>
                  <a:pt x="38" y="46"/>
                  <a:pt x="40" y="45"/>
                  <a:pt x="40" y="43"/>
                </a:cubicBezTo>
                <a:cubicBezTo>
                  <a:pt x="40" y="41"/>
                  <a:pt x="38" y="39"/>
                  <a:pt x="34" y="38"/>
                </a:cubicBezTo>
                <a:close/>
              </a:path>
            </a:pathLst>
          </a:custGeom>
          <a:solidFill>
            <a:srgbClr val="FFFFFF"/>
          </a:solidFill>
          <a:ln w="9525">
            <a:noFill/>
          </a:ln>
        </p:spPr>
        <p:txBody>
          <a:bodyPr/>
          <a:p>
            <a:endParaRPr lang="zh-CN" altLang="en-US"/>
          </a:p>
        </p:txBody>
      </p:sp>
      <p:sp>
        <p:nvSpPr>
          <p:cNvPr id="260128" name="Freeform 148"/>
          <p:cNvSpPr>
            <a:spLocks noEditPoints="1"/>
          </p:cNvSpPr>
          <p:nvPr>
            <p:custDataLst>
              <p:tags r:id="rId33"/>
            </p:custDataLst>
          </p:nvPr>
        </p:nvSpPr>
        <p:spPr>
          <a:xfrm>
            <a:off x="4078288" y="3950335"/>
            <a:ext cx="301625" cy="384175"/>
          </a:xfrm>
          <a:custGeom>
            <a:avLst/>
            <a:gdLst/>
            <a:ahLst/>
            <a:cxnLst>
              <a:cxn ang="0">
                <a:pos x="258091" y="137428"/>
              </a:cxn>
              <a:cxn ang="0">
                <a:pos x="258091" y="109318"/>
              </a:cxn>
              <a:cxn ang="0">
                <a:pos x="149258" y="0"/>
              </a:cxn>
              <a:cxn ang="0">
                <a:pos x="43534" y="109318"/>
              </a:cxn>
              <a:cxn ang="0">
                <a:pos x="43534" y="137428"/>
              </a:cxn>
              <a:cxn ang="0">
                <a:pos x="0" y="199896"/>
              </a:cxn>
              <a:cxn ang="0">
                <a:pos x="0" y="321708"/>
              </a:cxn>
              <a:cxn ang="0">
                <a:pos x="65300" y="384175"/>
              </a:cxn>
              <a:cxn ang="0">
                <a:pos x="236325" y="384175"/>
              </a:cxn>
              <a:cxn ang="0">
                <a:pos x="301625" y="321708"/>
              </a:cxn>
              <a:cxn ang="0">
                <a:pos x="301625" y="199896"/>
              </a:cxn>
              <a:cxn ang="0">
                <a:pos x="258091" y="137428"/>
              </a:cxn>
              <a:cxn ang="0">
                <a:pos x="149258" y="43727"/>
              </a:cxn>
              <a:cxn ang="0">
                <a:pos x="214558" y="109318"/>
              </a:cxn>
              <a:cxn ang="0">
                <a:pos x="214558" y="134305"/>
              </a:cxn>
              <a:cxn ang="0">
                <a:pos x="87067" y="134305"/>
              </a:cxn>
              <a:cxn ang="0">
                <a:pos x="87067" y="109318"/>
              </a:cxn>
              <a:cxn ang="0">
                <a:pos x="149258" y="43727"/>
              </a:cxn>
              <a:cxn ang="0">
                <a:pos x="171024" y="271734"/>
              </a:cxn>
              <a:cxn ang="0">
                <a:pos x="171024" y="296721"/>
              </a:cxn>
              <a:cxn ang="0">
                <a:pos x="149258" y="318584"/>
              </a:cxn>
              <a:cxn ang="0">
                <a:pos x="130601" y="296721"/>
              </a:cxn>
              <a:cxn ang="0">
                <a:pos x="130601" y="271734"/>
              </a:cxn>
              <a:cxn ang="0">
                <a:pos x="111943" y="240500"/>
              </a:cxn>
              <a:cxn ang="0">
                <a:pos x="149258" y="203019"/>
              </a:cxn>
              <a:cxn ang="0">
                <a:pos x="189682" y="240500"/>
              </a:cxn>
              <a:cxn ang="0">
                <a:pos x="171024" y="271734"/>
              </a:cxn>
            </a:cxnLst>
            <a:pathLst>
              <a:path w="97" h="123">
                <a:moveTo>
                  <a:pt x="83" y="44"/>
                </a:moveTo>
                <a:cubicBezTo>
                  <a:pt x="83" y="35"/>
                  <a:pt x="83" y="35"/>
                  <a:pt x="83" y="35"/>
                </a:cubicBezTo>
                <a:cubicBezTo>
                  <a:pt x="83" y="16"/>
                  <a:pt x="67" y="0"/>
                  <a:pt x="48" y="0"/>
                </a:cubicBezTo>
                <a:cubicBezTo>
                  <a:pt x="29" y="0"/>
                  <a:pt x="14" y="16"/>
                  <a:pt x="14" y="35"/>
                </a:cubicBezTo>
                <a:cubicBezTo>
                  <a:pt x="14" y="44"/>
                  <a:pt x="14" y="44"/>
                  <a:pt x="14" y="44"/>
                </a:cubicBezTo>
                <a:cubicBezTo>
                  <a:pt x="6" y="47"/>
                  <a:pt x="0" y="55"/>
                  <a:pt x="0" y="64"/>
                </a:cubicBezTo>
                <a:cubicBezTo>
                  <a:pt x="0" y="103"/>
                  <a:pt x="0" y="103"/>
                  <a:pt x="0" y="103"/>
                </a:cubicBezTo>
                <a:cubicBezTo>
                  <a:pt x="0" y="114"/>
                  <a:pt x="9" y="123"/>
                  <a:pt x="21" y="123"/>
                </a:cubicBezTo>
                <a:cubicBezTo>
                  <a:pt x="76" y="123"/>
                  <a:pt x="76" y="123"/>
                  <a:pt x="76" y="123"/>
                </a:cubicBezTo>
                <a:cubicBezTo>
                  <a:pt x="88" y="123"/>
                  <a:pt x="97" y="114"/>
                  <a:pt x="97" y="103"/>
                </a:cubicBezTo>
                <a:cubicBezTo>
                  <a:pt x="97" y="64"/>
                  <a:pt x="97" y="64"/>
                  <a:pt x="97" y="64"/>
                </a:cubicBezTo>
                <a:cubicBezTo>
                  <a:pt x="97" y="55"/>
                  <a:pt x="91" y="47"/>
                  <a:pt x="83" y="44"/>
                </a:cubicBezTo>
                <a:close/>
                <a:moveTo>
                  <a:pt x="48" y="14"/>
                </a:moveTo>
                <a:cubicBezTo>
                  <a:pt x="60" y="14"/>
                  <a:pt x="69" y="23"/>
                  <a:pt x="69" y="35"/>
                </a:cubicBezTo>
                <a:cubicBezTo>
                  <a:pt x="69" y="43"/>
                  <a:pt x="69" y="43"/>
                  <a:pt x="69" y="43"/>
                </a:cubicBezTo>
                <a:cubicBezTo>
                  <a:pt x="28" y="43"/>
                  <a:pt x="28" y="43"/>
                  <a:pt x="28" y="43"/>
                </a:cubicBezTo>
                <a:cubicBezTo>
                  <a:pt x="28" y="35"/>
                  <a:pt x="28" y="35"/>
                  <a:pt x="28" y="35"/>
                </a:cubicBezTo>
                <a:cubicBezTo>
                  <a:pt x="28" y="23"/>
                  <a:pt x="37" y="14"/>
                  <a:pt x="48" y="14"/>
                </a:cubicBezTo>
                <a:close/>
                <a:moveTo>
                  <a:pt x="55" y="87"/>
                </a:moveTo>
                <a:cubicBezTo>
                  <a:pt x="55" y="95"/>
                  <a:pt x="55" y="95"/>
                  <a:pt x="55" y="95"/>
                </a:cubicBezTo>
                <a:cubicBezTo>
                  <a:pt x="55" y="99"/>
                  <a:pt x="52" y="102"/>
                  <a:pt x="48" y="102"/>
                </a:cubicBezTo>
                <a:cubicBezTo>
                  <a:pt x="45" y="102"/>
                  <a:pt x="42" y="99"/>
                  <a:pt x="42" y="95"/>
                </a:cubicBezTo>
                <a:cubicBezTo>
                  <a:pt x="42" y="87"/>
                  <a:pt x="42" y="87"/>
                  <a:pt x="42" y="87"/>
                </a:cubicBezTo>
                <a:cubicBezTo>
                  <a:pt x="38" y="85"/>
                  <a:pt x="36" y="81"/>
                  <a:pt x="36" y="77"/>
                </a:cubicBezTo>
                <a:cubicBezTo>
                  <a:pt x="36" y="70"/>
                  <a:pt x="42" y="65"/>
                  <a:pt x="48" y="65"/>
                </a:cubicBezTo>
                <a:cubicBezTo>
                  <a:pt x="55" y="65"/>
                  <a:pt x="61" y="70"/>
                  <a:pt x="61" y="77"/>
                </a:cubicBezTo>
                <a:cubicBezTo>
                  <a:pt x="61" y="81"/>
                  <a:pt x="58" y="85"/>
                  <a:pt x="55" y="87"/>
                </a:cubicBezTo>
                <a:close/>
              </a:path>
            </a:pathLst>
          </a:custGeom>
          <a:solidFill>
            <a:srgbClr val="FFFFFF"/>
          </a:solidFill>
          <a:ln w="9525">
            <a:noFill/>
          </a:ln>
        </p:spPr>
        <p:txBody>
          <a:bodyPr/>
          <a:p>
            <a:endParaRPr lang="zh-CN" altLang="en-US"/>
          </a:p>
        </p:txBody>
      </p:sp>
      <p:sp>
        <p:nvSpPr>
          <p:cNvPr id="260129" name="Freeform 172"/>
          <p:cNvSpPr/>
          <p:nvPr>
            <p:custDataLst>
              <p:tags r:id="rId34"/>
            </p:custDataLst>
          </p:nvPr>
        </p:nvSpPr>
        <p:spPr>
          <a:xfrm>
            <a:off x="2054225" y="1997710"/>
            <a:ext cx="423863" cy="422275"/>
          </a:xfrm>
          <a:custGeom>
            <a:avLst/>
            <a:gdLst/>
            <a:ahLst/>
            <a:cxnLst>
              <a:cxn ang="0">
                <a:pos x="342830" y="55889"/>
              </a:cxn>
              <a:cxn ang="0">
                <a:pos x="246215" y="0"/>
              </a:cxn>
              <a:cxn ang="0">
                <a:pos x="199465" y="198718"/>
              </a:cxn>
              <a:cxn ang="0">
                <a:pos x="0" y="245292"/>
              </a:cxn>
              <a:cxn ang="0">
                <a:pos x="52983" y="344651"/>
              </a:cxn>
              <a:cxn ang="0">
                <a:pos x="342830" y="344651"/>
              </a:cxn>
              <a:cxn ang="0">
                <a:pos x="342830" y="55889"/>
              </a:cxn>
            </a:cxnLst>
            <a:pathLst>
              <a:path w="136" h="136">
                <a:moveTo>
                  <a:pt x="110" y="18"/>
                </a:moveTo>
                <a:cubicBezTo>
                  <a:pt x="101" y="9"/>
                  <a:pt x="91" y="3"/>
                  <a:pt x="79" y="0"/>
                </a:cubicBezTo>
                <a:cubicBezTo>
                  <a:pt x="64" y="64"/>
                  <a:pt x="64" y="64"/>
                  <a:pt x="64" y="64"/>
                </a:cubicBezTo>
                <a:cubicBezTo>
                  <a:pt x="0" y="79"/>
                  <a:pt x="0" y="79"/>
                  <a:pt x="0" y="79"/>
                </a:cubicBezTo>
                <a:cubicBezTo>
                  <a:pt x="3" y="91"/>
                  <a:pt x="8" y="102"/>
                  <a:pt x="17" y="111"/>
                </a:cubicBezTo>
                <a:cubicBezTo>
                  <a:pt x="43" y="136"/>
                  <a:pt x="85" y="136"/>
                  <a:pt x="110" y="111"/>
                </a:cubicBezTo>
                <a:cubicBezTo>
                  <a:pt x="136" y="85"/>
                  <a:pt x="136" y="43"/>
                  <a:pt x="110" y="18"/>
                </a:cubicBezTo>
                <a:close/>
              </a:path>
            </a:pathLst>
          </a:custGeom>
          <a:solidFill>
            <a:srgbClr val="FFFFFF"/>
          </a:solidFill>
          <a:ln w="9525">
            <a:noFill/>
          </a:ln>
        </p:spPr>
        <p:txBody>
          <a:bodyPr/>
          <a:p>
            <a:endParaRPr lang="zh-CN" altLang="en-US"/>
          </a:p>
        </p:txBody>
      </p:sp>
      <p:sp>
        <p:nvSpPr>
          <p:cNvPr id="260130" name="Freeform 173"/>
          <p:cNvSpPr>
            <a:spLocks noEditPoints="1"/>
          </p:cNvSpPr>
          <p:nvPr>
            <p:custDataLst>
              <p:tags r:id="rId35"/>
            </p:custDataLst>
          </p:nvPr>
        </p:nvSpPr>
        <p:spPr>
          <a:xfrm>
            <a:off x="2047875" y="1991360"/>
            <a:ext cx="225425" cy="225425"/>
          </a:xfrm>
          <a:custGeom>
            <a:avLst/>
            <a:gdLst/>
            <a:ahLst/>
            <a:cxnLst>
              <a:cxn ang="0">
                <a:pos x="184723" y="184723"/>
              </a:cxn>
              <a:cxn ang="0">
                <a:pos x="225425" y="12524"/>
              </a:cxn>
              <a:cxn ang="0">
                <a:pos x="62618" y="59487"/>
              </a:cxn>
              <a:cxn ang="0">
                <a:pos x="15655" y="225425"/>
              </a:cxn>
              <a:cxn ang="0">
                <a:pos x="184723" y="184723"/>
              </a:cxn>
              <a:cxn ang="0">
                <a:pos x="190985" y="21916"/>
              </a:cxn>
              <a:cxn ang="0">
                <a:pos x="200378" y="31309"/>
              </a:cxn>
              <a:cxn ang="0">
                <a:pos x="190985" y="37571"/>
              </a:cxn>
              <a:cxn ang="0">
                <a:pos x="40702" y="190985"/>
              </a:cxn>
              <a:cxn ang="0">
                <a:pos x="31309" y="197247"/>
              </a:cxn>
              <a:cxn ang="0">
                <a:pos x="25047" y="190985"/>
              </a:cxn>
              <a:cxn ang="0">
                <a:pos x="190985" y="21916"/>
              </a:cxn>
            </a:cxnLst>
            <a:pathLst>
              <a:path w="72" h="72">
                <a:moveTo>
                  <a:pt x="59" y="59"/>
                </a:moveTo>
                <a:cubicBezTo>
                  <a:pt x="72" y="4"/>
                  <a:pt x="72" y="4"/>
                  <a:pt x="72" y="4"/>
                </a:cubicBezTo>
                <a:cubicBezTo>
                  <a:pt x="54" y="0"/>
                  <a:pt x="34" y="5"/>
                  <a:pt x="20" y="19"/>
                </a:cubicBezTo>
                <a:cubicBezTo>
                  <a:pt x="5" y="33"/>
                  <a:pt x="0" y="53"/>
                  <a:pt x="5" y="72"/>
                </a:cubicBezTo>
                <a:lnTo>
                  <a:pt x="59" y="59"/>
                </a:lnTo>
                <a:close/>
                <a:moveTo>
                  <a:pt x="61" y="7"/>
                </a:moveTo>
                <a:cubicBezTo>
                  <a:pt x="63" y="7"/>
                  <a:pt x="64" y="8"/>
                  <a:pt x="64" y="10"/>
                </a:cubicBezTo>
                <a:cubicBezTo>
                  <a:pt x="64" y="11"/>
                  <a:pt x="63" y="12"/>
                  <a:pt x="61" y="12"/>
                </a:cubicBezTo>
                <a:cubicBezTo>
                  <a:pt x="34" y="12"/>
                  <a:pt x="13" y="34"/>
                  <a:pt x="13" y="61"/>
                </a:cubicBezTo>
                <a:cubicBezTo>
                  <a:pt x="13" y="62"/>
                  <a:pt x="11" y="63"/>
                  <a:pt x="10" y="63"/>
                </a:cubicBezTo>
                <a:cubicBezTo>
                  <a:pt x="9" y="63"/>
                  <a:pt x="8" y="62"/>
                  <a:pt x="8" y="61"/>
                </a:cubicBezTo>
                <a:cubicBezTo>
                  <a:pt x="8" y="31"/>
                  <a:pt x="32" y="7"/>
                  <a:pt x="61" y="7"/>
                </a:cubicBezTo>
                <a:close/>
              </a:path>
            </a:pathLst>
          </a:custGeom>
          <a:solidFill>
            <a:srgbClr val="FFFFFF"/>
          </a:solidFill>
          <a:ln w="9525">
            <a:noFill/>
          </a:ln>
        </p:spPr>
        <p:txBody>
          <a:bodyPr/>
          <a:p>
            <a:endParaRPr lang="zh-CN" altLang="en-US"/>
          </a:p>
        </p:txBody>
      </p:sp>
      <p:sp>
        <p:nvSpPr>
          <p:cNvPr id="260131" name="Freeform 12"/>
          <p:cNvSpPr/>
          <p:nvPr>
            <p:custDataLst>
              <p:tags r:id="rId36"/>
            </p:custDataLst>
          </p:nvPr>
        </p:nvSpPr>
        <p:spPr>
          <a:xfrm>
            <a:off x="2239963" y="4680585"/>
            <a:ext cx="117475" cy="127000"/>
          </a:xfrm>
          <a:custGeom>
            <a:avLst/>
            <a:gdLst/>
            <a:ahLst/>
            <a:cxnLst>
              <a:cxn ang="0">
                <a:pos x="107685" y="44824"/>
              </a:cxn>
              <a:cxn ang="0">
                <a:pos x="58738" y="0"/>
              </a:cxn>
              <a:cxn ang="0">
                <a:pos x="9790" y="44824"/>
              </a:cxn>
              <a:cxn ang="0">
                <a:pos x="0" y="62255"/>
              </a:cxn>
              <a:cxn ang="0">
                <a:pos x="14684" y="82176"/>
              </a:cxn>
              <a:cxn ang="0">
                <a:pos x="14684" y="82176"/>
              </a:cxn>
              <a:cxn ang="0">
                <a:pos x="58738" y="127000"/>
              </a:cxn>
              <a:cxn ang="0">
                <a:pos x="102791" y="82176"/>
              </a:cxn>
              <a:cxn ang="0">
                <a:pos x="105238" y="82176"/>
              </a:cxn>
              <a:cxn ang="0">
                <a:pos x="117475" y="62255"/>
              </a:cxn>
              <a:cxn ang="0">
                <a:pos x="107685" y="44824"/>
              </a:cxn>
            </a:cxnLst>
            <a:pathLst>
              <a:path w="48" h="51">
                <a:moveTo>
                  <a:pt x="44" y="18"/>
                </a:moveTo>
                <a:cubicBezTo>
                  <a:pt x="43" y="6"/>
                  <a:pt x="35" y="0"/>
                  <a:pt x="24" y="0"/>
                </a:cubicBezTo>
                <a:cubicBezTo>
                  <a:pt x="14" y="0"/>
                  <a:pt x="5" y="6"/>
                  <a:pt x="4" y="18"/>
                </a:cubicBezTo>
                <a:cubicBezTo>
                  <a:pt x="2" y="19"/>
                  <a:pt x="0" y="22"/>
                  <a:pt x="0" y="25"/>
                </a:cubicBezTo>
                <a:cubicBezTo>
                  <a:pt x="0" y="29"/>
                  <a:pt x="3" y="33"/>
                  <a:pt x="6" y="33"/>
                </a:cubicBezTo>
                <a:cubicBezTo>
                  <a:pt x="6" y="33"/>
                  <a:pt x="6" y="33"/>
                  <a:pt x="6" y="33"/>
                </a:cubicBezTo>
                <a:cubicBezTo>
                  <a:pt x="10" y="42"/>
                  <a:pt x="16" y="51"/>
                  <a:pt x="24" y="51"/>
                </a:cubicBezTo>
                <a:cubicBezTo>
                  <a:pt x="32" y="51"/>
                  <a:pt x="39" y="42"/>
                  <a:pt x="42" y="33"/>
                </a:cubicBezTo>
                <a:cubicBezTo>
                  <a:pt x="42" y="33"/>
                  <a:pt x="43" y="33"/>
                  <a:pt x="43" y="33"/>
                </a:cubicBezTo>
                <a:cubicBezTo>
                  <a:pt x="46" y="33"/>
                  <a:pt x="48" y="29"/>
                  <a:pt x="48" y="25"/>
                </a:cubicBezTo>
                <a:cubicBezTo>
                  <a:pt x="48" y="22"/>
                  <a:pt x="46" y="19"/>
                  <a:pt x="44" y="18"/>
                </a:cubicBezTo>
                <a:close/>
              </a:path>
            </a:pathLst>
          </a:custGeom>
          <a:solidFill>
            <a:srgbClr val="FFFFFF"/>
          </a:solidFill>
          <a:ln w="9525">
            <a:noFill/>
          </a:ln>
        </p:spPr>
        <p:txBody>
          <a:bodyPr/>
          <a:p>
            <a:endParaRPr lang="zh-CN" altLang="en-US"/>
          </a:p>
        </p:txBody>
      </p:sp>
      <p:sp>
        <p:nvSpPr>
          <p:cNvPr id="260132" name="Freeform 13"/>
          <p:cNvSpPr/>
          <p:nvPr>
            <p:custDataLst>
              <p:tags r:id="rId37"/>
            </p:custDataLst>
          </p:nvPr>
        </p:nvSpPr>
        <p:spPr>
          <a:xfrm>
            <a:off x="2203450" y="4807585"/>
            <a:ext cx="193675" cy="98425"/>
          </a:xfrm>
          <a:custGeom>
            <a:avLst/>
            <a:gdLst/>
            <a:ahLst/>
            <a:cxnLst>
              <a:cxn ang="0">
                <a:pos x="147095" y="0"/>
              </a:cxn>
              <a:cxn ang="0">
                <a:pos x="127482" y="0"/>
              </a:cxn>
              <a:cxn ang="0">
                <a:pos x="110321" y="50413"/>
              </a:cxn>
              <a:cxn ang="0">
                <a:pos x="98063" y="24006"/>
              </a:cxn>
              <a:cxn ang="0">
                <a:pos x="110321" y="9602"/>
              </a:cxn>
              <a:cxn ang="0">
                <a:pos x="110321" y="7202"/>
              </a:cxn>
              <a:cxn ang="0">
                <a:pos x="95612" y="9602"/>
              </a:cxn>
              <a:cxn ang="0">
                <a:pos x="80902" y="7202"/>
              </a:cxn>
              <a:cxn ang="0">
                <a:pos x="80902" y="7202"/>
              </a:cxn>
              <a:cxn ang="0">
                <a:pos x="93160" y="24006"/>
              </a:cxn>
              <a:cxn ang="0">
                <a:pos x="80902" y="52813"/>
              </a:cxn>
              <a:cxn ang="0">
                <a:pos x="66193" y="0"/>
              </a:cxn>
              <a:cxn ang="0">
                <a:pos x="46580" y="0"/>
              </a:cxn>
              <a:cxn ang="0">
                <a:pos x="0" y="45612"/>
              </a:cxn>
              <a:cxn ang="0">
                <a:pos x="0" y="98425"/>
              </a:cxn>
              <a:cxn ang="0">
                <a:pos x="193675" y="98425"/>
              </a:cxn>
              <a:cxn ang="0">
                <a:pos x="193675" y="45612"/>
              </a:cxn>
              <a:cxn ang="0">
                <a:pos x="147095" y="0"/>
              </a:cxn>
            </a:cxnLst>
            <a:pathLst>
              <a:path w="79" h="41">
                <a:moveTo>
                  <a:pt x="60" y="0"/>
                </a:moveTo>
                <a:cubicBezTo>
                  <a:pt x="52" y="0"/>
                  <a:pt x="52" y="0"/>
                  <a:pt x="52" y="0"/>
                </a:cubicBezTo>
                <a:cubicBezTo>
                  <a:pt x="45" y="21"/>
                  <a:pt x="45" y="21"/>
                  <a:pt x="45" y="21"/>
                </a:cubicBezTo>
                <a:cubicBezTo>
                  <a:pt x="40" y="10"/>
                  <a:pt x="40" y="10"/>
                  <a:pt x="40" y="10"/>
                </a:cubicBezTo>
                <a:cubicBezTo>
                  <a:pt x="45" y="4"/>
                  <a:pt x="45" y="4"/>
                  <a:pt x="45" y="4"/>
                </a:cubicBezTo>
                <a:cubicBezTo>
                  <a:pt x="45" y="3"/>
                  <a:pt x="45" y="3"/>
                  <a:pt x="45" y="3"/>
                </a:cubicBezTo>
                <a:cubicBezTo>
                  <a:pt x="43" y="3"/>
                  <a:pt x="41" y="4"/>
                  <a:pt x="39" y="4"/>
                </a:cubicBezTo>
                <a:cubicBezTo>
                  <a:pt x="37" y="4"/>
                  <a:pt x="35" y="3"/>
                  <a:pt x="33" y="3"/>
                </a:cubicBezTo>
                <a:cubicBezTo>
                  <a:pt x="33" y="3"/>
                  <a:pt x="33" y="3"/>
                  <a:pt x="33" y="3"/>
                </a:cubicBezTo>
                <a:cubicBezTo>
                  <a:pt x="38" y="10"/>
                  <a:pt x="38" y="10"/>
                  <a:pt x="38" y="10"/>
                </a:cubicBezTo>
                <a:cubicBezTo>
                  <a:pt x="33" y="22"/>
                  <a:pt x="33" y="22"/>
                  <a:pt x="33" y="22"/>
                </a:cubicBezTo>
                <a:cubicBezTo>
                  <a:pt x="27" y="0"/>
                  <a:pt x="27" y="0"/>
                  <a:pt x="27" y="0"/>
                </a:cubicBezTo>
                <a:cubicBezTo>
                  <a:pt x="19" y="0"/>
                  <a:pt x="19" y="0"/>
                  <a:pt x="19" y="0"/>
                </a:cubicBezTo>
                <a:cubicBezTo>
                  <a:pt x="8" y="0"/>
                  <a:pt x="0" y="9"/>
                  <a:pt x="0" y="19"/>
                </a:cubicBezTo>
                <a:cubicBezTo>
                  <a:pt x="0" y="41"/>
                  <a:pt x="0" y="41"/>
                  <a:pt x="0" y="41"/>
                </a:cubicBezTo>
                <a:cubicBezTo>
                  <a:pt x="79" y="41"/>
                  <a:pt x="79" y="41"/>
                  <a:pt x="79" y="41"/>
                </a:cubicBezTo>
                <a:cubicBezTo>
                  <a:pt x="79" y="19"/>
                  <a:pt x="79" y="19"/>
                  <a:pt x="79" y="19"/>
                </a:cubicBezTo>
                <a:cubicBezTo>
                  <a:pt x="79" y="9"/>
                  <a:pt x="70" y="0"/>
                  <a:pt x="60" y="0"/>
                </a:cubicBezTo>
                <a:close/>
              </a:path>
            </a:pathLst>
          </a:custGeom>
          <a:solidFill>
            <a:srgbClr val="FFFFFF"/>
          </a:solidFill>
          <a:ln w="9525">
            <a:noFill/>
          </a:ln>
        </p:spPr>
        <p:txBody>
          <a:bodyPr/>
          <a:p>
            <a:endParaRPr lang="zh-CN" altLang="en-US"/>
          </a:p>
        </p:txBody>
      </p:sp>
      <p:sp>
        <p:nvSpPr>
          <p:cNvPr id="260133" name="Freeform 14"/>
          <p:cNvSpPr/>
          <p:nvPr>
            <p:custDataLst>
              <p:tags r:id="rId38"/>
            </p:custDataLst>
          </p:nvPr>
        </p:nvSpPr>
        <p:spPr>
          <a:xfrm>
            <a:off x="2097088" y="4912360"/>
            <a:ext cx="98425" cy="101600"/>
          </a:xfrm>
          <a:custGeom>
            <a:avLst/>
            <a:gdLst/>
            <a:ahLst/>
            <a:cxnLst>
              <a:cxn ang="0">
                <a:pos x="88583" y="36286"/>
              </a:cxn>
              <a:cxn ang="0">
                <a:pos x="49213" y="0"/>
              </a:cxn>
              <a:cxn ang="0">
                <a:pos x="7382" y="36286"/>
              </a:cxn>
              <a:cxn ang="0">
                <a:pos x="0" y="50800"/>
              </a:cxn>
              <a:cxn ang="0">
                <a:pos x="9843" y="65314"/>
              </a:cxn>
              <a:cxn ang="0">
                <a:pos x="12303" y="65314"/>
              </a:cxn>
              <a:cxn ang="0">
                <a:pos x="49213" y="101600"/>
              </a:cxn>
              <a:cxn ang="0">
                <a:pos x="86122" y="65314"/>
              </a:cxn>
              <a:cxn ang="0">
                <a:pos x="86122" y="65314"/>
              </a:cxn>
              <a:cxn ang="0">
                <a:pos x="98425" y="50800"/>
              </a:cxn>
              <a:cxn ang="0">
                <a:pos x="88583" y="36286"/>
              </a:cxn>
            </a:cxnLst>
            <a:pathLst>
              <a:path w="40" h="42">
                <a:moveTo>
                  <a:pt x="36" y="15"/>
                </a:moveTo>
                <a:cubicBezTo>
                  <a:pt x="36" y="4"/>
                  <a:pt x="28" y="0"/>
                  <a:pt x="20" y="0"/>
                </a:cubicBezTo>
                <a:cubicBezTo>
                  <a:pt x="11" y="0"/>
                  <a:pt x="4" y="4"/>
                  <a:pt x="3" y="15"/>
                </a:cubicBezTo>
                <a:cubicBezTo>
                  <a:pt x="1" y="16"/>
                  <a:pt x="0" y="18"/>
                  <a:pt x="0" y="21"/>
                </a:cubicBezTo>
                <a:cubicBezTo>
                  <a:pt x="0" y="24"/>
                  <a:pt x="2" y="27"/>
                  <a:pt x="4" y="27"/>
                </a:cubicBezTo>
                <a:cubicBezTo>
                  <a:pt x="5" y="27"/>
                  <a:pt x="5" y="27"/>
                  <a:pt x="5" y="27"/>
                </a:cubicBezTo>
                <a:cubicBezTo>
                  <a:pt x="8" y="35"/>
                  <a:pt x="13" y="42"/>
                  <a:pt x="20" y="42"/>
                </a:cubicBezTo>
                <a:cubicBezTo>
                  <a:pt x="26" y="42"/>
                  <a:pt x="32" y="35"/>
                  <a:pt x="35" y="27"/>
                </a:cubicBezTo>
                <a:cubicBezTo>
                  <a:pt x="35" y="27"/>
                  <a:pt x="35" y="27"/>
                  <a:pt x="35" y="27"/>
                </a:cubicBezTo>
                <a:cubicBezTo>
                  <a:pt x="38" y="27"/>
                  <a:pt x="40" y="24"/>
                  <a:pt x="40" y="21"/>
                </a:cubicBezTo>
                <a:cubicBezTo>
                  <a:pt x="40" y="18"/>
                  <a:pt x="38" y="16"/>
                  <a:pt x="36" y="15"/>
                </a:cubicBezTo>
                <a:close/>
              </a:path>
            </a:pathLst>
          </a:custGeom>
          <a:solidFill>
            <a:srgbClr val="FFFFFF"/>
          </a:solidFill>
          <a:ln w="9525">
            <a:noFill/>
          </a:ln>
        </p:spPr>
        <p:txBody>
          <a:bodyPr/>
          <a:p>
            <a:endParaRPr lang="zh-CN" altLang="en-US"/>
          </a:p>
        </p:txBody>
      </p:sp>
      <p:sp>
        <p:nvSpPr>
          <p:cNvPr id="260134" name="Freeform 15"/>
          <p:cNvSpPr/>
          <p:nvPr>
            <p:custDataLst>
              <p:tags r:id="rId39"/>
            </p:custDataLst>
          </p:nvPr>
        </p:nvSpPr>
        <p:spPr>
          <a:xfrm>
            <a:off x="2065338" y="5013960"/>
            <a:ext cx="160337" cy="82550"/>
          </a:xfrm>
          <a:custGeom>
            <a:avLst/>
            <a:gdLst/>
            <a:ahLst/>
            <a:cxnLst>
              <a:cxn ang="0">
                <a:pos x="121467" y="0"/>
              </a:cxn>
              <a:cxn ang="0">
                <a:pos x="104462" y="0"/>
              </a:cxn>
              <a:cxn ang="0">
                <a:pos x="92315" y="43703"/>
              </a:cxn>
              <a:cxn ang="0">
                <a:pos x="82598" y="19424"/>
              </a:cxn>
              <a:cxn ang="0">
                <a:pos x="92315" y="7284"/>
              </a:cxn>
              <a:cxn ang="0">
                <a:pos x="89886" y="4856"/>
              </a:cxn>
              <a:cxn ang="0">
                <a:pos x="77739" y="7284"/>
              </a:cxn>
              <a:cxn ang="0">
                <a:pos x="65592" y="4856"/>
              </a:cxn>
              <a:cxn ang="0">
                <a:pos x="65592" y="7284"/>
              </a:cxn>
              <a:cxn ang="0">
                <a:pos x="77739" y="19424"/>
              </a:cxn>
              <a:cxn ang="0">
                <a:pos x="68022" y="43703"/>
              </a:cxn>
              <a:cxn ang="0">
                <a:pos x="55875" y="0"/>
              </a:cxn>
              <a:cxn ang="0">
                <a:pos x="38870" y="0"/>
              </a:cxn>
              <a:cxn ang="0">
                <a:pos x="0" y="38847"/>
              </a:cxn>
              <a:cxn ang="0">
                <a:pos x="0" y="82550"/>
              </a:cxn>
              <a:cxn ang="0">
                <a:pos x="160337" y="82550"/>
              </a:cxn>
              <a:cxn ang="0">
                <a:pos x="160337" y="38847"/>
              </a:cxn>
              <a:cxn ang="0">
                <a:pos x="121467" y="0"/>
              </a:cxn>
            </a:cxnLst>
            <a:pathLst>
              <a:path w="66" h="34">
                <a:moveTo>
                  <a:pt x="50" y="0"/>
                </a:moveTo>
                <a:cubicBezTo>
                  <a:pt x="43" y="0"/>
                  <a:pt x="43" y="0"/>
                  <a:pt x="43" y="0"/>
                </a:cubicBezTo>
                <a:cubicBezTo>
                  <a:pt x="38" y="18"/>
                  <a:pt x="38" y="18"/>
                  <a:pt x="38" y="18"/>
                </a:cubicBezTo>
                <a:cubicBezTo>
                  <a:pt x="34" y="8"/>
                  <a:pt x="34" y="8"/>
                  <a:pt x="34" y="8"/>
                </a:cubicBezTo>
                <a:cubicBezTo>
                  <a:pt x="38" y="3"/>
                  <a:pt x="38" y="3"/>
                  <a:pt x="38" y="3"/>
                </a:cubicBezTo>
                <a:cubicBezTo>
                  <a:pt x="37" y="2"/>
                  <a:pt x="37" y="2"/>
                  <a:pt x="37" y="2"/>
                </a:cubicBezTo>
                <a:cubicBezTo>
                  <a:pt x="36" y="3"/>
                  <a:pt x="34" y="3"/>
                  <a:pt x="32" y="3"/>
                </a:cubicBezTo>
                <a:cubicBezTo>
                  <a:pt x="31" y="3"/>
                  <a:pt x="29" y="3"/>
                  <a:pt x="27" y="2"/>
                </a:cubicBezTo>
                <a:cubicBezTo>
                  <a:pt x="27" y="3"/>
                  <a:pt x="27" y="3"/>
                  <a:pt x="27" y="3"/>
                </a:cubicBezTo>
                <a:cubicBezTo>
                  <a:pt x="32" y="8"/>
                  <a:pt x="32" y="8"/>
                  <a:pt x="32" y="8"/>
                </a:cubicBezTo>
                <a:cubicBezTo>
                  <a:pt x="28" y="18"/>
                  <a:pt x="28" y="18"/>
                  <a:pt x="28" y="18"/>
                </a:cubicBezTo>
                <a:cubicBezTo>
                  <a:pt x="23" y="0"/>
                  <a:pt x="23" y="0"/>
                  <a:pt x="23" y="0"/>
                </a:cubicBezTo>
                <a:cubicBezTo>
                  <a:pt x="16" y="0"/>
                  <a:pt x="16" y="0"/>
                  <a:pt x="16" y="0"/>
                </a:cubicBezTo>
                <a:cubicBezTo>
                  <a:pt x="7" y="0"/>
                  <a:pt x="0" y="7"/>
                  <a:pt x="0" y="16"/>
                </a:cubicBezTo>
                <a:cubicBezTo>
                  <a:pt x="0" y="34"/>
                  <a:pt x="0" y="34"/>
                  <a:pt x="0" y="34"/>
                </a:cubicBezTo>
                <a:cubicBezTo>
                  <a:pt x="66" y="34"/>
                  <a:pt x="66" y="34"/>
                  <a:pt x="66" y="34"/>
                </a:cubicBezTo>
                <a:cubicBezTo>
                  <a:pt x="66" y="16"/>
                  <a:pt x="66" y="16"/>
                  <a:pt x="66" y="16"/>
                </a:cubicBezTo>
                <a:cubicBezTo>
                  <a:pt x="66" y="7"/>
                  <a:pt x="58" y="0"/>
                  <a:pt x="50" y="0"/>
                </a:cubicBezTo>
                <a:close/>
              </a:path>
            </a:pathLst>
          </a:custGeom>
          <a:solidFill>
            <a:srgbClr val="FFFFFF"/>
          </a:solidFill>
          <a:ln w="9525">
            <a:noFill/>
          </a:ln>
        </p:spPr>
        <p:txBody>
          <a:bodyPr/>
          <a:p>
            <a:endParaRPr lang="zh-CN" altLang="en-US"/>
          </a:p>
        </p:txBody>
      </p:sp>
      <p:sp>
        <p:nvSpPr>
          <p:cNvPr id="260135" name="Freeform 16"/>
          <p:cNvSpPr/>
          <p:nvPr>
            <p:custDataLst>
              <p:tags r:id="rId40"/>
            </p:custDataLst>
          </p:nvPr>
        </p:nvSpPr>
        <p:spPr>
          <a:xfrm>
            <a:off x="2405063" y="4912360"/>
            <a:ext cx="96837" cy="101600"/>
          </a:xfrm>
          <a:custGeom>
            <a:avLst/>
            <a:gdLst/>
            <a:ahLst/>
            <a:cxnLst>
              <a:cxn ang="0">
                <a:pos x="89574" y="36286"/>
              </a:cxn>
              <a:cxn ang="0">
                <a:pos x="48419" y="0"/>
              </a:cxn>
              <a:cxn ang="0">
                <a:pos x="9684" y="36286"/>
              </a:cxn>
              <a:cxn ang="0">
                <a:pos x="0" y="50800"/>
              </a:cxn>
              <a:cxn ang="0">
                <a:pos x="12105" y="65314"/>
              </a:cxn>
              <a:cxn ang="0">
                <a:pos x="12105" y="65314"/>
              </a:cxn>
              <a:cxn ang="0">
                <a:pos x="48419" y="101600"/>
              </a:cxn>
              <a:cxn ang="0">
                <a:pos x="84732" y="65314"/>
              </a:cxn>
              <a:cxn ang="0">
                <a:pos x="87153" y="65314"/>
              </a:cxn>
              <a:cxn ang="0">
                <a:pos x="96837" y="50800"/>
              </a:cxn>
              <a:cxn ang="0">
                <a:pos x="89574" y="36286"/>
              </a:cxn>
            </a:cxnLst>
            <a:pathLst>
              <a:path w="40" h="42">
                <a:moveTo>
                  <a:pt x="37" y="15"/>
                </a:moveTo>
                <a:cubicBezTo>
                  <a:pt x="36" y="4"/>
                  <a:pt x="29" y="0"/>
                  <a:pt x="20" y="0"/>
                </a:cubicBezTo>
                <a:cubicBezTo>
                  <a:pt x="12" y="0"/>
                  <a:pt x="4" y="4"/>
                  <a:pt x="4" y="15"/>
                </a:cubicBezTo>
                <a:cubicBezTo>
                  <a:pt x="2" y="16"/>
                  <a:pt x="0" y="18"/>
                  <a:pt x="0" y="21"/>
                </a:cubicBezTo>
                <a:cubicBezTo>
                  <a:pt x="0" y="24"/>
                  <a:pt x="2" y="27"/>
                  <a:pt x="5" y="27"/>
                </a:cubicBezTo>
                <a:cubicBezTo>
                  <a:pt x="5" y="27"/>
                  <a:pt x="5" y="27"/>
                  <a:pt x="5" y="27"/>
                </a:cubicBezTo>
                <a:cubicBezTo>
                  <a:pt x="8" y="35"/>
                  <a:pt x="14" y="42"/>
                  <a:pt x="20" y="42"/>
                </a:cubicBezTo>
                <a:cubicBezTo>
                  <a:pt x="27" y="42"/>
                  <a:pt x="32" y="35"/>
                  <a:pt x="35" y="27"/>
                </a:cubicBezTo>
                <a:cubicBezTo>
                  <a:pt x="35" y="27"/>
                  <a:pt x="35" y="27"/>
                  <a:pt x="36" y="27"/>
                </a:cubicBezTo>
                <a:cubicBezTo>
                  <a:pt x="38" y="27"/>
                  <a:pt x="40" y="24"/>
                  <a:pt x="40" y="21"/>
                </a:cubicBezTo>
                <a:cubicBezTo>
                  <a:pt x="40" y="18"/>
                  <a:pt x="39" y="16"/>
                  <a:pt x="37" y="15"/>
                </a:cubicBezTo>
                <a:close/>
              </a:path>
            </a:pathLst>
          </a:custGeom>
          <a:solidFill>
            <a:srgbClr val="FFFFFF"/>
          </a:solidFill>
          <a:ln w="9525">
            <a:noFill/>
          </a:ln>
        </p:spPr>
        <p:txBody>
          <a:bodyPr/>
          <a:p>
            <a:endParaRPr lang="zh-CN" altLang="en-US"/>
          </a:p>
        </p:txBody>
      </p:sp>
      <p:sp>
        <p:nvSpPr>
          <p:cNvPr id="260136" name="Freeform 17"/>
          <p:cNvSpPr/>
          <p:nvPr>
            <p:custDataLst>
              <p:tags r:id="rId41"/>
            </p:custDataLst>
          </p:nvPr>
        </p:nvSpPr>
        <p:spPr>
          <a:xfrm>
            <a:off x="2371725" y="5013960"/>
            <a:ext cx="161925" cy="82550"/>
          </a:xfrm>
          <a:custGeom>
            <a:avLst/>
            <a:gdLst/>
            <a:ahLst/>
            <a:cxnLst>
              <a:cxn ang="0">
                <a:pos x="122670" y="0"/>
              </a:cxn>
              <a:cxn ang="0">
                <a:pos x="105497" y="0"/>
              </a:cxn>
              <a:cxn ang="0">
                <a:pos x="93230" y="43703"/>
              </a:cxn>
              <a:cxn ang="0">
                <a:pos x="83416" y="19424"/>
              </a:cxn>
              <a:cxn ang="0">
                <a:pos x="93230" y="7284"/>
              </a:cxn>
              <a:cxn ang="0">
                <a:pos x="93230" y="4856"/>
              </a:cxn>
              <a:cxn ang="0">
                <a:pos x="80963" y="7284"/>
              </a:cxn>
              <a:cxn ang="0">
                <a:pos x="68695" y="4856"/>
              </a:cxn>
              <a:cxn ang="0">
                <a:pos x="68695" y="7284"/>
              </a:cxn>
              <a:cxn ang="0">
                <a:pos x="78509" y="19424"/>
              </a:cxn>
              <a:cxn ang="0">
                <a:pos x="68695" y="43703"/>
              </a:cxn>
              <a:cxn ang="0">
                <a:pos x="56428" y="0"/>
              </a:cxn>
              <a:cxn ang="0">
                <a:pos x="39255" y="0"/>
              </a:cxn>
              <a:cxn ang="0">
                <a:pos x="0" y="38847"/>
              </a:cxn>
              <a:cxn ang="0">
                <a:pos x="0" y="82550"/>
              </a:cxn>
              <a:cxn ang="0">
                <a:pos x="161925" y="82550"/>
              </a:cxn>
              <a:cxn ang="0">
                <a:pos x="161925" y="38847"/>
              </a:cxn>
              <a:cxn ang="0">
                <a:pos x="122670" y="0"/>
              </a:cxn>
            </a:cxnLst>
            <a:pathLst>
              <a:path w="66" h="34">
                <a:moveTo>
                  <a:pt x="50" y="0"/>
                </a:moveTo>
                <a:cubicBezTo>
                  <a:pt x="43" y="0"/>
                  <a:pt x="43" y="0"/>
                  <a:pt x="43" y="0"/>
                </a:cubicBezTo>
                <a:cubicBezTo>
                  <a:pt x="38" y="18"/>
                  <a:pt x="38" y="18"/>
                  <a:pt x="38" y="18"/>
                </a:cubicBezTo>
                <a:cubicBezTo>
                  <a:pt x="34" y="8"/>
                  <a:pt x="34" y="8"/>
                  <a:pt x="34" y="8"/>
                </a:cubicBezTo>
                <a:cubicBezTo>
                  <a:pt x="38" y="3"/>
                  <a:pt x="38" y="3"/>
                  <a:pt x="38" y="3"/>
                </a:cubicBezTo>
                <a:cubicBezTo>
                  <a:pt x="38" y="2"/>
                  <a:pt x="38" y="2"/>
                  <a:pt x="38" y="2"/>
                </a:cubicBezTo>
                <a:cubicBezTo>
                  <a:pt x="36" y="3"/>
                  <a:pt x="35" y="3"/>
                  <a:pt x="33" y="3"/>
                </a:cubicBezTo>
                <a:cubicBezTo>
                  <a:pt x="31" y="3"/>
                  <a:pt x="29" y="3"/>
                  <a:pt x="28" y="2"/>
                </a:cubicBezTo>
                <a:cubicBezTo>
                  <a:pt x="28" y="3"/>
                  <a:pt x="28" y="3"/>
                  <a:pt x="28" y="3"/>
                </a:cubicBezTo>
                <a:cubicBezTo>
                  <a:pt x="32" y="8"/>
                  <a:pt x="32" y="8"/>
                  <a:pt x="32" y="8"/>
                </a:cubicBezTo>
                <a:cubicBezTo>
                  <a:pt x="28" y="18"/>
                  <a:pt x="28" y="18"/>
                  <a:pt x="28" y="18"/>
                </a:cubicBezTo>
                <a:cubicBezTo>
                  <a:pt x="23" y="0"/>
                  <a:pt x="23" y="0"/>
                  <a:pt x="23" y="0"/>
                </a:cubicBezTo>
                <a:cubicBezTo>
                  <a:pt x="16" y="0"/>
                  <a:pt x="16" y="0"/>
                  <a:pt x="16" y="0"/>
                </a:cubicBezTo>
                <a:cubicBezTo>
                  <a:pt x="8" y="0"/>
                  <a:pt x="0" y="7"/>
                  <a:pt x="0" y="16"/>
                </a:cubicBezTo>
                <a:cubicBezTo>
                  <a:pt x="0" y="34"/>
                  <a:pt x="0" y="34"/>
                  <a:pt x="0" y="34"/>
                </a:cubicBezTo>
                <a:cubicBezTo>
                  <a:pt x="66" y="34"/>
                  <a:pt x="66" y="34"/>
                  <a:pt x="66" y="34"/>
                </a:cubicBezTo>
                <a:cubicBezTo>
                  <a:pt x="66" y="16"/>
                  <a:pt x="66" y="16"/>
                  <a:pt x="66" y="16"/>
                </a:cubicBezTo>
                <a:cubicBezTo>
                  <a:pt x="66" y="7"/>
                  <a:pt x="59" y="0"/>
                  <a:pt x="50" y="0"/>
                </a:cubicBezTo>
                <a:close/>
              </a:path>
            </a:pathLst>
          </a:custGeom>
          <a:solidFill>
            <a:srgbClr val="FFFFFF"/>
          </a:solidFill>
          <a:ln w="9525">
            <a:noFill/>
          </a:ln>
        </p:spPr>
        <p:txBody>
          <a:bodyPr/>
          <a:p>
            <a:endParaRPr lang="zh-CN" altLang="en-US"/>
          </a:p>
        </p:txBody>
      </p:sp>
      <p:sp>
        <p:nvSpPr>
          <p:cNvPr id="260137" name="Freeform 98"/>
          <p:cNvSpPr/>
          <p:nvPr>
            <p:custDataLst>
              <p:tags r:id="rId42"/>
            </p:custDataLst>
          </p:nvPr>
        </p:nvSpPr>
        <p:spPr>
          <a:xfrm>
            <a:off x="1271588" y="3074035"/>
            <a:ext cx="84137" cy="146050"/>
          </a:xfrm>
          <a:custGeom>
            <a:avLst/>
            <a:gdLst/>
            <a:ahLst/>
            <a:cxnLst>
              <a:cxn ang="0">
                <a:pos x="84137" y="146050"/>
              </a:cxn>
              <a:cxn ang="0">
                <a:pos x="84137" y="0"/>
              </a:cxn>
              <a:cxn ang="0">
                <a:pos x="8414" y="77668"/>
              </a:cxn>
              <a:cxn ang="0">
                <a:pos x="0" y="70070"/>
              </a:cxn>
              <a:cxn ang="0">
                <a:pos x="0" y="146050"/>
              </a:cxn>
              <a:cxn ang="0">
                <a:pos x="84137" y="146050"/>
              </a:cxn>
            </a:cxnLst>
            <a:pathLst>
              <a:path w="100" h="173">
                <a:moveTo>
                  <a:pt x="100" y="173"/>
                </a:moveTo>
                <a:lnTo>
                  <a:pt x="100" y="0"/>
                </a:lnTo>
                <a:lnTo>
                  <a:pt x="10" y="92"/>
                </a:lnTo>
                <a:lnTo>
                  <a:pt x="0" y="83"/>
                </a:lnTo>
                <a:lnTo>
                  <a:pt x="0" y="173"/>
                </a:lnTo>
                <a:lnTo>
                  <a:pt x="100" y="173"/>
                </a:lnTo>
                <a:close/>
              </a:path>
            </a:pathLst>
          </a:custGeom>
          <a:solidFill>
            <a:srgbClr val="FFFFFF"/>
          </a:solidFill>
          <a:ln w="9525">
            <a:noFill/>
          </a:ln>
        </p:spPr>
        <p:txBody>
          <a:bodyPr/>
          <a:p>
            <a:endParaRPr lang="zh-CN" altLang="en-US"/>
          </a:p>
        </p:txBody>
      </p:sp>
      <p:sp>
        <p:nvSpPr>
          <p:cNvPr id="260138" name="Freeform 99"/>
          <p:cNvSpPr/>
          <p:nvPr>
            <p:custDataLst>
              <p:tags r:id="rId43"/>
            </p:custDataLst>
          </p:nvPr>
        </p:nvSpPr>
        <p:spPr>
          <a:xfrm>
            <a:off x="1371600" y="3032760"/>
            <a:ext cx="84138" cy="187325"/>
          </a:xfrm>
          <a:custGeom>
            <a:avLst/>
            <a:gdLst/>
            <a:ahLst/>
            <a:cxnLst>
              <a:cxn ang="0">
                <a:pos x="84138" y="187325"/>
              </a:cxn>
              <a:cxn ang="0">
                <a:pos x="84138" y="65522"/>
              </a:cxn>
              <a:cxn ang="0">
                <a:pos x="23797" y="0"/>
              </a:cxn>
              <a:cxn ang="0">
                <a:pos x="0" y="21841"/>
              </a:cxn>
              <a:cxn ang="0">
                <a:pos x="0" y="187325"/>
              </a:cxn>
              <a:cxn ang="0">
                <a:pos x="84138" y="187325"/>
              </a:cxn>
            </a:cxnLst>
            <a:pathLst>
              <a:path w="99" h="223">
                <a:moveTo>
                  <a:pt x="99" y="223"/>
                </a:moveTo>
                <a:lnTo>
                  <a:pt x="99" y="78"/>
                </a:lnTo>
                <a:lnTo>
                  <a:pt x="28" y="0"/>
                </a:lnTo>
                <a:lnTo>
                  <a:pt x="0" y="26"/>
                </a:lnTo>
                <a:lnTo>
                  <a:pt x="0" y="223"/>
                </a:lnTo>
                <a:lnTo>
                  <a:pt x="99" y="223"/>
                </a:lnTo>
                <a:close/>
              </a:path>
            </a:pathLst>
          </a:custGeom>
          <a:solidFill>
            <a:srgbClr val="FFFFFF"/>
          </a:solidFill>
          <a:ln w="9525">
            <a:noFill/>
          </a:ln>
        </p:spPr>
        <p:txBody>
          <a:bodyPr/>
          <a:p>
            <a:endParaRPr lang="zh-CN" altLang="en-US"/>
          </a:p>
        </p:txBody>
      </p:sp>
      <p:sp>
        <p:nvSpPr>
          <p:cNvPr id="260139" name="Freeform 100"/>
          <p:cNvSpPr/>
          <p:nvPr>
            <p:custDataLst>
              <p:tags r:id="rId44"/>
            </p:custDataLst>
          </p:nvPr>
        </p:nvSpPr>
        <p:spPr>
          <a:xfrm>
            <a:off x="1471613" y="3061335"/>
            <a:ext cx="84137" cy="158750"/>
          </a:xfrm>
          <a:custGeom>
            <a:avLst/>
            <a:gdLst/>
            <a:ahLst/>
            <a:cxnLst>
              <a:cxn ang="0">
                <a:pos x="84137" y="158750"/>
              </a:cxn>
              <a:cxn ang="0">
                <a:pos x="84137" y="0"/>
              </a:cxn>
              <a:cxn ang="0">
                <a:pos x="11898" y="66217"/>
              </a:cxn>
              <a:cxn ang="0">
                <a:pos x="0" y="51785"/>
              </a:cxn>
              <a:cxn ang="0">
                <a:pos x="0" y="158750"/>
              </a:cxn>
              <a:cxn ang="0">
                <a:pos x="84137" y="158750"/>
              </a:cxn>
            </a:cxnLst>
            <a:pathLst>
              <a:path w="99" h="187">
                <a:moveTo>
                  <a:pt x="99" y="187"/>
                </a:moveTo>
                <a:lnTo>
                  <a:pt x="99" y="0"/>
                </a:lnTo>
                <a:lnTo>
                  <a:pt x="14" y="78"/>
                </a:lnTo>
                <a:lnTo>
                  <a:pt x="0" y="61"/>
                </a:lnTo>
                <a:lnTo>
                  <a:pt x="0" y="187"/>
                </a:lnTo>
                <a:lnTo>
                  <a:pt x="99" y="187"/>
                </a:lnTo>
                <a:close/>
              </a:path>
            </a:pathLst>
          </a:custGeom>
          <a:solidFill>
            <a:srgbClr val="FFFFFF"/>
          </a:solidFill>
          <a:ln w="9525">
            <a:noFill/>
          </a:ln>
        </p:spPr>
        <p:txBody>
          <a:bodyPr/>
          <a:p>
            <a:endParaRPr lang="zh-CN" altLang="en-US"/>
          </a:p>
        </p:txBody>
      </p:sp>
      <p:sp>
        <p:nvSpPr>
          <p:cNvPr id="260140" name="Freeform 101"/>
          <p:cNvSpPr/>
          <p:nvPr>
            <p:custDataLst>
              <p:tags r:id="rId45"/>
            </p:custDataLst>
          </p:nvPr>
        </p:nvSpPr>
        <p:spPr>
          <a:xfrm>
            <a:off x="1571625" y="2969260"/>
            <a:ext cx="84138" cy="250825"/>
          </a:xfrm>
          <a:custGeom>
            <a:avLst/>
            <a:gdLst/>
            <a:ahLst/>
            <a:cxnLst>
              <a:cxn ang="0">
                <a:pos x="84138" y="250825"/>
              </a:cxn>
              <a:cxn ang="0">
                <a:pos x="84138" y="0"/>
              </a:cxn>
              <a:cxn ang="0">
                <a:pos x="0" y="77959"/>
              </a:cxn>
              <a:cxn ang="0">
                <a:pos x="0" y="250825"/>
              </a:cxn>
              <a:cxn ang="0">
                <a:pos x="84138" y="250825"/>
              </a:cxn>
            </a:cxnLst>
            <a:pathLst>
              <a:path w="100" h="296">
                <a:moveTo>
                  <a:pt x="100" y="296"/>
                </a:moveTo>
                <a:lnTo>
                  <a:pt x="100" y="0"/>
                </a:lnTo>
                <a:lnTo>
                  <a:pt x="0" y="92"/>
                </a:lnTo>
                <a:lnTo>
                  <a:pt x="0" y="296"/>
                </a:lnTo>
                <a:lnTo>
                  <a:pt x="100" y="296"/>
                </a:lnTo>
                <a:close/>
              </a:path>
            </a:pathLst>
          </a:custGeom>
          <a:solidFill>
            <a:srgbClr val="FFFFFF"/>
          </a:solidFill>
          <a:ln w="9525">
            <a:noFill/>
          </a:ln>
        </p:spPr>
        <p:txBody>
          <a:bodyPr/>
          <a:p>
            <a:endParaRPr lang="zh-CN" altLang="en-US"/>
          </a:p>
        </p:txBody>
      </p:sp>
      <p:sp>
        <p:nvSpPr>
          <p:cNvPr id="260141" name="Freeform 102"/>
          <p:cNvSpPr/>
          <p:nvPr>
            <p:custDataLst>
              <p:tags r:id="rId46"/>
            </p:custDataLst>
          </p:nvPr>
        </p:nvSpPr>
        <p:spPr>
          <a:xfrm>
            <a:off x="1271588" y="2886710"/>
            <a:ext cx="384175" cy="228600"/>
          </a:xfrm>
          <a:custGeom>
            <a:avLst/>
            <a:gdLst/>
            <a:ahLst/>
            <a:cxnLst>
              <a:cxn ang="0">
                <a:pos x="382174" y="0"/>
              </a:cxn>
              <a:cxn ang="0">
                <a:pos x="216098" y="151075"/>
              </a:cxn>
              <a:cxn ang="0">
                <a:pos x="138063" y="71562"/>
              </a:cxn>
              <a:cxn ang="0">
                <a:pos x="124057" y="65598"/>
              </a:cxn>
              <a:cxn ang="0">
                <a:pos x="112051" y="71562"/>
              </a:cxn>
              <a:cxn ang="0">
                <a:pos x="0" y="182880"/>
              </a:cxn>
              <a:cxn ang="0">
                <a:pos x="0" y="222637"/>
              </a:cxn>
              <a:cxn ang="0">
                <a:pos x="8004" y="228600"/>
              </a:cxn>
              <a:cxn ang="0">
                <a:pos x="124057" y="111318"/>
              </a:cxn>
              <a:cxn ang="0">
                <a:pos x="202092" y="188843"/>
              </a:cxn>
              <a:cxn ang="0">
                <a:pos x="228104" y="190831"/>
              </a:cxn>
              <a:cxn ang="0">
                <a:pos x="384175" y="47708"/>
              </a:cxn>
              <a:cxn ang="0">
                <a:pos x="384175" y="1988"/>
              </a:cxn>
              <a:cxn ang="0">
                <a:pos x="382174" y="0"/>
              </a:cxn>
            </a:cxnLst>
            <a:pathLst>
              <a:path w="192" h="115">
                <a:moveTo>
                  <a:pt x="191" y="0"/>
                </a:moveTo>
                <a:cubicBezTo>
                  <a:pt x="108" y="76"/>
                  <a:pt x="108" y="76"/>
                  <a:pt x="108" y="76"/>
                </a:cubicBezTo>
                <a:cubicBezTo>
                  <a:pt x="69" y="36"/>
                  <a:pt x="69" y="36"/>
                  <a:pt x="69" y="36"/>
                </a:cubicBezTo>
                <a:cubicBezTo>
                  <a:pt x="67" y="34"/>
                  <a:pt x="65" y="33"/>
                  <a:pt x="62" y="33"/>
                </a:cubicBezTo>
                <a:cubicBezTo>
                  <a:pt x="60" y="33"/>
                  <a:pt x="57" y="34"/>
                  <a:pt x="56" y="36"/>
                </a:cubicBezTo>
                <a:cubicBezTo>
                  <a:pt x="0" y="92"/>
                  <a:pt x="0" y="92"/>
                  <a:pt x="0" y="92"/>
                </a:cubicBezTo>
                <a:cubicBezTo>
                  <a:pt x="0" y="112"/>
                  <a:pt x="0" y="112"/>
                  <a:pt x="0" y="112"/>
                </a:cubicBezTo>
                <a:cubicBezTo>
                  <a:pt x="4" y="115"/>
                  <a:pt x="4" y="115"/>
                  <a:pt x="4" y="115"/>
                </a:cubicBezTo>
                <a:cubicBezTo>
                  <a:pt x="62" y="56"/>
                  <a:pt x="62" y="56"/>
                  <a:pt x="62" y="56"/>
                </a:cubicBezTo>
                <a:cubicBezTo>
                  <a:pt x="101" y="95"/>
                  <a:pt x="101" y="95"/>
                  <a:pt x="101" y="95"/>
                </a:cubicBezTo>
                <a:cubicBezTo>
                  <a:pt x="104" y="99"/>
                  <a:pt x="110" y="99"/>
                  <a:pt x="114" y="96"/>
                </a:cubicBezTo>
                <a:cubicBezTo>
                  <a:pt x="192" y="24"/>
                  <a:pt x="192" y="24"/>
                  <a:pt x="192" y="24"/>
                </a:cubicBezTo>
                <a:cubicBezTo>
                  <a:pt x="192" y="1"/>
                  <a:pt x="192" y="1"/>
                  <a:pt x="192" y="1"/>
                </a:cubicBezTo>
                <a:lnTo>
                  <a:pt x="191" y="0"/>
                </a:lnTo>
                <a:close/>
              </a:path>
            </a:pathLst>
          </a:custGeom>
          <a:solidFill>
            <a:srgbClr val="FFFFFF"/>
          </a:solidFill>
          <a:ln w="9525">
            <a:noFill/>
          </a:ln>
        </p:spPr>
        <p:txBody>
          <a:bodyPr/>
          <a:p>
            <a:endParaRPr lang="zh-CN" altLang="en-US"/>
          </a:p>
        </p:txBody>
      </p:sp>
      <p:sp>
        <p:nvSpPr>
          <p:cNvPr id="260142" name="Freeform 132"/>
          <p:cNvSpPr>
            <a:spLocks noEditPoints="1"/>
          </p:cNvSpPr>
          <p:nvPr>
            <p:custDataLst>
              <p:tags r:id="rId47"/>
            </p:custDataLst>
          </p:nvPr>
        </p:nvSpPr>
        <p:spPr>
          <a:xfrm>
            <a:off x="3378200" y="2131060"/>
            <a:ext cx="141288" cy="142875"/>
          </a:xfrm>
          <a:custGeom>
            <a:avLst/>
            <a:gdLst/>
            <a:ahLst/>
            <a:cxnLst>
              <a:cxn ang="0">
                <a:pos x="70644" y="0"/>
              </a:cxn>
              <a:cxn ang="0">
                <a:pos x="0" y="71438"/>
              </a:cxn>
              <a:cxn ang="0">
                <a:pos x="70644" y="142875"/>
              </a:cxn>
              <a:cxn ang="0">
                <a:pos x="141288" y="71438"/>
              </a:cxn>
              <a:cxn ang="0">
                <a:pos x="70644" y="0"/>
              </a:cxn>
              <a:cxn ang="0">
                <a:pos x="70644" y="123168"/>
              </a:cxn>
              <a:cxn ang="0">
                <a:pos x="19488" y="71438"/>
              </a:cxn>
              <a:cxn ang="0">
                <a:pos x="70644" y="19707"/>
              </a:cxn>
              <a:cxn ang="0">
                <a:pos x="121800" y="71438"/>
              </a:cxn>
              <a:cxn ang="0">
                <a:pos x="70644" y="123168"/>
              </a:cxn>
            </a:cxnLst>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50"/>
                </a:moveTo>
                <a:cubicBezTo>
                  <a:pt x="18" y="50"/>
                  <a:pt x="8" y="40"/>
                  <a:pt x="8" y="29"/>
                </a:cubicBezTo>
                <a:cubicBezTo>
                  <a:pt x="8" y="18"/>
                  <a:pt x="18" y="8"/>
                  <a:pt x="29" y="8"/>
                </a:cubicBezTo>
                <a:cubicBezTo>
                  <a:pt x="40" y="8"/>
                  <a:pt x="50" y="18"/>
                  <a:pt x="50" y="29"/>
                </a:cubicBezTo>
                <a:cubicBezTo>
                  <a:pt x="50" y="40"/>
                  <a:pt x="40" y="50"/>
                  <a:pt x="29" y="50"/>
                </a:cubicBezTo>
                <a:close/>
              </a:path>
            </a:pathLst>
          </a:custGeom>
          <a:solidFill>
            <a:srgbClr val="FFFFFF"/>
          </a:solidFill>
          <a:ln w="9525">
            <a:noFill/>
          </a:ln>
        </p:spPr>
        <p:txBody>
          <a:bodyPr/>
          <a:p>
            <a:endParaRPr lang="zh-CN" altLang="en-US"/>
          </a:p>
        </p:txBody>
      </p:sp>
      <p:sp>
        <p:nvSpPr>
          <p:cNvPr id="260143" name="Freeform 133"/>
          <p:cNvSpPr>
            <a:spLocks noEditPoints="1"/>
          </p:cNvSpPr>
          <p:nvPr>
            <p:custDataLst>
              <p:tags r:id="rId48"/>
            </p:custDataLst>
          </p:nvPr>
        </p:nvSpPr>
        <p:spPr>
          <a:xfrm>
            <a:off x="3214688" y="1969135"/>
            <a:ext cx="469900" cy="469900"/>
          </a:xfrm>
          <a:custGeom>
            <a:avLst/>
            <a:gdLst/>
            <a:ahLst/>
            <a:cxnLst>
              <a:cxn ang="0">
                <a:pos x="469900" y="220266"/>
              </a:cxn>
              <a:cxn ang="0">
                <a:pos x="408715" y="220266"/>
              </a:cxn>
              <a:cxn ang="0">
                <a:pos x="249634" y="61185"/>
              </a:cxn>
              <a:cxn ang="0">
                <a:pos x="249634" y="0"/>
              </a:cxn>
              <a:cxn ang="0">
                <a:pos x="220266" y="0"/>
              </a:cxn>
              <a:cxn ang="0">
                <a:pos x="220266" y="61185"/>
              </a:cxn>
              <a:cxn ang="0">
                <a:pos x="61185" y="220266"/>
              </a:cxn>
              <a:cxn ang="0">
                <a:pos x="0" y="220266"/>
              </a:cxn>
              <a:cxn ang="0">
                <a:pos x="0" y="249634"/>
              </a:cxn>
              <a:cxn ang="0">
                <a:pos x="61185" y="249634"/>
              </a:cxn>
              <a:cxn ang="0">
                <a:pos x="220266" y="408715"/>
              </a:cxn>
              <a:cxn ang="0">
                <a:pos x="220266" y="469900"/>
              </a:cxn>
              <a:cxn ang="0">
                <a:pos x="249634" y="469900"/>
              </a:cxn>
              <a:cxn ang="0">
                <a:pos x="249634" y="408715"/>
              </a:cxn>
              <a:cxn ang="0">
                <a:pos x="408715" y="249634"/>
              </a:cxn>
              <a:cxn ang="0">
                <a:pos x="469900" y="249634"/>
              </a:cxn>
              <a:cxn ang="0">
                <a:pos x="469900" y="220266"/>
              </a:cxn>
              <a:cxn ang="0">
                <a:pos x="249634" y="369557"/>
              </a:cxn>
              <a:cxn ang="0">
                <a:pos x="249634" y="342635"/>
              </a:cxn>
              <a:cxn ang="0">
                <a:pos x="237397" y="330398"/>
              </a:cxn>
              <a:cxn ang="0">
                <a:pos x="232503" y="330398"/>
              </a:cxn>
              <a:cxn ang="0">
                <a:pos x="220266" y="342635"/>
              </a:cxn>
              <a:cxn ang="0">
                <a:pos x="220266" y="369557"/>
              </a:cxn>
              <a:cxn ang="0">
                <a:pos x="100343" y="249634"/>
              </a:cxn>
              <a:cxn ang="0">
                <a:pos x="127265" y="249634"/>
              </a:cxn>
              <a:cxn ang="0">
                <a:pos x="139502" y="237397"/>
              </a:cxn>
              <a:cxn ang="0">
                <a:pos x="139502" y="232503"/>
              </a:cxn>
              <a:cxn ang="0">
                <a:pos x="127265" y="220266"/>
              </a:cxn>
              <a:cxn ang="0">
                <a:pos x="100343" y="220266"/>
              </a:cxn>
              <a:cxn ang="0">
                <a:pos x="220266" y="100343"/>
              </a:cxn>
              <a:cxn ang="0">
                <a:pos x="220266" y="127265"/>
              </a:cxn>
              <a:cxn ang="0">
                <a:pos x="232503" y="139502"/>
              </a:cxn>
              <a:cxn ang="0">
                <a:pos x="237397" y="139502"/>
              </a:cxn>
              <a:cxn ang="0">
                <a:pos x="249634" y="127265"/>
              </a:cxn>
              <a:cxn ang="0">
                <a:pos x="249634" y="100343"/>
              </a:cxn>
              <a:cxn ang="0">
                <a:pos x="369557" y="220266"/>
              </a:cxn>
              <a:cxn ang="0">
                <a:pos x="342635" y="220266"/>
              </a:cxn>
              <a:cxn ang="0">
                <a:pos x="330398" y="232503"/>
              </a:cxn>
              <a:cxn ang="0">
                <a:pos x="330398" y="237397"/>
              </a:cxn>
              <a:cxn ang="0">
                <a:pos x="342635" y="249634"/>
              </a:cxn>
              <a:cxn ang="0">
                <a:pos x="369557" y="249634"/>
              </a:cxn>
              <a:cxn ang="0">
                <a:pos x="249634" y="369557"/>
              </a:cxn>
            </a:cxnLst>
            <a:pathLst>
              <a:path w="192" h="192">
                <a:moveTo>
                  <a:pt x="192" y="90"/>
                </a:moveTo>
                <a:cubicBezTo>
                  <a:pt x="167" y="90"/>
                  <a:pt x="167" y="90"/>
                  <a:pt x="167" y="90"/>
                </a:cubicBezTo>
                <a:cubicBezTo>
                  <a:pt x="164" y="55"/>
                  <a:pt x="137" y="28"/>
                  <a:pt x="102" y="25"/>
                </a:cubicBezTo>
                <a:cubicBezTo>
                  <a:pt x="102" y="0"/>
                  <a:pt x="102" y="0"/>
                  <a:pt x="102" y="0"/>
                </a:cubicBezTo>
                <a:cubicBezTo>
                  <a:pt x="90" y="0"/>
                  <a:pt x="90" y="0"/>
                  <a:pt x="90" y="0"/>
                </a:cubicBezTo>
                <a:cubicBezTo>
                  <a:pt x="90" y="25"/>
                  <a:pt x="90" y="25"/>
                  <a:pt x="90" y="25"/>
                </a:cubicBezTo>
                <a:cubicBezTo>
                  <a:pt x="55" y="28"/>
                  <a:pt x="28" y="55"/>
                  <a:pt x="25" y="90"/>
                </a:cubicBezTo>
                <a:cubicBezTo>
                  <a:pt x="0" y="90"/>
                  <a:pt x="0" y="90"/>
                  <a:pt x="0" y="90"/>
                </a:cubicBezTo>
                <a:cubicBezTo>
                  <a:pt x="0" y="102"/>
                  <a:pt x="0" y="102"/>
                  <a:pt x="0" y="102"/>
                </a:cubicBezTo>
                <a:cubicBezTo>
                  <a:pt x="25" y="102"/>
                  <a:pt x="25" y="102"/>
                  <a:pt x="25" y="102"/>
                </a:cubicBezTo>
                <a:cubicBezTo>
                  <a:pt x="28" y="137"/>
                  <a:pt x="55" y="164"/>
                  <a:pt x="90" y="167"/>
                </a:cubicBezTo>
                <a:cubicBezTo>
                  <a:pt x="90" y="192"/>
                  <a:pt x="90" y="192"/>
                  <a:pt x="90" y="192"/>
                </a:cubicBezTo>
                <a:cubicBezTo>
                  <a:pt x="102" y="192"/>
                  <a:pt x="102" y="192"/>
                  <a:pt x="102" y="192"/>
                </a:cubicBezTo>
                <a:cubicBezTo>
                  <a:pt x="102" y="167"/>
                  <a:pt x="102" y="167"/>
                  <a:pt x="102" y="167"/>
                </a:cubicBezTo>
                <a:cubicBezTo>
                  <a:pt x="137" y="164"/>
                  <a:pt x="164" y="137"/>
                  <a:pt x="167" y="102"/>
                </a:cubicBezTo>
                <a:cubicBezTo>
                  <a:pt x="192" y="102"/>
                  <a:pt x="192" y="102"/>
                  <a:pt x="192" y="102"/>
                </a:cubicBezTo>
                <a:lnTo>
                  <a:pt x="192" y="90"/>
                </a:lnTo>
                <a:close/>
                <a:moveTo>
                  <a:pt x="102" y="151"/>
                </a:moveTo>
                <a:cubicBezTo>
                  <a:pt x="102" y="140"/>
                  <a:pt x="102" y="140"/>
                  <a:pt x="102" y="140"/>
                </a:cubicBezTo>
                <a:cubicBezTo>
                  <a:pt x="102" y="137"/>
                  <a:pt x="100" y="135"/>
                  <a:pt x="97" y="135"/>
                </a:cubicBezTo>
                <a:cubicBezTo>
                  <a:pt x="95" y="135"/>
                  <a:pt x="95" y="135"/>
                  <a:pt x="95" y="135"/>
                </a:cubicBezTo>
                <a:cubicBezTo>
                  <a:pt x="92" y="135"/>
                  <a:pt x="90" y="137"/>
                  <a:pt x="90" y="140"/>
                </a:cubicBezTo>
                <a:cubicBezTo>
                  <a:pt x="90" y="151"/>
                  <a:pt x="90" y="151"/>
                  <a:pt x="90" y="151"/>
                </a:cubicBezTo>
                <a:cubicBezTo>
                  <a:pt x="64" y="148"/>
                  <a:pt x="44" y="128"/>
                  <a:pt x="41" y="102"/>
                </a:cubicBezTo>
                <a:cubicBezTo>
                  <a:pt x="52" y="102"/>
                  <a:pt x="52" y="102"/>
                  <a:pt x="52" y="102"/>
                </a:cubicBezTo>
                <a:cubicBezTo>
                  <a:pt x="55" y="102"/>
                  <a:pt x="57" y="100"/>
                  <a:pt x="57" y="97"/>
                </a:cubicBezTo>
                <a:cubicBezTo>
                  <a:pt x="57" y="95"/>
                  <a:pt x="57" y="95"/>
                  <a:pt x="57" y="95"/>
                </a:cubicBezTo>
                <a:cubicBezTo>
                  <a:pt x="57" y="92"/>
                  <a:pt x="55" y="90"/>
                  <a:pt x="52" y="90"/>
                </a:cubicBezTo>
                <a:cubicBezTo>
                  <a:pt x="41" y="90"/>
                  <a:pt x="41" y="90"/>
                  <a:pt x="41" y="90"/>
                </a:cubicBezTo>
                <a:cubicBezTo>
                  <a:pt x="44" y="64"/>
                  <a:pt x="64" y="44"/>
                  <a:pt x="90" y="41"/>
                </a:cubicBezTo>
                <a:cubicBezTo>
                  <a:pt x="90" y="52"/>
                  <a:pt x="90" y="52"/>
                  <a:pt x="90" y="52"/>
                </a:cubicBezTo>
                <a:cubicBezTo>
                  <a:pt x="90" y="55"/>
                  <a:pt x="92" y="57"/>
                  <a:pt x="95" y="57"/>
                </a:cubicBezTo>
                <a:cubicBezTo>
                  <a:pt x="97" y="57"/>
                  <a:pt x="97" y="57"/>
                  <a:pt x="97" y="57"/>
                </a:cubicBezTo>
                <a:cubicBezTo>
                  <a:pt x="100" y="57"/>
                  <a:pt x="102" y="55"/>
                  <a:pt x="102" y="52"/>
                </a:cubicBezTo>
                <a:cubicBezTo>
                  <a:pt x="102" y="41"/>
                  <a:pt x="102" y="41"/>
                  <a:pt x="102" y="41"/>
                </a:cubicBezTo>
                <a:cubicBezTo>
                  <a:pt x="128" y="44"/>
                  <a:pt x="148" y="64"/>
                  <a:pt x="151" y="90"/>
                </a:cubicBezTo>
                <a:cubicBezTo>
                  <a:pt x="140" y="90"/>
                  <a:pt x="140" y="90"/>
                  <a:pt x="140" y="90"/>
                </a:cubicBezTo>
                <a:cubicBezTo>
                  <a:pt x="137" y="90"/>
                  <a:pt x="135" y="92"/>
                  <a:pt x="135" y="95"/>
                </a:cubicBezTo>
                <a:cubicBezTo>
                  <a:pt x="135" y="97"/>
                  <a:pt x="135" y="97"/>
                  <a:pt x="135" y="97"/>
                </a:cubicBezTo>
                <a:cubicBezTo>
                  <a:pt x="135" y="100"/>
                  <a:pt x="137" y="102"/>
                  <a:pt x="140" y="102"/>
                </a:cubicBezTo>
                <a:cubicBezTo>
                  <a:pt x="151" y="102"/>
                  <a:pt x="151" y="102"/>
                  <a:pt x="151" y="102"/>
                </a:cubicBezTo>
                <a:cubicBezTo>
                  <a:pt x="148" y="128"/>
                  <a:pt x="128" y="148"/>
                  <a:pt x="102" y="151"/>
                </a:cubicBezTo>
                <a:close/>
              </a:path>
            </a:pathLst>
          </a:custGeom>
          <a:solidFill>
            <a:srgbClr val="FFFFFF"/>
          </a:solidFill>
          <a:ln w="9525">
            <a:noFill/>
          </a:ln>
        </p:spPr>
        <p:txBody>
          <a:bodyPr/>
          <a:p>
            <a:endParaRPr lang="zh-CN" altLang="en-US"/>
          </a:p>
        </p:txBody>
      </p:sp>
      <p:sp>
        <p:nvSpPr>
          <p:cNvPr id="260144" name="Freeform 45"/>
          <p:cNvSpPr/>
          <p:nvPr>
            <p:custDataLst>
              <p:tags r:id="rId49"/>
            </p:custDataLst>
          </p:nvPr>
        </p:nvSpPr>
        <p:spPr>
          <a:xfrm>
            <a:off x="1333500" y="3934460"/>
            <a:ext cx="79375" cy="85725"/>
          </a:xfrm>
          <a:custGeom>
            <a:avLst/>
            <a:gdLst/>
            <a:ahLst/>
            <a:cxnLst>
              <a:cxn ang="0">
                <a:pos x="8581" y="54952"/>
              </a:cxn>
              <a:cxn ang="0">
                <a:pos x="10726" y="54952"/>
              </a:cxn>
              <a:cxn ang="0">
                <a:pos x="40760" y="85725"/>
              </a:cxn>
              <a:cxn ang="0">
                <a:pos x="70794" y="54952"/>
              </a:cxn>
              <a:cxn ang="0">
                <a:pos x="70794" y="54952"/>
              </a:cxn>
              <a:cxn ang="0">
                <a:pos x="79375" y="43962"/>
              </a:cxn>
              <a:cxn ang="0">
                <a:pos x="72939" y="30773"/>
              </a:cxn>
              <a:cxn ang="0">
                <a:pos x="40760" y="0"/>
              </a:cxn>
              <a:cxn ang="0">
                <a:pos x="6436" y="30773"/>
              </a:cxn>
              <a:cxn ang="0">
                <a:pos x="0" y="43962"/>
              </a:cxn>
              <a:cxn ang="0">
                <a:pos x="8581" y="54952"/>
              </a:cxn>
            </a:cxnLst>
            <a:pathLst>
              <a:path w="37" h="39">
                <a:moveTo>
                  <a:pt x="4" y="25"/>
                </a:moveTo>
                <a:cubicBezTo>
                  <a:pt x="5" y="25"/>
                  <a:pt x="5" y="25"/>
                  <a:pt x="5" y="25"/>
                </a:cubicBezTo>
                <a:cubicBezTo>
                  <a:pt x="7" y="33"/>
                  <a:pt x="13" y="39"/>
                  <a:pt x="19" y="39"/>
                </a:cubicBezTo>
                <a:cubicBezTo>
                  <a:pt x="25" y="39"/>
                  <a:pt x="30" y="33"/>
                  <a:pt x="33" y="25"/>
                </a:cubicBezTo>
                <a:cubicBezTo>
                  <a:pt x="33" y="25"/>
                  <a:pt x="33" y="25"/>
                  <a:pt x="33" y="25"/>
                </a:cubicBezTo>
                <a:cubicBezTo>
                  <a:pt x="35" y="25"/>
                  <a:pt x="37" y="23"/>
                  <a:pt x="37" y="20"/>
                </a:cubicBezTo>
                <a:cubicBezTo>
                  <a:pt x="37" y="17"/>
                  <a:pt x="36" y="15"/>
                  <a:pt x="34" y="14"/>
                </a:cubicBezTo>
                <a:cubicBezTo>
                  <a:pt x="34" y="5"/>
                  <a:pt x="27" y="0"/>
                  <a:pt x="19" y="0"/>
                </a:cubicBezTo>
                <a:cubicBezTo>
                  <a:pt x="11" y="0"/>
                  <a:pt x="4" y="5"/>
                  <a:pt x="3" y="14"/>
                </a:cubicBezTo>
                <a:cubicBezTo>
                  <a:pt x="2" y="15"/>
                  <a:pt x="0" y="17"/>
                  <a:pt x="0" y="20"/>
                </a:cubicBezTo>
                <a:cubicBezTo>
                  <a:pt x="0" y="23"/>
                  <a:pt x="2" y="25"/>
                  <a:pt x="4" y="25"/>
                </a:cubicBezTo>
                <a:close/>
              </a:path>
            </a:pathLst>
          </a:custGeom>
          <a:solidFill>
            <a:srgbClr val="FFFFFF"/>
          </a:solidFill>
          <a:ln w="9525">
            <a:noFill/>
          </a:ln>
        </p:spPr>
        <p:txBody>
          <a:bodyPr/>
          <a:p>
            <a:endParaRPr lang="zh-CN" altLang="en-US"/>
          </a:p>
        </p:txBody>
      </p:sp>
      <p:sp>
        <p:nvSpPr>
          <p:cNvPr id="260145" name="Freeform 46"/>
          <p:cNvSpPr/>
          <p:nvPr>
            <p:custDataLst>
              <p:tags r:id="rId50"/>
            </p:custDataLst>
          </p:nvPr>
        </p:nvSpPr>
        <p:spPr>
          <a:xfrm>
            <a:off x="1308100" y="4020185"/>
            <a:ext cx="133350" cy="260350"/>
          </a:xfrm>
          <a:custGeom>
            <a:avLst/>
            <a:gdLst/>
            <a:ahLst/>
            <a:cxnLst>
              <a:cxn ang="0">
                <a:pos x="131199" y="58579"/>
              </a:cxn>
              <a:cxn ang="0">
                <a:pos x="131199" y="32544"/>
              </a:cxn>
              <a:cxn ang="0">
                <a:pos x="101088" y="0"/>
              </a:cxn>
              <a:cxn ang="0">
                <a:pos x="86032" y="0"/>
              </a:cxn>
              <a:cxn ang="0">
                <a:pos x="75278" y="34713"/>
              </a:cxn>
              <a:cxn ang="0">
                <a:pos x="68826" y="15187"/>
              </a:cxn>
              <a:cxn ang="0">
                <a:pos x="77429" y="4339"/>
              </a:cxn>
              <a:cxn ang="0">
                <a:pos x="75278" y="4339"/>
              </a:cxn>
              <a:cxn ang="0">
                <a:pos x="64524" y="4339"/>
              </a:cxn>
              <a:cxn ang="0">
                <a:pos x="55921" y="4339"/>
              </a:cxn>
              <a:cxn ang="0">
                <a:pos x="55921" y="4339"/>
              </a:cxn>
              <a:cxn ang="0">
                <a:pos x="64524" y="17357"/>
              </a:cxn>
              <a:cxn ang="0">
                <a:pos x="55921" y="34713"/>
              </a:cxn>
              <a:cxn ang="0">
                <a:pos x="45167" y="0"/>
              </a:cxn>
              <a:cxn ang="0">
                <a:pos x="32262" y="0"/>
              </a:cxn>
              <a:cxn ang="0">
                <a:pos x="0" y="32544"/>
              </a:cxn>
              <a:cxn ang="0">
                <a:pos x="0" y="58579"/>
              </a:cxn>
              <a:cxn ang="0">
                <a:pos x="0" y="60748"/>
              </a:cxn>
              <a:cxn ang="0">
                <a:pos x="0" y="134514"/>
              </a:cxn>
              <a:cxn ang="0">
                <a:pos x="10754" y="145362"/>
              </a:cxn>
              <a:cxn ang="0">
                <a:pos x="21508" y="145362"/>
              </a:cxn>
              <a:cxn ang="0">
                <a:pos x="21508" y="260350"/>
              </a:cxn>
              <a:cxn ang="0">
                <a:pos x="111842" y="260350"/>
              </a:cxn>
              <a:cxn ang="0">
                <a:pos x="111842" y="145362"/>
              </a:cxn>
              <a:cxn ang="0">
                <a:pos x="122596" y="145362"/>
              </a:cxn>
              <a:cxn ang="0">
                <a:pos x="133350" y="134514"/>
              </a:cxn>
              <a:cxn ang="0">
                <a:pos x="133350" y="60748"/>
              </a:cxn>
              <a:cxn ang="0">
                <a:pos x="131199" y="58579"/>
              </a:cxn>
            </a:cxnLst>
            <a:pathLst>
              <a:path w="62" h="120">
                <a:moveTo>
                  <a:pt x="61" y="27"/>
                </a:moveTo>
                <a:cubicBezTo>
                  <a:pt x="61" y="15"/>
                  <a:pt x="61" y="15"/>
                  <a:pt x="61" y="15"/>
                </a:cubicBezTo>
                <a:cubicBezTo>
                  <a:pt x="61" y="6"/>
                  <a:pt x="55" y="0"/>
                  <a:pt x="47" y="0"/>
                </a:cubicBezTo>
                <a:cubicBezTo>
                  <a:pt x="40" y="0"/>
                  <a:pt x="40" y="0"/>
                  <a:pt x="40" y="0"/>
                </a:cubicBezTo>
                <a:cubicBezTo>
                  <a:pt x="35" y="16"/>
                  <a:pt x="35" y="16"/>
                  <a:pt x="35" y="16"/>
                </a:cubicBezTo>
                <a:cubicBezTo>
                  <a:pt x="32" y="7"/>
                  <a:pt x="32" y="7"/>
                  <a:pt x="32" y="7"/>
                </a:cubicBezTo>
                <a:cubicBezTo>
                  <a:pt x="36" y="2"/>
                  <a:pt x="36" y="2"/>
                  <a:pt x="36" y="2"/>
                </a:cubicBezTo>
                <a:cubicBezTo>
                  <a:pt x="35" y="2"/>
                  <a:pt x="35" y="2"/>
                  <a:pt x="35" y="2"/>
                </a:cubicBezTo>
                <a:cubicBezTo>
                  <a:pt x="34" y="2"/>
                  <a:pt x="32" y="2"/>
                  <a:pt x="30" y="2"/>
                </a:cubicBezTo>
                <a:cubicBezTo>
                  <a:pt x="29" y="2"/>
                  <a:pt x="27" y="2"/>
                  <a:pt x="26" y="2"/>
                </a:cubicBezTo>
                <a:cubicBezTo>
                  <a:pt x="26" y="2"/>
                  <a:pt x="26" y="2"/>
                  <a:pt x="26" y="2"/>
                </a:cubicBezTo>
                <a:cubicBezTo>
                  <a:pt x="30" y="8"/>
                  <a:pt x="30" y="8"/>
                  <a:pt x="30" y="8"/>
                </a:cubicBezTo>
                <a:cubicBezTo>
                  <a:pt x="26" y="16"/>
                  <a:pt x="26" y="16"/>
                  <a:pt x="26" y="16"/>
                </a:cubicBezTo>
                <a:cubicBezTo>
                  <a:pt x="21" y="0"/>
                  <a:pt x="21" y="0"/>
                  <a:pt x="21" y="0"/>
                </a:cubicBezTo>
                <a:cubicBezTo>
                  <a:pt x="15" y="0"/>
                  <a:pt x="15" y="0"/>
                  <a:pt x="15" y="0"/>
                </a:cubicBezTo>
                <a:cubicBezTo>
                  <a:pt x="7" y="0"/>
                  <a:pt x="0" y="6"/>
                  <a:pt x="0" y="15"/>
                </a:cubicBezTo>
                <a:cubicBezTo>
                  <a:pt x="0" y="27"/>
                  <a:pt x="0" y="27"/>
                  <a:pt x="0" y="27"/>
                </a:cubicBezTo>
                <a:cubicBezTo>
                  <a:pt x="0" y="27"/>
                  <a:pt x="0" y="28"/>
                  <a:pt x="0" y="28"/>
                </a:cubicBezTo>
                <a:cubicBezTo>
                  <a:pt x="0" y="62"/>
                  <a:pt x="0" y="62"/>
                  <a:pt x="0" y="62"/>
                </a:cubicBezTo>
                <a:cubicBezTo>
                  <a:pt x="0" y="65"/>
                  <a:pt x="2" y="67"/>
                  <a:pt x="5" y="67"/>
                </a:cubicBezTo>
                <a:cubicBezTo>
                  <a:pt x="10" y="67"/>
                  <a:pt x="10" y="67"/>
                  <a:pt x="10" y="67"/>
                </a:cubicBezTo>
                <a:cubicBezTo>
                  <a:pt x="10" y="120"/>
                  <a:pt x="10" y="120"/>
                  <a:pt x="10" y="120"/>
                </a:cubicBezTo>
                <a:cubicBezTo>
                  <a:pt x="52" y="120"/>
                  <a:pt x="52" y="120"/>
                  <a:pt x="52" y="120"/>
                </a:cubicBezTo>
                <a:cubicBezTo>
                  <a:pt x="52" y="67"/>
                  <a:pt x="52" y="67"/>
                  <a:pt x="52" y="67"/>
                </a:cubicBezTo>
                <a:cubicBezTo>
                  <a:pt x="57" y="67"/>
                  <a:pt x="57" y="67"/>
                  <a:pt x="57" y="67"/>
                </a:cubicBezTo>
                <a:cubicBezTo>
                  <a:pt x="59" y="67"/>
                  <a:pt x="62" y="65"/>
                  <a:pt x="62" y="62"/>
                </a:cubicBezTo>
                <a:cubicBezTo>
                  <a:pt x="62" y="28"/>
                  <a:pt x="62" y="28"/>
                  <a:pt x="62" y="28"/>
                </a:cubicBezTo>
                <a:cubicBezTo>
                  <a:pt x="62" y="28"/>
                  <a:pt x="61" y="28"/>
                  <a:pt x="61" y="27"/>
                </a:cubicBezTo>
                <a:close/>
              </a:path>
            </a:pathLst>
          </a:custGeom>
          <a:solidFill>
            <a:srgbClr val="FFFFFF"/>
          </a:solidFill>
          <a:ln w="9525">
            <a:noFill/>
          </a:ln>
        </p:spPr>
        <p:txBody>
          <a:bodyPr/>
          <a:p>
            <a:endParaRPr lang="zh-CN" altLang="en-US"/>
          </a:p>
        </p:txBody>
      </p:sp>
      <p:sp>
        <p:nvSpPr>
          <p:cNvPr id="260146" name="Freeform 47"/>
          <p:cNvSpPr/>
          <p:nvPr>
            <p:custDataLst>
              <p:tags r:id="rId51"/>
            </p:custDataLst>
          </p:nvPr>
        </p:nvSpPr>
        <p:spPr>
          <a:xfrm>
            <a:off x="1458913" y="4124960"/>
            <a:ext cx="98425" cy="158750"/>
          </a:xfrm>
          <a:custGeom>
            <a:avLst/>
            <a:gdLst/>
            <a:ahLst/>
            <a:cxnLst>
              <a:cxn ang="0">
                <a:pos x="98425" y="143733"/>
              </a:cxn>
              <a:cxn ang="0">
                <a:pos x="83447" y="158750"/>
              </a:cxn>
              <a:cxn ang="0">
                <a:pos x="14978" y="158750"/>
              </a:cxn>
              <a:cxn ang="0">
                <a:pos x="0" y="143733"/>
              </a:cxn>
              <a:cxn ang="0">
                <a:pos x="0" y="15017"/>
              </a:cxn>
              <a:cxn ang="0">
                <a:pos x="14978" y="0"/>
              </a:cxn>
              <a:cxn ang="0">
                <a:pos x="83447" y="0"/>
              </a:cxn>
              <a:cxn ang="0">
                <a:pos x="98425" y="15017"/>
              </a:cxn>
              <a:cxn ang="0">
                <a:pos x="98425" y="143733"/>
              </a:cxn>
            </a:cxnLst>
            <a:pathLst>
              <a:path w="46" h="74">
                <a:moveTo>
                  <a:pt x="46" y="67"/>
                </a:moveTo>
                <a:cubicBezTo>
                  <a:pt x="46" y="71"/>
                  <a:pt x="43" y="74"/>
                  <a:pt x="39" y="74"/>
                </a:cubicBezTo>
                <a:cubicBezTo>
                  <a:pt x="7" y="74"/>
                  <a:pt x="7" y="74"/>
                  <a:pt x="7" y="74"/>
                </a:cubicBezTo>
                <a:cubicBezTo>
                  <a:pt x="4" y="74"/>
                  <a:pt x="0" y="71"/>
                  <a:pt x="0" y="67"/>
                </a:cubicBezTo>
                <a:cubicBezTo>
                  <a:pt x="0" y="7"/>
                  <a:pt x="0" y="7"/>
                  <a:pt x="0" y="7"/>
                </a:cubicBezTo>
                <a:cubicBezTo>
                  <a:pt x="0" y="4"/>
                  <a:pt x="4" y="0"/>
                  <a:pt x="7" y="0"/>
                </a:cubicBezTo>
                <a:cubicBezTo>
                  <a:pt x="39" y="0"/>
                  <a:pt x="39" y="0"/>
                  <a:pt x="39" y="0"/>
                </a:cubicBezTo>
                <a:cubicBezTo>
                  <a:pt x="43" y="0"/>
                  <a:pt x="46" y="4"/>
                  <a:pt x="46" y="7"/>
                </a:cubicBezTo>
                <a:lnTo>
                  <a:pt x="46" y="67"/>
                </a:lnTo>
                <a:close/>
              </a:path>
            </a:pathLst>
          </a:custGeom>
          <a:solidFill>
            <a:srgbClr val="FFFFFF"/>
          </a:solidFill>
          <a:ln w="9525">
            <a:noFill/>
          </a:ln>
        </p:spPr>
        <p:txBody>
          <a:bodyPr/>
          <a:p>
            <a:endParaRPr lang="zh-CN" altLang="en-US"/>
          </a:p>
        </p:txBody>
      </p:sp>
      <p:sp>
        <p:nvSpPr>
          <p:cNvPr id="260147" name="Freeform 48"/>
          <p:cNvSpPr/>
          <p:nvPr>
            <p:custDataLst>
              <p:tags r:id="rId52"/>
            </p:custDataLst>
          </p:nvPr>
        </p:nvSpPr>
        <p:spPr>
          <a:xfrm>
            <a:off x="1543050" y="3950335"/>
            <a:ext cx="182563" cy="333375"/>
          </a:xfrm>
          <a:custGeom>
            <a:avLst/>
            <a:gdLst/>
            <a:ahLst/>
            <a:cxnLst>
              <a:cxn ang="0">
                <a:pos x="173972" y="90334"/>
              </a:cxn>
              <a:cxn ang="0">
                <a:pos x="107390" y="10754"/>
              </a:cxn>
              <a:cxn ang="0">
                <a:pos x="75173" y="10754"/>
              </a:cxn>
              <a:cxn ang="0">
                <a:pos x="8591" y="90334"/>
              </a:cxn>
              <a:cxn ang="0">
                <a:pos x="17182" y="109691"/>
              </a:cxn>
              <a:cxn ang="0">
                <a:pos x="40808" y="109691"/>
              </a:cxn>
              <a:cxn ang="0">
                <a:pos x="40808" y="318319"/>
              </a:cxn>
              <a:cxn ang="0">
                <a:pos x="55843" y="333375"/>
              </a:cxn>
              <a:cxn ang="0">
                <a:pos x="124572" y="333375"/>
              </a:cxn>
              <a:cxn ang="0">
                <a:pos x="139607" y="318319"/>
              </a:cxn>
              <a:cxn ang="0">
                <a:pos x="139607" y="109691"/>
              </a:cxn>
              <a:cxn ang="0">
                <a:pos x="163233" y="109691"/>
              </a:cxn>
              <a:cxn ang="0">
                <a:pos x="173972" y="90334"/>
              </a:cxn>
            </a:cxnLst>
            <a:pathLst>
              <a:path w="85" h="155">
                <a:moveTo>
                  <a:pt x="81" y="42"/>
                </a:moveTo>
                <a:cubicBezTo>
                  <a:pt x="50" y="5"/>
                  <a:pt x="50" y="5"/>
                  <a:pt x="50" y="5"/>
                </a:cubicBezTo>
                <a:cubicBezTo>
                  <a:pt x="46" y="0"/>
                  <a:pt x="39" y="0"/>
                  <a:pt x="35" y="5"/>
                </a:cubicBezTo>
                <a:cubicBezTo>
                  <a:pt x="4" y="42"/>
                  <a:pt x="4" y="42"/>
                  <a:pt x="4" y="42"/>
                </a:cubicBezTo>
                <a:cubicBezTo>
                  <a:pt x="0" y="47"/>
                  <a:pt x="2" y="51"/>
                  <a:pt x="8" y="51"/>
                </a:cubicBezTo>
                <a:cubicBezTo>
                  <a:pt x="19" y="51"/>
                  <a:pt x="19" y="51"/>
                  <a:pt x="19" y="51"/>
                </a:cubicBezTo>
                <a:cubicBezTo>
                  <a:pt x="19" y="148"/>
                  <a:pt x="19" y="148"/>
                  <a:pt x="19" y="148"/>
                </a:cubicBezTo>
                <a:cubicBezTo>
                  <a:pt x="19" y="152"/>
                  <a:pt x="22" y="155"/>
                  <a:pt x="26" y="155"/>
                </a:cubicBezTo>
                <a:cubicBezTo>
                  <a:pt x="58" y="155"/>
                  <a:pt x="58" y="155"/>
                  <a:pt x="58" y="155"/>
                </a:cubicBezTo>
                <a:cubicBezTo>
                  <a:pt x="62" y="155"/>
                  <a:pt x="65" y="152"/>
                  <a:pt x="65" y="148"/>
                </a:cubicBezTo>
                <a:cubicBezTo>
                  <a:pt x="65" y="51"/>
                  <a:pt x="65" y="51"/>
                  <a:pt x="65" y="51"/>
                </a:cubicBezTo>
                <a:cubicBezTo>
                  <a:pt x="76" y="51"/>
                  <a:pt x="76" y="51"/>
                  <a:pt x="76" y="51"/>
                </a:cubicBezTo>
                <a:cubicBezTo>
                  <a:pt x="83" y="51"/>
                  <a:pt x="85" y="47"/>
                  <a:pt x="81" y="42"/>
                </a:cubicBezTo>
                <a:close/>
              </a:path>
            </a:pathLst>
          </a:custGeom>
          <a:solidFill>
            <a:srgbClr val="FFFFFF"/>
          </a:solidFill>
          <a:ln w="9525">
            <a:noFill/>
          </a:ln>
        </p:spPr>
        <p:txBody>
          <a:bodyPr/>
          <a:p>
            <a:endParaRPr lang="zh-CN" altLang="en-US"/>
          </a:p>
        </p:txBody>
      </p:sp>
      <p:sp>
        <p:nvSpPr>
          <p:cNvPr id="260148" name="TextBox 138"/>
          <p:cNvSpPr/>
          <p:nvPr>
            <p:custDataLst>
              <p:tags r:id="rId53"/>
            </p:custDataLst>
          </p:nvPr>
        </p:nvSpPr>
        <p:spPr>
          <a:xfrm>
            <a:off x="2286000" y="4918710"/>
            <a:ext cx="26988" cy="104775"/>
          </a:xfrm>
          <a:prstGeom prst="rect">
            <a:avLst/>
          </a:prstGeom>
          <a:solidFill>
            <a:srgbClr val="FFFFFF"/>
          </a:solidFill>
          <a:ln w="9525">
            <a:noFill/>
          </a:ln>
        </p:spPr>
        <p:txBody>
          <a:bodyPr anchor="t"/>
          <a:p>
            <a:pPr>
              <a:spcBef>
                <a:spcPct val="20000"/>
              </a:spcBef>
            </a:pPr>
            <a:endParaRPr lang="zh-CN" altLang="en-US" sz="1800" dirty="0">
              <a:solidFill>
                <a:srgbClr val="000000"/>
              </a:solidFill>
              <a:latin typeface="Times New Roman" panose="02020603050405020304" pitchFamily="18" charset="0"/>
              <a:ea typeface="楷体_GB2312" pitchFamily="49" charset="-122"/>
            </a:endParaRPr>
          </a:p>
        </p:txBody>
      </p:sp>
      <p:sp>
        <p:nvSpPr>
          <p:cNvPr id="260149" name="TextBox 139"/>
          <p:cNvSpPr/>
          <p:nvPr>
            <p:custDataLst>
              <p:tags r:id="rId54"/>
            </p:custDataLst>
          </p:nvPr>
        </p:nvSpPr>
        <p:spPr>
          <a:xfrm>
            <a:off x="2238375" y="5020310"/>
            <a:ext cx="122238" cy="28575"/>
          </a:xfrm>
          <a:prstGeom prst="rect">
            <a:avLst/>
          </a:prstGeom>
          <a:solidFill>
            <a:srgbClr val="FFFFFF"/>
          </a:solidFill>
          <a:ln w="9525">
            <a:noFill/>
          </a:ln>
        </p:spPr>
        <p:txBody>
          <a:bodyPr anchor="t"/>
          <a:p>
            <a:pPr>
              <a:spcBef>
                <a:spcPct val="20000"/>
              </a:spcBef>
            </a:pPr>
            <a:endParaRPr lang="zh-CN" altLang="en-US" sz="1800" dirty="0">
              <a:solidFill>
                <a:srgbClr val="000000"/>
              </a:solidFill>
              <a:latin typeface="Times New Roman" panose="02020603050405020304" pitchFamily="18" charset="0"/>
              <a:ea typeface="楷体_GB2312" pitchFamily="49" charset="-122"/>
            </a:endParaRPr>
          </a:p>
        </p:txBody>
      </p:sp>
    </p:spTree>
    <p:custDataLst>
      <p:tags r:id="rId5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心理案例</a:t>
            </a:r>
            <a:endParaRPr lang="zh-CN" altLang="en-US" sz="2400" b="1" spc="300" noProof="0" dirty="0">
              <a:ln>
                <a:noFill/>
              </a:ln>
              <a:solidFill>
                <a:srgbClr val="FCC301"/>
              </a:solidFill>
              <a:effectLst/>
              <a:uLnTx/>
              <a:sym typeface="+mn-ea"/>
            </a:endParaRPr>
          </a:p>
        </p:txBody>
      </p:sp>
      <p:sp>
        <p:nvSpPr>
          <p:cNvPr id="49" name="文本框 48"/>
          <p:cNvSpPr txBox="1"/>
          <p:nvPr>
            <p:custDataLst>
              <p:tags r:id="rId1"/>
            </p:custDataLst>
          </p:nvPr>
        </p:nvSpPr>
        <p:spPr>
          <a:xfrm>
            <a:off x="2062480" y="1930400"/>
            <a:ext cx="8531860" cy="310896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0" algn="just" fontAlgn="ctr">
              <a:lnSpc>
                <a:spcPct val="150000"/>
              </a:lnSpc>
              <a:spcBef>
                <a:spcPts val="1000"/>
              </a:spcBef>
              <a:spcAft>
                <a:spcPts val="0"/>
              </a:spcAft>
              <a:buSzPct val="100000"/>
              <a:buFont typeface="Wingdings" panose="05000000000000000000" charset="0"/>
              <a:buNone/>
            </a:pPr>
            <a:r>
              <a:rPr sz="1800" b="1" dirty="0">
                <a:solidFill>
                  <a:srgbClr val="FCC301"/>
                </a:solidFill>
                <a:uFillTx/>
                <a:latin typeface="微软雅黑" panose="020B0503020204020204" charset="-122"/>
                <a:ea typeface="微软雅黑" panose="020B0503020204020204" charset="-122"/>
                <a:sym typeface="+mn-ea"/>
              </a:rPr>
              <a:t>案例描述：</a:t>
            </a:r>
            <a:endParaRPr sz="1800" b="1" dirty="0">
              <a:solidFill>
                <a:srgbClr val="FCC301"/>
              </a:solidFill>
              <a:uFillTx/>
              <a:latin typeface="微软雅黑" panose="020B0503020204020204" charset="-122"/>
              <a:ea typeface="微软雅黑" panose="020B0503020204020204" charset="-122"/>
              <a:sym typeface="+mn-ea"/>
            </a:endParaRPr>
          </a:p>
          <a:p>
            <a:pPr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小李本来是一个品学兼优的大学生，但最近半年变得有点诡秘，常常半夜起床翻箱倒柜，白天常常独来独往，少与人搭讪，生活变得懒散，成绩明显下降。一次在食堂打饭时突然出手殴打一男同学，理由是那男同学抢了他的女朋友。其他人不解，大家都知道那男同学才是那女孩的真正男友，什么时候那女孩成了他的女朋友了。经过了解，才知道小李最近常听到那女孩叫他约会的声音。</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p:txBody>
      </p:sp>
      <p:grpSp>
        <p:nvGrpSpPr>
          <p:cNvPr id="2" name="组合 1"/>
          <p:cNvGrpSpPr/>
          <p:nvPr/>
        </p:nvGrpSpPr>
        <p:grpSpPr>
          <a:xfrm>
            <a:off x="9573260" y="1812925"/>
            <a:ext cx="1490980" cy="1311910"/>
            <a:chOff x="15669" y="2703"/>
            <a:chExt cx="2947" cy="2345"/>
          </a:xfrm>
        </p:grpSpPr>
        <p:sp>
          <p:nvSpPr>
            <p:cNvPr id="10" name="矩形 9"/>
            <p:cNvSpPr/>
            <p:nvPr>
              <p:custDataLst>
                <p:tags r:id="rId2"/>
              </p:custDataLst>
            </p:nvPr>
          </p:nvSpPr>
          <p:spPr>
            <a:xfrm>
              <a:off x="18310" y="2703"/>
              <a:ext cx="307" cy="307"/>
            </a:xfrm>
            <a:prstGeom prst="rect">
              <a:avLst/>
            </a:prstGeom>
            <a:solidFill>
              <a:srgbClr val="FED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12" name="直接连接符 11"/>
            <p:cNvCxnSpPr>
              <a:stCxn id="10" idx="1"/>
            </p:cNvCxnSpPr>
            <p:nvPr>
              <p:custDataLst>
                <p:tags r:id="rId3"/>
              </p:custDataLst>
            </p:nvPr>
          </p:nvCxnSpPr>
          <p:spPr>
            <a:xfrm flipH="1">
              <a:off x="15669" y="2857"/>
              <a:ext cx="2641" cy="1"/>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2"/>
            </p:cNvCxnSpPr>
            <p:nvPr>
              <p:custDataLst>
                <p:tags r:id="rId4"/>
              </p:custDataLst>
            </p:nvPr>
          </p:nvCxnSpPr>
          <p:spPr>
            <a:xfrm>
              <a:off x="18464" y="3010"/>
              <a:ext cx="14" cy="2038"/>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grpSp>
      <p:pic>
        <p:nvPicPr>
          <p:cNvPr id="5" name="图片 4" descr="摄图网_400275437"/>
          <p:cNvPicPr>
            <a:picLocks noChangeAspect="1"/>
          </p:cNvPicPr>
          <p:nvPr userDrawn="1">
            <p:custDataLst>
              <p:tags r:id="rId5"/>
            </p:custDataLst>
          </p:nvPr>
        </p:nvPicPr>
        <p:blipFill>
          <a:blip r:embed="rId6"/>
          <a:stretch>
            <a:fillRect/>
          </a:stretch>
        </p:blipFill>
        <p:spPr>
          <a:xfrm>
            <a:off x="9883140" y="5552440"/>
            <a:ext cx="2207895" cy="1282065"/>
          </a:xfrm>
          <a:prstGeom prst="rect">
            <a:avLst/>
          </a:prstGeom>
        </p:spPr>
      </p:pic>
      <p:grpSp>
        <p:nvGrpSpPr>
          <p:cNvPr id="3" name="组合 2"/>
          <p:cNvGrpSpPr/>
          <p:nvPr/>
        </p:nvGrpSpPr>
        <p:grpSpPr>
          <a:xfrm>
            <a:off x="1356360" y="4175760"/>
            <a:ext cx="1477645" cy="1271270"/>
            <a:chOff x="276" y="8021"/>
            <a:chExt cx="2947" cy="2344"/>
          </a:xfrm>
        </p:grpSpPr>
        <p:sp>
          <p:nvSpPr>
            <p:cNvPr id="17" name="矩形 16"/>
            <p:cNvSpPr/>
            <p:nvPr>
              <p:custDataLst>
                <p:tags r:id="rId7"/>
              </p:custDataLst>
            </p:nvPr>
          </p:nvSpPr>
          <p:spPr>
            <a:xfrm rot="10800000">
              <a:off x="276" y="10059"/>
              <a:ext cx="307" cy="307"/>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a:stCxn id="17" idx="1"/>
            </p:cNvCxnSpPr>
            <p:nvPr>
              <p:custDataLst>
                <p:tags r:id="rId8"/>
              </p:custDataLst>
            </p:nvPr>
          </p:nvCxnSpPr>
          <p:spPr>
            <a:xfrm rot="10800000" flipH="1">
              <a:off x="583" y="10211"/>
              <a:ext cx="2641" cy="1"/>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2"/>
            </p:cNvCxnSpPr>
            <p:nvPr>
              <p:custDataLst>
                <p:tags r:id="rId9"/>
              </p:custDataLst>
            </p:nvPr>
          </p:nvCxnSpPr>
          <p:spPr>
            <a:xfrm rot="10800000">
              <a:off x="416" y="8021"/>
              <a:ext cx="14" cy="2038"/>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五、精神分裂症</a:t>
            </a:r>
            <a:endParaRPr lang="zh-CN" altLang="en-US" sz="2400" b="1" spc="300" noProof="0" dirty="0">
              <a:ln>
                <a:noFill/>
              </a:ln>
              <a:solidFill>
                <a:srgbClr val="FCC301"/>
              </a:solidFill>
              <a:effectLst/>
              <a:uLnTx/>
              <a:sym typeface="+mn-ea"/>
            </a:endParaRPr>
          </a:p>
        </p:txBody>
      </p:sp>
      <p:sp>
        <p:nvSpPr>
          <p:cNvPr id="315" name="Шестеренка"/>
          <p:cNvSpPr/>
          <p:nvPr>
            <p:custDataLst>
              <p:tags r:id="rId1"/>
            </p:custDataLst>
          </p:nvPr>
        </p:nvSpPr>
        <p:spPr>
          <a:xfrm rot="1529528">
            <a:off x="2504652" y="2820353"/>
            <a:ext cx="1414357" cy="1414357"/>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19" name="Фигура"/>
          <p:cNvSpPr/>
          <p:nvPr>
            <p:custDataLst>
              <p:tags r:id="rId2"/>
            </p:custDataLst>
          </p:nvPr>
        </p:nvSpPr>
        <p:spPr>
          <a:xfrm>
            <a:off x="2715260" y="3030855"/>
            <a:ext cx="993140" cy="993140"/>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0" name="Кружок"/>
          <p:cNvSpPr/>
          <p:nvPr>
            <p:custDataLst>
              <p:tags r:id="rId3"/>
            </p:custDataLst>
          </p:nvPr>
        </p:nvSpPr>
        <p:spPr>
          <a:xfrm>
            <a:off x="2947670" y="3263265"/>
            <a:ext cx="528320" cy="52832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16" name="Шестеренка"/>
          <p:cNvSpPr/>
          <p:nvPr>
            <p:custDataLst>
              <p:tags r:id="rId4"/>
            </p:custDataLst>
          </p:nvPr>
        </p:nvSpPr>
        <p:spPr>
          <a:xfrm rot="2249932">
            <a:off x="4408805" y="3527425"/>
            <a:ext cx="1414145" cy="1414145"/>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1" name="Фигура"/>
          <p:cNvSpPr/>
          <p:nvPr>
            <p:custDataLst>
              <p:tags r:id="rId5"/>
            </p:custDataLst>
          </p:nvPr>
        </p:nvSpPr>
        <p:spPr>
          <a:xfrm>
            <a:off x="4619625" y="3738245"/>
            <a:ext cx="993140" cy="993140"/>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2" name="Кружок"/>
          <p:cNvSpPr/>
          <p:nvPr>
            <p:custDataLst>
              <p:tags r:id="rId6"/>
            </p:custDataLst>
          </p:nvPr>
        </p:nvSpPr>
        <p:spPr>
          <a:xfrm>
            <a:off x="4852035" y="3970655"/>
            <a:ext cx="528320" cy="52832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18" name="Шестеренка"/>
          <p:cNvSpPr/>
          <p:nvPr>
            <p:custDataLst>
              <p:tags r:id="rId7"/>
            </p:custDataLst>
          </p:nvPr>
        </p:nvSpPr>
        <p:spPr>
          <a:xfrm>
            <a:off x="592455" y="3527425"/>
            <a:ext cx="1414145" cy="1414145"/>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5" name="Фигура"/>
          <p:cNvSpPr/>
          <p:nvPr>
            <p:custDataLst>
              <p:tags r:id="rId8"/>
            </p:custDataLst>
          </p:nvPr>
        </p:nvSpPr>
        <p:spPr>
          <a:xfrm>
            <a:off x="802640" y="3738245"/>
            <a:ext cx="993140" cy="993140"/>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6" name="Кружок"/>
          <p:cNvSpPr/>
          <p:nvPr>
            <p:custDataLst>
              <p:tags r:id="rId9"/>
            </p:custDataLst>
          </p:nvPr>
        </p:nvSpPr>
        <p:spPr>
          <a:xfrm>
            <a:off x="1035050" y="3970655"/>
            <a:ext cx="528320" cy="52832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7" name="圆角矩形 6"/>
          <p:cNvSpPr/>
          <p:nvPr>
            <p:custDataLst>
              <p:tags r:id="rId10"/>
            </p:custDataLst>
          </p:nvPr>
        </p:nvSpPr>
        <p:spPr>
          <a:xfrm rot="20365749">
            <a:off x="827405" y="3481070"/>
            <a:ext cx="2847975" cy="798195"/>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51" name="圆角矩形 50"/>
          <p:cNvSpPr/>
          <p:nvPr>
            <p:custDataLst>
              <p:tags r:id="rId11"/>
            </p:custDataLst>
          </p:nvPr>
        </p:nvSpPr>
        <p:spPr>
          <a:xfrm rot="1234251" flipH="1">
            <a:off x="2748280" y="3481070"/>
            <a:ext cx="2847975" cy="798195"/>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42" name="圆角矩形 41"/>
          <p:cNvSpPr/>
          <p:nvPr>
            <p:custDataLst>
              <p:tags r:id="rId12"/>
            </p:custDataLst>
          </p:nvPr>
        </p:nvSpPr>
        <p:spPr>
          <a:xfrm rot="20365749">
            <a:off x="4641215" y="3481070"/>
            <a:ext cx="2847975" cy="798195"/>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69" name="Шестеренка"/>
          <p:cNvSpPr/>
          <p:nvPr>
            <p:custDataLst>
              <p:tags r:id="rId13"/>
            </p:custDataLst>
          </p:nvPr>
        </p:nvSpPr>
        <p:spPr>
          <a:xfrm>
            <a:off x="8208645" y="3527425"/>
            <a:ext cx="1414145" cy="1414145"/>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70" name="Фигура"/>
          <p:cNvSpPr/>
          <p:nvPr>
            <p:custDataLst>
              <p:tags r:id="rId14"/>
            </p:custDataLst>
          </p:nvPr>
        </p:nvSpPr>
        <p:spPr>
          <a:xfrm>
            <a:off x="8419465" y="3738245"/>
            <a:ext cx="993140" cy="993140"/>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71" name="Кружок"/>
          <p:cNvSpPr/>
          <p:nvPr>
            <p:custDataLst>
              <p:tags r:id="rId15"/>
            </p:custDataLst>
          </p:nvPr>
        </p:nvSpPr>
        <p:spPr>
          <a:xfrm>
            <a:off x="8651875" y="3970655"/>
            <a:ext cx="528320" cy="52832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72" name="圆角矩形 71"/>
          <p:cNvSpPr/>
          <p:nvPr>
            <p:custDataLst>
              <p:tags r:id="rId16"/>
            </p:custDataLst>
          </p:nvPr>
        </p:nvSpPr>
        <p:spPr>
          <a:xfrm rot="1234251" flipH="1">
            <a:off x="6548120" y="3481070"/>
            <a:ext cx="2847975" cy="798195"/>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232474" name="文本框 8"/>
          <p:cNvSpPr txBox="1"/>
          <p:nvPr>
            <p:custDataLst>
              <p:tags r:id="rId17"/>
            </p:custDataLst>
          </p:nvPr>
        </p:nvSpPr>
        <p:spPr>
          <a:xfrm>
            <a:off x="1128395" y="4075430"/>
            <a:ext cx="434975"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01</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32475" name="文本框 53"/>
          <p:cNvSpPr txBox="1"/>
          <p:nvPr>
            <p:custDataLst>
              <p:tags r:id="rId18"/>
            </p:custDataLst>
          </p:nvPr>
        </p:nvSpPr>
        <p:spPr>
          <a:xfrm>
            <a:off x="3028950" y="3368040"/>
            <a:ext cx="446405"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02</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 name="文本框 1"/>
          <p:cNvSpPr txBox="1"/>
          <p:nvPr>
            <p:custDataLst>
              <p:tags r:id="rId19"/>
            </p:custDataLst>
          </p:nvPr>
        </p:nvSpPr>
        <p:spPr>
          <a:xfrm>
            <a:off x="244475" y="2938780"/>
            <a:ext cx="2121535" cy="320675"/>
          </a:xfrm>
          <a:prstGeom prst="rect">
            <a:avLst/>
          </a:prstGeom>
          <a:noFill/>
        </p:spPr>
        <p:txBody>
          <a:bodyPr wrap="square" lIns="90000" tIns="0" rtlCol="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感知障碍</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 name="文本框 2"/>
          <p:cNvSpPr txBox="1"/>
          <p:nvPr>
            <p:custDataLst>
              <p:tags r:id="rId20"/>
            </p:custDataLst>
          </p:nvPr>
        </p:nvSpPr>
        <p:spPr>
          <a:xfrm>
            <a:off x="2151380" y="4542790"/>
            <a:ext cx="2118995" cy="320675"/>
          </a:xfrm>
          <a:prstGeom prst="rect">
            <a:avLst/>
          </a:prstGeom>
          <a:noFill/>
        </p:spPr>
        <p:txBody>
          <a:bodyPr wrap="square" bIns="0" rtlCol="0" anchor="b" anchorCtr="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思维障碍</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5" name="文本框 24"/>
          <p:cNvSpPr txBox="1"/>
          <p:nvPr>
            <p:custDataLst>
              <p:tags r:id="rId21"/>
            </p:custDataLst>
          </p:nvPr>
        </p:nvSpPr>
        <p:spPr>
          <a:xfrm>
            <a:off x="4045585" y="2938780"/>
            <a:ext cx="2120265" cy="320675"/>
          </a:xfrm>
          <a:prstGeom prst="rect">
            <a:avLst/>
          </a:prstGeom>
          <a:noFill/>
        </p:spPr>
        <p:txBody>
          <a:bodyPr wrap="square" lIns="90000" tIns="0" rtlCol="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情绪障碍</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6" name="组合 5"/>
          <p:cNvGrpSpPr/>
          <p:nvPr/>
        </p:nvGrpSpPr>
        <p:grpSpPr>
          <a:xfrm>
            <a:off x="5963285" y="2820670"/>
            <a:ext cx="2127250" cy="2042160"/>
            <a:chOff x="9769" y="4757"/>
            <a:chExt cx="3350" cy="3216"/>
          </a:xfrm>
        </p:grpSpPr>
        <p:sp>
          <p:nvSpPr>
            <p:cNvPr id="35" name="Шестеренка"/>
            <p:cNvSpPr/>
            <p:nvPr>
              <p:custDataLst>
                <p:tags r:id="rId22"/>
              </p:custDataLst>
            </p:nvPr>
          </p:nvSpPr>
          <p:spPr>
            <a:xfrm rot="1529528">
              <a:off x="10309" y="4757"/>
              <a:ext cx="2225" cy="2227"/>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6" name="Фигура"/>
            <p:cNvSpPr/>
            <p:nvPr>
              <p:custDataLst>
                <p:tags r:id="rId23"/>
              </p:custDataLst>
            </p:nvPr>
          </p:nvSpPr>
          <p:spPr>
            <a:xfrm>
              <a:off x="10640" y="5088"/>
              <a:ext cx="1562" cy="1564"/>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7" name="Кружок"/>
            <p:cNvSpPr/>
            <p:nvPr>
              <p:custDataLst>
                <p:tags r:id="rId24"/>
              </p:custDataLst>
            </p:nvPr>
          </p:nvSpPr>
          <p:spPr>
            <a:xfrm>
              <a:off x="11007" y="5454"/>
              <a:ext cx="830" cy="832"/>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232479" name="文本框 37"/>
            <p:cNvSpPr txBox="1"/>
            <p:nvPr>
              <p:custDataLst>
                <p:tags r:id="rId25"/>
              </p:custDataLst>
            </p:nvPr>
          </p:nvSpPr>
          <p:spPr>
            <a:xfrm>
              <a:off x="11094" y="5619"/>
              <a:ext cx="683" cy="531"/>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04</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32480" name="文本框 38"/>
            <p:cNvSpPr txBox="1"/>
            <p:nvPr>
              <p:custDataLst>
                <p:tags r:id="rId26"/>
              </p:custDataLst>
            </p:nvPr>
          </p:nvSpPr>
          <p:spPr>
            <a:xfrm>
              <a:off x="9769" y="7469"/>
              <a:ext cx="3350" cy="505"/>
            </a:xfrm>
            <a:prstGeom prst="rect">
              <a:avLst/>
            </a:prstGeom>
            <a:noFill/>
            <a:ln w="9525">
              <a:noFill/>
            </a:ln>
          </p:spPr>
          <p:txBody>
            <a:bodyPr wrap="square" bIns="0" anchor="b"/>
            <a:p>
              <a:pPr algn="ctr" defTabSz="457200">
                <a:lnSpc>
                  <a:spcPct val="120000"/>
                </a:lnSpc>
                <a:buNone/>
              </a:pPr>
              <a:r>
                <a:rPr kumimoji="1" lang="zh-CN" altLang="en-US" sz="1600" b="1" spc="300">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意志行为障碍</a:t>
              </a:r>
              <a:endParaRPr lang="zh-CN" altLang="en-US" sz="1600" b="1">
                <a:solidFill>
                  <a:srgbClr val="009587"/>
                </a:solidFill>
                <a:latin typeface="微软雅黑" panose="020B0503020204020204" charset="-122"/>
                <a:ea typeface="微软雅黑" panose="020B0503020204020204" charset="-122"/>
                <a:sym typeface="Arial" panose="020B0604020202020204" pitchFamily="34" charset="0"/>
              </a:endParaRPr>
            </a:p>
          </p:txBody>
        </p:sp>
      </p:grpSp>
      <p:sp>
        <p:nvSpPr>
          <p:cNvPr id="232481" name="文本框 54"/>
          <p:cNvSpPr txBox="1"/>
          <p:nvPr>
            <p:custDataLst>
              <p:tags r:id="rId27"/>
            </p:custDataLst>
          </p:nvPr>
        </p:nvSpPr>
        <p:spPr>
          <a:xfrm>
            <a:off x="4917440" y="4075430"/>
            <a:ext cx="509270"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03</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32482" name="文本框 72"/>
          <p:cNvSpPr txBox="1"/>
          <p:nvPr>
            <p:custDataLst>
              <p:tags r:id="rId28"/>
            </p:custDataLst>
          </p:nvPr>
        </p:nvSpPr>
        <p:spPr>
          <a:xfrm>
            <a:off x="8733155" y="4075430"/>
            <a:ext cx="446405"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05</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4" name="文本框 73"/>
          <p:cNvSpPr txBox="1"/>
          <p:nvPr>
            <p:custDataLst>
              <p:tags r:id="rId29"/>
            </p:custDataLst>
          </p:nvPr>
        </p:nvSpPr>
        <p:spPr>
          <a:xfrm>
            <a:off x="7859395" y="2938780"/>
            <a:ext cx="2120265" cy="320675"/>
          </a:xfrm>
          <a:prstGeom prst="rect">
            <a:avLst/>
          </a:prstGeom>
          <a:noFill/>
        </p:spPr>
        <p:txBody>
          <a:bodyPr wrap="square" lIns="90000" tIns="0" rtlCol="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自知力障碍</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0" name="Title 6"/>
          <p:cNvSpPr txBox="1"/>
          <p:nvPr>
            <p:custDataLst>
              <p:tags r:id="rId30"/>
            </p:custDataLst>
          </p:nvPr>
        </p:nvSpPr>
        <p:spPr>
          <a:xfrm>
            <a:off x="3352800" y="1375410"/>
            <a:ext cx="5484813"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rPr>
              <a:t>1. 症状表现</a:t>
            </a:r>
            <a:endPar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8" name="圆角矩形 7"/>
          <p:cNvSpPr/>
          <p:nvPr>
            <p:custDataLst>
              <p:tags r:id="rId31"/>
            </p:custDataLst>
          </p:nvPr>
        </p:nvSpPr>
        <p:spPr>
          <a:xfrm rot="20365749">
            <a:off x="8397875" y="3481705"/>
            <a:ext cx="2847975" cy="798195"/>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grpSp>
        <p:nvGrpSpPr>
          <p:cNvPr id="11" name="组合 10"/>
          <p:cNvGrpSpPr/>
          <p:nvPr/>
        </p:nvGrpSpPr>
        <p:grpSpPr>
          <a:xfrm>
            <a:off x="9719945" y="2821305"/>
            <a:ext cx="2127250" cy="2042795"/>
            <a:chOff x="9769" y="4757"/>
            <a:chExt cx="3350" cy="3217"/>
          </a:xfrm>
        </p:grpSpPr>
        <p:sp>
          <p:nvSpPr>
            <p:cNvPr id="12" name="Шестеренка"/>
            <p:cNvSpPr/>
            <p:nvPr>
              <p:custDataLst>
                <p:tags r:id="rId32"/>
              </p:custDataLst>
            </p:nvPr>
          </p:nvSpPr>
          <p:spPr>
            <a:xfrm rot="1529528">
              <a:off x="10309" y="4757"/>
              <a:ext cx="2225" cy="2227"/>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3" name="Фигура"/>
            <p:cNvSpPr/>
            <p:nvPr>
              <p:custDataLst>
                <p:tags r:id="rId33"/>
              </p:custDataLst>
            </p:nvPr>
          </p:nvSpPr>
          <p:spPr>
            <a:xfrm>
              <a:off x="10640" y="5088"/>
              <a:ext cx="1562" cy="1564"/>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4" name="Кружок"/>
            <p:cNvSpPr/>
            <p:nvPr>
              <p:custDataLst>
                <p:tags r:id="rId34"/>
              </p:custDataLst>
            </p:nvPr>
          </p:nvSpPr>
          <p:spPr>
            <a:xfrm>
              <a:off x="11007" y="5454"/>
              <a:ext cx="830" cy="832"/>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5" name="文本框 37"/>
            <p:cNvSpPr txBox="1"/>
            <p:nvPr>
              <p:custDataLst>
                <p:tags r:id="rId35"/>
              </p:custDataLst>
            </p:nvPr>
          </p:nvSpPr>
          <p:spPr>
            <a:xfrm>
              <a:off x="11094" y="5619"/>
              <a:ext cx="683" cy="531"/>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06</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6" name="文本框 38"/>
            <p:cNvSpPr txBox="1"/>
            <p:nvPr>
              <p:custDataLst>
                <p:tags r:id="rId36"/>
              </p:custDataLst>
            </p:nvPr>
          </p:nvSpPr>
          <p:spPr>
            <a:xfrm>
              <a:off x="9769" y="7469"/>
              <a:ext cx="3350" cy="505"/>
            </a:xfrm>
            <a:prstGeom prst="rect">
              <a:avLst/>
            </a:prstGeom>
            <a:noFill/>
            <a:ln w="9525">
              <a:noFill/>
            </a:ln>
          </p:spPr>
          <p:txBody>
            <a:bodyPr wrap="square" bIns="0" anchor="b"/>
            <a:p>
              <a:pPr algn="ctr" defTabSz="457200">
                <a:lnSpc>
                  <a:spcPct val="120000"/>
                </a:lnSpc>
                <a:buNone/>
              </a:pPr>
              <a:r>
                <a:rPr kumimoji="1" lang="zh-CN" altLang="en-US" sz="1600" b="1" spc="300">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内向性</a:t>
              </a:r>
              <a:endParaRPr kumimoji="1" lang="zh-CN" altLang="en-US" sz="1600" b="1" spc="300">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五、精神分裂症</a:t>
            </a:r>
            <a:endParaRPr lang="zh-CN" altLang="en-US" sz="2400" b="1" spc="300" noProof="0" dirty="0">
              <a:ln>
                <a:noFill/>
              </a:ln>
              <a:solidFill>
                <a:srgbClr val="FCC301"/>
              </a:solidFill>
              <a:effectLst/>
              <a:uLnTx/>
              <a:sym typeface="+mn-ea"/>
            </a:endParaRPr>
          </a:p>
        </p:txBody>
      </p:sp>
      <p:sp>
        <p:nvSpPr>
          <p:cNvPr id="4" name="直角三角形 3"/>
          <p:cNvSpPr/>
          <p:nvPr>
            <p:custDataLst>
              <p:tags r:id="rId2"/>
            </p:custDataLst>
          </p:nvPr>
        </p:nvSpPr>
        <p:spPr>
          <a:xfrm rot="5400000">
            <a:off x="958215" y="2799715"/>
            <a:ext cx="841375" cy="914400"/>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11" name="直角三角形 10"/>
          <p:cNvSpPr/>
          <p:nvPr>
            <p:custDataLst>
              <p:tags r:id="rId3"/>
            </p:custDataLst>
          </p:nvPr>
        </p:nvSpPr>
        <p:spPr>
          <a:xfrm rot="16200000">
            <a:off x="2321878" y="4914265"/>
            <a:ext cx="906463" cy="985838"/>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25" name="直角三角形 24"/>
          <p:cNvSpPr/>
          <p:nvPr>
            <p:custDataLst>
              <p:tags r:id="rId4"/>
            </p:custDataLst>
          </p:nvPr>
        </p:nvSpPr>
        <p:spPr>
          <a:xfrm rot="5400000">
            <a:off x="3562191" y="2813844"/>
            <a:ext cx="841375" cy="912813"/>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32" name="直角三角形 31"/>
          <p:cNvSpPr/>
          <p:nvPr>
            <p:custDataLst>
              <p:tags r:id="rId5"/>
            </p:custDataLst>
          </p:nvPr>
        </p:nvSpPr>
        <p:spPr>
          <a:xfrm rot="16200000">
            <a:off x="4925854" y="4928394"/>
            <a:ext cx="906463" cy="984250"/>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37" name="直角三角形 36"/>
          <p:cNvSpPr/>
          <p:nvPr>
            <p:custDataLst>
              <p:tags r:id="rId6"/>
            </p:custDataLst>
          </p:nvPr>
        </p:nvSpPr>
        <p:spPr>
          <a:xfrm rot="5400000">
            <a:off x="6219508" y="2799715"/>
            <a:ext cx="841375" cy="914400"/>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38" name="直角三角形 37"/>
          <p:cNvSpPr/>
          <p:nvPr>
            <p:custDataLst>
              <p:tags r:id="rId7"/>
            </p:custDataLst>
          </p:nvPr>
        </p:nvSpPr>
        <p:spPr>
          <a:xfrm rot="16200000">
            <a:off x="7583170" y="4914265"/>
            <a:ext cx="906463" cy="985838"/>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42" name="直角三角形 41"/>
          <p:cNvSpPr/>
          <p:nvPr>
            <p:custDataLst>
              <p:tags r:id="rId8"/>
            </p:custDataLst>
          </p:nvPr>
        </p:nvSpPr>
        <p:spPr>
          <a:xfrm rot="5400000">
            <a:off x="8836819" y="2800509"/>
            <a:ext cx="841375" cy="912813"/>
          </a:xfrm>
          <a:prstGeom prst="rtTriangle">
            <a:avLst/>
          </a:prstGeom>
          <a:solidFill>
            <a:schemeClr val="accent4"/>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43" name="直角三角形 42"/>
          <p:cNvSpPr/>
          <p:nvPr>
            <p:custDataLst>
              <p:tags r:id="rId9"/>
            </p:custDataLst>
          </p:nvPr>
        </p:nvSpPr>
        <p:spPr>
          <a:xfrm rot="16200000">
            <a:off x="10201275" y="4914265"/>
            <a:ext cx="906463" cy="985838"/>
          </a:xfrm>
          <a:prstGeom prst="rtTriangle">
            <a:avLst/>
          </a:prstGeom>
          <a:solidFill>
            <a:schemeClr val="accent4"/>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5" name="矩形 4"/>
          <p:cNvSpPr/>
          <p:nvPr>
            <p:custDataLst>
              <p:tags r:id="rId10"/>
            </p:custDataLst>
          </p:nvPr>
        </p:nvSpPr>
        <p:spPr>
          <a:xfrm>
            <a:off x="921703" y="2809240"/>
            <a:ext cx="2346325" cy="3052763"/>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179705" tIns="647700" rIns="179705" anchor="t" anchorCtr="1">
            <a:noAutofit/>
          </a:bodyPr>
          <a:p>
            <a:pPr marL="0" lvl="0" algn="ctr" fontAlgn="base">
              <a:lnSpc>
                <a:spcPct val="130000"/>
              </a:lnSpc>
              <a:spcBef>
                <a:spcPts val="0"/>
              </a:spcBef>
              <a:spcAft>
                <a:spcPts val="0"/>
              </a:spcAft>
              <a:buSzPct val="100000"/>
              <a:buNone/>
            </a:pPr>
            <a:r>
              <a:rPr lang="zh-CN" altLang="en-US" sz="1400" b="1" strike="noStrike" spc="200" noProof="1" smtClean="0">
                <a:solidFill>
                  <a:schemeClr val="tx1">
                    <a:lumMod val="75000"/>
                    <a:lumOff val="25000"/>
                  </a:schemeClr>
                </a:solidFill>
                <a:uFillTx/>
                <a:latin typeface="微软雅黑" panose="020B0503020204020204" charset="-122"/>
                <a:ea typeface="微软雅黑" panose="020B0503020204020204" charset="-122"/>
              </a:rPr>
              <a:t>（1）青春型：</a:t>
            </a:r>
            <a:r>
              <a:rPr lang="zh-CN" altLang="en-US" sz="1400" strike="noStrike" spc="200" noProof="1" smtClean="0">
                <a:solidFill>
                  <a:schemeClr val="tx1">
                    <a:lumMod val="75000"/>
                    <a:lumOff val="25000"/>
                  </a:schemeClr>
                </a:solidFill>
                <a:uFillTx/>
                <a:latin typeface="微软雅黑" panose="020B0503020204020204" charset="-122"/>
                <a:ea typeface="微软雅黑" panose="020B0503020204020204" charset="-122"/>
              </a:rPr>
              <a:t>以联想障碍、精神活动全面紊乱、思维松散破裂、行为愚蠢、恶作剧以及性轻浮为多见。</a:t>
            </a:r>
            <a:endParaRPr lang="zh-CN" altLang="en-US" sz="1400" strike="noStrike" spc="200" noProof="1" smtClean="0">
              <a:solidFill>
                <a:schemeClr val="tx1">
                  <a:lumMod val="75000"/>
                  <a:lumOff val="25000"/>
                </a:schemeClr>
              </a:solidFill>
              <a:uFillTx/>
              <a:latin typeface="微软雅黑" panose="020B0503020204020204" charset="-122"/>
              <a:ea typeface="微软雅黑" panose="020B0503020204020204" charset="-122"/>
            </a:endParaRPr>
          </a:p>
        </p:txBody>
      </p:sp>
      <p:sp>
        <p:nvSpPr>
          <p:cNvPr id="6" name="矩形 5"/>
          <p:cNvSpPr/>
          <p:nvPr>
            <p:custDataLst>
              <p:tags r:id="rId11"/>
            </p:custDataLst>
          </p:nvPr>
        </p:nvSpPr>
        <p:spPr>
          <a:xfrm>
            <a:off x="3526473" y="2822575"/>
            <a:ext cx="2344738" cy="3052763"/>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179705" tIns="647700" rIns="179705" anchor="t" anchorCtr="1">
            <a:normAutofit/>
          </a:bodyPr>
          <a:p>
            <a:pPr marL="0" lvl="0" algn="ctr" fontAlgn="base">
              <a:lnSpc>
                <a:spcPct val="130000"/>
              </a:lnSpc>
              <a:spcBef>
                <a:spcPts val="0"/>
              </a:spcBef>
              <a:spcAft>
                <a:spcPts val="0"/>
              </a:spcAft>
              <a:buSzPct val="100000"/>
              <a:buNone/>
            </a:pPr>
            <a:r>
              <a:rPr lang="zh-CN" altLang="en-US" sz="1400" b="1" strike="noStrike" spc="200" noProof="1" smtClean="0">
                <a:solidFill>
                  <a:schemeClr val="tx1">
                    <a:lumMod val="75000"/>
                    <a:lumOff val="25000"/>
                  </a:schemeClr>
                </a:solidFill>
                <a:uFillTx/>
                <a:latin typeface="微软雅黑" panose="020B0503020204020204" charset="-122"/>
                <a:ea typeface="微软雅黑" panose="020B0503020204020204" charset="-122"/>
              </a:rPr>
              <a:t>（2）偏执型：</a:t>
            </a:r>
            <a:r>
              <a:rPr lang="zh-CN" altLang="en-US" sz="1400" strike="noStrike" spc="200" noProof="1" smtClean="0">
                <a:solidFill>
                  <a:schemeClr val="tx1">
                    <a:lumMod val="75000"/>
                    <a:lumOff val="25000"/>
                  </a:schemeClr>
                </a:solidFill>
                <a:uFillTx/>
                <a:latin typeface="微软雅黑" panose="020B0503020204020204" charset="-122"/>
                <a:ea typeface="微软雅黑" panose="020B0503020204020204" charset="-122"/>
              </a:rPr>
              <a:t>以妄想、幻觉为主。</a:t>
            </a:r>
            <a:endParaRPr lang="zh-CN" altLang="en-US" sz="1400" strike="noStrike" spc="200" noProof="1" smtClean="0">
              <a:solidFill>
                <a:schemeClr val="tx1">
                  <a:lumMod val="75000"/>
                  <a:lumOff val="25000"/>
                </a:schemeClr>
              </a:solidFill>
              <a:uFillTx/>
              <a:latin typeface="微软雅黑" panose="020B0503020204020204" charset="-122"/>
              <a:ea typeface="微软雅黑" panose="020B0503020204020204" charset="-122"/>
            </a:endParaRPr>
          </a:p>
        </p:txBody>
      </p:sp>
      <p:sp>
        <p:nvSpPr>
          <p:cNvPr id="36" name="矩形 35"/>
          <p:cNvSpPr/>
          <p:nvPr>
            <p:custDataLst>
              <p:tags r:id="rId12"/>
            </p:custDataLst>
          </p:nvPr>
        </p:nvSpPr>
        <p:spPr>
          <a:xfrm>
            <a:off x="6182995" y="2809240"/>
            <a:ext cx="2346325" cy="305276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179705" tIns="647700" rIns="179705" anchor="t" anchorCtr="0">
            <a:normAutofit/>
          </a:bodyPr>
          <a:p>
            <a:pPr marL="0" lvl="0" algn="ctr" fontAlgn="base">
              <a:lnSpc>
                <a:spcPct val="130000"/>
              </a:lnSpc>
              <a:spcBef>
                <a:spcPts val="0"/>
              </a:spcBef>
              <a:spcAft>
                <a:spcPts val="0"/>
              </a:spcAft>
              <a:buSzPct val="100000"/>
              <a:buNone/>
            </a:pPr>
            <a:r>
              <a:rPr lang="zh-CN" altLang="en-US" sz="1400" b="1" strike="noStrike" spc="200" noProof="1" smtClean="0">
                <a:solidFill>
                  <a:schemeClr val="tx1">
                    <a:lumMod val="75000"/>
                    <a:lumOff val="25000"/>
                  </a:schemeClr>
                </a:solidFill>
                <a:uFillTx/>
                <a:latin typeface="微软雅黑" panose="020B0503020204020204" charset="-122"/>
                <a:ea typeface="微软雅黑" panose="020B0503020204020204" charset="-122"/>
              </a:rPr>
              <a:t>（3）紧张型：</a:t>
            </a:r>
            <a:r>
              <a:rPr lang="zh-CN" altLang="en-US" sz="1400" strike="noStrike" spc="200" noProof="1" smtClean="0">
                <a:solidFill>
                  <a:schemeClr val="tx1">
                    <a:lumMod val="75000"/>
                    <a:lumOff val="25000"/>
                  </a:schemeClr>
                </a:solidFill>
                <a:uFillTx/>
                <a:latin typeface="微软雅黑" panose="020B0503020204020204" charset="-122"/>
                <a:ea typeface="微软雅黑" panose="020B0503020204020204" charset="-122"/>
              </a:rPr>
              <a:t>以精神运动性抑制障碍、紧张性木僵和紧张性兴奋交替出现为主。</a:t>
            </a:r>
            <a:endParaRPr lang="zh-CN" altLang="en-US" sz="1400" strike="noStrike" spc="200" noProof="1" smtClean="0">
              <a:solidFill>
                <a:schemeClr val="tx1">
                  <a:lumMod val="75000"/>
                  <a:lumOff val="25000"/>
                </a:schemeClr>
              </a:solidFill>
              <a:uFillTx/>
              <a:latin typeface="微软雅黑" panose="020B0503020204020204" charset="-122"/>
              <a:ea typeface="微软雅黑" panose="020B0503020204020204" charset="-122"/>
            </a:endParaRPr>
          </a:p>
        </p:txBody>
      </p:sp>
      <p:sp>
        <p:nvSpPr>
          <p:cNvPr id="41" name="矩形 40"/>
          <p:cNvSpPr/>
          <p:nvPr>
            <p:custDataLst>
              <p:tags r:id="rId13"/>
            </p:custDataLst>
          </p:nvPr>
        </p:nvSpPr>
        <p:spPr>
          <a:xfrm>
            <a:off x="8801100" y="2809240"/>
            <a:ext cx="2346325" cy="3052763"/>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lIns="179705" tIns="647700" rIns="179705" anchor="t" anchorCtr="1">
            <a:noAutofit/>
          </a:bodyPr>
          <a:p>
            <a:pPr marL="0" lvl="0" algn="ctr" fontAlgn="base">
              <a:lnSpc>
                <a:spcPct val="130000"/>
              </a:lnSpc>
              <a:spcBef>
                <a:spcPts val="0"/>
              </a:spcBef>
              <a:spcAft>
                <a:spcPts val="0"/>
              </a:spcAft>
              <a:buSzPct val="100000"/>
              <a:buNone/>
            </a:pPr>
            <a:r>
              <a:rPr lang="zh-CN" altLang="en-US" sz="1400" b="1" strike="noStrike" spc="200" noProof="1" smtClean="0">
                <a:solidFill>
                  <a:schemeClr val="tx1">
                    <a:lumMod val="75000"/>
                    <a:lumOff val="25000"/>
                  </a:schemeClr>
                </a:solidFill>
                <a:uFillTx/>
                <a:latin typeface="微软雅黑" panose="020B0503020204020204" charset="-122"/>
                <a:ea typeface="微软雅黑" panose="020B0503020204020204" charset="-122"/>
              </a:rPr>
              <a:t>（4）单纯型：</a:t>
            </a:r>
            <a:r>
              <a:rPr lang="zh-CN" altLang="en-US" sz="1400" strike="noStrike" spc="200" noProof="1" smtClean="0">
                <a:solidFill>
                  <a:schemeClr val="tx1">
                    <a:lumMod val="75000"/>
                    <a:lumOff val="25000"/>
                  </a:schemeClr>
                </a:solidFill>
                <a:uFillTx/>
                <a:latin typeface="微软雅黑" panose="020B0503020204020204" charset="-122"/>
                <a:ea typeface="微软雅黑" panose="020B0503020204020204" charset="-122"/>
              </a:rPr>
              <a:t>以起病缓慢、持续发展意向减退、退缩、懒散为特征，治疗困难，预后不良。</a:t>
            </a:r>
            <a:endParaRPr lang="zh-CN" altLang="en-US" sz="1400" strike="noStrike" spc="200" noProof="1" smtClean="0">
              <a:solidFill>
                <a:schemeClr val="tx1">
                  <a:lumMod val="75000"/>
                  <a:lumOff val="25000"/>
                </a:schemeClr>
              </a:solidFill>
              <a:uFillTx/>
              <a:latin typeface="微软雅黑" panose="020B0503020204020204" charset="-122"/>
              <a:ea typeface="微软雅黑" panose="020B0503020204020204" charset="-122"/>
            </a:endParaRPr>
          </a:p>
        </p:txBody>
      </p:sp>
      <p:sp>
        <p:nvSpPr>
          <p:cNvPr id="14" name="Title 6"/>
          <p:cNvSpPr txBox="1"/>
          <p:nvPr>
            <p:custDataLst>
              <p:tags r:id="rId14"/>
            </p:custDataLst>
          </p:nvPr>
        </p:nvSpPr>
        <p:spPr>
          <a:xfrm>
            <a:off x="1003935" y="1899920"/>
            <a:ext cx="8709660"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auto" latinLnBrk="0" hangingPunct="1">
              <a:lnSpc>
                <a:spcPct val="100000"/>
              </a:lnSpc>
              <a:spcBef>
                <a:spcPts val="0"/>
              </a:spcBef>
              <a:spcAft>
                <a:spcPts val="0"/>
              </a:spcAft>
              <a:buClrTx/>
              <a:buSzTx/>
              <a:buFont typeface="Wingdings" panose="05000000000000000000" charset="0"/>
              <a:buChar char="Ø"/>
              <a:defRPr/>
            </a:pPr>
            <a:r>
              <a:rPr kumimoji="0" lang="en-US" sz="1600"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根据症状表现的不同，临床上可以将精神分裂症分为以下几种类型：</a:t>
            </a:r>
            <a:endParaRPr kumimoji="0" lang="en-US" sz="1600"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0" name="Title 6"/>
          <p:cNvSpPr txBox="1"/>
          <p:nvPr>
            <p:custDataLst>
              <p:tags r:id="rId15"/>
            </p:custDataLst>
          </p:nvPr>
        </p:nvSpPr>
        <p:spPr>
          <a:xfrm>
            <a:off x="3352800" y="1375410"/>
            <a:ext cx="5484813"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rPr>
              <a:t>1. 症状表现</a:t>
            </a:r>
            <a:endPar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任意多边形 26"/>
          <p:cNvSpPr/>
          <p:nvPr>
            <p:custDataLst>
              <p:tags r:id="rId1"/>
            </p:custDataLst>
          </p:nvPr>
        </p:nvSpPr>
        <p:spPr>
          <a:xfrm>
            <a:off x="5086350" y="2598420"/>
            <a:ext cx="1627188" cy="4092575"/>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1" fmla="*/ 982886 w 1383327"/>
              <a:gd name="connsiteY0-2" fmla="*/ 3543487 h 3594532"/>
              <a:gd name="connsiteX1-3" fmla="*/ 573311 w 1383327"/>
              <a:gd name="connsiteY1-4" fmla="*/ 3553012 h 3594532"/>
              <a:gd name="connsiteX2-5" fmla="*/ 373286 w 1383327"/>
              <a:gd name="connsiteY2-6" fmla="*/ 3038662 h 3594532"/>
              <a:gd name="connsiteX3-7" fmla="*/ 725711 w 1383327"/>
              <a:gd name="connsiteY3-8" fmla="*/ 2343337 h 3594532"/>
              <a:gd name="connsiteX4-9" fmla="*/ 539021 w 1383327"/>
              <a:gd name="connsiteY4-10" fmla="*/ 1884232 h 3594532"/>
              <a:gd name="connsiteX5-11" fmla="*/ 1811 w 1383327"/>
              <a:gd name="connsiteY5-12" fmla="*/ 1809937 h 3594532"/>
              <a:gd name="connsiteX6-13" fmla="*/ 373286 w 1383327"/>
              <a:gd name="connsiteY6-14" fmla="*/ 1705162 h 3594532"/>
              <a:gd name="connsiteX7-15" fmla="*/ 620936 w 1383327"/>
              <a:gd name="connsiteY7-16" fmla="*/ 1838512 h 3594532"/>
              <a:gd name="connsiteX8-17" fmla="*/ 668561 w 1383327"/>
              <a:gd name="connsiteY8-18" fmla="*/ 1609912 h 3594532"/>
              <a:gd name="connsiteX9-19" fmla="*/ 801911 w 1383327"/>
              <a:gd name="connsiteY9-20" fmla="*/ 1295587 h 3594532"/>
              <a:gd name="connsiteX10-21" fmla="*/ 744761 w 1383327"/>
              <a:gd name="connsiteY10-22" fmla="*/ 771712 h 3594532"/>
              <a:gd name="connsiteX11-23" fmla="*/ 516161 w 1383327"/>
              <a:gd name="connsiteY11-24" fmla="*/ 628837 h 3594532"/>
              <a:gd name="connsiteX12-25" fmla="*/ 668561 w 1383327"/>
              <a:gd name="connsiteY12-26" fmla="*/ 628837 h 3594532"/>
              <a:gd name="connsiteX13-27" fmla="*/ 744761 w 1383327"/>
              <a:gd name="connsiteY13-28" fmla="*/ 714562 h 3594532"/>
              <a:gd name="connsiteX14-29" fmla="*/ 849536 w 1383327"/>
              <a:gd name="connsiteY14-30" fmla="*/ 187 h 3594532"/>
              <a:gd name="connsiteX15-31" fmla="*/ 811436 w 1383327"/>
              <a:gd name="connsiteY15-32" fmla="*/ 647887 h 3594532"/>
              <a:gd name="connsiteX16-33" fmla="*/ 887636 w 1383327"/>
              <a:gd name="connsiteY16-34" fmla="*/ 1038412 h 3594532"/>
              <a:gd name="connsiteX17-35" fmla="*/ 916211 w 1383327"/>
              <a:gd name="connsiteY17-36" fmla="*/ 1286062 h 3594532"/>
              <a:gd name="connsiteX18-37" fmla="*/ 1087661 w 1383327"/>
              <a:gd name="connsiteY18-38" fmla="*/ 1152712 h 3594532"/>
              <a:gd name="connsiteX19-39" fmla="*/ 1316261 w 1383327"/>
              <a:gd name="connsiteY19-40" fmla="*/ 1133662 h 3594532"/>
              <a:gd name="connsiteX20-41" fmla="*/ 1068611 w 1383327"/>
              <a:gd name="connsiteY20-42" fmla="*/ 1190812 h 3594532"/>
              <a:gd name="connsiteX21-43" fmla="*/ 859061 w 1383327"/>
              <a:gd name="connsiteY21-44" fmla="*/ 1495612 h 3594532"/>
              <a:gd name="connsiteX22-45" fmla="*/ 801911 w 1383327"/>
              <a:gd name="connsiteY22-46" fmla="*/ 1857562 h 3594532"/>
              <a:gd name="connsiteX23-47" fmla="*/ 954311 w 1383327"/>
              <a:gd name="connsiteY23-48" fmla="*/ 2314762 h 3594532"/>
              <a:gd name="connsiteX24-49" fmla="*/ 878111 w 1383327"/>
              <a:gd name="connsiteY24-50" fmla="*/ 2552887 h 3594532"/>
              <a:gd name="connsiteX25-51" fmla="*/ 1192436 w 1383327"/>
              <a:gd name="connsiteY25-52" fmla="*/ 2495737 h 3594532"/>
              <a:gd name="connsiteX26-53" fmla="*/ 1382936 w 1383327"/>
              <a:gd name="connsiteY26-54" fmla="*/ 2590987 h 3594532"/>
              <a:gd name="connsiteX27-55" fmla="*/ 1144811 w 1383327"/>
              <a:gd name="connsiteY27-56" fmla="*/ 2533837 h 3594532"/>
              <a:gd name="connsiteX28-57" fmla="*/ 811436 w 1383327"/>
              <a:gd name="connsiteY28-58" fmla="*/ 2695762 h 3594532"/>
              <a:gd name="connsiteX29-59" fmla="*/ 668561 w 1383327"/>
              <a:gd name="connsiteY29-60" fmla="*/ 3048187 h 3594532"/>
              <a:gd name="connsiteX30-61" fmla="*/ 897161 w 1383327"/>
              <a:gd name="connsiteY30-62" fmla="*/ 3381562 h 3594532"/>
              <a:gd name="connsiteX31-63" fmla="*/ 982886 w 1383327"/>
              <a:gd name="connsiteY31-64" fmla="*/ 3543487 h 3594532"/>
              <a:gd name="connsiteX0-65" fmla="*/ 982886 w 1383327"/>
              <a:gd name="connsiteY0-66" fmla="*/ 3543487 h 3594532"/>
              <a:gd name="connsiteX1-67" fmla="*/ 573311 w 1383327"/>
              <a:gd name="connsiteY1-68" fmla="*/ 3553012 h 3594532"/>
              <a:gd name="connsiteX2-69" fmla="*/ 373286 w 1383327"/>
              <a:gd name="connsiteY2-70" fmla="*/ 3038662 h 3594532"/>
              <a:gd name="connsiteX3-71" fmla="*/ 725711 w 1383327"/>
              <a:gd name="connsiteY3-72" fmla="*/ 2343337 h 3594532"/>
              <a:gd name="connsiteX4-73" fmla="*/ 539021 w 1383327"/>
              <a:gd name="connsiteY4-74" fmla="*/ 1884232 h 3594532"/>
              <a:gd name="connsiteX5-75" fmla="*/ 1811 w 1383327"/>
              <a:gd name="connsiteY5-76" fmla="*/ 1809937 h 3594532"/>
              <a:gd name="connsiteX6-77" fmla="*/ 373286 w 1383327"/>
              <a:gd name="connsiteY6-78" fmla="*/ 1705162 h 3594532"/>
              <a:gd name="connsiteX7-79" fmla="*/ 620936 w 1383327"/>
              <a:gd name="connsiteY7-80" fmla="*/ 1838512 h 3594532"/>
              <a:gd name="connsiteX8-81" fmla="*/ 668561 w 1383327"/>
              <a:gd name="connsiteY8-82" fmla="*/ 1609912 h 3594532"/>
              <a:gd name="connsiteX9-83" fmla="*/ 801911 w 1383327"/>
              <a:gd name="connsiteY9-84" fmla="*/ 1295587 h 3594532"/>
              <a:gd name="connsiteX10-85" fmla="*/ 744761 w 1383327"/>
              <a:gd name="connsiteY10-86" fmla="*/ 771712 h 3594532"/>
              <a:gd name="connsiteX11-87" fmla="*/ 516161 w 1383327"/>
              <a:gd name="connsiteY11-88" fmla="*/ 628837 h 3594532"/>
              <a:gd name="connsiteX12-89" fmla="*/ 668561 w 1383327"/>
              <a:gd name="connsiteY12-90" fmla="*/ 628837 h 3594532"/>
              <a:gd name="connsiteX13-91" fmla="*/ 744761 w 1383327"/>
              <a:gd name="connsiteY13-92" fmla="*/ 714562 h 3594532"/>
              <a:gd name="connsiteX14-93" fmla="*/ 849536 w 1383327"/>
              <a:gd name="connsiteY14-94" fmla="*/ 187 h 3594532"/>
              <a:gd name="connsiteX15-95" fmla="*/ 811436 w 1383327"/>
              <a:gd name="connsiteY15-96" fmla="*/ 647887 h 3594532"/>
              <a:gd name="connsiteX16-97" fmla="*/ 887636 w 1383327"/>
              <a:gd name="connsiteY16-98" fmla="*/ 1038412 h 3594532"/>
              <a:gd name="connsiteX17-99" fmla="*/ 916211 w 1383327"/>
              <a:gd name="connsiteY17-100" fmla="*/ 1286062 h 3594532"/>
              <a:gd name="connsiteX18-101" fmla="*/ 1087661 w 1383327"/>
              <a:gd name="connsiteY18-102" fmla="*/ 1152712 h 3594532"/>
              <a:gd name="connsiteX19-103" fmla="*/ 1316261 w 1383327"/>
              <a:gd name="connsiteY19-104" fmla="*/ 1133662 h 3594532"/>
              <a:gd name="connsiteX20-105" fmla="*/ 1068611 w 1383327"/>
              <a:gd name="connsiteY20-106" fmla="*/ 1190812 h 3594532"/>
              <a:gd name="connsiteX21-107" fmla="*/ 859061 w 1383327"/>
              <a:gd name="connsiteY21-108" fmla="*/ 1495612 h 3594532"/>
              <a:gd name="connsiteX22-109" fmla="*/ 801911 w 1383327"/>
              <a:gd name="connsiteY22-110" fmla="*/ 1857562 h 3594532"/>
              <a:gd name="connsiteX23-111" fmla="*/ 954311 w 1383327"/>
              <a:gd name="connsiteY23-112" fmla="*/ 2314762 h 3594532"/>
              <a:gd name="connsiteX24-113" fmla="*/ 878111 w 1383327"/>
              <a:gd name="connsiteY24-114" fmla="*/ 2552887 h 3594532"/>
              <a:gd name="connsiteX25-115" fmla="*/ 1192436 w 1383327"/>
              <a:gd name="connsiteY25-116" fmla="*/ 2495737 h 3594532"/>
              <a:gd name="connsiteX26-117" fmla="*/ 1382936 w 1383327"/>
              <a:gd name="connsiteY26-118" fmla="*/ 2590987 h 3594532"/>
              <a:gd name="connsiteX27-119" fmla="*/ 1144811 w 1383327"/>
              <a:gd name="connsiteY27-120" fmla="*/ 2533837 h 3594532"/>
              <a:gd name="connsiteX28-121" fmla="*/ 811436 w 1383327"/>
              <a:gd name="connsiteY28-122" fmla="*/ 2695762 h 3594532"/>
              <a:gd name="connsiteX29-123" fmla="*/ 668561 w 1383327"/>
              <a:gd name="connsiteY29-124" fmla="*/ 3048187 h 3594532"/>
              <a:gd name="connsiteX30-125" fmla="*/ 897161 w 1383327"/>
              <a:gd name="connsiteY30-126" fmla="*/ 3381562 h 3594532"/>
              <a:gd name="connsiteX31-127" fmla="*/ 982886 w 1383327"/>
              <a:gd name="connsiteY31-128" fmla="*/ 3543487 h 3594532"/>
              <a:gd name="connsiteX0-129" fmla="*/ 1005643 w 1406084"/>
              <a:gd name="connsiteY0-130" fmla="*/ 3543487 h 3594532"/>
              <a:gd name="connsiteX1-131" fmla="*/ 596068 w 1406084"/>
              <a:gd name="connsiteY1-132" fmla="*/ 3553012 h 3594532"/>
              <a:gd name="connsiteX2-133" fmla="*/ 396043 w 1406084"/>
              <a:gd name="connsiteY2-134" fmla="*/ 3038662 h 3594532"/>
              <a:gd name="connsiteX3-135" fmla="*/ 748468 w 1406084"/>
              <a:gd name="connsiteY3-136" fmla="*/ 2343337 h 3594532"/>
              <a:gd name="connsiteX4-137" fmla="*/ 561778 w 1406084"/>
              <a:gd name="connsiteY4-138" fmla="*/ 1884232 h 3594532"/>
              <a:gd name="connsiteX5-139" fmla="*/ 1708 w 1406084"/>
              <a:gd name="connsiteY5-140" fmla="*/ 1832797 h 3594532"/>
              <a:gd name="connsiteX6-141" fmla="*/ 396043 w 1406084"/>
              <a:gd name="connsiteY6-142" fmla="*/ 1705162 h 3594532"/>
              <a:gd name="connsiteX7-143" fmla="*/ 643693 w 1406084"/>
              <a:gd name="connsiteY7-144" fmla="*/ 1838512 h 3594532"/>
              <a:gd name="connsiteX8-145" fmla="*/ 691318 w 1406084"/>
              <a:gd name="connsiteY8-146" fmla="*/ 1609912 h 3594532"/>
              <a:gd name="connsiteX9-147" fmla="*/ 824668 w 1406084"/>
              <a:gd name="connsiteY9-148" fmla="*/ 1295587 h 3594532"/>
              <a:gd name="connsiteX10-149" fmla="*/ 767518 w 1406084"/>
              <a:gd name="connsiteY10-150" fmla="*/ 771712 h 3594532"/>
              <a:gd name="connsiteX11-151" fmla="*/ 538918 w 1406084"/>
              <a:gd name="connsiteY11-152" fmla="*/ 628837 h 3594532"/>
              <a:gd name="connsiteX12-153" fmla="*/ 691318 w 1406084"/>
              <a:gd name="connsiteY12-154" fmla="*/ 628837 h 3594532"/>
              <a:gd name="connsiteX13-155" fmla="*/ 767518 w 1406084"/>
              <a:gd name="connsiteY13-156" fmla="*/ 714562 h 3594532"/>
              <a:gd name="connsiteX14-157" fmla="*/ 872293 w 1406084"/>
              <a:gd name="connsiteY14-158" fmla="*/ 187 h 3594532"/>
              <a:gd name="connsiteX15-159" fmla="*/ 834193 w 1406084"/>
              <a:gd name="connsiteY15-160" fmla="*/ 647887 h 3594532"/>
              <a:gd name="connsiteX16-161" fmla="*/ 910393 w 1406084"/>
              <a:gd name="connsiteY16-162" fmla="*/ 1038412 h 3594532"/>
              <a:gd name="connsiteX17-163" fmla="*/ 938968 w 1406084"/>
              <a:gd name="connsiteY17-164" fmla="*/ 1286062 h 3594532"/>
              <a:gd name="connsiteX18-165" fmla="*/ 1110418 w 1406084"/>
              <a:gd name="connsiteY18-166" fmla="*/ 1152712 h 3594532"/>
              <a:gd name="connsiteX19-167" fmla="*/ 1339018 w 1406084"/>
              <a:gd name="connsiteY19-168" fmla="*/ 1133662 h 3594532"/>
              <a:gd name="connsiteX20-169" fmla="*/ 1091368 w 1406084"/>
              <a:gd name="connsiteY20-170" fmla="*/ 1190812 h 3594532"/>
              <a:gd name="connsiteX21-171" fmla="*/ 881818 w 1406084"/>
              <a:gd name="connsiteY21-172" fmla="*/ 1495612 h 3594532"/>
              <a:gd name="connsiteX22-173" fmla="*/ 824668 w 1406084"/>
              <a:gd name="connsiteY22-174" fmla="*/ 1857562 h 3594532"/>
              <a:gd name="connsiteX23-175" fmla="*/ 977068 w 1406084"/>
              <a:gd name="connsiteY23-176" fmla="*/ 2314762 h 3594532"/>
              <a:gd name="connsiteX24-177" fmla="*/ 900868 w 1406084"/>
              <a:gd name="connsiteY24-178" fmla="*/ 2552887 h 3594532"/>
              <a:gd name="connsiteX25-179" fmla="*/ 1215193 w 1406084"/>
              <a:gd name="connsiteY25-180" fmla="*/ 2495737 h 3594532"/>
              <a:gd name="connsiteX26-181" fmla="*/ 1405693 w 1406084"/>
              <a:gd name="connsiteY26-182" fmla="*/ 2590987 h 3594532"/>
              <a:gd name="connsiteX27-183" fmla="*/ 1167568 w 1406084"/>
              <a:gd name="connsiteY27-184" fmla="*/ 2533837 h 3594532"/>
              <a:gd name="connsiteX28-185" fmla="*/ 834193 w 1406084"/>
              <a:gd name="connsiteY28-186" fmla="*/ 2695762 h 3594532"/>
              <a:gd name="connsiteX29-187" fmla="*/ 691318 w 1406084"/>
              <a:gd name="connsiteY29-188" fmla="*/ 3048187 h 3594532"/>
              <a:gd name="connsiteX30-189" fmla="*/ 919918 w 1406084"/>
              <a:gd name="connsiteY30-190" fmla="*/ 3381562 h 3594532"/>
              <a:gd name="connsiteX31-191" fmla="*/ 1005643 w 1406084"/>
              <a:gd name="connsiteY31-192" fmla="*/ 3543487 h 3594532"/>
              <a:gd name="connsiteX0-193" fmla="*/ 1003993 w 1404434"/>
              <a:gd name="connsiteY0-194" fmla="*/ 3543487 h 3594532"/>
              <a:gd name="connsiteX1-195" fmla="*/ 594418 w 1404434"/>
              <a:gd name="connsiteY1-196" fmla="*/ 3553012 h 3594532"/>
              <a:gd name="connsiteX2-197" fmla="*/ 394393 w 1404434"/>
              <a:gd name="connsiteY2-198" fmla="*/ 3038662 h 3594532"/>
              <a:gd name="connsiteX3-199" fmla="*/ 746818 w 1404434"/>
              <a:gd name="connsiteY3-200" fmla="*/ 2343337 h 3594532"/>
              <a:gd name="connsiteX4-201" fmla="*/ 560128 w 1404434"/>
              <a:gd name="connsiteY4-202" fmla="*/ 1884232 h 3594532"/>
              <a:gd name="connsiteX5-203" fmla="*/ 58 w 1404434"/>
              <a:gd name="connsiteY5-204" fmla="*/ 1832797 h 3594532"/>
              <a:gd name="connsiteX6-205" fmla="*/ 394393 w 1404434"/>
              <a:gd name="connsiteY6-206" fmla="*/ 1705162 h 3594532"/>
              <a:gd name="connsiteX7-207" fmla="*/ 642043 w 1404434"/>
              <a:gd name="connsiteY7-208" fmla="*/ 1838512 h 3594532"/>
              <a:gd name="connsiteX8-209" fmla="*/ 689668 w 1404434"/>
              <a:gd name="connsiteY8-210" fmla="*/ 1609912 h 3594532"/>
              <a:gd name="connsiteX9-211" fmla="*/ 823018 w 1404434"/>
              <a:gd name="connsiteY9-212" fmla="*/ 1295587 h 3594532"/>
              <a:gd name="connsiteX10-213" fmla="*/ 765868 w 1404434"/>
              <a:gd name="connsiteY10-214" fmla="*/ 771712 h 3594532"/>
              <a:gd name="connsiteX11-215" fmla="*/ 537268 w 1404434"/>
              <a:gd name="connsiteY11-216" fmla="*/ 628837 h 3594532"/>
              <a:gd name="connsiteX12-217" fmla="*/ 689668 w 1404434"/>
              <a:gd name="connsiteY12-218" fmla="*/ 628837 h 3594532"/>
              <a:gd name="connsiteX13-219" fmla="*/ 765868 w 1404434"/>
              <a:gd name="connsiteY13-220" fmla="*/ 714562 h 3594532"/>
              <a:gd name="connsiteX14-221" fmla="*/ 870643 w 1404434"/>
              <a:gd name="connsiteY14-222" fmla="*/ 187 h 3594532"/>
              <a:gd name="connsiteX15-223" fmla="*/ 832543 w 1404434"/>
              <a:gd name="connsiteY15-224" fmla="*/ 647887 h 3594532"/>
              <a:gd name="connsiteX16-225" fmla="*/ 908743 w 1404434"/>
              <a:gd name="connsiteY16-226" fmla="*/ 1038412 h 3594532"/>
              <a:gd name="connsiteX17-227" fmla="*/ 937318 w 1404434"/>
              <a:gd name="connsiteY17-228" fmla="*/ 1286062 h 3594532"/>
              <a:gd name="connsiteX18-229" fmla="*/ 1108768 w 1404434"/>
              <a:gd name="connsiteY18-230" fmla="*/ 1152712 h 3594532"/>
              <a:gd name="connsiteX19-231" fmla="*/ 1337368 w 1404434"/>
              <a:gd name="connsiteY19-232" fmla="*/ 1133662 h 3594532"/>
              <a:gd name="connsiteX20-233" fmla="*/ 1089718 w 1404434"/>
              <a:gd name="connsiteY20-234" fmla="*/ 1190812 h 3594532"/>
              <a:gd name="connsiteX21-235" fmla="*/ 880168 w 1404434"/>
              <a:gd name="connsiteY21-236" fmla="*/ 1495612 h 3594532"/>
              <a:gd name="connsiteX22-237" fmla="*/ 823018 w 1404434"/>
              <a:gd name="connsiteY22-238" fmla="*/ 1857562 h 3594532"/>
              <a:gd name="connsiteX23-239" fmla="*/ 975418 w 1404434"/>
              <a:gd name="connsiteY23-240" fmla="*/ 2314762 h 3594532"/>
              <a:gd name="connsiteX24-241" fmla="*/ 899218 w 1404434"/>
              <a:gd name="connsiteY24-242" fmla="*/ 2552887 h 3594532"/>
              <a:gd name="connsiteX25-243" fmla="*/ 1213543 w 1404434"/>
              <a:gd name="connsiteY25-244" fmla="*/ 2495737 h 3594532"/>
              <a:gd name="connsiteX26-245" fmla="*/ 1404043 w 1404434"/>
              <a:gd name="connsiteY26-246" fmla="*/ 2590987 h 3594532"/>
              <a:gd name="connsiteX27-247" fmla="*/ 1165918 w 1404434"/>
              <a:gd name="connsiteY27-248" fmla="*/ 2533837 h 3594532"/>
              <a:gd name="connsiteX28-249" fmla="*/ 832543 w 1404434"/>
              <a:gd name="connsiteY28-250" fmla="*/ 2695762 h 3594532"/>
              <a:gd name="connsiteX29-251" fmla="*/ 689668 w 1404434"/>
              <a:gd name="connsiteY29-252" fmla="*/ 3048187 h 3594532"/>
              <a:gd name="connsiteX30-253" fmla="*/ 918268 w 1404434"/>
              <a:gd name="connsiteY30-254" fmla="*/ 3381562 h 3594532"/>
              <a:gd name="connsiteX31-255" fmla="*/ 1003993 w 1404434"/>
              <a:gd name="connsiteY31-256" fmla="*/ 3543487 h 3594532"/>
              <a:gd name="connsiteX0-257" fmla="*/ 1003993 w 1404434"/>
              <a:gd name="connsiteY0-258" fmla="*/ 3543487 h 3559332"/>
              <a:gd name="connsiteX1-259" fmla="*/ 594418 w 1404434"/>
              <a:gd name="connsiteY1-260" fmla="*/ 3553012 h 3559332"/>
              <a:gd name="connsiteX2-261" fmla="*/ 394393 w 1404434"/>
              <a:gd name="connsiteY2-262" fmla="*/ 3038662 h 3559332"/>
              <a:gd name="connsiteX3-263" fmla="*/ 746818 w 1404434"/>
              <a:gd name="connsiteY3-264" fmla="*/ 2343337 h 3559332"/>
              <a:gd name="connsiteX4-265" fmla="*/ 560128 w 1404434"/>
              <a:gd name="connsiteY4-266" fmla="*/ 1884232 h 3559332"/>
              <a:gd name="connsiteX5-267" fmla="*/ 58 w 1404434"/>
              <a:gd name="connsiteY5-268" fmla="*/ 1832797 h 3559332"/>
              <a:gd name="connsiteX6-269" fmla="*/ 394393 w 1404434"/>
              <a:gd name="connsiteY6-270" fmla="*/ 1705162 h 3559332"/>
              <a:gd name="connsiteX7-271" fmla="*/ 642043 w 1404434"/>
              <a:gd name="connsiteY7-272" fmla="*/ 1838512 h 3559332"/>
              <a:gd name="connsiteX8-273" fmla="*/ 689668 w 1404434"/>
              <a:gd name="connsiteY8-274" fmla="*/ 1609912 h 3559332"/>
              <a:gd name="connsiteX9-275" fmla="*/ 823018 w 1404434"/>
              <a:gd name="connsiteY9-276" fmla="*/ 1295587 h 3559332"/>
              <a:gd name="connsiteX10-277" fmla="*/ 765868 w 1404434"/>
              <a:gd name="connsiteY10-278" fmla="*/ 771712 h 3559332"/>
              <a:gd name="connsiteX11-279" fmla="*/ 537268 w 1404434"/>
              <a:gd name="connsiteY11-280" fmla="*/ 628837 h 3559332"/>
              <a:gd name="connsiteX12-281" fmla="*/ 689668 w 1404434"/>
              <a:gd name="connsiteY12-282" fmla="*/ 628837 h 3559332"/>
              <a:gd name="connsiteX13-283" fmla="*/ 765868 w 1404434"/>
              <a:gd name="connsiteY13-284" fmla="*/ 714562 h 3559332"/>
              <a:gd name="connsiteX14-285" fmla="*/ 870643 w 1404434"/>
              <a:gd name="connsiteY14-286" fmla="*/ 187 h 3559332"/>
              <a:gd name="connsiteX15-287" fmla="*/ 832543 w 1404434"/>
              <a:gd name="connsiteY15-288" fmla="*/ 647887 h 3559332"/>
              <a:gd name="connsiteX16-289" fmla="*/ 908743 w 1404434"/>
              <a:gd name="connsiteY16-290" fmla="*/ 1038412 h 3559332"/>
              <a:gd name="connsiteX17-291" fmla="*/ 937318 w 1404434"/>
              <a:gd name="connsiteY17-292" fmla="*/ 1286062 h 3559332"/>
              <a:gd name="connsiteX18-293" fmla="*/ 1108768 w 1404434"/>
              <a:gd name="connsiteY18-294" fmla="*/ 1152712 h 3559332"/>
              <a:gd name="connsiteX19-295" fmla="*/ 1337368 w 1404434"/>
              <a:gd name="connsiteY19-296" fmla="*/ 1133662 h 3559332"/>
              <a:gd name="connsiteX20-297" fmla="*/ 1089718 w 1404434"/>
              <a:gd name="connsiteY20-298" fmla="*/ 1190812 h 3559332"/>
              <a:gd name="connsiteX21-299" fmla="*/ 880168 w 1404434"/>
              <a:gd name="connsiteY21-300" fmla="*/ 1495612 h 3559332"/>
              <a:gd name="connsiteX22-301" fmla="*/ 823018 w 1404434"/>
              <a:gd name="connsiteY22-302" fmla="*/ 1857562 h 3559332"/>
              <a:gd name="connsiteX23-303" fmla="*/ 975418 w 1404434"/>
              <a:gd name="connsiteY23-304" fmla="*/ 2314762 h 3559332"/>
              <a:gd name="connsiteX24-305" fmla="*/ 899218 w 1404434"/>
              <a:gd name="connsiteY24-306" fmla="*/ 2552887 h 3559332"/>
              <a:gd name="connsiteX25-307" fmla="*/ 1213543 w 1404434"/>
              <a:gd name="connsiteY25-308" fmla="*/ 2495737 h 3559332"/>
              <a:gd name="connsiteX26-309" fmla="*/ 1404043 w 1404434"/>
              <a:gd name="connsiteY26-310" fmla="*/ 2590987 h 3559332"/>
              <a:gd name="connsiteX27-311" fmla="*/ 1165918 w 1404434"/>
              <a:gd name="connsiteY27-312" fmla="*/ 2533837 h 3559332"/>
              <a:gd name="connsiteX28-313" fmla="*/ 832543 w 1404434"/>
              <a:gd name="connsiteY28-314" fmla="*/ 2695762 h 3559332"/>
              <a:gd name="connsiteX29-315" fmla="*/ 689668 w 1404434"/>
              <a:gd name="connsiteY29-316" fmla="*/ 3048187 h 3559332"/>
              <a:gd name="connsiteX30-317" fmla="*/ 918268 w 1404434"/>
              <a:gd name="connsiteY30-318" fmla="*/ 3381562 h 3559332"/>
              <a:gd name="connsiteX31-319" fmla="*/ 1003993 w 1404434"/>
              <a:gd name="connsiteY31-320" fmla="*/ 3543487 h 3559332"/>
              <a:gd name="connsiteX0-321" fmla="*/ 1003993 w 1404434"/>
              <a:gd name="connsiteY0-322" fmla="*/ 3543487 h 3553018"/>
              <a:gd name="connsiteX1-323" fmla="*/ 594418 w 1404434"/>
              <a:gd name="connsiteY1-324" fmla="*/ 3553012 h 3553018"/>
              <a:gd name="connsiteX2-325" fmla="*/ 394393 w 1404434"/>
              <a:gd name="connsiteY2-326" fmla="*/ 3038662 h 3553018"/>
              <a:gd name="connsiteX3-327" fmla="*/ 746818 w 1404434"/>
              <a:gd name="connsiteY3-328" fmla="*/ 2343337 h 3553018"/>
              <a:gd name="connsiteX4-329" fmla="*/ 560128 w 1404434"/>
              <a:gd name="connsiteY4-330" fmla="*/ 1884232 h 3553018"/>
              <a:gd name="connsiteX5-331" fmla="*/ 58 w 1404434"/>
              <a:gd name="connsiteY5-332" fmla="*/ 1832797 h 3553018"/>
              <a:gd name="connsiteX6-333" fmla="*/ 394393 w 1404434"/>
              <a:gd name="connsiteY6-334" fmla="*/ 1705162 h 3553018"/>
              <a:gd name="connsiteX7-335" fmla="*/ 642043 w 1404434"/>
              <a:gd name="connsiteY7-336" fmla="*/ 1838512 h 3553018"/>
              <a:gd name="connsiteX8-337" fmla="*/ 689668 w 1404434"/>
              <a:gd name="connsiteY8-338" fmla="*/ 1609912 h 3553018"/>
              <a:gd name="connsiteX9-339" fmla="*/ 823018 w 1404434"/>
              <a:gd name="connsiteY9-340" fmla="*/ 1295587 h 3553018"/>
              <a:gd name="connsiteX10-341" fmla="*/ 765868 w 1404434"/>
              <a:gd name="connsiteY10-342" fmla="*/ 771712 h 3553018"/>
              <a:gd name="connsiteX11-343" fmla="*/ 537268 w 1404434"/>
              <a:gd name="connsiteY11-344" fmla="*/ 628837 h 3553018"/>
              <a:gd name="connsiteX12-345" fmla="*/ 689668 w 1404434"/>
              <a:gd name="connsiteY12-346" fmla="*/ 628837 h 3553018"/>
              <a:gd name="connsiteX13-347" fmla="*/ 765868 w 1404434"/>
              <a:gd name="connsiteY13-348" fmla="*/ 714562 h 3553018"/>
              <a:gd name="connsiteX14-349" fmla="*/ 870643 w 1404434"/>
              <a:gd name="connsiteY14-350" fmla="*/ 187 h 3553018"/>
              <a:gd name="connsiteX15-351" fmla="*/ 832543 w 1404434"/>
              <a:gd name="connsiteY15-352" fmla="*/ 647887 h 3553018"/>
              <a:gd name="connsiteX16-353" fmla="*/ 908743 w 1404434"/>
              <a:gd name="connsiteY16-354" fmla="*/ 1038412 h 3553018"/>
              <a:gd name="connsiteX17-355" fmla="*/ 937318 w 1404434"/>
              <a:gd name="connsiteY17-356" fmla="*/ 1286062 h 3553018"/>
              <a:gd name="connsiteX18-357" fmla="*/ 1108768 w 1404434"/>
              <a:gd name="connsiteY18-358" fmla="*/ 1152712 h 3553018"/>
              <a:gd name="connsiteX19-359" fmla="*/ 1337368 w 1404434"/>
              <a:gd name="connsiteY19-360" fmla="*/ 1133662 h 3553018"/>
              <a:gd name="connsiteX20-361" fmla="*/ 1089718 w 1404434"/>
              <a:gd name="connsiteY20-362" fmla="*/ 1190812 h 3553018"/>
              <a:gd name="connsiteX21-363" fmla="*/ 880168 w 1404434"/>
              <a:gd name="connsiteY21-364" fmla="*/ 1495612 h 3553018"/>
              <a:gd name="connsiteX22-365" fmla="*/ 823018 w 1404434"/>
              <a:gd name="connsiteY22-366" fmla="*/ 1857562 h 3553018"/>
              <a:gd name="connsiteX23-367" fmla="*/ 975418 w 1404434"/>
              <a:gd name="connsiteY23-368" fmla="*/ 2314762 h 3553018"/>
              <a:gd name="connsiteX24-369" fmla="*/ 899218 w 1404434"/>
              <a:gd name="connsiteY24-370" fmla="*/ 2552887 h 3553018"/>
              <a:gd name="connsiteX25-371" fmla="*/ 1213543 w 1404434"/>
              <a:gd name="connsiteY25-372" fmla="*/ 2495737 h 3553018"/>
              <a:gd name="connsiteX26-373" fmla="*/ 1404043 w 1404434"/>
              <a:gd name="connsiteY26-374" fmla="*/ 2590987 h 3553018"/>
              <a:gd name="connsiteX27-375" fmla="*/ 1165918 w 1404434"/>
              <a:gd name="connsiteY27-376" fmla="*/ 2533837 h 3553018"/>
              <a:gd name="connsiteX28-377" fmla="*/ 832543 w 1404434"/>
              <a:gd name="connsiteY28-378" fmla="*/ 2695762 h 3553018"/>
              <a:gd name="connsiteX29-379" fmla="*/ 689668 w 1404434"/>
              <a:gd name="connsiteY29-380" fmla="*/ 3048187 h 3553018"/>
              <a:gd name="connsiteX30-381" fmla="*/ 918268 w 1404434"/>
              <a:gd name="connsiteY30-382" fmla="*/ 3381562 h 3553018"/>
              <a:gd name="connsiteX31-383" fmla="*/ 1003993 w 1404434"/>
              <a:gd name="connsiteY31-384" fmla="*/ 3543487 h 3553018"/>
              <a:gd name="connsiteX0-385" fmla="*/ 1003993 w 1404434"/>
              <a:gd name="connsiteY0-386" fmla="*/ 3543487 h 3553025"/>
              <a:gd name="connsiteX1-387" fmla="*/ 594418 w 1404434"/>
              <a:gd name="connsiteY1-388" fmla="*/ 3553012 h 3553025"/>
              <a:gd name="connsiteX2-389" fmla="*/ 394393 w 1404434"/>
              <a:gd name="connsiteY2-390" fmla="*/ 3038662 h 3553025"/>
              <a:gd name="connsiteX3-391" fmla="*/ 746818 w 1404434"/>
              <a:gd name="connsiteY3-392" fmla="*/ 2343337 h 3553025"/>
              <a:gd name="connsiteX4-393" fmla="*/ 560128 w 1404434"/>
              <a:gd name="connsiteY4-394" fmla="*/ 1884232 h 3553025"/>
              <a:gd name="connsiteX5-395" fmla="*/ 58 w 1404434"/>
              <a:gd name="connsiteY5-396" fmla="*/ 1832797 h 3553025"/>
              <a:gd name="connsiteX6-397" fmla="*/ 394393 w 1404434"/>
              <a:gd name="connsiteY6-398" fmla="*/ 1705162 h 3553025"/>
              <a:gd name="connsiteX7-399" fmla="*/ 642043 w 1404434"/>
              <a:gd name="connsiteY7-400" fmla="*/ 1838512 h 3553025"/>
              <a:gd name="connsiteX8-401" fmla="*/ 689668 w 1404434"/>
              <a:gd name="connsiteY8-402" fmla="*/ 1609912 h 3553025"/>
              <a:gd name="connsiteX9-403" fmla="*/ 823018 w 1404434"/>
              <a:gd name="connsiteY9-404" fmla="*/ 1295587 h 3553025"/>
              <a:gd name="connsiteX10-405" fmla="*/ 765868 w 1404434"/>
              <a:gd name="connsiteY10-406" fmla="*/ 771712 h 3553025"/>
              <a:gd name="connsiteX11-407" fmla="*/ 537268 w 1404434"/>
              <a:gd name="connsiteY11-408" fmla="*/ 628837 h 3553025"/>
              <a:gd name="connsiteX12-409" fmla="*/ 689668 w 1404434"/>
              <a:gd name="connsiteY12-410" fmla="*/ 628837 h 3553025"/>
              <a:gd name="connsiteX13-411" fmla="*/ 765868 w 1404434"/>
              <a:gd name="connsiteY13-412" fmla="*/ 714562 h 3553025"/>
              <a:gd name="connsiteX14-413" fmla="*/ 870643 w 1404434"/>
              <a:gd name="connsiteY14-414" fmla="*/ 187 h 3553025"/>
              <a:gd name="connsiteX15-415" fmla="*/ 832543 w 1404434"/>
              <a:gd name="connsiteY15-416" fmla="*/ 647887 h 3553025"/>
              <a:gd name="connsiteX16-417" fmla="*/ 908743 w 1404434"/>
              <a:gd name="connsiteY16-418" fmla="*/ 1038412 h 3553025"/>
              <a:gd name="connsiteX17-419" fmla="*/ 937318 w 1404434"/>
              <a:gd name="connsiteY17-420" fmla="*/ 1286062 h 3553025"/>
              <a:gd name="connsiteX18-421" fmla="*/ 1108768 w 1404434"/>
              <a:gd name="connsiteY18-422" fmla="*/ 1152712 h 3553025"/>
              <a:gd name="connsiteX19-423" fmla="*/ 1337368 w 1404434"/>
              <a:gd name="connsiteY19-424" fmla="*/ 1133662 h 3553025"/>
              <a:gd name="connsiteX20-425" fmla="*/ 1089718 w 1404434"/>
              <a:gd name="connsiteY20-426" fmla="*/ 1190812 h 3553025"/>
              <a:gd name="connsiteX21-427" fmla="*/ 880168 w 1404434"/>
              <a:gd name="connsiteY21-428" fmla="*/ 1495612 h 3553025"/>
              <a:gd name="connsiteX22-429" fmla="*/ 823018 w 1404434"/>
              <a:gd name="connsiteY22-430" fmla="*/ 1857562 h 3553025"/>
              <a:gd name="connsiteX23-431" fmla="*/ 975418 w 1404434"/>
              <a:gd name="connsiteY23-432" fmla="*/ 2314762 h 3553025"/>
              <a:gd name="connsiteX24-433" fmla="*/ 899218 w 1404434"/>
              <a:gd name="connsiteY24-434" fmla="*/ 2552887 h 3553025"/>
              <a:gd name="connsiteX25-435" fmla="*/ 1213543 w 1404434"/>
              <a:gd name="connsiteY25-436" fmla="*/ 2495737 h 3553025"/>
              <a:gd name="connsiteX26-437" fmla="*/ 1404043 w 1404434"/>
              <a:gd name="connsiteY26-438" fmla="*/ 2590987 h 3553025"/>
              <a:gd name="connsiteX27-439" fmla="*/ 1165918 w 1404434"/>
              <a:gd name="connsiteY27-440" fmla="*/ 2533837 h 3553025"/>
              <a:gd name="connsiteX28-441" fmla="*/ 832543 w 1404434"/>
              <a:gd name="connsiteY28-442" fmla="*/ 2695762 h 3553025"/>
              <a:gd name="connsiteX29-443" fmla="*/ 689668 w 1404434"/>
              <a:gd name="connsiteY29-444" fmla="*/ 3048187 h 3553025"/>
              <a:gd name="connsiteX30-445" fmla="*/ 918268 w 1404434"/>
              <a:gd name="connsiteY30-446" fmla="*/ 3381562 h 3553025"/>
              <a:gd name="connsiteX31-447" fmla="*/ 1003993 w 1404434"/>
              <a:gd name="connsiteY31-448" fmla="*/ 3543487 h 3553025"/>
              <a:gd name="connsiteX0-449" fmla="*/ 1016693 w 1404434"/>
              <a:gd name="connsiteY0-450" fmla="*/ 3543487 h 3588988"/>
              <a:gd name="connsiteX1-451" fmla="*/ 594418 w 1404434"/>
              <a:gd name="connsiteY1-452" fmla="*/ 3553012 h 3588988"/>
              <a:gd name="connsiteX2-453" fmla="*/ 394393 w 1404434"/>
              <a:gd name="connsiteY2-454" fmla="*/ 3038662 h 3588988"/>
              <a:gd name="connsiteX3-455" fmla="*/ 746818 w 1404434"/>
              <a:gd name="connsiteY3-456" fmla="*/ 2343337 h 3588988"/>
              <a:gd name="connsiteX4-457" fmla="*/ 560128 w 1404434"/>
              <a:gd name="connsiteY4-458" fmla="*/ 1884232 h 3588988"/>
              <a:gd name="connsiteX5-459" fmla="*/ 58 w 1404434"/>
              <a:gd name="connsiteY5-460" fmla="*/ 1832797 h 3588988"/>
              <a:gd name="connsiteX6-461" fmla="*/ 394393 w 1404434"/>
              <a:gd name="connsiteY6-462" fmla="*/ 1705162 h 3588988"/>
              <a:gd name="connsiteX7-463" fmla="*/ 642043 w 1404434"/>
              <a:gd name="connsiteY7-464" fmla="*/ 1838512 h 3588988"/>
              <a:gd name="connsiteX8-465" fmla="*/ 689668 w 1404434"/>
              <a:gd name="connsiteY8-466" fmla="*/ 1609912 h 3588988"/>
              <a:gd name="connsiteX9-467" fmla="*/ 823018 w 1404434"/>
              <a:gd name="connsiteY9-468" fmla="*/ 1295587 h 3588988"/>
              <a:gd name="connsiteX10-469" fmla="*/ 765868 w 1404434"/>
              <a:gd name="connsiteY10-470" fmla="*/ 771712 h 3588988"/>
              <a:gd name="connsiteX11-471" fmla="*/ 537268 w 1404434"/>
              <a:gd name="connsiteY11-472" fmla="*/ 628837 h 3588988"/>
              <a:gd name="connsiteX12-473" fmla="*/ 689668 w 1404434"/>
              <a:gd name="connsiteY12-474" fmla="*/ 628837 h 3588988"/>
              <a:gd name="connsiteX13-475" fmla="*/ 765868 w 1404434"/>
              <a:gd name="connsiteY13-476" fmla="*/ 714562 h 3588988"/>
              <a:gd name="connsiteX14-477" fmla="*/ 870643 w 1404434"/>
              <a:gd name="connsiteY14-478" fmla="*/ 187 h 3588988"/>
              <a:gd name="connsiteX15-479" fmla="*/ 832543 w 1404434"/>
              <a:gd name="connsiteY15-480" fmla="*/ 647887 h 3588988"/>
              <a:gd name="connsiteX16-481" fmla="*/ 908743 w 1404434"/>
              <a:gd name="connsiteY16-482" fmla="*/ 1038412 h 3588988"/>
              <a:gd name="connsiteX17-483" fmla="*/ 937318 w 1404434"/>
              <a:gd name="connsiteY17-484" fmla="*/ 1286062 h 3588988"/>
              <a:gd name="connsiteX18-485" fmla="*/ 1108768 w 1404434"/>
              <a:gd name="connsiteY18-486" fmla="*/ 1152712 h 3588988"/>
              <a:gd name="connsiteX19-487" fmla="*/ 1337368 w 1404434"/>
              <a:gd name="connsiteY19-488" fmla="*/ 1133662 h 3588988"/>
              <a:gd name="connsiteX20-489" fmla="*/ 1089718 w 1404434"/>
              <a:gd name="connsiteY20-490" fmla="*/ 1190812 h 3588988"/>
              <a:gd name="connsiteX21-491" fmla="*/ 880168 w 1404434"/>
              <a:gd name="connsiteY21-492" fmla="*/ 1495612 h 3588988"/>
              <a:gd name="connsiteX22-493" fmla="*/ 823018 w 1404434"/>
              <a:gd name="connsiteY22-494" fmla="*/ 1857562 h 3588988"/>
              <a:gd name="connsiteX23-495" fmla="*/ 975418 w 1404434"/>
              <a:gd name="connsiteY23-496" fmla="*/ 2314762 h 3588988"/>
              <a:gd name="connsiteX24-497" fmla="*/ 899218 w 1404434"/>
              <a:gd name="connsiteY24-498" fmla="*/ 2552887 h 3588988"/>
              <a:gd name="connsiteX25-499" fmla="*/ 1213543 w 1404434"/>
              <a:gd name="connsiteY25-500" fmla="*/ 2495737 h 3588988"/>
              <a:gd name="connsiteX26-501" fmla="*/ 1404043 w 1404434"/>
              <a:gd name="connsiteY26-502" fmla="*/ 2590987 h 3588988"/>
              <a:gd name="connsiteX27-503" fmla="*/ 1165918 w 1404434"/>
              <a:gd name="connsiteY27-504" fmla="*/ 2533837 h 3588988"/>
              <a:gd name="connsiteX28-505" fmla="*/ 832543 w 1404434"/>
              <a:gd name="connsiteY28-506" fmla="*/ 2695762 h 3588988"/>
              <a:gd name="connsiteX29-507" fmla="*/ 689668 w 1404434"/>
              <a:gd name="connsiteY29-508" fmla="*/ 3048187 h 3588988"/>
              <a:gd name="connsiteX30-509" fmla="*/ 918268 w 1404434"/>
              <a:gd name="connsiteY30-510" fmla="*/ 3381562 h 3588988"/>
              <a:gd name="connsiteX31-511" fmla="*/ 1016693 w 1404434"/>
              <a:gd name="connsiteY31-512" fmla="*/ 3543487 h 3588988"/>
              <a:gd name="connsiteX0-513" fmla="*/ 1016693 w 1404434"/>
              <a:gd name="connsiteY0-514" fmla="*/ 3543487 h 3592198"/>
              <a:gd name="connsiteX1-515" fmla="*/ 591243 w 1404434"/>
              <a:gd name="connsiteY1-516" fmla="*/ 3549837 h 3592198"/>
              <a:gd name="connsiteX2-517" fmla="*/ 394393 w 1404434"/>
              <a:gd name="connsiteY2-518" fmla="*/ 3038662 h 3592198"/>
              <a:gd name="connsiteX3-519" fmla="*/ 746818 w 1404434"/>
              <a:gd name="connsiteY3-520" fmla="*/ 2343337 h 3592198"/>
              <a:gd name="connsiteX4-521" fmla="*/ 560128 w 1404434"/>
              <a:gd name="connsiteY4-522" fmla="*/ 1884232 h 3592198"/>
              <a:gd name="connsiteX5-523" fmla="*/ 58 w 1404434"/>
              <a:gd name="connsiteY5-524" fmla="*/ 1832797 h 3592198"/>
              <a:gd name="connsiteX6-525" fmla="*/ 394393 w 1404434"/>
              <a:gd name="connsiteY6-526" fmla="*/ 1705162 h 3592198"/>
              <a:gd name="connsiteX7-527" fmla="*/ 642043 w 1404434"/>
              <a:gd name="connsiteY7-528" fmla="*/ 1838512 h 3592198"/>
              <a:gd name="connsiteX8-529" fmla="*/ 689668 w 1404434"/>
              <a:gd name="connsiteY8-530" fmla="*/ 1609912 h 3592198"/>
              <a:gd name="connsiteX9-531" fmla="*/ 823018 w 1404434"/>
              <a:gd name="connsiteY9-532" fmla="*/ 1295587 h 3592198"/>
              <a:gd name="connsiteX10-533" fmla="*/ 765868 w 1404434"/>
              <a:gd name="connsiteY10-534" fmla="*/ 771712 h 3592198"/>
              <a:gd name="connsiteX11-535" fmla="*/ 537268 w 1404434"/>
              <a:gd name="connsiteY11-536" fmla="*/ 628837 h 3592198"/>
              <a:gd name="connsiteX12-537" fmla="*/ 689668 w 1404434"/>
              <a:gd name="connsiteY12-538" fmla="*/ 628837 h 3592198"/>
              <a:gd name="connsiteX13-539" fmla="*/ 765868 w 1404434"/>
              <a:gd name="connsiteY13-540" fmla="*/ 714562 h 3592198"/>
              <a:gd name="connsiteX14-541" fmla="*/ 870643 w 1404434"/>
              <a:gd name="connsiteY14-542" fmla="*/ 187 h 3592198"/>
              <a:gd name="connsiteX15-543" fmla="*/ 832543 w 1404434"/>
              <a:gd name="connsiteY15-544" fmla="*/ 647887 h 3592198"/>
              <a:gd name="connsiteX16-545" fmla="*/ 908743 w 1404434"/>
              <a:gd name="connsiteY16-546" fmla="*/ 1038412 h 3592198"/>
              <a:gd name="connsiteX17-547" fmla="*/ 937318 w 1404434"/>
              <a:gd name="connsiteY17-548" fmla="*/ 1286062 h 3592198"/>
              <a:gd name="connsiteX18-549" fmla="*/ 1108768 w 1404434"/>
              <a:gd name="connsiteY18-550" fmla="*/ 1152712 h 3592198"/>
              <a:gd name="connsiteX19-551" fmla="*/ 1337368 w 1404434"/>
              <a:gd name="connsiteY19-552" fmla="*/ 1133662 h 3592198"/>
              <a:gd name="connsiteX20-553" fmla="*/ 1089718 w 1404434"/>
              <a:gd name="connsiteY20-554" fmla="*/ 1190812 h 3592198"/>
              <a:gd name="connsiteX21-555" fmla="*/ 880168 w 1404434"/>
              <a:gd name="connsiteY21-556" fmla="*/ 1495612 h 3592198"/>
              <a:gd name="connsiteX22-557" fmla="*/ 823018 w 1404434"/>
              <a:gd name="connsiteY22-558" fmla="*/ 1857562 h 3592198"/>
              <a:gd name="connsiteX23-559" fmla="*/ 975418 w 1404434"/>
              <a:gd name="connsiteY23-560" fmla="*/ 2314762 h 3592198"/>
              <a:gd name="connsiteX24-561" fmla="*/ 899218 w 1404434"/>
              <a:gd name="connsiteY24-562" fmla="*/ 2552887 h 3592198"/>
              <a:gd name="connsiteX25-563" fmla="*/ 1213543 w 1404434"/>
              <a:gd name="connsiteY25-564" fmla="*/ 2495737 h 3592198"/>
              <a:gd name="connsiteX26-565" fmla="*/ 1404043 w 1404434"/>
              <a:gd name="connsiteY26-566" fmla="*/ 2590987 h 3592198"/>
              <a:gd name="connsiteX27-567" fmla="*/ 1165918 w 1404434"/>
              <a:gd name="connsiteY27-568" fmla="*/ 2533837 h 3592198"/>
              <a:gd name="connsiteX28-569" fmla="*/ 832543 w 1404434"/>
              <a:gd name="connsiteY28-570" fmla="*/ 2695762 h 3592198"/>
              <a:gd name="connsiteX29-571" fmla="*/ 689668 w 1404434"/>
              <a:gd name="connsiteY29-572" fmla="*/ 3048187 h 3592198"/>
              <a:gd name="connsiteX30-573" fmla="*/ 918268 w 1404434"/>
              <a:gd name="connsiteY30-574" fmla="*/ 3381562 h 3592198"/>
              <a:gd name="connsiteX31-575" fmla="*/ 1016693 w 1404434"/>
              <a:gd name="connsiteY31-576" fmla="*/ 3543487 h 3592198"/>
              <a:gd name="connsiteX0-577" fmla="*/ 1016693 w 1404434"/>
              <a:gd name="connsiteY0-578" fmla="*/ 3543487 h 3558296"/>
              <a:gd name="connsiteX1-579" fmla="*/ 591243 w 1404434"/>
              <a:gd name="connsiteY1-580" fmla="*/ 3549837 h 3558296"/>
              <a:gd name="connsiteX2-581" fmla="*/ 394393 w 1404434"/>
              <a:gd name="connsiteY2-582" fmla="*/ 3038662 h 3558296"/>
              <a:gd name="connsiteX3-583" fmla="*/ 746818 w 1404434"/>
              <a:gd name="connsiteY3-584" fmla="*/ 2343337 h 3558296"/>
              <a:gd name="connsiteX4-585" fmla="*/ 560128 w 1404434"/>
              <a:gd name="connsiteY4-586" fmla="*/ 1884232 h 3558296"/>
              <a:gd name="connsiteX5-587" fmla="*/ 58 w 1404434"/>
              <a:gd name="connsiteY5-588" fmla="*/ 1832797 h 3558296"/>
              <a:gd name="connsiteX6-589" fmla="*/ 394393 w 1404434"/>
              <a:gd name="connsiteY6-590" fmla="*/ 1705162 h 3558296"/>
              <a:gd name="connsiteX7-591" fmla="*/ 642043 w 1404434"/>
              <a:gd name="connsiteY7-592" fmla="*/ 1838512 h 3558296"/>
              <a:gd name="connsiteX8-593" fmla="*/ 689668 w 1404434"/>
              <a:gd name="connsiteY8-594" fmla="*/ 1609912 h 3558296"/>
              <a:gd name="connsiteX9-595" fmla="*/ 823018 w 1404434"/>
              <a:gd name="connsiteY9-596" fmla="*/ 1295587 h 3558296"/>
              <a:gd name="connsiteX10-597" fmla="*/ 765868 w 1404434"/>
              <a:gd name="connsiteY10-598" fmla="*/ 771712 h 3558296"/>
              <a:gd name="connsiteX11-599" fmla="*/ 537268 w 1404434"/>
              <a:gd name="connsiteY11-600" fmla="*/ 628837 h 3558296"/>
              <a:gd name="connsiteX12-601" fmla="*/ 689668 w 1404434"/>
              <a:gd name="connsiteY12-602" fmla="*/ 628837 h 3558296"/>
              <a:gd name="connsiteX13-603" fmla="*/ 765868 w 1404434"/>
              <a:gd name="connsiteY13-604" fmla="*/ 714562 h 3558296"/>
              <a:gd name="connsiteX14-605" fmla="*/ 870643 w 1404434"/>
              <a:gd name="connsiteY14-606" fmla="*/ 187 h 3558296"/>
              <a:gd name="connsiteX15-607" fmla="*/ 832543 w 1404434"/>
              <a:gd name="connsiteY15-608" fmla="*/ 647887 h 3558296"/>
              <a:gd name="connsiteX16-609" fmla="*/ 908743 w 1404434"/>
              <a:gd name="connsiteY16-610" fmla="*/ 1038412 h 3558296"/>
              <a:gd name="connsiteX17-611" fmla="*/ 937318 w 1404434"/>
              <a:gd name="connsiteY17-612" fmla="*/ 1286062 h 3558296"/>
              <a:gd name="connsiteX18-613" fmla="*/ 1108768 w 1404434"/>
              <a:gd name="connsiteY18-614" fmla="*/ 1152712 h 3558296"/>
              <a:gd name="connsiteX19-615" fmla="*/ 1337368 w 1404434"/>
              <a:gd name="connsiteY19-616" fmla="*/ 1133662 h 3558296"/>
              <a:gd name="connsiteX20-617" fmla="*/ 1089718 w 1404434"/>
              <a:gd name="connsiteY20-618" fmla="*/ 1190812 h 3558296"/>
              <a:gd name="connsiteX21-619" fmla="*/ 880168 w 1404434"/>
              <a:gd name="connsiteY21-620" fmla="*/ 1495612 h 3558296"/>
              <a:gd name="connsiteX22-621" fmla="*/ 823018 w 1404434"/>
              <a:gd name="connsiteY22-622" fmla="*/ 1857562 h 3558296"/>
              <a:gd name="connsiteX23-623" fmla="*/ 975418 w 1404434"/>
              <a:gd name="connsiteY23-624" fmla="*/ 2314762 h 3558296"/>
              <a:gd name="connsiteX24-625" fmla="*/ 899218 w 1404434"/>
              <a:gd name="connsiteY24-626" fmla="*/ 2552887 h 3558296"/>
              <a:gd name="connsiteX25-627" fmla="*/ 1213543 w 1404434"/>
              <a:gd name="connsiteY25-628" fmla="*/ 2495737 h 3558296"/>
              <a:gd name="connsiteX26-629" fmla="*/ 1404043 w 1404434"/>
              <a:gd name="connsiteY26-630" fmla="*/ 2590987 h 3558296"/>
              <a:gd name="connsiteX27-631" fmla="*/ 1165918 w 1404434"/>
              <a:gd name="connsiteY27-632" fmla="*/ 2533837 h 3558296"/>
              <a:gd name="connsiteX28-633" fmla="*/ 832543 w 1404434"/>
              <a:gd name="connsiteY28-634" fmla="*/ 2695762 h 3558296"/>
              <a:gd name="connsiteX29-635" fmla="*/ 689668 w 1404434"/>
              <a:gd name="connsiteY29-636" fmla="*/ 3048187 h 3558296"/>
              <a:gd name="connsiteX30-637" fmla="*/ 918268 w 1404434"/>
              <a:gd name="connsiteY30-638" fmla="*/ 3381562 h 3558296"/>
              <a:gd name="connsiteX31-639" fmla="*/ 1016693 w 1404434"/>
              <a:gd name="connsiteY31-640" fmla="*/ 3543487 h 3558296"/>
              <a:gd name="connsiteX0-641" fmla="*/ 1016693 w 1404434"/>
              <a:gd name="connsiteY0-642" fmla="*/ 3543487 h 3550128"/>
              <a:gd name="connsiteX1-643" fmla="*/ 591243 w 1404434"/>
              <a:gd name="connsiteY1-644" fmla="*/ 3549837 h 3550128"/>
              <a:gd name="connsiteX2-645" fmla="*/ 394393 w 1404434"/>
              <a:gd name="connsiteY2-646" fmla="*/ 3038662 h 3550128"/>
              <a:gd name="connsiteX3-647" fmla="*/ 746818 w 1404434"/>
              <a:gd name="connsiteY3-648" fmla="*/ 2343337 h 3550128"/>
              <a:gd name="connsiteX4-649" fmla="*/ 560128 w 1404434"/>
              <a:gd name="connsiteY4-650" fmla="*/ 1884232 h 3550128"/>
              <a:gd name="connsiteX5-651" fmla="*/ 58 w 1404434"/>
              <a:gd name="connsiteY5-652" fmla="*/ 1832797 h 3550128"/>
              <a:gd name="connsiteX6-653" fmla="*/ 394393 w 1404434"/>
              <a:gd name="connsiteY6-654" fmla="*/ 1705162 h 3550128"/>
              <a:gd name="connsiteX7-655" fmla="*/ 642043 w 1404434"/>
              <a:gd name="connsiteY7-656" fmla="*/ 1838512 h 3550128"/>
              <a:gd name="connsiteX8-657" fmla="*/ 689668 w 1404434"/>
              <a:gd name="connsiteY8-658" fmla="*/ 1609912 h 3550128"/>
              <a:gd name="connsiteX9-659" fmla="*/ 823018 w 1404434"/>
              <a:gd name="connsiteY9-660" fmla="*/ 1295587 h 3550128"/>
              <a:gd name="connsiteX10-661" fmla="*/ 765868 w 1404434"/>
              <a:gd name="connsiteY10-662" fmla="*/ 771712 h 3550128"/>
              <a:gd name="connsiteX11-663" fmla="*/ 537268 w 1404434"/>
              <a:gd name="connsiteY11-664" fmla="*/ 628837 h 3550128"/>
              <a:gd name="connsiteX12-665" fmla="*/ 689668 w 1404434"/>
              <a:gd name="connsiteY12-666" fmla="*/ 628837 h 3550128"/>
              <a:gd name="connsiteX13-667" fmla="*/ 765868 w 1404434"/>
              <a:gd name="connsiteY13-668" fmla="*/ 714562 h 3550128"/>
              <a:gd name="connsiteX14-669" fmla="*/ 870643 w 1404434"/>
              <a:gd name="connsiteY14-670" fmla="*/ 187 h 3550128"/>
              <a:gd name="connsiteX15-671" fmla="*/ 832543 w 1404434"/>
              <a:gd name="connsiteY15-672" fmla="*/ 647887 h 3550128"/>
              <a:gd name="connsiteX16-673" fmla="*/ 908743 w 1404434"/>
              <a:gd name="connsiteY16-674" fmla="*/ 1038412 h 3550128"/>
              <a:gd name="connsiteX17-675" fmla="*/ 937318 w 1404434"/>
              <a:gd name="connsiteY17-676" fmla="*/ 1286062 h 3550128"/>
              <a:gd name="connsiteX18-677" fmla="*/ 1108768 w 1404434"/>
              <a:gd name="connsiteY18-678" fmla="*/ 1152712 h 3550128"/>
              <a:gd name="connsiteX19-679" fmla="*/ 1337368 w 1404434"/>
              <a:gd name="connsiteY19-680" fmla="*/ 1133662 h 3550128"/>
              <a:gd name="connsiteX20-681" fmla="*/ 1089718 w 1404434"/>
              <a:gd name="connsiteY20-682" fmla="*/ 1190812 h 3550128"/>
              <a:gd name="connsiteX21-683" fmla="*/ 880168 w 1404434"/>
              <a:gd name="connsiteY21-684" fmla="*/ 1495612 h 3550128"/>
              <a:gd name="connsiteX22-685" fmla="*/ 823018 w 1404434"/>
              <a:gd name="connsiteY22-686" fmla="*/ 1857562 h 3550128"/>
              <a:gd name="connsiteX23-687" fmla="*/ 975418 w 1404434"/>
              <a:gd name="connsiteY23-688" fmla="*/ 2314762 h 3550128"/>
              <a:gd name="connsiteX24-689" fmla="*/ 899218 w 1404434"/>
              <a:gd name="connsiteY24-690" fmla="*/ 2552887 h 3550128"/>
              <a:gd name="connsiteX25-691" fmla="*/ 1213543 w 1404434"/>
              <a:gd name="connsiteY25-692" fmla="*/ 2495737 h 3550128"/>
              <a:gd name="connsiteX26-693" fmla="*/ 1404043 w 1404434"/>
              <a:gd name="connsiteY26-694" fmla="*/ 2590987 h 3550128"/>
              <a:gd name="connsiteX27-695" fmla="*/ 1165918 w 1404434"/>
              <a:gd name="connsiteY27-696" fmla="*/ 2533837 h 3550128"/>
              <a:gd name="connsiteX28-697" fmla="*/ 832543 w 1404434"/>
              <a:gd name="connsiteY28-698" fmla="*/ 2695762 h 3550128"/>
              <a:gd name="connsiteX29-699" fmla="*/ 689668 w 1404434"/>
              <a:gd name="connsiteY29-700" fmla="*/ 3048187 h 3550128"/>
              <a:gd name="connsiteX30-701" fmla="*/ 918268 w 1404434"/>
              <a:gd name="connsiteY30-702" fmla="*/ 3381562 h 3550128"/>
              <a:gd name="connsiteX31-703" fmla="*/ 1016693 w 1404434"/>
              <a:gd name="connsiteY31-704" fmla="*/ 3543487 h 3550128"/>
              <a:gd name="connsiteX0-705" fmla="*/ 1016693 w 1404434"/>
              <a:gd name="connsiteY0-706" fmla="*/ 3543487 h 3550128"/>
              <a:gd name="connsiteX1-707" fmla="*/ 591243 w 1404434"/>
              <a:gd name="connsiteY1-708" fmla="*/ 3549837 h 3550128"/>
              <a:gd name="connsiteX2-709" fmla="*/ 394393 w 1404434"/>
              <a:gd name="connsiteY2-710" fmla="*/ 3038662 h 3550128"/>
              <a:gd name="connsiteX3-711" fmla="*/ 746818 w 1404434"/>
              <a:gd name="connsiteY3-712" fmla="*/ 2343337 h 3550128"/>
              <a:gd name="connsiteX4-713" fmla="*/ 560128 w 1404434"/>
              <a:gd name="connsiteY4-714" fmla="*/ 1884232 h 3550128"/>
              <a:gd name="connsiteX5-715" fmla="*/ 58 w 1404434"/>
              <a:gd name="connsiteY5-716" fmla="*/ 1832797 h 3550128"/>
              <a:gd name="connsiteX6-717" fmla="*/ 394393 w 1404434"/>
              <a:gd name="connsiteY6-718" fmla="*/ 1705162 h 3550128"/>
              <a:gd name="connsiteX7-719" fmla="*/ 642043 w 1404434"/>
              <a:gd name="connsiteY7-720" fmla="*/ 1838512 h 3550128"/>
              <a:gd name="connsiteX8-721" fmla="*/ 689668 w 1404434"/>
              <a:gd name="connsiteY8-722" fmla="*/ 1609912 h 3550128"/>
              <a:gd name="connsiteX9-723" fmla="*/ 823018 w 1404434"/>
              <a:gd name="connsiteY9-724" fmla="*/ 1295587 h 3550128"/>
              <a:gd name="connsiteX10-725" fmla="*/ 765868 w 1404434"/>
              <a:gd name="connsiteY10-726" fmla="*/ 771712 h 3550128"/>
              <a:gd name="connsiteX11-727" fmla="*/ 537268 w 1404434"/>
              <a:gd name="connsiteY11-728" fmla="*/ 628837 h 3550128"/>
              <a:gd name="connsiteX12-729" fmla="*/ 689668 w 1404434"/>
              <a:gd name="connsiteY12-730" fmla="*/ 628837 h 3550128"/>
              <a:gd name="connsiteX13-731" fmla="*/ 765868 w 1404434"/>
              <a:gd name="connsiteY13-732" fmla="*/ 714562 h 3550128"/>
              <a:gd name="connsiteX14-733" fmla="*/ 870643 w 1404434"/>
              <a:gd name="connsiteY14-734" fmla="*/ 187 h 3550128"/>
              <a:gd name="connsiteX15-735" fmla="*/ 832543 w 1404434"/>
              <a:gd name="connsiteY15-736" fmla="*/ 647887 h 3550128"/>
              <a:gd name="connsiteX16-737" fmla="*/ 908743 w 1404434"/>
              <a:gd name="connsiteY16-738" fmla="*/ 1038412 h 3550128"/>
              <a:gd name="connsiteX17-739" fmla="*/ 937318 w 1404434"/>
              <a:gd name="connsiteY17-740" fmla="*/ 1286062 h 3550128"/>
              <a:gd name="connsiteX18-741" fmla="*/ 1108768 w 1404434"/>
              <a:gd name="connsiteY18-742" fmla="*/ 1152712 h 3550128"/>
              <a:gd name="connsiteX19-743" fmla="*/ 1337368 w 1404434"/>
              <a:gd name="connsiteY19-744" fmla="*/ 1133662 h 3550128"/>
              <a:gd name="connsiteX20-745" fmla="*/ 1089718 w 1404434"/>
              <a:gd name="connsiteY20-746" fmla="*/ 1190812 h 3550128"/>
              <a:gd name="connsiteX21-747" fmla="*/ 880168 w 1404434"/>
              <a:gd name="connsiteY21-748" fmla="*/ 1495612 h 3550128"/>
              <a:gd name="connsiteX22-749" fmla="*/ 823018 w 1404434"/>
              <a:gd name="connsiteY22-750" fmla="*/ 1857562 h 3550128"/>
              <a:gd name="connsiteX23-751" fmla="*/ 975418 w 1404434"/>
              <a:gd name="connsiteY23-752" fmla="*/ 2314762 h 3550128"/>
              <a:gd name="connsiteX24-753" fmla="*/ 899218 w 1404434"/>
              <a:gd name="connsiteY24-754" fmla="*/ 2552887 h 3550128"/>
              <a:gd name="connsiteX25-755" fmla="*/ 1213543 w 1404434"/>
              <a:gd name="connsiteY25-756" fmla="*/ 2495737 h 3550128"/>
              <a:gd name="connsiteX26-757" fmla="*/ 1404043 w 1404434"/>
              <a:gd name="connsiteY26-758" fmla="*/ 2590987 h 3550128"/>
              <a:gd name="connsiteX27-759" fmla="*/ 1165918 w 1404434"/>
              <a:gd name="connsiteY27-760" fmla="*/ 2533837 h 3550128"/>
              <a:gd name="connsiteX28-761" fmla="*/ 832543 w 1404434"/>
              <a:gd name="connsiteY28-762" fmla="*/ 2695762 h 3550128"/>
              <a:gd name="connsiteX29-763" fmla="*/ 689668 w 1404434"/>
              <a:gd name="connsiteY29-764" fmla="*/ 3048187 h 3550128"/>
              <a:gd name="connsiteX30-765" fmla="*/ 918268 w 1404434"/>
              <a:gd name="connsiteY30-766" fmla="*/ 3381562 h 3550128"/>
              <a:gd name="connsiteX31-767" fmla="*/ 1016693 w 1404434"/>
              <a:gd name="connsiteY31-768" fmla="*/ 3543487 h 3550128"/>
              <a:gd name="connsiteX0-769" fmla="*/ 1016693 w 1404434"/>
              <a:gd name="connsiteY0-770" fmla="*/ 3543487 h 3550128"/>
              <a:gd name="connsiteX1-771" fmla="*/ 591243 w 1404434"/>
              <a:gd name="connsiteY1-772" fmla="*/ 3549837 h 3550128"/>
              <a:gd name="connsiteX2-773" fmla="*/ 394393 w 1404434"/>
              <a:gd name="connsiteY2-774" fmla="*/ 3038662 h 3550128"/>
              <a:gd name="connsiteX3-775" fmla="*/ 746818 w 1404434"/>
              <a:gd name="connsiteY3-776" fmla="*/ 2343337 h 3550128"/>
              <a:gd name="connsiteX4-777" fmla="*/ 560128 w 1404434"/>
              <a:gd name="connsiteY4-778" fmla="*/ 1884232 h 3550128"/>
              <a:gd name="connsiteX5-779" fmla="*/ 58 w 1404434"/>
              <a:gd name="connsiteY5-780" fmla="*/ 1832797 h 3550128"/>
              <a:gd name="connsiteX6-781" fmla="*/ 394393 w 1404434"/>
              <a:gd name="connsiteY6-782" fmla="*/ 1705162 h 3550128"/>
              <a:gd name="connsiteX7-783" fmla="*/ 642043 w 1404434"/>
              <a:gd name="connsiteY7-784" fmla="*/ 1838512 h 3550128"/>
              <a:gd name="connsiteX8-785" fmla="*/ 689668 w 1404434"/>
              <a:gd name="connsiteY8-786" fmla="*/ 1609912 h 3550128"/>
              <a:gd name="connsiteX9-787" fmla="*/ 823018 w 1404434"/>
              <a:gd name="connsiteY9-788" fmla="*/ 1295587 h 3550128"/>
              <a:gd name="connsiteX10-789" fmla="*/ 765868 w 1404434"/>
              <a:gd name="connsiteY10-790" fmla="*/ 771712 h 3550128"/>
              <a:gd name="connsiteX11-791" fmla="*/ 537268 w 1404434"/>
              <a:gd name="connsiteY11-792" fmla="*/ 628837 h 3550128"/>
              <a:gd name="connsiteX12-793" fmla="*/ 689668 w 1404434"/>
              <a:gd name="connsiteY12-794" fmla="*/ 628837 h 3550128"/>
              <a:gd name="connsiteX13-795" fmla="*/ 765868 w 1404434"/>
              <a:gd name="connsiteY13-796" fmla="*/ 714562 h 3550128"/>
              <a:gd name="connsiteX14-797" fmla="*/ 870643 w 1404434"/>
              <a:gd name="connsiteY14-798" fmla="*/ 187 h 3550128"/>
              <a:gd name="connsiteX15-799" fmla="*/ 832543 w 1404434"/>
              <a:gd name="connsiteY15-800" fmla="*/ 647887 h 3550128"/>
              <a:gd name="connsiteX16-801" fmla="*/ 908743 w 1404434"/>
              <a:gd name="connsiteY16-802" fmla="*/ 1038412 h 3550128"/>
              <a:gd name="connsiteX17-803" fmla="*/ 937318 w 1404434"/>
              <a:gd name="connsiteY17-804" fmla="*/ 1286062 h 3550128"/>
              <a:gd name="connsiteX18-805" fmla="*/ 1108768 w 1404434"/>
              <a:gd name="connsiteY18-806" fmla="*/ 1152712 h 3550128"/>
              <a:gd name="connsiteX19-807" fmla="*/ 1337368 w 1404434"/>
              <a:gd name="connsiteY19-808" fmla="*/ 1133662 h 3550128"/>
              <a:gd name="connsiteX20-809" fmla="*/ 1089718 w 1404434"/>
              <a:gd name="connsiteY20-810" fmla="*/ 1190812 h 3550128"/>
              <a:gd name="connsiteX21-811" fmla="*/ 880168 w 1404434"/>
              <a:gd name="connsiteY21-812" fmla="*/ 1495612 h 3550128"/>
              <a:gd name="connsiteX22-813" fmla="*/ 823018 w 1404434"/>
              <a:gd name="connsiteY22-814" fmla="*/ 1857562 h 3550128"/>
              <a:gd name="connsiteX23-815" fmla="*/ 975418 w 1404434"/>
              <a:gd name="connsiteY23-816" fmla="*/ 2314762 h 3550128"/>
              <a:gd name="connsiteX24-817" fmla="*/ 899218 w 1404434"/>
              <a:gd name="connsiteY24-818" fmla="*/ 2552887 h 3550128"/>
              <a:gd name="connsiteX25-819" fmla="*/ 1213543 w 1404434"/>
              <a:gd name="connsiteY25-820" fmla="*/ 2495737 h 3550128"/>
              <a:gd name="connsiteX26-821" fmla="*/ 1404043 w 1404434"/>
              <a:gd name="connsiteY26-822" fmla="*/ 2590987 h 3550128"/>
              <a:gd name="connsiteX27-823" fmla="*/ 1165918 w 1404434"/>
              <a:gd name="connsiteY27-824" fmla="*/ 2533837 h 3550128"/>
              <a:gd name="connsiteX28-825" fmla="*/ 832543 w 1404434"/>
              <a:gd name="connsiteY28-826" fmla="*/ 2695762 h 3550128"/>
              <a:gd name="connsiteX29-827" fmla="*/ 689668 w 1404434"/>
              <a:gd name="connsiteY29-828" fmla="*/ 3048187 h 3550128"/>
              <a:gd name="connsiteX30-829" fmla="*/ 918268 w 1404434"/>
              <a:gd name="connsiteY30-830" fmla="*/ 3381562 h 3550128"/>
              <a:gd name="connsiteX31-831" fmla="*/ 1016693 w 1404434"/>
              <a:gd name="connsiteY31-832" fmla="*/ 3543487 h 3550128"/>
              <a:gd name="connsiteX0-833" fmla="*/ 1016693 w 1404434"/>
              <a:gd name="connsiteY0-834" fmla="*/ 3543487 h 3550128"/>
              <a:gd name="connsiteX1-835" fmla="*/ 591243 w 1404434"/>
              <a:gd name="connsiteY1-836" fmla="*/ 3549837 h 3550128"/>
              <a:gd name="connsiteX2-837" fmla="*/ 394393 w 1404434"/>
              <a:gd name="connsiteY2-838" fmla="*/ 3038662 h 3550128"/>
              <a:gd name="connsiteX3-839" fmla="*/ 746818 w 1404434"/>
              <a:gd name="connsiteY3-840" fmla="*/ 2343337 h 3550128"/>
              <a:gd name="connsiteX4-841" fmla="*/ 560128 w 1404434"/>
              <a:gd name="connsiteY4-842" fmla="*/ 1884232 h 3550128"/>
              <a:gd name="connsiteX5-843" fmla="*/ 58 w 1404434"/>
              <a:gd name="connsiteY5-844" fmla="*/ 1832797 h 3550128"/>
              <a:gd name="connsiteX6-845" fmla="*/ 394393 w 1404434"/>
              <a:gd name="connsiteY6-846" fmla="*/ 1705162 h 3550128"/>
              <a:gd name="connsiteX7-847" fmla="*/ 642043 w 1404434"/>
              <a:gd name="connsiteY7-848" fmla="*/ 1838512 h 3550128"/>
              <a:gd name="connsiteX8-849" fmla="*/ 689668 w 1404434"/>
              <a:gd name="connsiteY8-850" fmla="*/ 1609912 h 3550128"/>
              <a:gd name="connsiteX9-851" fmla="*/ 823018 w 1404434"/>
              <a:gd name="connsiteY9-852" fmla="*/ 1295587 h 3550128"/>
              <a:gd name="connsiteX10-853" fmla="*/ 765868 w 1404434"/>
              <a:gd name="connsiteY10-854" fmla="*/ 771712 h 3550128"/>
              <a:gd name="connsiteX11-855" fmla="*/ 537268 w 1404434"/>
              <a:gd name="connsiteY11-856" fmla="*/ 628837 h 3550128"/>
              <a:gd name="connsiteX12-857" fmla="*/ 689668 w 1404434"/>
              <a:gd name="connsiteY12-858" fmla="*/ 628837 h 3550128"/>
              <a:gd name="connsiteX13-859" fmla="*/ 765868 w 1404434"/>
              <a:gd name="connsiteY13-860" fmla="*/ 714562 h 3550128"/>
              <a:gd name="connsiteX14-861" fmla="*/ 870643 w 1404434"/>
              <a:gd name="connsiteY14-862" fmla="*/ 187 h 3550128"/>
              <a:gd name="connsiteX15-863" fmla="*/ 832543 w 1404434"/>
              <a:gd name="connsiteY15-864" fmla="*/ 647887 h 3550128"/>
              <a:gd name="connsiteX16-865" fmla="*/ 908743 w 1404434"/>
              <a:gd name="connsiteY16-866" fmla="*/ 1038412 h 3550128"/>
              <a:gd name="connsiteX17-867" fmla="*/ 937318 w 1404434"/>
              <a:gd name="connsiteY17-868" fmla="*/ 1286062 h 3550128"/>
              <a:gd name="connsiteX18-869" fmla="*/ 1108768 w 1404434"/>
              <a:gd name="connsiteY18-870" fmla="*/ 1152712 h 3550128"/>
              <a:gd name="connsiteX19-871" fmla="*/ 1337368 w 1404434"/>
              <a:gd name="connsiteY19-872" fmla="*/ 1133662 h 3550128"/>
              <a:gd name="connsiteX20-873" fmla="*/ 1089718 w 1404434"/>
              <a:gd name="connsiteY20-874" fmla="*/ 1190812 h 3550128"/>
              <a:gd name="connsiteX21-875" fmla="*/ 880168 w 1404434"/>
              <a:gd name="connsiteY21-876" fmla="*/ 1495612 h 3550128"/>
              <a:gd name="connsiteX22-877" fmla="*/ 823018 w 1404434"/>
              <a:gd name="connsiteY22-878" fmla="*/ 1857562 h 3550128"/>
              <a:gd name="connsiteX23-879" fmla="*/ 975418 w 1404434"/>
              <a:gd name="connsiteY23-880" fmla="*/ 2314762 h 3550128"/>
              <a:gd name="connsiteX24-881" fmla="*/ 899218 w 1404434"/>
              <a:gd name="connsiteY24-882" fmla="*/ 2552887 h 3550128"/>
              <a:gd name="connsiteX25-883" fmla="*/ 1213543 w 1404434"/>
              <a:gd name="connsiteY25-884" fmla="*/ 2495737 h 3550128"/>
              <a:gd name="connsiteX26-885" fmla="*/ 1404043 w 1404434"/>
              <a:gd name="connsiteY26-886" fmla="*/ 2590987 h 3550128"/>
              <a:gd name="connsiteX27-887" fmla="*/ 1165918 w 1404434"/>
              <a:gd name="connsiteY27-888" fmla="*/ 2533837 h 3550128"/>
              <a:gd name="connsiteX28-889" fmla="*/ 832543 w 1404434"/>
              <a:gd name="connsiteY28-890" fmla="*/ 2695762 h 3550128"/>
              <a:gd name="connsiteX29-891" fmla="*/ 689668 w 1404434"/>
              <a:gd name="connsiteY29-892" fmla="*/ 3048187 h 3550128"/>
              <a:gd name="connsiteX30-893" fmla="*/ 918268 w 1404434"/>
              <a:gd name="connsiteY30-894" fmla="*/ 3381562 h 3550128"/>
              <a:gd name="connsiteX31-895" fmla="*/ 1016693 w 1404434"/>
              <a:gd name="connsiteY31-896" fmla="*/ 3543487 h 3550128"/>
              <a:gd name="connsiteX0-897" fmla="*/ 1016693 w 1404434"/>
              <a:gd name="connsiteY0-898" fmla="*/ 3543487 h 3550128"/>
              <a:gd name="connsiteX1-899" fmla="*/ 591243 w 1404434"/>
              <a:gd name="connsiteY1-900" fmla="*/ 3549837 h 3550128"/>
              <a:gd name="connsiteX2-901" fmla="*/ 394393 w 1404434"/>
              <a:gd name="connsiteY2-902" fmla="*/ 3038662 h 3550128"/>
              <a:gd name="connsiteX3-903" fmla="*/ 746818 w 1404434"/>
              <a:gd name="connsiteY3-904" fmla="*/ 2343337 h 3550128"/>
              <a:gd name="connsiteX4-905" fmla="*/ 560128 w 1404434"/>
              <a:gd name="connsiteY4-906" fmla="*/ 1884232 h 3550128"/>
              <a:gd name="connsiteX5-907" fmla="*/ 58 w 1404434"/>
              <a:gd name="connsiteY5-908" fmla="*/ 1832797 h 3550128"/>
              <a:gd name="connsiteX6-909" fmla="*/ 394393 w 1404434"/>
              <a:gd name="connsiteY6-910" fmla="*/ 1705162 h 3550128"/>
              <a:gd name="connsiteX7-911" fmla="*/ 642043 w 1404434"/>
              <a:gd name="connsiteY7-912" fmla="*/ 1838512 h 3550128"/>
              <a:gd name="connsiteX8-913" fmla="*/ 689668 w 1404434"/>
              <a:gd name="connsiteY8-914" fmla="*/ 1609912 h 3550128"/>
              <a:gd name="connsiteX9-915" fmla="*/ 823018 w 1404434"/>
              <a:gd name="connsiteY9-916" fmla="*/ 1295587 h 3550128"/>
              <a:gd name="connsiteX10-917" fmla="*/ 765868 w 1404434"/>
              <a:gd name="connsiteY10-918" fmla="*/ 771712 h 3550128"/>
              <a:gd name="connsiteX11-919" fmla="*/ 537268 w 1404434"/>
              <a:gd name="connsiteY11-920" fmla="*/ 628837 h 3550128"/>
              <a:gd name="connsiteX12-921" fmla="*/ 689668 w 1404434"/>
              <a:gd name="connsiteY12-922" fmla="*/ 628837 h 3550128"/>
              <a:gd name="connsiteX13-923" fmla="*/ 765868 w 1404434"/>
              <a:gd name="connsiteY13-924" fmla="*/ 714562 h 3550128"/>
              <a:gd name="connsiteX14-925" fmla="*/ 870643 w 1404434"/>
              <a:gd name="connsiteY14-926" fmla="*/ 187 h 3550128"/>
              <a:gd name="connsiteX15-927" fmla="*/ 832543 w 1404434"/>
              <a:gd name="connsiteY15-928" fmla="*/ 647887 h 3550128"/>
              <a:gd name="connsiteX16-929" fmla="*/ 908743 w 1404434"/>
              <a:gd name="connsiteY16-930" fmla="*/ 1038412 h 3550128"/>
              <a:gd name="connsiteX17-931" fmla="*/ 937318 w 1404434"/>
              <a:gd name="connsiteY17-932" fmla="*/ 1286062 h 3550128"/>
              <a:gd name="connsiteX18-933" fmla="*/ 1108768 w 1404434"/>
              <a:gd name="connsiteY18-934" fmla="*/ 1152712 h 3550128"/>
              <a:gd name="connsiteX19-935" fmla="*/ 1337368 w 1404434"/>
              <a:gd name="connsiteY19-936" fmla="*/ 1133662 h 3550128"/>
              <a:gd name="connsiteX20-937" fmla="*/ 1089718 w 1404434"/>
              <a:gd name="connsiteY20-938" fmla="*/ 1190812 h 3550128"/>
              <a:gd name="connsiteX21-939" fmla="*/ 880168 w 1404434"/>
              <a:gd name="connsiteY21-940" fmla="*/ 1495612 h 3550128"/>
              <a:gd name="connsiteX22-941" fmla="*/ 823018 w 1404434"/>
              <a:gd name="connsiteY22-942" fmla="*/ 1857562 h 3550128"/>
              <a:gd name="connsiteX23-943" fmla="*/ 975418 w 1404434"/>
              <a:gd name="connsiteY23-944" fmla="*/ 2314762 h 3550128"/>
              <a:gd name="connsiteX24-945" fmla="*/ 899218 w 1404434"/>
              <a:gd name="connsiteY24-946" fmla="*/ 2552887 h 3550128"/>
              <a:gd name="connsiteX25-947" fmla="*/ 1213543 w 1404434"/>
              <a:gd name="connsiteY25-948" fmla="*/ 2495737 h 3550128"/>
              <a:gd name="connsiteX26-949" fmla="*/ 1404043 w 1404434"/>
              <a:gd name="connsiteY26-950" fmla="*/ 2590987 h 3550128"/>
              <a:gd name="connsiteX27-951" fmla="*/ 1165918 w 1404434"/>
              <a:gd name="connsiteY27-952" fmla="*/ 2533837 h 3550128"/>
              <a:gd name="connsiteX28-953" fmla="*/ 832543 w 1404434"/>
              <a:gd name="connsiteY28-954" fmla="*/ 2695762 h 3550128"/>
              <a:gd name="connsiteX29-955" fmla="*/ 689668 w 1404434"/>
              <a:gd name="connsiteY29-956" fmla="*/ 3048187 h 3550128"/>
              <a:gd name="connsiteX30-957" fmla="*/ 918268 w 1404434"/>
              <a:gd name="connsiteY30-958" fmla="*/ 3381562 h 3550128"/>
              <a:gd name="connsiteX31-959" fmla="*/ 1016693 w 1404434"/>
              <a:gd name="connsiteY31-960" fmla="*/ 3543487 h 3550128"/>
              <a:gd name="connsiteX0-961" fmla="*/ 1016693 w 1404434"/>
              <a:gd name="connsiteY0-962" fmla="*/ 3543487 h 3550128"/>
              <a:gd name="connsiteX1-963" fmla="*/ 591243 w 1404434"/>
              <a:gd name="connsiteY1-964" fmla="*/ 3549837 h 3550128"/>
              <a:gd name="connsiteX2-965" fmla="*/ 394393 w 1404434"/>
              <a:gd name="connsiteY2-966" fmla="*/ 3038662 h 3550128"/>
              <a:gd name="connsiteX3-967" fmla="*/ 746818 w 1404434"/>
              <a:gd name="connsiteY3-968" fmla="*/ 2343337 h 3550128"/>
              <a:gd name="connsiteX4-969" fmla="*/ 560128 w 1404434"/>
              <a:gd name="connsiteY4-970" fmla="*/ 1884232 h 3550128"/>
              <a:gd name="connsiteX5-971" fmla="*/ 58 w 1404434"/>
              <a:gd name="connsiteY5-972" fmla="*/ 1832797 h 3550128"/>
              <a:gd name="connsiteX6-973" fmla="*/ 394393 w 1404434"/>
              <a:gd name="connsiteY6-974" fmla="*/ 1705162 h 3550128"/>
              <a:gd name="connsiteX7-975" fmla="*/ 642043 w 1404434"/>
              <a:gd name="connsiteY7-976" fmla="*/ 1838512 h 3550128"/>
              <a:gd name="connsiteX8-977" fmla="*/ 689668 w 1404434"/>
              <a:gd name="connsiteY8-978" fmla="*/ 1609912 h 3550128"/>
              <a:gd name="connsiteX9-979" fmla="*/ 823018 w 1404434"/>
              <a:gd name="connsiteY9-980" fmla="*/ 1295587 h 3550128"/>
              <a:gd name="connsiteX10-981" fmla="*/ 765868 w 1404434"/>
              <a:gd name="connsiteY10-982" fmla="*/ 771712 h 3550128"/>
              <a:gd name="connsiteX11-983" fmla="*/ 537268 w 1404434"/>
              <a:gd name="connsiteY11-984" fmla="*/ 628837 h 3550128"/>
              <a:gd name="connsiteX12-985" fmla="*/ 689668 w 1404434"/>
              <a:gd name="connsiteY12-986" fmla="*/ 628837 h 3550128"/>
              <a:gd name="connsiteX13-987" fmla="*/ 765868 w 1404434"/>
              <a:gd name="connsiteY13-988" fmla="*/ 714562 h 3550128"/>
              <a:gd name="connsiteX14-989" fmla="*/ 870643 w 1404434"/>
              <a:gd name="connsiteY14-990" fmla="*/ 187 h 3550128"/>
              <a:gd name="connsiteX15-991" fmla="*/ 832543 w 1404434"/>
              <a:gd name="connsiteY15-992" fmla="*/ 647887 h 3550128"/>
              <a:gd name="connsiteX16-993" fmla="*/ 908743 w 1404434"/>
              <a:gd name="connsiteY16-994" fmla="*/ 1038412 h 3550128"/>
              <a:gd name="connsiteX17-995" fmla="*/ 937318 w 1404434"/>
              <a:gd name="connsiteY17-996" fmla="*/ 1286062 h 3550128"/>
              <a:gd name="connsiteX18-997" fmla="*/ 1108768 w 1404434"/>
              <a:gd name="connsiteY18-998" fmla="*/ 1152712 h 3550128"/>
              <a:gd name="connsiteX19-999" fmla="*/ 1337368 w 1404434"/>
              <a:gd name="connsiteY19-1000" fmla="*/ 1133662 h 3550128"/>
              <a:gd name="connsiteX20-1001" fmla="*/ 1089718 w 1404434"/>
              <a:gd name="connsiteY20-1002" fmla="*/ 1190812 h 3550128"/>
              <a:gd name="connsiteX21-1003" fmla="*/ 880168 w 1404434"/>
              <a:gd name="connsiteY21-1004" fmla="*/ 1495612 h 3550128"/>
              <a:gd name="connsiteX22-1005" fmla="*/ 823018 w 1404434"/>
              <a:gd name="connsiteY22-1006" fmla="*/ 1857562 h 3550128"/>
              <a:gd name="connsiteX23-1007" fmla="*/ 975418 w 1404434"/>
              <a:gd name="connsiteY23-1008" fmla="*/ 2314762 h 3550128"/>
              <a:gd name="connsiteX24-1009" fmla="*/ 899218 w 1404434"/>
              <a:gd name="connsiteY24-1010" fmla="*/ 2552887 h 3550128"/>
              <a:gd name="connsiteX25-1011" fmla="*/ 1213543 w 1404434"/>
              <a:gd name="connsiteY25-1012" fmla="*/ 2495737 h 3550128"/>
              <a:gd name="connsiteX26-1013" fmla="*/ 1404043 w 1404434"/>
              <a:gd name="connsiteY26-1014" fmla="*/ 2590987 h 3550128"/>
              <a:gd name="connsiteX27-1015" fmla="*/ 1165918 w 1404434"/>
              <a:gd name="connsiteY27-1016" fmla="*/ 2533837 h 3550128"/>
              <a:gd name="connsiteX28-1017" fmla="*/ 832543 w 1404434"/>
              <a:gd name="connsiteY28-1018" fmla="*/ 2695762 h 3550128"/>
              <a:gd name="connsiteX29-1019" fmla="*/ 689668 w 1404434"/>
              <a:gd name="connsiteY29-1020" fmla="*/ 3048187 h 3550128"/>
              <a:gd name="connsiteX30-1021" fmla="*/ 918268 w 1404434"/>
              <a:gd name="connsiteY30-1022" fmla="*/ 3381562 h 3550128"/>
              <a:gd name="connsiteX31-1023" fmla="*/ 1016693 w 1404434"/>
              <a:gd name="connsiteY31-1024" fmla="*/ 3543487 h 3550128"/>
              <a:gd name="connsiteX0-1025" fmla="*/ 1016693 w 1404434"/>
              <a:gd name="connsiteY0-1026" fmla="*/ 3543487 h 3550128"/>
              <a:gd name="connsiteX1-1027" fmla="*/ 591243 w 1404434"/>
              <a:gd name="connsiteY1-1028" fmla="*/ 3549837 h 3550128"/>
              <a:gd name="connsiteX2-1029" fmla="*/ 394393 w 1404434"/>
              <a:gd name="connsiteY2-1030" fmla="*/ 3038662 h 3550128"/>
              <a:gd name="connsiteX3-1031" fmla="*/ 746818 w 1404434"/>
              <a:gd name="connsiteY3-1032" fmla="*/ 2343337 h 3550128"/>
              <a:gd name="connsiteX4-1033" fmla="*/ 560128 w 1404434"/>
              <a:gd name="connsiteY4-1034" fmla="*/ 1884232 h 3550128"/>
              <a:gd name="connsiteX5-1035" fmla="*/ 58 w 1404434"/>
              <a:gd name="connsiteY5-1036" fmla="*/ 1832797 h 3550128"/>
              <a:gd name="connsiteX6-1037" fmla="*/ 394393 w 1404434"/>
              <a:gd name="connsiteY6-1038" fmla="*/ 1705162 h 3550128"/>
              <a:gd name="connsiteX7-1039" fmla="*/ 642043 w 1404434"/>
              <a:gd name="connsiteY7-1040" fmla="*/ 1838512 h 3550128"/>
              <a:gd name="connsiteX8-1041" fmla="*/ 689668 w 1404434"/>
              <a:gd name="connsiteY8-1042" fmla="*/ 1609912 h 3550128"/>
              <a:gd name="connsiteX9-1043" fmla="*/ 823018 w 1404434"/>
              <a:gd name="connsiteY9-1044" fmla="*/ 1295587 h 3550128"/>
              <a:gd name="connsiteX10-1045" fmla="*/ 765868 w 1404434"/>
              <a:gd name="connsiteY10-1046" fmla="*/ 771712 h 3550128"/>
              <a:gd name="connsiteX11-1047" fmla="*/ 537268 w 1404434"/>
              <a:gd name="connsiteY11-1048" fmla="*/ 628837 h 3550128"/>
              <a:gd name="connsiteX12-1049" fmla="*/ 689668 w 1404434"/>
              <a:gd name="connsiteY12-1050" fmla="*/ 628837 h 3550128"/>
              <a:gd name="connsiteX13-1051" fmla="*/ 765868 w 1404434"/>
              <a:gd name="connsiteY13-1052" fmla="*/ 714562 h 3550128"/>
              <a:gd name="connsiteX14-1053" fmla="*/ 870643 w 1404434"/>
              <a:gd name="connsiteY14-1054" fmla="*/ 187 h 3550128"/>
              <a:gd name="connsiteX15-1055" fmla="*/ 832543 w 1404434"/>
              <a:gd name="connsiteY15-1056" fmla="*/ 647887 h 3550128"/>
              <a:gd name="connsiteX16-1057" fmla="*/ 908743 w 1404434"/>
              <a:gd name="connsiteY16-1058" fmla="*/ 1038412 h 3550128"/>
              <a:gd name="connsiteX17-1059" fmla="*/ 937318 w 1404434"/>
              <a:gd name="connsiteY17-1060" fmla="*/ 1286062 h 3550128"/>
              <a:gd name="connsiteX18-1061" fmla="*/ 1108768 w 1404434"/>
              <a:gd name="connsiteY18-1062" fmla="*/ 1152712 h 3550128"/>
              <a:gd name="connsiteX19-1063" fmla="*/ 1337368 w 1404434"/>
              <a:gd name="connsiteY19-1064" fmla="*/ 1133662 h 3550128"/>
              <a:gd name="connsiteX20-1065" fmla="*/ 1089718 w 1404434"/>
              <a:gd name="connsiteY20-1066" fmla="*/ 1190812 h 3550128"/>
              <a:gd name="connsiteX21-1067" fmla="*/ 880168 w 1404434"/>
              <a:gd name="connsiteY21-1068" fmla="*/ 1495612 h 3550128"/>
              <a:gd name="connsiteX22-1069" fmla="*/ 823018 w 1404434"/>
              <a:gd name="connsiteY22-1070" fmla="*/ 1857562 h 3550128"/>
              <a:gd name="connsiteX23-1071" fmla="*/ 975418 w 1404434"/>
              <a:gd name="connsiteY23-1072" fmla="*/ 2314762 h 3550128"/>
              <a:gd name="connsiteX24-1073" fmla="*/ 899218 w 1404434"/>
              <a:gd name="connsiteY24-1074" fmla="*/ 2552887 h 3550128"/>
              <a:gd name="connsiteX25-1075" fmla="*/ 1213543 w 1404434"/>
              <a:gd name="connsiteY25-1076" fmla="*/ 2495737 h 3550128"/>
              <a:gd name="connsiteX26-1077" fmla="*/ 1404043 w 1404434"/>
              <a:gd name="connsiteY26-1078" fmla="*/ 2590987 h 3550128"/>
              <a:gd name="connsiteX27-1079" fmla="*/ 1165918 w 1404434"/>
              <a:gd name="connsiteY27-1080" fmla="*/ 2533837 h 3550128"/>
              <a:gd name="connsiteX28-1081" fmla="*/ 832543 w 1404434"/>
              <a:gd name="connsiteY28-1082" fmla="*/ 2695762 h 3550128"/>
              <a:gd name="connsiteX29-1083" fmla="*/ 689668 w 1404434"/>
              <a:gd name="connsiteY29-1084" fmla="*/ 3048187 h 3550128"/>
              <a:gd name="connsiteX30-1085" fmla="*/ 918268 w 1404434"/>
              <a:gd name="connsiteY30-1086" fmla="*/ 3381562 h 3550128"/>
              <a:gd name="connsiteX31-1087" fmla="*/ 1016693 w 1404434"/>
              <a:gd name="connsiteY31-1088" fmla="*/ 3543487 h 3550128"/>
              <a:gd name="connsiteX0-1089" fmla="*/ 1016693 w 1404434"/>
              <a:gd name="connsiteY0-1090" fmla="*/ 3543487 h 3550128"/>
              <a:gd name="connsiteX1-1091" fmla="*/ 591243 w 1404434"/>
              <a:gd name="connsiteY1-1092" fmla="*/ 3549837 h 3550128"/>
              <a:gd name="connsiteX2-1093" fmla="*/ 394393 w 1404434"/>
              <a:gd name="connsiteY2-1094" fmla="*/ 3038662 h 3550128"/>
              <a:gd name="connsiteX3-1095" fmla="*/ 746818 w 1404434"/>
              <a:gd name="connsiteY3-1096" fmla="*/ 2343337 h 3550128"/>
              <a:gd name="connsiteX4-1097" fmla="*/ 560128 w 1404434"/>
              <a:gd name="connsiteY4-1098" fmla="*/ 1884232 h 3550128"/>
              <a:gd name="connsiteX5-1099" fmla="*/ 58 w 1404434"/>
              <a:gd name="connsiteY5-1100" fmla="*/ 1832797 h 3550128"/>
              <a:gd name="connsiteX6-1101" fmla="*/ 394393 w 1404434"/>
              <a:gd name="connsiteY6-1102" fmla="*/ 1705162 h 3550128"/>
              <a:gd name="connsiteX7-1103" fmla="*/ 642043 w 1404434"/>
              <a:gd name="connsiteY7-1104" fmla="*/ 1838512 h 3550128"/>
              <a:gd name="connsiteX8-1105" fmla="*/ 689668 w 1404434"/>
              <a:gd name="connsiteY8-1106" fmla="*/ 1609912 h 3550128"/>
              <a:gd name="connsiteX9-1107" fmla="*/ 823018 w 1404434"/>
              <a:gd name="connsiteY9-1108" fmla="*/ 1295587 h 3550128"/>
              <a:gd name="connsiteX10-1109" fmla="*/ 765868 w 1404434"/>
              <a:gd name="connsiteY10-1110" fmla="*/ 771712 h 3550128"/>
              <a:gd name="connsiteX11-1111" fmla="*/ 537268 w 1404434"/>
              <a:gd name="connsiteY11-1112" fmla="*/ 628837 h 3550128"/>
              <a:gd name="connsiteX12-1113" fmla="*/ 689668 w 1404434"/>
              <a:gd name="connsiteY12-1114" fmla="*/ 628837 h 3550128"/>
              <a:gd name="connsiteX13-1115" fmla="*/ 765868 w 1404434"/>
              <a:gd name="connsiteY13-1116" fmla="*/ 714562 h 3550128"/>
              <a:gd name="connsiteX14-1117" fmla="*/ 870643 w 1404434"/>
              <a:gd name="connsiteY14-1118" fmla="*/ 187 h 3550128"/>
              <a:gd name="connsiteX15-1119" fmla="*/ 832543 w 1404434"/>
              <a:gd name="connsiteY15-1120" fmla="*/ 647887 h 3550128"/>
              <a:gd name="connsiteX16-1121" fmla="*/ 908743 w 1404434"/>
              <a:gd name="connsiteY16-1122" fmla="*/ 1038412 h 3550128"/>
              <a:gd name="connsiteX17-1123" fmla="*/ 937318 w 1404434"/>
              <a:gd name="connsiteY17-1124" fmla="*/ 1286062 h 3550128"/>
              <a:gd name="connsiteX18-1125" fmla="*/ 1108768 w 1404434"/>
              <a:gd name="connsiteY18-1126" fmla="*/ 1152712 h 3550128"/>
              <a:gd name="connsiteX19-1127" fmla="*/ 1337368 w 1404434"/>
              <a:gd name="connsiteY19-1128" fmla="*/ 1133662 h 3550128"/>
              <a:gd name="connsiteX20-1129" fmla="*/ 1089718 w 1404434"/>
              <a:gd name="connsiteY20-1130" fmla="*/ 1190812 h 3550128"/>
              <a:gd name="connsiteX21-1131" fmla="*/ 880168 w 1404434"/>
              <a:gd name="connsiteY21-1132" fmla="*/ 1495612 h 3550128"/>
              <a:gd name="connsiteX22-1133" fmla="*/ 823018 w 1404434"/>
              <a:gd name="connsiteY22-1134" fmla="*/ 1857562 h 3550128"/>
              <a:gd name="connsiteX23-1135" fmla="*/ 975418 w 1404434"/>
              <a:gd name="connsiteY23-1136" fmla="*/ 2314762 h 3550128"/>
              <a:gd name="connsiteX24-1137" fmla="*/ 899218 w 1404434"/>
              <a:gd name="connsiteY24-1138" fmla="*/ 2552887 h 3550128"/>
              <a:gd name="connsiteX25-1139" fmla="*/ 1213543 w 1404434"/>
              <a:gd name="connsiteY25-1140" fmla="*/ 2495737 h 3550128"/>
              <a:gd name="connsiteX26-1141" fmla="*/ 1404043 w 1404434"/>
              <a:gd name="connsiteY26-1142" fmla="*/ 2590987 h 3550128"/>
              <a:gd name="connsiteX27-1143" fmla="*/ 1165918 w 1404434"/>
              <a:gd name="connsiteY27-1144" fmla="*/ 2533837 h 3550128"/>
              <a:gd name="connsiteX28-1145" fmla="*/ 832543 w 1404434"/>
              <a:gd name="connsiteY28-1146" fmla="*/ 2695762 h 3550128"/>
              <a:gd name="connsiteX29-1147" fmla="*/ 689668 w 1404434"/>
              <a:gd name="connsiteY29-1148" fmla="*/ 3048187 h 3550128"/>
              <a:gd name="connsiteX30-1149" fmla="*/ 918268 w 1404434"/>
              <a:gd name="connsiteY30-1150" fmla="*/ 3381562 h 3550128"/>
              <a:gd name="connsiteX31-1151" fmla="*/ 1016693 w 1404434"/>
              <a:gd name="connsiteY31-1152" fmla="*/ 3543487 h 3550128"/>
              <a:gd name="connsiteX0-1153" fmla="*/ 1016693 w 1404434"/>
              <a:gd name="connsiteY0-1154" fmla="*/ 3543487 h 3550128"/>
              <a:gd name="connsiteX1-1155" fmla="*/ 591243 w 1404434"/>
              <a:gd name="connsiteY1-1156" fmla="*/ 3549837 h 3550128"/>
              <a:gd name="connsiteX2-1157" fmla="*/ 394393 w 1404434"/>
              <a:gd name="connsiteY2-1158" fmla="*/ 3038662 h 3550128"/>
              <a:gd name="connsiteX3-1159" fmla="*/ 746818 w 1404434"/>
              <a:gd name="connsiteY3-1160" fmla="*/ 2343337 h 3550128"/>
              <a:gd name="connsiteX4-1161" fmla="*/ 560128 w 1404434"/>
              <a:gd name="connsiteY4-1162" fmla="*/ 1884232 h 3550128"/>
              <a:gd name="connsiteX5-1163" fmla="*/ 58 w 1404434"/>
              <a:gd name="connsiteY5-1164" fmla="*/ 1832797 h 3550128"/>
              <a:gd name="connsiteX6-1165" fmla="*/ 394393 w 1404434"/>
              <a:gd name="connsiteY6-1166" fmla="*/ 1705162 h 3550128"/>
              <a:gd name="connsiteX7-1167" fmla="*/ 642043 w 1404434"/>
              <a:gd name="connsiteY7-1168" fmla="*/ 1838512 h 3550128"/>
              <a:gd name="connsiteX8-1169" fmla="*/ 689668 w 1404434"/>
              <a:gd name="connsiteY8-1170" fmla="*/ 1609912 h 3550128"/>
              <a:gd name="connsiteX9-1171" fmla="*/ 823018 w 1404434"/>
              <a:gd name="connsiteY9-1172" fmla="*/ 1295587 h 3550128"/>
              <a:gd name="connsiteX10-1173" fmla="*/ 765868 w 1404434"/>
              <a:gd name="connsiteY10-1174" fmla="*/ 771712 h 3550128"/>
              <a:gd name="connsiteX11-1175" fmla="*/ 537268 w 1404434"/>
              <a:gd name="connsiteY11-1176" fmla="*/ 628837 h 3550128"/>
              <a:gd name="connsiteX12-1177" fmla="*/ 689668 w 1404434"/>
              <a:gd name="connsiteY12-1178" fmla="*/ 628837 h 3550128"/>
              <a:gd name="connsiteX13-1179" fmla="*/ 765868 w 1404434"/>
              <a:gd name="connsiteY13-1180" fmla="*/ 714562 h 3550128"/>
              <a:gd name="connsiteX14-1181" fmla="*/ 870643 w 1404434"/>
              <a:gd name="connsiteY14-1182" fmla="*/ 187 h 3550128"/>
              <a:gd name="connsiteX15-1183" fmla="*/ 832543 w 1404434"/>
              <a:gd name="connsiteY15-1184" fmla="*/ 647887 h 3550128"/>
              <a:gd name="connsiteX16-1185" fmla="*/ 908743 w 1404434"/>
              <a:gd name="connsiteY16-1186" fmla="*/ 1038412 h 3550128"/>
              <a:gd name="connsiteX17-1187" fmla="*/ 937318 w 1404434"/>
              <a:gd name="connsiteY17-1188" fmla="*/ 1286062 h 3550128"/>
              <a:gd name="connsiteX18-1189" fmla="*/ 1108768 w 1404434"/>
              <a:gd name="connsiteY18-1190" fmla="*/ 1152712 h 3550128"/>
              <a:gd name="connsiteX19-1191" fmla="*/ 1337368 w 1404434"/>
              <a:gd name="connsiteY19-1192" fmla="*/ 1133662 h 3550128"/>
              <a:gd name="connsiteX20-1193" fmla="*/ 1089718 w 1404434"/>
              <a:gd name="connsiteY20-1194" fmla="*/ 1190812 h 3550128"/>
              <a:gd name="connsiteX21-1195" fmla="*/ 880168 w 1404434"/>
              <a:gd name="connsiteY21-1196" fmla="*/ 1495612 h 3550128"/>
              <a:gd name="connsiteX22-1197" fmla="*/ 823018 w 1404434"/>
              <a:gd name="connsiteY22-1198" fmla="*/ 1857562 h 3550128"/>
              <a:gd name="connsiteX23-1199" fmla="*/ 975418 w 1404434"/>
              <a:gd name="connsiteY23-1200" fmla="*/ 2314762 h 3550128"/>
              <a:gd name="connsiteX24-1201" fmla="*/ 899218 w 1404434"/>
              <a:gd name="connsiteY24-1202" fmla="*/ 2552887 h 3550128"/>
              <a:gd name="connsiteX25-1203" fmla="*/ 1213543 w 1404434"/>
              <a:gd name="connsiteY25-1204" fmla="*/ 2495737 h 3550128"/>
              <a:gd name="connsiteX26-1205" fmla="*/ 1404043 w 1404434"/>
              <a:gd name="connsiteY26-1206" fmla="*/ 2590987 h 3550128"/>
              <a:gd name="connsiteX27-1207" fmla="*/ 1165918 w 1404434"/>
              <a:gd name="connsiteY27-1208" fmla="*/ 2533837 h 3550128"/>
              <a:gd name="connsiteX28-1209" fmla="*/ 832543 w 1404434"/>
              <a:gd name="connsiteY28-1210" fmla="*/ 2695762 h 3550128"/>
              <a:gd name="connsiteX29-1211" fmla="*/ 689668 w 1404434"/>
              <a:gd name="connsiteY29-1212" fmla="*/ 3048187 h 3550128"/>
              <a:gd name="connsiteX30-1213" fmla="*/ 918268 w 1404434"/>
              <a:gd name="connsiteY30-1214" fmla="*/ 3381562 h 3550128"/>
              <a:gd name="connsiteX31-1215" fmla="*/ 1016693 w 1404434"/>
              <a:gd name="connsiteY31-1216" fmla="*/ 3543487 h 3550128"/>
              <a:gd name="connsiteX0-1217" fmla="*/ 1016693 w 1404434"/>
              <a:gd name="connsiteY0-1218" fmla="*/ 3543487 h 3550128"/>
              <a:gd name="connsiteX1-1219" fmla="*/ 591243 w 1404434"/>
              <a:gd name="connsiteY1-1220" fmla="*/ 3549837 h 3550128"/>
              <a:gd name="connsiteX2-1221" fmla="*/ 394393 w 1404434"/>
              <a:gd name="connsiteY2-1222" fmla="*/ 3038662 h 3550128"/>
              <a:gd name="connsiteX3-1223" fmla="*/ 746818 w 1404434"/>
              <a:gd name="connsiteY3-1224" fmla="*/ 2343337 h 3550128"/>
              <a:gd name="connsiteX4-1225" fmla="*/ 560128 w 1404434"/>
              <a:gd name="connsiteY4-1226" fmla="*/ 1884232 h 3550128"/>
              <a:gd name="connsiteX5-1227" fmla="*/ 58 w 1404434"/>
              <a:gd name="connsiteY5-1228" fmla="*/ 1832797 h 3550128"/>
              <a:gd name="connsiteX6-1229" fmla="*/ 394393 w 1404434"/>
              <a:gd name="connsiteY6-1230" fmla="*/ 1705162 h 3550128"/>
              <a:gd name="connsiteX7-1231" fmla="*/ 642043 w 1404434"/>
              <a:gd name="connsiteY7-1232" fmla="*/ 1838512 h 3550128"/>
              <a:gd name="connsiteX8-1233" fmla="*/ 689668 w 1404434"/>
              <a:gd name="connsiteY8-1234" fmla="*/ 1609912 h 3550128"/>
              <a:gd name="connsiteX9-1235" fmla="*/ 823018 w 1404434"/>
              <a:gd name="connsiteY9-1236" fmla="*/ 1295587 h 3550128"/>
              <a:gd name="connsiteX10-1237" fmla="*/ 765868 w 1404434"/>
              <a:gd name="connsiteY10-1238" fmla="*/ 771712 h 3550128"/>
              <a:gd name="connsiteX11-1239" fmla="*/ 537268 w 1404434"/>
              <a:gd name="connsiteY11-1240" fmla="*/ 628837 h 3550128"/>
              <a:gd name="connsiteX12-1241" fmla="*/ 689668 w 1404434"/>
              <a:gd name="connsiteY12-1242" fmla="*/ 628837 h 3550128"/>
              <a:gd name="connsiteX13-1243" fmla="*/ 765868 w 1404434"/>
              <a:gd name="connsiteY13-1244" fmla="*/ 714562 h 3550128"/>
              <a:gd name="connsiteX14-1245" fmla="*/ 870643 w 1404434"/>
              <a:gd name="connsiteY14-1246" fmla="*/ 187 h 3550128"/>
              <a:gd name="connsiteX15-1247" fmla="*/ 832543 w 1404434"/>
              <a:gd name="connsiteY15-1248" fmla="*/ 647887 h 3550128"/>
              <a:gd name="connsiteX16-1249" fmla="*/ 908743 w 1404434"/>
              <a:gd name="connsiteY16-1250" fmla="*/ 1038412 h 3550128"/>
              <a:gd name="connsiteX17-1251" fmla="*/ 937318 w 1404434"/>
              <a:gd name="connsiteY17-1252" fmla="*/ 1286062 h 3550128"/>
              <a:gd name="connsiteX18-1253" fmla="*/ 1108768 w 1404434"/>
              <a:gd name="connsiteY18-1254" fmla="*/ 1152712 h 3550128"/>
              <a:gd name="connsiteX19-1255" fmla="*/ 1337368 w 1404434"/>
              <a:gd name="connsiteY19-1256" fmla="*/ 1133662 h 3550128"/>
              <a:gd name="connsiteX20-1257" fmla="*/ 1089718 w 1404434"/>
              <a:gd name="connsiteY20-1258" fmla="*/ 1190812 h 3550128"/>
              <a:gd name="connsiteX21-1259" fmla="*/ 880168 w 1404434"/>
              <a:gd name="connsiteY21-1260" fmla="*/ 1495612 h 3550128"/>
              <a:gd name="connsiteX22-1261" fmla="*/ 823018 w 1404434"/>
              <a:gd name="connsiteY22-1262" fmla="*/ 1857562 h 3550128"/>
              <a:gd name="connsiteX23-1263" fmla="*/ 975418 w 1404434"/>
              <a:gd name="connsiteY23-1264" fmla="*/ 2314762 h 3550128"/>
              <a:gd name="connsiteX24-1265" fmla="*/ 899218 w 1404434"/>
              <a:gd name="connsiteY24-1266" fmla="*/ 2552887 h 3550128"/>
              <a:gd name="connsiteX25-1267" fmla="*/ 1213543 w 1404434"/>
              <a:gd name="connsiteY25-1268" fmla="*/ 2495737 h 3550128"/>
              <a:gd name="connsiteX26-1269" fmla="*/ 1404043 w 1404434"/>
              <a:gd name="connsiteY26-1270" fmla="*/ 2590987 h 3550128"/>
              <a:gd name="connsiteX27-1271" fmla="*/ 1165918 w 1404434"/>
              <a:gd name="connsiteY27-1272" fmla="*/ 2533837 h 3550128"/>
              <a:gd name="connsiteX28-1273" fmla="*/ 832543 w 1404434"/>
              <a:gd name="connsiteY28-1274" fmla="*/ 2695762 h 3550128"/>
              <a:gd name="connsiteX29-1275" fmla="*/ 689668 w 1404434"/>
              <a:gd name="connsiteY29-1276" fmla="*/ 3048187 h 3550128"/>
              <a:gd name="connsiteX30-1277" fmla="*/ 918268 w 1404434"/>
              <a:gd name="connsiteY30-1278" fmla="*/ 3381562 h 3550128"/>
              <a:gd name="connsiteX31-1279" fmla="*/ 1016693 w 1404434"/>
              <a:gd name="connsiteY31-1280" fmla="*/ 3543487 h 3550128"/>
              <a:gd name="connsiteX0-1281" fmla="*/ 1016693 w 1404434"/>
              <a:gd name="connsiteY0-1282" fmla="*/ 3543487 h 3550128"/>
              <a:gd name="connsiteX1-1283" fmla="*/ 591243 w 1404434"/>
              <a:gd name="connsiteY1-1284" fmla="*/ 3549837 h 3550128"/>
              <a:gd name="connsiteX2-1285" fmla="*/ 394393 w 1404434"/>
              <a:gd name="connsiteY2-1286" fmla="*/ 3038662 h 3550128"/>
              <a:gd name="connsiteX3-1287" fmla="*/ 746818 w 1404434"/>
              <a:gd name="connsiteY3-1288" fmla="*/ 2343337 h 3550128"/>
              <a:gd name="connsiteX4-1289" fmla="*/ 560128 w 1404434"/>
              <a:gd name="connsiteY4-1290" fmla="*/ 1884232 h 3550128"/>
              <a:gd name="connsiteX5-1291" fmla="*/ 58 w 1404434"/>
              <a:gd name="connsiteY5-1292" fmla="*/ 1832797 h 3550128"/>
              <a:gd name="connsiteX6-1293" fmla="*/ 394393 w 1404434"/>
              <a:gd name="connsiteY6-1294" fmla="*/ 1705162 h 3550128"/>
              <a:gd name="connsiteX7-1295" fmla="*/ 642043 w 1404434"/>
              <a:gd name="connsiteY7-1296" fmla="*/ 1838512 h 3550128"/>
              <a:gd name="connsiteX8-1297" fmla="*/ 689668 w 1404434"/>
              <a:gd name="connsiteY8-1298" fmla="*/ 1609912 h 3550128"/>
              <a:gd name="connsiteX9-1299" fmla="*/ 823018 w 1404434"/>
              <a:gd name="connsiteY9-1300" fmla="*/ 1295587 h 3550128"/>
              <a:gd name="connsiteX10-1301" fmla="*/ 765868 w 1404434"/>
              <a:gd name="connsiteY10-1302" fmla="*/ 771712 h 3550128"/>
              <a:gd name="connsiteX11-1303" fmla="*/ 537268 w 1404434"/>
              <a:gd name="connsiteY11-1304" fmla="*/ 628837 h 3550128"/>
              <a:gd name="connsiteX12-1305" fmla="*/ 689668 w 1404434"/>
              <a:gd name="connsiteY12-1306" fmla="*/ 628837 h 3550128"/>
              <a:gd name="connsiteX13-1307" fmla="*/ 765868 w 1404434"/>
              <a:gd name="connsiteY13-1308" fmla="*/ 714562 h 3550128"/>
              <a:gd name="connsiteX14-1309" fmla="*/ 870643 w 1404434"/>
              <a:gd name="connsiteY14-1310" fmla="*/ 187 h 3550128"/>
              <a:gd name="connsiteX15-1311" fmla="*/ 832543 w 1404434"/>
              <a:gd name="connsiteY15-1312" fmla="*/ 647887 h 3550128"/>
              <a:gd name="connsiteX16-1313" fmla="*/ 908743 w 1404434"/>
              <a:gd name="connsiteY16-1314" fmla="*/ 1038412 h 3550128"/>
              <a:gd name="connsiteX17-1315" fmla="*/ 937318 w 1404434"/>
              <a:gd name="connsiteY17-1316" fmla="*/ 1286062 h 3550128"/>
              <a:gd name="connsiteX18-1317" fmla="*/ 1108768 w 1404434"/>
              <a:gd name="connsiteY18-1318" fmla="*/ 1152712 h 3550128"/>
              <a:gd name="connsiteX19-1319" fmla="*/ 1337368 w 1404434"/>
              <a:gd name="connsiteY19-1320" fmla="*/ 1133662 h 3550128"/>
              <a:gd name="connsiteX20-1321" fmla="*/ 1089718 w 1404434"/>
              <a:gd name="connsiteY20-1322" fmla="*/ 1190812 h 3550128"/>
              <a:gd name="connsiteX21-1323" fmla="*/ 880168 w 1404434"/>
              <a:gd name="connsiteY21-1324" fmla="*/ 1495612 h 3550128"/>
              <a:gd name="connsiteX22-1325" fmla="*/ 823018 w 1404434"/>
              <a:gd name="connsiteY22-1326" fmla="*/ 1857562 h 3550128"/>
              <a:gd name="connsiteX23-1327" fmla="*/ 975418 w 1404434"/>
              <a:gd name="connsiteY23-1328" fmla="*/ 2314762 h 3550128"/>
              <a:gd name="connsiteX24-1329" fmla="*/ 899218 w 1404434"/>
              <a:gd name="connsiteY24-1330" fmla="*/ 2552887 h 3550128"/>
              <a:gd name="connsiteX25-1331" fmla="*/ 1213543 w 1404434"/>
              <a:gd name="connsiteY25-1332" fmla="*/ 2495737 h 3550128"/>
              <a:gd name="connsiteX26-1333" fmla="*/ 1404043 w 1404434"/>
              <a:gd name="connsiteY26-1334" fmla="*/ 2590987 h 3550128"/>
              <a:gd name="connsiteX27-1335" fmla="*/ 1165918 w 1404434"/>
              <a:gd name="connsiteY27-1336" fmla="*/ 2533837 h 3550128"/>
              <a:gd name="connsiteX28-1337" fmla="*/ 832543 w 1404434"/>
              <a:gd name="connsiteY28-1338" fmla="*/ 2695762 h 3550128"/>
              <a:gd name="connsiteX29-1339" fmla="*/ 689668 w 1404434"/>
              <a:gd name="connsiteY29-1340" fmla="*/ 3048187 h 3550128"/>
              <a:gd name="connsiteX30-1341" fmla="*/ 918268 w 1404434"/>
              <a:gd name="connsiteY30-1342" fmla="*/ 3381562 h 3550128"/>
              <a:gd name="connsiteX31-1343" fmla="*/ 1016693 w 1404434"/>
              <a:gd name="connsiteY31-1344" fmla="*/ 3543487 h 3550128"/>
              <a:gd name="connsiteX0-1345" fmla="*/ 1016693 w 1404387"/>
              <a:gd name="connsiteY0-1346" fmla="*/ 3543487 h 3550128"/>
              <a:gd name="connsiteX1-1347" fmla="*/ 591243 w 1404387"/>
              <a:gd name="connsiteY1-1348" fmla="*/ 3549837 h 3550128"/>
              <a:gd name="connsiteX2-1349" fmla="*/ 394393 w 1404387"/>
              <a:gd name="connsiteY2-1350" fmla="*/ 3038662 h 3550128"/>
              <a:gd name="connsiteX3-1351" fmla="*/ 746818 w 1404387"/>
              <a:gd name="connsiteY3-1352" fmla="*/ 2343337 h 3550128"/>
              <a:gd name="connsiteX4-1353" fmla="*/ 560128 w 1404387"/>
              <a:gd name="connsiteY4-1354" fmla="*/ 1884232 h 3550128"/>
              <a:gd name="connsiteX5-1355" fmla="*/ 58 w 1404387"/>
              <a:gd name="connsiteY5-1356" fmla="*/ 1832797 h 3550128"/>
              <a:gd name="connsiteX6-1357" fmla="*/ 394393 w 1404387"/>
              <a:gd name="connsiteY6-1358" fmla="*/ 1705162 h 3550128"/>
              <a:gd name="connsiteX7-1359" fmla="*/ 642043 w 1404387"/>
              <a:gd name="connsiteY7-1360" fmla="*/ 1838512 h 3550128"/>
              <a:gd name="connsiteX8-1361" fmla="*/ 689668 w 1404387"/>
              <a:gd name="connsiteY8-1362" fmla="*/ 1609912 h 3550128"/>
              <a:gd name="connsiteX9-1363" fmla="*/ 823018 w 1404387"/>
              <a:gd name="connsiteY9-1364" fmla="*/ 1295587 h 3550128"/>
              <a:gd name="connsiteX10-1365" fmla="*/ 765868 w 1404387"/>
              <a:gd name="connsiteY10-1366" fmla="*/ 771712 h 3550128"/>
              <a:gd name="connsiteX11-1367" fmla="*/ 537268 w 1404387"/>
              <a:gd name="connsiteY11-1368" fmla="*/ 628837 h 3550128"/>
              <a:gd name="connsiteX12-1369" fmla="*/ 689668 w 1404387"/>
              <a:gd name="connsiteY12-1370" fmla="*/ 628837 h 3550128"/>
              <a:gd name="connsiteX13-1371" fmla="*/ 765868 w 1404387"/>
              <a:gd name="connsiteY13-1372" fmla="*/ 714562 h 3550128"/>
              <a:gd name="connsiteX14-1373" fmla="*/ 870643 w 1404387"/>
              <a:gd name="connsiteY14-1374" fmla="*/ 187 h 3550128"/>
              <a:gd name="connsiteX15-1375" fmla="*/ 832543 w 1404387"/>
              <a:gd name="connsiteY15-1376" fmla="*/ 647887 h 3550128"/>
              <a:gd name="connsiteX16-1377" fmla="*/ 908743 w 1404387"/>
              <a:gd name="connsiteY16-1378" fmla="*/ 1038412 h 3550128"/>
              <a:gd name="connsiteX17-1379" fmla="*/ 937318 w 1404387"/>
              <a:gd name="connsiteY17-1380" fmla="*/ 1286062 h 3550128"/>
              <a:gd name="connsiteX18-1381" fmla="*/ 1108768 w 1404387"/>
              <a:gd name="connsiteY18-1382" fmla="*/ 1152712 h 3550128"/>
              <a:gd name="connsiteX19-1383" fmla="*/ 1337368 w 1404387"/>
              <a:gd name="connsiteY19-1384" fmla="*/ 1133662 h 3550128"/>
              <a:gd name="connsiteX20-1385" fmla="*/ 1089718 w 1404387"/>
              <a:gd name="connsiteY20-1386" fmla="*/ 1190812 h 3550128"/>
              <a:gd name="connsiteX21-1387" fmla="*/ 880168 w 1404387"/>
              <a:gd name="connsiteY21-1388" fmla="*/ 1495612 h 3550128"/>
              <a:gd name="connsiteX22-1389" fmla="*/ 823018 w 1404387"/>
              <a:gd name="connsiteY22-1390" fmla="*/ 1857562 h 3550128"/>
              <a:gd name="connsiteX23-1391" fmla="*/ 975418 w 1404387"/>
              <a:gd name="connsiteY23-1392" fmla="*/ 2314762 h 3550128"/>
              <a:gd name="connsiteX24-1393" fmla="*/ 899218 w 1404387"/>
              <a:gd name="connsiteY24-1394" fmla="*/ 2552887 h 3550128"/>
              <a:gd name="connsiteX25-1395" fmla="*/ 1213543 w 1404387"/>
              <a:gd name="connsiteY25-1396" fmla="*/ 2495737 h 3550128"/>
              <a:gd name="connsiteX26-1397" fmla="*/ 1404043 w 1404387"/>
              <a:gd name="connsiteY26-1398" fmla="*/ 2590987 h 3550128"/>
              <a:gd name="connsiteX27-1399" fmla="*/ 1169093 w 1404387"/>
              <a:gd name="connsiteY27-1400" fmla="*/ 2543362 h 3550128"/>
              <a:gd name="connsiteX28-1401" fmla="*/ 832543 w 1404387"/>
              <a:gd name="connsiteY28-1402" fmla="*/ 2695762 h 3550128"/>
              <a:gd name="connsiteX29-1403" fmla="*/ 689668 w 1404387"/>
              <a:gd name="connsiteY29-1404" fmla="*/ 3048187 h 3550128"/>
              <a:gd name="connsiteX30-1405" fmla="*/ 918268 w 1404387"/>
              <a:gd name="connsiteY30-1406" fmla="*/ 3381562 h 3550128"/>
              <a:gd name="connsiteX31-1407" fmla="*/ 1016693 w 1404387"/>
              <a:gd name="connsiteY31-1408" fmla="*/ 3543487 h 3550128"/>
              <a:gd name="connsiteX0-1409" fmla="*/ 1016693 w 1404387"/>
              <a:gd name="connsiteY0-1410" fmla="*/ 3543487 h 3550128"/>
              <a:gd name="connsiteX1-1411" fmla="*/ 591243 w 1404387"/>
              <a:gd name="connsiteY1-1412" fmla="*/ 3549837 h 3550128"/>
              <a:gd name="connsiteX2-1413" fmla="*/ 394393 w 1404387"/>
              <a:gd name="connsiteY2-1414" fmla="*/ 3038662 h 3550128"/>
              <a:gd name="connsiteX3-1415" fmla="*/ 746818 w 1404387"/>
              <a:gd name="connsiteY3-1416" fmla="*/ 2343337 h 3550128"/>
              <a:gd name="connsiteX4-1417" fmla="*/ 560128 w 1404387"/>
              <a:gd name="connsiteY4-1418" fmla="*/ 1884232 h 3550128"/>
              <a:gd name="connsiteX5-1419" fmla="*/ 58 w 1404387"/>
              <a:gd name="connsiteY5-1420" fmla="*/ 1832797 h 3550128"/>
              <a:gd name="connsiteX6-1421" fmla="*/ 394393 w 1404387"/>
              <a:gd name="connsiteY6-1422" fmla="*/ 1705162 h 3550128"/>
              <a:gd name="connsiteX7-1423" fmla="*/ 642043 w 1404387"/>
              <a:gd name="connsiteY7-1424" fmla="*/ 1838512 h 3550128"/>
              <a:gd name="connsiteX8-1425" fmla="*/ 689668 w 1404387"/>
              <a:gd name="connsiteY8-1426" fmla="*/ 1609912 h 3550128"/>
              <a:gd name="connsiteX9-1427" fmla="*/ 823018 w 1404387"/>
              <a:gd name="connsiteY9-1428" fmla="*/ 1295587 h 3550128"/>
              <a:gd name="connsiteX10-1429" fmla="*/ 765868 w 1404387"/>
              <a:gd name="connsiteY10-1430" fmla="*/ 771712 h 3550128"/>
              <a:gd name="connsiteX11-1431" fmla="*/ 537268 w 1404387"/>
              <a:gd name="connsiteY11-1432" fmla="*/ 628837 h 3550128"/>
              <a:gd name="connsiteX12-1433" fmla="*/ 689668 w 1404387"/>
              <a:gd name="connsiteY12-1434" fmla="*/ 628837 h 3550128"/>
              <a:gd name="connsiteX13-1435" fmla="*/ 765868 w 1404387"/>
              <a:gd name="connsiteY13-1436" fmla="*/ 714562 h 3550128"/>
              <a:gd name="connsiteX14-1437" fmla="*/ 870643 w 1404387"/>
              <a:gd name="connsiteY14-1438" fmla="*/ 187 h 3550128"/>
              <a:gd name="connsiteX15-1439" fmla="*/ 832543 w 1404387"/>
              <a:gd name="connsiteY15-1440" fmla="*/ 647887 h 3550128"/>
              <a:gd name="connsiteX16-1441" fmla="*/ 908743 w 1404387"/>
              <a:gd name="connsiteY16-1442" fmla="*/ 1038412 h 3550128"/>
              <a:gd name="connsiteX17-1443" fmla="*/ 937318 w 1404387"/>
              <a:gd name="connsiteY17-1444" fmla="*/ 1286062 h 3550128"/>
              <a:gd name="connsiteX18-1445" fmla="*/ 1108768 w 1404387"/>
              <a:gd name="connsiteY18-1446" fmla="*/ 1152712 h 3550128"/>
              <a:gd name="connsiteX19-1447" fmla="*/ 1337368 w 1404387"/>
              <a:gd name="connsiteY19-1448" fmla="*/ 1133662 h 3550128"/>
              <a:gd name="connsiteX20-1449" fmla="*/ 1089718 w 1404387"/>
              <a:gd name="connsiteY20-1450" fmla="*/ 1190812 h 3550128"/>
              <a:gd name="connsiteX21-1451" fmla="*/ 880168 w 1404387"/>
              <a:gd name="connsiteY21-1452" fmla="*/ 1495612 h 3550128"/>
              <a:gd name="connsiteX22-1453" fmla="*/ 823018 w 1404387"/>
              <a:gd name="connsiteY22-1454" fmla="*/ 1857562 h 3550128"/>
              <a:gd name="connsiteX23-1455" fmla="*/ 975418 w 1404387"/>
              <a:gd name="connsiteY23-1456" fmla="*/ 2314762 h 3550128"/>
              <a:gd name="connsiteX24-1457" fmla="*/ 899218 w 1404387"/>
              <a:gd name="connsiteY24-1458" fmla="*/ 2552887 h 3550128"/>
              <a:gd name="connsiteX25-1459" fmla="*/ 1213543 w 1404387"/>
              <a:gd name="connsiteY25-1460" fmla="*/ 2495737 h 3550128"/>
              <a:gd name="connsiteX26-1461" fmla="*/ 1404043 w 1404387"/>
              <a:gd name="connsiteY26-1462" fmla="*/ 2590987 h 3550128"/>
              <a:gd name="connsiteX27-1463" fmla="*/ 1169093 w 1404387"/>
              <a:gd name="connsiteY27-1464" fmla="*/ 2543362 h 3550128"/>
              <a:gd name="connsiteX28-1465" fmla="*/ 832543 w 1404387"/>
              <a:gd name="connsiteY28-1466" fmla="*/ 2695762 h 3550128"/>
              <a:gd name="connsiteX29-1467" fmla="*/ 689668 w 1404387"/>
              <a:gd name="connsiteY29-1468" fmla="*/ 3048187 h 3550128"/>
              <a:gd name="connsiteX30-1469" fmla="*/ 918268 w 1404387"/>
              <a:gd name="connsiteY30-1470" fmla="*/ 3381562 h 3550128"/>
              <a:gd name="connsiteX31-1471" fmla="*/ 1016693 w 1404387"/>
              <a:gd name="connsiteY31-1472" fmla="*/ 3543487 h 3550128"/>
              <a:gd name="connsiteX0-1473" fmla="*/ 1016693 w 1404160"/>
              <a:gd name="connsiteY0-1474" fmla="*/ 3543487 h 3550128"/>
              <a:gd name="connsiteX1-1475" fmla="*/ 591243 w 1404160"/>
              <a:gd name="connsiteY1-1476" fmla="*/ 3549837 h 3550128"/>
              <a:gd name="connsiteX2-1477" fmla="*/ 394393 w 1404160"/>
              <a:gd name="connsiteY2-1478" fmla="*/ 3038662 h 3550128"/>
              <a:gd name="connsiteX3-1479" fmla="*/ 746818 w 1404160"/>
              <a:gd name="connsiteY3-1480" fmla="*/ 2343337 h 3550128"/>
              <a:gd name="connsiteX4-1481" fmla="*/ 560128 w 1404160"/>
              <a:gd name="connsiteY4-1482" fmla="*/ 1884232 h 3550128"/>
              <a:gd name="connsiteX5-1483" fmla="*/ 58 w 1404160"/>
              <a:gd name="connsiteY5-1484" fmla="*/ 1832797 h 3550128"/>
              <a:gd name="connsiteX6-1485" fmla="*/ 394393 w 1404160"/>
              <a:gd name="connsiteY6-1486" fmla="*/ 1705162 h 3550128"/>
              <a:gd name="connsiteX7-1487" fmla="*/ 642043 w 1404160"/>
              <a:gd name="connsiteY7-1488" fmla="*/ 1838512 h 3550128"/>
              <a:gd name="connsiteX8-1489" fmla="*/ 689668 w 1404160"/>
              <a:gd name="connsiteY8-1490" fmla="*/ 1609912 h 3550128"/>
              <a:gd name="connsiteX9-1491" fmla="*/ 823018 w 1404160"/>
              <a:gd name="connsiteY9-1492" fmla="*/ 1295587 h 3550128"/>
              <a:gd name="connsiteX10-1493" fmla="*/ 765868 w 1404160"/>
              <a:gd name="connsiteY10-1494" fmla="*/ 771712 h 3550128"/>
              <a:gd name="connsiteX11-1495" fmla="*/ 537268 w 1404160"/>
              <a:gd name="connsiteY11-1496" fmla="*/ 628837 h 3550128"/>
              <a:gd name="connsiteX12-1497" fmla="*/ 689668 w 1404160"/>
              <a:gd name="connsiteY12-1498" fmla="*/ 628837 h 3550128"/>
              <a:gd name="connsiteX13-1499" fmla="*/ 765868 w 1404160"/>
              <a:gd name="connsiteY13-1500" fmla="*/ 714562 h 3550128"/>
              <a:gd name="connsiteX14-1501" fmla="*/ 870643 w 1404160"/>
              <a:gd name="connsiteY14-1502" fmla="*/ 187 h 3550128"/>
              <a:gd name="connsiteX15-1503" fmla="*/ 832543 w 1404160"/>
              <a:gd name="connsiteY15-1504" fmla="*/ 647887 h 3550128"/>
              <a:gd name="connsiteX16-1505" fmla="*/ 908743 w 1404160"/>
              <a:gd name="connsiteY16-1506" fmla="*/ 1038412 h 3550128"/>
              <a:gd name="connsiteX17-1507" fmla="*/ 937318 w 1404160"/>
              <a:gd name="connsiteY17-1508" fmla="*/ 1286062 h 3550128"/>
              <a:gd name="connsiteX18-1509" fmla="*/ 1108768 w 1404160"/>
              <a:gd name="connsiteY18-1510" fmla="*/ 1152712 h 3550128"/>
              <a:gd name="connsiteX19-1511" fmla="*/ 1337368 w 1404160"/>
              <a:gd name="connsiteY19-1512" fmla="*/ 1133662 h 3550128"/>
              <a:gd name="connsiteX20-1513" fmla="*/ 1089718 w 1404160"/>
              <a:gd name="connsiteY20-1514" fmla="*/ 1190812 h 3550128"/>
              <a:gd name="connsiteX21-1515" fmla="*/ 880168 w 1404160"/>
              <a:gd name="connsiteY21-1516" fmla="*/ 1495612 h 3550128"/>
              <a:gd name="connsiteX22-1517" fmla="*/ 823018 w 1404160"/>
              <a:gd name="connsiteY22-1518" fmla="*/ 1857562 h 3550128"/>
              <a:gd name="connsiteX23-1519" fmla="*/ 975418 w 1404160"/>
              <a:gd name="connsiteY23-1520" fmla="*/ 2314762 h 3550128"/>
              <a:gd name="connsiteX24-1521" fmla="*/ 899218 w 1404160"/>
              <a:gd name="connsiteY24-1522" fmla="*/ 2552887 h 3550128"/>
              <a:gd name="connsiteX25-1523" fmla="*/ 1213543 w 1404160"/>
              <a:gd name="connsiteY25-1524" fmla="*/ 2495737 h 3550128"/>
              <a:gd name="connsiteX26-1525" fmla="*/ 1404043 w 1404160"/>
              <a:gd name="connsiteY26-1526" fmla="*/ 2590987 h 3550128"/>
              <a:gd name="connsiteX27-1527" fmla="*/ 1188143 w 1404160"/>
              <a:gd name="connsiteY27-1528" fmla="*/ 2552887 h 3550128"/>
              <a:gd name="connsiteX28-1529" fmla="*/ 832543 w 1404160"/>
              <a:gd name="connsiteY28-1530" fmla="*/ 2695762 h 3550128"/>
              <a:gd name="connsiteX29-1531" fmla="*/ 689668 w 1404160"/>
              <a:gd name="connsiteY29-1532" fmla="*/ 3048187 h 3550128"/>
              <a:gd name="connsiteX30-1533" fmla="*/ 918268 w 1404160"/>
              <a:gd name="connsiteY30-1534" fmla="*/ 3381562 h 3550128"/>
              <a:gd name="connsiteX31-1535" fmla="*/ 1016693 w 1404160"/>
              <a:gd name="connsiteY31-1536" fmla="*/ 3543487 h 3550128"/>
              <a:gd name="connsiteX0-1537" fmla="*/ 1016693 w 1404160"/>
              <a:gd name="connsiteY0-1538" fmla="*/ 3543487 h 3550128"/>
              <a:gd name="connsiteX1-1539" fmla="*/ 591243 w 1404160"/>
              <a:gd name="connsiteY1-1540" fmla="*/ 3549837 h 3550128"/>
              <a:gd name="connsiteX2-1541" fmla="*/ 394393 w 1404160"/>
              <a:gd name="connsiteY2-1542" fmla="*/ 3038662 h 3550128"/>
              <a:gd name="connsiteX3-1543" fmla="*/ 746818 w 1404160"/>
              <a:gd name="connsiteY3-1544" fmla="*/ 2343337 h 3550128"/>
              <a:gd name="connsiteX4-1545" fmla="*/ 560128 w 1404160"/>
              <a:gd name="connsiteY4-1546" fmla="*/ 1884232 h 3550128"/>
              <a:gd name="connsiteX5-1547" fmla="*/ 58 w 1404160"/>
              <a:gd name="connsiteY5-1548" fmla="*/ 1832797 h 3550128"/>
              <a:gd name="connsiteX6-1549" fmla="*/ 394393 w 1404160"/>
              <a:gd name="connsiteY6-1550" fmla="*/ 1705162 h 3550128"/>
              <a:gd name="connsiteX7-1551" fmla="*/ 642043 w 1404160"/>
              <a:gd name="connsiteY7-1552" fmla="*/ 1838512 h 3550128"/>
              <a:gd name="connsiteX8-1553" fmla="*/ 689668 w 1404160"/>
              <a:gd name="connsiteY8-1554" fmla="*/ 1609912 h 3550128"/>
              <a:gd name="connsiteX9-1555" fmla="*/ 823018 w 1404160"/>
              <a:gd name="connsiteY9-1556" fmla="*/ 1295587 h 3550128"/>
              <a:gd name="connsiteX10-1557" fmla="*/ 765868 w 1404160"/>
              <a:gd name="connsiteY10-1558" fmla="*/ 771712 h 3550128"/>
              <a:gd name="connsiteX11-1559" fmla="*/ 537268 w 1404160"/>
              <a:gd name="connsiteY11-1560" fmla="*/ 628837 h 3550128"/>
              <a:gd name="connsiteX12-1561" fmla="*/ 689668 w 1404160"/>
              <a:gd name="connsiteY12-1562" fmla="*/ 628837 h 3550128"/>
              <a:gd name="connsiteX13-1563" fmla="*/ 765868 w 1404160"/>
              <a:gd name="connsiteY13-1564" fmla="*/ 714562 h 3550128"/>
              <a:gd name="connsiteX14-1565" fmla="*/ 870643 w 1404160"/>
              <a:gd name="connsiteY14-1566" fmla="*/ 187 h 3550128"/>
              <a:gd name="connsiteX15-1567" fmla="*/ 832543 w 1404160"/>
              <a:gd name="connsiteY15-1568" fmla="*/ 647887 h 3550128"/>
              <a:gd name="connsiteX16-1569" fmla="*/ 908743 w 1404160"/>
              <a:gd name="connsiteY16-1570" fmla="*/ 1038412 h 3550128"/>
              <a:gd name="connsiteX17-1571" fmla="*/ 937318 w 1404160"/>
              <a:gd name="connsiteY17-1572" fmla="*/ 1286062 h 3550128"/>
              <a:gd name="connsiteX18-1573" fmla="*/ 1108768 w 1404160"/>
              <a:gd name="connsiteY18-1574" fmla="*/ 1152712 h 3550128"/>
              <a:gd name="connsiteX19-1575" fmla="*/ 1337368 w 1404160"/>
              <a:gd name="connsiteY19-1576" fmla="*/ 1133662 h 3550128"/>
              <a:gd name="connsiteX20-1577" fmla="*/ 1089718 w 1404160"/>
              <a:gd name="connsiteY20-1578" fmla="*/ 1190812 h 3550128"/>
              <a:gd name="connsiteX21-1579" fmla="*/ 880168 w 1404160"/>
              <a:gd name="connsiteY21-1580" fmla="*/ 1495612 h 3550128"/>
              <a:gd name="connsiteX22-1581" fmla="*/ 823018 w 1404160"/>
              <a:gd name="connsiteY22-1582" fmla="*/ 1857562 h 3550128"/>
              <a:gd name="connsiteX23-1583" fmla="*/ 975418 w 1404160"/>
              <a:gd name="connsiteY23-1584" fmla="*/ 2314762 h 3550128"/>
              <a:gd name="connsiteX24-1585" fmla="*/ 899218 w 1404160"/>
              <a:gd name="connsiteY24-1586" fmla="*/ 2552887 h 3550128"/>
              <a:gd name="connsiteX25-1587" fmla="*/ 1213543 w 1404160"/>
              <a:gd name="connsiteY25-1588" fmla="*/ 2495737 h 3550128"/>
              <a:gd name="connsiteX26-1589" fmla="*/ 1404043 w 1404160"/>
              <a:gd name="connsiteY26-1590" fmla="*/ 2590987 h 3550128"/>
              <a:gd name="connsiteX27-1591" fmla="*/ 1188143 w 1404160"/>
              <a:gd name="connsiteY27-1592" fmla="*/ 2552887 h 3550128"/>
              <a:gd name="connsiteX28-1593" fmla="*/ 832543 w 1404160"/>
              <a:gd name="connsiteY28-1594" fmla="*/ 2695762 h 3550128"/>
              <a:gd name="connsiteX29-1595" fmla="*/ 689668 w 1404160"/>
              <a:gd name="connsiteY29-1596" fmla="*/ 3048187 h 3550128"/>
              <a:gd name="connsiteX30-1597" fmla="*/ 918268 w 1404160"/>
              <a:gd name="connsiteY30-1598" fmla="*/ 3381562 h 3550128"/>
              <a:gd name="connsiteX31-1599" fmla="*/ 1016693 w 1404160"/>
              <a:gd name="connsiteY31-1600" fmla="*/ 3543487 h 3550128"/>
              <a:gd name="connsiteX0-1601" fmla="*/ 1016693 w 1423196"/>
              <a:gd name="connsiteY0-1602" fmla="*/ 3543487 h 3550128"/>
              <a:gd name="connsiteX1-1603" fmla="*/ 591243 w 1423196"/>
              <a:gd name="connsiteY1-1604" fmla="*/ 3549837 h 3550128"/>
              <a:gd name="connsiteX2-1605" fmla="*/ 394393 w 1423196"/>
              <a:gd name="connsiteY2-1606" fmla="*/ 3038662 h 3550128"/>
              <a:gd name="connsiteX3-1607" fmla="*/ 746818 w 1423196"/>
              <a:gd name="connsiteY3-1608" fmla="*/ 2343337 h 3550128"/>
              <a:gd name="connsiteX4-1609" fmla="*/ 560128 w 1423196"/>
              <a:gd name="connsiteY4-1610" fmla="*/ 1884232 h 3550128"/>
              <a:gd name="connsiteX5-1611" fmla="*/ 58 w 1423196"/>
              <a:gd name="connsiteY5-1612" fmla="*/ 1832797 h 3550128"/>
              <a:gd name="connsiteX6-1613" fmla="*/ 394393 w 1423196"/>
              <a:gd name="connsiteY6-1614" fmla="*/ 1705162 h 3550128"/>
              <a:gd name="connsiteX7-1615" fmla="*/ 642043 w 1423196"/>
              <a:gd name="connsiteY7-1616" fmla="*/ 1838512 h 3550128"/>
              <a:gd name="connsiteX8-1617" fmla="*/ 689668 w 1423196"/>
              <a:gd name="connsiteY8-1618" fmla="*/ 1609912 h 3550128"/>
              <a:gd name="connsiteX9-1619" fmla="*/ 823018 w 1423196"/>
              <a:gd name="connsiteY9-1620" fmla="*/ 1295587 h 3550128"/>
              <a:gd name="connsiteX10-1621" fmla="*/ 765868 w 1423196"/>
              <a:gd name="connsiteY10-1622" fmla="*/ 771712 h 3550128"/>
              <a:gd name="connsiteX11-1623" fmla="*/ 537268 w 1423196"/>
              <a:gd name="connsiteY11-1624" fmla="*/ 628837 h 3550128"/>
              <a:gd name="connsiteX12-1625" fmla="*/ 689668 w 1423196"/>
              <a:gd name="connsiteY12-1626" fmla="*/ 628837 h 3550128"/>
              <a:gd name="connsiteX13-1627" fmla="*/ 765868 w 1423196"/>
              <a:gd name="connsiteY13-1628" fmla="*/ 714562 h 3550128"/>
              <a:gd name="connsiteX14-1629" fmla="*/ 870643 w 1423196"/>
              <a:gd name="connsiteY14-1630" fmla="*/ 187 h 3550128"/>
              <a:gd name="connsiteX15-1631" fmla="*/ 832543 w 1423196"/>
              <a:gd name="connsiteY15-1632" fmla="*/ 647887 h 3550128"/>
              <a:gd name="connsiteX16-1633" fmla="*/ 908743 w 1423196"/>
              <a:gd name="connsiteY16-1634" fmla="*/ 1038412 h 3550128"/>
              <a:gd name="connsiteX17-1635" fmla="*/ 937318 w 1423196"/>
              <a:gd name="connsiteY17-1636" fmla="*/ 1286062 h 3550128"/>
              <a:gd name="connsiteX18-1637" fmla="*/ 1108768 w 1423196"/>
              <a:gd name="connsiteY18-1638" fmla="*/ 1152712 h 3550128"/>
              <a:gd name="connsiteX19-1639" fmla="*/ 1337368 w 1423196"/>
              <a:gd name="connsiteY19-1640" fmla="*/ 1133662 h 3550128"/>
              <a:gd name="connsiteX20-1641" fmla="*/ 1089718 w 1423196"/>
              <a:gd name="connsiteY20-1642" fmla="*/ 1190812 h 3550128"/>
              <a:gd name="connsiteX21-1643" fmla="*/ 880168 w 1423196"/>
              <a:gd name="connsiteY21-1644" fmla="*/ 1495612 h 3550128"/>
              <a:gd name="connsiteX22-1645" fmla="*/ 823018 w 1423196"/>
              <a:gd name="connsiteY22-1646" fmla="*/ 1857562 h 3550128"/>
              <a:gd name="connsiteX23-1647" fmla="*/ 975418 w 1423196"/>
              <a:gd name="connsiteY23-1648" fmla="*/ 2314762 h 3550128"/>
              <a:gd name="connsiteX24-1649" fmla="*/ 899218 w 1423196"/>
              <a:gd name="connsiteY24-1650" fmla="*/ 2552887 h 3550128"/>
              <a:gd name="connsiteX25-1651" fmla="*/ 1213543 w 1423196"/>
              <a:gd name="connsiteY25-1652" fmla="*/ 2495737 h 3550128"/>
              <a:gd name="connsiteX26-1653" fmla="*/ 1423093 w 1423196"/>
              <a:gd name="connsiteY26-1654" fmla="*/ 2612418 h 3550128"/>
              <a:gd name="connsiteX27-1655" fmla="*/ 1188143 w 1423196"/>
              <a:gd name="connsiteY27-1656" fmla="*/ 2552887 h 3550128"/>
              <a:gd name="connsiteX28-1657" fmla="*/ 832543 w 1423196"/>
              <a:gd name="connsiteY28-1658" fmla="*/ 2695762 h 3550128"/>
              <a:gd name="connsiteX29-1659" fmla="*/ 689668 w 1423196"/>
              <a:gd name="connsiteY29-1660" fmla="*/ 3048187 h 3550128"/>
              <a:gd name="connsiteX30-1661" fmla="*/ 918268 w 1423196"/>
              <a:gd name="connsiteY30-1662" fmla="*/ 3381562 h 3550128"/>
              <a:gd name="connsiteX31-1663" fmla="*/ 1016693 w 1423196"/>
              <a:gd name="connsiteY31-1664" fmla="*/ 3543487 h 3550128"/>
              <a:gd name="connsiteX0-1665" fmla="*/ 1016693 w 1420817"/>
              <a:gd name="connsiteY0-1666" fmla="*/ 3543487 h 3550128"/>
              <a:gd name="connsiteX1-1667" fmla="*/ 591243 w 1420817"/>
              <a:gd name="connsiteY1-1668" fmla="*/ 3549837 h 3550128"/>
              <a:gd name="connsiteX2-1669" fmla="*/ 394393 w 1420817"/>
              <a:gd name="connsiteY2-1670" fmla="*/ 3038662 h 3550128"/>
              <a:gd name="connsiteX3-1671" fmla="*/ 746818 w 1420817"/>
              <a:gd name="connsiteY3-1672" fmla="*/ 2343337 h 3550128"/>
              <a:gd name="connsiteX4-1673" fmla="*/ 560128 w 1420817"/>
              <a:gd name="connsiteY4-1674" fmla="*/ 1884232 h 3550128"/>
              <a:gd name="connsiteX5-1675" fmla="*/ 58 w 1420817"/>
              <a:gd name="connsiteY5-1676" fmla="*/ 1832797 h 3550128"/>
              <a:gd name="connsiteX6-1677" fmla="*/ 394393 w 1420817"/>
              <a:gd name="connsiteY6-1678" fmla="*/ 1705162 h 3550128"/>
              <a:gd name="connsiteX7-1679" fmla="*/ 642043 w 1420817"/>
              <a:gd name="connsiteY7-1680" fmla="*/ 1838512 h 3550128"/>
              <a:gd name="connsiteX8-1681" fmla="*/ 689668 w 1420817"/>
              <a:gd name="connsiteY8-1682" fmla="*/ 1609912 h 3550128"/>
              <a:gd name="connsiteX9-1683" fmla="*/ 823018 w 1420817"/>
              <a:gd name="connsiteY9-1684" fmla="*/ 1295587 h 3550128"/>
              <a:gd name="connsiteX10-1685" fmla="*/ 765868 w 1420817"/>
              <a:gd name="connsiteY10-1686" fmla="*/ 771712 h 3550128"/>
              <a:gd name="connsiteX11-1687" fmla="*/ 537268 w 1420817"/>
              <a:gd name="connsiteY11-1688" fmla="*/ 628837 h 3550128"/>
              <a:gd name="connsiteX12-1689" fmla="*/ 689668 w 1420817"/>
              <a:gd name="connsiteY12-1690" fmla="*/ 628837 h 3550128"/>
              <a:gd name="connsiteX13-1691" fmla="*/ 765868 w 1420817"/>
              <a:gd name="connsiteY13-1692" fmla="*/ 714562 h 3550128"/>
              <a:gd name="connsiteX14-1693" fmla="*/ 870643 w 1420817"/>
              <a:gd name="connsiteY14-1694" fmla="*/ 187 h 3550128"/>
              <a:gd name="connsiteX15-1695" fmla="*/ 832543 w 1420817"/>
              <a:gd name="connsiteY15-1696" fmla="*/ 647887 h 3550128"/>
              <a:gd name="connsiteX16-1697" fmla="*/ 908743 w 1420817"/>
              <a:gd name="connsiteY16-1698" fmla="*/ 1038412 h 3550128"/>
              <a:gd name="connsiteX17-1699" fmla="*/ 937318 w 1420817"/>
              <a:gd name="connsiteY17-1700" fmla="*/ 1286062 h 3550128"/>
              <a:gd name="connsiteX18-1701" fmla="*/ 1108768 w 1420817"/>
              <a:gd name="connsiteY18-1702" fmla="*/ 1152712 h 3550128"/>
              <a:gd name="connsiteX19-1703" fmla="*/ 1337368 w 1420817"/>
              <a:gd name="connsiteY19-1704" fmla="*/ 1133662 h 3550128"/>
              <a:gd name="connsiteX20-1705" fmla="*/ 1089718 w 1420817"/>
              <a:gd name="connsiteY20-1706" fmla="*/ 1190812 h 3550128"/>
              <a:gd name="connsiteX21-1707" fmla="*/ 880168 w 1420817"/>
              <a:gd name="connsiteY21-1708" fmla="*/ 1495612 h 3550128"/>
              <a:gd name="connsiteX22-1709" fmla="*/ 823018 w 1420817"/>
              <a:gd name="connsiteY22-1710" fmla="*/ 1857562 h 3550128"/>
              <a:gd name="connsiteX23-1711" fmla="*/ 975418 w 1420817"/>
              <a:gd name="connsiteY23-1712" fmla="*/ 2314762 h 3550128"/>
              <a:gd name="connsiteX24-1713" fmla="*/ 899218 w 1420817"/>
              <a:gd name="connsiteY24-1714" fmla="*/ 2552887 h 3550128"/>
              <a:gd name="connsiteX25-1715" fmla="*/ 1213543 w 1420817"/>
              <a:gd name="connsiteY25-1716" fmla="*/ 2495737 h 3550128"/>
              <a:gd name="connsiteX26-1717" fmla="*/ 1420712 w 1420817"/>
              <a:gd name="connsiteY26-1718" fmla="*/ 2583843 h 3550128"/>
              <a:gd name="connsiteX27-1719" fmla="*/ 1188143 w 1420817"/>
              <a:gd name="connsiteY27-1720" fmla="*/ 2552887 h 3550128"/>
              <a:gd name="connsiteX28-1721" fmla="*/ 832543 w 1420817"/>
              <a:gd name="connsiteY28-1722" fmla="*/ 2695762 h 3550128"/>
              <a:gd name="connsiteX29-1723" fmla="*/ 689668 w 1420817"/>
              <a:gd name="connsiteY29-1724" fmla="*/ 3048187 h 3550128"/>
              <a:gd name="connsiteX30-1725" fmla="*/ 918268 w 1420817"/>
              <a:gd name="connsiteY30-1726" fmla="*/ 3381562 h 3550128"/>
              <a:gd name="connsiteX31-1727" fmla="*/ 1016693 w 1420817"/>
              <a:gd name="connsiteY31-1728" fmla="*/ 3543487 h 3550128"/>
              <a:gd name="connsiteX0-1729" fmla="*/ 1016693 w 1420960"/>
              <a:gd name="connsiteY0-1730" fmla="*/ 3543487 h 3550128"/>
              <a:gd name="connsiteX1-1731" fmla="*/ 591243 w 1420960"/>
              <a:gd name="connsiteY1-1732" fmla="*/ 3549837 h 3550128"/>
              <a:gd name="connsiteX2-1733" fmla="*/ 394393 w 1420960"/>
              <a:gd name="connsiteY2-1734" fmla="*/ 3038662 h 3550128"/>
              <a:gd name="connsiteX3-1735" fmla="*/ 746818 w 1420960"/>
              <a:gd name="connsiteY3-1736" fmla="*/ 2343337 h 3550128"/>
              <a:gd name="connsiteX4-1737" fmla="*/ 560128 w 1420960"/>
              <a:gd name="connsiteY4-1738" fmla="*/ 1884232 h 3550128"/>
              <a:gd name="connsiteX5-1739" fmla="*/ 58 w 1420960"/>
              <a:gd name="connsiteY5-1740" fmla="*/ 1832797 h 3550128"/>
              <a:gd name="connsiteX6-1741" fmla="*/ 394393 w 1420960"/>
              <a:gd name="connsiteY6-1742" fmla="*/ 1705162 h 3550128"/>
              <a:gd name="connsiteX7-1743" fmla="*/ 642043 w 1420960"/>
              <a:gd name="connsiteY7-1744" fmla="*/ 1838512 h 3550128"/>
              <a:gd name="connsiteX8-1745" fmla="*/ 689668 w 1420960"/>
              <a:gd name="connsiteY8-1746" fmla="*/ 1609912 h 3550128"/>
              <a:gd name="connsiteX9-1747" fmla="*/ 823018 w 1420960"/>
              <a:gd name="connsiteY9-1748" fmla="*/ 1295587 h 3550128"/>
              <a:gd name="connsiteX10-1749" fmla="*/ 765868 w 1420960"/>
              <a:gd name="connsiteY10-1750" fmla="*/ 771712 h 3550128"/>
              <a:gd name="connsiteX11-1751" fmla="*/ 537268 w 1420960"/>
              <a:gd name="connsiteY11-1752" fmla="*/ 628837 h 3550128"/>
              <a:gd name="connsiteX12-1753" fmla="*/ 689668 w 1420960"/>
              <a:gd name="connsiteY12-1754" fmla="*/ 628837 h 3550128"/>
              <a:gd name="connsiteX13-1755" fmla="*/ 765868 w 1420960"/>
              <a:gd name="connsiteY13-1756" fmla="*/ 714562 h 3550128"/>
              <a:gd name="connsiteX14-1757" fmla="*/ 870643 w 1420960"/>
              <a:gd name="connsiteY14-1758" fmla="*/ 187 h 3550128"/>
              <a:gd name="connsiteX15-1759" fmla="*/ 832543 w 1420960"/>
              <a:gd name="connsiteY15-1760" fmla="*/ 647887 h 3550128"/>
              <a:gd name="connsiteX16-1761" fmla="*/ 908743 w 1420960"/>
              <a:gd name="connsiteY16-1762" fmla="*/ 1038412 h 3550128"/>
              <a:gd name="connsiteX17-1763" fmla="*/ 937318 w 1420960"/>
              <a:gd name="connsiteY17-1764" fmla="*/ 1286062 h 3550128"/>
              <a:gd name="connsiteX18-1765" fmla="*/ 1108768 w 1420960"/>
              <a:gd name="connsiteY18-1766" fmla="*/ 1152712 h 3550128"/>
              <a:gd name="connsiteX19-1767" fmla="*/ 1337368 w 1420960"/>
              <a:gd name="connsiteY19-1768" fmla="*/ 1133662 h 3550128"/>
              <a:gd name="connsiteX20-1769" fmla="*/ 1089718 w 1420960"/>
              <a:gd name="connsiteY20-1770" fmla="*/ 1190812 h 3550128"/>
              <a:gd name="connsiteX21-1771" fmla="*/ 880168 w 1420960"/>
              <a:gd name="connsiteY21-1772" fmla="*/ 1495612 h 3550128"/>
              <a:gd name="connsiteX22-1773" fmla="*/ 823018 w 1420960"/>
              <a:gd name="connsiteY22-1774" fmla="*/ 1857562 h 3550128"/>
              <a:gd name="connsiteX23-1775" fmla="*/ 975418 w 1420960"/>
              <a:gd name="connsiteY23-1776" fmla="*/ 2314762 h 3550128"/>
              <a:gd name="connsiteX24-1777" fmla="*/ 899218 w 1420960"/>
              <a:gd name="connsiteY24-1778" fmla="*/ 2552887 h 3550128"/>
              <a:gd name="connsiteX25-1779" fmla="*/ 1213543 w 1420960"/>
              <a:gd name="connsiteY25-1780" fmla="*/ 2495737 h 3550128"/>
              <a:gd name="connsiteX26-1781" fmla="*/ 1420712 w 1420960"/>
              <a:gd name="connsiteY26-1782" fmla="*/ 2583843 h 3550128"/>
              <a:gd name="connsiteX27-1783" fmla="*/ 1188143 w 1420960"/>
              <a:gd name="connsiteY27-1784" fmla="*/ 2552887 h 3550128"/>
              <a:gd name="connsiteX28-1785" fmla="*/ 832543 w 1420960"/>
              <a:gd name="connsiteY28-1786" fmla="*/ 2695762 h 3550128"/>
              <a:gd name="connsiteX29-1787" fmla="*/ 689668 w 1420960"/>
              <a:gd name="connsiteY29-1788" fmla="*/ 3048187 h 3550128"/>
              <a:gd name="connsiteX30-1789" fmla="*/ 918268 w 1420960"/>
              <a:gd name="connsiteY30-1790" fmla="*/ 3381562 h 3550128"/>
              <a:gd name="connsiteX31-1791" fmla="*/ 1016693 w 1420960"/>
              <a:gd name="connsiteY31-1792" fmla="*/ 3543487 h 3550128"/>
              <a:gd name="connsiteX0-1793" fmla="*/ 1016693 w 1432703"/>
              <a:gd name="connsiteY0-1794" fmla="*/ 3543487 h 3550128"/>
              <a:gd name="connsiteX1-1795" fmla="*/ 591243 w 1432703"/>
              <a:gd name="connsiteY1-1796" fmla="*/ 3549837 h 3550128"/>
              <a:gd name="connsiteX2-1797" fmla="*/ 394393 w 1432703"/>
              <a:gd name="connsiteY2-1798" fmla="*/ 3038662 h 3550128"/>
              <a:gd name="connsiteX3-1799" fmla="*/ 746818 w 1432703"/>
              <a:gd name="connsiteY3-1800" fmla="*/ 2343337 h 3550128"/>
              <a:gd name="connsiteX4-1801" fmla="*/ 560128 w 1432703"/>
              <a:gd name="connsiteY4-1802" fmla="*/ 1884232 h 3550128"/>
              <a:gd name="connsiteX5-1803" fmla="*/ 58 w 1432703"/>
              <a:gd name="connsiteY5-1804" fmla="*/ 1832797 h 3550128"/>
              <a:gd name="connsiteX6-1805" fmla="*/ 394393 w 1432703"/>
              <a:gd name="connsiteY6-1806" fmla="*/ 1705162 h 3550128"/>
              <a:gd name="connsiteX7-1807" fmla="*/ 642043 w 1432703"/>
              <a:gd name="connsiteY7-1808" fmla="*/ 1838512 h 3550128"/>
              <a:gd name="connsiteX8-1809" fmla="*/ 689668 w 1432703"/>
              <a:gd name="connsiteY8-1810" fmla="*/ 1609912 h 3550128"/>
              <a:gd name="connsiteX9-1811" fmla="*/ 823018 w 1432703"/>
              <a:gd name="connsiteY9-1812" fmla="*/ 1295587 h 3550128"/>
              <a:gd name="connsiteX10-1813" fmla="*/ 765868 w 1432703"/>
              <a:gd name="connsiteY10-1814" fmla="*/ 771712 h 3550128"/>
              <a:gd name="connsiteX11-1815" fmla="*/ 537268 w 1432703"/>
              <a:gd name="connsiteY11-1816" fmla="*/ 628837 h 3550128"/>
              <a:gd name="connsiteX12-1817" fmla="*/ 689668 w 1432703"/>
              <a:gd name="connsiteY12-1818" fmla="*/ 628837 h 3550128"/>
              <a:gd name="connsiteX13-1819" fmla="*/ 765868 w 1432703"/>
              <a:gd name="connsiteY13-1820" fmla="*/ 714562 h 3550128"/>
              <a:gd name="connsiteX14-1821" fmla="*/ 870643 w 1432703"/>
              <a:gd name="connsiteY14-1822" fmla="*/ 187 h 3550128"/>
              <a:gd name="connsiteX15-1823" fmla="*/ 832543 w 1432703"/>
              <a:gd name="connsiteY15-1824" fmla="*/ 647887 h 3550128"/>
              <a:gd name="connsiteX16-1825" fmla="*/ 908743 w 1432703"/>
              <a:gd name="connsiteY16-1826" fmla="*/ 1038412 h 3550128"/>
              <a:gd name="connsiteX17-1827" fmla="*/ 937318 w 1432703"/>
              <a:gd name="connsiteY17-1828" fmla="*/ 1286062 h 3550128"/>
              <a:gd name="connsiteX18-1829" fmla="*/ 1108768 w 1432703"/>
              <a:gd name="connsiteY18-1830" fmla="*/ 1152712 h 3550128"/>
              <a:gd name="connsiteX19-1831" fmla="*/ 1337368 w 1432703"/>
              <a:gd name="connsiteY19-1832" fmla="*/ 1133662 h 3550128"/>
              <a:gd name="connsiteX20-1833" fmla="*/ 1089718 w 1432703"/>
              <a:gd name="connsiteY20-1834" fmla="*/ 1190812 h 3550128"/>
              <a:gd name="connsiteX21-1835" fmla="*/ 880168 w 1432703"/>
              <a:gd name="connsiteY21-1836" fmla="*/ 1495612 h 3550128"/>
              <a:gd name="connsiteX22-1837" fmla="*/ 823018 w 1432703"/>
              <a:gd name="connsiteY22-1838" fmla="*/ 1857562 h 3550128"/>
              <a:gd name="connsiteX23-1839" fmla="*/ 975418 w 1432703"/>
              <a:gd name="connsiteY23-1840" fmla="*/ 2314762 h 3550128"/>
              <a:gd name="connsiteX24-1841" fmla="*/ 899218 w 1432703"/>
              <a:gd name="connsiteY24-1842" fmla="*/ 2552887 h 3550128"/>
              <a:gd name="connsiteX25-1843" fmla="*/ 1213543 w 1432703"/>
              <a:gd name="connsiteY25-1844" fmla="*/ 2495737 h 3550128"/>
              <a:gd name="connsiteX26-1845" fmla="*/ 1420712 w 1432703"/>
              <a:gd name="connsiteY26-1846" fmla="*/ 2583843 h 3550128"/>
              <a:gd name="connsiteX27-1847" fmla="*/ 1188143 w 1432703"/>
              <a:gd name="connsiteY27-1848" fmla="*/ 2552887 h 3550128"/>
              <a:gd name="connsiteX28-1849" fmla="*/ 832543 w 1432703"/>
              <a:gd name="connsiteY28-1850" fmla="*/ 2695762 h 3550128"/>
              <a:gd name="connsiteX29-1851" fmla="*/ 689668 w 1432703"/>
              <a:gd name="connsiteY29-1852" fmla="*/ 3048187 h 3550128"/>
              <a:gd name="connsiteX30-1853" fmla="*/ 918268 w 1432703"/>
              <a:gd name="connsiteY30-1854" fmla="*/ 3381562 h 3550128"/>
              <a:gd name="connsiteX31-1855" fmla="*/ 1016693 w 1432703"/>
              <a:gd name="connsiteY31-1856" fmla="*/ 3543487 h 3550128"/>
              <a:gd name="connsiteX0-1857" fmla="*/ 1016693 w 1420712"/>
              <a:gd name="connsiteY0-1858" fmla="*/ 3543487 h 3550128"/>
              <a:gd name="connsiteX1-1859" fmla="*/ 591243 w 1420712"/>
              <a:gd name="connsiteY1-1860" fmla="*/ 3549837 h 3550128"/>
              <a:gd name="connsiteX2-1861" fmla="*/ 394393 w 1420712"/>
              <a:gd name="connsiteY2-1862" fmla="*/ 3038662 h 3550128"/>
              <a:gd name="connsiteX3-1863" fmla="*/ 746818 w 1420712"/>
              <a:gd name="connsiteY3-1864" fmla="*/ 2343337 h 3550128"/>
              <a:gd name="connsiteX4-1865" fmla="*/ 560128 w 1420712"/>
              <a:gd name="connsiteY4-1866" fmla="*/ 1884232 h 3550128"/>
              <a:gd name="connsiteX5-1867" fmla="*/ 58 w 1420712"/>
              <a:gd name="connsiteY5-1868" fmla="*/ 1832797 h 3550128"/>
              <a:gd name="connsiteX6-1869" fmla="*/ 394393 w 1420712"/>
              <a:gd name="connsiteY6-1870" fmla="*/ 1705162 h 3550128"/>
              <a:gd name="connsiteX7-1871" fmla="*/ 642043 w 1420712"/>
              <a:gd name="connsiteY7-1872" fmla="*/ 1838512 h 3550128"/>
              <a:gd name="connsiteX8-1873" fmla="*/ 689668 w 1420712"/>
              <a:gd name="connsiteY8-1874" fmla="*/ 1609912 h 3550128"/>
              <a:gd name="connsiteX9-1875" fmla="*/ 823018 w 1420712"/>
              <a:gd name="connsiteY9-1876" fmla="*/ 1295587 h 3550128"/>
              <a:gd name="connsiteX10-1877" fmla="*/ 765868 w 1420712"/>
              <a:gd name="connsiteY10-1878" fmla="*/ 771712 h 3550128"/>
              <a:gd name="connsiteX11-1879" fmla="*/ 537268 w 1420712"/>
              <a:gd name="connsiteY11-1880" fmla="*/ 628837 h 3550128"/>
              <a:gd name="connsiteX12-1881" fmla="*/ 689668 w 1420712"/>
              <a:gd name="connsiteY12-1882" fmla="*/ 628837 h 3550128"/>
              <a:gd name="connsiteX13-1883" fmla="*/ 765868 w 1420712"/>
              <a:gd name="connsiteY13-1884" fmla="*/ 714562 h 3550128"/>
              <a:gd name="connsiteX14-1885" fmla="*/ 870643 w 1420712"/>
              <a:gd name="connsiteY14-1886" fmla="*/ 187 h 3550128"/>
              <a:gd name="connsiteX15-1887" fmla="*/ 832543 w 1420712"/>
              <a:gd name="connsiteY15-1888" fmla="*/ 647887 h 3550128"/>
              <a:gd name="connsiteX16-1889" fmla="*/ 908743 w 1420712"/>
              <a:gd name="connsiteY16-1890" fmla="*/ 1038412 h 3550128"/>
              <a:gd name="connsiteX17-1891" fmla="*/ 937318 w 1420712"/>
              <a:gd name="connsiteY17-1892" fmla="*/ 1286062 h 3550128"/>
              <a:gd name="connsiteX18-1893" fmla="*/ 1108768 w 1420712"/>
              <a:gd name="connsiteY18-1894" fmla="*/ 1152712 h 3550128"/>
              <a:gd name="connsiteX19-1895" fmla="*/ 1337368 w 1420712"/>
              <a:gd name="connsiteY19-1896" fmla="*/ 1133662 h 3550128"/>
              <a:gd name="connsiteX20-1897" fmla="*/ 1089718 w 1420712"/>
              <a:gd name="connsiteY20-1898" fmla="*/ 1190812 h 3550128"/>
              <a:gd name="connsiteX21-1899" fmla="*/ 880168 w 1420712"/>
              <a:gd name="connsiteY21-1900" fmla="*/ 1495612 h 3550128"/>
              <a:gd name="connsiteX22-1901" fmla="*/ 823018 w 1420712"/>
              <a:gd name="connsiteY22-1902" fmla="*/ 1857562 h 3550128"/>
              <a:gd name="connsiteX23-1903" fmla="*/ 975418 w 1420712"/>
              <a:gd name="connsiteY23-1904" fmla="*/ 2314762 h 3550128"/>
              <a:gd name="connsiteX24-1905" fmla="*/ 899218 w 1420712"/>
              <a:gd name="connsiteY24-1906" fmla="*/ 2552887 h 3550128"/>
              <a:gd name="connsiteX25-1907" fmla="*/ 1213543 w 1420712"/>
              <a:gd name="connsiteY25-1908" fmla="*/ 2495737 h 3550128"/>
              <a:gd name="connsiteX26-1909" fmla="*/ 1420712 w 1420712"/>
              <a:gd name="connsiteY26-1910" fmla="*/ 2583843 h 3550128"/>
              <a:gd name="connsiteX27-1911" fmla="*/ 1188143 w 1420712"/>
              <a:gd name="connsiteY27-1912" fmla="*/ 2552887 h 3550128"/>
              <a:gd name="connsiteX28-1913" fmla="*/ 832543 w 1420712"/>
              <a:gd name="connsiteY28-1914" fmla="*/ 2695762 h 3550128"/>
              <a:gd name="connsiteX29-1915" fmla="*/ 689668 w 1420712"/>
              <a:gd name="connsiteY29-1916" fmla="*/ 3048187 h 3550128"/>
              <a:gd name="connsiteX30-1917" fmla="*/ 918268 w 1420712"/>
              <a:gd name="connsiteY30-1918" fmla="*/ 3381562 h 3550128"/>
              <a:gd name="connsiteX31-1919" fmla="*/ 1016693 w 1420712"/>
              <a:gd name="connsiteY31-1920" fmla="*/ 3543487 h 3550128"/>
              <a:gd name="connsiteX0-1921" fmla="*/ 1016693 w 1432618"/>
              <a:gd name="connsiteY0-1922" fmla="*/ 3543487 h 3550128"/>
              <a:gd name="connsiteX1-1923" fmla="*/ 591243 w 1432618"/>
              <a:gd name="connsiteY1-1924" fmla="*/ 3549837 h 3550128"/>
              <a:gd name="connsiteX2-1925" fmla="*/ 394393 w 1432618"/>
              <a:gd name="connsiteY2-1926" fmla="*/ 3038662 h 3550128"/>
              <a:gd name="connsiteX3-1927" fmla="*/ 746818 w 1432618"/>
              <a:gd name="connsiteY3-1928" fmla="*/ 2343337 h 3550128"/>
              <a:gd name="connsiteX4-1929" fmla="*/ 560128 w 1432618"/>
              <a:gd name="connsiteY4-1930" fmla="*/ 1884232 h 3550128"/>
              <a:gd name="connsiteX5-1931" fmla="*/ 58 w 1432618"/>
              <a:gd name="connsiteY5-1932" fmla="*/ 1832797 h 3550128"/>
              <a:gd name="connsiteX6-1933" fmla="*/ 394393 w 1432618"/>
              <a:gd name="connsiteY6-1934" fmla="*/ 1705162 h 3550128"/>
              <a:gd name="connsiteX7-1935" fmla="*/ 642043 w 1432618"/>
              <a:gd name="connsiteY7-1936" fmla="*/ 1838512 h 3550128"/>
              <a:gd name="connsiteX8-1937" fmla="*/ 689668 w 1432618"/>
              <a:gd name="connsiteY8-1938" fmla="*/ 1609912 h 3550128"/>
              <a:gd name="connsiteX9-1939" fmla="*/ 823018 w 1432618"/>
              <a:gd name="connsiteY9-1940" fmla="*/ 1295587 h 3550128"/>
              <a:gd name="connsiteX10-1941" fmla="*/ 765868 w 1432618"/>
              <a:gd name="connsiteY10-1942" fmla="*/ 771712 h 3550128"/>
              <a:gd name="connsiteX11-1943" fmla="*/ 537268 w 1432618"/>
              <a:gd name="connsiteY11-1944" fmla="*/ 628837 h 3550128"/>
              <a:gd name="connsiteX12-1945" fmla="*/ 689668 w 1432618"/>
              <a:gd name="connsiteY12-1946" fmla="*/ 628837 h 3550128"/>
              <a:gd name="connsiteX13-1947" fmla="*/ 765868 w 1432618"/>
              <a:gd name="connsiteY13-1948" fmla="*/ 714562 h 3550128"/>
              <a:gd name="connsiteX14-1949" fmla="*/ 870643 w 1432618"/>
              <a:gd name="connsiteY14-1950" fmla="*/ 187 h 3550128"/>
              <a:gd name="connsiteX15-1951" fmla="*/ 832543 w 1432618"/>
              <a:gd name="connsiteY15-1952" fmla="*/ 647887 h 3550128"/>
              <a:gd name="connsiteX16-1953" fmla="*/ 908743 w 1432618"/>
              <a:gd name="connsiteY16-1954" fmla="*/ 1038412 h 3550128"/>
              <a:gd name="connsiteX17-1955" fmla="*/ 937318 w 1432618"/>
              <a:gd name="connsiteY17-1956" fmla="*/ 1286062 h 3550128"/>
              <a:gd name="connsiteX18-1957" fmla="*/ 1108768 w 1432618"/>
              <a:gd name="connsiteY18-1958" fmla="*/ 1152712 h 3550128"/>
              <a:gd name="connsiteX19-1959" fmla="*/ 1337368 w 1432618"/>
              <a:gd name="connsiteY19-1960" fmla="*/ 1133662 h 3550128"/>
              <a:gd name="connsiteX20-1961" fmla="*/ 1089718 w 1432618"/>
              <a:gd name="connsiteY20-1962" fmla="*/ 1190812 h 3550128"/>
              <a:gd name="connsiteX21-1963" fmla="*/ 880168 w 1432618"/>
              <a:gd name="connsiteY21-1964" fmla="*/ 1495612 h 3550128"/>
              <a:gd name="connsiteX22-1965" fmla="*/ 823018 w 1432618"/>
              <a:gd name="connsiteY22-1966" fmla="*/ 1857562 h 3550128"/>
              <a:gd name="connsiteX23-1967" fmla="*/ 975418 w 1432618"/>
              <a:gd name="connsiteY23-1968" fmla="*/ 2314762 h 3550128"/>
              <a:gd name="connsiteX24-1969" fmla="*/ 899218 w 1432618"/>
              <a:gd name="connsiteY24-1970" fmla="*/ 2552887 h 3550128"/>
              <a:gd name="connsiteX25-1971" fmla="*/ 1213543 w 1432618"/>
              <a:gd name="connsiteY25-1972" fmla="*/ 2495737 h 3550128"/>
              <a:gd name="connsiteX26-1973" fmla="*/ 1432618 w 1432618"/>
              <a:gd name="connsiteY26-1974" fmla="*/ 2588606 h 3550128"/>
              <a:gd name="connsiteX27-1975" fmla="*/ 1188143 w 1432618"/>
              <a:gd name="connsiteY27-1976" fmla="*/ 2552887 h 3550128"/>
              <a:gd name="connsiteX28-1977" fmla="*/ 832543 w 1432618"/>
              <a:gd name="connsiteY28-1978" fmla="*/ 2695762 h 3550128"/>
              <a:gd name="connsiteX29-1979" fmla="*/ 689668 w 1432618"/>
              <a:gd name="connsiteY29-1980" fmla="*/ 3048187 h 3550128"/>
              <a:gd name="connsiteX30-1981" fmla="*/ 918268 w 1432618"/>
              <a:gd name="connsiteY30-1982" fmla="*/ 3381562 h 3550128"/>
              <a:gd name="connsiteX31-1983" fmla="*/ 1016693 w 1432618"/>
              <a:gd name="connsiteY31-1984" fmla="*/ 3543487 h 3550128"/>
              <a:gd name="connsiteX0-1985" fmla="*/ 1016693 w 1432618"/>
              <a:gd name="connsiteY0-1986" fmla="*/ 3543487 h 3550128"/>
              <a:gd name="connsiteX1-1987" fmla="*/ 591243 w 1432618"/>
              <a:gd name="connsiteY1-1988" fmla="*/ 3549837 h 3550128"/>
              <a:gd name="connsiteX2-1989" fmla="*/ 394393 w 1432618"/>
              <a:gd name="connsiteY2-1990" fmla="*/ 3038662 h 3550128"/>
              <a:gd name="connsiteX3-1991" fmla="*/ 746818 w 1432618"/>
              <a:gd name="connsiteY3-1992" fmla="*/ 2343337 h 3550128"/>
              <a:gd name="connsiteX4-1993" fmla="*/ 560128 w 1432618"/>
              <a:gd name="connsiteY4-1994" fmla="*/ 1884232 h 3550128"/>
              <a:gd name="connsiteX5-1995" fmla="*/ 58 w 1432618"/>
              <a:gd name="connsiteY5-1996" fmla="*/ 1832797 h 3550128"/>
              <a:gd name="connsiteX6-1997" fmla="*/ 394393 w 1432618"/>
              <a:gd name="connsiteY6-1998" fmla="*/ 1705162 h 3550128"/>
              <a:gd name="connsiteX7-1999" fmla="*/ 642043 w 1432618"/>
              <a:gd name="connsiteY7-2000" fmla="*/ 1838512 h 3550128"/>
              <a:gd name="connsiteX8-2001" fmla="*/ 689668 w 1432618"/>
              <a:gd name="connsiteY8-2002" fmla="*/ 1609912 h 3550128"/>
              <a:gd name="connsiteX9-2003" fmla="*/ 823018 w 1432618"/>
              <a:gd name="connsiteY9-2004" fmla="*/ 1295587 h 3550128"/>
              <a:gd name="connsiteX10-2005" fmla="*/ 765868 w 1432618"/>
              <a:gd name="connsiteY10-2006" fmla="*/ 771712 h 3550128"/>
              <a:gd name="connsiteX11-2007" fmla="*/ 537268 w 1432618"/>
              <a:gd name="connsiteY11-2008" fmla="*/ 628837 h 3550128"/>
              <a:gd name="connsiteX12-2009" fmla="*/ 689668 w 1432618"/>
              <a:gd name="connsiteY12-2010" fmla="*/ 628837 h 3550128"/>
              <a:gd name="connsiteX13-2011" fmla="*/ 765868 w 1432618"/>
              <a:gd name="connsiteY13-2012" fmla="*/ 714562 h 3550128"/>
              <a:gd name="connsiteX14-2013" fmla="*/ 870643 w 1432618"/>
              <a:gd name="connsiteY14-2014" fmla="*/ 187 h 3550128"/>
              <a:gd name="connsiteX15-2015" fmla="*/ 832543 w 1432618"/>
              <a:gd name="connsiteY15-2016" fmla="*/ 647887 h 3550128"/>
              <a:gd name="connsiteX16-2017" fmla="*/ 908743 w 1432618"/>
              <a:gd name="connsiteY16-2018" fmla="*/ 1038412 h 3550128"/>
              <a:gd name="connsiteX17-2019" fmla="*/ 937318 w 1432618"/>
              <a:gd name="connsiteY17-2020" fmla="*/ 1286062 h 3550128"/>
              <a:gd name="connsiteX18-2021" fmla="*/ 1108768 w 1432618"/>
              <a:gd name="connsiteY18-2022" fmla="*/ 1152712 h 3550128"/>
              <a:gd name="connsiteX19-2023" fmla="*/ 1337368 w 1432618"/>
              <a:gd name="connsiteY19-2024" fmla="*/ 1133662 h 3550128"/>
              <a:gd name="connsiteX20-2025" fmla="*/ 1089718 w 1432618"/>
              <a:gd name="connsiteY20-2026" fmla="*/ 1190812 h 3550128"/>
              <a:gd name="connsiteX21-2027" fmla="*/ 880168 w 1432618"/>
              <a:gd name="connsiteY21-2028" fmla="*/ 1495612 h 3550128"/>
              <a:gd name="connsiteX22-2029" fmla="*/ 823018 w 1432618"/>
              <a:gd name="connsiteY22-2030" fmla="*/ 1857562 h 3550128"/>
              <a:gd name="connsiteX23-2031" fmla="*/ 975418 w 1432618"/>
              <a:gd name="connsiteY23-2032" fmla="*/ 2314762 h 3550128"/>
              <a:gd name="connsiteX24-2033" fmla="*/ 899218 w 1432618"/>
              <a:gd name="connsiteY24-2034" fmla="*/ 2552887 h 3550128"/>
              <a:gd name="connsiteX25-2035" fmla="*/ 1213543 w 1432618"/>
              <a:gd name="connsiteY25-2036" fmla="*/ 2495737 h 3550128"/>
              <a:gd name="connsiteX26-2037" fmla="*/ 1432618 w 1432618"/>
              <a:gd name="connsiteY26-2038" fmla="*/ 2588606 h 3550128"/>
              <a:gd name="connsiteX27-2039" fmla="*/ 1188143 w 1432618"/>
              <a:gd name="connsiteY27-2040" fmla="*/ 2552887 h 3550128"/>
              <a:gd name="connsiteX28-2041" fmla="*/ 832543 w 1432618"/>
              <a:gd name="connsiteY28-2042" fmla="*/ 2695762 h 3550128"/>
              <a:gd name="connsiteX29-2043" fmla="*/ 689668 w 1432618"/>
              <a:gd name="connsiteY29-2044" fmla="*/ 3048187 h 3550128"/>
              <a:gd name="connsiteX30-2045" fmla="*/ 918268 w 1432618"/>
              <a:gd name="connsiteY30-2046" fmla="*/ 3381562 h 3550128"/>
              <a:gd name="connsiteX31-2047" fmla="*/ 1016693 w 1432618"/>
              <a:gd name="connsiteY31-2048" fmla="*/ 3543487 h 3550128"/>
              <a:gd name="connsiteX0-2049" fmla="*/ 1016693 w 1432618"/>
              <a:gd name="connsiteY0-2050" fmla="*/ 3543487 h 3550128"/>
              <a:gd name="connsiteX1-2051" fmla="*/ 591243 w 1432618"/>
              <a:gd name="connsiteY1-2052" fmla="*/ 3549837 h 3550128"/>
              <a:gd name="connsiteX2-2053" fmla="*/ 394393 w 1432618"/>
              <a:gd name="connsiteY2-2054" fmla="*/ 3038662 h 3550128"/>
              <a:gd name="connsiteX3-2055" fmla="*/ 746818 w 1432618"/>
              <a:gd name="connsiteY3-2056" fmla="*/ 2343337 h 3550128"/>
              <a:gd name="connsiteX4-2057" fmla="*/ 560128 w 1432618"/>
              <a:gd name="connsiteY4-2058" fmla="*/ 1884232 h 3550128"/>
              <a:gd name="connsiteX5-2059" fmla="*/ 58 w 1432618"/>
              <a:gd name="connsiteY5-2060" fmla="*/ 1832797 h 3550128"/>
              <a:gd name="connsiteX6-2061" fmla="*/ 394393 w 1432618"/>
              <a:gd name="connsiteY6-2062" fmla="*/ 1705162 h 3550128"/>
              <a:gd name="connsiteX7-2063" fmla="*/ 642043 w 1432618"/>
              <a:gd name="connsiteY7-2064" fmla="*/ 1838512 h 3550128"/>
              <a:gd name="connsiteX8-2065" fmla="*/ 689668 w 1432618"/>
              <a:gd name="connsiteY8-2066" fmla="*/ 1609912 h 3550128"/>
              <a:gd name="connsiteX9-2067" fmla="*/ 823018 w 1432618"/>
              <a:gd name="connsiteY9-2068" fmla="*/ 1295587 h 3550128"/>
              <a:gd name="connsiteX10-2069" fmla="*/ 765868 w 1432618"/>
              <a:gd name="connsiteY10-2070" fmla="*/ 771712 h 3550128"/>
              <a:gd name="connsiteX11-2071" fmla="*/ 537268 w 1432618"/>
              <a:gd name="connsiteY11-2072" fmla="*/ 628837 h 3550128"/>
              <a:gd name="connsiteX12-2073" fmla="*/ 689668 w 1432618"/>
              <a:gd name="connsiteY12-2074" fmla="*/ 628837 h 3550128"/>
              <a:gd name="connsiteX13-2075" fmla="*/ 765868 w 1432618"/>
              <a:gd name="connsiteY13-2076" fmla="*/ 714562 h 3550128"/>
              <a:gd name="connsiteX14-2077" fmla="*/ 870643 w 1432618"/>
              <a:gd name="connsiteY14-2078" fmla="*/ 187 h 3550128"/>
              <a:gd name="connsiteX15-2079" fmla="*/ 832543 w 1432618"/>
              <a:gd name="connsiteY15-2080" fmla="*/ 647887 h 3550128"/>
              <a:gd name="connsiteX16-2081" fmla="*/ 908743 w 1432618"/>
              <a:gd name="connsiteY16-2082" fmla="*/ 1038412 h 3550128"/>
              <a:gd name="connsiteX17-2083" fmla="*/ 937318 w 1432618"/>
              <a:gd name="connsiteY17-2084" fmla="*/ 1286062 h 3550128"/>
              <a:gd name="connsiteX18-2085" fmla="*/ 1108768 w 1432618"/>
              <a:gd name="connsiteY18-2086" fmla="*/ 1152712 h 3550128"/>
              <a:gd name="connsiteX19-2087" fmla="*/ 1337368 w 1432618"/>
              <a:gd name="connsiteY19-2088" fmla="*/ 1133662 h 3550128"/>
              <a:gd name="connsiteX20-2089" fmla="*/ 1089718 w 1432618"/>
              <a:gd name="connsiteY20-2090" fmla="*/ 1190812 h 3550128"/>
              <a:gd name="connsiteX21-2091" fmla="*/ 880168 w 1432618"/>
              <a:gd name="connsiteY21-2092" fmla="*/ 1495612 h 3550128"/>
              <a:gd name="connsiteX22-2093" fmla="*/ 823018 w 1432618"/>
              <a:gd name="connsiteY22-2094" fmla="*/ 1857562 h 3550128"/>
              <a:gd name="connsiteX23-2095" fmla="*/ 975418 w 1432618"/>
              <a:gd name="connsiteY23-2096" fmla="*/ 2314762 h 3550128"/>
              <a:gd name="connsiteX24-2097" fmla="*/ 899218 w 1432618"/>
              <a:gd name="connsiteY24-2098" fmla="*/ 2552887 h 3550128"/>
              <a:gd name="connsiteX25-2099" fmla="*/ 1213543 w 1432618"/>
              <a:gd name="connsiteY25-2100" fmla="*/ 2495737 h 3550128"/>
              <a:gd name="connsiteX26-2101" fmla="*/ 1432618 w 1432618"/>
              <a:gd name="connsiteY26-2102" fmla="*/ 2588606 h 3550128"/>
              <a:gd name="connsiteX27-2103" fmla="*/ 1188143 w 1432618"/>
              <a:gd name="connsiteY27-2104" fmla="*/ 2552887 h 3550128"/>
              <a:gd name="connsiteX28-2105" fmla="*/ 832543 w 1432618"/>
              <a:gd name="connsiteY28-2106" fmla="*/ 2695762 h 3550128"/>
              <a:gd name="connsiteX29-2107" fmla="*/ 689668 w 1432618"/>
              <a:gd name="connsiteY29-2108" fmla="*/ 3048187 h 3550128"/>
              <a:gd name="connsiteX30-2109" fmla="*/ 918268 w 1432618"/>
              <a:gd name="connsiteY30-2110" fmla="*/ 3381562 h 3550128"/>
              <a:gd name="connsiteX31-2111" fmla="*/ 1016693 w 1432618"/>
              <a:gd name="connsiteY31-2112" fmla="*/ 3543487 h 3550128"/>
              <a:gd name="connsiteX0-2113" fmla="*/ 1016693 w 1432618"/>
              <a:gd name="connsiteY0-2114" fmla="*/ 3543487 h 3550128"/>
              <a:gd name="connsiteX1-2115" fmla="*/ 591243 w 1432618"/>
              <a:gd name="connsiteY1-2116" fmla="*/ 3549837 h 3550128"/>
              <a:gd name="connsiteX2-2117" fmla="*/ 394393 w 1432618"/>
              <a:gd name="connsiteY2-2118" fmla="*/ 3038662 h 3550128"/>
              <a:gd name="connsiteX3-2119" fmla="*/ 746818 w 1432618"/>
              <a:gd name="connsiteY3-2120" fmla="*/ 2343337 h 3550128"/>
              <a:gd name="connsiteX4-2121" fmla="*/ 560128 w 1432618"/>
              <a:gd name="connsiteY4-2122" fmla="*/ 1884232 h 3550128"/>
              <a:gd name="connsiteX5-2123" fmla="*/ 58 w 1432618"/>
              <a:gd name="connsiteY5-2124" fmla="*/ 1832797 h 3550128"/>
              <a:gd name="connsiteX6-2125" fmla="*/ 394393 w 1432618"/>
              <a:gd name="connsiteY6-2126" fmla="*/ 1705162 h 3550128"/>
              <a:gd name="connsiteX7-2127" fmla="*/ 642043 w 1432618"/>
              <a:gd name="connsiteY7-2128" fmla="*/ 1838512 h 3550128"/>
              <a:gd name="connsiteX8-2129" fmla="*/ 689668 w 1432618"/>
              <a:gd name="connsiteY8-2130" fmla="*/ 1609912 h 3550128"/>
              <a:gd name="connsiteX9-2131" fmla="*/ 823018 w 1432618"/>
              <a:gd name="connsiteY9-2132" fmla="*/ 1295587 h 3550128"/>
              <a:gd name="connsiteX10-2133" fmla="*/ 765868 w 1432618"/>
              <a:gd name="connsiteY10-2134" fmla="*/ 771712 h 3550128"/>
              <a:gd name="connsiteX11-2135" fmla="*/ 537268 w 1432618"/>
              <a:gd name="connsiteY11-2136" fmla="*/ 628837 h 3550128"/>
              <a:gd name="connsiteX12-2137" fmla="*/ 689668 w 1432618"/>
              <a:gd name="connsiteY12-2138" fmla="*/ 628837 h 3550128"/>
              <a:gd name="connsiteX13-2139" fmla="*/ 765868 w 1432618"/>
              <a:gd name="connsiteY13-2140" fmla="*/ 714562 h 3550128"/>
              <a:gd name="connsiteX14-2141" fmla="*/ 870643 w 1432618"/>
              <a:gd name="connsiteY14-2142" fmla="*/ 187 h 3550128"/>
              <a:gd name="connsiteX15-2143" fmla="*/ 832543 w 1432618"/>
              <a:gd name="connsiteY15-2144" fmla="*/ 647887 h 3550128"/>
              <a:gd name="connsiteX16-2145" fmla="*/ 908743 w 1432618"/>
              <a:gd name="connsiteY16-2146" fmla="*/ 1038412 h 3550128"/>
              <a:gd name="connsiteX17-2147" fmla="*/ 937318 w 1432618"/>
              <a:gd name="connsiteY17-2148" fmla="*/ 1286062 h 3550128"/>
              <a:gd name="connsiteX18-2149" fmla="*/ 1108768 w 1432618"/>
              <a:gd name="connsiteY18-2150" fmla="*/ 1152712 h 3550128"/>
              <a:gd name="connsiteX19-2151" fmla="*/ 1337368 w 1432618"/>
              <a:gd name="connsiteY19-2152" fmla="*/ 1133662 h 3550128"/>
              <a:gd name="connsiteX20-2153" fmla="*/ 1089718 w 1432618"/>
              <a:gd name="connsiteY20-2154" fmla="*/ 1190812 h 3550128"/>
              <a:gd name="connsiteX21-2155" fmla="*/ 880168 w 1432618"/>
              <a:gd name="connsiteY21-2156" fmla="*/ 1495612 h 3550128"/>
              <a:gd name="connsiteX22-2157" fmla="*/ 823018 w 1432618"/>
              <a:gd name="connsiteY22-2158" fmla="*/ 1857562 h 3550128"/>
              <a:gd name="connsiteX23-2159" fmla="*/ 975418 w 1432618"/>
              <a:gd name="connsiteY23-2160" fmla="*/ 2314762 h 3550128"/>
              <a:gd name="connsiteX24-2161" fmla="*/ 899218 w 1432618"/>
              <a:gd name="connsiteY24-2162" fmla="*/ 2552887 h 3550128"/>
              <a:gd name="connsiteX25-2163" fmla="*/ 1213543 w 1432618"/>
              <a:gd name="connsiteY25-2164" fmla="*/ 2495737 h 3550128"/>
              <a:gd name="connsiteX26-2165" fmla="*/ 1432618 w 1432618"/>
              <a:gd name="connsiteY26-2166" fmla="*/ 2588606 h 3550128"/>
              <a:gd name="connsiteX27-2167" fmla="*/ 1188143 w 1432618"/>
              <a:gd name="connsiteY27-2168" fmla="*/ 2552887 h 3550128"/>
              <a:gd name="connsiteX28-2169" fmla="*/ 832543 w 1432618"/>
              <a:gd name="connsiteY28-2170" fmla="*/ 2695762 h 3550128"/>
              <a:gd name="connsiteX29-2171" fmla="*/ 689668 w 1432618"/>
              <a:gd name="connsiteY29-2172" fmla="*/ 3048187 h 3550128"/>
              <a:gd name="connsiteX30-2173" fmla="*/ 918268 w 1432618"/>
              <a:gd name="connsiteY30-2174" fmla="*/ 3381562 h 3550128"/>
              <a:gd name="connsiteX31-2175" fmla="*/ 1016693 w 1432618"/>
              <a:gd name="connsiteY31-2176" fmla="*/ 3543487 h 3550128"/>
              <a:gd name="connsiteX0-2177" fmla="*/ 1016693 w 1432618"/>
              <a:gd name="connsiteY0-2178" fmla="*/ 3543487 h 3550128"/>
              <a:gd name="connsiteX1-2179" fmla="*/ 591243 w 1432618"/>
              <a:gd name="connsiteY1-2180" fmla="*/ 3549837 h 3550128"/>
              <a:gd name="connsiteX2-2181" fmla="*/ 394393 w 1432618"/>
              <a:gd name="connsiteY2-2182" fmla="*/ 3038662 h 3550128"/>
              <a:gd name="connsiteX3-2183" fmla="*/ 746818 w 1432618"/>
              <a:gd name="connsiteY3-2184" fmla="*/ 2343337 h 3550128"/>
              <a:gd name="connsiteX4-2185" fmla="*/ 560128 w 1432618"/>
              <a:gd name="connsiteY4-2186" fmla="*/ 1884232 h 3550128"/>
              <a:gd name="connsiteX5-2187" fmla="*/ 58 w 1432618"/>
              <a:gd name="connsiteY5-2188" fmla="*/ 1832797 h 3550128"/>
              <a:gd name="connsiteX6-2189" fmla="*/ 394393 w 1432618"/>
              <a:gd name="connsiteY6-2190" fmla="*/ 1705162 h 3550128"/>
              <a:gd name="connsiteX7-2191" fmla="*/ 642043 w 1432618"/>
              <a:gd name="connsiteY7-2192" fmla="*/ 1838512 h 3550128"/>
              <a:gd name="connsiteX8-2193" fmla="*/ 689668 w 1432618"/>
              <a:gd name="connsiteY8-2194" fmla="*/ 1609912 h 3550128"/>
              <a:gd name="connsiteX9-2195" fmla="*/ 823018 w 1432618"/>
              <a:gd name="connsiteY9-2196" fmla="*/ 1295587 h 3550128"/>
              <a:gd name="connsiteX10-2197" fmla="*/ 765868 w 1432618"/>
              <a:gd name="connsiteY10-2198" fmla="*/ 771712 h 3550128"/>
              <a:gd name="connsiteX11-2199" fmla="*/ 537268 w 1432618"/>
              <a:gd name="connsiteY11-2200" fmla="*/ 628837 h 3550128"/>
              <a:gd name="connsiteX12-2201" fmla="*/ 689668 w 1432618"/>
              <a:gd name="connsiteY12-2202" fmla="*/ 628837 h 3550128"/>
              <a:gd name="connsiteX13-2203" fmla="*/ 765868 w 1432618"/>
              <a:gd name="connsiteY13-2204" fmla="*/ 714562 h 3550128"/>
              <a:gd name="connsiteX14-2205" fmla="*/ 870643 w 1432618"/>
              <a:gd name="connsiteY14-2206" fmla="*/ 187 h 3550128"/>
              <a:gd name="connsiteX15-2207" fmla="*/ 832543 w 1432618"/>
              <a:gd name="connsiteY15-2208" fmla="*/ 647887 h 3550128"/>
              <a:gd name="connsiteX16-2209" fmla="*/ 908743 w 1432618"/>
              <a:gd name="connsiteY16-2210" fmla="*/ 1038412 h 3550128"/>
              <a:gd name="connsiteX17-2211" fmla="*/ 937318 w 1432618"/>
              <a:gd name="connsiteY17-2212" fmla="*/ 1286062 h 3550128"/>
              <a:gd name="connsiteX18-2213" fmla="*/ 1108768 w 1432618"/>
              <a:gd name="connsiteY18-2214" fmla="*/ 1152712 h 3550128"/>
              <a:gd name="connsiteX19-2215" fmla="*/ 1337368 w 1432618"/>
              <a:gd name="connsiteY19-2216" fmla="*/ 1133662 h 3550128"/>
              <a:gd name="connsiteX20-2217" fmla="*/ 1089718 w 1432618"/>
              <a:gd name="connsiteY20-2218" fmla="*/ 1190812 h 3550128"/>
              <a:gd name="connsiteX21-2219" fmla="*/ 880168 w 1432618"/>
              <a:gd name="connsiteY21-2220" fmla="*/ 1495612 h 3550128"/>
              <a:gd name="connsiteX22-2221" fmla="*/ 823018 w 1432618"/>
              <a:gd name="connsiteY22-2222" fmla="*/ 1857562 h 3550128"/>
              <a:gd name="connsiteX23-2223" fmla="*/ 975418 w 1432618"/>
              <a:gd name="connsiteY23-2224" fmla="*/ 2314762 h 3550128"/>
              <a:gd name="connsiteX24-2225" fmla="*/ 899218 w 1432618"/>
              <a:gd name="connsiteY24-2226" fmla="*/ 2552887 h 3550128"/>
              <a:gd name="connsiteX25-2227" fmla="*/ 1213543 w 1432618"/>
              <a:gd name="connsiteY25-2228" fmla="*/ 2495737 h 3550128"/>
              <a:gd name="connsiteX26-2229" fmla="*/ 1432618 w 1432618"/>
              <a:gd name="connsiteY26-2230" fmla="*/ 2588606 h 3550128"/>
              <a:gd name="connsiteX27-2231" fmla="*/ 1188143 w 1432618"/>
              <a:gd name="connsiteY27-2232" fmla="*/ 2552887 h 3550128"/>
              <a:gd name="connsiteX28-2233" fmla="*/ 832543 w 1432618"/>
              <a:gd name="connsiteY28-2234" fmla="*/ 2695762 h 3550128"/>
              <a:gd name="connsiteX29-2235" fmla="*/ 689668 w 1432618"/>
              <a:gd name="connsiteY29-2236" fmla="*/ 3048187 h 3550128"/>
              <a:gd name="connsiteX30-2237" fmla="*/ 918268 w 1432618"/>
              <a:gd name="connsiteY30-2238" fmla="*/ 3381562 h 3550128"/>
              <a:gd name="connsiteX31-2239" fmla="*/ 1016693 w 1432618"/>
              <a:gd name="connsiteY31-2240" fmla="*/ 3543487 h 3550128"/>
              <a:gd name="connsiteX0-2241" fmla="*/ 1016693 w 1432618"/>
              <a:gd name="connsiteY0-2242" fmla="*/ 3543487 h 3550128"/>
              <a:gd name="connsiteX1-2243" fmla="*/ 591243 w 1432618"/>
              <a:gd name="connsiteY1-2244" fmla="*/ 3549837 h 3550128"/>
              <a:gd name="connsiteX2-2245" fmla="*/ 394393 w 1432618"/>
              <a:gd name="connsiteY2-2246" fmla="*/ 3038662 h 3550128"/>
              <a:gd name="connsiteX3-2247" fmla="*/ 746818 w 1432618"/>
              <a:gd name="connsiteY3-2248" fmla="*/ 2343337 h 3550128"/>
              <a:gd name="connsiteX4-2249" fmla="*/ 560128 w 1432618"/>
              <a:gd name="connsiteY4-2250" fmla="*/ 1884232 h 3550128"/>
              <a:gd name="connsiteX5-2251" fmla="*/ 58 w 1432618"/>
              <a:gd name="connsiteY5-2252" fmla="*/ 1832797 h 3550128"/>
              <a:gd name="connsiteX6-2253" fmla="*/ 394393 w 1432618"/>
              <a:gd name="connsiteY6-2254" fmla="*/ 1705162 h 3550128"/>
              <a:gd name="connsiteX7-2255" fmla="*/ 642043 w 1432618"/>
              <a:gd name="connsiteY7-2256" fmla="*/ 1838512 h 3550128"/>
              <a:gd name="connsiteX8-2257" fmla="*/ 689668 w 1432618"/>
              <a:gd name="connsiteY8-2258" fmla="*/ 1609912 h 3550128"/>
              <a:gd name="connsiteX9-2259" fmla="*/ 823018 w 1432618"/>
              <a:gd name="connsiteY9-2260" fmla="*/ 1295587 h 3550128"/>
              <a:gd name="connsiteX10-2261" fmla="*/ 765868 w 1432618"/>
              <a:gd name="connsiteY10-2262" fmla="*/ 771712 h 3550128"/>
              <a:gd name="connsiteX11-2263" fmla="*/ 537268 w 1432618"/>
              <a:gd name="connsiteY11-2264" fmla="*/ 628837 h 3550128"/>
              <a:gd name="connsiteX12-2265" fmla="*/ 689668 w 1432618"/>
              <a:gd name="connsiteY12-2266" fmla="*/ 628837 h 3550128"/>
              <a:gd name="connsiteX13-2267" fmla="*/ 765868 w 1432618"/>
              <a:gd name="connsiteY13-2268" fmla="*/ 714562 h 3550128"/>
              <a:gd name="connsiteX14-2269" fmla="*/ 870643 w 1432618"/>
              <a:gd name="connsiteY14-2270" fmla="*/ 187 h 3550128"/>
              <a:gd name="connsiteX15-2271" fmla="*/ 832543 w 1432618"/>
              <a:gd name="connsiteY15-2272" fmla="*/ 647887 h 3550128"/>
              <a:gd name="connsiteX16-2273" fmla="*/ 908743 w 1432618"/>
              <a:gd name="connsiteY16-2274" fmla="*/ 1038412 h 3550128"/>
              <a:gd name="connsiteX17-2275" fmla="*/ 937318 w 1432618"/>
              <a:gd name="connsiteY17-2276" fmla="*/ 1286062 h 3550128"/>
              <a:gd name="connsiteX18-2277" fmla="*/ 1108768 w 1432618"/>
              <a:gd name="connsiteY18-2278" fmla="*/ 1152712 h 3550128"/>
              <a:gd name="connsiteX19-2279" fmla="*/ 1337368 w 1432618"/>
              <a:gd name="connsiteY19-2280" fmla="*/ 1133662 h 3550128"/>
              <a:gd name="connsiteX20-2281" fmla="*/ 1089718 w 1432618"/>
              <a:gd name="connsiteY20-2282" fmla="*/ 1190812 h 3550128"/>
              <a:gd name="connsiteX21-2283" fmla="*/ 880168 w 1432618"/>
              <a:gd name="connsiteY21-2284" fmla="*/ 1495612 h 3550128"/>
              <a:gd name="connsiteX22-2285" fmla="*/ 823018 w 1432618"/>
              <a:gd name="connsiteY22-2286" fmla="*/ 1857562 h 3550128"/>
              <a:gd name="connsiteX23-2287" fmla="*/ 975418 w 1432618"/>
              <a:gd name="connsiteY23-2288" fmla="*/ 2314762 h 3550128"/>
              <a:gd name="connsiteX24-2289" fmla="*/ 899218 w 1432618"/>
              <a:gd name="connsiteY24-2290" fmla="*/ 2552887 h 3550128"/>
              <a:gd name="connsiteX25-2291" fmla="*/ 1213543 w 1432618"/>
              <a:gd name="connsiteY25-2292" fmla="*/ 2495737 h 3550128"/>
              <a:gd name="connsiteX26-2293" fmla="*/ 1432618 w 1432618"/>
              <a:gd name="connsiteY26-2294" fmla="*/ 2588606 h 3550128"/>
              <a:gd name="connsiteX27-2295" fmla="*/ 1188143 w 1432618"/>
              <a:gd name="connsiteY27-2296" fmla="*/ 2552887 h 3550128"/>
              <a:gd name="connsiteX28-2297" fmla="*/ 832543 w 1432618"/>
              <a:gd name="connsiteY28-2298" fmla="*/ 2695762 h 3550128"/>
              <a:gd name="connsiteX29-2299" fmla="*/ 689668 w 1432618"/>
              <a:gd name="connsiteY29-2300" fmla="*/ 3048187 h 3550128"/>
              <a:gd name="connsiteX30-2301" fmla="*/ 918268 w 1432618"/>
              <a:gd name="connsiteY30-2302" fmla="*/ 3381562 h 3550128"/>
              <a:gd name="connsiteX31-2303" fmla="*/ 1016693 w 1432618"/>
              <a:gd name="connsiteY31-2304" fmla="*/ 3543487 h 3550128"/>
              <a:gd name="connsiteX0-2305" fmla="*/ 1016693 w 1432618"/>
              <a:gd name="connsiteY0-2306" fmla="*/ 3543487 h 3550128"/>
              <a:gd name="connsiteX1-2307" fmla="*/ 591243 w 1432618"/>
              <a:gd name="connsiteY1-2308" fmla="*/ 3549837 h 3550128"/>
              <a:gd name="connsiteX2-2309" fmla="*/ 394393 w 1432618"/>
              <a:gd name="connsiteY2-2310" fmla="*/ 3038662 h 3550128"/>
              <a:gd name="connsiteX3-2311" fmla="*/ 746818 w 1432618"/>
              <a:gd name="connsiteY3-2312" fmla="*/ 2343337 h 3550128"/>
              <a:gd name="connsiteX4-2313" fmla="*/ 560128 w 1432618"/>
              <a:gd name="connsiteY4-2314" fmla="*/ 1884232 h 3550128"/>
              <a:gd name="connsiteX5-2315" fmla="*/ 58 w 1432618"/>
              <a:gd name="connsiteY5-2316" fmla="*/ 1832797 h 3550128"/>
              <a:gd name="connsiteX6-2317" fmla="*/ 394393 w 1432618"/>
              <a:gd name="connsiteY6-2318" fmla="*/ 1705162 h 3550128"/>
              <a:gd name="connsiteX7-2319" fmla="*/ 642043 w 1432618"/>
              <a:gd name="connsiteY7-2320" fmla="*/ 1838512 h 3550128"/>
              <a:gd name="connsiteX8-2321" fmla="*/ 689668 w 1432618"/>
              <a:gd name="connsiteY8-2322" fmla="*/ 1609912 h 3550128"/>
              <a:gd name="connsiteX9-2323" fmla="*/ 823018 w 1432618"/>
              <a:gd name="connsiteY9-2324" fmla="*/ 1295587 h 3550128"/>
              <a:gd name="connsiteX10-2325" fmla="*/ 765868 w 1432618"/>
              <a:gd name="connsiteY10-2326" fmla="*/ 771712 h 3550128"/>
              <a:gd name="connsiteX11-2327" fmla="*/ 537268 w 1432618"/>
              <a:gd name="connsiteY11-2328" fmla="*/ 628837 h 3550128"/>
              <a:gd name="connsiteX12-2329" fmla="*/ 689668 w 1432618"/>
              <a:gd name="connsiteY12-2330" fmla="*/ 628837 h 3550128"/>
              <a:gd name="connsiteX13-2331" fmla="*/ 765868 w 1432618"/>
              <a:gd name="connsiteY13-2332" fmla="*/ 714562 h 3550128"/>
              <a:gd name="connsiteX14-2333" fmla="*/ 870643 w 1432618"/>
              <a:gd name="connsiteY14-2334" fmla="*/ 187 h 3550128"/>
              <a:gd name="connsiteX15-2335" fmla="*/ 832543 w 1432618"/>
              <a:gd name="connsiteY15-2336" fmla="*/ 647887 h 3550128"/>
              <a:gd name="connsiteX16-2337" fmla="*/ 908743 w 1432618"/>
              <a:gd name="connsiteY16-2338" fmla="*/ 1038412 h 3550128"/>
              <a:gd name="connsiteX17-2339" fmla="*/ 937318 w 1432618"/>
              <a:gd name="connsiteY17-2340" fmla="*/ 1286062 h 3550128"/>
              <a:gd name="connsiteX18-2341" fmla="*/ 1108768 w 1432618"/>
              <a:gd name="connsiteY18-2342" fmla="*/ 1152712 h 3550128"/>
              <a:gd name="connsiteX19-2343" fmla="*/ 1337368 w 1432618"/>
              <a:gd name="connsiteY19-2344" fmla="*/ 1133662 h 3550128"/>
              <a:gd name="connsiteX20-2345" fmla="*/ 1089718 w 1432618"/>
              <a:gd name="connsiteY20-2346" fmla="*/ 1190812 h 3550128"/>
              <a:gd name="connsiteX21-2347" fmla="*/ 880168 w 1432618"/>
              <a:gd name="connsiteY21-2348" fmla="*/ 1495612 h 3550128"/>
              <a:gd name="connsiteX22-2349" fmla="*/ 823018 w 1432618"/>
              <a:gd name="connsiteY22-2350" fmla="*/ 1857562 h 3550128"/>
              <a:gd name="connsiteX23-2351" fmla="*/ 975418 w 1432618"/>
              <a:gd name="connsiteY23-2352" fmla="*/ 2314762 h 3550128"/>
              <a:gd name="connsiteX24-2353" fmla="*/ 899218 w 1432618"/>
              <a:gd name="connsiteY24-2354" fmla="*/ 2552887 h 3550128"/>
              <a:gd name="connsiteX25-2355" fmla="*/ 1213543 w 1432618"/>
              <a:gd name="connsiteY25-2356" fmla="*/ 2495737 h 3550128"/>
              <a:gd name="connsiteX26-2357" fmla="*/ 1432618 w 1432618"/>
              <a:gd name="connsiteY26-2358" fmla="*/ 2588606 h 3550128"/>
              <a:gd name="connsiteX27-2359" fmla="*/ 1188143 w 1432618"/>
              <a:gd name="connsiteY27-2360" fmla="*/ 2552887 h 3550128"/>
              <a:gd name="connsiteX28-2361" fmla="*/ 832543 w 1432618"/>
              <a:gd name="connsiteY28-2362" fmla="*/ 2695762 h 3550128"/>
              <a:gd name="connsiteX29-2363" fmla="*/ 689668 w 1432618"/>
              <a:gd name="connsiteY29-2364" fmla="*/ 3048187 h 3550128"/>
              <a:gd name="connsiteX30-2365" fmla="*/ 918268 w 1432618"/>
              <a:gd name="connsiteY30-2366" fmla="*/ 3381562 h 3550128"/>
              <a:gd name="connsiteX31-2367" fmla="*/ 1016693 w 1432618"/>
              <a:gd name="connsiteY31-2368" fmla="*/ 3543487 h 3550128"/>
              <a:gd name="connsiteX0-2369" fmla="*/ 1016693 w 1432618"/>
              <a:gd name="connsiteY0-2370" fmla="*/ 3543487 h 3550128"/>
              <a:gd name="connsiteX1-2371" fmla="*/ 591243 w 1432618"/>
              <a:gd name="connsiteY1-2372" fmla="*/ 3549837 h 3550128"/>
              <a:gd name="connsiteX2-2373" fmla="*/ 394393 w 1432618"/>
              <a:gd name="connsiteY2-2374" fmla="*/ 3038662 h 3550128"/>
              <a:gd name="connsiteX3-2375" fmla="*/ 746818 w 1432618"/>
              <a:gd name="connsiteY3-2376" fmla="*/ 2343337 h 3550128"/>
              <a:gd name="connsiteX4-2377" fmla="*/ 560128 w 1432618"/>
              <a:gd name="connsiteY4-2378" fmla="*/ 1884232 h 3550128"/>
              <a:gd name="connsiteX5-2379" fmla="*/ 58 w 1432618"/>
              <a:gd name="connsiteY5-2380" fmla="*/ 1832797 h 3550128"/>
              <a:gd name="connsiteX6-2381" fmla="*/ 394393 w 1432618"/>
              <a:gd name="connsiteY6-2382" fmla="*/ 1705162 h 3550128"/>
              <a:gd name="connsiteX7-2383" fmla="*/ 642043 w 1432618"/>
              <a:gd name="connsiteY7-2384" fmla="*/ 1838512 h 3550128"/>
              <a:gd name="connsiteX8-2385" fmla="*/ 689668 w 1432618"/>
              <a:gd name="connsiteY8-2386" fmla="*/ 1609912 h 3550128"/>
              <a:gd name="connsiteX9-2387" fmla="*/ 823018 w 1432618"/>
              <a:gd name="connsiteY9-2388" fmla="*/ 1295587 h 3550128"/>
              <a:gd name="connsiteX10-2389" fmla="*/ 765868 w 1432618"/>
              <a:gd name="connsiteY10-2390" fmla="*/ 771712 h 3550128"/>
              <a:gd name="connsiteX11-2391" fmla="*/ 537268 w 1432618"/>
              <a:gd name="connsiteY11-2392" fmla="*/ 628837 h 3550128"/>
              <a:gd name="connsiteX12-2393" fmla="*/ 689668 w 1432618"/>
              <a:gd name="connsiteY12-2394" fmla="*/ 628837 h 3550128"/>
              <a:gd name="connsiteX13-2395" fmla="*/ 765868 w 1432618"/>
              <a:gd name="connsiteY13-2396" fmla="*/ 714562 h 3550128"/>
              <a:gd name="connsiteX14-2397" fmla="*/ 870643 w 1432618"/>
              <a:gd name="connsiteY14-2398" fmla="*/ 187 h 3550128"/>
              <a:gd name="connsiteX15-2399" fmla="*/ 832543 w 1432618"/>
              <a:gd name="connsiteY15-2400" fmla="*/ 647887 h 3550128"/>
              <a:gd name="connsiteX16-2401" fmla="*/ 908743 w 1432618"/>
              <a:gd name="connsiteY16-2402" fmla="*/ 1038412 h 3550128"/>
              <a:gd name="connsiteX17-2403" fmla="*/ 937318 w 1432618"/>
              <a:gd name="connsiteY17-2404" fmla="*/ 1286062 h 3550128"/>
              <a:gd name="connsiteX18-2405" fmla="*/ 1108768 w 1432618"/>
              <a:gd name="connsiteY18-2406" fmla="*/ 1152712 h 3550128"/>
              <a:gd name="connsiteX19-2407" fmla="*/ 1337368 w 1432618"/>
              <a:gd name="connsiteY19-2408" fmla="*/ 1133662 h 3550128"/>
              <a:gd name="connsiteX20-2409" fmla="*/ 1089718 w 1432618"/>
              <a:gd name="connsiteY20-2410" fmla="*/ 1190812 h 3550128"/>
              <a:gd name="connsiteX21-2411" fmla="*/ 880168 w 1432618"/>
              <a:gd name="connsiteY21-2412" fmla="*/ 1495612 h 3550128"/>
              <a:gd name="connsiteX22-2413" fmla="*/ 823018 w 1432618"/>
              <a:gd name="connsiteY22-2414" fmla="*/ 1857562 h 3550128"/>
              <a:gd name="connsiteX23-2415" fmla="*/ 975418 w 1432618"/>
              <a:gd name="connsiteY23-2416" fmla="*/ 2314762 h 3550128"/>
              <a:gd name="connsiteX24-2417" fmla="*/ 896043 w 1432618"/>
              <a:gd name="connsiteY24-2418" fmla="*/ 2540187 h 3550128"/>
              <a:gd name="connsiteX25-2419" fmla="*/ 1213543 w 1432618"/>
              <a:gd name="connsiteY25-2420" fmla="*/ 2495737 h 3550128"/>
              <a:gd name="connsiteX26-2421" fmla="*/ 1432618 w 1432618"/>
              <a:gd name="connsiteY26-2422" fmla="*/ 2588606 h 3550128"/>
              <a:gd name="connsiteX27-2423" fmla="*/ 1188143 w 1432618"/>
              <a:gd name="connsiteY27-2424" fmla="*/ 2552887 h 3550128"/>
              <a:gd name="connsiteX28-2425" fmla="*/ 832543 w 1432618"/>
              <a:gd name="connsiteY28-2426" fmla="*/ 2695762 h 3550128"/>
              <a:gd name="connsiteX29-2427" fmla="*/ 689668 w 1432618"/>
              <a:gd name="connsiteY29-2428" fmla="*/ 3048187 h 3550128"/>
              <a:gd name="connsiteX30-2429" fmla="*/ 918268 w 1432618"/>
              <a:gd name="connsiteY30-2430" fmla="*/ 3381562 h 3550128"/>
              <a:gd name="connsiteX31-2431" fmla="*/ 1016693 w 1432618"/>
              <a:gd name="connsiteY31-2432" fmla="*/ 3543487 h 3550128"/>
              <a:gd name="connsiteX0-2433" fmla="*/ 1016693 w 1432618"/>
              <a:gd name="connsiteY0-2434" fmla="*/ 3543487 h 3550128"/>
              <a:gd name="connsiteX1-2435" fmla="*/ 591243 w 1432618"/>
              <a:gd name="connsiteY1-2436" fmla="*/ 3549837 h 3550128"/>
              <a:gd name="connsiteX2-2437" fmla="*/ 394393 w 1432618"/>
              <a:gd name="connsiteY2-2438" fmla="*/ 3038662 h 3550128"/>
              <a:gd name="connsiteX3-2439" fmla="*/ 746818 w 1432618"/>
              <a:gd name="connsiteY3-2440" fmla="*/ 2343337 h 3550128"/>
              <a:gd name="connsiteX4-2441" fmla="*/ 560128 w 1432618"/>
              <a:gd name="connsiteY4-2442" fmla="*/ 1884232 h 3550128"/>
              <a:gd name="connsiteX5-2443" fmla="*/ 58 w 1432618"/>
              <a:gd name="connsiteY5-2444" fmla="*/ 1832797 h 3550128"/>
              <a:gd name="connsiteX6-2445" fmla="*/ 394393 w 1432618"/>
              <a:gd name="connsiteY6-2446" fmla="*/ 1705162 h 3550128"/>
              <a:gd name="connsiteX7-2447" fmla="*/ 642043 w 1432618"/>
              <a:gd name="connsiteY7-2448" fmla="*/ 1838512 h 3550128"/>
              <a:gd name="connsiteX8-2449" fmla="*/ 689668 w 1432618"/>
              <a:gd name="connsiteY8-2450" fmla="*/ 1609912 h 3550128"/>
              <a:gd name="connsiteX9-2451" fmla="*/ 823018 w 1432618"/>
              <a:gd name="connsiteY9-2452" fmla="*/ 1295587 h 3550128"/>
              <a:gd name="connsiteX10-2453" fmla="*/ 765868 w 1432618"/>
              <a:gd name="connsiteY10-2454" fmla="*/ 771712 h 3550128"/>
              <a:gd name="connsiteX11-2455" fmla="*/ 537268 w 1432618"/>
              <a:gd name="connsiteY11-2456" fmla="*/ 628837 h 3550128"/>
              <a:gd name="connsiteX12-2457" fmla="*/ 689668 w 1432618"/>
              <a:gd name="connsiteY12-2458" fmla="*/ 628837 h 3550128"/>
              <a:gd name="connsiteX13-2459" fmla="*/ 765868 w 1432618"/>
              <a:gd name="connsiteY13-2460" fmla="*/ 714562 h 3550128"/>
              <a:gd name="connsiteX14-2461" fmla="*/ 870643 w 1432618"/>
              <a:gd name="connsiteY14-2462" fmla="*/ 187 h 3550128"/>
              <a:gd name="connsiteX15-2463" fmla="*/ 832543 w 1432618"/>
              <a:gd name="connsiteY15-2464" fmla="*/ 647887 h 3550128"/>
              <a:gd name="connsiteX16-2465" fmla="*/ 908743 w 1432618"/>
              <a:gd name="connsiteY16-2466" fmla="*/ 1038412 h 3550128"/>
              <a:gd name="connsiteX17-2467" fmla="*/ 937318 w 1432618"/>
              <a:gd name="connsiteY17-2468" fmla="*/ 1286062 h 3550128"/>
              <a:gd name="connsiteX18-2469" fmla="*/ 1108768 w 1432618"/>
              <a:gd name="connsiteY18-2470" fmla="*/ 1152712 h 3550128"/>
              <a:gd name="connsiteX19-2471" fmla="*/ 1337368 w 1432618"/>
              <a:gd name="connsiteY19-2472" fmla="*/ 1133662 h 3550128"/>
              <a:gd name="connsiteX20-2473" fmla="*/ 1089718 w 1432618"/>
              <a:gd name="connsiteY20-2474" fmla="*/ 1190812 h 3550128"/>
              <a:gd name="connsiteX21-2475" fmla="*/ 880168 w 1432618"/>
              <a:gd name="connsiteY21-2476" fmla="*/ 1495612 h 3550128"/>
              <a:gd name="connsiteX22-2477" fmla="*/ 823018 w 1432618"/>
              <a:gd name="connsiteY22-2478" fmla="*/ 1857562 h 3550128"/>
              <a:gd name="connsiteX23-2479" fmla="*/ 975418 w 1432618"/>
              <a:gd name="connsiteY23-2480" fmla="*/ 2314762 h 3550128"/>
              <a:gd name="connsiteX24-2481" fmla="*/ 896043 w 1432618"/>
              <a:gd name="connsiteY24-2482" fmla="*/ 2540187 h 3550128"/>
              <a:gd name="connsiteX25-2483" fmla="*/ 1213543 w 1432618"/>
              <a:gd name="connsiteY25-2484" fmla="*/ 2495737 h 3550128"/>
              <a:gd name="connsiteX26-2485" fmla="*/ 1432618 w 1432618"/>
              <a:gd name="connsiteY26-2486" fmla="*/ 2588606 h 3550128"/>
              <a:gd name="connsiteX27-2487" fmla="*/ 1188143 w 1432618"/>
              <a:gd name="connsiteY27-2488" fmla="*/ 2552887 h 3550128"/>
              <a:gd name="connsiteX28-2489" fmla="*/ 832543 w 1432618"/>
              <a:gd name="connsiteY28-2490" fmla="*/ 2695762 h 3550128"/>
              <a:gd name="connsiteX29-2491" fmla="*/ 689668 w 1432618"/>
              <a:gd name="connsiteY29-2492" fmla="*/ 3048187 h 3550128"/>
              <a:gd name="connsiteX30-2493" fmla="*/ 918268 w 1432618"/>
              <a:gd name="connsiteY30-2494" fmla="*/ 3381562 h 3550128"/>
              <a:gd name="connsiteX31-2495" fmla="*/ 1016693 w 1432618"/>
              <a:gd name="connsiteY31-2496" fmla="*/ 3543487 h 3550128"/>
              <a:gd name="connsiteX0-2497" fmla="*/ 1016693 w 1432618"/>
              <a:gd name="connsiteY0-2498" fmla="*/ 3543487 h 3550128"/>
              <a:gd name="connsiteX1-2499" fmla="*/ 591243 w 1432618"/>
              <a:gd name="connsiteY1-2500" fmla="*/ 3549837 h 3550128"/>
              <a:gd name="connsiteX2-2501" fmla="*/ 394393 w 1432618"/>
              <a:gd name="connsiteY2-2502" fmla="*/ 3038662 h 3550128"/>
              <a:gd name="connsiteX3-2503" fmla="*/ 746818 w 1432618"/>
              <a:gd name="connsiteY3-2504" fmla="*/ 2343337 h 3550128"/>
              <a:gd name="connsiteX4-2505" fmla="*/ 560128 w 1432618"/>
              <a:gd name="connsiteY4-2506" fmla="*/ 1884232 h 3550128"/>
              <a:gd name="connsiteX5-2507" fmla="*/ 58 w 1432618"/>
              <a:gd name="connsiteY5-2508" fmla="*/ 1832797 h 3550128"/>
              <a:gd name="connsiteX6-2509" fmla="*/ 394393 w 1432618"/>
              <a:gd name="connsiteY6-2510" fmla="*/ 1705162 h 3550128"/>
              <a:gd name="connsiteX7-2511" fmla="*/ 642043 w 1432618"/>
              <a:gd name="connsiteY7-2512" fmla="*/ 1838512 h 3550128"/>
              <a:gd name="connsiteX8-2513" fmla="*/ 689668 w 1432618"/>
              <a:gd name="connsiteY8-2514" fmla="*/ 1609912 h 3550128"/>
              <a:gd name="connsiteX9-2515" fmla="*/ 823018 w 1432618"/>
              <a:gd name="connsiteY9-2516" fmla="*/ 1295587 h 3550128"/>
              <a:gd name="connsiteX10-2517" fmla="*/ 765868 w 1432618"/>
              <a:gd name="connsiteY10-2518" fmla="*/ 771712 h 3550128"/>
              <a:gd name="connsiteX11-2519" fmla="*/ 537268 w 1432618"/>
              <a:gd name="connsiteY11-2520" fmla="*/ 628837 h 3550128"/>
              <a:gd name="connsiteX12-2521" fmla="*/ 689668 w 1432618"/>
              <a:gd name="connsiteY12-2522" fmla="*/ 628837 h 3550128"/>
              <a:gd name="connsiteX13-2523" fmla="*/ 765868 w 1432618"/>
              <a:gd name="connsiteY13-2524" fmla="*/ 714562 h 3550128"/>
              <a:gd name="connsiteX14-2525" fmla="*/ 870643 w 1432618"/>
              <a:gd name="connsiteY14-2526" fmla="*/ 187 h 3550128"/>
              <a:gd name="connsiteX15-2527" fmla="*/ 832543 w 1432618"/>
              <a:gd name="connsiteY15-2528" fmla="*/ 647887 h 3550128"/>
              <a:gd name="connsiteX16-2529" fmla="*/ 908743 w 1432618"/>
              <a:gd name="connsiteY16-2530" fmla="*/ 1038412 h 3550128"/>
              <a:gd name="connsiteX17-2531" fmla="*/ 937318 w 1432618"/>
              <a:gd name="connsiteY17-2532" fmla="*/ 1286062 h 3550128"/>
              <a:gd name="connsiteX18-2533" fmla="*/ 1108768 w 1432618"/>
              <a:gd name="connsiteY18-2534" fmla="*/ 1152712 h 3550128"/>
              <a:gd name="connsiteX19-2535" fmla="*/ 1337368 w 1432618"/>
              <a:gd name="connsiteY19-2536" fmla="*/ 1133662 h 3550128"/>
              <a:gd name="connsiteX20-2537" fmla="*/ 1089718 w 1432618"/>
              <a:gd name="connsiteY20-2538" fmla="*/ 1190812 h 3550128"/>
              <a:gd name="connsiteX21-2539" fmla="*/ 880168 w 1432618"/>
              <a:gd name="connsiteY21-2540" fmla="*/ 1495612 h 3550128"/>
              <a:gd name="connsiteX22-2541" fmla="*/ 823018 w 1432618"/>
              <a:gd name="connsiteY22-2542" fmla="*/ 1857562 h 3550128"/>
              <a:gd name="connsiteX23-2543" fmla="*/ 975418 w 1432618"/>
              <a:gd name="connsiteY23-2544" fmla="*/ 2314762 h 3550128"/>
              <a:gd name="connsiteX24-2545" fmla="*/ 896043 w 1432618"/>
              <a:gd name="connsiteY24-2546" fmla="*/ 2540187 h 3550128"/>
              <a:gd name="connsiteX25-2547" fmla="*/ 1213543 w 1432618"/>
              <a:gd name="connsiteY25-2548" fmla="*/ 2495737 h 3550128"/>
              <a:gd name="connsiteX26-2549" fmla="*/ 1432618 w 1432618"/>
              <a:gd name="connsiteY26-2550" fmla="*/ 2588606 h 3550128"/>
              <a:gd name="connsiteX27-2551" fmla="*/ 1188143 w 1432618"/>
              <a:gd name="connsiteY27-2552" fmla="*/ 2552887 h 3550128"/>
              <a:gd name="connsiteX28-2553" fmla="*/ 832543 w 1432618"/>
              <a:gd name="connsiteY28-2554" fmla="*/ 2695762 h 3550128"/>
              <a:gd name="connsiteX29-2555" fmla="*/ 689668 w 1432618"/>
              <a:gd name="connsiteY29-2556" fmla="*/ 3048187 h 3550128"/>
              <a:gd name="connsiteX30-2557" fmla="*/ 918268 w 1432618"/>
              <a:gd name="connsiteY30-2558" fmla="*/ 3381562 h 3550128"/>
              <a:gd name="connsiteX31-2559" fmla="*/ 1016693 w 1432618"/>
              <a:gd name="connsiteY31-2560" fmla="*/ 3543487 h 3550128"/>
              <a:gd name="connsiteX0-2561" fmla="*/ 1016693 w 1432618"/>
              <a:gd name="connsiteY0-2562" fmla="*/ 3543487 h 3550128"/>
              <a:gd name="connsiteX1-2563" fmla="*/ 591243 w 1432618"/>
              <a:gd name="connsiteY1-2564" fmla="*/ 3549837 h 3550128"/>
              <a:gd name="connsiteX2-2565" fmla="*/ 394393 w 1432618"/>
              <a:gd name="connsiteY2-2566" fmla="*/ 3038662 h 3550128"/>
              <a:gd name="connsiteX3-2567" fmla="*/ 746818 w 1432618"/>
              <a:gd name="connsiteY3-2568" fmla="*/ 2343337 h 3550128"/>
              <a:gd name="connsiteX4-2569" fmla="*/ 560128 w 1432618"/>
              <a:gd name="connsiteY4-2570" fmla="*/ 1884232 h 3550128"/>
              <a:gd name="connsiteX5-2571" fmla="*/ 58 w 1432618"/>
              <a:gd name="connsiteY5-2572" fmla="*/ 1832797 h 3550128"/>
              <a:gd name="connsiteX6-2573" fmla="*/ 394393 w 1432618"/>
              <a:gd name="connsiteY6-2574" fmla="*/ 1705162 h 3550128"/>
              <a:gd name="connsiteX7-2575" fmla="*/ 642043 w 1432618"/>
              <a:gd name="connsiteY7-2576" fmla="*/ 1838512 h 3550128"/>
              <a:gd name="connsiteX8-2577" fmla="*/ 689668 w 1432618"/>
              <a:gd name="connsiteY8-2578" fmla="*/ 1609912 h 3550128"/>
              <a:gd name="connsiteX9-2579" fmla="*/ 823018 w 1432618"/>
              <a:gd name="connsiteY9-2580" fmla="*/ 1295587 h 3550128"/>
              <a:gd name="connsiteX10-2581" fmla="*/ 765868 w 1432618"/>
              <a:gd name="connsiteY10-2582" fmla="*/ 771712 h 3550128"/>
              <a:gd name="connsiteX11-2583" fmla="*/ 537268 w 1432618"/>
              <a:gd name="connsiteY11-2584" fmla="*/ 628837 h 3550128"/>
              <a:gd name="connsiteX12-2585" fmla="*/ 689668 w 1432618"/>
              <a:gd name="connsiteY12-2586" fmla="*/ 628837 h 3550128"/>
              <a:gd name="connsiteX13-2587" fmla="*/ 765868 w 1432618"/>
              <a:gd name="connsiteY13-2588" fmla="*/ 714562 h 3550128"/>
              <a:gd name="connsiteX14-2589" fmla="*/ 870643 w 1432618"/>
              <a:gd name="connsiteY14-2590" fmla="*/ 187 h 3550128"/>
              <a:gd name="connsiteX15-2591" fmla="*/ 832543 w 1432618"/>
              <a:gd name="connsiteY15-2592" fmla="*/ 647887 h 3550128"/>
              <a:gd name="connsiteX16-2593" fmla="*/ 908743 w 1432618"/>
              <a:gd name="connsiteY16-2594" fmla="*/ 1038412 h 3550128"/>
              <a:gd name="connsiteX17-2595" fmla="*/ 937318 w 1432618"/>
              <a:gd name="connsiteY17-2596" fmla="*/ 1286062 h 3550128"/>
              <a:gd name="connsiteX18-2597" fmla="*/ 1108768 w 1432618"/>
              <a:gd name="connsiteY18-2598" fmla="*/ 1152712 h 3550128"/>
              <a:gd name="connsiteX19-2599" fmla="*/ 1337368 w 1432618"/>
              <a:gd name="connsiteY19-2600" fmla="*/ 1133662 h 3550128"/>
              <a:gd name="connsiteX20-2601" fmla="*/ 1089718 w 1432618"/>
              <a:gd name="connsiteY20-2602" fmla="*/ 1190812 h 3550128"/>
              <a:gd name="connsiteX21-2603" fmla="*/ 880168 w 1432618"/>
              <a:gd name="connsiteY21-2604" fmla="*/ 1495612 h 3550128"/>
              <a:gd name="connsiteX22-2605" fmla="*/ 823018 w 1432618"/>
              <a:gd name="connsiteY22-2606" fmla="*/ 1857562 h 3550128"/>
              <a:gd name="connsiteX23-2607" fmla="*/ 975418 w 1432618"/>
              <a:gd name="connsiteY23-2608" fmla="*/ 2314762 h 3550128"/>
              <a:gd name="connsiteX24-2609" fmla="*/ 896043 w 1432618"/>
              <a:gd name="connsiteY24-2610" fmla="*/ 2540187 h 3550128"/>
              <a:gd name="connsiteX25-2611" fmla="*/ 1213543 w 1432618"/>
              <a:gd name="connsiteY25-2612" fmla="*/ 2495737 h 3550128"/>
              <a:gd name="connsiteX26-2613" fmla="*/ 1432618 w 1432618"/>
              <a:gd name="connsiteY26-2614" fmla="*/ 2588606 h 3550128"/>
              <a:gd name="connsiteX27-2615" fmla="*/ 1188143 w 1432618"/>
              <a:gd name="connsiteY27-2616" fmla="*/ 2552887 h 3550128"/>
              <a:gd name="connsiteX28-2617" fmla="*/ 832543 w 1432618"/>
              <a:gd name="connsiteY28-2618" fmla="*/ 2695762 h 3550128"/>
              <a:gd name="connsiteX29-2619" fmla="*/ 689668 w 1432618"/>
              <a:gd name="connsiteY29-2620" fmla="*/ 3048187 h 3550128"/>
              <a:gd name="connsiteX30-2621" fmla="*/ 918268 w 1432618"/>
              <a:gd name="connsiteY30-2622" fmla="*/ 3381562 h 3550128"/>
              <a:gd name="connsiteX31-2623" fmla="*/ 1016693 w 1432618"/>
              <a:gd name="connsiteY31-2624" fmla="*/ 3543487 h 3550128"/>
              <a:gd name="connsiteX0-2625" fmla="*/ 1016693 w 1432618"/>
              <a:gd name="connsiteY0-2626" fmla="*/ 3543487 h 3550128"/>
              <a:gd name="connsiteX1-2627" fmla="*/ 591243 w 1432618"/>
              <a:gd name="connsiteY1-2628" fmla="*/ 3549837 h 3550128"/>
              <a:gd name="connsiteX2-2629" fmla="*/ 394393 w 1432618"/>
              <a:gd name="connsiteY2-2630" fmla="*/ 3038662 h 3550128"/>
              <a:gd name="connsiteX3-2631" fmla="*/ 746818 w 1432618"/>
              <a:gd name="connsiteY3-2632" fmla="*/ 2343337 h 3550128"/>
              <a:gd name="connsiteX4-2633" fmla="*/ 560128 w 1432618"/>
              <a:gd name="connsiteY4-2634" fmla="*/ 1884232 h 3550128"/>
              <a:gd name="connsiteX5-2635" fmla="*/ 58 w 1432618"/>
              <a:gd name="connsiteY5-2636" fmla="*/ 1832797 h 3550128"/>
              <a:gd name="connsiteX6-2637" fmla="*/ 394393 w 1432618"/>
              <a:gd name="connsiteY6-2638" fmla="*/ 1705162 h 3550128"/>
              <a:gd name="connsiteX7-2639" fmla="*/ 642043 w 1432618"/>
              <a:gd name="connsiteY7-2640" fmla="*/ 1838512 h 3550128"/>
              <a:gd name="connsiteX8-2641" fmla="*/ 689668 w 1432618"/>
              <a:gd name="connsiteY8-2642" fmla="*/ 1609912 h 3550128"/>
              <a:gd name="connsiteX9-2643" fmla="*/ 823018 w 1432618"/>
              <a:gd name="connsiteY9-2644" fmla="*/ 1295587 h 3550128"/>
              <a:gd name="connsiteX10-2645" fmla="*/ 765868 w 1432618"/>
              <a:gd name="connsiteY10-2646" fmla="*/ 771712 h 3550128"/>
              <a:gd name="connsiteX11-2647" fmla="*/ 537268 w 1432618"/>
              <a:gd name="connsiteY11-2648" fmla="*/ 628837 h 3550128"/>
              <a:gd name="connsiteX12-2649" fmla="*/ 689668 w 1432618"/>
              <a:gd name="connsiteY12-2650" fmla="*/ 628837 h 3550128"/>
              <a:gd name="connsiteX13-2651" fmla="*/ 765868 w 1432618"/>
              <a:gd name="connsiteY13-2652" fmla="*/ 714562 h 3550128"/>
              <a:gd name="connsiteX14-2653" fmla="*/ 870643 w 1432618"/>
              <a:gd name="connsiteY14-2654" fmla="*/ 187 h 3550128"/>
              <a:gd name="connsiteX15-2655" fmla="*/ 832543 w 1432618"/>
              <a:gd name="connsiteY15-2656" fmla="*/ 647887 h 3550128"/>
              <a:gd name="connsiteX16-2657" fmla="*/ 908743 w 1432618"/>
              <a:gd name="connsiteY16-2658" fmla="*/ 1038412 h 3550128"/>
              <a:gd name="connsiteX17-2659" fmla="*/ 937318 w 1432618"/>
              <a:gd name="connsiteY17-2660" fmla="*/ 1286062 h 3550128"/>
              <a:gd name="connsiteX18-2661" fmla="*/ 1108768 w 1432618"/>
              <a:gd name="connsiteY18-2662" fmla="*/ 1152712 h 3550128"/>
              <a:gd name="connsiteX19-2663" fmla="*/ 1337368 w 1432618"/>
              <a:gd name="connsiteY19-2664" fmla="*/ 1133662 h 3550128"/>
              <a:gd name="connsiteX20-2665" fmla="*/ 1089718 w 1432618"/>
              <a:gd name="connsiteY20-2666" fmla="*/ 1190812 h 3550128"/>
              <a:gd name="connsiteX21-2667" fmla="*/ 880168 w 1432618"/>
              <a:gd name="connsiteY21-2668" fmla="*/ 1495612 h 3550128"/>
              <a:gd name="connsiteX22-2669" fmla="*/ 823018 w 1432618"/>
              <a:gd name="connsiteY22-2670" fmla="*/ 1857562 h 3550128"/>
              <a:gd name="connsiteX23-2671" fmla="*/ 1003993 w 1432618"/>
              <a:gd name="connsiteY23-2672" fmla="*/ 2270312 h 3550128"/>
              <a:gd name="connsiteX24-2673" fmla="*/ 896043 w 1432618"/>
              <a:gd name="connsiteY24-2674" fmla="*/ 2540187 h 3550128"/>
              <a:gd name="connsiteX25-2675" fmla="*/ 1213543 w 1432618"/>
              <a:gd name="connsiteY25-2676" fmla="*/ 2495737 h 3550128"/>
              <a:gd name="connsiteX26-2677" fmla="*/ 1432618 w 1432618"/>
              <a:gd name="connsiteY26-2678" fmla="*/ 2588606 h 3550128"/>
              <a:gd name="connsiteX27-2679" fmla="*/ 1188143 w 1432618"/>
              <a:gd name="connsiteY27-2680" fmla="*/ 2552887 h 3550128"/>
              <a:gd name="connsiteX28-2681" fmla="*/ 832543 w 1432618"/>
              <a:gd name="connsiteY28-2682" fmla="*/ 2695762 h 3550128"/>
              <a:gd name="connsiteX29-2683" fmla="*/ 689668 w 1432618"/>
              <a:gd name="connsiteY29-2684" fmla="*/ 3048187 h 3550128"/>
              <a:gd name="connsiteX30-2685" fmla="*/ 918268 w 1432618"/>
              <a:gd name="connsiteY30-2686" fmla="*/ 3381562 h 3550128"/>
              <a:gd name="connsiteX31-2687" fmla="*/ 1016693 w 1432618"/>
              <a:gd name="connsiteY31-2688" fmla="*/ 3543487 h 3550128"/>
              <a:gd name="connsiteX0-2689" fmla="*/ 1016693 w 1432618"/>
              <a:gd name="connsiteY0-2690" fmla="*/ 3543487 h 3550128"/>
              <a:gd name="connsiteX1-2691" fmla="*/ 591243 w 1432618"/>
              <a:gd name="connsiteY1-2692" fmla="*/ 3549837 h 3550128"/>
              <a:gd name="connsiteX2-2693" fmla="*/ 394393 w 1432618"/>
              <a:gd name="connsiteY2-2694" fmla="*/ 3038662 h 3550128"/>
              <a:gd name="connsiteX3-2695" fmla="*/ 746818 w 1432618"/>
              <a:gd name="connsiteY3-2696" fmla="*/ 2343337 h 3550128"/>
              <a:gd name="connsiteX4-2697" fmla="*/ 560128 w 1432618"/>
              <a:gd name="connsiteY4-2698" fmla="*/ 1884232 h 3550128"/>
              <a:gd name="connsiteX5-2699" fmla="*/ 58 w 1432618"/>
              <a:gd name="connsiteY5-2700" fmla="*/ 1832797 h 3550128"/>
              <a:gd name="connsiteX6-2701" fmla="*/ 394393 w 1432618"/>
              <a:gd name="connsiteY6-2702" fmla="*/ 1705162 h 3550128"/>
              <a:gd name="connsiteX7-2703" fmla="*/ 642043 w 1432618"/>
              <a:gd name="connsiteY7-2704" fmla="*/ 1838512 h 3550128"/>
              <a:gd name="connsiteX8-2705" fmla="*/ 689668 w 1432618"/>
              <a:gd name="connsiteY8-2706" fmla="*/ 1609912 h 3550128"/>
              <a:gd name="connsiteX9-2707" fmla="*/ 823018 w 1432618"/>
              <a:gd name="connsiteY9-2708" fmla="*/ 1295587 h 3550128"/>
              <a:gd name="connsiteX10-2709" fmla="*/ 765868 w 1432618"/>
              <a:gd name="connsiteY10-2710" fmla="*/ 771712 h 3550128"/>
              <a:gd name="connsiteX11-2711" fmla="*/ 537268 w 1432618"/>
              <a:gd name="connsiteY11-2712" fmla="*/ 628837 h 3550128"/>
              <a:gd name="connsiteX12-2713" fmla="*/ 689668 w 1432618"/>
              <a:gd name="connsiteY12-2714" fmla="*/ 628837 h 3550128"/>
              <a:gd name="connsiteX13-2715" fmla="*/ 765868 w 1432618"/>
              <a:gd name="connsiteY13-2716" fmla="*/ 714562 h 3550128"/>
              <a:gd name="connsiteX14-2717" fmla="*/ 870643 w 1432618"/>
              <a:gd name="connsiteY14-2718" fmla="*/ 187 h 3550128"/>
              <a:gd name="connsiteX15-2719" fmla="*/ 832543 w 1432618"/>
              <a:gd name="connsiteY15-2720" fmla="*/ 647887 h 3550128"/>
              <a:gd name="connsiteX16-2721" fmla="*/ 908743 w 1432618"/>
              <a:gd name="connsiteY16-2722" fmla="*/ 1038412 h 3550128"/>
              <a:gd name="connsiteX17-2723" fmla="*/ 937318 w 1432618"/>
              <a:gd name="connsiteY17-2724" fmla="*/ 1286062 h 3550128"/>
              <a:gd name="connsiteX18-2725" fmla="*/ 1108768 w 1432618"/>
              <a:gd name="connsiteY18-2726" fmla="*/ 1152712 h 3550128"/>
              <a:gd name="connsiteX19-2727" fmla="*/ 1337368 w 1432618"/>
              <a:gd name="connsiteY19-2728" fmla="*/ 1133662 h 3550128"/>
              <a:gd name="connsiteX20-2729" fmla="*/ 1089718 w 1432618"/>
              <a:gd name="connsiteY20-2730" fmla="*/ 1190812 h 3550128"/>
              <a:gd name="connsiteX21-2731" fmla="*/ 880168 w 1432618"/>
              <a:gd name="connsiteY21-2732" fmla="*/ 1495612 h 3550128"/>
              <a:gd name="connsiteX22-2733" fmla="*/ 835718 w 1432618"/>
              <a:gd name="connsiteY22-2734" fmla="*/ 1857562 h 3550128"/>
              <a:gd name="connsiteX23-2735" fmla="*/ 1003993 w 1432618"/>
              <a:gd name="connsiteY23-2736" fmla="*/ 2270312 h 3550128"/>
              <a:gd name="connsiteX24-2737" fmla="*/ 896043 w 1432618"/>
              <a:gd name="connsiteY24-2738" fmla="*/ 2540187 h 3550128"/>
              <a:gd name="connsiteX25-2739" fmla="*/ 1213543 w 1432618"/>
              <a:gd name="connsiteY25-2740" fmla="*/ 2495737 h 3550128"/>
              <a:gd name="connsiteX26-2741" fmla="*/ 1432618 w 1432618"/>
              <a:gd name="connsiteY26-2742" fmla="*/ 2588606 h 3550128"/>
              <a:gd name="connsiteX27-2743" fmla="*/ 1188143 w 1432618"/>
              <a:gd name="connsiteY27-2744" fmla="*/ 2552887 h 3550128"/>
              <a:gd name="connsiteX28-2745" fmla="*/ 832543 w 1432618"/>
              <a:gd name="connsiteY28-2746" fmla="*/ 2695762 h 3550128"/>
              <a:gd name="connsiteX29-2747" fmla="*/ 689668 w 1432618"/>
              <a:gd name="connsiteY29-2748" fmla="*/ 3048187 h 3550128"/>
              <a:gd name="connsiteX30-2749" fmla="*/ 918268 w 1432618"/>
              <a:gd name="connsiteY30-2750" fmla="*/ 3381562 h 3550128"/>
              <a:gd name="connsiteX31-2751" fmla="*/ 1016693 w 1432618"/>
              <a:gd name="connsiteY31-2752" fmla="*/ 3543487 h 3550128"/>
              <a:gd name="connsiteX0-2753" fmla="*/ 1016693 w 1432618"/>
              <a:gd name="connsiteY0-2754" fmla="*/ 3543487 h 3550128"/>
              <a:gd name="connsiteX1-2755" fmla="*/ 591243 w 1432618"/>
              <a:gd name="connsiteY1-2756" fmla="*/ 3549837 h 3550128"/>
              <a:gd name="connsiteX2-2757" fmla="*/ 394393 w 1432618"/>
              <a:gd name="connsiteY2-2758" fmla="*/ 3038662 h 3550128"/>
              <a:gd name="connsiteX3-2759" fmla="*/ 746818 w 1432618"/>
              <a:gd name="connsiteY3-2760" fmla="*/ 2343337 h 3550128"/>
              <a:gd name="connsiteX4-2761" fmla="*/ 560128 w 1432618"/>
              <a:gd name="connsiteY4-2762" fmla="*/ 1884232 h 3550128"/>
              <a:gd name="connsiteX5-2763" fmla="*/ 58 w 1432618"/>
              <a:gd name="connsiteY5-2764" fmla="*/ 1832797 h 3550128"/>
              <a:gd name="connsiteX6-2765" fmla="*/ 394393 w 1432618"/>
              <a:gd name="connsiteY6-2766" fmla="*/ 1705162 h 3550128"/>
              <a:gd name="connsiteX7-2767" fmla="*/ 642043 w 1432618"/>
              <a:gd name="connsiteY7-2768" fmla="*/ 1838512 h 3550128"/>
              <a:gd name="connsiteX8-2769" fmla="*/ 689668 w 1432618"/>
              <a:gd name="connsiteY8-2770" fmla="*/ 1609912 h 3550128"/>
              <a:gd name="connsiteX9-2771" fmla="*/ 823018 w 1432618"/>
              <a:gd name="connsiteY9-2772" fmla="*/ 1295587 h 3550128"/>
              <a:gd name="connsiteX10-2773" fmla="*/ 765868 w 1432618"/>
              <a:gd name="connsiteY10-2774" fmla="*/ 771712 h 3550128"/>
              <a:gd name="connsiteX11-2775" fmla="*/ 537268 w 1432618"/>
              <a:gd name="connsiteY11-2776" fmla="*/ 628837 h 3550128"/>
              <a:gd name="connsiteX12-2777" fmla="*/ 689668 w 1432618"/>
              <a:gd name="connsiteY12-2778" fmla="*/ 628837 h 3550128"/>
              <a:gd name="connsiteX13-2779" fmla="*/ 765868 w 1432618"/>
              <a:gd name="connsiteY13-2780" fmla="*/ 714562 h 3550128"/>
              <a:gd name="connsiteX14-2781" fmla="*/ 870643 w 1432618"/>
              <a:gd name="connsiteY14-2782" fmla="*/ 187 h 3550128"/>
              <a:gd name="connsiteX15-2783" fmla="*/ 832543 w 1432618"/>
              <a:gd name="connsiteY15-2784" fmla="*/ 647887 h 3550128"/>
              <a:gd name="connsiteX16-2785" fmla="*/ 908743 w 1432618"/>
              <a:gd name="connsiteY16-2786" fmla="*/ 1038412 h 3550128"/>
              <a:gd name="connsiteX17-2787" fmla="*/ 937318 w 1432618"/>
              <a:gd name="connsiteY17-2788" fmla="*/ 1286062 h 3550128"/>
              <a:gd name="connsiteX18-2789" fmla="*/ 1108768 w 1432618"/>
              <a:gd name="connsiteY18-2790" fmla="*/ 1152712 h 3550128"/>
              <a:gd name="connsiteX19-2791" fmla="*/ 1337368 w 1432618"/>
              <a:gd name="connsiteY19-2792" fmla="*/ 1133662 h 3550128"/>
              <a:gd name="connsiteX20-2793" fmla="*/ 1089718 w 1432618"/>
              <a:gd name="connsiteY20-2794" fmla="*/ 1190812 h 3550128"/>
              <a:gd name="connsiteX21-2795" fmla="*/ 889693 w 1432618"/>
              <a:gd name="connsiteY21-2796" fmla="*/ 1489262 h 3550128"/>
              <a:gd name="connsiteX22-2797" fmla="*/ 835718 w 1432618"/>
              <a:gd name="connsiteY22-2798" fmla="*/ 1857562 h 3550128"/>
              <a:gd name="connsiteX23-2799" fmla="*/ 1003993 w 1432618"/>
              <a:gd name="connsiteY23-2800" fmla="*/ 2270312 h 3550128"/>
              <a:gd name="connsiteX24-2801" fmla="*/ 896043 w 1432618"/>
              <a:gd name="connsiteY24-2802" fmla="*/ 2540187 h 3550128"/>
              <a:gd name="connsiteX25-2803" fmla="*/ 1213543 w 1432618"/>
              <a:gd name="connsiteY25-2804" fmla="*/ 2495737 h 3550128"/>
              <a:gd name="connsiteX26-2805" fmla="*/ 1432618 w 1432618"/>
              <a:gd name="connsiteY26-2806" fmla="*/ 2588606 h 3550128"/>
              <a:gd name="connsiteX27-2807" fmla="*/ 1188143 w 1432618"/>
              <a:gd name="connsiteY27-2808" fmla="*/ 2552887 h 3550128"/>
              <a:gd name="connsiteX28-2809" fmla="*/ 832543 w 1432618"/>
              <a:gd name="connsiteY28-2810" fmla="*/ 2695762 h 3550128"/>
              <a:gd name="connsiteX29-2811" fmla="*/ 689668 w 1432618"/>
              <a:gd name="connsiteY29-2812" fmla="*/ 3048187 h 3550128"/>
              <a:gd name="connsiteX30-2813" fmla="*/ 918268 w 1432618"/>
              <a:gd name="connsiteY30-2814" fmla="*/ 3381562 h 3550128"/>
              <a:gd name="connsiteX31-2815" fmla="*/ 1016693 w 1432618"/>
              <a:gd name="connsiteY31-2816" fmla="*/ 3543487 h 3550128"/>
              <a:gd name="connsiteX0-2817" fmla="*/ 1016693 w 1432618"/>
              <a:gd name="connsiteY0-2818" fmla="*/ 3543487 h 3550128"/>
              <a:gd name="connsiteX1-2819" fmla="*/ 591243 w 1432618"/>
              <a:gd name="connsiteY1-2820" fmla="*/ 3549837 h 3550128"/>
              <a:gd name="connsiteX2-2821" fmla="*/ 394393 w 1432618"/>
              <a:gd name="connsiteY2-2822" fmla="*/ 3038662 h 3550128"/>
              <a:gd name="connsiteX3-2823" fmla="*/ 746818 w 1432618"/>
              <a:gd name="connsiteY3-2824" fmla="*/ 2343337 h 3550128"/>
              <a:gd name="connsiteX4-2825" fmla="*/ 560128 w 1432618"/>
              <a:gd name="connsiteY4-2826" fmla="*/ 1884232 h 3550128"/>
              <a:gd name="connsiteX5-2827" fmla="*/ 58 w 1432618"/>
              <a:gd name="connsiteY5-2828" fmla="*/ 1832797 h 3550128"/>
              <a:gd name="connsiteX6-2829" fmla="*/ 394393 w 1432618"/>
              <a:gd name="connsiteY6-2830" fmla="*/ 1705162 h 3550128"/>
              <a:gd name="connsiteX7-2831" fmla="*/ 642043 w 1432618"/>
              <a:gd name="connsiteY7-2832" fmla="*/ 1838512 h 3550128"/>
              <a:gd name="connsiteX8-2833" fmla="*/ 689668 w 1432618"/>
              <a:gd name="connsiteY8-2834" fmla="*/ 1609912 h 3550128"/>
              <a:gd name="connsiteX9-2835" fmla="*/ 823018 w 1432618"/>
              <a:gd name="connsiteY9-2836" fmla="*/ 1295587 h 3550128"/>
              <a:gd name="connsiteX10-2837" fmla="*/ 765868 w 1432618"/>
              <a:gd name="connsiteY10-2838" fmla="*/ 771712 h 3550128"/>
              <a:gd name="connsiteX11-2839" fmla="*/ 537268 w 1432618"/>
              <a:gd name="connsiteY11-2840" fmla="*/ 628837 h 3550128"/>
              <a:gd name="connsiteX12-2841" fmla="*/ 689668 w 1432618"/>
              <a:gd name="connsiteY12-2842" fmla="*/ 628837 h 3550128"/>
              <a:gd name="connsiteX13-2843" fmla="*/ 765868 w 1432618"/>
              <a:gd name="connsiteY13-2844" fmla="*/ 714562 h 3550128"/>
              <a:gd name="connsiteX14-2845" fmla="*/ 870643 w 1432618"/>
              <a:gd name="connsiteY14-2846" fmla="*/ 187 h 3550128"/>
              <a:gd name="connsiteX15-2847" fmla="*/ 832543 w 1432618"/>
              <a:gd name="connsiteY15-2848" fmla="*/ 647887 h 3550128"/>
              <a:gd name="connsiteX16-2849" fmla="*/ 908743 w 1432618"/>
              <a:gd name="connsiteY16-2850" fmla="*/ 1038412 h 3550128"/>
              <a:gd name="connsiteX17-2851" fmla="*/ 937318 w 1432618"/>
              <a:gd name="connsiteY17-2852" fmla="*/ 1286062 h 3550128"/>
              <a:gd name="connsiteX18-2853" fmla="*/ 1108768 w 1432618"/>
              <a:gd name="connsiteY18-2854" fmla="*/ 1152712 h 3550128"/>
              <a:gd name="connsiteX19-2855" fmla="*/ 1337368 w 1432618"/>
              <a:gd name="connsiteY19-2856" fmla="*/ 1133662 h 3550128"/>
              <a:gd name="connsiteX20-2857" fmla="*/ 1105593 w 1432618"/>
              <a:gd name="connsiteY20-2858" fmla="*/ 1197162 h 3550128"/>
              <a:gd name="connsiteX21-2859" fmla="*/ 889693 w 1432618"/>
              <a:gd name="connsiteY21-2860" fmla="*/ 1489262 h 3550128"/>
              <a:gd name="connsiteX22-2861" fmla="*/ 835718 w 1432618"/>
              <a:gd name="connsiteY22-2862" fmla="*/ 1857562 h 3550128"/>
              <a:gd name="connsiteX23-2863" fmla="*/ 1003993 w 1432618"/>
              <a:gd name="connsiteY23-2864" fmla="*/ 2270312 h 3550128"/>
              <a:gd name="connsiteX24-2865" fmla="*/ 896043 w 1432618"/>
              <a:gd name="connsiteY24-2866" fmla="*/ 2540187 h 3550128"/>
              <a:gd name="connsiteX25-2867" fmla="*/ 1213543 w 1432618"/>
              <a:gd name="connsiteY25-2868" fmla="*/ 2495737 h 3550128"/>
              <a:gd name="connsiteX26-2869" fmla="*/ 1432618 w 1432618"/>
              <a:gd name="connsiteY26-2870" fmla="*/ 2588606 h 3550128"/>
              <a:gd name="connsiteX27-2871" fmla="*/ 1188143 w 1432618"/>
              <a:gd name="connsiteY27-2872" fmla="*/ 2552887 h 3550128"/>
              <a:gd name="connsiteX28-2873" fmla="*/ 832543 w 1432618"/>
              <a:gd name="connsiteY28-2874" fmla="*/ 2695762 h 3550128"/>
              <a:gd name="connsiteX29-2875" fmla="*/ 689668 w 1432618"/>
              <a:gd name="connsiteY29-2876" fmla="*/ 3048187 h 3550128"/>
              <a:gd name="connsiteX30-2877" fmla="*/ 918268 w 1432618"/>
              <a:gd name="connsiteY30-2878" fmla="*/ 3381562 h 3550128"/>
              <a:gd name="connsiteX31-2879" fmla="*/ 1016693 w 1432618"/>
              <a:gd name="connsiteY31-2880" fmla="*/ 3543487 h 3550128"/>
              <a:gd name="connsiteX0-2881" fmla="*/ 1016693 w 1432618"/>
              <a:gd name="connsiteY0-2882" fmla="*/ 3543487 h 3550128"/>
              <a:gd name="connsiteX1-2883" fmla="*/ 591243 w 1432618"/>
              <a:gd name="connsiteY1-2884" fmla="*/ 3549837 h 3550128"/>
              <a:gd name="connsiteX2-2885" fmla="*/ 394393 w 1432618"/>
              <a:gd name="connsiteY2-2886" fmla="*/ 3038662 h 3550128"/>
              <a:gd name="connsiteX3-2887" fmla="*/ 746818 w 1432618"/>
              <a:gd name="connsiteY3-2888" fmla="*/ 2343337 h 3550128"/>
              <a:gd name="connsiteX4-2889" fmla="*/ 560128 w 1432618"/>
              <a:gd name="connsiteY4-2890" fmla="*/ 1884232 h 3550128"/>
              <a:gd name="connsiteX5-2891" fmla="*/ 58 w 1432618"/>
              <a:gd name="connsiteY5-2892" fmla="*/ 1832797 h 3550128"/>
              <a:gd name="connsiteX6-2893" fmla="*/ 394393 w 1432618"/>
              <a:gd name="connsiteY6-2894" fmla="*/ 1705162 h 3550128"/>
              <a:gd name="connsiteX7-2895" fmla="*/ 642043 w 1432618"/>
              <a:gd name="connsiteY7-2896" fmla="*/ 1838512 h 3550128"/>
              <a:gd name="connsiteX8-2897" fmla="*/ 689668 w 1432618"/>
              <a:gd name="connsiteY8-2898" fmla="*/ 1609912 h 3550128"/>
              <a:gd name="connsiteX9-2899" fmla="*/ 823018 w 1432618"/>
              <a:gd name="connsiteY9-2900" fmla="*/ 1295587 h 3550128"/>
              <a:gd name="connsiteX10-2901" fmla="*/ 765868 w 1432618"/>
              <a:gd name="connsiteY10-2902" fmla="*/ 771712 h 3550128"/>
              <a:gd name="connsiteX11-2903" fmla="*/ 537268 w 1432618"/>
              <a:gd name="connsiteY11-2904" fmla="*/ 628837 h 3550128"/>
              <a:gd name="connsiteX12-2905" fmla="*/ 689668 w 1432618"/>
              <a:gd name="connsiteY12-2906" fmla="*/ 628837 h 3550128"/>
              <a:gd name="connsiteX13-2907" fmla="*/ 765868 w 1432618"/>
              <a:gd name="connsiteY13-2908" fmla="*/ 714562 h 3550128"/>
              <a:gd name="connsiteX14-2909" fmla="*/ 870643 w 1432618"/>
              <a:gd name="connsiteY14-2910" fmla="*/ 187 h 3550128"/>
              <a:gd name="connsiteX15-2911" fmla="*/ 832543 w 1432618"/>
              <a:gd name="connsiteY15-2912" fmla="*/ 647887 h 3550128"/>
              <a:gd name="connsiteX16-2913" fmla="*/ 908743 w 1432618"/>
              <a:gd name="connsiteY16-2914" fmla="*/ 1038412 h 3550128"/>
              <a:gd name="connsiteX17-2915" fmla="*/ 937318 w 1432618"/>
              <a:gd name="connsiteY17-2916" fmla="*/ 1286062 h 3550128"/>
              <a:gd name="connsiteX18-2917" fmla="*/ 1108768 w 1432618"/>
              <a:gd name="connsiteY18-2918" fmla="*/ 1152712 h 3550128"/>
              <a:gd name="connsiteX19-2919" fmla="*/ 1337368 w 1432618"/>
              <a:gd name="connsiteY19-2920" fmla="*/ 1133662 h 3550128"/>
              <a:gd name="connsiteX20-2921" fmla="*/ 1108768 w 1432618"/>
              <a:gd name="connsiteY20-2922" fmla="*/ 1216212 h 3550128"/>
              <a:gd name="connsiteX21-2923" fmla="*/ 889693 w 1432618"/>
              <a:gd name="connsiteY21-2924" fmla="*/ 1489262 h 3550128"/>
              <a:gd name="connsiteX22-2925" fmla="*/ 835718 w 1432618"/>
              <a:gd name="connsiteY22-2926" fmla="*/ 1857562 h 3550128"/>
              <a:gd name="connsiteX23-2927" fmla="*/ 1003993 w 1432618"/>
              <a:gd name="connsiteY23-2928" fmla="*/ 2270312 h 3550128"/>
              <a:gd name="connsiteX24-2929" fmla="*/ 896043 w 1432618"/>
              <a:gd name="connsiteY24-2930" fmla="*/ 2540187 h 3550128"/>
              <a:gd name="connsiteX25-2931" fmla="*/ 1213543 w 1432618"/>
              <a:gd name="connsiteY25-2932" fmla="*/ 2495737 h 3550128"/>
              <a:gd name="connsiteX26-2933" fmla="*/ 1432618 w 1432618"/>
              <a:gd name="connsiteY26-2934" fmla="*/ 2588606 h 3550128"/>
              <a:gd name="connsiteX27-2935" fmla="*/ 1188143 w 1432618"/>
              <a:gd name="connsiteY27-2936" fmla="*/ 2552887 h 3550128"/>
              <a:gd name="connsiteX28-2937" fmla="*/ 832543 w 1432618"/>
              <a:gd name="connsiteY28-2938" fmla="*/ 2695762 h 3550128"/>
              <a:gd name="connsiteX29-2939" fmla="*/ 689668 w 1432618"/>
              <a:gd name="connsiteY29-2940" fmla="*/ 3048187 h 3550128"/>
              <a:gd name="connsiteX30-2941" fmla="*/ 918268 w 1432618"/>
              <a:gd name="connsiteY30-2942" fmla="*/ 3381562 h 3550128"/>
              <a:gd name="connsiteX31-2943" fmla="*/ 1016693 w 1432618"/>
              <a:gd name="connsiteY31-2944" fmla="*/ 3543487 h 3550128"/>
              <a:gd name="connsiteX0-2945" fmla="*/ 1016693 w 1432618"/>
              <a:gd name="connsiteY0-2946" fmla="*/ 3543487 h 3550128"/>
              <a:gd name="connsiteX1-2947" fmla="*/ 591243 w 1432618"/>
              <a:gd name="connsiteY1-2948" fmla="*/ 3549837 h 3550128"/>
              <a:gd name="connsiteX2-2949" fmla="*/ 394393 w 1432618"/>
              <a:gd name="connsiteY2-2950" fmla="*/ 3038662 h 3550128"/>
              <a:gd name="connsiteX3-2951" fmla="*/ 746818 w 1432618"/>
              <a:gd name="connsiteY3-2952" fmla="*/ 2343337 h 3550128"/>
              <a:gd name="connsiteX4-2953" fmla="*/ 560128 w 1432618"/>
              <a:gd name="connsiteY4-2954" fmla="*/ 1884232 h 3550128"/>
              <a:gd name="connsiteX5-2955" fmla="*/ 58 w 1432618"/>
              <a:gd name="connsiteY5-2956" fmla="*/ 1832797 h 3550128"/>
              <a:gd name="connsiteX6-2957" fmla="*/ 394393 w 1432618"/>
              <a:gd name="connsiteY6-2958" fmla="*/ 1705162 h 3550128"/>
              <a:gd name="connsiteX7-2959" fmla="*/ 642043 w 1432618"/>
              <a:gd name="connsiteY7-2960" fmla="*/ 1838512 h 3550128"/>
              <a:gd name="connsiteX8-2961" fmla="*/ 689668 w 1432618"/>
              <a:gd name="connsiteY8-2962" fmla="*/ 1609912 h 3550128"/>
              <a:gd name="connsiteX9-2963" fmla="*/ 823018 w 1432618"/>
              <a:gd name="connsiteY9-2964" fmla="*/ 1295587 h 3550128"/>
              <a:gd name="connsiteX10-2965" fmla="*/ 765868 w 1432618"/>
              <a:gd name="connsiteY10-2966" fmla="*/ 771712 h 3550128"/>
              <a:gd name="connsiteX11-2967" fmla="*/ 537268 w 1432618"/>
              <a:gd name="connsiteY11-2968" fmla="*/ 628837 h 3550128"/>
              <a:gd name="connsiteX12-2969" fmla="*/ 689668 w 1432618"/>
              <a:gd name="connsiteY12-2970" fmla="*/ 628837 h 3550128"/>
              <a:gd name="connsiteX13-2971" fmla="*/ 765868 w 1432618"/>
              <a:gd name="connsiteY13-2972" fmla="*/ 714562 h 3550128"/>
              <a:gd name="connsiteX14-2973" fmla="*/ 870643 w 1432618"/>
              <a:gd name="connsiteY14-2974" fmla="*/ 187 h 3550128"/>
              <a:gd name="connsiteX15-2975" fmla="*/ 832543 w 1432618"/>
              <a:gd name="connsiteY15-2976" fmla="*/ 647887 h 3550128"/>
              <a:gd name="connsiteX16-2977" fmla="*/ 908743 w 1432618"/>
              <a:gd name="connsiteY16-2978" fmla="*/ 1038412 h 3550128"/>
              <a:gd name="connsiteX17-2979" fmla="*/ 937318 w 1432618"/>
              <a:gd name="connsiteY17-2980" fmla="*/ 1286062 h 3550128"/>
              <a:gd name="connsiteX18-2981" fmla="*/ 1108768 w 1432618"/>
              <a:gd name="connsiteY18-2982" fmla="*/ 1152712 h 3550128"/>
              <a:gd name="connsiteX19-2983" fmla="*/ 1375468 w 1432618"/>
              <a:gd name="connsiteY19-2984" fmla="*/ 1133662 h 3550128"/>
              <a:gd name="connsiteX20-2985" fmla="*/ 1108768 w 1432618"/>
              <a:gd name="connsiteY20-2986" fmla="*/ 1216212 h 3550128"/>
              <a:gd name="connsiteX21-2987" fmla="*/ 889693 w 1432618"/>
              <a:gd name="connsiteY21-2988" fmla="*/ 1489262 h 3550128"/>
              <a:gd name="connsiteX22-2989" fmla="*/ 835718 w 1432618"/>
              <a:gd name="connsiteY22-2990" fmla="*/ 1857562 h 3550128"/>
              <a:gd name="connsiteX23-2991" fmla="*/ 1003993 w 1432618"/>
              <a:gd name="connsiteY23-2992" fmla="*/ 2270312 h 3550128"/>
              <a:gd name="connsiteX24-2993" fmla="*/ 896043 w 1432618"/>
              <a:gd name="connsiteY24-2994" fmla="*/ 2540187 h 3550128"/>
              <a:gd name="connsiteX25-2995" fmla="*/ 1213543 w 1432618"/>
              <a:gd name="connsiteY25-2996" fmla="*/ 2495737 h 3550128"/>
              <a:gd name="connsiteX26-2997" fmla="*/ 1432618 w 1432618"/>
              <a:gd name="connsiteY26-2998" fmla="*/ 2588606 h 3550128"/>
              <a:gd name="connsiteX27-2999" fmla="*/ 1188143 w 1432618"/>
              <a:gd name="connsiteY27-3000" fmla="*/ 2552887 h 3550128"/>
              <a:gd name="connsiteX28-3001" fmla="*/ 832543 w 1432618"/>
              <a:gd name="connsiteY28-3002" fmla="*/ 2695762 h 3550128"/>
              <a:gd name="connsiteX29-3003" fmla="*/ 689668 w 1432618"/>
              <a:gd name="connsiteY29-3004" fmla="*/ 3048187 h 3550128"/>
              <a:gd name="connsiteX30-3005" fmla="*/ 918268 w 1432618"/>
              <a:gd name="connsiteY30-3006" fmla="*/ 3381562 h 3550128"/>
              <a:gd name="connsiteX31-3007" fmla="*/ 1016693 w 1432618"/>
              <a:gd name="connsiteY31-3008" fmla="*/ 3543487 h 3550128"/>
              <a:gd name="connsiteX0-3009" fmla="*/ 1016693 w 1432618"/>
              <a:gd name="connsiteY0-3010" fmla="*/ 3543487 h 3550128"/>
              <a:gd name="connsiteX1-3011" fmla="*/ 591243 w 1432618"/>
              <a:gd name="connsiteY1-3012" fmla="*/ 3549837 h 3550128"/>
              <a:gd name="connsiteX2-3013" fmla="*/ 394393 w 1432618"/>
              <a:gd name="connsiteY2-3014" fmla="*/ 3038662 h 3550128"/>
              <a:gd name="connsiteX3-3015" fmla="*/ 746818 w 1432618"/>
              <a:gd name="connsiteY3-3016" fmla="*/ 2343337 h 3550128"/>
              <a:gd name="connsiteX4-3017" fmla="*/ 560128 w 1432618"/>
              <a:gd name="connsiteY4-3018" fmla="*/ 1884232 h 3550128"/>
              <a:gd name="connsiteX5-3019" fmla="*/ 58 w 1432618"/>
              <a:gd name="connsiteY5-3020" fmla="*/ 1832797 h 3550128"/>
              <a:gd name="connsiteX6-3021" fmla="*/ 394393 w 1432618"/>
              <a:gd name="connsiteY6-3022" fmla="*/ 1705162 h 3550128"/>
              <a:gd name="connsiteX7-3023" fmla="*/ 642043 w 1432618"/>
              <a:gd name="connsiteY7-3024" fmla="*/ 1838512 h 3550128"/>
              <a:gd name="connsiteX8-3025" fmla="*/ 689668 w 1432618"/>
              <a:gd name="connsiteY8-3026" fmla="*/ 1609912 h 3550128"/>
              <a:gd name="connsiteX9-3027" fmla="*/ 823018 w 1432618"/>
              <a:gd name="connsiteY9-3028" fmla="*/ 1295587 h 3550128"/>
              <a:gd name="connsiteX10-3029" fmla="*/ 765868 w 1432618"/>
              <a:gd name="connsiteY10-3030" fmla="*/ 771712 h 3550128"/>
              <a:gd name="connsiteX11-3031" fmla="*/ 537268 w 1432618"/>
              <a:gd name="connsiteY11-3032" fmla="*/ 628837 h 3550128"/>
              <a:gd name="connsiteX12-3033" fmla="*/ 689668 w 1432618"/>
              <a:gd name="connsiteY12-3034" fmla="*/ 628837 h 3550128"/>
              <a:gd name="connsiteX13-3035" fmla="*/ 765868 w 1432618"/>
              <a:gd name="connsiteY13-3036" fmla="*/ 714562 h 3550128"/>
              <a:gd name="connsiteX14-3037" fmla="*/ 870643 w 1432618"/>
              <a:gd name="connsiteY14-3038" fmla="*/ 187 h 3550128"/>
              <a:gd name="connsiteX15-3039" fmla="*/ 832543 w 1432618"/>
              <a:gd name="connsiteY15-3040" fmla="*/ 647887 h 3550128"/>
              <a:gd name="connsiteX16-3041" fmla="*/ 908743 w 1432618"/>
              <a:gd name="connsiteY16-3042" fmla="*/ 1038412 h 3550128"/>
              <a:gd name="connsiteX17-3043" fmla="*/ 937318 w 1432618"/>
              <a:gd name="connsiteY17-3044" fmla="*/ 1286062 h 3550128"/>
              <a:gd name="connsiteX18-3045" fmla="*/ 1108768 w 1432618"/>
              <a:gd name="connsiteY18-3046" fmla="*/ 1152712 h 3550128"/>
              <a:gd name="connsiteX19-3047" fmla="*/ 1375468 w 1432618"/>
              <a:gd name="connsiteY19-3048" fmla="*/ 1133662 h 3550128"/>
              <a:gd name="connsiteX20-3049" fmla="*/ 1108768 w 1432618"/>
              <a:gd name="connsiteY20-3050" fmla="*/ 1216212 h 3550128"/>
              <a:gd name="connsiteX21-3051" fmla="*/ 889693 w 1432618"/>
              <a:gd name="connsiteY21-3052" fmla="*/ 1489262 h 3550128"/>
              <a:gd name="connsiteX22-3053" fmla="*/ 835718 w 1432618"/>
              <a:gd name="connsiteY22-3054" fmla="*/ 1857562 h 3550128"/>
              <a:gd name="connsiteX23-3055" fmla="*/ 1003993 w 1432618"/>
              <a:gd name="connsiteY23-3056" fmla="*/ 2270312 h 3550128"/>
              <a:gd name="connsiteX24-3057" fmla="*/ 896043 w 1432618"/>
              <a:gd name="connsiteY24-3058" fmla="*/ 2540187 h 3550128"/>
              <a:gd name="connsiteX25-3059" fmla="*/ 1213543 w 1432618"/>
              <a:gd name="connsiteY25-3060" fmla="*/ 2495737 h 3550128"/>
              <a:gd name="connsiteX26-3061" fmla="*/ 1432618 w 1432618"/>
              <a:gd name="connsiteY26-3062" fmla="*/ 2588606 h 3550128"/>
              <a:gd name="connsiteX27-3063" fmla="*/ 1188143 w 1432618"/>
              <a:gd name="connsiteY27-3064" fmla="*/ 2552887 h 3550128"/>
              <a:gd name="connsiteX28-3065" fmla="*/ 832543 w 1432618"/>
              <a:gd name="connsiteY28-3066" fmla="*/ 2695762 h 3550128"/>
              <a:gd name="connsiteX29-3067" fmla="*/ 689668 w 1432618"/>
              <a:gd name="connsiteY29-3068" fmla="*/ 3048187 h 3550128"/>
              <a:gd name="connsiteX30-3069" fmla="*/ 918268 w 1432618"/>
              <a:gd name="connsiteY30-3070" fmla="*/ 3381562 h 3550128"/>
              <a:gd name="connsiteX31-3071" fmla="*/ 1016693 w 1432618"/>
              <a:gd name="connsiteY31-3072" fmla="*/ 3543487 h 3550128"/>
              <a:gd name="connsiteX0-3073" fmla="*/ 1016693 w 1432618"/>
              <a:gd name="connsiteY0-3074" fmla="*/ 3543487 h 3550128"/>
              <a:gd name="connsiteX1-3075" fmla="*/ 591243 w 1432618"/>
              <a:gd name="connsiteY1-3076" fmla="*/ 3549837 h 3550128"/>
              <a:gd name="connsiteX2-3077" fmla="*/ 394393 w 1432618"/>
              <a:gd name="connsiteY2-3078" fmla="*/ 3038662 h 3550128"/>
              <a:gd name="connsiteX3-3079" fmla="*/ 746818 w 1432618"/>
              <a:gd name="connsiteY3-3080" fmla="*/ 2343337 h 3550128"/>
              <a:gd name="connsiteX4-3081" fmla="*/ 560128 w 1432618"/>
              <a:gd name="connsiteY4-3082" fmla="*/ 1884232 h 3550128"/>
              <a:gd name="connsiteX5-3083" fmla="*/ 58 w 1432618"/>
              <a:gd name="connsiteY5-3084" fmla="*/ 1832797 h 3550128"/>
              <a:gd name="connsiteX6-3085" fmla="*/ 394393 w 1432618"/>
              <a:gd name="connsiteY6-3086" fmla="*/ 1705162 h 3550128"/>
              <a:gd name="connsiteX7-3087" fmla="*/ 642043 w 1432618"/>
              <a:gd name="connsiteY7-3088" fmla="*/ 1838512 h 3550128"/>
              <a:gd name="connsiteX8-3089" fmla="*/ 689668 w 1432618"/>
              <a:gd name="connsiteY8-3090" fmla="*/ 1609912 h 3550128"/>
              <a:gd name="connsiteX9-3091" fmla="*/ 823018 w 1432618"/>
              <a:gd name="connsiteY9-3092" fmla="*/ 1295587 h 3550128"/>
              <a:gd name="connsiteX10-3093" fmla="*/ 765868 w 1432618"/>
              <a:gd name="connsiteY10-3094" fmla="*/ 771712 h 3550128"/>
              <a:gd name="connsiteX11-3095" fmla="*/ 537268 w 1432618"/>
              <a:gd name="connsiteY11-3096" fmla="*/ 628837 h 3550128"/>
              <a:gd name="connsiteX12-3097" fmla="*/ 689668 w 1432618"/>
              <a:gd name="connsiteY12-3098" fmla="*/ 628837 h 3550128"/>
              <a:gd name="connsiteX13-3099" fmla="*/ 765868 w 1432618"/>
              <a:gd name="connsiteY13-3100" fmla="*/ 714562 h 3550128"/>
              <a:gd name="connsiteX14-3101" fmla="*/ 870643 w 1432618"/>
              <a:gd name="connsiteY14-3102" fmla="*/ 187 h 3550128"/>
              <a:gd name="connsiteX15-3103" fmla="*/ 832543 w 1432618"/>
              <a:gd name="connsiteY15-3104" fmla="*/ 647887 h 3550128"/>
              <a:gd name="connsiteX16-3105" fmla="*/ 908743 w 1432618"/>
              <a:gd name="connsiteY16-3106" fmla="*/ 1038412 h 3550128"/>
              <a:gd name="connsiteX17-3107" fmla="*/ 937318 w 1432618"/>
              <a:gd name="connsiteY17-3108" fmla="*/ 1286062 h 3550128"/>
              <a:gd name="connsiteX18-3109" fmla="*/ 1108768 w 1432618"/>
              <a:gd name="connsiteY18-3110" fmla="*/ 1152712 h 3550128"/>
              <a:gd name="connsiteX19-3111" fmla="*/ 1375468 w 1432618"/>
              <a:gd name="connsiteY19-3112" fmla="*/ 1133662 h 3550128"/>
              <a:gd name="connsiteX20-3113" fmla="*/ 1108768 w 1432618"/>
              <a:gd name="connsiteY20-3114" fmla="*/ 1216212 h 3550128"/>
              <a:gd name="connsiteX21-3115" fmla="*/ 889693 w 1432618"/>
              <a:gd name="connsiteY21-3116" fmla="*/ 1489262 h 3550128"/>
              <a:gd name="connsiteX22-3117" fmla="*/ 835718 w 1432618"/>
              <a:gd name="connsiteY22-3118" fmla="*/ 1857562 h 3550128"/>
              <a:gd name="connsiteX23-3119" fmla="*/ 1003993 w 1432618"/>
              <a:gd name="connsiteY23-3120" fmla="*/ 2270312 h 3550128"/>
              <a:gd name="connsiteX24-3121" fmla="*/ 896043 w 1432618"/>
              <a:gd name="connsiteY24-3122" fmla="*/ 2540187 h 3550128"/>
              <a:gd name="connsiteX25-3123" fmla="*/ 1213543 w 1432618"/>
              <a:gd name="connsiteY25-3124" fmla="*/ 2495737 h 3550128"/>
              <a:gd name="connsiteX26-3125" fmla="*/ 1432618 w 1432618"/>
              <a:gd name="connsiteY26-3126" fmla="*/ 2588606 h 3550128"/>
              <a:gd name="connsiteX27-3127" fmla="*/ 1188143 w 1432618"/>
              <a:gd name="connsiteY27-3128" fmla="*/ 2552887 h 3550128"/>
              <a:gd name="connsiteX28-3129" fmla="*/ 832543 w 1432618"/>
              <a:gd name="connsiteY28-3130" fmla="*/ 2695762 h 3550128"/>
              <a:gd name="connsiteX29-3131" fmla="*/ 689668 w 1432618"/>
              <a:gd name="connsiteY29-3132" fmla="*/ 3048187 h 3550128"/>
              <a:gd name="connsiteX30-3133" fmla="*/ 918268 w 1432618"/>
              <a:gd name="connsiteY30-3134" fmla="*/ 3381562 h 3550128"/>
              <a:gd name="connsiteX31-3135" fmla="*/ 1016693 w 1432618"/>
              <a:gd name="connsiteY31-3136" fmla="*/ 3543487 h 3550128"/>
              <a:gd name="connsiteX0-3137" fmla="*/ 1016693 w 1432618"/>
              <a:gd name="connsiteY0-3138" fmla="*/ 3543487 h 3550128"/>
              <a:gd name="connsiteX1-3139" fmla="*/ 591243 w 1432618"/>
              <a:gd name="connsiteY1-3140" fmla="*/ 3549837 h 3550128"/>
              <a:gd name="connsiteX2-3141" fmla="*/ 394393 w 1432618"/>
              <a:gd name="connsiteY2-3142" fmla="*/ 3038662 h 3550128"/>
              <a:gd name="connsiteX3-3143" fmla="*/ 746818 w 1432618"/>
              <a:gd name="connsiteY3-3144" fmla="*/ 2343337 h 3550128"/>
              <a:gd name="connsiteX4-3145" fmla="*/ 560128 w 1432618"/>
              <a:gd name="connsiteY4-3146" fmla="*/ 1884232 h 3550128"/>
              <a:gd name="connsiteX5-3147" fmla="*/ 58 w 1432618"/>
              <a:gd name="connsiteY5-3148" fmla="*/ 1832797 h 3550128"/>
              <a:gd name="connsiteX6-3149" fmla="*/ 394393 w 1432618"/>
              <a:gd name="connsiteY6-3150" fmla="*/ 1705162 h 3550128"/>
              <a:gd name="connsiteX7-3151" fmla="*/ 642043 w 1432618"/>
              <a:gd name="connsiteY7-3152" fmla="*/ 1838512 h 3550128"/>
              <a:gd name="connsiteX8-3153" fmla="*/ 689668 w 1432618"/>
              <a:gd name="connsiteY8-3154" fmla="*/ 1609912 h 3550128"/>
              <a:gd name="connsiteX9-3155" fmla="*/ 823018 w 1432618"/>
              <a:gd name="connsiteY9-3156" fmla="*/ 1295587 h 3550128"/>
              <a:gd name="connsiteX10-3157" fmla="*/ 765868 w 1432618"/>
              <a:gd name="connsiteY10-3158" fmla="*/ 771712 h 3550128"/>
              <a:gd name="connsiteX11-3159" fmla="*/ 537268 w 1432618"/>
              <a:gd name="connsiteY11-3160" fmla="*/ 628837 h 3550128"/>
              <a:gd name="connsiteX12-3161" fmla="*/ 689668 w 1432618"/>
              <a:gd name="connsiteY12-3162" fmla="*/ 628837 h 3550128"/>
              <a:gd name="connsiteX13-3163" fmla="*/ 765868 w 1432618"/>
              <a:gd name="connsiteY13-3164" fmla="*/ 714562 h 3550128"/>
              <a:gd name="connsiteX14-3165" fmla="*/ 870643 w 1432618"/>
              <a:gd name="connsiteY14-3166" fmla="*/ 187 h 3550128"/>
              <a:gd name="connsiteX15-3167" fmla="*/ 832543 w 1432618"/>
              <a:gd name="connsiteY15-3168" fmla="*/ 647887 h 3550128"/>
              <a:gd name="connsiteX16-3169" fmla="*/ 908743 w 1432618"/>
              <a:gd name="connsiteY16-3170" fmla="*/ 1038412 h 3550128"/>
              <a:gd name="connsiteX17-3171" fmla="*/ 937318 w 1432618"/>
              <a:gd name="connsiteY17-3172" fmla="*/ 1286062 h 3550128"/>
              <a:gd name="connsiteX18-3173" fmla="*/ 1108768 w 1432618"/>
              <a:gd name="connsiteY18-3174" fmla="*/ 1152712 h 3550128"/>
              <a:gd name="connsiteX19-3175" fmla="*/ 1375468 w 1432618"/>
              <a:gd name="connsiteY19-3176" fmla="*/ 1133662 h 3550128"/>
              <a:gd name="connsiteX20-3177" fmla="*/ 1108768 w 1432618"/>
              <a:gd name="connsiteY20-3178" fmla="*/ 1216212 h 3550128"/>
              <a:gd name="connsiteX21-3179" fmla="*/ 889693 w 1432618"/>
              <a:gd name="connsiteY21-3180" fmla="*/ 1489262 h 3550128"/>
              <a:gd name="connsiteX22-3181" fmla="*/ 835718 w 1432618"/>
              <a:gd name="connsiteY22-3182" fmla="*/ 1857562 h 3550128"/>
              <a:gd name="connsiteX23-3183" fmla="*/ 1003993 w 1432618"/>
              <a:gd name="connsiteY23-3184" fmla="*/ 2270312 h 3550128"/>
              <a:gd name="connsiteX24-3185" fmla="*/ 896043 w 1432618"/>
              <a:gd name="connsiteY24-3186" fmla="*/ 2540187 h 3550128"/>
              <a:gd name="connsiteX25-3187" fmla="*/ 1213543 w 1432618"/>
              <a:gd name="connsiteY25-3188" fmla="*/ 2495737 h 3550128"/>
              <a:gd name="connsiteX26-3189" fmla="*/ 1432618 w 1432618"/>
              <a:gd name="connsiteY26-3190" fmla="*/ 2588606 h 3550128"/>
              <a:gd name="connsiteX27-3191" fmla="*/ 1188143 w 1432618"/>
              <a:gd name="connsiteY27-3192" fmla="*/ 2552887 h 3550128"/>
              <a:gd name="connsiteX28-3193" fmla="*/ 832543 w 1432618"/>
              <a:gd name="connsiteY28-3194" fmla="*/ 2695762 h 3550128"/>
              <a:gd name="connsiteX29-3195" fmla="*/ 689668 w 1432618"/>
              <a:gd name="connsiteY29-3196" fmla="*/ 3048187 h 3550128"/>
              <a:gd name="connsiteX30-3197" fmla="*/ 918268 w 1432618"/>
              <a:gd name="connsiteY30-3198" fmla="*/ 3381562 h 3550128"/>
              <a:gd name="connsiteX31-3199" fmla="*/ 1016693 w 1432618"/>
              <a:gd name="connsiteY31-3200" fmla="*/ 3543487 h 3550128"/>
              <a:gd name="connsiteX0-3201" fmla="*/ 1016693 w 1432618"/>
              <a:gd name="connsiteY0-3202" fmla="*/ 3543487 h 3550128"/>
              <a:gd name="connsiteX1-3203" fmla="*/ 591243 w 1432618"/>
              <a:gd name="connsiteY1-3204" fmla="*/ 3549837 h 3550128"/>
              <a:gd name="connsiteX2-3205" fmla="*/ 394393 w 1432618"/>
              <a:gd name="connsiteY2-3206" fmla="*/ 3038662 h 3550128"/>
              <a:gd name="connsiteX3-3207" fmla="*/ 746818 w 1432618"/>
              <a:gd name="connsiteY3-3208" fmla="*/ 2343337 h 3550128"/>
              <a:gd name="connsiteX4-3209" fmla="*/ 560128 w 1432618"/>
              <a:gd name="connsiteY4-3210" fmla="*/ 1884232 h 3550128"/>
              <a:gd name="connsiteX5-3211" fmla="*/ 58 w 1432618"/>
              <a:gd name="connsiteY5-3212" fmla="*/ 1832797 h 3550128"/>
              <a:gd name="connsiteX6-3213" fmla="*/ 394393 w 1432618"/>
              <a:gd name="connsiteY6-3214" fmla="*/ 1705162 h 3550128"/>
              <a:gd name="connsiteX7-3215" fmla="*/ 642043 w 1432618"/>
              <a:gd name="connsiteY7-3216" fmla="*/ 1838512 h 3550128"/>
              <a:gd name="connsiteX8-3217" fmla="*/ 689668 w 1432618"/>
              <a:gd name="connsiteY8-3218" fmla="*/ 1609912 h 3550128"/>
              <a:gd name="connsiteX9-3219" fmla="*/ 823018 w 1432618"/>
              <a:gd name="connsiteY9-3220" fmla="*/ 1295587 h 3550128"/>
              <a:gd name="connsiteX10-3221" fmla="*/ 765868 w 1432618"/>
              <a:gd name="connsiteY10-3222" fmla="*/ 771712 h 3550128"/>
              <a:gd name="connsiteX11-3223" fmla="*/ 537268 w 1432618"/>
              <a:gd name="connsiteY11-3224" fmla="*/ 628837 h 3550128"/>
              <a:gd name="connsiteX12-3225" fmla="*/ 689668 w 1432618"/>
              <a:gd name="connsiteY12-3226" fmla="*/ 628837 h 3550128"/>
              <a:gd name="connsiteX13-3227" fmla="*/ 765868 w 1432618"/>
              <a:gd name="connsiteY13-3228" fmla="*/ 714562 h 3550128"/>
              <a:gd name="connsiteX14-3229" fmla="*/ 870643 w 1432618"/>
              <a:gd name="connsiteY14-3230" fmla="*/ 187 h 3550128"/>
              <a:gd name="connsiteX15-3231" fmla="*/ 832543 w 1432618"/>
              <a:gd name="connsiteY15-3232" fmla="*/ 647887 h 3550128"/>
              <a:gd name="connsiteX16-3233" fmla="*/ 908743 w 1432618"/>
              <a:gd name="connsiteY16-3234" fmla="*/ 1038412 h 3550128"/>
              <a:gd name="connsiteX17-3235" fmla="*/ 937318 w 1432618"/>
              <a:gd name="connsiteY17-3236" fmla="*/ 1286062 h 3550128"/>
              <a:gd name="connsiteX18-3237" fmla="*/ 1108768 w 1432618"/>
              <a:gd name="connsiteY18-3238" fmla="*/ 1152712 h 3550128"/>
              <a:gd name="connsiteX19-3239" fmla="*/ 1375468 w 1432618"/>
              <a:gd name="connsiteY19-3240" fmla="*/ 1133662 h 3550128"/>
              <a:gd name="connsiteX20-3241" fmla="*/ 1108768 w 1432618"/>
              <a:gd name="connsiteY20-3242" fmla="*/ 1216212 h 3550128"/>
              <a:gd name="connsiteX21-3243" fmla="*/ 889693 w 1432618"/>
              <a:gd name="connsiteY21-3244" fmla="*/ 1489262 h 3550128"/>
              <a:gd name="connsiteX22-3245" fmla="*/ 835718 w 1432618"/>
              <a:gd name="connsiteY22-3246" fmla="*/ 1857562 h 3550128"/>
              <a:gd name="connsiteX23-3247" fmla="*/ 1003993 w 1432618"/>
              <a:gd name="connsiteY23-3248" fmla="*/ 2270312 h 3550128"/>
              <a:gd name="connsiteX24-3249" fmla="*/ 896043 w 1432618"/>
              <a:gd name="connsiteY24-3250" fmla="*/ 2540187 h 3550128"/>
              <a:gd name="connsiteX25-3251" fmla="*/ 1213543 w 1432618"/>
              <a:gd name="connsiteY25-3252" fmla="*/ 2495737 h 3550128"/>
              <a:gd name="connsiteX26-3253" fmla="*/ 1432618 w 1432618"/>
              <a:gd name="connsiteY26-3254" fmla="*/ 2588606 h 3550128"/>
              <a:gd name="connsiteX27-3255" fmla="*/ 1188143 w 1432618"/>
              <a:gd name="connsiteY27-3256" fmla="*/ 2552887 h 3550128"/>
              <a:gd name="connsiteX28-3257" fmla="*/ 832543 w 1432618"/>
              <a:gd name="connsiteY28-3258" fmla="*/ 2695762 h 3550128"/>
              <a:gd name="connsiteX29-3259" fmla="*/ 689668 w 1432618"/>
              <a:gd name="connsiteY29-3260" fmla="*/ 3048187 h 3550128"/>
              <a:gd name="connsiteX30-3261" fmla="*/ 918268 w 1432618"/>
              <a:gd name="connsiteY30-3262" fmla="*/ 3381562 h 3550128"/>
              <a:gd name="connsiteX31-3263" fmla="*/ 1016693 w 1432618"/>
              <a:gd name="connsiteY31-3264" fmla="*/ 3543487 h 3550128"/>
              <a:gd name="connsiteX0-3265" fmla="*/ 1016693 w 1432618"/>
              <a:gd name="connsiteY0-3266" fmla="*/ 3543487 h 3550128"/>
              <a:gd name="connsiteX1-3267" fmla="*/ 591243 w 1432618"/>
              <a:gd name="connsiteY1-3268" fmla="*/ 3549837 h 3550128"/>
              <a:gd name="connsiteX2-3269" fmla="*/ 394393 w 1432618"/>
              <a:gd name="connsiteY2-3270" fmla="*/ 3038662 h 3550128"/>
              <a:gd name="connsiteX3-3271" fmla="*/ 746818 w 1432618"/>
              <a:gd name="connsiteY3-3272" fmla="*/ 2343337 h 3550128"/>
              <a:gd name="connsiteX4-3273" fmla="*/ 560128 w 1432618"/>
              <a:gd name="connsiteY4-3274" fmla="*/ 1884232 h 3550128"/>
              <a:gd name="connsiteX5-3275" fmla="*/ 58 w 1432618"/>
              <a:gd name="connsiteY5-3276" fmla="*/ 1832797 h 3550128"/>
              <a:gd name="connsiteX6-3277" fmla="*/ 394393 w 1432618"/>
              <a:gd name="connsiteY6-3278" fmla="*/ 1705162 h 3550128"/>
              <a:gd name="connsiteX7-3279" fmla="*/ 642043 w 1432618"/>
              <a:gd name="connsiteY7-3280" fmla="*/ 1838512 h 3550128"/>
              <a:gd name="connsiteX8-3281" fmla="*/ 689668 w 1432618"/>
              <a:gd name="connsiteY8-3282" fmla="*/ 1609912 h 3550128"/>
              <a:gd name="connsiteX9-3283" fmla="*/ 823018 w 1432618"/>
              <a:gd name="connsiteY9-3284" fmla="*/ 1295587 h 3550128"/>
              <a:gd name="connsiteX10-3285" fmla="*/ 765868 w 1432618"/>
              <a:gd name="connsiteY10-3286" fmla="*/ 771712 h 3550128"/>
              <a:gd name="connsiteX11-3287" fmla="*/ 537268 w 1432618"/>
              <a:gd name="connsiteY11-3288" fmla="*/ 628837 h 3550128"/>
              <a:gd name="connsiteX12-3289" fmla="*/ 689668 w 1432618"/>
              <a:gd name="connsiteY12-3290" fmla="*/ 628837 h 3550128"/>
              <a:gd name="connsiteX13-3291" fmla="*/ 765868 w 1432618"/>
              <a:gd name="connsiteY13-3292" fmla="*/ 714562 h 3550128"/>
              <a:gd name="connsiteX14-3293" fmla="*/ 870643 w 1432618"/>
              <a:gd name="connsiteY14-3294" fmla="*/ 187 h 3550128"/>
              <a:gd name="connsiteX15-3295" fmla="*/ 832543 w 1432618"/>
              <a:gd name="connsiteY15-3296" fmla="*/ 647887 h 3550128"/>
              <a:gd name="connsiteX16-3297" fmla="*/ 908743 w 1432618"/>
              <a:gd name="connsiteY16-3298" fmla="*/ 1038412 h 3550128"/>
              <a:gd name="connsiteX17-3299" fmla="*/ 937318 w 1432618"/>
              <a:gd name="connsiteY17-3300" fmla="*/ 1286062 h 3550128"/>
              <a:gd name="connsiteX18-3301" fmla="*/ 1099243 w 1432618"/>
              <a:gd name="connsiteY18-3302" fmla="*/ 1162237 h 3550128"/>
              <a:gd name="connsiteX19-3303" fmla="*/ 1375468 w 1432618"/>
              <a:gd name="connsiteY19-3304" fmla="*/ 1133662 h 3550128"/>
              <a:gd name="connsiteX20-3305" fmla="*/ 1108768 w 1432618"/>
              <a:gd name="connsiteY20-3306" fmla="*/ 1216212 h 3550128"/>
              <a:gd name="connsiteX21-3307" fmla="*/ 889693 w 1432618"/>
              <a:gd name="connsiteY21-3308" fmla="*/ 1489262 h 3550128"/>
              <a:gd name="connsiteX22-3309" fmla="*/ 835718 w 1432618"/>
              <a:gd name="connsiteY22-3310" fmla="*/ 1857562 h 3550128"/>
              <a:gd name="connsiteX23-3311" fmla="*/ 1003993 w 1432618"/>
              <a:gd name="connsiteY23-3312" fmla="*/ 2270312 h 3550128"/>
              <a:gd name="connsiteX24-3313" fmla="*/ 896043 w 1432618"/>
              <a:gd name="connsiteY24-3314" fmla="*/ 2540187 h 3550128"/>
              <a:gd name="connsiteX25-3315" fmla="*/ 1213543 w 1432618"/>
              <a:gd name="connsiteY25-3316" fmla="*/ 2495737 h 3550128"/>
              <a:gd name="connsiteX26-3317" fmla="*/ 1432618 w 1432618"/>
              <a:gd name="connsiteY26-3318" fmla="*/ 2588606 h 3550128"/>
              <a:gd name="connsiteX27-3319" fmla="*/ 1188143 w 1432618"/>
              <a:gd name="connsiteY27-3320" fmla="*/ 2552887 h 3550128"/>
              <a:gd name="connsiteX28-3321" fmla="*/ 832543 w 1432618"/>
              <a:gd name="connsiteY28-3322" fmla="*/ 2695762 h 3550128"/>
              <a:gd name="connsiteX29-3323" fmla="*/ 689668 w 1432618"/>
              <a:gd name="connsiteY29-3324" fmla="*/ 3048187 h 3550128"/>
              <a:gd name="connsiteX30-3325" fmla="*/ 918268 w 1432618"/>
              <a:gd name="connsiteY30-3326" fmla="*/ 3381562 h 3550128"/>
              <a:gd name="connsiteX31-3327" fmla="*/ 1016693 w 1432618"/>
              <a:gd name="connsiteY31-3328" fmla="*/ 3543487 h 3550128"/>
              <a:gd name="connsiteX0-3329" fmla="*/ 1016693 w 1432618"/>
              <a:gd name="connsiteY0-3330" fmla="*/ 3543487 h 3550128"/>
              <a:gd name="connsiteX1-3331" fmla="*/ 591243 w 1432618"/>
              <a:gd name="connsiteY1-3332" fmla="*/ 3549837 h 3550128"/>
              <a:gd name="connsiteX2-3333" fmla="*/ 394393 w 1432618"/>
              <a:gd name="connsiteY2-3334" fmla="*/ 3038662 h 3550128"/>
              <a:gd name="connsiteX3-3335" fmla="*/ 746818 w 1432618"/>
              <a:gd name="connsiteY3-3336" fmla="*/ 2343337 h 3550128"/>
              <a:gd name="connsiteX4-3337" fmla="*/ 560128 w 1432618"/>
              <a:gd name="connsiteY4-3338" fmla="*/ 1884232 h 3550128"/>
              <a:gd name="connsiteX5-3339" fmla="*/ 58 w 1432618"/>
              <a:gd name="connsiteY5-3340" fmla="*/ 1832797 h 3550128"/>
              <a:gd name="connsiteX6-3341" fmla="*/ 394393 w 1432618"/>
              <a:gd name="connsiteY6-3342" fmla="*/ 1705162 h 3550128"/>
              <a:gd name="connsiteX7-3343" fmla="*/ 642043 w 1432618"/>
              <a:gd name="connsiteY7-3344" fmla="*/ 1838512 h 3550128"/>
              <a:gd name="connsiteX8-3345" fmla="*/ 689668 w 1432618"/>
              <a:gd name="connsiteY8-3346" fmla="*/ 1609912 h 3550128"/>
              <a:gd name="connsiteX9-3347" fmla="*/ 823018 w 1432618"/>
              <a:gd name="connsiteY9-3348" fmla="*/ 1295587 h 3550128"/>
              <a:gd name="connsiteX10-3349" fmla="*/ 765868 w 1432618"/>
              <a:gd name="connsiteY10-3350" fmla="*/ 771712 h 3550128"/>
              <a:gd name="connsiteX11-3351" fmla="*/ 537268 w 1432618"/>
              <a:gd name="connsiteY11-3352" fmla="*/ 628837 h 3550128"/>
              <a:gd name="connsiteX12-3353" fmla="*/ 689668 w 1432618"/>
              <a:gd name="connsiteY12-3354" fmla="*/ 628837 h 3550128"/>
              <a:gd name="connsiteX13-3355" fmla="*/ 765868 w 1432618"/>
              <a:gd name="connsiteY13-3356" fmla="*/ 714562 h 3550128"/>
              <a:gd name="connsiteX14-3357" fmla="*/ 870643 w 1432618"/>
              <a:gd name="connsiteY14-3358" fmla="*/ 187 h 3550128"/>
              <a:gd name="connsiteX15-3359" fmla="*/ 832543 w 1432618"/>
              <a:gd name="connsiteY15-3360" fmla="*/ 647887 h 3550128"/>
              <a:gd name="connsiteX16-3361" fmla="*/ 908743 w 1432618"/>
              <a:gd name="connsiteY16-3362" fmla="*/ 1038412 h 3550128"/>
              <a:gd name="connsiteX17-3363" fmla="*/ 937318 w 1432618"/>
              <a:gd name="connsiteY17-3364" fmla="*/ 1286062 h 3550128"/>
              <a:gd name="connsiteX18-3365" fmla="*/ 1086543 w 1432618"/>
              <a:gd name="connsiteY18-3366" fmla="*/ 1149537 h 3550128"/>
              <a:gd name="connsiteX19-3367" fmla="*/ 1375468 w 1432618"/>
              <a:gd name="connsiteY19-3368" fmla="*/ 1133662 h 3550128"/>
              <a:gd name="connsiteX20-3369" fmla="*/ 1108768 w 1432618"/>
              <a:gd name="connsiteY20-3370" fmla="*/ 1216212 h 3550128"/>
              <a:gd name="connsiteX21-3371" fmla="*/ 889693 w 1432618"/>
              <a:gd name="connsiteY21-3372" fmla="*/ 1489262 h 3550128"/>
              <a:gd name="connsiteX22-3373" fmla="*/ 835718 w 1432618"/>
              <a:gd name="connsiteY22-3374" fmla="*/ 1857562 h 3550128"/>
              <a:gd name="connsiteX23-3375" fmla="*/ 1003993 w 1432618"/>
              <a:gd name="connsiteY23-3376" fmla="*/ 2270312 h 3550128"/>
              <a:gd name="connsiteX24-3377" fmla="*/ 896043 w 1432618"/>
              <a:gd name="connsiteY24-3378" fmla="*/ 2540187 h 3550128"/>
              <a:gd name="connsiteX25-3379" fmla="*/ 1213543 w 1432618"/>
              <a:gd name="connsiteY25-3380" fmla="*/ 2495737 h 3550128"/>
              <a:gd name="connsiteX26-3381" fmla="*/ 1432618 w 1432618"/>
              <a:gd name="connsiteY26-3382" fmla="*/ 2588606 h 3550128"/>
              <a:gd name="connsiteX27-3383" fmla="*/ 1188143 w 1432618"/>
              <a:gd name="connsiteY27-3384" fmla="*/ 2552887 h 3550128"/>
              <a:gd name="connsiteX28-3385" fmla="*/ 832543 w 1432618"/>
              <a:gd name="connsiteY28-3386" fmla="*/ 2695762 h 3550128"/>
              <a:gd name="connsiteX29-3387" fmla="*/ 689668 w 1432618"/>
              <a:gd name="connsiteY29-3388" fmla="*/ 3048187 h 3550128"/>
              <a:gd name="connsiteX30-3389" fmla="*/ 918268 w 1432618"/>
              <a:gd name="connsiteY30-3390" fmla="*/ 3381562 h 3550128"/>
              <a:gd name="connsiteX31-3391" fmla="*/ 1016693 w 1432618"/>
              <a:gd name="connsiteY31-3392" fmla="*/ 3543487 h 3550128"/>
              <a:gd name="connsiteX0-3393" fmla="*/ 1016693 w 1432618"/>
              <a:gd name="connsiteY0-3394" fmla="*/ 3543487 h 3550128"/>
              <a:gd name="connsiteX1-3395" fmla="*/ 591243 w 1432618"/>
              <a:gd name="connsiteY1-3396" fmla="*/ 3549837 h 3550128"/>
              <a:gd name="connsiteX2-3397" fmla="*/ 394393 w 1432618"/>
              <a:gd name="connsiteY2-3398" fmla="*/ 3038662 h 3550128"/>
              <a:gd name="connsiteX3-3399" fmla="*/ 746818 w 1432618"/>
              <a:gd name="connsiteY3-3400" fmla="*/ 2343337 h 3550128"/>
              <a:gd name="connsiteX4-3401" fmla="*/ 560128 w 1432618"/>
              <a:gd name="connsiteY4-3402" fmla="*/ 1884232 h 3550128"/>
              <a:gd name="connsiteX5-3403" fmla="*/ 58 w 1432618"/>
              <a:gd name="connsiteY5-3404" fmla="*/ 1832797 h 3550128"/>
              <a:gd name="connsiteX6-3405" fmla="*/ 394393 w 1432618"/>
              <a:gd name="connsiteY6-3406" fmla="*/ 1705162 h 3550128"/>
              <a:gd name="connsiteX7-3407" fmla="*/ 642043 w 1432618"/>
              <a:gd name="connsiteY7-3408" fmla="*/ 1838512 h 3550128"/>
              <a:gd name="connsiteX8-3409" fmla="*/ 689668 w 1432618"/>
              <a:gd name="connsiteY8-3410" fmla="*/ 1609912 h 3550128"/>
              <a:gd name="connsiteX9-3411" fmla="*/ 823018 w 1432618"/>
              <a:gd name="connsiteY9-3412" fmla="*/ 1295587 h 3550128"/>
              <a:gd name="connsiteX10-3413" fmla="*/ 765868 w 1432618"/>
              <a:gd name="connsiteY10-3414" fmla="*/ 771712 h 3550128"/>
              <a:gd name="connsiteX11-3415" fmla="*/ 537268 w 1432618"/>
              <a:gd name="connsiteY11-3416" fmla="*/ 628837 h 3550128"/>
              <a:gd name="connsiteX12-3417" fmla="*/ 689668 w 1432618"/>
              <a:gd name="connsiteY12-3418" fmla="*/ 628837 h 3550128"/>
              <a:gd name="connsiteX13-3419" fmla="*/ 765868 w 1432618"/>
              <a:gd name="connsiteY13-3420" fmla="*/ 714562 h 3550128"/>
              <a:gd name="connsiteX14-3421" fmla="*/ 870643 w 1432618"/>
              <a:gd name="connsiteY14-3422" fmla="*/ 187 h 3550128"/>
              <a:gd name="connsiteX15-3423" fmla="*/ 832543 w 1432618"/>
              <a:gd name="connsiteY15-3424" fmla="*/ 647887 h 3550128"/>
              <a:gd name="connsiteX16-3425" fmla="*/ 908743 w 1432618"/>
              <a:gd name="connsiteY16-3426" fmla="*/ 1038412 h 3550128"/>
              <a:gd name="connsiteX17-3427" fmla="*/ 937318 w 1432618"/>
              <a:gd name="connsiteY17-3428" fmla="*/ 1247962 h 3550128"/>
              <a:gd name="connsiteX18-3429" fmla="*/ 1086543 w 1432618"/>
              <a:gd name="connsiteY18-3430" fmla="*/ 1149537 h 3550128"/>
              <a:gd name="connsiteX19-3431" fmla="*/ 1375468 w 1432618"/>
              <a:gd name="connsiteY19-3432" fmla="*/ 1133662 h 3550128"/>
              <a:gd name="connsiteX20-3433" fmla="*/ 1108768 w 1432618"/>
              <a:gd name="connsiteY20-3434" fmla="*/ 1216212 h 3550128"/>
              <a:gd name="connsiteX21-3435" fmla="*/ 889693 w 1432618"/>
              <a:gd name="connsiteY21-3436" fmla="*/ 1489262 h 3550128"/>
              <a:gd name="connsiteX22-3437" fmla="*/ 835718 w 1432618"/>
              <a:gd name="connsiteY22-3438" fmla="*/ 1857562 h 3550128"/>
              <a:gd name="connsiteX23-3439" fmla="*/ 1003993 w 1432618"/>
              <a:gd name="connsiteY23-3440" fmla="*/ 2270312 h 3550128"/>
              <a:gd name="connsiteX24-3441" fmla="*/ 896043 w 1432618"/>
              <a:gd name="connsiteY24-3442" fmla="*/ 2540187 h 3550128"/>
              <a:gd name="connsiteX25-3443" fmla="*/ 1213543 w 1432618"/>
              <a:gd name="connsiteY25-3444" fmla="*/ 2495737 h 3550128"/>
              <a:gd name="connsiteX26-3445" fmla="*/ 1432618 w 1432618"/>
              <a:gd name="connsiteY26-3446" fmla="*/ 2588606 h 3550128"/>
              <a:gd name="connsiteX27-3447" fmla="*/ 1188143 w 1432618"/>
              <a:gd name="connsiteY27-3448" fmla="*/ 2552887 h 3550128"/>
              <a:gd name="connsiteX28-3449" fmla="*/ 832543 w 1432618"/>
              <a:gd name="connsiteY28-3450" fmla="*/ 2695762 h 3550128"/>
              <a:gd name="connsiteX29-3451" fmla="*/ 689668 w 1432618"/>
              <a:gd name="connsiteY29-3452" fmla="*/ 3048187 h 3550128"/>
              <a:gd name="connsiteX30-3453" fmla="*/ 918268 w 1432618"/>
              <a:gd name="connsiteY30-3454" fmla="*/ 3381562 h 3550128"/>
              <a:gd name="connsiteX31-3455" fmla="*/ 1016693 w 1432618"/>
              <a:gd name="connsiteY31-3456" fmla="*/ 3543487 h 3550128"/>
              <a:gd name="connsiteX0-3457" fmla="*/ 1016693 w 1432618"/>
              <a:gd name="connsiteY0-3458" fmla="*/ 3543487 h 3550128"/>
              <a:gd name="connsiteX1-3459" fmla="*/ 591243 w 1432618"/>
              <a:gd name="connsiteY1-3460" fmla="*/ 3549837 h 3550128"/>
              <a:gd name="connsiteX2-3461" fmla="*/ 394393 w 1432618"/>
              <a:gd name="connsiteY2-3462" fmla="*/ 3038662 h 3550128"/>
              <a:gd name="connsiteX3-3463" fmla="*/ 746818 w 1432618"/>
              <a:gd name="connsiteY3-3464" fmla="*/ 2343337 h 3550128"/>
              <a:gd name="connsiteX4-3465" fmla="*/ 560128 w 1432618"/>
              <a:gd name="connsiteY4-3466" fmla="*/ 1884232 h 3550128"/>
              <a:gd name="connsiteX5-3467" fmla="*/ 58 w 1432618"/>
              <a:gd name="connsiteY5-3468" fmla="*/ 1832797 h 3550128"/>
              <a:gd name="connsiteX6-3469" fmla="*/ 394393 w 1432618"/>
              <a:gd name="connsiteY6-3470" fmla="*/ 1705162 h 3550128"/>
              <a:gd name="connsiteX7-3471" fmla="*/ 642043 w 1432618"/>
              <a:gd name="connsiteY7-3472" fmla="*/ 1838512 h 3550128"/>
              <a:gd name="connsiteX8-3473" fmla="*/ 689668 w 1432618"/>
              <a:gd name="connsiteY8-3474" fmla="*/ 1609912 h 3550128"/>
              <a:gd name="connsiteX9-3475" fmla="*/ 823018 w 1432618"/>
              <a:gd name="connsiteY9-3476" fmla="*/ 1295587 h 3550128"/>
              <a:gd name="connsiteX10-3477" fmla="*/ 765868 w 1432618"/>
              <a:gd name="connsiteY10-3478" fmla="*/ 771712 h 3550128"/>
              <a:gd name="connsiteX11-3479" fmla="*/ 537268 w 1432618"/>
              <a:gd name="connsiteY11-3480" fmla="*/ 628837 h 3550128"/>
              <a:gd name="connsiteX12-3481" fmla="*/ 689668 w 1432618"/>
              <a:gd name="connsiteY12-3482" fmla="*/ 628837 h 3550128"/>
              <a:gd name="connsiteX13-3483" fmla="*/ 765868 w 1432618"/>
              <a:gd name="connsiteY13-3484" fmla="*/ 714562 h 3550128"/>
              <a:gd name="connsiteX14-3485" fmla="*/ 870643 w 1432618"/>
              <a:gd name="connsiteY14-3486" fmla="*/ 187 h 3550128"/>
              <a:gd name="connsiteX15-3487" fmla="*/ 832543 w 1432618"/>
              <a:gd name="connsiteY15-3488" fmla="*/ 647887 h 3550128"/>
              <a:gd name="connsiteX16-3489" fmla="*/ 908743 w 1432618"/>
              <a:gd name="connsiteY16-3490" fmla="*/ 1038412 h 3550128"/>
              <a:gd name="connsiteX17-3491" fmla="*/ 930968 w 1432618"/>
              <a:gd name="connsiteY17-3492" fmla="*/ 1257487 h 3550128"/>
              <a:gd name="connsiteX18-3493" fmla="*/ 1086543 w 1432618"/>
              <a:gd name="connsiteY18-3494" fmla="*/ 1149537 h 3550128"/>
              <a:gd name="connsiteX19-3495" fmla="*/ 1375468 w 1432618"/>
              <a:gd name="connsiteY19-3496" fmla="*/ 1133662 h 3550128"/>
              <a:gd name="connsiteX20-3497" fmla="*/ 1108768 w 1432618"/>
              <a:gd name="connsiteY20-3498" fmla="*/ 1216212 h 3550128"/>
              <a:gd name="connsiteX21-3499" fmla="*/ 889693 w 1432618"/>
              <a:gd name="connsiteY21-3500" fmla="*/ 1489262 h 3550128"/>
              <a:gd name="connsiteX22-3501" fmla="*/ 835718 w 1432618"/>
              <a:gd name="connsiteY22-3502" fmla="*/ 1857562 h 3550128"/>
              <a:gd name="connsiteX23-3503" fmla="*/ 1003993 w 1432618"/>
              <a:gd name="connsiteY23-3504" fmla="*/ 2270312 h 3550128"/>
              <a:gd name="connsiteX24-3505" fmla="*/ 896043 w 1432618"/>
              <a:gd name="connsiteY24-3506" fmla="*/ 2540187 h 3550128"/>
              <a:gd name="connsiteX25-3507" fmla="*/ 1213543 w 1432618"/>
              <a:gd name="connsiteY25-3508" fmla="*/ 2495737 h 3550128"/>
              <a:gd name="connsiteX26-3509" fmla="*/ 1432618 w 1432618"/>
              <a:gd name="connsiteY26-3510" fmla="*/ 2588606 h 3550128"/>
              <a:gd name="connsiteX27-3511" fmla="*/ 1188143 w 1432618"/>
              <a:gd name="connsiteY27-3512" fmla="*/ 2552887 h 3550128"/>
              <a:gd name="connsiteX28-3513" fmla="*/ 832543 w 1432618"/>
              <a:gd name="connsiteY28-3514" fmla="*/ 2695762 h 3550128"/>
              <a:gd name="connsiteX29-3515" fmla="*/ 689668 w 1432618"/>
              <a:gd name="connsiteY29-3516" fmla="*/ 3048187 h 3550128"/>
              <a:gd name="connsiteX30-3517" fmla="*/ 918268 w 1432618"/>
              <a:gd name="connsiteY30-3518" fmla="*/ 3381562 h 3550128"/>
              <a:gd name="connsiteX31-3519" fmla="*/ 1016693 w 1432618"/>
              <a:gd name="connsiteY31-3520" fmla="*/ 3543487 h 3550128"/>
              <a:gd name="connsiteX0-3521" fmla="*/ 1016693 w 1432618"/>
              <a:gd name="connsiteY0-3522" fmla="*/ 3543487 h 3550128"/>
              <a:gd name="connsiteX1-3523" fmla="*/ 591243 w 1432618"/>
              <a:gd name="connsiteY1-3524" fmla="*/ 3549837 h 3550128"/>
              <a:gd name="connsiteX2-3525" fmla="*/ 394393 w 1432618"/>
              <a:gd name="connsiteY2-3526" fmla="*/ 3038662 h 3550128"/>
              <a:gd name="connsiteX3-3527" fmla="*/ 746818 w 1432618"/>
              <a:gd name="connsiteY3-3528" fmla="*/ 2343337 h 3550128"/>
              <a:gd name="connsiteX4-3529" fmla="*/ 560128 w 1432618"/>
              <a:gd name="connsiteY4-3530" fmla="*/ 1884232 h 3550128"/>
              <a:gd name="connsiteX5-3531" fmla="*/ 58 w 1432618"/>
              <a:gd name="connsiteY5-3532" fmla="*/ 1832797 h 3550128"/>
              <a:gd name="connsiteX6-3533" fmla="*/ 394393 w 1432618"/>
              <a:gd name="connsiteY6-3534" fmla="*/ 1705162 h 3550128"/>
              <a:gd name="connsiteX7-3535" fmla="*/ 642043 w 1432618"/>
              <a:gd name="connsiteY7-3536" fmla="*/ 1838512 h 3550128"/>
              <a:gd name="connsiteX8-3537" fmla="*/ 689668 w 1432618"/>
              <a:gd name="connsiteY8-3538" fmla="*/ 1609912 h 3550128"/>
              <a:gd name="connsiteX9-3539" fmla="*/ 823018 w 1432618"/>
              <a:gd name="connsiteY9-3540" fmla="*/ 1295587 h 3550128"/>
              <a:gd name="connsiteX10-3541" fmla="*/ 765868 w 1432618"/>
              <a:gd name="connsiteY10-3542" fmla="*/ 771712 h 3550128"/>
              <a:gd name="connsiteX11-3543" fmla="*/ 537268 w 1432618"/>
              <a:gd name="connsiteY11-3544" fmla="*/ 628837 h 3550128"/>
              <a:gd name="connsiteX12-3545" fmla="*/ 689668 w 1432618"/>
              <a:gd name="connsiteY12-3546" fmla="*/ 628837 h 3550128"/>
              <a:gd name="connsiteX13-3547" fmla="*/ 765868 w 1432618"/>
              <a:gd name="connsiteY13-3548" fmla="*/ 714562 h 3550128"/>
              <a:gd name="connsiteX14-3549" fmla="*/ 870643 w 1432618"/>
              <a:gd name="connsiteY14-3550" fmla="*/ 187 h 3550128"/>
              <a:gd name="connsiteX15-3551" fmla="*/ 832543 w 1432618"/>
              <a:gd name="connsiteY15-3552" fmla="*/ 647887 h 3550128"/>
              <a:gd name="connsiteX16-3553" fmla="*/ 908743 w 1432618"/>
              <a:gd name="connsiteY16-3554" fmla="*/ 1038412 h 3550128"/>
              <a:gd name="connsiteX17-3555" fmla="*/ 930968 w 1432618"/>
              <a:gd name="connsiteY17-3556" fmla="*/ 1257487 h 3550128"/>
              <a:gd name="connsiteX18-3557" fmla="*/ 1086543 w 1432618"/>
              <a:gd name="connsiteY18-3558" fmla="*/ 1149537 h 3550128"/>
              <a:gd name="connsiteX19-3559" fmla="*/ 1375468 w 1432618"/>
              <a:gd name="connsiteY19-3560" fmla="*/ 1133662 h 3550128"/>
              <a:gd name="connsiteX20-3561" fmla="*/ 1108768 w 1432618"/>
              <a:gd name="connsiteY20-3562" fmla="*/ 1216212 h 3550128"/>
              <a:gd name="connsiteX21-3563" fmla="*/ 889693 w 1432618"/>
              <a:gd name="connsiteY21-3564" fmla="*/ 1489262 h 3550128"/>
              <a:gd name="connsiteX22-3565" fmla="*/ 835718 w 1432618"/>
              <a:gd name="connsiteY22-3566" fmla="*/ 1857562 h 3550128"/>
              <a:gd name="connsiteX23-3567" fmla="*/ 1003993 w 1432618"/>
              <a:gd name="connsiteY23-3568" fmla="*/ 2270312 h 3550128"/>
              <a:gd name="connsiteX24-3569" fmla="*/ 896043 w 1432618"/>
              <a:gd name="connsiteY24-3570" fmla="*/ 2540187 h 3550128"/>
              <a:gd name="connsiteX25-3571" fmla="*/ 1213543 w 1432618"/>
              <a:gd name="connsiteY25-3572" fmla="*/ 2495737 h 3550128"/>
              <a:gd name="connsiteX26-3573" fmla="*/ 1432618 w 1432618"/>
              <a:gd name="connsiteY26-3574" fmla="*/ 2588606 h 3550128"/>
              <a:gd name="connsiteX27-3575" fmla="*/ 1188143 w 1432618"/>
              <a:gd name="connsiteY27-3576" fmla="*/ 2552887 h 3550128"/>
              <a:gd name="connsiteX28-3577" fmla="*/ 832543 w 1432618"/>
              <a:gd name="connsiteY28-3578" fmla="*/ 2695762 h 3550128"/>
              <a:gd name="connsiteX29-3579" fmla="*/ 689668 w 1432618"/>
              <a:gd name="connsiteY29-3580" fmla="*/ 3048187 h 3550128"/>
              <a:gd name="connsiteX30-3581" fmla="*/ 918268 w 1432618"/>
              <a:gd name="connsiteY30-3582" fmla="*/ 3381562 h 3550128"/>
              <a:gd name="connsiteX31-3583" fmla="*/ 1016693 w 1432618"/>
              <a:gd name="connsiteY31-3584" fmla="*/ 3543487 h 3550128"/>
              <a:gd name="connsiteX0-3585" fmla="*/ 1016693 w 1432618"/>
              <a:gd name="connsiteY0-3586" fmla="*/ 3543487 h 3550128"/>
              <a:gd name="connsiteX1-3587" fmla="*/ 591243 w 1432618"/>
              <a:gd name="connsiteY1-3588" fmla="*/ 3549837 h 3550128"/>
              <a:gd name="connsiteX2-3589" fmla="*/ 394393 w 1432618"/>
              <a:gd name="connsiteY2-3590" fmla="*/ 3038662 h 3550128"/>
              <a:gd name="connsiteX3-3591" fmla="*/ 746818 w 1432618"/>
              <a:gd name="connsiteY3-3592" fmla="*/ 2343337 h 3550128"/>
              <a:gd name="connsiteX4-3593" fmla="*/ 560128 w 1432618"/>
              <a:gd name="connsiteY4-3594" fmla="*/ 1884232 h 3550128"/>
              <a:gd name="connsiteX5-3595" fmla="*/ 58 w 1432618"/>
              <a:gd name="connsiteY5-3596" fmla="*/ 1832797 h 3550128"/>
              <a:gd name="connsiteX6-3597" fmla="*/ 394393 w 1432618"/>
              <a:gd name="connsiteY6-3598" fmla="*/ 1705162 h 3550128"/>
              <a:gd name="connsiteX7-3599" fmla="*/ 642043 w 1432618"/>
              <a:gd name="connsiteY7-3600" fmla="*/ 1838512 h 3550128"/>
              <a:gd name="connsiteX8-3601" fmla="*/ 689668 w 1432618"/>
              <a:gd name="connsiteY8-3602" fmla="*/ 1609912 h 3550128"/>
              <a:gd name="connsiteX9-3603" fmla="*/ 823018 w 1432618"/>
              <a:gd name="connsiteY9-3604" fmla="*/ 1295587 h 3550128"/>
              <a:gd name="connsiteX10-3605" fmla="*/ 765868 w 1432618"/>
              <a:gd name="connsiteY10-3606" fmla="*/ 771712 h 3550128"/>
              <a:gd name="connsiteX11-3607" fmla="*/ 537268 w 1432618"/>
              <a:gd name="connsiteY11-3608" fmla="*/ 628837 h 3550128"/>
              <a:gd name="connsiteX12-3609" fmla="*/ 689668 w 1432618"/>
              <a:gd name="connsiteY12-3610" fmla="*/ 628837 h 3550128"/>
              <a:gd name="connsiteX13-3611" fmla="*/ 765868 w 1432618"/>
              <a:gd name="connsiteY13-3612" fmla="*/ 714562 h 3550128"/>
              <a:gd name="connsiteX14-3613" fmla="*/ 870643 w 1432618"/>
              <a:gd name="connsiteY14-3614" fmla="*/ 187 h 3550128"/>
              <a:gd name="connsiteX15-3615" fmla="*/ 832543 w 1432618"/>
              <a:gd name="connsiteY15-3616" fmla="*/ 647887 h 3550128"/>
              <a:gd name="connsiteX16-3617" fmla="*/ 908743 w 1432618"/>
              <a:gd name="connsiteY16-3618" fmla="*/ 1038412 h 3550128"/>
              <a:gd name="connsiteX17-3619" fmla="*/ 930968 w 1432618"/>
              <a:gd name="connsiteY17-3620" fmla="*/ 1257487 h 3550128"/>
              <a:gd name="connsiteX18-3621" fmla="*/ 1086543 w 1432618"/>
              <a:gd name="connsiteY18-3622" fmla="*/ 1149537 h 3550128"/>
              <a:gd name="connsiteX19-3623" fmla="*/ 1375468 w 1432618"/>
              <a:gd name="connsiteY19-3624" fmla="*/ 1133662 h 3550128"/>
              <a:gd name="connsiteX20-3625" fmla="*/ 1108768 w 1432618"/>
              <a:gd name="connsiteY20-3626" fmla="*/ 1216212 h 3550128"/>
              <a:gd name="connsiteX21-3627" fmla="*/ 889693 w 1432618"/>
              <a:gd name="connsiteY21-3628" fmla="*/ 1489262 h 3550128"/>
              <a:gd name="connsiteX22-3629" fmla="*/ 835718 w 1432618"/>
              <a:gd name="connsiteY22-3630" fmla="*/ 1857562 h 3550128"/>
              <a:gd name="connsiteX23-3631" fmla="*/ 1003993 w 1432618"/>
              <a:gd name="connsiteY23-3632" fmla="*/ 2270312 h 3550128"/>
              <a:gd name="connsiteX24-3633" fmla="*/ 896043 w 1432618"/>
              <a:gd name="connsiteY24-3634" fmla="*/ 2540187 h 3550128"/>
              <a:gd name="connsiteX25-3635" fmla="*/ 1213543 w 1432618"/>
              <a:gd name="connsiteY25-3636" fmla="*/ 2495737 h 3550128"/>
              <a:gd name="connsiteX26-3637" fmla="*/ 1432618 w 1432618"/>
              <a:gd name="connsiteY26-3638" fmla="*/ 2588606 h 3550128"/>
              <a:gd name="connsiteX27-3639" fmla="*/ 1188143 w 1432618"/>
              <a:gd name="connsiteY27-3640" fmla="*/ 2552887 h 3550128"/>
              <a:gd name="connsiteX28-3641" fmla="*/ 832543 w 1432618"/>
              <a:gd name="connsiteY28-3642" fmla="*/ 2695762 h 3550128"/>
              <a:gd name="connsiteX29-3643" fmla="*/ 689668 w 1432618"/>
              <a:gd name="connsiteY29-3644" fmla="*/ 3048187 h 3550128"/>
              <a:gd name="connsiteX30-3645" fmla="*/ 918268 w 1432618"/>
              <a:gd name="connsiteY30-3646" fmla="*/ 3381562 h 3550128"/>
              <a:gd name="connsiteX31-3647" fmla="*/ 1016693 w 1432618"/>
              <a:gd name="connsiteY31-3648" fmla="*/ 3543487 h 3550128"/>
              <a:gd name="connsiteX0-3649" fmla="*/ 1016693 w 1432618"/>
              <a:gd name="connsiteY0-3650" fmla="*/ 3543486 h 3550127"/>
              <a:gd name="connsiteX1-3651" fmla="*/ 591243 w 1432618"/>
              <a:gd name="connsiteY1-3652" fmla="*/ 3549836 h 3550127"/>
              <a:gd name="connsiteX2-3653" fmla="*/ 394393 w 1432618"/>
              <a:gd name="connsiteY2-3654" fmla="*/ 3038661 h 3550127"/>
              <a:gd name="connsiteX3-3655" fmla="*/ 746818 w 1432618"/>
              <a:gd name="connsiteY3-3656" fmla="*/ 2343336 h 3550127"/>
              <a:gd name="connsiteX4-3657" fmla="*/ 560128 w 1432618"/>
              <a:gd name="connsiteY4-3658" fmla="*/ 1884231 h 3550127"/>
              <a:gd name="connsiteX5-3659" fmla="*/ 58 w 1432618"/>
              <a:gd name="connsiteY5-3660" fmla="*/ 1832796 h 3550127"/>
              <a:gd name="connsiteX6-3661" fmla="*/ 394393 w 1432618"/>
              <a:gd name="connsiteY6-3662" fmla="*/ 1705161 h 3550127"/>
              <a:gd name="connsiteX7-3663" fmla="*/ 642043 w 1432618"/>
              <a:gd name="connsiteY7-3664" fmla="*/ 1838511 h 3550127"/>
              <a:gd name="connsiteX8-3665" fmla="*/ 689668 w 1432618"/>
              <a:gd name="connsiteY8-3666" fmla="*/ 1609911 h 3550127"/>
              <a:gd name="connsiteX9-3667" fmla="*/ 823018 w 1432618"/>
              <a:gd name="connsiteY9-3668" fmla="*/ 1295586 h 3550127"/>
              <a:gd name="connsiteX10-3669" fmla="*/ 765868 w 1432618"/>
              <a:gd name="connsiteY10-3670" fmla="*/ 771711 h 3550127"/>
              <a:gd name="connsiteX11-3671" fmla="*/ 537268 w 1432618"/>
              <a:gd name="connsiteY11-3672" fmla="*/ 628836 h 3550127"/>
              <a:gd name="connsiteX12-3673" fmla="*/ 689668 w 1432618"/>
              <a:gd name="connsiteY12-3674" fmla="*/ 628836 h 3550127"/>
              <a:gd name="connsiteX13-3675" fmla="*/ 765868 w 1432618"/>
              <a:gd name="connsiteY13-3676" fmla="*/ 714561 h 3550127"/>
              <a:gd name="connsiteX14-3677" fmla="*/ 870643 w 1432618"/>
              <a:gd name="connsiteY14-3678" fmla="*/ 186 h 3550127"/>
              <a:gd name="connsiteX15-3679" fmla="*/ 832543 w 1432618"/>
              <a:gd name="connsiteY15-3680" fmla="*/ 647886 h 3550127"/>
              <a:gd name="connsiteX16-3681" fmla="*/ 921443 w 1432618"/>
              <a:gd name="connsiteY16-3682" fmla="*/ 1009836 h 3550127"/>
              <a:gd name="connsiteX17-3683" fmla="*/ 930968 w 1432618"/>
              <a:gd name="connsiteY17-3684" fmla="*/ 1257486 h 3550127"/>
              <a:gd name="connsiteX18-3685" fmla="*/ 1086543 w 1432618"/>
              <a:gd name="connsiteY18-3686" fmla="*/ 1149536 h 3550127"/>
              <a:gd name="connsiteX19-3687" fmla="*/ 1375468 w 1432618"/>
              <a:gd name="connsiteY19-3688" fmla="*/ 1133661 h 3550127"/>
              <a:gd name="connsiteX20-3689" fmla="*/ 1108768 w 1432618"/>
              <a:gd name="connsiteY20-3690" fmla="*/ 1216211 h 3550127"/>
              <a:gd name="connsiteX21-3691" fmla="*/ 889693 w 1432618"/>
              <a:gd name="connsiteY21-3692" fmla="*/ 1489261 h 3550127"/>
              <a:gd name="connsiteX22-3693" fmla="*/ 835718 w 1432618"/>
              <a:gd name="connsiteY22-3694" fmla="*/ 1857561 h 3550127"/>
              <a:gd name="connsiteX23-3695" fmla="*/ 1003993 w 1432618"/>
              <a:gd name="connsiteY23-3696" fmla="*/ 2270311 h 3550127"/>
              <a:gd name="connsiteX24-3697" fmla="*/ 896043 w 1432618"/>
              <a:gd name="connsiteY24-3698" fmla="*/ 2540186 h 3550127"/>
              <a:gd name="connsiteX25-3699" fmla="*/ 1213543 w 1432618"/>
              <a:gd name="connsiteY25-3700" fmla="*/ 2495736 h 3550127"/>
              <a:gd name="connsiteX26-3701" fmla="*/ 1432618 w 1432618"/>
              <a:gd name="connsiteY26-3702" fmla="*/ 2588605 h 3550127"/>
              <a:gd name="connsiteX27-3703" fmla="*/ 1188143 w 1432618"/>
              <a:gd name="connsiteY27-3704" fmla="*/ 2552886 h 3550127"/>
              <a:gd name="connsiteX28-3705" fmla="*/ 832543 w 1432618"/>
              <a:gd name="connsiteY28-3706" fmla="*/ 2695761 h 3550127"/>
              <a:gd name="connsiteX29-3707" fmla="*/ 689668 w 1432618"/>
              <a:gd name="connsiteY29-3708" fmla="*/ 3048186 h 3550127"/>
              <a:gd name="connsiteX30-3709" fmla="*/ 918268 w 1432618"/>
              <a:gd name="connsiteY30-3710" fmla="*/ 3381561 h 3550127"/>
              <a:gd name="connsiteX31-3711" fmla="*/ 1016693 w 1432618"/>
              <a:gd name="connsiteY31-3712" fmla="*/ 3543486 h 3550127"/>
              <a:gd name="connsiteX0-3713" fmla="*/ 1016693 w 1432618"/>
              <a:gd name="connsiteY0-3714" fmla="*/ 3543524 h 3550165"/>
              <a:gd name="connsiteX1-3715" fmla="*/ 591243 w 1432618"/>
              <a:gd name="connsiteY1-3716" fmla="*/ 3549874 h 3550165"/>
              <a:gd name="connsiteX2-3717" fmla="*/ 394393 w 1432618"/>
              <a:gd name="connsiteY2-3718" fmla="*/ 3038699 h 3550165"/>
              <a:gd name="connsiteX3-3719" fmla="*/ 746818 w 1432618"/>
              <a:gd name="connsiteY3-3720" fmla="*/ 2343374 h 3550165"/>
              <a:gd name="connsiteX4-3721" fmla="*/ 560128 w 1432618"/>
              <a:gd name="connsiteY4-3722" fmla="*/ 1884269 h 3550165"/>
              <a:gd name="connsiteX5-3723" fmla="*/ 58 w 1432618"/>
              <a:gd name="connsiteY5-3724" fmla="*/ 1832834 h 3550165"/>
              <a:gd name="connsiteX6-3725" fmla="*/ 394393 w 1432618"/>
              <a:gd name="connsiteY6-3726" fmla="*/ 1705199 h 3550165"/>
              <a:gd name="connsiteX7-3727" fmla="*/ 642043 w 1432618"/>
              <a:gd name="connsiteY7-3728" fmla="*/ 1838549 h 3550165"/>
              <a:gd name="connsiteX8-3729" fmla="*/ 689668 w 1432618"/>
              <a:gd name="connsiteY8-3730" fmla="*/ 1609949 h 3550165"/>
              <a:gd name="connsiteX9-3731" fmla="*/ 823018 w 1432618"/>
              <a:gd name="connsiteY9-3732" fmla="*/ 1295624 h 3550165"/>
              <a:gd name="connsiteX10-3733" fmla="*/ 765868 w 1432618"/>
              <a:gd name="connsiteY10-3734" fmla="*/ 771749 h 3550165"/>
              <a:gd name="connsiteX11-3735" fmla="*/ 537268 w 1432618"/>
              <a:gd name="connsiteY11-3736" fmla="*/ 628874 h 3550165"/>
              <a:gd name="connsiteX12-3737" fmla="*/ 689668 w 1432618"/>
              <a:gd name="connsiteY12-3738" fmla="*/ 628874 h 3550165"/>
              <a:gd name="connsiteX13-3739" fmla="*/ 765868 w 1432618"/>
              <a:gd name="connsiteY13-3740" fmla="*/ 714599 h 3550165"/>
              <a:gd name="connsiteX14-3741" fmla="*/ 870643 w 1432618"/>
              <a:gd name="connsiteY14-3742" fmla="*/ 224 h 3550165"/>
              <a:gd name="connsiteX15-3743" fmla="*/ 857943 w 1432618"/>
              <a:gd name="connsiteY15-3744" fmla="*/ 641574 h 3550165"/>
              <a:gd name="connsiteX16-3745" fmla="*/ 921443 w 1432618"/>
              <a:gd name="connsiteY16-3746" fmla="*/ 1009874 h 3550165"/>
              <a:gd name="connsiteX17-3747" fmla="*/ 930968 w 1432618"/>
              <a:gd name="connsiteY17-3748" fmla="*/ 1257524 h 3550165"/>
              <a:gd name="connsiteX18-3749" fmla="*/ 1086543 w 1432618"/>
              <a:gd name="connsiteY18-3750" fmla="*/ 1149574 h 3550165"/>
              <a:gd name="connsiteX19-3751" fmla="*/ 1375468 w 1432618"/>
              <a:gd name="connsiteY19-3752" fmla="*/ 1133699 h 3550165"/>
              <a:gd name="connsiteX20-3753" fmla="*/ 1108768 w 1432618"/>
              <a:gd name="connsiteY20-3754" fmla="*/ 1216249 h 3550165"/>
              <a:gd name="connsiteX21-3755" fmla="*/ 889693 w 1432618"/>
              <a:gd name="connsiteY21-3756" fmla="*/ 1489299 h 3550165"/>
              <a:gd name="connsiteX22-3757" fmla="*/ 835718 w 1432618"/>
              <a:gd name="connsiteY22-3758" fmla="*/ 1857599 h 3550165"/>
              <a:gd name="connsiteX23-3759" fmla="*/ 1003993 w 1432618"/>
              <a:gd name="connsiteY23-3760" fmla="*/ 2270349 h 3550165"/>
              <a:gd name="connsiteX24-3761" fmla="*/ 896043 w 1432618"/>
              <a:gd name="connsiteY24-3762" fmla="*/ 2540224 h 3550165"/>
              <a:gd name="connsiteX25-3763" fmla="*/ 1213543 w 1432618"/>
              <a:gd name="connsiteY25-3764" fmla="*/ 2495774 h 3550165"/>
              <a:gd name="connsiteX26-3765" fmla="*/ 1432618 w 1432618"/>
              <a:gd name="connsiteY26-3766" fmla="*/ 2588643 h 3550165"/>
              <a:gd name="connsiteX27-3767" fmla="*/ 1188143 w 1432618"/>
              <a:gd name="connsiteY27-3768" fmla="*/ 2552924 h 3550165"/>
              <a:gd name="connsiteX28-3769" fmla="*/ 832543 w 1432618"/>
              <a:gd name="connsiteY28-3770" fmla="*/ 2695799 h 3550165"/>
              <a:gd name="connsiteX29-3771" fmla="*/ 689668 w 1432618"/>
              <a:gd name="connsiteY29-3772" fmla="*/ 3048224 h 3550165"/>
              <a:gd name="connsiteX30-3773" fmla="*/ 918268 w 1432618"/>
              <a:gd name="connsiteY30-3774" fmla="*/ 3381599 h 3550165"/>
              <a:gd name="connsiteX31-3775" fmla="*/ 1016693 w 1432618"/>
              <a:gd name="connsiteY31-3776" fmla="*/ 3543524 h 3550165"/>
              <a:gd name="connsiteX0-3777" fmla="*/ 1016693 w 1432618"/>
              <a:gd name="connsiteY0-3778" fmla="*/ 3543529 h 3550170"/>
              <a:gd name="connsiteX1-3779" fmla="*/ 591243 w 1432618"/>
              <a:gd name="connsiteY1-3780" fmla="*/ 3549879 h 3550170"/>
              <a:gd name="connsiteX2-3781" fmla="*/ 394393 w 1432618"/>
              <a:gd name="connsiteY2-3782" fmla="*/ 3038704 h 3550170"/>
              <a:gd name="connsiteX3-3783" fmla="*/ 746818 w 1432618"/>
              <a:gd name="connsiteY3-3784" fmla="*/ 2343379 h 3550170"/>
              <a:gd name="connsiteX4-3785" fmla="*/ 560128 w 1432618"/>
              <a:gd name="connsiteY4-3786" fmla="*/ 1884274 h 3550170"/>
              <a:gd name="connsiteX5-3787" fmla="*/ 58 w 1432618"/>
              <a:gd name="connsiteY5-3788" fmla="*/ 1832839 h 3550170"/>
              <a:gd name="connsiteX6-3789" fmla="*/ 394393 w 1432618"/>
              <a:gd name="connsiteY6-3790" fmla="*/ 1705204 h 3550170"/>
              <a:gd name="connsiteX7-3791" fmla="*/ 642043 w 1432618"/>
              <a:gd name="connsiteY7-3792" fmla="*/ 1838554 h 3550170"/>
              <a:gd name="connsiteX8-3793" fmla="*/ 689668 w 1432618"/>
              <a:gd name="connsiteY8-3794" fmla="*/ 1609954 h 3550170"/>
              <a:gd name="connsiteX9-3795" fmla="*/ 823018 w 1432618"/>
              <a:gd name="connsiteY9-3796" fmla="*/ 1295629 h 3550170"/>
              <a:gd name="connsiteX10-3797" fmla="*/ 765868 w 1432618"/>
              <a:gd name="connsiteY10-3798" fmla="*/ 771754 h 3550170"/>
              <a:gd name="connsiteX11-3799" fmla="*/ 537268 w 1432618"/>
              <a:gd name="connsiteY11-3800" fmla="*/ 628879 h 3550170"/>
              <a:gd name="connsiteX12-3801" fmla="*/ 689668 w 1432618"/>
              <a:gd name="connsiteY12-3802" fmla="*/ 628879 h 3550170"/>
              <a:gd name="connsiteX13-3803" fmla="*/ 765868 w 1432618"/>
              <a:gd name="connsiteY13-3804" fmla="*/ 714604 h 3550170"/>
              <a:gd name="connsiteX14-3805" fmla="*/ 870643 w 1432618"/>
              <a:gd name="connsiteY14-3806" fmla="*/ 229 h 3550170"/>
              <a:gd name="connsiteX15-3807" fmla="*/ 857943 w 1432618"/>
              <a:gd name="connsiteY15-3808" fmla="*/ 641579 h 3550170"/>
              <a:gd name="connsiteX16-3809" fmla="*/ 921443 w 1432618"/>
              <a:gd name="connsiteY16-3810" fmla="*/ 1009879 h 3550170"/>
              <a:gd name="connsiteX17-3811" fmla="*/ 930968 w 1432618"/>
              <a:gd name="connsiteY17-3812" fmla="*/ 1257529 h 3550170"/>
              <a:gd name="connsiteX18-3813" fmla="*/ 1086543 w 1432618"/>
              <a:gd name="connsiteY18-3814" fmla="*/ 1149579 h 3550170"/>
              <a:gd name="connsiteX19-3815" fmla="*/ 1375468 w 1432618"/>
              <a:gd name="connsiteY19-3816" fmla="*/ 1133704 h 3550170"/>
              <a:gd name="connsiteX20-3817" fmla="*/ 1108768 w 1432618"/>
              <a:gd name="connsiteY20-3818" fmla="*/ 1216254 h 3550170"/>
              <a:gd name="connsiteX21-3819" fmla="*/ 889693 w 1432618"/>
              <a:gd name="connsiteY21-3820" fmla="*/ 1489304 h 3550170"/>
              <a:gd name="connsiteX22-3821" fmla="*/ 835718 w 1432618"/>
              <a:gd name="connsiteY22-3822" fmla="*/ 1857604 h 3550170"/>
              <a:gd name="connsiteX23-3823" fmla="*/ 1003993 w 1432618"/>
              <a:gd name="connsiteY23-3824" fmla="*/ 2270354 h 3550170"/>
              <a:gd name="connsiteX24-3825" fmla="*/ 896043 w 1432618"/>
              <a:gd name="connsiteY24-3826" fmla="*/ 2540229 h 3550170"/>
              <a:gd name="connsiteX25-3827" fmla="*/ 1213543 w 1432618"/>
              <a:gd name="connsiteY25-3828" fmla="*/ 2495779 h 3550170"/>
              <a:gd name="connsiteX26-3829" fmla="*/ 1432618 w 1432618"/>
              <a:gd name="connsiteY26-3830" fmla="*/ 2588648 h 3550170"/>
              <a:gd name="connsiteX27-3831" fmla="*/ 1188143 w 1432618"/>
              <a:gd name="connsiteY27-3832" fmla="*/ 2552929 h 3550170"/>
              <a:gd name="connsiteX28-3833" fmla="*/ 832543 w 1432618"/>
              <a:gd name="connsiteY28-3834" fmla="*/ 2695804 h 3550170"/>
              <a:gd name="connsiteX29-3835" fmla="*/ 689668 w 1432618"/>
              <a:gd name="connsiteY29-3836" fmla="*/ 3048229 h 3550170"/>
              <a:gd name="connsiteX30-3837" fmla="*/ 918268 w 1432618"/>
              <a:gd name="connsiteY30-3838" fmla="*/ 3381604 h 3550170"/>
              <a:gd name="connsiteX31-3839" fmla="*/ 1016693 w 1432618"/>
              <a:gd name="connsiteY31-3840" fmla="*/ 3543529 h 3550170"/>
              <a:gd name="connsiteX0-3841" fmla="*/ 1016693 w 1432618"/>
              <a:gd name="connsiteY0-3842" fmla="*/ 3581611 h 3588252"/>
              <a:gd name="connsiteX1-3843" fmla="*/ 591243 w 1432618"/>
              <a:gd name="connsiteY1-3844" fmla="*/ 3587961 h 3588252"/>
              <a:gd name="connsiteX2-3845" fmla="*/ 394393 w 1432618"/>
              <a:gd name="connsiteY2-3846" fmla="*/ 3076786 h 3588252"/>
              <a:gd name="connsiteX3-3847" fmla="*/ 746818 w 1432618"/>
              <a:gd name="connsiteY3-3848" fmla="*/ 2381461 h 3588252"/>
              <a:gd name="connsiteX4-3849" fmla="*/ 560128 w 1432618"/>
              <a:gd name="connsiteY4-3850" fmla="*/ 1922356 h 3588252"/>
              <a:gd name="connsiteX5-3851" fmla="*/ 58 w 1432618"/>
              <a:gd name="connsiteY5-3852" fmla="*/ 1870921 h 3588252"/>
              <a:gd name="connsiteX6-3853" fmla="*/ 394393 w 1432618"/>
              <a:gd name="connsiteY6-3854" fmla="*/ 1743286 h 3588252"/>
              <a:gd name="connsiteX7-3855" fmla="*/ 642043 w 1432618"/>
              <a:gd name="connsiteY7-3856" fmla="*/ 1876636 h 3588252"/>
              <a:gd name="connsiteX8-3857" fmla="*/ 689668 w 1432618"/>
              <a:gd name="connsiteY8-3858" fmla="*/ 1648036 h 3588252"/>
              <a:gd name="connsiteX9-3859" fmla="*/ 823018 w 1432618"/>
              <a:gd name="connsiteY9-3860" fmla="*/ 1333711 h 3588252"/>
              <a:gd name="connsiteX10-3861" fmla="*/ 765868 w 1432618"/>
              <a:gd name="connsiteY10-3862" fmla="*/ 809836 h 3588252"/>
              <a:gd name="connsiteX11-3863" fmla="*/ 537268 w 1432618"/>
              <a:gd name="connsiteY11-3864" fmla="*/ 666961 h 3588252"/>
              <a:gd name="connsiteX12-3865" fmla="*/ 689668 w 1432618"/>
              <a:gd name="connsiteY12-3866" fmla="*/ 666961 h 3588252"/>
              <a:gd name="connsiteX13-3867" fmla="*/ 765868 w 1432618"/>
              <a:gd name="connsiteY13-3868" fmla="*/ 752686 h 3588252"/>
              <a:gd name="connsiteX14-3869" fmla="*/ 886518 w 1432618"/>
              <a:gd name="connsiteY14-3870" fmla="*/ 211 h 3588252"/>
              <a:gd name="connsiteX15-3871" fmla="*/ 857943 w 1432618"/>
              <a:gd name="connsiteY15-3872" fmla="*/ 679661 h 3588252"/>
              <a:gd name="connsiteX16-3873" fmla="*/ 921443 w 1432618"/>
              <a:gd name="connsiteY16-3874" fmla="*/ 1047961 h 3588252"/>
              <a:gd name="connsiteX17-3875" fmla="*/ 930968 w 1432618"/>
              <a:gd name="connsiteY17-3876" fmla="*/ 1295611 h 3588252"/>
              <a:gd name="connsiteX18-3877" fmla="*/ 1086543 w 1432618"/>
              <a:gd name="connsiteY18-3878" fmla="*/ 1187661 h 3588252"/>
              <a:gd name="connsiteX19-3879" fmla="*/ 1375468 w 1432618"/>
              <a:gd name="connsiteY19-3880" fmla="*/ 1171786 h 3588252"/>
              <a:gd name="connsiteX20-3881" fmla="*/ 1108768 w 1432618"/>
              <a:gd name="connsiteY20-3882" fmla="*/ 1254336 h 3588252"/>
              <a:gd name="connsiteX21-3883" fmla="*/ 889693 w 1432618"/>
              <a:gd name="connsiteY21-3884" fmla="*/ 1527386 h 3588252"/>
              <a:gd name="connsiteX22-3885" fmla="*/ 835718 w 1432618"/>
              <a:gd name="connsiteY22-3886" fmla="*/ 1895686 h 3588252"/>
              <a:gd name="connsiteX23-3887" fmla="*/ 1003993 w 1432618"/>
              <a:gd name="connsiteY23-3888" fmla="*/ 2308436 h 3588252"/>
              <a:gd name="connsiteX24-3889" fmla="*/ 896043 w 1432618"/>
              <a:gd name="connsiteY24-3890" fmla="*/ 2578311 h 3588252"/>
              <a:gd name="connsiteX25-3891" fmla="*/ 1213543 w 1432618"/>
              <a:gd name="connsiteY25-3892" fmla="*/ 2533861 h 3588252"/>
              <a:gd name="connsiteX26-3893" fmla="*/ 1432618 w 1432618"/>
              <a:gd name="connsiteY26-3894" fmla="*/ 2626730 h 3588252"/>
              <a:gd name="connsiteX27-3895" fmla="*/ 1188143 w 1432618"/>
              <a:gd name="connsiteY27-3896" fmla="*/ 2591011 h 3588252"/>
              <a:gd name="connsiteX28-3897" fmla="*/ 832543 w 1432618"/>
              <a:gd name="connsiteY28-3898" fmla="*/ 2733886 h 3588252"/>
              <a:gd name="connsiteX29-3899" fmla="*/ 689668 w 1432618"/>
              <a:gd name="connsiteY29-3900" fmla="*/ 3086311 h 3588252"/>
              <a:gd name="connsiteX30-3901" fmla="*/ 918268 w 1432618"/>
              <a:gd name="connsiteY30-3902" fmla="*/ 3419686 h 3588252"/>
              <a:gd name="connsiteX31-3903" fmla="*/ 1016693 w 1432618"/>
              <a:gd name="connsiteY31-3904" fmla="*/ 3581611 h 3588252"/>
              <a:gd name="connsiteX0-3905" fmla="*/ 1016693 w 1432618"/>
              <a:gd name="connsiteY0-3906" fmla="*/ 3581400 h 3588041"/>
              <a:gd name="connsiteX1-3907" fmla="*/ 591243 w 1432618"/>
              <a:gd name="connsiteY1-3908" fmla="*/ 3587750 h 3588041"/>
              <a:gd name="connsiteX2-3909" fmla="*/ 394393 w 1432618"/>
              <a:gd name="connsiteY2-3910" fmla="*/ 3076575 h 3588041"/>
              <a:gd name="connsiteX3-3911" fmla="*/ 746818 w 1432618"/>
              <a:gd name="connsiteY3-3912" fmla="*/ 2381250 h 3588041"/>
              <a:gd name="connsiteX4-3913" fmla="*/ 560128 w 1432618"/>
              <a:gd name="connsiteY4-3914" fmla="*/ 1922145 h 3588041"/>
              <a:gd name="connsiteX5-3915" fmla="*/ 58 w 1432618"/>
              <a:gd name="connsiteY5-3916" fmla="*/ 1870710 h 3588041"/>
              <a:gd name="connsiteX6-3917" fmla="*/ 394393 w 1432618"/>
              <a:gd name="connsiteY6-3918" fmla="*/ 1743075 h 3588041"/>
              <a:gd name="connsiteX7-3919" fmla="*/ 642043 w 1432618"/>
              <a:gd name="connsiteY7-3920" fmla="*/ 1876425 h 3588041"/>
              <a:gd name="connsiteX8-3921" fmla="*/ 689668 w 1432618"/>
              <a:gd name="connsiteY8-3922" fmla="*/ 1647825 h 3588041"/>
              <a:gd name="connsiteX9-3923" fmla="*/ 823018 w 1432618"/>
              <a:gd name="connsiteY9-3924" fmla="*/ 1333500 h 3588041"/>
              <a:gd name="connsiteX10-3925" fmla="*/ 765868 w 1432618"/>
              <a:gd name="connsiteY10-3926" fmla="*/ 809625 h 3588041"/>
              <a:gd name="connsiteX11-3927" fmla="*/ 537268 w 1432618"/>
              <a:gd name="connsiteY11-3928" fmla="*/ 666750 h 3588041"/>
              <a:gd name="connsiteX12-3929" fmla="*/ 689668 w 1432618"/>
              <a:gd name="connsiteY12-3930" fmla="*/ 666750 h 3588041"/>
              <a:gd name="connsiteX13-3931" fmla="*/ 765868 w 1432618"/>
              <a:gd name="connsiteY13-3932" fmla="*/ 752475 h 3588041"/>
              <a:gd name="connsiteX14-3933" fmla="*/ 886518 w 1432618"/>
              <a:gd name="connsiteY14-3934" fmla="*/ 0 h 3588041"/>
              <a:gd name="connsiteX15-3935" fmla="*/ 857943 w 1432618"/>
              <a:gd name="connsiteY15-3936" fmla="*/ 679450 h 3588041"/>
              <a:gd name="connsiteX16-3937" fmla="*/ 921443 w 1432618"/>
              <a:gd name="connsiteY16-3938" fmla="*/ 1047750 h 3588041"/>
              <a:gd name="connsiteX17-3939" fmla="*/ 930968 w 1432618"/>
              <a:gd name="connsiteY17-3940" fmla="*/ 1295400 h 3588041"/>
              <a:gd name="connsiteX18-3941" fmla="*/ 1086543 w 1432618"/>
              <a:gd name="connsiteY18-3942" fmla="*/ 1187450 h 3588041"/>
              <a:gd name="connsiteX19-3943" fmla="*/ 1375468 w 1432618"/>
              <a:gd name="connsiteY19-3944" fmla="*/ 1171575 h 3588041"/>
              <a:gd name="connsiteX20-3945" fmla="*/ 1108768 w 1432618"/>
              <a:gd name="connsiteY20-3946" fmla="*/ 1254125 h 3588041"/>
              <a:gd name="connsiteX21-3947" fmla="*/ 889693 w 1432618"/>
              <a:gd name="connsiteY21-3948" fmla="*/ 1527175 h 3588041"/>
              <a:gd name="connsiteX22-3949" fmla="*/ 835718 w 1432618"/>
              <a:gd name="connsiteY22-3950" fmla="*/ 1895475 h 3588041"/>
              <a:gd name="connsiteX23-3951" fmla="*/ 1003993 w 1432618"/>
              <a:gd name="connsiteY23-3952" fmla="*/ 2308225 h 3588041"/>
              <a:gd name="connsiteX24-3953" fmla="*/ 896043 w 1432618"/>
              <a:gd name="connsiteY24-3954" fmla="*/ 2578100 h 3588041"/>
              <a:gd name="connsiteX25-3955" fmla="*/ 1213543 w 1432618"/>
              <a:gd name="connsiteY25-3956" fmla="*/ 2533650 h 3588041"/>
              <a:gd name="connsiteX26-3957" fmla="*/ 1432618 w 1432618"/>
              <a:gd name="connsiteY26-3958" fmla="*/ 2626519 h 3588041"/>
              <a:gd name="connsiteX27-3959" fmla="*/ 1188143 w 1432618"/>
              <a:gd name="connsiteY27-3960" fmla="*/ 2590800 h 3588041"/>
              <a:gd name="connsiteX28-3961" fmla="*/ 832543 w 1432618"/>
              <a:gd name="connsiteY28-3962" fmla="*/ 2733675 h 3588041"/>
              <a:gd name="connsiteX29-3963" fmla="*/ 689668 w 1432618"/>
              <a:gd name="connsiteY29-3964" fmla="*/ 3086100 h 3588041"/>
              <a:gd name="connsiteX30-3965" fmla="*/ 918268 w 1432618"/>
              <a:gd name="connsiteY30-3966" fmla="*/ 3419475 h 3588041"/>
              <a:gd name="connsiteX31-3967" fmla="*/ 1016693 w 1432618"/>
              <a:gd name="connsiteY31-3968" fmla="*/ 3581400 h 3588041"/>
              <a:gd name="connsiteX0-3969" fmla="*/ 1016693 w 1432618"/>
              <a:gd name="connsiteY0-3970" fmla="*/ 3581400 h 3588041"/>
              <a:gd name="connsiteX1-3971" fmla="*/ 591243 w 1432618"/>
              <a:gd name="connsiteY1-3972" fmla="*/ 3587750 h 3588041"/>
              <a:gd name="connsiteX2-3973" fmla="*/ 394393 w 1432618"/>
              <a:gd name="connsiteY2-3974" fmla="*/ 3076575 h 3588041"/>
              <a:gd name="connsiteX3-3975" fmla="*/ 746818 w 1432618"/>
              <a:gd name="connsiteY3-3976" fmla="*/ 2381250 h 3588041"/>
              <a:gd name="connsiteX4-3977" fmla="*/ 560128 w 1432618"/>
              <a:gd name="connsiteY4-3978" fmla="*/ 1922145 h 3588041"/>
              <a:gd name="connsiteX5-3979" fmla="*/ 58 w 1432618"/>
              <a:gd name="connsiteY5-3980" fmla="*/ 1870710 h 3588041"/>
              <a:gd name="connsiteX6-3981" fmla="*/ 394393 w 1432618"/>
              <a:gd name="connsiteY6-3982" fmla="*/ 1743075 h 3588041"/>
              <a:gd name="connsiteX7-3983" fmla="*/ 642043 w 1432618"/>
              <a:gd name="connsiteY7-3984" fmla="*/ 1876425 h 3588041"/>
              <a:gd name="connsiteX8-3985" fmla="*/ 689668 w 1432618"/>
              <a:gd name="connsiteY8-3986" fmla="*/ 1647825 h 3588041"/>
              <a:gd name="connsiteX9-3987" fmla="*/ 823018 w 1432618"/>
              <a:gd name="connsiteY9-3988" fmla="*/ 1333500 h 3588041"/>
              <a:gd name="connsiteX10-3989" fmla="*/ 765868 w 1432618"/>
              <a:gd name="connsiteY10-3990" fmla="*/ 809625 h 3588041"/>
              <a:gd name="connsiteX11-3991" fmla="*/ 537268 w 1432618"/>
              <a:gd name="connsiteY11-3992" fmla="*/ 666750 h 3588041"/>
              <a:gd name="connsiteX12-3993" fmla="*/ 689668 w 1432618"/>
              <a:gd name="connsiteY12-3994" fmla="*/ 666750 h 3588041"/>
              <a:gd name="connsiteX13-3995" fmla="*/ 765868 w 1432618"/>
              <a:gd name="connsiteY13-3996" fmla="*/ 752475 h 3588041"/>
              <a:gd name="connsiteX14-3997" fmla="*/ 886518 w 1432618"/>
              <a:gd name="connsiteY14-3998" fmla="*/ 0 h 3588041"/>
              <a:gd name="connsiteX15-3999" fmla="*/ 857943 w 1432618"/>
              <a:gd name="connsiteY15-4000" fmla="*/ 679450 h 3588041"/>
              <a:gd name="connsiteX16-4001" fmla="*/ 921443 w 1432618"/>
              <a:gd name="connsiteY16-4002" fmla="*/ 1047750 h 3588041"/>
              <a:gd name="connsiteX17-4003" fmla="*/ 930968 w 1432618"/>
              <a:gd name="connsiteY17-4004" fmla="*/ 1295400 h 3588041"/>
              <a:gd name="connsiteX18-4005" fmla="*/ 1086543 w 1432618"/>
              <a:gd name="connsiteY18-4006" fmla="*/ 1187450 h 3588041"/>
              <a:gd name="connsiteX19-4007" fmla="*/ 1375468 w 1432618"/>
              <a:gd name="connsiteY19-4008" fmla="*/ 1171575 h 3588041"/>
              <a:gd name="connsiteX20-4009" fmla="*/ 1108768 w 1432618"/>
              <a:gd name="connsiteY20-4010" fmla="*/ 1254125 h 3588041"/>
              <a:gd name="connsiteX21-4011" fmla="*/ 889693 w 1432618"/>
              <a:gd name="connsiteY21-4012" fmla="*/ 1527175 h 3588041"/>
              <a:gd name="connsiteX22-4013" fmla="*/ 835718 w 1432618"/>
              <a:gd name="connsiteY22-4014" fmla="*/ 1895475 h 3588041"/>
              <a:gd name="connsiteX23-4015" fmla="*/ 1003993 w 1432618"/>
              <a:gd name="connsiteY23-4016" fmla="*/ 2308225 h 3588041"/>
              <a:gd name="connsiteX24-4017" fmla="*/ 896043 w 1432618"/>
              <a:gd name="connsiteY24-4018" fmla="*/ 2578100 h 3588041"/>
              <a:gd name="connsiteX25-4019" fmla="*/ 1213543 w 1432618"/>
              <a:gd name="connsiteY25-4020" fmla="*/ 2533650 h 3588041"/>
              <a:gd name="connsiteX26-4021" fmla="*/ 1432618 w 1432618"/>
              <a:gd name="connsiteY26-4022" fmla="*/ 2626519 h 3588041"/>
              <a:gd name="connsiteX27-4023" fmla="*/ 1188143 w 1432618"/>
              <a:gd name="connsiteY27-4024" fmla="*/ 2590800 h 3588041"/>
              <a:gd name="connsiteX28-4025" fmla="*/ 832543 w 1432618"/>
              <a:gd name="connsiteY28-4026" fmla="*/ 2733675 h 3588041"/>
              <a:gd name="connsiteX29-4027" fmla="*/ 689668 w 1432618"/>
              <a:gd name="connsiteY29-4028" fmla="*/ 3086100 h 3588041"/>
              <a:gd name="connsiteX30-4029" fmla="*/ 918268 w 1432618"/>
              <a:gd name="connsiteY30-4030" fmla="*/ 3419475 h 3588041"/>
              <a:gd name="connsiteX31-4031" fmla="*/ 1016693 w 1432618"/>
              <a:gd name="connsiteY31-4032" fmla="*/ 3581400 h 3588041"/>
              <a:gd name="connsiteX0-4033" fmla="*/ 1016693 w 1432618"/>
              <a:gd name="connsiteY0-4034" fmla="*/ 3581400 h 3588041"/>
              <a:gd name="connsiteX1-4035" fmla="*/ 591243 w 1432618"/>
              <a:gd name="connsiteY1-4036" fmla="*/ 3587750 h 3588041"/>
              <a:gd name="connsiteX2-4037" fmla="*/ 394393 w 1432618"/>
              <a:gd name="connsiteY2-4038" fmla="*/ 3076575 h 3588041"/>
              <a:gd name="connsiteX3-4039" fmla="*/ 746818 w 1432618"/>
              <a:gd name="connsiteY3-4040" fmla="*/ 2381250 h 3588041"/>
              <a:gd name="connsiteX4-4041" fmla="*/ 560128 w 1432618"/>
              <a:gd name="connsiteY4-4042" fmla="*/ 1922145 h 3588041"/>
              <a:gd name="connsiteX5-4043" fmla="*/ 58 w 1432618"/>
              <a:gd name="connsiteY5-4044" fmla="*/ 1870710 h 3588041"/>
              <a:gd name="connsiteX6-4045" fmla="*/ 394393 w 1432618"/>
              <a:gd name="connsiteY6-4046" fmla="*/ 1743075 h 3588041"/>
              <a:gd name="connsiteX7-4047" fmla="*/ 642043 w 1432618"/>
              <a:gd name="connsiteY7-4048" fmla="*/ 1876425 h 3588041"/>
              <a:gd name="connsiteX8-4049" fmla="*/ 689668 w 1432618"/>
              <a:gd name="connsiteY8-4050" fmla="*/ 1647825 h 3588041"/>
              <a:gd name="connsiteX9-4051" fmla="*/ 823018 w 1432618"/>
              <a:gd name="connsiteY9-4052" fmla="*/ 1333500 h 3588041"/>
              <a:gd name="connsiteX10-4053" fmla="*/ 765868 w 1432618"/>
              <a:gd name="connsiteY10-4054" fmla="*/ 809625 h 3588041"/>
              <a:gd name="connsiteX11-4055" fmla="*/ 388043 w 1432618"/>
              <a:gd name="connsiteY11-4056" fmla="*/ 695325 h 3588041"/>
              <a:gd name="connsiteX12-4057" fmla="*/ 689668 w 1432618"/>
              <a:gd name="connsiteY12-4058" fmla="*/ 666750 h 3588041"/>
              <a:gd name="connsiteX13-4059" fmla="*/ 765868 w 1432618"/>
              <a:gd name="connsiteY13-4060" fmla="*/ 752475 h 3588041"/>
              <a:gd name="connsiteX14-4061" fmla="*/ 886518 w 1432618"/>
              <a:gd name="connsiteY14-4062" fmla="*/ 0 h 3588041"/>
              <a:gd name="connsiteX15-4063" fmla="*/ 857943 w 1432618"/>
              <a:gd name="connsiteY15-4064" fmla="*/ 679450 h 3588041"/>
              <a:gd name="connsiteX16-4065" fmla="*/ 921443 w 1432618"/>
              <a:gd name="connsiteY16-4066" fmla="*/ 1047750 h 3588041"/>
              <a:gd name="connsiteX17-4067" fmla="*/ 930968 w 1432618"/>
              <a:gd name="connsiteY17-4068" fmla="*/ 1295400 h 3588041"/>
              <a:gd name="connsiteX18-4069" fmla="*/ 1086543 w 1432618"/>
              <a:gd name="connsiteY18-4070" fmla="*/ 1187450 h 3588041"/>
              <a:gd name="connsiteX19-4071" fmla="*/ 1375468 w 1432618"/>
              <a:gd name="connsiteY19-4072" fmla="*/ 1171575 h 3588041"/>
              <a:gd name="connsiteX20-4073" fmla="*/ 1108768 w 1432618"/>
              <a:gd name="connsiteY20-4074" fmla="*/ 1254125 h 3588041"/>
              <a:gd name="connsiteX21-4075" fmla="*/ 889693 w 1432618"/>
              <a:gd name="connsiteY21-4076" fmla="*/ 1527175 h 3588041"/>
              <a:gd name="connsiteX22-4077" fmla="*/ 835718 w 1432618"/>
              <a:gd name="connsiteY22-4078" fmla="*/ 1895475 h 3588041"/>
              <a:gd name="connsiteX23-4079" fmla="*/ 1003993 w 1432618"/>
              <a:gd name="connsiteY23-4080" fmla="*/ 2308225 h 3588041"/>
              <a:gd name="connsiteX24-4081" fmla="*/ 896043 w 1432618"/>
              <a:gd name="connsiteY24-4082" fmla="*/ 2578100 h 3588041"/>
              <a:gd name="connsiteX25-4083" fmla="*/ 1213543 w 1432618"/>
              <a:gd name="connsiteY25-4084" fmla="*/ 2533650 h 3588041"/>
              <a:gd name="connsiteX26-4085" fmla="*/ 1432618 w 1432618"/>
              <a:gd name="connsiteY26-4086" fmla="*/ 2626519 h 3588041"/>
              <a:gd name="connsiteX27-4087" fmla="*/ 1188143 w 1432618"/>
              <a:gd name="connsiteY27-4088" fmla="*/ 2590800 h 3588041"/>
              <a:gd name="connsiteX28-4089" fmla="*/ 832543 w 1432618"/>
              <a:gd name="connsiteY28-4090" fmla="*/ 2733675 h 3588041"/>
              <a:gd name="connsiteX29-4091" fmla="*/ 689668 w 1432618"/>
              <a:gd name="connsiteY29-4092" fmla="*/ 3086100 h 3588041"/>
              <a:gd name="connsiteX30-4093" fmla="*/ 918268 w 1432618"/>
              <a:gd name="connsiteY30-4094" fmla="*/ 3419475 h 3588041"/>
              <a:gd name="connsiteX31-4095" fmla="*/ 1016693 w 1432618"/>
              <a:gd name="connsiteY31-4096" fmla="*/ 3581400 h 3588041"/>
              <a:gd name="connsiteX0-4097" fmla="*/ 1016693 w 1432618"/>
              <a:gd name="connsiteY0-4098" fmla="*/ 3581400 h 3588041"/>
              <a:gd name="connsiteX1-4099" fmla="*/ 591243 w 1432618"/>
              <a:gd name="connsiteY1-4100" fmla="*/ 3587750 h 3588041"/>
              <a:gd name="connsiteX2-4101" fmla="*/ 394393 w 1432618"/>
              <a:gd name="connsiteY2-4102" fmla="*/ 3076575 h 3588041"/>
              <a:gd name="connsiteX3-4103" fmla="*/ 746818 w 1432618"/>
              <a:gd name="connsiteY3-4104" fmla="*/ 2381250 h 3588041"/>
              <a:gd name="connsiteX4-4105" fmla="*/ 560128 w 1432618"/>
              <a:gd name="connsiteY4-4106" fmla="*/ 1922145 h 3588041"/>
              <a:gd name="connsiteX5-4107" fmla="*/ 58 w 1432618"/>
              <a:gd name="connsiteY5-4108" fmla="*/ 1870710 h 3588041"/>
              <a:gd name="connsiteX6-4109" fmla="*/ 394393 w 1432618"/>
              <a:gd name="connsiteY6-4110" fmla="*/ 1743075 h 3588041"/>
              <a:gd name="connsiteX7-4111" fmla="*/ 642043 w 1432618"/>
              <a:gd name="connsiteY7-4112" fmla="*/ 1876425 h 3588041"/>
              <a:gd name="connsiteX8-4113" fmla="*/ 689668 w 1432618"/>
              <a:gd name="connsiteY8-4114" fmla="*/ 1647825 h 3588041"/>
              <a:gd name="connsiteX9-4115" fmla="*/ 823018 w 1432618"/>
              <a:gd name="connsiteY9-4116" fmla="*/ 1333500 h 3588041"/>
              <a:gd name="connsiteX10-4117" fmla="*/ 765868 w 1432618"/>
              <a:gd name="connsiteY10-4118" fmla="*/ 809625 h 3588041"/>
              <a:gd name="connsiteX11-4119" fmla="*/ 388043 w 1432618"/>
              <a:gd name="connsiteY11-4120" fmla="*/ 695325 h 3588041"/>
              <a:gd name="connsiteX12-4121" fmla="*/ 689668 w 1432618"/>
              <a:gd name="connsiteY12-4122" fmla="*/ 666750 h 3588041"/>
              <a:gd name="connsiteX13-4123" fmla="*/ 791268 w 1432618"/>
              <a:gd name="connsiteY13-4124" fmla="*/ 673100 h 3588041"/>
              <a:gd name="connsiteX14-4125" fmla="*/ 886518 w 1432618"/>
              <a:gd name="connsiteY14-4126" fmla="*/ 0 h 3588041"/>
              <a:gd name="connsiteX15-4127" fmla="*/ 857943 w 1432618"/>
              <a:gd name="connsiteY15-4128" fmla="*/ 679450 h 3588041"/>
              <a:gd name="connsiteX16-4129" fmla="*/ 921443 w 1432618"/>
              <a:gd name="connsiteY16-4130" fmla="*/ 1047750 h 3588041"/>
              <a:gd name="connsiteX17-4131" fmla="*/ 930968 w 1432618"/>
              <a:gd name="connsiteY17-4132" fmla="*/ 1295400 h 3588041"/>
              <a:gd name="connsiteX18-4133" fmla="*/ 1086543 w 1432618"/>
              <a:gd name="connsiteY18-4134" fmla="*/ 1187450 h 3588041"/>
              <a:gd name="connsiteX19-4135" fmla="*/ 1375468 w 1432618"/>
              <a:gd name="connsiteY19-4136" fmla="*/ 1171575 h 3588041"/>
              <a:gd name="connsiteX20-4137" fmla="*/ 1108768 w 1432618"/>
              <a:gd name="connsiteY20-4138" fmla="*/ 1254125 h 3588041"/>
              <a:gd name="connsiteX21-4139" fmla="*/ 889693 w 1432618"/>
              <a:gd name="connsiteY21-4140" fmla="*/ 1527175 h 3588041"/>
              <a:gd name="connsiteX22-4141" fmla="*/ 835718 w 1432618"/>
              <a:gd name="connsiteY22-4142" fmla="*/ 1895475 h 3588041"/>
              <a:gd name="connsiteX23-4143" fmla="*/ 1003993 w 1432618"/>
              <a:gd name="connsiteY23-4144" fmla="*/ 2308225 h 3588041"/>
              <a:gd name="connsiteX24-4145" fmla="*/ 896043 w 1432618"/>
              <a:gd name="connsiteY24-4146" fmla="*/ 2578100 h 3588041"/>
              <a:gd name="connsiteX25-4147" fmla="*/ 1213543 w 1432618"/>
              <a:gd name="connsiteY25-4148" fmla="*/ 2533650 h 3588041"/>
              <a:gd name="connsiteX26-4149" fmla="*/ 1432618 w 1432618"/>
              <a:gd name="connsiteY26-4150" fmla="*/ 2626519 h 3588041"/>
              <a:gd name="connsiteX27-4151" fmla="*/ 1188143 w 1432618"/>
              <a:gd name="connsiteY27-4152" fmla="*/ 2590800 h 3588041"/>
              <a:gd name="connsiteX28-4153" fmla="*/ 832543 w 1432618"/>
              <a:gd name="connsiteY28-4154" fmla="*/ 2733675 h 3588041"/>
              <a:gd name="connsiteX29-4155" fmla="*/ 689668 w 1432618"/>
              <a:gd name="connsiteY29-4156" fmla="*/ 3086100 h 3588041"/>
              <a:gd name="connsiteX30-4157" fmla="*/ 918268 w 1432618"/>
              <a:gd name="connsiteY30-4158" fmla="*/ 3419475 h 3588041"/>
              <a:gd name="connsiteX31-4159" fmla="*/ 1016693 w 1432618"/>
              <a:gd name="connsiteY31-4160" fmla="*/ 3581400 h 3588041"/>
              <a:gd name="connsiteX0-4161" fmla="*/ 1016693 w 1432618"/>
              <a:gd name="connsiteY0-4162" fmla="*/ 3581400 h 3588041"/>
              <a:gd name="connsiteX1-4163" fmla="*/ 591243 w 1432618"/>
              <a:gd name="connsiteY1-4164" fmla="*/ 3587750 h 3588041"/>
              <a:gd name="connsiteX2-4165" fmla="*/ 394393 w 1432618"/>
              <a:gd name="connsiteY2-4166" fmla="*/ 3076575 h 3588041"/>
              <a:gd name="connsiteX3-4167" fmla="*/ 746818 w 1432618"/>
              <a:gd name="connsiteY3-4168" fmla="*/ 2381250 h 3588041"/>
              <a:gd name="connsiteX4-4169" fmla="*/ 560128 w 1432618"/>
              <a:gd name="connsiteY4-4170" fmla="*/ 1922145 h 3588041"/>
              <a:gd name="connsiteX5-4171" fmla="*/ 58 w 1432618"/>
              <a:gd name="connsiteY5-4172" fmla="*/ 1870710 h 3588041"/>
              <a:gd name="connsiteX6-4173" fmla="*/ 394393 w 1432618"/>
              <a:gd name="connsiteY6-4174" fmla="*/ 1743075 h 3588041"/>
              <a:gd name="connsiteX7-4175" fmla="*/ 642043 w 1432618"/>
              <a:gd name="connsiteY7-4176" fmla="*/ 1876425 h 3588041"/>
              <a:gd name="connsiteX8-4177" fmla="*/ 689668 w 1432618"/>
              <a:gd name="connsiteY8-4178" fmla="*/ 1647825 h 3588041"/>
              <a:gd name="connsiteX9-4179" fmla="*/ 823018 w 1432618"/>
              <a:gd name="connsiteY9-4180" fmla="*/ 1333500 h 3588041"/>
              <a:gd name="connsiteX10-4181" fmla="*/ 765868 w 1432618"/>
              <a:gd name="connsiteY10-4182" fmla="*/ 809625 h 3588041"/>
              <a:gd name="connsiteX11-4183" fmla="*/ 388043 w 1432618"/>
              <a:gd name="connsiteY11-4184" fmla="*/ 695325 h 3588041"/>
              <a:gd name="connsiteX12-4185" fmla="*/ 689668 w 1432618"/>
              <a:gd name="connsiteY12-4186" fmla="*/ 666750 h 3588041"/>
              <a:gd name="connsiteX13-4187" fmla="*/ 794443 w 1432618"/>
              <a:gd name="connsiteY13-4188" fmla="*/ 565150 h 3588041"/>
              <a:gd name="connsiteX14-4189" fmla="*/ 886518 w 1432618"/>
              <a:gd name="connsiteY14-4190" fmla="*/ 0 h 3588041"/>
              <a:gd name="connsiteX15-4191" fmla="*/ 857943 w 1432618"/>
              <a:gd name="connsiteY15-4192" fmla="*/ 679450 h 3588041"/>
              <a:gd name="connsiteX16-4193" fmla="*/ 921443 w 1432618"/>
              <a:gd name="connsiteY16-4194" fmla="*/ 1047750 h 3588041"/>
              <a:gd name="connsiteX17-4195" fmla="*/ 930968 w 1432618"/>
              <a:gd name="connsiteY17-4196" fmla="*/ 1295400 h 3588041"/>
              <a:gd name="connsiteX18-4197" fmla="*/ 1086543 w 1432618"/>
              <a:gd name="connsiteY18-4198" fmla="*/ 1187450 h 3588041"/>
              <a:gd name="connsiteX19-4199" fmla="*/ 1375468 w 1432618"/>
              <a:gd name="connsiteY19-4200" fmla="*/ 1171575 h 3588041"/>
              <a:gd name="connsiteX20-4201" fmla="*/ 1108768 w 1432618"/>
              <a:gd name="connsiteY20-4202" fmla="*/ 1254125 h 3588041"/>
              <a:gd name="connsiteX21-4203" fmla="*/ 889693 w 1432618"/>
              <a:gd name="connsiteY21-4204" fmla="*/ 1527175 h 3588041"/>
              <a:gd name="connsiteX22-4205" fmla="*/ 835718 w 1432618"/>
              <a:gd name="connsiteY22-4206" fmla="*/ 1895475 h 3588041"/>
              <a:gd name="connsiteX23-4207" fmla="*/ 1003993 w 1432618"/>
              <a:gd name="connsiteY23-4208" fmla="*/ 2308225 h 3588041"/>
              <a:gd name="connsiteX24-4209" fmla="*/ 896043 w 1432618"/>
              <a:gd name="connsiteY24-4210" fmla="*/ 2578100 h 3588041"/>
              <a:gd name="connsiteX25-4211" fmla="*/ 1213543 w 1432618"/>
              <a:gd name="connsiteY25-4212" fmla="*/ 2533650 h 3588041"/>
              <a:gd name="connsiteX26-4213" fmla="*/ 1432618 w 1432618"/>
              <a:gd name="connsiteY26-4214" fmla="*/ 2626519 h 3588041"/>
              <a:gd name="connsiteX27-4215" fmla="*/ 1188143 w 1432618"/>
              <a:gd name="connsiteY27-4216" fmla="*/ 2590800 h 3588041"/>
              <a:gd name="connsiteX28-4217" fmla="*/ 832543 w 1432618"/>
              <a:gd name="connsiteY28-4218" fmla="*/ 2733675 h 3588041"/>
              <a:gd name="connsiteX29-4219" fmla="*/ 689668 w 1432618"/>
              <a:gd name="connsiteY29-4220" fmla="*/ 3086100 h 3588041"/>
              <a:gd name="connsiteX30-4221" fmla="*/ 918268 w 1432618"/>
              <a:gd name="connsiteY30-4222" fmla="*/ 3419475 h 3588041"/>
              <a:gd name="connsiteX31-4223" fmla="*/ 1016693 w 1432618"/>
              <a:gd name="connsiteY31-4224" fmla="*/ 3581400 h 3588041"/>
              <a:gd name="connsiteX0-4225" fmla="*/ 1016693 w 1432618"/>
              <a:gd name="connsiteY0-4226" fmla="*/ 3581400 h 3588041"/>
              <a:gd name="connsiteX1-4227" fmla="*/ 591243 w 1432618"/>
              <a:gd name="connsiteY1-4228" fmla="*/ 3587750 h 3588041"/>
              <a:gd name="connsiteX2-4229" fmla="*/ 394393 w 1432618"/>
              <a:gd name="connsiteY2-4230" fmla="*/ 3076575 h 3588041"/>
              <a:gd name="connsiteX3-4231" fmla="*/ 746818 w 1432618"/>
              <a:gd name="connsiteY3-4232" fmla="*/ 2381250 h 3588041"/>
              <a:gd name="connsiteX4-4233" fmla="*/ 560128 w 1432618"/>
              <a:gd name="connsiteY4-4234" fmla="*/ 1922145 h 3588041"/>
              <a:gd name="connsiteX5-4235" fmla="*/ 58 w 1432618"/>
              <a:gd name="connsiteY5-4236" fmla="*/ 1870710 h 3588041"/>
              <a:gd name="connsiteX6-4237" fmla="*/ 394393 w 1432618"/>
              <a:gd name="connsiteY6-4238" fmla="*/ 1743075 h 3588041"/>
              <a:gd name="connsiteX7-4239" fmla="*/ 642043 w 1432618"/>
              <a:gd name="connsiteY7-4240" fmla="*/ 1876425 h 3588041"/>
              <a:gd name="connsiteX8-4241" fmla="*/ 689668 w 1432618"/>
              <a:gd name="connsiteY8-4242" fmla="*/ 1647825 h 3588041"/>
              <a:gd name="connsiteX9-4243" fmla="*/ 823018 w 1432618"/>
              <a:gd name="connsiteY9-4244" fmla="*/ 1333500 h 3588041"/>
              <a:gd name="connsiteX10-4245" fmla="*/ 765868 w 1432618"/>
              <a:gd name="connsiteY10-4246" fmla="*/ 809625 h 3588041"/>
              <a:gd name="connsiteX11-4247" fmla="*/ 388043 w 1432618"/>
              <a:gd name="connsiteY11-4248" fmla="*/ 695325 h 3588041"/>
              <a:gd name="connsiteX12-4249" fmla="*/ 689668 w 1432618"/>
              <a:gd name="connsiteY12-4250" fmla="*/ 666750 h 3588041"/>
              <a:gd name="connsiteX13-4251" fmla="*/ 794443 w 1432618"/>
              <a:gd name="connsiteY13-4252" fmla="*/ 565150 h 3588041"/>
              <a:gd name="connsiteX14-4253" fmla="*/ 886518 w 1432618"/>
              <a:gd name="connsiteY14-4254" fmla="*/ 0 h 3588041"/>
              <a:gd name="connsiteX15-4255" fmla="*/ 857943 w 1432618"/>
              <a:gd name="connsiteY15-4256" fmla="*/ 679450 h 3588041"/>
              <a:gd name="connsiteX16-4257" fmla="*/ 921443 w 1432618"/>
              <a:gd name="connsiteY16-4258" fmla="*/ 1047750 h 3588041"/>
              <a:gd name="connsiteX17-4259" fmla="*/ 930968 w 1432618"/>
              <a:gd name="connsiteY17-4260" fmla="*/ 1295400 h 3588041"/>
              <a:gd name="connsiteX18-4261" fmla="*/ 1086543 w 1432618"/>
              <a:gd name="connsiteY18-4262" fmla="*/ 1187450 h 3588041"/>
              <a:gd name="connsiteX19-4263" fmla="*/ 1375468 w 1432618"/>
              <a:gd name="connsiteY19-4264" fmla="*/ 1171575 h 3588041"/>
              <a:gd name="connsiteX20-4265" fmla="*/ 1108768 w 1432618"/>
              <a:gd name="connsiteY20-4266" fmla="*/ 1254125 h 3588041"/>
              <a:gd name="connsiteX21-4267" fmla="*/ 889693 w 1432618"/>
              <a:gd name="connsiteY21-4268" fmla="*/ 1527175 h 3588041"/>
              <a:gd name="connsiteX22-4269" fmla="*/ 835718 w 1432618"/>
              <a:gd name="connsiteY22-4270" fmla="*/ 1895475 h 3588041"/>
              <a:gd name="connsiteX23-4271" fmla="*/ 1003993 w 1432618"/>
              <a:gd name="connsiteY23-4272" fmla="*/ 2308225 h 3588041"/>
              <a:gd name="connsiteX24-4273" fmla="*/ 896043 w 1432618"/>
              <a:gd name="connsiteY24-4274" fmla="*/ 2578100 h 3588041"/>
              <a:gd name="connsiteX25-4275" fmla="*/ 1213543 w 1432618"/>
              <a:gd name="connsiteY25-4276" fmla="*/ 2533650 h 3588041"/>
              <a:gd name="connsiteX26-4277" fmla="*/ 1432618 w 1432618"/>
              <a:gd name="connsiteY26-4278" fmla="*/ 2626519 h 3588041"/>
              <a:gd name="connsiteX27-4279" fmla="*/ 1188143 w 1432618"/>
              <a:gd name="connsiteY27-4280" fmla="*/ 2590800 h 3588041"/>
              <a:gd name="connsiteX28-4281" fmla="*/ 832543 w 1432618"/>
              <a:gd name="connsiteY28-4282" fmla="*/ 2733675 h 3588041"/>
              <a:gd name="connsiteX29-4283" fmla="*/ 689668 w 1432618"/>
              <a:gd name="connsiteY29-4284" fmla="*/ 3086100 h 3588041"/>
              <a:gd name="connsiteX30-4285" fmla="*/ 918268 w 1432618"/>
              <a:gd name="connsiteY30-4286" fmla="*/ 3419475 h 3588041"/>
              <a:gd name="connsiteX31-4287" fmla="*/ 1016693 w 1432618"/>
              <a:gd name="connsiteY31-4288" fmla="*/ 3581400 h 3588041"/>
              <a:gd name="connsiteX0-4289" fmla="*/ 1016693 w 1432618"/>
              <a:gd name="connsiteY0-4290" fmla="*/ 3581400 h 3588041"/>
              <a:gd name="connsiteX1-4291" fmla="*/ 591243 w 1432618"/>
              <a:gd name="connsiteY1-4292" fmla="*/ 3587750 h 3588041"/>
              <a:gd name="connsiteX2-4293" fmla="*/ 394393 w 1432618"/>
              <a:gd name="connsiteY2-4294" fmla="*/ 3076575 h 3588041"/>
              <a:gd name="connsiteX3-4295" fmla="*/ 746818 w 1432618"/>
              <a:gd name="connsiteY3-4296" fmla="*/ 2381250 h 3588041"/>
              <a:gd name="connsiteX4-4297" fmla="*/ 560128 w 1432618"/>
              <a:gd name="connsiteY4-4298" fmla="*/ 1922145 h 3588041"/>
              <a:gd name="connsiteX5-4299" fmla="*/ 58 w 1432618"/>
              <a:gd name="connsiteY5-4300" fmla="*/ 1870710 h 3588041"/>
              <a:gd name="connsiteX6-4301" fmla="*/ 394393 w 1432618"/>
              <a:gd name="connsiteY6-4302" fmla="*/ 1743075 h 3588041"/>
              <a:gd name="connsiteX7-4303" fmla="*/ 642043 w 1432618"/>
              <a:gd name="connsiteY7-4304" fmla="*/ 1876425 h 3588041"/>
              <a:gd name="connsiteX8-4305" fmla="*/ 689668 w 1432618"/>
              <a:gd name="connsiteY8-4306" fmla="*/ 1647825 h 3588041"/>
              <a:gd name="connsiteX9-4307" fmla="*/ 823018 w 1432618"/>
              <a:gd name="connsiteY9-4308" fmla="*/ 1333500 h 3588041"/>
              <a:gd name="connsiteX10-4309" fmla="*/ 765868 w 1432618"/>
              <a:gd name="connsiteY10-4310" fmla="*/ 809625 h 3588041"/>
              <a:gd name="connsiteX11-4311" fmla="*/ 388043 w 1432618"/>
              <a:gd name="connsiteY11-4312" fmla="*/ 695325 h 3588041"/>
              <a:gd name="connsiteX12-4313" fmla="*/ 724593 w 1432618"/>
              <a:gd name="connsiteY12-4314" fmla="*/ 688975 h 3588041"/>
              <a:gd name="connsiteX13-4315" fmla="*/ 794443 w 1432618"/>
              <a:gd name="connsiteY13-4316" fmla="*/ 565150 h 3588041"/>
              <a:gd name="connsiteX14-4317" fmla="*/ 886518 w 1432618"/>
              <a:gd name="connsiteY14-4318" fmla="*/ 0 h 3588041"/>
              <a:gd name="connsiteX15-4319" fmla="*/ 857943 w 1432618"/>
              <a:gd name="connsiteY15-4320" fmla="*/ 679450 h 3588041"/>
              <a:gd name="connsiteX16-4321" fmla="*/ 921443 w 1432618"/>
              <a:gd name="connsiteY16-4322" fmla="*/ 1047750 h 3588041"/>
              <a:gd name="connsiteX17-4323" fmla="*/ 930968 w 1432618"/>
              <a:gd name="connsiteY17-4324" fmla="*/ 1295400 h 3588041"/>
              <a:gd name="connsiteX18-4325" fmla="*/ 1086543 w 1432618"/>
              <a:gd name="connsiteY18-4326" fmla="*/ 1187450 h 3588041"/>
              <a:gd name="connsiteX19-4327" fmla="*/ 1375468 w 1432618"/>
              <a:gd name="connsiteY19-4328" fmla="*/ 1171575 h 3588041"/>
              <a:gd name="connsiteX20-4329" fmla="*/ 1108768 w 1432618"/>
              <a:gd name="connsiteY20-4330" fmla="*/ 1254125 h 3588041"/>
              <a:gd name="connsiteX21-4331" fmla="*/ 889693 w 1432618"/>
              <a:gd name="connsiteY21-4332" fmla="*/ 1527175 h 3588041"/>
              <a:gd name="connsiteX22-4333" fmla="*/ 835718 w 1432618"/>
              <a:gd name="connsiteY22-4334" fmla="*/ 1895475 h 3588041"/>
              <a:gd name="connsiteX23-4335" fmla="*/ 1003993 w 1432618"/>
              <a:gd name="connsiteY23-4336" fmla="*/ 2308225 h 3588041"/>
              <a:gd name="connsiteX24-4337" fmla="*/ 896043 w 1432618"/>
              <a:gd name="connsiteY24-4338" fmla="*/ 2578100 h 3588041"/>
              <a:gd name="connsiteX25-4339" fmla="*/ 1213543 w 1432618"/>
              <a:gd name="connsiteY25-4340" fmla="*/ 2533650 h 3588041"/>
              <a:gd name="connsiteX26-4341" fmla="*/ 1432618 w 1432618"/>
              <a:gd name="connsiteY26-4342" fmla="*/ 2626519 h 3588041"/>
              <a:gd name="connsiteX27-4343" fmla="*/ 1188143 w 1432618"/>
              <a:gd name="connsiteY27-4344" fmla="*/ 2590800 h 3588041"/>
              <a:gd name="connsiteX28-4345" fmla="*/ 832543 w 1432618"/>
              <a:gd name="connsiteY28-4346" fmla="*/ 2733675 h 3588041"/>
              <a:gd name="connsiteX29-4347" fmla="*/ 689668 w 1432618"/>
              <a:gd name="connsiteY29-4348" fmla="*/ 3086100 h 3588041"/>
              <a:gd name="connsiteX30-4349" fmla="*/ 918268 w 1432618"/>
              <a:gd name="connsiteY30-4350" fmla="*/ 3419475 h 3588041"/>
              <a:gd name="connsiteX31-4351" fmla="*/ 1016693 w 1432618"/>
              <a:gd name="connsiteY31-4352" fmla="*/ 3581400 h 3588041"/>
              <a:gd name="connsiteX0-4353" fmla="*/ 1016693 w 1432618"/>
              <a:gd name="connsiteY0-4354" fmla="*/ 3581400 h 3588041"/>
              <a:gd name="connsiteX1-4355" fmla="*/ 591243 w 1432618"/>
              <a:gd name="connsiteY1-4356" fmla="*/ 3587750 h 3588041"/>
              <a:gd name="connsiteX2-4357" fmla="*/ 394393 w 1432618"/>
              <a:gd name="connsiteY2-4358" fmla="*/ 3076575 h 3588041"/>
              <a:gd name="connsiteX3-4359" fmla="*/ 746818 w 1432618"/>
              <a:gd name="connsiteY3-4360" fmla="*/ 2381250 h 3588041"/>
              <a:gd name="connsiteX4-4361" fmla="*/ 560128 w 1432618"/>
              <a:gd name="connsiteY4-4362" fmla="*/ 1922145 h 3588041"/>
              <a:gd name="connsiteX5-4363" fmla="*/ 58 w 1432618"/>
              <a:gd name="connsiteY5-4364" fmla="*/ 1870710 h 3588041"/>
              <a:gd name="connsiteX6-4365" fmla="*/ 394393 w 1432618"/>
              <a:gd name="connsiteY6-4366" fmla="*/ 1743075 h 3588041"/>
              <a:gd name="connsiteX7-4367" fmla="*/ 642043 w 1432618"/>
              <a:gd name="connsiteY7-4368" fmla="*/ 1876425 h 3588041"/>
              <a:gd name="connsiteX8-4369" fmla="*/ 689668 w 1432618"/>
              <a:gd name="connsiteY8-4370" fmla="*/ 1647825 h 3588041"/>
              <a:gd name="connsiteX9-4371" fmla="*/ 823018 w 1432618"/>
              <a:gd name="connsiteY9-4372" fmla="*/ 1333500 h 3588041"/>
              <a:gd name="connsiteX10-4373" fmla="*/ 765868 w 1432618"/>
              <a:gd name="connsiteY10-4374" fmla="*/ 809625 h 3588041"/>
              <a:gd name="connsiteX11-4375" fmla="*/ 388043 w 1432618"/>
              <a:gd name="connsiteY11-4376" fmla="*/ 695325 h 3588041"/>
              <a:gd name="connsiteX12-4377" fmla="*/ 741262 w 1432618"/>
              <a:gd name="connsiteY12-4378" fmla="*/ 677068 h 3588041"/>
              <a:gd name="connsiteX13-4379" fmla="*/ 794443 w 1432618"/>
              <a:gd name="connsiteY13-4380" fmla="*/ 565150 h 3588041"/>
              <a:gd name="connsiteX14-4381" fmla="*/ 886518 w 1432618"/>
              <a:gd name="connsiteY14-4382" fmla="*/ 0 h 3588041"/>
              <a:gd name="connsiteX15-4383" fmla="*/ 857943 w 1432618"/>
              <a:gd name="connsiteY15-4384" fmla="*/ 679450 h 3588041"/>
              <a:gd name="connsiteX16-4385" fmla="*/ 921443 w 1432618"/>
              <a:gd name="connsiteY16-4386" fmla="*/ 1047750 h 3588041"/>
              <a:gd name="connsiteX17-4387" fmla="*/ 930968 w 1432618"/>
              <a:gd name="connsiteY17-4388" fmla="*/ 1295400 h 3588041"/>
              <a:gd name="connsiteX18-4389" fmla="*/ 1086543 w 1432618"/>
              <a:gd name="connsiteY18-4390" fmla="*/ 1187450 h 3588041"/>
              <a:gd name="connsiteX19-4391" fmla="*/ 1375468 w 1432618"/>
              <a:gd name="connsiteY19-4392" fmla="*/ 1171575 h 3588041"/>
              <a:gd name="connsiteX20-4393" fmla="*/ 1108768 w 1432618"/>
              <a:gd name="connsiteY20-4394" fmla="*/ 1254125 h 3588041"/>
              <a:gd name="connsiteX21-4395" fmla="*/ 889693 w 1432618"/>
              <a:gd name="connsiteY21-4396" fmla="*/ 1527175 h 3588041"/>
              <a:gd name="connsiteX22-4397" fmla="*/ 835718 w 1432618"/>
              <a:gd name="connsiteY22-4398" fmla="*/ 1895475 h 3588041"/>
              <a:gd name="connsiteX23-4399" fmla="*/ 1003993 w 1432618"/>
              <a:gd name="connsiteY23-4400" fmla="*/ 2308225 h 3588041"/>
              <a:gd name="connsiteX24-4401" fmla="*/ 896043 w 1432618"/>
              <a:gd name="connsiteY24-4402" fmla="*/ 2578100 h 3588041"/>
              <a:gd name="connsiteX25-4403" fmla="*/ 1213543 w 1432618"/>
              <a:gd name="connsiteY25-4404" fmla="*/ 2533650 h 3588041"/>
              <a:gd name="connsiteX26-4405" fmla="*/ 1432618 w 1432618"/>
              <a:gd name="connsiteY26-4406" fmla="*/ 2626519 h 3588041"/>
              <a:gd name="connsiteX27-4407" fmla="*/ 1188143 w 1432618"/>
              <a:gd name="connsiteY27-4408" fmla="*/ 2590800 h 3588041"/>
              <a:gd name="connsiteX28-4409" fmla="*/ 832543 w 1432618"/>
              <a:gd name="connsiteY28-4410" fmla="*/ 2733675 h 3588041"/>
              <a:gd name="connsiteX29-4411" fmla="*/ 689668 w 1432618"/>
              <a:gd name="connsiteY29-4412" fmla="*/ 3086100 h 3588041"/>
              <a:gd name="connsiteX30-4413" fmla="*/ 918268 w 1432618"/>
              <a:gd name="connsiteY30-4414" fmla="*/ 3419475 h 3588041"/>
              <a:gd name="connsiteX31-4415" fmla="*/ 1016693 w 1432618"/>
              <a:gd name="connsiteY31-4416" fmla="*/ 3581400 h 3588041"/>
              <a:gd name="connsiteX0-4417" fmla="*/ 1016693 w 1432618"/>
              <a:gd name="connsiteY0-4418" fmla="*/ 3581400 h 3588041"/>
              <a:gd name="connsiteX1-4419" fmla="*/ 591243 w 1432618"/>
              <a:gd name="connsiteY1-4420" fmla="*/ 3587750 h 3588041"/>
              <a:gd name="connsiteX2-4421" fmla="*/ 394393 w 1432618"/>
              <a:gd name="connsiteY2-4422" fmla="*/ 3076575 h 3588041"/>
              <a:gd name="connsiteX3-4423" fmla="*/ 746818 w 1432618"/>
              <a:gd name="connsiteY3-4424" fmla="*/ 2381250 h 3588041"/>
              <a:gd name="connsiteX4-4425" fmla="*/ 560128 w 1432618"/>
              <a:gd name="connsiteY4-4426" fmla="*/ 1922145 h 3588041"/>
              <a:gd name="connsiteX5-4427" fmla="*/ 58 w 1432618"/>
              <a:gd name="connsiteY5-4428" fmla="*/ 1870710 h 3588041"/>
              <a:gd name="connsiteX6-4429" fmla="*/ 394393 w 1432618"/>
              <a:gd name="connsiteY6-4430" fmla="*/ 1743075 h 3588041"/>
              <a:gd name="connsiteX7-4431" fmla="*/ 642043 w 1432618"/>
              <a:gd name="connsiteY7-4432" fmla="*/ 1876425 h 3588041"/>
              <a:gd name="connsiteX8-4433" fmla="*/ 689668 w 1432618"/>
              <a:gd name="connsiteY8-4434" fmla="*/ 1647825 h 3588041"/>
              <a:gd name="connsiteX9-4435" fmla="*/ 823018 w 1432618"/>
              <a:gd name="connsiteY9-4436" fmla="*/ 1333500 h 3588041"/>
              <a:gd name="connsiteX10-4437" fmla="*/ 765868 w 1432618"/>
              <a:gd name="connsiteY10-4438" fmla="*/ 809625 h 3588041"/>
              <a:gd name="connsiteX11-4439" fmla="*/ 388043 w 1432618"/>
              <a:gd name="connsiteY11-4440" fmla="*/ 695325 h 3588041"/>
              <a:gd name="connsiteX12-4441" fmla="*/ 741262 w 1432618"/>
              <a:gd name="connsiteY12-4442" fmla="*/ 677068 h 3588041"/>
              <a:gd name="connsiteX13-4443" fmla="*/ 794443 w 1432618"/>
              <a:gd name="connsiteY13-4444" fmla="*/ 565150 h 3588041"/>
              <a:gd name="connsiteX14-4445" fmla="*/ 886518 w 1432618"/>
              <a:gd name="connsiteY14-4446" fmla="*/ 0 h 3588041"/>
              <a:gd name="connsiteX15-4447" fmla="*/ 857943 w 1432618"/>
              <a:gd name="connsiteY15-4448" fmla="*/ 679450 h 3588041"/>
              <a:gd name="connsiteX16-4449" fmla="*/ 921443 w 1432618"/>
              <a:gd name="connsiteY16-4450" fmla="*/ 1047750 h 3588041"/>
              <a:gd name="connsiteX17-4451" fmla="*/ 930968 w 1432618"/>
              <a:gd name="connsiteY17-4452" fmla="*/ 1295400 h 3588041"/>
              <a:gd name="connsiteX18-4453" fmla="*/ 1086543 w 1432618"/>
              <a:gd name="connsiteY18-4454" fmla="*/ 1187450 h 3588041"/>
              <a:gd name="connsiteX19-4455" fmla="*/ 1375468 w 1432618"/>
              <a:gd name="connsiteY19-4456" fmla="*/ 1171575 h 3588041"/>
              <a:gd name="connsiteX20-4457" fmla="*/ 1108768 w 1432618"/>
              <a:gd name="connsiteY20-4458" fmla="*/ 1254125 h 3588041"/>
              <a:gd name="connsiteX21-4459" fmla="*/ 889693 w 1432618"/>
              <a:gd name="connsiteY21-4460" fmla="*/ 1527175 h 3588041"/>
              <a:gd name="connsiteX22-4461" fmla="*/ 835718 w 1432618"/>
              <a:gd name="connsiteY22-4462" fmla="*/ 1895475 h 3588041"/>
              <a:gd name="connsiteX23-4463" fmla="*/ 1003993 w 1432618"/>
              <a:gd name="connsiteY23-4464" fmla="*/ 2308225 h 3588041"/>
              <a:gd name="connsiteX24-4465" fmla="*/ 896043 w 1432618"/>
              <a:gd name="connsiteY24-4466" fmla="*/ 2578100 h 3588041"/>
              <a:gd name="connsiteX25-4467" fmla="*/ 1213543 w 1432618"/>
              <a:gd name="connsiteY25-4468" fmla="*/ 2533650 h 3588041"/>
              <a:gd name="connsiteX26-4469" fmla="*/ 1432618 w 1432618"/>
              <a:gd name="connsiteY26-4470" fmla="*/ 2626519 h 3588041"/>
              <a:gd name="connsiteX27-4471" fmla="*/ 1188143 w 1432618"/>
              <a:gd name="connsiteY27-4472" fmla="*/ 2590800 h 3588041"/>
              <a:gd name="connsiteX28-4473" fmla="*/ 832543 w 1432618"/>
              <a:gd name="connsiteY28-4474" fmla="*/ 2733675 h 3588041"/>
              <a:gd name="connsiteX29-4475" fmla="*/ 689668 w 1432618"/>
              <a:gd name="connsiteY29-4476" fmla="*/ 3086100 h 3588041"/>
              <a:gd name="connsiteX30-4477" fmla="*/ 918268 w 1432618"/>
              <a:gd name="connsiteY30-4478" fmla="*/ 3419475 h 3588041"/>
              <a:gd name="connsiteX31-4479" fmla="*/ 1016693 w 1432618"/>
              <a:gd name="connsiteY31-4480" fmla="*/ 3581400 h 3588041"/>
              <a:gd name="connsiteX0-4481" fmla="*/ 1016693 w 1432618"/>
              <a:gd name="connsiteY0-4482" fmla="*/ 3581400 h 3588041"/>
              <a:gd name="connsiteX1-4483" fmla="*/ 591243 w 1432618"/>
              <a:gd name="connsiteY1-4484" fmla="*/ 3587750 h 3588041"/>
              <a:gd name="connsiteX2-4485" fmla="*/ 394393 w 1432618"/>
              <a:gd name="connsiteY2-4486" fmla="*/ 3076575 h 3588041"/>
              <a:gd name="connsiteX3-4487" fmla="*/ 746818 w 1432618"/>
              <a:gd name="connsiteY3-4488" fmla="*/ 2381250 h 3588041"/>
              <a:gd name="connsiteX4-4489" fmla="*/ 560128 w 1432618"/>
              <a:gd name="connsiteY4-4490" fmla="*/ 1922145 h 3588041"/>
              <a:gd name="connsiteX5-4491" fmla="*/ 58 w 1432618"/>
              <a:gd name="connsiteY5-4492" fmla="*/ 1870710 h 3588041"/>
              <a:gd name="connsiteX6-4493" fmla="*/ 394393 w 1432618"/>
              <a:gd name="connsiteY6-4494" fmla="*/ 1743075 h 3588041"/>
              <a:gd name="connsiteX7-4495" fmla="*/ 642043 w 1432618"/>
              <a:gd name="connsiteY7-4496" fmla="*/ 1876425 h 3588041"/>
              <a:gd name="connsiteX8-4497" fmla="*/ 689668 w 1432618"/>
              <a:gd name="connsiteY8-4498" fmla="*/ 1647825 h 3588041"/>
              <a:gd name="connsiteX9-4499" fmla="*/ 823018 w 1432618"/>
              <a:gd name="connsiteY9-4500" fmla="*/ 1333500 h 3588041"/>
              <a:gd name="connsiteX10-4501" fmla="*/ 765868 w 1432618"/>
              <a:gd name="connsiteY10-4502" fmla="*/ 809625 h 3588041"/>
              <a:gd name="connsiteX11-4503" fmla="*/ 388043 w 1432618"/>
              <a:gd name="connsiteY11-4504" fmla="*/ 695325 h 3588041"/>
              <a:gd name="connsiteX12-4505" fmla="*/ 741262 w 1432618"/>
              <a:gd name="connsiteY12-4506" fmla="*/ 677068 h 3588041"/>
              <a:gd name="connsiteX13-4507" fmla="*/ 789681 w 1432618"/>
              <a:gd name="connsiteY13-4508" fmla="*/ 441325 h 3588041"/>
              <a:gd name="connsiteX14-4509" fmla="*/ 886518 w 1432618"/>
              <a:gd name="connsiteY14-4510" fmla="*/ 0 h 3588041"/>
              <a:gd name="connsiteX15-4511" fmla="*/ 857943 w 1432618"/>
              <a:gd name="connsiteY15-4512" fmla="*/ 679450 h 3588041"/>
              <a:gd name="connsiteX16-4513" fmla="*/ 921443 w 1432618"/>
              <a:gd name="connsiteY16-4514" fmla="*/ 1047750 h 3588041"/>
              <a:gd name="connsiteX17-4515" fmla="*/ 930968 w 1432618"/>
              <a:gd name="connsiteY17-4516" fmla="*/ 1295400 h 3588041"/>
              <a:gd name="connsiteX18-4517" fmla="*/ 1086543 w 1432618"/>
              <a:gd name="connsiteY18-4518" fmla="*/ 1187450 h 3588041"/>
              <a:gd name="connsiteX19-4519" fmla="*/ 1375468 w 1432618"/>
              <a:gd name="connsiteY19-4520" fmla="*/ 1171575 h 3588041"/>
              <a:gd name="connsiteX20-4521" fmla="*/ 1108768 w 1432618"/>
              <a:gd name="connsiteY20-4522" fmla="*/ 1254125 h 3588041"/>
              <a:gd name="connsiteX21-4523" fmla="*/ 889693 w 1432618"/>
              <a:gd name="connsiteY21-4524" fmla="*/ 1527175 h 3588041"/>
              <a:gd name="connsiteX22-4525" fmla="*/ 835718 w 1432618"/>
              <a:gd name="connsiteY22-4526" fmla="*/ 1895475 h 3588041"/>
              <a:gd name="connsiteX23-4527" fmla="*/ 1003993 w 1432618"/>
              <a:gd name="connsiteY23-4528" fmla="*/ 2308225 h 3588041"/>
              <a:gd name="connsiteX24-4529" fmla="*/ 896043 w 1432618"/>
              <a:gd name="connsiteY24-4530" fmla="*/ 2578100 h 3588041"/>
              <a:gd name="connsiteX25-4531" fmla="*/ 1213543 w 1432618"/>
              <a:gd name="connsiteY25-4532" fmla="*/ 2533650 h 3588041"/>
              <a:gd name="connsiteX26-4533" fmla="*/ 1432618 w 1432618"/>
              <a:gd name="connsiteY26-4534" fmla="*/ 2626519 h 3588041"/>
              <a:gd name="connsiteX27-4535" fmla="*/ 1188143 w 1432618"/>
              <a:gd name="connsiteY27-4536" fmla="*/ 2590800 h 3588041"/>
              <a:gd name="connsiteX28-4537" fmla="*/ 832543 w 1432618"/>
              <a:gd name="connsiteY28-4538" fmla="*/ 2733675 h 3588041"/>
              <a:gd name="connsiteX29-4539" fmla="*/ 689668 w 1432618"/>
              <a:gd name="connsiteY29-4540" fmla="*/ 3086100 h 3588041"/>
              <a:gd name="connsiteX30-4541" fmla="*/ 918268 w 1432618"/>
              <a:gd name="connsiteY30-4542" fmla="*/ 3419475 h 3588041"/>
              <a:gd name="connsiteX31-4543" fmla="*/ 1016693 w 1432618"/>
              <a:gd name="connsiteY31-4544" fmla="*/ 3581400 h 3588041"/>
              <a:gd name="connsiteX0-4545" fmla="*/ 1016693 w 1432618"/>
              <a:gd name="connsiteY0-4546" fmla="*/ 3581400 h 3588041"/>
              <a:gd name="connsiteX1-4547" fmla="*/ 591243 w 1432618"/>
              <a:gd name="connsiteY1-4548" fmla="*/ 3587750 h 3588041"/>
              <a:gd name="connsiteX2-4549" fmla="*/ 394393 w 1432618"/>
              <a:gd name="connsiteY2-4550" fmla="*/ 3076575 h 3588041"/>
              <a:gd name="connsiteX3-4551" fmla="*/ 746818 w 1432618"/>
              <a:gd name="connsiteY3-4552" fmla="*/ 2381250 h 3588041"/>
              <a:gd name="connsiteX4-4553" fmla="*/ 560128 w 1432618"/>
              <a:gd name="connsiteY4-4554" fmla="*/ 1922145 h 3588041"/>
              <a:gd name="connsiteX5-4555" fmla="*/ 58 w 1432618"/>
              <a:gd name="connsiteY5-4556" fmla="*/ 1870710 h 3588041"/>
              <a:gd name="connsiteX6-4557" fmla="*/ 394393 w 1432618"/>
              <a:gd name="connsiteY6-4558" fmla="*/ 1743075 h 3588041"/>
              <a:gd name="connsiteX7-4559" fmla="*/ 642043 w 1432618"/>
              <a:gd name="connsiteY7-4560" fmla="*/ 1876425 h 3588041"/>
              <a:gd name="connsiteX8-4561" fmla="*/ 689668 w 1432618"/>
              <a:gd name="connsiteY8-4562" fmla="*/ 1647825 h 3588041"/>
              <a:gd name="connsiteX9-4563" fmla="*/ 823018 w 1432618"/>
              <a:gd name="connsiteY9-4564" fmla="*/ 1333500 h 3588041"/>
              <a:gd name="connsiteX10-4565" fmla="*/ 765868 w 1432618"/>
              <a:gd name="connsiteY10-4566" fmla="*/ 809625 h 3588041"/>
              <a:gd name="connsiteX11-4567" fmla="*/ 388043 w 1432618"/>
              <a:gd name="connsiteY11-4568" fmla="*/ 695325 h 3588041"/>
              <a:gd name="connsiteX12-4569" fmla="*/ 762694 w 1432618"/>
              <a:gd name="connsiteY12-4570" fmla="*/ 703262 h 3588041"/>
              <a:gd name="connsiteX13-4571" fmla="*/ 789681 w 1432618"/>
              <a:gd name="connsiteY13-4572" fmla="*/ 441325 h 3588041"/>
              <a:gd name="connsiteX14-4573" fmla="*/ 886518 w 1432618"/>
              <a:gd name="connsiteY14-4574" fmla="*/ 0 h 3588041"/>
              <a:gd name="connsiteX15-4575" fmla="*/ 857943 w 1432618"/>
              <a:gd name="connsiteY15-4576" fmla="*/ 679450 h 3588041"/>
              <a:gd name="connsiteX16-4577" fmla="*/ 921443 w 1432618"/>
              <a:gd name="connsiteY16-4578" fmla="*/ 1047750 h 3588041"/>
              <a:gd name="connsiteX17-4579" fmla="*/ 930968 w 1432618"/>
              <a:gd name="connsiteY17-4580" fmla="*/ 1295400 h 3588041"/>
              <a:gd name="connsiteX18-4581" fmla="*/ 1086543 w 1432618"/>
              <a:gd name="connsiteY18-4582" fmla="*/ 1187450 h 3588041"/>
              <a:gd name="connsiteX19-4583" fmla="*/ 1375468 w 1432618"/>
              <a:gd name="connsiteY19-4584" fmla="*/ 1171575 h 3588041"/>
              <a:gd name="connsiteX20-4585" fmla="*/ 1108768 w 1432618"/>
              <a:gd name="connsiteY20-4586" fmla="*/ 1254125 h 3588041"/>
              <a:gd name="connsiteX21-4587" fmla="*/ 889693 w 1432618"/>
              <a:gd name="connsiteY21-4588" fmla="*/ 1527175 h 3588041"/>
              <a:gd name="connsiteX22-4589" fmla="*/ 835718 w 1432618"/>
              <a:gd name="connsiteY22-4590" fmla="*/ 1895475 h 3588041"/>
              <a:gd name="connsiteX23-4591" fmla="*/ 1003993 w 1432618"/>
              <a:gd name="connsiteY23-4592" fmla="*/ 2308225 h 3588041"/>
              <a:gd name="connsiteX24-4593" fmla="*/ 896043 w 1432618"/>
              <a:gd name="connsiteY24-4594" fmla="*/ 2578100 h 3588041"/>
              <a:gd name="connsiteX25-4595" fmla="*/ 1213543 w 1432618"/>
              <a:gd name="connsiteY25-4596" fmla="*/ 2533650 h 3588041"/>
              <a:gd name="connsiteX26-4597" fmla="*/ 1432618 w 1432618"/>
              <a:gd name="connsiteY26-4598" fmla="*/ 2626519 h 3588041"/>
              <a:gd name="connsiteX27-4599" fmla="*/ 1188143 w 1432618"/>
              <a:gd name="connsiteY27-4600" fmla="*/ 2590800 h 3588041"/>
              <a:gd name="connsiteX28-4601" fmla="*/ 832543 w 1432618"/>
              <a:gd name="connsiteY28-4602" fmla="*/ 2733675 h 3588041"/>
              <a:gd name="connsiteX29-4603" fmla="*/ 689668 w 1432618"/>
              <a:gd name="connsiteY29-4604" fmla="*/ 3086100 h 3588041"/>
              <a:gd name="connsiteX30-4605" fmla="*/ 918268 w 1432618"/>
              <a:gd name="connsiteY30-4606" fmla="*/ 3419475 h 3588041"/>
              <a:gd name="connsiteX31-4607" fmla="*/ 1016693 w 1432618"/>
              <a:gd name="connsiteY31-4608" fmla="*/ 3581400 h 3588041"/>
              <a:gd name="connsiteX0-4609" fmla="*/ 1016693 w 1432618"/>
              <a:gd name="connsiteY0-4610" fmla="*/ 3581400 h 3588041"/>
              <a:gd name="connsiteX1-4611" fmla="*/ 591243 w 1432618"/>
              <a:gd name="connsiteY1-4612" fmla="*/ 3587750 h 3588041"/>
              <a:gd name="connsiteX2-4613" fmla="*/ 394393 w 1432618"/>
              <a:gd name="connsiteY2-4614" fmla="*/ 3076575 h 3588041"/>
              <a:gd name="connsiteX3-4615" fmla="*/ 746818 w 1432618"/>
              <a:gd name="connsiteY3-4616" fmla="*/ 2381250 h 3588041"/>
              <a:gd name="connsiteX4-4617" fmla="*/ 560128 w 1432618"/>
              <a:gd name="connsiteY4-4618" fmla="*/ 1922145 h 3588041"/>
              <a:gd name="connsiteX5-4619" fmla="*/ 58 w 1432618"/>
              <a:gd name="connsiteY5-4620" fmla="*/ 1870710 h 3588041"/>
              <a:gd name="connsiteX6-4621" fmla="*/ 394393 w 1432618"/>
              <a:gd name="connsiteY6-4622" fmla="*/ 1743075 h 3588041"/>
              <a:gd name="connsiteX7-4623" fmla="*/ 642043 w 1432618"/>
              <a:gd name="connsiteY7-4624" fmla="*/ 1876425 h 3588041"/>
              <a:gd name="connsiteX8-4625" fmla="*/ 689668 w 1432618"/>
              <a:gd name="connsiteY8-4626" fmla="*/ 1647825 h 3588041"/>
              <a:gd name="connsiteX9-4627" fmla="*/ 823018 w 1432618"/>
              <a:gd name="connsiteY9-4628" fmla="*/ 1333500 h 3588041"/>
              <a:gd name="connsiteX10-4629" fmla="*/ 765868 w 1432618"/>
              <a:gd name="connsiteY10-4630" fmla="*/ 809625 h 3588041"/>
              <a:gd name="connsiteX11-4631" fmla="*/ 388043 w 1432618"/>
              <a:gd name="connsiteY11-4632" fmla="*/ 695325 h 3588041"/>
              <a:gd name="connsiteX12-4633" fmla="*/ 762694 w 1432618"/>
              <a:gd name="connsiteY12-4634" fmla="*/ 703262 h 3588041"/>
              <a:gd name="connsiteX13-4635" fmla="*/ 789681 w 1432618"/>
              <a:gd name="connsiteY13-4636" fmla="*/ 441325 h 3588041"/>
              <a:gd name="connsiteX14-4637" fmla="*/ 886518 w 1432618"/>
              <a:gd name="connsiteY14-4638" fmla="*/ 0 h 3588041"/>
              <a:gd name="connsiteX15-4639" fmla="*/ 857943 w 1432618"/>
              <a:gd name="connsiteY15-4640" fmla="*/ 679450 h 3588041"/>
              <a:gd name="connsiteX16-4641" fmla="*/ 921443 w 1432618"/>
              <a:gd name="connsiteY16-4642" fmla="*/ 1047750 h 3588041"/>
              <a:gd name="connsiteX17-4643" fmla="*/ 930968 w 1432618"/>
              <a:gd name="connsiteY17-4644" fmla="*/ 1295400 h 3588041"/>
              <a:gd name="connsiteX18-4645" fmla="*/ 1086543 w 1432618"/>
              <a:gd name="connsiteY18-4646" fmla="*/ 1187450 h 3588041"/>
              <a:gd name="connsiteX19-4647" fmla="*/ 1375468 w 1432618"/>
              <a:gd name="connsiteY19-4648" fmla="*/ 1171575 h 3588041"/>
              <a:gd name="connsiteX20-4649" fmla="*/ 1108768 w 1432618"/>
              <a:gd name="connsiteY20-4650" fmla="*/ 1254125 h 3588041"/>
              <a:gd name="connsiteX21-4651" fmla="*/ 889693 w 1432618"/>
              <a:gd name="connsiteY21-4652" fmla="*/ 1527175 h 3588041"/>
              <a:gd name="connsiteX22-4653" fmla="*/ 835718 w 1432618"/>
              <a:gd name="connsiteY22-4654" fmla="*/ 1895475 h 3588041"/>
              <a:gd name="connsiteX23-4655" fmla="*/ 1003993 w 1432618"/>
              <a:gd name="connsiteY23-4656" fmla="*/ 2308225 h 3588041"/>
              <a:gd name="connsiteX24-4657" fmla="*/ 896043 w 1432618"/>
              <a:gd name="connsiteY24-4658" fmla="*/ 2578100 h 3588041"/>
              <a:gd name="connsiteX25-4659" fmla="*/ 1213543 w 1432618"/>
              <a:gd name="connsiteY25-4660" fmla="*/ 2533650 h 3588041"/>
              <a:gd name="connsiteX26-4661" fmla="*/ 1432618 w 1432618"/>
              <a:gd name="connsiteY26-4662" fmla="*/ 2626519 h 3588041"/>
              <a:gd name="connsiteX27-4663" fmla="*/ 1188143 w 1432618"/>
              <a:gd name="connsiteY27-4664" fmla="*/ 2590800 h 3588041"/>
              <a:gd name="connsiteX28-4665" fmla="*/ 832543 w 1432618"/>
              <a:gd name="connsiteY28-4666" fmla="*/ 2733675 h 3588041"/>
              <a:gd name="connsiteX29-4667" fmla="*/ 689668 w 1432618"/>
              <a:gd name="connsiteY29-4668" fmla="*/ 3086100 h 3588041"/>
              <a:gd name="connsiteX30-4669" fmla="*/ 918268 w 1432618"/>
              <a:gd name="connsiteY30-4670" fmla="*/ 3419475 h 3588041"/>
              <a:gd name="connsiteX31-4671" fmla="*/ 1016693 w 1432618"/>
              <a:gd name="connsiteY31-4672" fmla="*/ 3581400 h 3588041"/>
              <a:gd name="connsiteX0-4673" fmla="*/ 1016693 w 1432618"/>
              <a:gd name="connsiteY0-4674" fmla="*/ 3581400 h 3588041"/>
              <a:gd name="connsiteX1-4675" fmla="*/ 591243 w 1432618"/>
              <a:gd name="connsiteY1-4676" fmla="*/ 3587750 h 3588041"/>
              <a:gd name="connsiteX2-4677" fmla="*/ 394393 w 1432618"/>
              <a:gd name="connsiteY2-4678" fmla="*/ 3076575 h 3588041"/>
              <a:gd name="connsiteX3-4679" fmla="*/ 746818 w 1432618"/>
              <a:gd name="connsiteY3-4680" fmla="*/ 2381250 h 3588041"/>
              <a:gd name="connsiteX4-4681" fmla="*/ 560128 w 1432618"/>
              <a:gd name="connsiteY4-4682" fmla="*/ 1922145 h 3588041"/>
              <a:gd name="connsiteX5-4683" fmla="*/ 58 w 1432618"/>
              <a:gd name="connsiteY5-4684" fmla="*/ 1870710 h 3588041"/>
              <a:gd name="connsiteX6-4685" fmla="*/ 394393 w 1432618"/>
              <a:gd name="connsiteY6-4686" fmla="*/ 1743075 h 3588041"/>
              <a:gd name="connsiteX7-4687" fmla="*/ 642043 w 1432618"/>
              <a:gd name="connsiteY7-4688" fmla="*/ 1876425 h 3588041"/>
              <a:gd name="connsiteX8-4689" fmla="*/ 689668 w 1432618"/>
              <a:gd name="connsiteY8-4690" fmla="*/ 1647825 h 3588041"/>
              <a:gd name="connsiteX9-4691" fmla="*/ 823018 w 1432618"/>
              <a:gd name="connsiteY9-4692" fmla="*/ 1333500 h 3588041"/>
              <a:gd name="connsiteX10-4693" fmla="*/ 765868 w 1432618"/>
              <a:gd name="connsiteY10-4694" fmla="*/ 809625 h 3588041"/>
              <a:gd name="connsiteX11-4695" fmla="*/ 388043 w 1432618"/>
              <a:gd name="connsiteY11-4696" fmla="*/ 695325 h 3588041"/>
              <a:gd name="connsiteX12-4697" fmla="*/ 762694 w 1432618"/>
              <a:gd name="connsiteY12-4698" fmla="*/ 703262 h 3588041"/>
              <a:gd name="connsiteX13-4699" fmla="*/ 789681 w 1432618"/>
              <a:gd name="connsiteY13-4700" fmla="*/ 441325 h 3588041"/>
              <a:gd name="connsiteX14-4701" fmla="*/ 886518 w 1432618"/>
              <a:gd name="connsiteY14-4702" fmla="*/ 0 h 3588041"/>
              <a:gd name="connsiteX15-4703" fmla="*/ 857943 w 1432618"/>
              <a:gd name="connsiteY15-4704" fmla="*/ 679450 h 3588041"/>
              <a:gd name="connsiteX16-4705" fmla="*/ 921443 w 1432618"/>
              <a:gd name="connsiteY16-4706" fmla="*/ 1047750 h 3588041"/>
              <a:gd name="connsiteX17-4707" fmla="*/ 930968 w 1432618"/>
              <a:gd name="connsiteY17-4708" fmla="*/ 1295400 h 3588041"/>
              <a:gd name="connsiteX18-4709" fmla="*/ 1086543 w 1432618"/>
              <a:gd name="connsiteY18-4710" fmla="*/ 1187450 h 3588041"/>
              <a:gd name="connsiteX19-4711" fmla="*/ 1375468 w 1432618"/>
              <a:gd name="connsiteY19-4712" fmla="*/ 1171575 h 3588041"/>
              <a:gd name="connsiteX20-4713" fmla="*/ 1108768 w 1432618"/>
              <a:gd name="connsiteY20-4714" fmla="*/ 1254125 h 3588041"/>
              <a:gd name="connsiteX21-4715" fmla="*/ 889693 w 1432618"/>
              <a:gd name="connsiteY21-4716" fmla="*/ 1527175 h 3588041"/>
              <a:gd name="connsiteX22-4717" fmla="*/ 835718 w 1432618"/>
              <a:gd name="connsiteY22-4718" fmla="*/ 1895475 h 3588041"/>
              <a:gd name="connsiteX23-4719" fmla="*/ 1003993 w 1432618"/>
              <a:gd name="connsiteY23-4720" fmla="*/ 2308225 h 3588041"/>
              <a:gd name="connsiteX24-4721" fmla="*/ 896043 w 1432618"/>
              <a:gd name="connsiteY24-4722" fmla="*/ 2578100 h 3588041"/>
              <a:gd name="connsiteX25-4723" fmla="*/ 1213543 w 1432618"/>
              <a:gd name="connsiteY25-4724" fmla="*/ 2533650 h 3588041"/>
              <a:gd name="connsiteX26-4725" fmla="*/ 1432618 w 1432618"/>
              <a:gd name="connsiteY26-4726" fmla="*/ 2626519 h 3588041"/>
              <a:gd name="connsiteX27-4727" fmla="*/ 1188143 w 1432618"/>
              <a:gd name="connsiteY27-4728" fmla="*/ 2590800 h 3588041"/>
              <a:gd name="connsiteX28-4729" fmla="*/ 832543 w 1432618"/>
              <a:gd name="connsiteY28-4730" fmla="*/ 2733675 h 3588041"/>
              <a:gd name="connsiteX29-4731" fmla="*/ 689668 w 1432618"/>
              <a:gd name="connsiteY29-4732" fmla="*/ 3086100 h 3588041"/>
              <a:gd name="connsiteX30-4733" fmla="*/ 918268 w 1432618"/>
              <a:gd name="connsiteY30-4734" fmla="*/ 3419475 h 3588041"/>
              <a:gd name="connsiteX31-4735" fmla="*/ 1016693 w 1432618"/>
              <a:gd name="connsiteY31-4736" fmla="*/ 3581400 h 3588041"/>
              <a:gd name="connsiteX0-4737" fmla="*/ 1016693 w 1432618"/>
              <a:gd name="connsiteY0-4738" fmla="*/ 3581400 h 3588041"/>
              <a:gd name="connsiteX1-4739" fmla="*/ 591243 w 1432618"/>
              <a:gd name="connsiteY1-4740" fmla="*/ 3587750 h 3588041"/>
              <a:gd name="connsiteX2-4741" fmla="*/ 394393 w 1432618"/>
              <a:gd name="connsiteY2-4742" fmla="*/ 3076575 h 3588041"/>
              <a:gd name="connsiteX3-4743" fmla="*/ 746818 w 1432618"/>
              <a:gd name="connsiteY3-4744" fmla="*/ 2381250 h 3588041"/>
              <a:gd name="connsiteX4-4745" fmla="*/ 560128 w 1432618"/>
              <a:gd name="connsiteY4-4746" fmla="*/ 1922145 h 3588041"/>
              <a:gd name="connsiteX5-4747" fmla="*/ 58 w 1432618"/>
              <a:gd name="connsiteY5-4748" fmla="*/ 1870710 h 3588041"/>
              <a:gd name="connsiteX6-4749" fmla="*/ 394393 w 1432618"/>
              <a:gd name="connsiteY6-4750" fmla="*/ 1743075 h 3588041"/>
              <a:gd name="connsiteX7-4751" fmla="*/ 642043 w 1432618"/>
              <a:gd name="connsiteY7-4752" fmla="*/ 1876425 h 3588041"/>
              <a:gd name="connsiteX8-4753" fmla="*/ 689668 w 1432618"/>
              <a:gd name="connsiteY8-4754" fmla="*/ 1647825 h 3588041"/>
              <a:gd name="connsiteX9-4755" fmla="*/ 823018 w 1432618"/>
              <a:gd name="connsiteY9-4756" fmla="*/ 1333500 h 3588041"/>
              <a:gd name="connsiteX10-4757" fmla="*/ 765868 w 1432618"/>
              <a:gd name="connsiteY10-4758" fmla="*/ 809625 h 3588041"/>
              <a:gd name="connsiteX11-4759" fmla="*/ 388043 w 1432618"/>
              <a:gd name="connsiteY11-4760" fmla="*/ 695325 h 3588041"/>
              <a:gd name="connsiteX12-4761" fmla="*/ 781744 w 1432618"/>
              <a:gd name="connsiteY12-4762" fmla="*/ 724693 h 3588041"/>
              <a:gd name="connsiteX13-4763" fmla="*/ 789681 w 1432618"/>
              <a:gd name="connsiteY13-4764" fmla="*/ 441325 h 3588041"/>
              <a:gd name="connsiteX14-4765" fmla="*/ 886518 w 1432618"/>
              <a:gd name="connsiteY14-4766" fmla="*/ 0 h 3588041"/>
              <a:gd name="connsiteX15-4767" fmla="*/ 857943 w 1432618"/>
              <a:gd name="connsiteY15-4768" fmla="*/ 679450 h 3588041"/>
              <a:gd name="connsiteX16-4769" fmla="*/ 921443 w 1432618"/>
              <a:gd name="connsiteY16-4770" fmla="*/ 1047750 h 3588041"/>
              <a:gd name="connsiteX17-4771" fmla="*/ 930968 w 1432618"/>
              <a:gd name="connsiteY17-4772" fmla="*/ 1295400 h 3588041"/>
              <a:gd name="connsiteX18-4773" fmla="*/ 1086543 w 1432618"/>
              <a:gd name="connsiteY18-4774" fmla="*/ 1187450 h 3588041"/>
              <a:gd name="connsiteX19-4775" fmla="*/ 1375468 w 1432618"/>
              <a:gd name="connsiteY19-4776" fmla="*/ 1171575 h 3588041"/>
              <a:gd name="connsiteX20-4777" fmla="*/ 1108768 w 1432618"/>
              <a:gd name="connsiteY20-4778" fmla="*/ 1254125 h 3588041"/>
              <a:gd name="connsiteX21-4779" fmla="*/ 889693 w 1432618"/>
              <a:gd name="connsiteY21-4780" fmla="*/ 1527175 h 3588041"/>
              <a:gd name="connsiteX22-4781" fmla="*/ 835718 w 1432618"/>
              <a:gd name="connsiteY22-4782" fmla="*/ 1895475 h 3588041"/>
              <a:gd name="connsiteX23-4783" fmla="*/ 1003993 w 1432618"/>
              <a:gd name="connsiteY23-4784" fmla="*/ 2308225 h 3588041"/>
              <a:gd name="connsiteX24-4785" fmla="*/ 896043 w 1432618"/>
              <a:gd name="connsiteY24-4786" fmla="*/ 2578100 h 3588041"/>
              <a:gd name="connsiteX25-4787" fmla="*/ 1213543 w 1432618"/>
              <a:gd name="connsiteY25-4788" fmla="*/ 2533650 h 3588041"/>
              <a:gd name="connsiteX26-4789" fmla="*/ 1432618 w 1432618"/>
              <a:gd name="connsiteY26-4790" fmla="*/ 2626519 h 3588041"/>
              <a:gd name="connsiteX27-4791" fmla="*/ 1188143 w 1432618"/>
              <a:gd name="connsiteY27-4792" fmla="*/ 2590800 h 3588041"/>
              <a:gd name="connsiteX28-4793" fmla="*/ 832543 w 1432618"/>
              <a:gd name="connsiteY28-4794" fmla="*/ 2733675 h 3588041"/>
              <a:gd name="connsiteX29-4795" fmla="*/ 689668 w 1432618"/>
              <a:gd name="connsiteY29-4796" fmla="*/ 3086100 h 3588041"/>
              <a:gd name="connsiteX30-4797" fmla="*/ 918268 w 1432618"/>
              <a:gd name="connsiteY30-4798" fmla="*/ 3419475 h 3588041"/>
              <a:gd name="connsiteX31-4799" fmla="*/ 1016693 w 1432618"/>
              <a:gd name="connsiteY31-4800" fmla="*/ 3581400 h 3588041"/>
              <a:gd name="connsiteX0-4801" fmla="*/ 1016693 w 1432618"/>
              <a:gd name="connsiteY0-4802" fmla="*/ 3581400 h 3588041"/>
              <a:gd name="connsiteX1-4803" fmla="*/ 591243 w 1432618"/>
              <a:gd name="connsiteY1-4804" fmla="*/ 3587750 h 3588041"/>
              <a:gd name="connsiteX2-4805" fmla="*/ 394393 w 1432618"/>
              <a:gd name="connsiteY2-4806" fmla="*/ 3076575 h 3588041"/>
              <a:gd name="connsiteX3-4807" fmla="*/ 746818 w 1432618"/>
              <a:gd name="connsiteY3-4808" fmla="*/ 2381250 h 3588041"/>
              <a:gd name="connsiteX4-4809" fmla="*/ 560128 w 1432618"/>
              <a:gd name="connsiteY4-4810" fmla="*/ 1922145 h 3588041"/>
              <a:gd name="connsiteX5-4811" fmla="*/ 58 w 1432618"/>
              <a:gd name="connsiteY5-4812" fmla="*/ 1870710 h 3588041"/>
              <a:gd name="connsiteX6-4813" fmla="*/ 394393 w 1432618"/>
              <a:gd name="connsiteY6-4814" fmla="*/ 1743075 h 3588041"/>
              <a:gd name="connsiteX7-4815" fmla="*/ 642043 w 1432618"/>
              <a:gd name="connsiteY7-4816" fmla="*/ 1876425 h 3588041"/>
              <a:gd name="connsiteX8-4817" fmla="*/ 689668 w 1432618"/>
              <a:gd name="connsiteY8-4818" fmla="*/ 1647825 h 3588041"/>
              <a:gd name="connsiteX9-4819" fmla="*/ 823018 w 1432618"/>
              <a:gd name="connsiteY9-4820" fmla="*/ 1333500 h 3588041"/>
              <a:gd name="connsiteX10-4821" fmla="*/ 765868 w 1432618"/>
              <a:gd name="connsiteY10-4822" fmla="*/ 809625 h 3588041"/>
              <a:gd name="connsiteX11-4823" fmla="*/ 388043 w 1432618"/>
              <a:gd name="connsiteY11-4824" fmla="*/ 695325 h 3588041"/>
              <a:gd name="connsiteX12-4825" fmla="*/ 781744 w 1432618"/>
              <a:gd name="connsiteY12-4826" fmla="*/ 724693 h 3588041"/>
              <a:gd name="connsiteX13-4827" fmla="*/ 789681 w 1432618"/>
              <a:gd name="connsiteY13-4828" fmla="*/ 441325 h 3588041"/>
              <a:gd name="connsiteX14-4829" fmla="*/ 886518 w 1432618"/>
              <a:gd name="connsiteY14-4830" fmla="*/ 0 h 3588041"/>
              <a:gd name="connsiteX15-4831" fmla="*/ 857943 w 1432618"/>
              <a:gd name="connsiteY15-4832" fmla="*/ 679450 h 3588041"/>
              <a:gd name="connsiteX16-4833" fmla="*/ 921443 w 1432618"/>
              <a:gd name="connsiteY16-4834" fmla="*/ 1047750 h 3588041"/>
              <a:gd name="connsiteX17-4835" fmla="*/ 930968 w 1432618"/>
              <a:gd name="connsiteY17-4836" fmla="*/ 1295400 h 3588041"/>
              <a:gd name="connsiteX18-4837" fmla="*/ 1086543 w 1432618"/>
              <a:gd name="connsiteY18-4838" fmla="*/ 1187450 h 3588041"/>
              <a:gd name="connsiteX19-4839" fmla="*/ 1375468 w 1432618"/>
              <a:gd name="connsiteY19-4840" fmla="*/ 1171575 h 3588041"/>
              <a:gd name="connsiteX20-4841" fmla="*/ 1108768 w 1432618"/>
              <a:gd name="connsiteY20-4842" fmla="*/ 1254125 h 3588041"/>
              <a:gd name="connsiteX21-4843" fmla="*/ 889693 w 1432618"/>
              <a:gd name="connsiteY21-4844" fmla="*/ 1527175 h 3588041"/>
              <a:gd name="connsiteX22-4845" fmla="*/ 835718 w 1432618"/>
              <a:gd name="connsiteY22-4846" fmla="*/ 1895475 h 3588041"/>
              <a:gd name="connsiteX23-4847" fmla="*/ 1003993 w 1432618"/>
              <a:gd name="connsiteY23-4848" fmla="*/ 2308225 h 3588041"/>
              <a:gd name="connsiteX24-4849" fmla="*/ 896043 w 1432618"/>
              <a:gd name="connsiteY24-4850" fmla="*/ 2578100 h 3588041"/>
              <a:gd name="connsiteX25-4851" fmla="*/ 1213543 w 1432618"/>
              <a:gd name="connsiteY25-4852" fmla="*/ 2533650 h 3588041"/>
              <a:gd name="connsiteX26-4853" fmla="*/ 1432618 w 1432618"/>
              <a:gd name="connsiteY26-4854" fmla="*/ 2626519 h 3588041"/>
              <a:gd name="connsiteX27-4855" fmla="*/ 1188143 w 1432618"/>
              <a:gd name="connsiteY27-4856" fmla="*/ 2590800 h 3588041"/>
              <a:gd name="connsiteX28-4857" fmla="*/ 832543 w 1432618"/>
              <a:gd name="connsiteY28-4858" fmla="*/ 2733675 h 3588041"/>
              <a:gd name="connsiteX29-4859" fmla="*/ 689668 w 1432618"/>
              <a:gd name="connsiteY29-4860" fmla="*/ 3086100 h 3588041"/>
              <a:gd name="connsiteX30-4861" fmla="*/ 918268 w 1432618"/>
              <a:gd name="connsiteY30-4862" fmla="*/ 3419475 h 3588041"/>
              <a:gd name="connsiteX31-4863" fmla="*/ 1016693 w 1432618"/>
              <a:gd name="connsiteY31-4864" fmla="*/ 3581400 h 3588041"/>
              <a:gd name="connsiteX0-4865" fmla="*/ 1016693 w 1432618"/>
              <a:gd name="connsiteY0-4866" fmla="*/ 3581400 h 3588041"/>
              <a:gd name="connsiteX1-4867" fmla="*/ 591243 w 1432618"/>
              <a:gd name="connsiteY1-4868" fmla="*/ 3587750 h 3588041"/>
              <a:gd name="connsiteX2-4869" fmla="*/ 394393 w 1432618"/>
              <a:gd name="connsiteY2-4870" fmla="*/ 3076575 h 3588041"/>
              <a:gd name="connsiteX3-4871" fmla="*/ 746818 w 1432618"/>
              <a:gd name="connsiteY3-4872" fmla="*/ 2381250 h 3588041"/>
              <a:gd name="connsiteX4-4873" fmla="*/ 560128 w 1432618"/>
              <a:gd name="connsiteY4-4874" fmla="*/ 1922145 h 3588041"/>
              <a:gd name="connsiteX5-4875" fmla="*/ 58 w 1432618"/>
              <a:gd name="connsiteY5-4876" fmla="*/ 1870710 h 3588041"/>
              <a:gd name="connsiteX6-4877" fmla="*/ 394393 w 1432618"/>
              <a:gd name="connsiteY6-4878" fmla="*/ 1743075 h 3588041"/>
              <a:gd name="connsiteX7-4879" fmla="*/ 642043 w 1432618"/>
              <a:gd name="connsiteY7-4880" fmla="*/ 1876425 h 3588041"/>
              <a:gd name="connsiteX8-4881" fmla="*/ 689668 w 1432618"/>
              <a:gd name="connsiteY8-4882" fmla="*/ 1647825 h 3588041"/>
              <a:gd name="connsiteX9-4883" fmla="*/ 823018 w 1432618"/>
              <a:gd name="connsiteY9-4884" fmla="*/ 1333500 h 3588041"/>
              <a:gd name="connsiteX10-4885" fmla="*/ 765868 w 1432618"/>
              <a:gd name="connsiteY10-4886" fmla="*/ 809625 h 3588041"/>
              <a:gd name="connsiteX11-4887" fmla="*/ 388043 w 1432618"/>
              <a:gd name="connsiteY11-4888" fmla="*/ 695325 h 3588041"/>
              <a:gd name="connsiteX12-4889" fmla="*/ 781744 w 1432618"/>
              <a:gd name="connsiteY12-4890" fmla="*/ 724693 h 3588041"/>
              <a:gd name="connsiteX13-4891" fmla="*/ 799206 w 1432618"/>
              <a:gd name="connsiteY13-4892" fmla="*/ 441325 h 3588041"/>
              <a:gd name="connsiteX14-4893" fmla="*/ 886518 w 1432618"/>
              <a:gd name="connsiteY14-4894" fmla="*/ 0 h 3588041"/>
              <a:gd name="connsiteX15-4895" fmla="*/ 857943 w 1432618"/>
              <a:gd name="connsiteY15-4896" fmla="*/ 679450 h 3588041"/>
              <a:gd name="connsiteX16-4897" fmla="*/ 921443 w 1432618"/>
              <a:gd name="connsiteY16-4898" fmla="*/ 1047750 h 3588041"/>
              <a:gd name="connsiteX17-4899" fmla="*/ 930968 w 1432618"/>
              <a:gd name="connsiteY17-4900" fmla="*/ 1295400 h 3588041"/>
              <a:gd name="connsiteX18-4901" fmla="*/ 1086543 w 1432618"/>
              <a:gd name="connsiteY18-4902" fmla="*/ 1187450 h 3588041"/>
              <a:gd name="connsiteX19-4903" fmla="*/ 1375468 w 1432618"/>
              <a:gd name="connsiteY19-4904" fmla="*/ 1171575 h 3588041"/>
              <a:gd name="connsiteX20-4905" fmla="*/ 1108768 w 1432618"/>
              <a:gd name="connsiteY20-4906" fmla="*/ 1254125 h 3588041"/>
              <a:gd name="connsiteX21-4907" fmla="*/ 889693 w 1432618"/>
              <a:gd name="connsiteY21-4908" fmla="*/ 1527175 h 3588041"/>
              <a:gd name="connsiteX22-4909" fmla="*/ 835718 w 1432618"/>
              <a:gd name="connsiteY22-4910" fmla="*/ 1895475 h 3588041"/>
              <a:gd name="connsiteX23-4911" fmla="*/ 1003993 w 1432618"/>
              <a:gd name="connsiteY23-4912" fmla="*/ 2308225 h 3588041"/>
              <a:gd name="connsiteX24-4913" fmla="*/ 896043 w 1432618"/>
              <a:gd name="connsiteY24-4914" fmla="*/ 2578100 h 3588041"/>
              <a:gd name="connsiteX25-4915" fmla="*/ 1213543 w 1432618"/>
              <a:gd name="connsiteY25-4916" fmla="*/ 2533650 h 3588041"/>
              <a:gd name="connsiteX26-4917" fmla="*/ 1432618 w 1432618"/>
              <a:gd name="connsiteY26-4918" fmla="*/ 2626519 h 3588041"/>
              <a:gd name="connsiteX27-4919" fmla="*/ 1188143 w 1432618"/>
              <a:gd name="connsiteY27-4920" fmla="*/ 2590800 h 3588041"/>
              <a:gd name="connsiteX28-4921" fmla="*/ 832543 w 1432618"/>
              <a:gd name="connsiteY28-4922" fmla="*/ 2733675 h 3588041"/>
              <a:gd name="connsiteX29-4923" fmla="*/ 689668 w 1432618"/>
              <a:gd name="connsiteY29-4924" fmla="*/ 3086100 h 3588041"/>
              <a:gd name="connsiteX30-4925" fmla="*/ 918268 w 1432618"/>
              <a:gd name="connsiteY30-4926" fmla="*/ 3419475 h 3588041"/>
              <a:gd name="connsiteX31-4927" fmla="*/ 1016693 w 1432618"/>
              <a:gd name="connsiteY31-4928" fmla="*/ 3581400 h 3588041"/>
              <a:gd name="connsiteX0-4929" fmla="*/ 1016693 w 1432618"/>
              <a:gd name="connsiteY0-4930" fmla="*/ 3581400 h 3588041"/>
              <a:gd name="connsiteX1-4931" fmla="*/ 591243 w 1432618"/>
              <a:gd name="connsiteY1-4932" fmla="*/ 3587750 h 3588041"/>
              <a:gd name="connsiteX2-4933" fmla="*/ 394393 w 1432618"/>
              <a:gd name="connsiteY2-4934" fmla="*/ 3076575 h 3588041"/>
              <a:gd name="connsiteX3-4935" fmla="*/ 746818 w 1432618"/>
              <a:gd name="connsiteY3-4936" fmla="*/ 2381250 h 3588041"/>
              <a:gd name="connsiteX4-4937" fmla="*/ 560128 w 1432618"/>
              <a:gd name="connsiteY4-4938" fmla="*/ 1922145 h 3588041"/>
              <a:gd name="connsiteX5-4939" fmla="*/ 58 w 1432618"/>
              <a:gd name="connsiteY5-4940" fmla="*/ 1870710 h 3588041"/>
              <a:gd name="connsiteX6-4941" fmla="*/ 394393 w 1432618"/>
              <a:gd name="connsiteY6-4942" fmla="*/ 1743075 h 3588041"/>
              <a:gd name="connsiteX7-4943" fmla="*/ 642043 w 1432618"/>
              <a:gd name="connsiteY7-4944" fmla="*/ 1876425 h 3588041"/>
              <a:gd name="connsiteX8-4945" fmla="*/ 689668 w 1432618"/>
              <a:gd name="connsiteY8-4946" fmla="*/ 1647825 h 3588041"/>
              <a:gd name="connsiteX9-4947" fmla="*/ 823018 w 1432618"/>
              <a:gd name="connsiteY9-4948" fmla="*/ 1333500 h 3588041"/>
              <a:gd name="connsiteX10-4949" fmla="*/ 765868 w 1432618"/>
              <a:gd name="connsiteY10-4950" fmla="*/ 809625 h 3588041"/>
              <a:gd name="connsiteX11-4951" fmla="*/ 388043 w 1432618"/>
              <a:gd name="connsiteY11-4952" fmla="*/ 695325 h 3588041"/>
              <a:gd name="connsiteX12-4953" fmla="*/ 781744 w 1432618"/>
              <a:gd name="connsiteY12-4954" fmla="*/ 724693 h 3588041"/>
              <a:gd name="connsiteX13-4955" fmla="*/ 799206 w 1432618"/>
              <a:gd name="connsiteY13-4956" fmla="*/ 441325 h 3588041"/>
              <a:gd name="connsiteX14-4957" fmla="*/ 886518 w 1432618"/>
              <a:gd name="connsiteY14-4958" fmla="*/ 0 h 3588041"/>
              <a:gd name="connsiteX15-4959" fmla="*/ 857943 w 1432618"/>
              <a:gd name="connsiteY15-4960" fmla="*/ 679450 h 3588041"/>
              <a:gd name="connsiteX16-4961" fmla="*/ 921443 w 1432618"/>
              <a:gd name="connsiteY16-4962" fmla="*/ 1047750 h 3588041"/>
              <a:gd name="connsiteX17-4963" fmla="*/ 930968 w 1432618"/>
              <a:gd name="connsiteY17-4964" fmla="*/ 1295400 h 3588041"/>
              <a:gd name="connsiteX18-4965" fmla="*/ 1086543 w 1432618"/>
              <a:gd name="connsiteY18-4966" fmla="*/ 1187450 h 3588041"/>
              <a:gd name="connsiteX19-4967" fmla="*/ 1375468 w 1432618"/>
              <a:gd name="connsiteY19-4968" fmla="*/ 1171575 h 3588041"/>
              <a:gd name="connsiteX20-4969" fmla="*/ 1108768 w 1432618"/>
              <a:gd name="connsiteY20-4970" fmla="*/ 1254125 h 3588041"/>
              <a:gd name="connsiteX21-4971" fmla="*/ 889693 w 1432618"/>
              <a:gd name="connsiteY21-4972" fmla="*/ 1527175 h 3588041"/>
              <a:gd name="connsiteX22-4973" fmla="*/ 835718 w 1432618"/>
              <a:gd name="connsiteY22-4974" fmla="*/ 1895475 h 3588041"/>
              <a:gd name="connsiteX23-4975" fmla="*/ 1003993 w 1432618"/>
              <a:gd name="connsiteY23-4976" fmla="*/ 2308225 h 3588041"/>
              <a:gd name="connsiteX24-4977" fmla="*/ 896043 w 1432618"/>
              <a:gd name="connsiteY24-4978" fmla="*/ 2578100 h 3588041"/>
              <a:gd name="connsiteX25-4979" fmla="*/ 1213543 w 1432618"/>
              <a:gd name="connsiteY25-4980" fmla="*/ 2533650 h 3588041"/>
              <a:gd name="connsiteX26-4981" fmla="*/ 1432618 w 1432618"/>
              <a:gd name="connsiteY26-4982" fmla="*/ 2626519 h 3588041"/>
              <a:gd name="connsiteX27-4983" fmla="*/ 1188143 w 1432618"/>
              <a:gd name="connsiteY27-4984" fmla="*/ 2590800 h 3588041"/>
              <a:gd name="connsiteX28-4985" fmla="*/ 832543 w 1432618"/>
              <a:gd name="connsiteY28-4986" fmla="*/ 2733675 h 3588041"/>
              <a:gd name="connsiteX29-4987" fmla="*/ 689668 w 1432618"/>
              <a:gd name="connsiteY29-4988" fmla="*/ 3086100 h 3588041"/>
              <a:gd name="connsiteX30-4989" fmla="*/ 918268 w 1432618"/>
              <a:gd name="connsiteY30-4990" fmla="*/ 3419475 h 3588041"/>
              <a:gd name="connsiteX31-4991" fmla="*/ 1016693 w 1432618"/>
              <a:gd name="connsiteY31-4992" fmla="*/ 3581400 h 3588041"/>
              <a:gd name="connsiteX0-4993" fmla="*/ 1016693 w 1432618"/>
              <a:gd name="connsiteY0-4994" fmla="*/ 3581400 h 3588041"/>
              <a:gd name="connsiteX1-4995" fmla="*/ 591243 w 1432618"/>
              <a:gd name="connsiteY1-4996" fmla="*/ 3587750 h 3588041"/>
              <a:gd name="connsiteX2-4997" fmla="*/ 394393 w 1432618"/>
              <a:gd name="connsiteY2-4998" fmla="*/ 3076575 h 3588041"/>
              <a:gd name="connsiteX3-4999" fmla="*/ 746818 w 1432618"/>
              <a:gd name="connsiteY3-5000" fmla="*/ 2381250 h 3588041"/>
              <a:gd name="connsiteX4-5001" fmla="*/ 560128 w 1432618"/>
              <a:gd name="connsiteY4-5002" fmla="*/ 1922145 h 3588041"/>
              <a:gd name="connsiteX5-5003" fmla="*/ 58 w 1432618"/>
              <a:gd name="connsiteY5-5004" fmla="*/ 1870710 h 3588041"/>
              <a:gd name="connsiteX6-5005" fmla="*/ 394393 w 1432618"/>
              <a:gd name="connsiteY6-5006" fmla="*/ 1743075 h 3588041"/>
              <a:gd name="connsiteX7-5007" fmla="*/ 642043 w 1432618"/>
              <a:gd name="connsiteY7-5008" fmla="*/ 1876425 h 3588041"/>
              <a:gd name="connsiteX8-5009" fmla="*/ 689668 w 1432618"/>
              <a:gd name="connsiteY8-5010" fmla="*/ 1647825 h 3588041"/>
              <a:gd name="connsiteX9-5011" fmla="*/ 823018 w 1432618"/>
              <a:gd name="connsiteY9-5012" fmla="*/ 1333500 h 3588041"/>
              <a:gd name="connsiteX10-5013" fmla="*/ 765868 w 1432618"/>
              <a:gd name="connsiteY10-5014" fmla="*/ 809625 h 3588041"/>
              <a:gd name="connsiteX11-5015" fmla="*/ 388043 w 1432618"/>
              <a:gd name="connsiteY11-5016" fmla="*/ 695325 h 3588041"/>
              <a:gd name="connsiteX12-5017" fmla="*/ 781744 w 1432618"/>
              <a:gd name="connsiteY12-5018" fmla="*/ 724693 h 3588041"/>
              <a:gd name="connsiteX13-5019" fmla="*/ 799206 w 1432618"/>
              <a:gd name="connsiteY13-5020" fmla="*/ 441325 h 3588041"/>
              <a:gd name="connsiteX14-5021" fmla="*/ 886518 w 1432618"/>
              <a:gd name="connsiteY14-5022" fmla="*/ 0 h 3588041"/>
              <a:gd name="connsiteX15-5023" fmla="*/ 857943 w 1432618"/>
              <a:gd name="connsiteY15-5024" fmla="*/ 679450 h 3588041"/>
              <a:gd name="connsiteX16-5025" fmla="*/ 921443 w 1432618"/>
              <a:gd name="connsiteY16-5026" fmla="*/ 1047750 h 3588041"/>
              <a:gd name="connsiteX17-5027" fmla="*/ 930968 w 1432618"/>
              <a:gd name="connsiteY17-5028" fmla="*/ 1295400 h 3588041"/>
              <a:gd name="connsiteX18-5029" fmla="*/ 1086543 w 1432618"/>
              <a:gd name="connsiteY18-5030" fmla="*/ 1187450 h 3588041"/>
              <a:gd name="connsiteX19-5031" fmla="*/ 1375468 w 1432618"/>
              <a:gd name="connsiteY19-5032" fmla="*/ 1171575 h 3588041"/>
              <a:gd name="connsiteX20-5033" fmla="*/ 1108768 w 1432618"/>
              <a:gd name="connsiteY20-5034" fmla="*/ 1254125 h 3588041"/>
              <a:gd name="connsiteX21-5035" fmla="*/ 889693 w 1432618"/>
              <a:gd name="connsiteY21-5036" fmla="*/ 1527175 h 3588041"/>
              <a:gd name="connsiteX22-5037" fmla="*/ 835718 w 1432618"/>
              <a:gd name="connsiteY22-5038" fmla="*/ 1895475 h 3588041"/>
              <a:gd name="connsiteX23-5039" fmla="*/ 1003993 w 1432618"/>
              <a:gd name="connsiteY23-5040" fmla="*/ 2308225 h 3588041"/>
              <a:gd name="connsiteX24-5041" fmla="*/ 896043 w 1432618"/>
              <a:gd name="connsiteY24-5042" fmla="*/ 2578100 h 3588041"/>
              <a:gd name="connsiteX25-5043" fmla="*/ 1213543 w 1432618"/>
              <a:gd name="connsiteY25-5044" fmla="*/ 2533650 h 3588041"/>
              <a:gd name="connsiteX26-5045" fmla="*/ 1432618 w 1432618"/>
              <a:gd name="connsiteY26-5046" fmla="*/ 2626519 h 3588041"/>
              <a:gd name="connsiteX27-5047" fmla="*/ 1188143 w 1432618"/>
              <a:gd name="connsiteY27-5048" fmla="*/ 2590800 h 3588041"/>
              <a:gd name="connsiteX28-5049" fmla="*/ 832543 w 1432618"/>
              <a:gd name="connsiteY28-5050" fmla="*/ 2733675 h 3588041"/>
              <a:gd name="connsiteX29-5051" fmla="*/ 689668 w 1432618"/>
              <a:gd name="connsiteY29-5052" fmla="*/ 3086100 h 3588041"/>
              <a:gd name="connsiteX30-5053" fmla="*/ 918268 w 1432618"/>
              <a:gd name="connsiteY30-5054" fmla="*/ 3419475 h 3588041"/>
              <a:gd name="connsiteX31-5055" fmla="*/ 1016693 w 1432618"/>
              <a:gd name="connsiteY31-5056" fmla="*/ 3581400 h 3588041"/>
              <a:gd name="connsiteX0-5057" fmla="*/ 1016693 w 1432618"/>
              <a:gd name="connsiteY0-5058" fmla="*/ 3581400 h 3588041"/>
              <a:gd name="connsiteX1-5059" fmla="*/ 591243 w 1432618"/>
              <a:gd name="connsiteY1-5060" fmla="*/ 3587750 h 3588041"/>
              <a:gd name="connsiteX2-5061" fmla="*/ 394393 w 1432618"/>
              <a:gd name="connsiteY2-5062" fmla="*/ 3076575 h 3588041"/>
              <a:gd name="connsiteX3-5063" fmla="*/ 746818 w 1432618"/>
              <a:gd name="connsiteY3-5064" fmla="*/ 2381250 h 3588041"/>
              <a:gd name="connsiteX4-5065" fmla="*/ 560128 w 1432618"/>
              <a:gd name="connsiteY4-5066" fmla="*/ 1922145 h 3588041"/>
              <a:gd name="connsiteX5-5067" fmla="*/ 58 w 1432618"/>
              <a:gd name="connsiteY5-5068" fmla="*/ 1870710 h 3588041"/>
              <a:gd name="connsiteX6-5069" fmla="*/ 394393 w 1432618"/>
              <a:gd name="connsiteY6-5070" fmla="*/ 1743075 h 3588041"/>
              <a:gd name="connsiteX7-5071" fmla="*/ 642043 w 1432618"/>
              <a:gd name="connsiteY7-5072" fmla="*/ 1876425 h 3588041"/>
              <a:gd name="connsiteX8-5073" fmla="*/ 689668 w 1432618"/>
              <a:gd name="connsiteY8-5074" fmla="*/ 1647825 h 3588041"/>
              <a:gd name="connsiteX9-5075" fmla="*/ 823018 w 1432618"/>
              <a:gd name="connsiteY9-5076" fmla="*/ 1333500 h 3588041"/>
              <a:gd name="connsiteX10-5077" fmla="*/ 763487 w 1432618"/>
              <a:gd name="connsiteY10-5078" fmla="*/ 823913 h 3588041"/>
              <a:gd name="connsiteX11-5079" fmla="*/ 388043 w 1432618"/>
              <a:gd name="connsiteY11-5080" fmla="*/ 695325 h 3588041"/>
              <a:gd name="connsiteX12-5081" fmla="*/ 781744 w 1432618"/>
              <a:gd name="connsiteY12-5082" fmla="*/ 724693 h 3588041"/>
              <a:gd name="connsiteX13-5083" fmla="*/ 799206 w 1432618"/>
              <a:gd name="connsiteY13-5084" fmla="*/ 441325 h 3588041"/>
              <a:gd name="connsiteX14-5085" fmla="*/ 886518 w 1432618"/>
              <a:gd name="connsiteY14-5086" fmla="*/ 0 h 3588041"/>
              <a:gd name="connsiteX15-5087" fmla="*/ 857943 w 1432618"/>
              <a:gd name="connsiteY15-5088" fmla="*/ 679450 h 3588041"/>
              <a:gd name="connsiteX16-5089" fmla="*/ 921443 w 1432618"/>
              <a:gd name="connsiteY16-5090" fmla="*/ 1047750 h 3588041"/>
              <a:gd name="connsiteX17-5091" fmla="*/ 930968 w 1432618"/>
              <a:gd name="connsiteY17-5092" fmla="*/ 1295400 h 3588041"/>
              <a:gd name="connsiteX18-5093" fmla="*/ 1086543 w 1432618"/>
              <a:gd name="connsiteY18-5094" fmla="*/ 1187450 h 3588041"/>
              <a:gd name="connsiteX19-5095" fmla="*/ 1375468 w 1432618"/>
              <a:gd name="connsiteY19-5096" fmla="*/ 1171575 h 3588041"/>
              <a:gd name="connsiteX20-5097" fmla="*/ 1108768 w 1432618"/>
              <a:gd name="connsiteY20-5098" fmla="*/ 1254125 h 3588041"/>
              <a:gd name="connsiteX21-5099" fmla="*/ 889693 w 1432618"/>
              <a:gd name="connsiteY21-5100" fmla="*/ 1527175 h 3588041"/>
              <a:gd name="connsiteX22-5101" fmla="*/ 835718 w 1432618"/>
              <a:gd name="connsiteY22-5102" fmla="*/ 1895475 h 3588041"/>
              <a:gd name="connsiteX23-5103" fmla="*/ 1003993 w 1432618"/>
              <a:gd name="connsiteY23-5104" fmla="*/ 2308225 h 3588041"/>
              <a:gd name="connsiteX24-5105" fmla="*/ 896043 w 1432618"/>
              <a:gd name="connsiteY24-5106" fmla="*/ 2578100 h 3588041"/>
              <a:gd name="connsiteX25-5107" fmla="*/ 1213543 w 1432618"/>
              <a:gd name="connsiteY25-5108" fmla="*/ 2533650 h 3588041"/>
              <a:gd name="connsiteX26-5109" fmla="*/ 1432618 w 1432618"/>
              <a:gd name="connsiteY26-5110" fmla="*/ 2626519 h 3588041"/>
              <a:gd name="connsiteX27-5111" fmla="*/ 1188143 w 1432618"/>
              <a:gd name="connsiteY27-5112" fmla="*/ 2590800 h 3588041"/>
              <a:gd name="connsiteX28-5113" fmla="*/ 832543 w 1432618"/>
              <a:gd name="connsiteY28-5114" fmla="*/ 2733675 h 3588041"/>
              <a:gd name="connsiteX29-5115" fmla="*/ 689668 w 1432618"/>
              <a:gd name="connsiteY29-5116" fmla="*/ 3086100 h 3588041"/>
              <a:gd name="connsiteX30-5117" fmla="*/ 918268 w 1432618"/>
              <a:gd name="connsiteY30-5118" fmla="*/ 3419475 h 3588041"/>
              <a:gd name="connsiteX31-5119" fmla="*/ 1016693 w 1432618"/>
              <a:gd name="connsiteY31-5120" fmla="*/ 3581400 h 3588041"/>
              <a:gd name="connsiteX0-5121" fmla="*/ 1016693 w 1432618"/>
              <a:gd name="connsiteY0-5122" fmla="*/ 3581400 h 3588041"/>
              <a:gd name="connsiteX1-5123" fmla="*/ 591243 w 1432618"/>
              <a:gd name="connsiteY1-5124" fmla="*/ 3587750 h 3588041"/>
              <a:gd name="connsiteX2-5125" fmla="*/ 394393 w 1432618"/>
              <a:gd name="connsiteY2-5126" fmla="*/ 3076575 h 3588041"/>
              <a:gd name="connsiteX3-5127" fmla="*/ 746818 w 1432618"/>
              <a:gd name="connsiteY3-5128" fmla="*/ 2381250 h 3588041"/>
              <a:gd name="connsiteX4-5129" fmla="*/ 560128 w 1432618"/>
              <a:gd name="connsiteY4-5130" fmla="*/ 1922145 h 3588041"/>
              <a:gd name="connsiteX5-5131" fmla="*/ 58 w 1432618"/>
              <a:gd name="connsiteY5-5132" fmla="*/ 1870710 h 3588041"/>
              <a:gd name="connsiteX6-5133" fmla="*/ 394393 w 1432618"/>
              <a:gd name="connsiteY6-5134" fmla="*/ 1743075 h 3588041"/>
              <a:gd name="connsiteX7-5135" fmla="*/ 642043 w 1432618"/>
              <a:gd name="connsiteY7-5136" fmla="*/ 1876425 h 3588041"/>
              <a:gd name="connsiteX8-5137" fmla="*/ 689668 w 1432618"/>
              <a:gd name="connsiteY8-5138" fmla="*/ 1647825 h 3588041"/>
              <a:gd name="connsiteX9-5139" fmla="*/ 823018 w 1432618"/>
              <a:gd name="connsiteY9-5140" fmla="*/ 1333500 h 3588041"/>
              <a:gd name="connsiteX10-5141" fmla="*/ 763487 w 1432618"/>
              <a:gd name="connsiteY10-5142" fmla="*/ 823913 h 3588041"/>
              <a:gd name="connsiteX11-5143" fmla="*/ 388043 w 1432618"/>
              <a:gd name="connsiteY11-5144" fmla="*/ 695325 h 3588041"/>
              <a:gd name="connsiteX12-5145" fmla="*/ 781744 w 1432618"/>
              <a:gd name="connsiteY12-5146" fmla="*/ 724693 h 3588041"/>
              <a:gd name="connsiteX13-5147" fmla="*/ 799206 w 1432618"/>
              <a:gd name="connsiteY13-5148" fmla="*/ 441325 h 3588041"/>
              <a:gd name="connsiteX14-5149" fmla="*/ 886518 w 1432618"/>
              <a:gd name="connsiteY14-5150" fmla="*/ 0 h 3588041"/>
              <a:gd name="connsiteX15-5151" fmla="*/ 857943 w 1432618"/>
              <a:gd name="connsiteY15-5152" fmla="*/ 679450 h 3588041"/>
              <a:gd name="connsiteX16-5153" fmla="*/ 921443 w 1432618"/>
              <a:gd name="connsiteY16-5154" fmla="*/ 1047750 h 3588041"/>
              <a:gd name="connsiteX17-5155" fmla="*/ 930968 w 1432618"/>
              <a:gd name="connsiteY17-5156" fmla="*/ 1295400 h 3588041"/>
              <a:gd name="connsiteX18-5157" fmla="*/ 1086543 w 1432618"/>
              <a:gd name="connsiteY18-5158" fmla="*/ 1187450 h 3588041"/>
              <a:gd name="connsiteX19-5159" fmla="*/ 1375468 w 1432618"/>
              <a:gd name="connsiteY19-5160" fmla="*/ 1171575 h 3588041"/>
              <a:gd name="connsiteX20-5161" fmla="*/ 1108768 w 1432618"/>
              <a:gd name="connsiteY20-5162" fmla="*/ 1254125 h 3588041"/>
              <a:gd name="connsiteX21-5163" fmla="*/ 889693 w 1432618"/>
              <a:gd name="connsiteY21-5164" fmla="*/ 1527175 h 3588041"/>
              <a:gd name="connsiteX22-5165" fmla="*/ 835718 w 1432618"/>
              <a:gd name="connsiteY22-5166" fmla="*/ 1895475 h 3588041"/>
              <a:gd name="connsiteX23-5167" fmla="*/ 1003993 w 1432618"/>
              <a:gd name="connsiteY23-5168" fmla="*/ 2308225 h 3588041"/>
              <a:gd name="connsiteX24-5169" fmla="*/ 896043 w 1432618"/>
              <a:gd name="connsiteY24-5170" fmla="*/ 2578100 h 3588041"/>
              <a:gd name="connsiteX25-5171" fmla="*/ 1213543 w 1432618"/>
              <a:gd name="connsiteY25-5172" fmla="*/ 2533650 h 3588041"/>
              <a:gd name="connsiteX26-5173" fmla="*/ 1432618 w 1432618"/>
              <a:gd name="connsiteY26-5174" fmla="*/ 2626519 h 3588041"/>
              <a:gd name="connsiteX27-5175" fmla="*/ 1188143 w 1432618"/>
              <a:gd name="connsiteY27-5176" fmla="*/ 2590800 h 3588041"/>
              <a:gd name="connsiteX28-5177" fmla="*/ 832543 w 1432618"/>
              <a:gd name="connsiteY28-5178" fmla="*/ 2733675 h 3588041"/>
              <a:gd name="connsiteX29-5179" fmla="*/ 689668 w 1432618"/>
              <a:gd name="connsiteY29-5180" fmla="*/ 3086100 h 3588041"/>
              <a:gd name="connsiteX30-5181" fmla="*/ 918268 w 1432618"/>
              <a:gd name="connsiteY30-5182" fmla="*/ 3419475 h 3588041"/>
              <a:gd name="connsiteX31-5183" fmla="*/ 1016693 w 1432618"/>
              <a:gd name="connsiteY31-5184" fmla="*/ 3581400 h 3588041"/>
              <a:gd name="connsiteX0-5185" fmla="*/ 1016693 w 1432618"/>
              <a:gd name="connsiteY0-5186" fmla="*/ 3581400 h 3588041"/>
              <a:gd name="connsiteX1-5187" fmla="*/ 591243 w 1432618"/>
              <a:gd name="connsiteY1-5188" fmla="*/ 3587750 h 3588041"/>
              <a:gd name="connsiteX2-5189" fmla="*/ 394393 w 1432618"/>
              <a:gd name="connsiteY2-5190" fmla="*/ 3076575 h 3588041"/>
              <a:gd name="connsiteX3-5191" fmla="*/ 746818 w 1432618"/>
              <a:gd name="connsiteY3-5192" fmla="*/ 2381250 h 3588041"/>
              <a:gd name="connsiteX4-5193" fmla="*/ 560128 w 1432618"/>
              <a:gd name="connsiteY4-5194" fmla="*/ 1922145 h 3588041"/>
              <a:gd name="connsiteX5-5195" fmla="*/ 58 w 1432618"/>
              <a:gd name="connsiteY5-5196" fmla="*/ 1870710 h 3588041"/>
              <a:gd name="connsiteX6-5197" fmla="*/ 394393 w 1432618"/>
              <a:gd name="connsiteY6-5198" fmla="*/ 1743075 h 3588041"/>
              <a:gd name="connsiteX7-5199" fmla="*/ 642043 w 1432618"/>
              <a:gd name="connsiteY7-5200" fmla="*/ 1876425 h 3588041"/>
              <a:gd name="connsiteX8-5201" fmla="*/ 689668 w 1432618"/>
              <a:gd name="connsiteY8-5202" fmla="*/ 1647825 h 3588041"/>
              <a:gd name="connsiteX9-5203" fmla="*/ 823018 w 1432618"/>
              <a:gd name="connsiteY9-5204" fmla="*/ 1333500 h 3588041"/>
              <a:gd name="connsiteX10-5205" fmla="*/ 763487 w 1432618"/>
              <a:gd name="connsiteY10-5206" fmla="*/ 823913 h 3588041"/>
              <a:gd name="connsiteX11-5207" fmla="*/ 388043 w 1432618"/>
              <a:gd name="connsiteY11-5208" fmla="*/ 695325 h 3588041"/>
              <a:gd name="connsiteX12-5209" fmla="*/ 781744 w 1432618"/>
              <a:gd name="connsiteY12-5210" fmla="*/ 724693 h 3588041"/>
              <a:gd name="connsiteX13-5211" fmla="*/ 799206 w 1432618"/>
              <a:gd name="connsiteY13-5212" fmla="*/ 441325 h 3588041"/>
              <a:gd name="connsiteX14-5213" fmla="*/ 886518 w 1432618"/>
              <a:gd name="connsiteY14-5214" fmla="*/ 0 h 3588041"/>
              <a:gd name="connsiteX15-5215" fmla="*/ 857943 w 1432618"/>
              <a:gd name="connsiteY15-5216" fmla="*/ 679450 h 3588041"/>
              <a:gd name="connsiteX16-5217" fmla="*/ 921443 w 1432618"/>
              <a:gd name="connsiteY16-5218" fmla="*/ 1047750 h 3588041"/>
              <a:gd name="connsiteX17-5219" fmla="*/ 930968 w 1432618"/>
              <a:gd name="connsiteY17-5220" fmla="*/ 1295400 h 3588041"/>
              <a:gd name="connsiteX18-5221" fmla="*/ 1099243 w 1432618"/>
              <a:gd name="connsiteY18-5222" fmla="*/ 1190625 h 3588041"/>
              <a:gd name="connsiteX19-5223" fmla="*/ 1375468 w 1432618"/>
              <a:gd name="connsiteY19-5224" fmla="*/ 1171575 h 3588041"/>
              <a:gd name="connsiteX20-5225" fmla="*/ 1108768 w 1432618"/>
              <a:gd name="connsiteY20-5226" fmla="*/ 1254125 h 3588041"/>
              <a:gd name="connsiteX21-5227" fmla="*/ 889693 w 1432618"/>
              <a:gd name="connsiteY21-5228" fmla="*/ 1527175 h 3588041"/>
              <a:gd name="connsiteX22-5229" fmla="*/ 835718 w 1432618"/>
              <a:gd name="connsiteY22-5230" fmla="*/ 1895475 h 3588041"/>
              <a:gd name="connsiteX23-5231" fmla="*/ 1003993 w 1432618"/>
              <a:gd name="connsiteY23-5232" fmla="*/ 2308225 h 3588041"/>
              <a:gd name="connsiteX24-5233" fmla="*/ 896043 w 1432618"/>
              <a:gd name="connsiteY24-5234" fmla="*/ 2578100 h 3588041"/>
              <a:gd name="connsiteX25-5235" fmla="*/ 1213543 w 1432618"/>
              <a:gd name="connsiteY25-5236" fmla="*/ 2533650 h 3588041"/>
              <a:gd name="connsiteX26-5237" fmla="*/ 1432618 w 1432618"/>
              <a:gd name="connsiteY26-5238" fmla="*/ 2626519 h 3588041"/>
              <a:gd name="connsiteX27-5239" fmla="*/ 1188143 w 1432618"/>
              <a:gd name="connsiteY27-5240" fmla="*/ 2590800 h 3588041"/>
              <a:gd name="connsiteX28-5241" fmla="*/ 832543 w 1432618"/>
              <a:gd name="connsiteY28-5242" fmla="*/ 2733675 h 3588041"/>
              <a:gd name="connsiteX29-5243" fmla="*/ 689668 w 1432618"/>
              <a:gd name="connsiteY29-5244" fmla="*/ 3086100 h 3588041"/>
              <a:gd name="connsiteX30-5245" fmla="*/ 918268 w 1432618"/>
              <a:gd name="connsiteY30-5246" fmla="*/ 3419475 h 3588041"/>
              <a:gd name="connsiteX31-5247" fmla="*/ 1016693 w 1432618"/>
              <a:gd name="connsiteY31-5248" fmla="*/ 3581400 h 3588041"/>
              <a:gd name="connsiteX0-5249" fmla="*/ 1016693 w 1432618"/>
              <a:gd name="connsiteY0-5250" fmla="*/ 3581400 h 3588041"/>
              <a:gd name="connsiteX1-5251" fmla="*/ 591243 w 1432618"/>
              <a:gd name="connsiteY1-5252" fmla="*/ 3587750 h 3588041"/>
              <a:gd name="connsiteX2-5253" fmla="*/ 394393 w 1432618"/>
              <a:gd name="connsiteY2-5254" fmla="*/ 3076575 h 3588041"/>
              <a:gd name="connsiteX3-5255" fmla="*/ 746818 w 1432618"/>
              <a:gd name="connsiteY3-5256" fmla="*/ 2381250 h 3588041"/>
              <a:gd name="connsiteX4-5257" fmla="*/ 560128 w 1432618"/>
              <a:gd name="connsiteY4-5258" fmla="*/ 1922145 h 3588041"/>
              <a:gd name="connsiteX5-5259" fmla="*/ 58 w 1432618"/>
              <a:gd name="connsiteY5-5260" fmla="*/ 1870710 h 3588041"/>
              <a:gd name="connsiteX6-5261" fmla="*/ 394393 w 1432618"/>
              <a:gd name="connsiteY6-5262" fmla="*/ 1743075 h 3588041"/>
              <a:gd name="connsiteX7-5263" fmla="*/ 642043 w 1432618"/>
              <a:gd name="connsiteY7-5264" fmla="*/ 1876425 h 3588041"/>
              <a:gd name="connsiteX8-5265" fmla="*/ 689668 w 1432618"/>
              <a:gd name="connsiteY8-5266" fmla="*/ 1647825 h 3588041"/>
              <a:gd name="connsiteX9-5267" fmla="*/ 823018 w 1432618"/>
              <a:gd name="connsiteY9-5268" fmla="*/ 1333500 h 3588041"/>
              <a:gd name="connsiteX10-5269" fmla="*/ 763487 w 1432618"/>
              <a:gd name="connsiteY10-5270" fmla="*/ 823913 h 3588041"/>
              <a:gd name="connsiteX11-5271" fmla="*/ 388043 w 1432618"/>
              <a:gd name="connsiteY11-5272" fmla="*/ 695325 h 3588041"/>
              <a:gd name="connsiteX12-5273" fmla="*/ 781744 w 1432618"/>
              <a:gd name="connsiteY12-5274" fmla="*/ 724693 h 3588041"/>
              <a:gd name="connsiteX13-5275" fmla="*/ 799206 w 1432618"/>
              <a:gd name="connsiteY13-5276" fmla="*/ 441325 h 3588041"/>
              <a:gd name="connsiteX14-5277" fmla="*/ 886518 w 1432618"/>
              <a:gd name="connsiteY14-5278" fmla="*/ 0 h 3588041"/>
              <a:gd name="connsiteX15-5279" fmla="*/ 857943 w 1432618"/>
              <a:gd name="connsiteY15-5280" fmla="*/ 679450 h 3588041"/>
              <a:gd name="connsiteX16-5281" fmla="*/ 921443 w 1432618"/>
              <a:gd name="connsiteY16-5282" fmla="*/ 1047750 h 3588041"/>
              <a:gd name="connsiteX17-5283" fmla="*/ 930968 w 1432618"/>
              <a:gd name="connsiteY17-5284" fmla="*/ 1295400 h 3588041"/>
              <a:gd name="connsiteX18-5285" fmla="*/ 1099243 w 1432618"/>
              <a:gd name="connsiteY18-5286" fmla="*/ 1190625 h 3588041"/>
              <a:gd name="connsiteX19-5287" fmla="*/ 1375468 w 1432618"/>
              <a:gd name="connsiteY19-5288" fmla="*/ 1171575 h 3588041"/>
              <a:gd name="connsiteX20-5289" fmla="*/ 1108768 w 1432618"/>
              <a:gd name="connsiteY20-5290" fmla="*/ 1254125 h 3588041"/>
              <a:gd name="connsiteX21-5291" fmla="*/ 889693 w 1432618"/>
              <a:gd name="connsiteY21-5292" fmla="*/ 1527175 h 3588041"/>
              <a:gd name="connsiteX22-5293" fmla="*/ 835718 w 1432618"/>
              <a:gd name="connsiteY22-5294" fmla="*/ 1895475 h 3588041"/>
              <a:gd name="connsiteX23-5295" fmla="*/ 1003993 w 1432618"/>
              <a:gd name="connsiteY23-5296" fmla="*/ 2308225 h 3588041"/>
              <a:gd name="connsiteX24-5297" fmla="*/ 896043 w 1432618"/>
              <a:gd name="connsiteY24-5298" fmla="*/ 2578100 h 3588041"/>
              <a:gd name="connsiteX25-5299" fmla="*/ 1213543 w 1432618"/>
              <a:gd name="connsiteY25-5300" fmla="*/ 2533650 h 3588041"/>
              <a:gd name="connsiteX26-5301" fmla="*/ 1432618 w 1432618"/>
              <a:gd name="connsiteY26-5302" fmla="*/ 2626519 h 3588041"/>
              <a:gd name="connsiteX27-5303" fmla="*/ 1188143 w 1432618"/>
              <a:gd name="connsiteY27-5304" fmla="*/ 2590800 h 3588041"/>
              <a:gd name="connsiteX28-5305" fmla="*/ 832543 w 1432618"/>
              <a:gd name="connsiteY28-5306" fmla="*/ 2733675 h 3588041"/>
              <a:gd name="connsiteX29-5307" fmla="*/ 689668 w 1432618"/>
              <a:gd name="connsiteY29-5308" fmla="*/ 3086100 h 3588041"/>
              <a:gd name="connsiteX30-5309" fmla="*/ 918268 w 1432618"/>
              <a:gd name="connsiteY30-5310" fmla="*/ 3419475 h 3588041"/>
              <a:gd name="connsiteX31-5311" fmla="*/ 1016693 w 1432618"/>
              <a:gd name="connsiteY31-5312" fmla="*/ 3581400 h 3588041"/>
              <a:gd name="connsiteX0-5313" fmla="*/ 1016693 w 1432618"/>
              <a:gd name="connsiteY0-5314" fmla="*/ 3581400 h 3588041"/>
              <a:gd name="connsiteX1-5315" fmla="*/ 591243 w 1432618"/>
              <a:gd name="connsiteY1-5316" fmla="*/ 3587750 h 3588041"/>
              <a:gd name="connsiteX2-5317" fmla="*/ 394393 w 1432618"/>
              <a:gd name="connsiteY2-5318" fmla="*/ 3076575 h 3588041"/>
              <a:gd name="connsiteX3-5319" fmla="*/ 746818 w 1432618"/>
              <a:gd name="connsiteY3-5320" fmla="*/ 2381250 h 3588041"/>
              <a:gd name="connsiteX4-5321" fmla="*/ 560128 w 1432618"/>
              <a:gd name="connsiteY4-5322" fmla="*/ 1922145 h 3588041"/>
              <a:gd name="connsiteX5-5323" fmla="*/ 58 w 1432618"/>
              <a:gd name="connsiteY5-5324" fmla="*/ 1870710 h 3588041"/>
              <a:gd name="connsiteX6-5325" fmla="*/ 394393 w 1432618"/>
              <a:gd name="connsiteY6-5326" fmla="*/ 1743075 h 3588041"/>
              <a:gd name="connsiteX7-5327" fmla="*/ 642043 w 1432618"/>
              <a:gd name="connsiteY7-5328" fmla="*/ 1876425 h 3588041"/>
              <a:gd name="connsiteX8-5329" fmla="*/ 689668 w 1432618"/>
              <a:gd name="connsiteY8-5330" fmla="*/ 1647825 h 3588041"/>
              <a:gd name="connsiteX9-5331" fmla="*/ 823018 w 1432618"/>
              <a:gd name="connsiteY9-5332" fmla="*/ 1333500 h 3588041"/>
              <a:gd name="connsiteX10-5333" fmla="*/ 763487 w 1432618"/>
              <a:gd name="connsiteY10-5334" fmla="*/ 823913 h 3588041"/>
              <a:gd name="connsiteX11-5335" fmla="*/ 388043 w 1432618"/>
              <a:gd name="connsiteY11-5336" fmla="*/ 695325 h 3588041"/>
              <a:gd name="connsiteX12-5337" fmla="*/ 781744 w 1432618"/>
              <a:gd name="connsiteY12-5338" fmla="*/ 724693 h 3588041"/>
              <a:gd name="connsiteX13-5339" fmla="*/ 799206 w 1432618"/>
              <a:gd name="connsiteY13-5340" fmla="*/ 441325 h 3588041"/>
              <a:gd name="connsiteX14-5341" fmla="*/ 886518 w 1432618"/>
              <a:gd name="connsiteY14-5342" fmla="*/ 0 h 3588041"/>
              <a:gd name="connsiteX15-5343" fmla="*/ 857943 w 1432618"/>
              <a:gd name="connsiteY15-5344" fmla="*/ 679450 h 3588041"/>
              <a:gd name="connsiteX16-5345" fmla="*/ 921443 w 1432618"/>
              <a:gd name="connsiteY16-5346" fmla="*/ 1047750 h 3588041"/>
              <a:gd name="connsiteX17-5347" fmla="*/ 930968 w 1432618"/>
              <a:gd name="connsiteY17-5348" fmla="*/ 1295400 h 3588041"/>
              <a:gd name="connsiteX18-5349" fmla="*/ 1099243 w 1432618"/>
              <a:gd name="connsiteY18-5350" fmla="*/ 1190625 h 3588041"/>
              <a:gd name="connsiteX19-5351" fmla="*/ 1375468 w 1432618"/>
              <a:gd name="connsiteY19-5352" fmla="*/ 1171575 h 3588041"/>
              <a:gd name="connsiteX20-5353" fmla="*/ 1108768 w 1432618"/>
              <a:gd name="connsiteY20-5354" fmla="*/ 1254125 h 3588041"/>
              <a:gd name="connsiteX21-5355" fmla="*/ 889693 w 1432618"/>
              <a:gd name="connsiteY21-5356" fmla="*/ 1527175 h 3588041"/>
              <a:gd name="connsiteX22-5357" fmla="*/ 835718 w 1432618"/>
              <a:gd name="connsiteY22-5358" fmla="*/ 1895475 h 3588041"/>
              <a:gd name="connsiteX23-5359" fmla="*/ 1003993 w 1432618"/>
              <a:gd name="connsiteY23-5360" fmla="*/ 2308225 h 3588041"/>
              <a:gd name="connsiteX24-5361" fmla="*/ 896043 w 1432618"/>
              <a:gd name="connsiteY24-5362" fmla="*/ 2578100 h 3588041"/>
              <a:gd name="connsiteX25-5363" fmla="*/ 1213543 w 1432618"/>
              <a:gd name="connsiteY25-5364" fmla="*/ 2533650 h 3588041"/>
              <a:gd name="connsiteX26-5365" fmla="*/ 1432618 w 1432618"/>
              <a:gd name="connsiteY26-5366" fmla="*/ 2626519 h 3588041"/>
              <a:gd name="connsiteX27-5367" fmla="*/ 1188143 w 1432618"/>
              <a:gd name="connsiteY27-5368" fmla="*/ 2590800 h 3588041"/>
              <a:gd name="connsiteX28-5369" fmla="*/ 832543 w 1432618"/>
              <a:gd name="connsiteY28-5370" fmla="*/ 2733675 h 3588041"/>
              <a:gd name="connsiteX29-5371" fmla="*/ 689668 w 1432618"/>
              <a:gd name="connsiteY29-5372" fmla="*/ 3086100 h 3588041"/>
              <a:gd name="connsiteX30-5373" fmla="*/ 918268 w 1432618"/>
              <a:gd name="connsiteY30-5374" fmla="*/ 3419475 h 3588041"/>
              <a:gd name="connsiteX31-5375" fmla="*/ 1016693 w 1432618"/>
              <a:gd name="connsiteY31-5376" fmla="*/ 3581400 h 3588041"/>
              <a:gd name="connsiteX0-5377" fmla="*/ 1016693 w 1432618"/>
              <a:gd name="connsiteY0-5378" fmla="*/ 3581400 h 3588041"/>
              <a:gd name="connsiteX1-5379" fmla="*/ 591243 w 1432618"/>
              <a:gd name="connsiteY1-5380" fmla="*/ 3587750 h 3588041"/>
              <a:gd name="connsiteX2-5381" fmla="*/ 394393 w 1432618"/>
              <a:gd name="connsiteY2-5382" fmla="*/ 3076575 h 3588041"/>
              <a:gd name="connsiteX3-5383" fmla="*/ 746818 w 1432618"/>
              <a:gd name="connsiteY3-5384" fmla="*/ 2381250 h 3588041"/>
              <a:gd name="connsiteX4-5385" fmla="*/ 560128 w 1432618"/>
              <a:gd name="connsiteY4-5386" fmla="*/ 1922145 h 3588041"/>
              <a:gd name="connsiteX5-5387" fmla="*/ 58 w 1432618"/>
              <a:gd name="connsiteY5-5388" fmla="*/ 1870710 h 3588041"/>
              <a:gd name="connsiteX6-5389" fmla="*/ 394393 w 1432618"/>
              <a:gd name="connsiteY6-5390" fmla="*/ 1743075 h 3588041"/>
              <a:gd name="connsiteX7-5391" fmla="*/ 642043 w 1432618"/>
              <a:gd name="connsiteY7-5392" fmla="*/ 1876425 h 3588041"/>
              <a:gd name="connsiteX8-5393" fmla="*/ 689668 w 1432618"/>
              <a:gd name="connsiteY8-5394" fmla="*/ 1647825 h 3588041"/>
              <a:gd name="connsiteX9-5395" fmla="*/ 823018 w 1432618"/>
              <a:gd name="connsiteY9-5396" fmla="*/ 1333500 h 3588041"/>
              <a:gd name="connsiteX10-5397" fmla="*/ 763487 w 1432618"/>
              <a:gd name="connsiteY10-5398" fmla="*/ 823913 h 3588041"/>
              <a:gd name="connsiteX11-5399" fmla="*/ 388043 w 1432618"/>
              <a:gd name="connsiteY11-5400" fmla="*/ 695325 h 3588041"/>
              <a:gd name="connsiteX12-5401" fmla="*/ 781744 w 1432618"/>
              <a:gd name="connsiteY12-5402" fmla="*/ 724693 h 3588041"/>
              <a:gd name="connsiteX13-5403" fmla="*/ 799206 w 1432618"/>
              <a:gd name="connsiteY13-5404" fmla="*/ 441325 h 3588041"/>
              <a:gd name="connsiteX14-5405" fmla="*/ 886518 w 1432618"/>
              <a:gd name="connsiteY14-5406" fmla="*/ 0 h 3588041"/>
              <a:gd name="connsiteX15-5407" fmla="*/ 857943 w 1432618"/>
              <a:gd name="connsiteY15-5408" fmla="*/ 679450 h 3588041"/>
              <a:gd name="connsiteX16-5409" fmla="*/ 921443 w 1432618"/>
              <a:gd name="connsiteY16-5410" fmla="*/ 1047750 h 3588041"/>
              <a:gd name="connsiteX17-5411" fmla="*/ 930968 w 1432618"/>
              <a:gd name="connsiteY17-5412" fmla="*/ 1295400 h 3588041"/>
              <a:gd name="connsiteX18-5413" fmla="*/ 1102418 w 1432618"/>
              <a:gd name="connsiteY18-5414" fmla="*/ 1187450 h 3588041"/>
              <a:gd name="connsiteX19-5415" fmla="*/ 1375468 w 1432618"/>
              <a:gd name="connsiteY19-5416" fmla="*/ 1171575 h 3588041"/>
              <a:gd name="connsiteX20-5417" fmla="*/ 1108768 w 1432618"/>
              <a:gd name="connsiteY20-5418" fmla="*/ 1254125 h 3588041"/>
              <a:gd name="connsiteX21-5419" fmla="*/ 889693 w 1432618"/>
              <a:gd name="connsiteY21-5420" fmla="*/ 1527175 h 3588041"/>
              <a:gd name="connsiteX22-5421" fmla="*/ 835718 w 1432618"/>
              <a:gd name="connsiteY22-5422" fmla="*/ 1895475 h 3588041"/>
              <a:gd name="connsiteX23-5423" fmla="*/ 1003993 w 1432618"/>
              <a:gd name="connsiteY23-5424" fmla="*/ 2308225 h 3588041"/>
              <a:gd name="connsiteX24-5425" fmla="*/ 896043 w 1432618"/>
              <a:gd name="connsiteY24-5426" fmla="*/ 2578100 h 3588041"/>
              <a:gd name="connsiteX25-5427" fmla="*/ 1213543 w 1432618"/>
              <a:gd name="connsiteY25-5428" fmla="*/ 2533650 h 3588041"/>
              <a:gd name="connsiteX26-5429" fmla="*/ 1432618 w 1432618"/>
              <a:gd name="connsiteY26-5430" fmla="*/ 2626519 h 3588041"/>
              <a:gd name="connsiteX27-5431" fmla="*/ 1188143 w 1432618"/>
              <a:gd name="connsiteY27-5432" fmla="*/ 2590800 h 3588041"/>
              <a:gd name="connsiteX28-5433" fmla="*/ 832543 w 1432618"/>
              <a:gd name="connsiteY28-5434" fmla="*/ 2733675 h 3588041"/>
              <a:gd name="connsiteX29-5435" fmla="*/ 689668 w 1432618"/>
              <a:gd name="connsiteY29-5436" fmla="*/ 3086100 h 3588041"/>
              <a:gd name="connsiteX30-5437" fmla="*/ 918268 w 1432618"/>
              <a:gd name="connsiteY30-5438" fmla="*/ 3419475 h 3588041"/>
              <a:gd name="connsiteX31-5439" fmla="*/ 1016693 w 1432618"/>
              <a:gd name="connsiteY31-5440" fmla="*/ 3581400 h 3588041"/>
              <a:gd name="connsiteX0-5441" fmla="*/ 1016693 w 1432618"/>
              <a:gd name="connsiteY0-5442" fmla="*/ 3581400 h 3588041"/>
              <a:gd name="connsiteX1-5443" fmla="*/ 591243 w 1432618"/>
              <a:gd name="connsiteY1-5444" fmla="*/ 3587750 h 3588041"/>
              <a:gd name="connsiteX2-5445" fmla="*/ 394393 w 1432618"/>
              <a:gd name="connsiteY2-5446" fmla="*/ 3076575 h 3588041"/>
              <a:gd name="connsiteX3-5447" fmla="*/ 746818 w 1432618"/>
              <a:gd name="connsiteY3-5448" fmla="*/ 2381250 h 3588041"/>
              <a:gd name="connsiteX4-5449" fmla="*/ 560128 w 1432618"/>
              <a:gd name="connsiteY4-5450" fmla="*/ 1922145 h 3588041"/>
              <a:gd name="connsiteX5-5451" fmla="*/ 58 w 1432618"/>
              <a:gd name="connsiteY5-5452" fmla="*/ 1870710 h 3588041"/>
              <a:gd name="connsiteX6-5453" fmla="*/ 394393 w 1432618"/>
              <a:gd name="connsiteY6-5454" fmla="*/ 1743075 h 3588041"/>
              <a:gd name="connsiteX7-5455" fmla="*/ 642043 w 1432618"/>
              <a:gd name="connsiteY7-5456" fmla="*/ 1876425 h 3588041"/>
              <a:gd name="connsiteX8-5457" fmla="*/ 689668 w 1432618"/>
              <a:gd name="connsiteY8-5458" fmla="*/ 1647825 h 3588041"/>
              <a:gd name="connsiteX9-5459" fmla="*/ 823018 w 1432618"/>
              <a:gd name="connsiteY9-5460" fmla="*/ 1333500 h 3588041"/>
              <a:gd name="connsiteX10-5461" fmla="*/ 763487 w 1432618"/>
              <a:gd name="connsiteY10-5462" fmla="*/ 823913 h 3588041"/>
              <a:gd name="connsiteX11-5463" fmla="*/ 388043 w 1432618"/>
              <a:gd name="connsiteY11-5464" fmla="*/ 695325 h 3588041"/>
              <a:gd name="connsiteX12-5465" fmla="*/ 781744 w 1432618"/>
              <a:gd name="connsiteY12-5466" fmla="*/ 724693 h 3588041"/>
              <a:gd name="connsiteX13-5467" fmla="*/ 799206 w 1432618"/>
              <a:gd name="connsiteY13-5468" fmla="*/ 441325 h 3588041"/>
              <a:gd name="connsiteX14-5469" fmla="*/ 886518 w 1432618"/>
              <a:gd name="connsiteY14-5470" fmla="*/ 0 h 3588041"/>
              <a:gd name="connsiteX15-5471" fmla="*/ 857943 w 1432618"/>
              <a:gd name="connsiteY15-5472" fmla="*/ 679450 h 3588041"/>
              <a:gd name="connsiteX16-5473" fmla="*/ 921443 w 1432618"/>
              <a:gd name="connsiteY16-5474" fmla="*/ 1047750 h 3588041"/>
              <a:gd name="connsiteX17-5475" fmla="*/ 930968 w 1432618"/>
              <a:gd name="connsiteY17-5476" fmla="*/ 1295400 h 3588041"/>
              <a:gd name="connsiteX18-5477" fmla="*/ 1102418 w 1432618"/>
              <a:gd name="connsiteY18-5478" fmla="*/ 1187450 h 3588041"/>
              <a:gd name="connsiteX19-5479" fmla="*/ 1375468 w 1432618"/>
              <a:gd name="connsiteY19-5480" fmla="*/ 1171575 h 3588041"/>
              <a:gd name="connsiteX20-5481" fmla="*/ 1108768 w 1432618"/>
              <a:gd name="connsiteY20-5482" fmla="*/ 1254125 h 3588041"/>
              <a:gd name="connsiteX21-5483" fmla="*/ 889693 w 1432618"/>
              <a:gd name="connsiteY21-5484" fmla="*/ 1527175 h 3588041"/>
              <a:gd name="connsiteX22-5485" fmla="*/ 835718 w 1432618"/>
              <a:gd name="connsiteY22-5486" fmla="*/ 1895475 h 3588041"/>
              <a:gd name="connsiteX23-5487" fmla="*/ 1003993 w 1432618"/>
              <a:gd name="connsiteY23-5488" fmla="*/ 2308225 h 3588041"/>
              <a:gd name="connsiteX24-5489" fmla="*/ 896043 w 1432618"/>
              <a:gd name="connsiteY24-5490" fmla="*/ 2578100 h 3588041"/>
              <a:gd name="connsiteX25-5491" fmla="*/ 1213543 w 1432618"/>
              <a:gd name="connsiteY25-5492" fmla="*/ 2533650 h 3588041"/>
              <a:gd name="connsiteX26-5493" fmla="*/ 1432618 w 1432618"/>
              <a:gd name="connsiteY26-5494" fmla="*/ 2626519 h 3588041"/>
              <a:gd name="connsiteX27-5495" fmla="*/ 1188143 w 1432618"/>
              <a:gd name="connsiteY27-5496" fmla="*/ 2590800 h 3588041"/>
              <a:gd name="connsiteX28-5497" fmla="*/ 832543 w 1432618"/>
              <a:gd name="connsiteY28-5498" fmla="*/ 2733675 h 3588041"/>
              <a:gd name="connsiteX29-5499" fmla="*/ 689668 w 1432618"/>
              <a:gd name="connsiteY29-5500" fmla="*/ 3086100 h 3588041"/>
              <a:gd name="connsiteX30-5501" fmla="*/ 918268 w 1432618"/>
              <a:gd name="connsiteY30-5502" fmla="*/ 3419475 h 3588041"/>
              <a:gd name="connsiteX31-5503" fmla="*/ 1016693 w 1432618"/>
              <a:gd name="connsiteY31-5504" fmla="*/ 3581400 h 3588041"/>
              <a:gd name="connsiteX0-5505" fmla="*/ 1016693 w 1432618"/>
              <a:gd name="connsiteY0-5506" fmla="*/ 3581400 h 3588041"/>
              <a:gd name="connsiteX1-5507" fmla="*/ 591243 w 1432618"/>
              <a:gd name="connsiteY1-5508" fmla="*/ 3587750 h 3588041"/>
              <a:gd name="connsiteX2-5509" fmla="*/ 394393 w 1432618"/>
              <a:gd name="connsiteY2-5510" fmla="*/ 3076575 h 3588041"/>
              <a:gd name="connsiteX3-5511" fmla="*/ 746818 w 1432618"/>
              <a:gd name="connsiteY3-5512" fmla="*/ 2381250 h 3588041"/>
              <a:gd name="connsiteX4-5513" fmla="*/ 560128 w 1432618"/>
              <a:gd name="connsiteY4-5514" fmla="*/ 1922145 h 3588041"/>
              <a:gd name="connsiteX5-5515" fmla="*/ 58 w 1432618"/>
              <a:gd name="connsiteY5-5516" fmla="*/ 1870710 h 3588041"/>
              <a:gd name="connsiteX6-5517" fmla="*/ 394393 w 1432618"/>
              <a:gd name="connsiteY6-5518" fmla="*/ 1743075 h 3588041"/>
              <a:gd name="connsiteX7-5519" fmla="*/ 642043 w 1432618"/>
              <a:gd name="connsiteY7-5520" fmla="*/ 1876425 h 3588041"/>
              <a:gd name="connsiteX8-5521" fmla="*/ 705543 w 1432618"/>
              <a:gd name="connsiteY8-5522" fmla="*/ 1647825 h 3588041"/>
              <a:gd name="connsiteX9-5523" fmla="*/ 823018 w 1432618"/>
              <a:gd name="connsiteY9-5524" fmla="*/ 1333500 h 3588041"/>
              <a:gd name="connsiteX10-5525" fmla="*/ 763487 w 1432618"/>
              <a:gd name="connsiteY10-5526" fmla="*/ 823913 h 3588041"/>
              <a:gd name="connsiteX11-5527" fmla="*/ 388043 w 1432618"/>
              <a:gd name="connsiteY11-5528" fmla="*/ 695325 h 3588041"/>
              <a:gd name="connsiteX12-5529" fmla="*/ 781744 w 1432618"/>
              <a:gd name="connsiteY12-5530" fmla="*/ 724693 h 3588041"/>
              <a:gd name="connsiteX13-5531" fmla="*/ 799206 w 1432618"/>
              <a:gd name="connsiteY13-5532" fmla="*/ 441325 h 3588041"/>
              <a:gd name="connsiteX14-5533" fmla="*/ 886518 w 1432618"/>
              <a:gd name="connsiteY14-5534" fmla="*/ 0 h 3588041"/>
              <a:gd name="connsiteX15-5535" fmla="*/ 857943 w 1432618"/>
              <a:gd name="connsiteY15-5536" fmla="*/ 679450 h 3588041"/>
              <a:gd name="connsiteX16-5537" fmla="*/ 921443 w 1432618"/>
              <a:gd name="connsiteY16-5538" fmla="*/ 1047750 h 3588041"/>
              <a:gd name="connsiteX17-5539" fmla="*/ 930968 w 1432618"/>
              <a:gd name="connsiteY17-5540" fmla="*/ 1295400 h 3588041"/>
              <a:gd name="connsiteX18-5541" fmla="*/ 1102418 w 1432618"/>
              <a:gd name="connsiteY18-5542" fmla="*/ 1187450 h 3588041"/>
              <a:gd name="connsiteX19-5543" fmla="*/ 1375468 w 1432618"/>
              <a:gd name="connsiteY19-5544" fmla="*/ 1171575 h 3588041"/>
              <a:gd name="connsiteX20-5545" fmla="*/ 1108768 w 1432618"/>
              <a:gd name="connsiteY20-5546" fmla="*/ 1254125 h 3588041"/>
              <a:gd name="connsiteX21-5547" fmla="*/ 889693 w 1432618"/>
              <a:gd name="connsiteY21-5548" fmla="*/ 1527175 h 3588041"/>
              <a:gd name="connsiteX22-5549" fmla="*/ 835718 w 1432618"/>
              <a:gd name="connsiteY22-5550" fmla="*/ 1895475 h 3588041"/>
              <a:gd name="connsiteX23-5551" fmla="*/ 1003993 w 1432618"/>
              <a:gd name="connsiteY23-5552" fmla="*/ 2308225 h 3588041"/>
              <a:gd name="connsiteX24-5553" fmla="*/ 896043 w 1432618"/>
              <a:gd name="connsiteY24-5554" fmla="*/ 2578100 h 3588041"/>
              <a:gd name="connsiteX25-5555" fmla="*/ 1213543 w 1432618"/>
              <a:gd name="connsiteY25-5556" fmla="*/ 2533650 h 3588041"/>
              <a:gd name="connsiteX26-5557" fmla="*/ 1432618 w 1432618"/>
              <a:gd name="connsiteY26-5558" fmla="*/ 2626519 h 3588041"/>
              <a:gd name="connsiteX27-5559" fmla="*/ 1188143 w 1432618"/>
              <a:gd name="connsiteY27-5560" fmla="*/ 2590800 h 3588041"/>
              <a:gd name="connsiteX28-5561" fmla="*/ 832543 w 1432618"/>
              <a:gd name="connsiteY28-5562" fmla="*/ 2733675 h 3588041"/>
              <a:gd name="connsiteX29-5563" fmla="*/ 689668 w 1432618"/>
              <a:gd name="connsiteY29-5564" fmla="*/ 3086100 h 3588041"/>
              <a:gd name="connsiteX30-5565" fmla="*/ 918268 w 1432618"/>
              <a:gd name="connsiteY30-5566" fmla="*/ 3419475 h 3588041"/>
              <a:gd name="connsiteX31-5567" fmla="*/ 1016693 w 1432618"/>
              <a:gd name="connsiteY31-5568" fmla="*/ 3581400 h 3588041"/>
              <a:gd name="connsiteX0-5569" fmla="*/ 1016693 w 1432618"/>
              <a:gd name="connsiteY0-5570" fmla="*/ 3581400 h 3588041"/>
              <a:gd name="connsiteX1-5571" fmla="*/ 591243 w 1432618"/>
              <a:gd name="connsiteY1-5572" fmla="*/ 3587750 h 3588041"/>
              <a:gd name="connsiteX2-5573" fmla="*/ 394393 w 1432618"/>
              <a:gd name="connsiteY2-5574" fmla="*/ 3076575 h 3588041"/>
              <a:gd name="connsiteX3-5575" fmla="*/ 746818 w 1432618"/>
              <a:gd name="connsiteY3-5576" fmla="*/ 2381250 h 3588041"/>
              <a:gd name="connsiteX4-5577" fmla="*/ 560128 w 1432618"/>
              <a:gd name="connsiteY4-5578" fmla="*/ 1922145 h 3588041"/>
              <a:gd name="connsiteX5-5579" fmla="*/ 58 w 1432618"/>
              <a:gd name="connsiteY5-5580" fmla="*/ 1870710 h 3588041"/>
              <a:gd name="connsiteX6-5581" fmla="*/ 394393 w 1432618"/>
              <a:gd name="connsiteY6-5582" fmla="*/ 1743075 h 3588041"/>
              <a:gd name="connsiteX7-5583" fmla="*/ 642043 w 1432618"/>
              <a:gd name="connsiteY7-5584" fmla="*/ 1876425 h 3588041"/>
              <a:gd name="connsiteX8-5585" fmla="*/ 705543 w 1432618"/>
              <a:gd name="connsiteY8-5586" fmla="*/ 1647825 h 3588041"/>
              <a:gd name="connsiteX9-5587" fmla="*/ 823018 w 1432618"/>
              <a:gd name="connsiteY9-5588" fmla="*/ 1333500 h 3588041"/>
              <a:gd name="connsiteX10-5589" fmla="*/ 763487 w 1432618"/>
              <a:gd name="connsiteY10-5590" fmla="*/ 823913 h 3588041"/>
              <a:gd name="connsiteX11-5591" fmla="*/ 388043 w 1432618"/>
              <a:gd name="connsiteY11-5592" fmla="*/ 695325 h 3588041"/>
              <a:gd name="connsiteX12-5593" fmla="*/ 781744 w 1432618"/>
              <a:gd name="connsiteY12-5594" fmla="*/ 724693 h 3588041"/>
              <a:gd name="connsiteX13-5595" fmla="*/ 799206 w 1432618"/>
              <a:gd name="connsiteY13-5596" fmla="*/ 441325 h 3588041"/>
              <a:gd name="connsiteX14-5597" fmla="*/ 886518 w 1432618"/>
              <a:gd name="connsiteY14-5598" fmla="*/ 0 h 3588041"/>
              <a:gd name="connsiteX15-5599" fmla="*/ 857943 w 1432618"/>
              <a:gd name="connsiteY15-5600" fmla="*/ 679450 h 3588041"/>
              <a:gd name="connsiteX16-5601" fmla="*/ 921443 w 1432618"/>
              <a:gd name="connsiteY16-5602" fmla="*/ 1047750 h 3588041"/>
              <a:gd name="connsiteX17-5603" fmla="*/ 930968 w 1432618"/>
              <a:gd name="connsiteY17-5604" fmla="*/ 1295400 h 3588041"/>
              <a:gd name="connsiteX18-5605" fmla="*/ 1102418 w 1432618"/>
              <a:gd name="connsiteY18-5606" fmla="*/ 1187450 h 3588041"/>
              <a:gd name="connsiteX19-5607" fmla="*/ 1375468 w 1432618"/>
              <a:gd name="connsiteY19-5608" fmla="*/ 1171575 h 3588041"/>
              <a:gd name="connsiteX20-5609" fmla="*/ 1108768 w 1432618"/>
              <a:gd name="connsiteY20-5610" fmla="*/ 1254125 h 3588041"/>
              <a:gd name="connsiteX21-5611" fmla="*/ 889693 w 1432618"/>
              <a:gd name="connsiteY21-5612" fmla="*/ 1527175 h 3588041"/>
              <a:gd name="connsiteX22-5613" fmla="*/ 835718 w 1432618"/>
              <a:gd name="connsiteY22-5614" fmla="*/ 1895475 h 3588041"/>
              <a:gd name="connsiteX23-5615" fmla="*/ 1003993 w 1432618"/>
              <a:gd name="connsiteY23-5616" fmla="*/ 2308225 h 3588041"/>
              <a:gd name="connsiteX24-5617" fmla="*/ 896043 w 1432618"/>
              <a:gd name="connsiteY24-5618" fmla="*/ 2578100 h 3588041"/>
              <a:gd name="connsiteX25-5619" fmla="*/ 1213543 w 1432618"/>
              <a:gd name="connsiteY25-5620" fmla="*/ 2533650 h 3588041"/>
              <a:gd name="connsiteX26-5621" fmla="*/ 1432618 w 1432618"/>
              <a:gd name="connsiteY26-5622" fmla="*/ 2626519 h 3588041"/>
              <a:gd name="connsiteX27-5623" fmla="*/ 1188143 w 1432618"/>
              <a:gd name="connsiteY27-5624" fmla="*/ 2590800 h 3588041"/>
              <a:gd name="connsiteX28-5625" fmla="*/ 832543 w 1432618"/>
              <a:gd name="connsiteY28-5626" fmla="*/ 2733675 h 3588041"/>
              <a:gd name="connsiteX29-5627" fmla="*/ 689668 w 1432618"/>
              <a:gd name="connsiteY29-5628" fmla="*/ 3086100 h 3588041"/>
              <a:gd name="connsiteX30-5629" fmla="*/ 918268 w 1432618"/>
              <a:gd name="connsiteY30-5630" fmla="*/ 3419475 h 3588041"/>
              <a:gd name="connsiteX31-5631" fmla="*/ 1016693 w 1432618"/>
              <a:gd name="connsiteY31-5632" fmla="*/ 3581400 h 3588041"/>
              <a:gd name="connsiteX0-5633" fmla="*/ 1016693 w 1432618"/>
              <a:gd name="connsiteY0-5634" fmla="*/ 3581400 h 3588041"/>
              <a:gd name="connsiteX1-5635" fmla="*/ 591243 w 1432618"/>
              <a:gd name="connsiteY1-5636" fmla="*/ 3587750 h 3588041"/>
              <a:gd name="connsiteX2-5637" fmla="*/ 394393 w 1432618"/>
              <a:gd name="connsiteY2-5638" fmla="*/ 3076575 h 3588041"/>
              <a:gd name="connsiteX3-5639" fmla="*/ 746818 w 1432618"/>
              <a:gd name="connsiteY3-5640" fmla="*/ 2381250 h 3588041"/>
              <a:gd name="connsiteX4-5641" fmla="*/ 560128 w 1432618"/>
              <a:gd name="connsiteY4-5642" fmla="*/ 1922145 h 3588041"/>
              <a:gd name="connsiteX5-5643" fmla="*/ 58 w 1432618"/>
              <a:gd name="connsiteY5-5644" fmla="*/ 1870710 h 3588041"/>
              <a:gd name="connsiteX6-5645" fmla="*/ 394393 w 1432618"/>
              <a:gd name="connsiteY6-5646" fmla="*/ 1743075 h 3588041"/>
              <a:gd name="connsiteX7-5647" fmla="*/ 642043 w 1432618"/>
              <a:gd name="connsiteY7-5648" fmla="*/ 1876425 h 3588041"/>
              <a:gd name="connsiteX8-5649" fmla="*/ 705543 w 1432618"/>
              <a:gd name="connsiteY8-5650" fmla="*/ 1647825 h 3588041"/>
              <a:gd name="connsiteX9-5651" fmla="*/ 823018 w 1432618"/>
              <a:gd name="connsiteY9-5652" fmla="*/ 1333500 h 3588041"/>
              <a:gd name="connsiteX10-5653" fmla="*/ 763487 w 1432618"/>
              <a:gd name="connsiteY10-5654" fmla="*/ 823913 h 3588041"/>
              <a:gd name="connsiteX11-5655" fmla="*/ 388043 w 1432618"/>
              <a:gd name="connsiteY11-5656" fmla="*/ 695325 h 3588041"/>
              <a:gd name="connsiteX12-5657" fmla="*/ 781744 w 1432618"/>
              <a:gd name="connsiteY12-5658" fmla="*/ 724693 h 3588041"/>
              <a:gd name="connsiteX13-5659" fmla="*/ 799206 w 1432618"/>
              <a:gd name="connsiteY13-5660" fmla="*/ 441325 h 3588041"/>
              <a:gd name="connsiteX14-5661" fmla="*/ 886518 w 1432618"/>
              <a:gd name="connsiteY14-5662" fmla="*/ 0 h 3588041"/>
              <a:gd name="connsiteX15-5663" fmla="*/ 857943 w 1432618"/>
              <a:gd name="connsiteY15-5664" fmla="*/ 679450 h 3588041"/>
              <a:gd name="connsiteX16-5665" fmla="*/ 921443 w 1432618"/>
              <a:gd name="connsiteY16-5666" fmla="*/ 1047750 h 3588041"/>
              <a:gd name="connsiteX17-5667" fmla="*/ 930968 w 1432618"/>
              <a:gd name="connsiteY17-5668" fmla="*/ 1295400 h 3588041"/>
              <a:gd name="connsiteX18-5669" fmla="*/ 1102418 w 1432618"/>
              <a:gd name="connsiteY18-5670" fmla="*/ 1187450 h 3588041"/>
              <a:gd name="connsiteX19-5671" fmla="*/ 1375468 w 1432618"/>
              <a:gd name="connsiteY19-5672" fmla="*/ 1171575 h 3588041"/>
              <a:gd name="connsiteX20-5673" fmla="*/ 1108768 w 1432618"/>
              <a:gd name="connsiteY20-5674" fmla="*/ 1254125 h 3588041"/>
              <a:gd name="connsiteX21-5675" fmla="*/ 889693 w 1432618"/>
              <a:gd name="connsiteY21-5676" fmla="*/ 1527175 h 3588041"/>
              <a:gd name="connsiteX22-5677" fmla="*/ 835718 w 1432618"/>
              <a:gd name="connsiteY22-5678" fmla="*/ 1895475 h 3588041"/>
              <a:gd name="connsiteX23-5679" fmla="*/ 1003993 w 1432618"/>
              <a:gd name="connsiteY23-5680" fmla="*/ 2308225 h 3588041"/>
              <a:gd name="connsiteX24-5681" fmla="*/ 896043 w 1432618"/>
              <a:gd name="connsiteY24-5682" fmla="*/ 2578100 h 3588041"/>
              <a:gd name="connsiteX25-5683" fmla="*/ 1213543 w 1432618"/>
              <a:gd name="connsiteY25-5684" fmla="*/ 2533650 h 3588041"/>
              <a:gd name="connsiteX26-5685" fmla="*/ 1432618 w 1432618"/>
              <a:gd name="connsiteY26-5686" fmla="*/ 2626519 h 3588041"/>
              <a:gd name="connsiteX27-5687" fmla="*/ 1188143 w 1432618"/>
              <a:gd name="connsiteY27-5688" fmla="*/ 2590800 h 3588041"/>
              <a:gd name="connsiteX28-5689" fmla="*/ 832543 w 1432618"/>
              <a:gd name="connsiteY28-5690" fmla="*/ 2733675 h 3588041"/>
              <a:gd name="connsiteX29-5691" fmla="*/ 689668 w 1432618"/>
              <a:gd name="connsiteY29-5692" fmla="*/ 3086100 h 3588041"/>
              <a:gd name="connsiteX30-5693" fmla="*/ 918268 w 1432618"/>
              <a:gd name="connsiteY30-5694" fmla="*/ 3419475 h 3588041"/>
              <a:gd name="connsiteX31-5695" fmla="*/ 1016693 w 1432618"/>
              <a:gd name="connsiteY31-5696" fmla="*/ 3581400 h 3588041"/>
              <a:gd name="connsiteX0-5697" fmla="*/ 1016693 w 1432618"/>
              <a:gd name="connsiteY0-5698" fmla="*/ 3581400 h 3588041"/>
              <a:gd name="connsiteX1-5699" fmla="*/ 591243 w 1432618"/>
              <a:gd name="connsiteY1-5700" fmla="*/ 3587750 h 3588041"/>
              <a:gd name="connsiteX2-5701" fmla="*/ 394393 w 1432618"/>
              <a:gd name="connsiteY2-5702" fmla="*/ 3076575 h 3588041"/>
              <a:gd name="connsiteX3-5703" fmla="*/ 746818 w 1432618"/>
              <a:gd name="connsiteY3-5704" fmla="*/ 2381250 h 3588041"/>
              <a:gd name="connsiteX4-5705" fmla="*/ 560128 w 1432618"/>
              <a:gd name="connsiteY4-5706" fmla="*/ 1922145 h 3588041"/>
              <a:gd name="connsiteX5-5707" fmla="*/ 58 w 1432618"/>
              <a:gd name="connsiteY5-5708" fmla="*/ 1870710 h 3588041"/>
              <a:gd name="connsiteX6-5709" fmla="*/ 394393 w 1432618"/>
              <a:gd name="connsiteY6-5710" fmla="*/ 1743075 h 3588041"/>
              <a:gd name="connsiteX7-5711" fmla="*/ 642043 w 1432618"/>
              <a:gd name="connsiteY7-5712" fmla="*/ 1876425 h 3588041"/>
              <a:gd name="connsiteX8-5713" fmla="*/ 823018 w 1432618"/>
              <a:gd name="connsiteY8-5714" fmla="*/ 1333500 h 3588041"/>
              <a:gd name="connsiteX9-5715" fmla="*/ 763487 w 1432618"/>
              <a:gd name="connsiteY9-5716" fmla="*/ 823913 h 3588041"/>
              <a:gd name="connsiteX10-5717" fmla="*/ 388043 w 1432618"/>
              <a:gd name="connsiteY10-5718" fmla="*/ 695325 h 3588041"/>
              <a:gd name="connsiteX11-5719" fmla="*/ 781744 w 1432618"/>
              <a:gd name="connsiteY11-5720" fmla="*/ 724693 h 3588041"/>
              <a:gd name="connsiteX12-5721" fmla="*/ 799206 w 1432618"/>
              <a:gd name="connsiteY12-5722" fmla="*/ 441325 h 3588041"/>
              <a:gd name="connsiteX13-5723" fmla="*/ 886518 w 1432618"/>
              <a:gd name="connsiteY13-5724" fmla="*/ 0 h 3588041"/>
              <a:gd name="connsiteX14-5725" fmla="*/ 857943 w 1432618"/>
              <a:gd name="connsiteY14-5726" fmla="*/ 679450 h 3588041"/>
              <a:gd name="connsiteX15-5727" fmla="*/ 921443 w 1432618"/>
              <a:gd name="connsiteY15-5728" fmla="*/ 1047750 h 3588041"/>
              <a:gd name="connsiteX16-5729" fmla="*/ 930968 w 1432618"/>
              <a:gd name="connsiteY16-5730" fmla="*/ 1295400 h 3588041"/>
              <a:gd name="connsiteX17-5731" fmla="*/ 1102418 w 1432618"/>
              <a:gd name="connsiteY17-5732" fmla="*/ 1187450 h 3588041"/>
              <a:gd name="connsiteX18-5733" fmla="*/ 1375468 w 1432618"/>
              <a:gd name="connsiteY18-5734" fmla="*/ 1171575 h 3588041"/>
              <a:gd name="connsiteX19-5735" fmla="*/ 1108768 w 1432618"/>
              <a:gd name="connsiteY19-5736" fmla="*/ 1254125 h 3588041"/>
              <a:gd name="connsiteX20-5737" fmla="*/ 889693 w 1432618"/>
              <a:gd name="connsiteY20-5738" fmla="*/ 1527175 h 3588041"/>
              <a:gd name="connsiteX21-5739" fmla="*/ 835718 w 1432618"/>
              <a:gd name="connsiteY21-5740" fmla="*/ 1895475 h 3588041"/>
              <a:gd name="connsiteX22-5741" fmla="*/ 1003993 w 1432618"/>
              <a:gd name="connsiteY22-5742" fmla="*/ 2308225 h 3588041"/>
              <a:gd name="connsiteX23-5743" fmla="*/ 896043 w 1432618"/>
              <a:gd name="connsiteY23-5744" fmla="*/ 2578100 h 3588041"/>
              <a:gd name="connsiteX24-5745" fmla="*/ 1213543 w 1432618"/>
              <a:gd name="connsiteY24-5746" fmla="*/ 2533650 h 3588041"/>
              <a:gd name="connsiteX25-5747" fmla="*/ 1432618 w 1432618"/>
              <a:gd name="connsiteY25-5748" fmla="*/ 2626519 h 3588041"/>
              <a:gd name="connsiteX26-5749" fmla="*/ 1188143 w 1432618"/>
              <a:gd name="connsiteY26-5750" fmla="*/ 2590800 h 3588041"/>
              <a:gd name="connsiteX27-5751" fmla="*/ 832543 w 1432618"/>
              <a:gd name="connsiteY27-5752" fmla="*/ 2733675 h 3588041"/>
              <a:gd name="connsiteX28-5753" fmla="*/ 689668 w 1432618"/>
              <a:gd name="connsiteY28-5754" fmla="*/ 3086100 h 3588041"/>
              <a:gd name="connsiteX29-5755" fmla="*/ 918268 w 1432618"/>
              <a:gd name="connsiteY29-5756" fmla="*/ 3419475 h 3588041"/>
              <a:gd name="connsiteX30-5757" fmla="*/ 1016693 w 1432618"/>
              <a:gd name="connsiteY30-5758" fmla="*/ 3581400 h 3588041"/>
              <a:gd name="connsiteX0-5759" fmla="*/ 1016693 w 1432618"/>
              <a:gd name="connsiteY0-5760" fmla="*/ 3581400 h 3588041"/>
              <a:gd name="connsiteX1-5761" fmla="*/ 591243 w 1432618"/>
              <a:gd name="connsiteY1-5762" fmla="*/ 3587750 h 3588041"/>
              <a:gd name="connsiteX2-5763" fmla="*/ 394393 w 1432618"/>
              <a:gd name="connsiteY2-5764" fmla="*/ 3076575 h 3588041"/>
              <a:gd name="connsiteX3-5765" fmla="*/ 746818 w 1432618"/>
              <a:gd name="connsiteY3-5766" fmla="*/ 2381250 h 3588041"/>
              <a:gd name="connsiteX4-5767" fmla="*/ 560128 w 1432618"/>
              <a:gd name="connsiteY4-5768" fmla="*/ 1922145 h 3588041"/>
              <a:gd name="connsiteX5-5769" fmla="*/ 58 w 1432618"/>
              <a:gd name="connsiteY5-5770" fmla="*/ 1870710 h 3588041"/>
              <a:gd name="connsiteX6-5771" fmla="*/ 394393 w 1432618"/>
              <a:gd name="connsiteY6-5772" fmla="*/ 1743075 h 3588041"/>
              <a:gd name="connsiteX7-5773" fmla="*/ 642043 w 1432618"/>
              <a:gd name="connsiteY7-5774" fmla="*/ 1876425 h 3588041"/>
              <a:gd name="connsiteX8-5775" fmla="*/ 823018 w 1432618"/>
              <a:gd name="connsiteY8-5776" fmla="*/ 1333500 h 3588041"/>
              <a:gd name="connsiteX9-5777" fmla="*/ 763487 w 1432618"/>
              <a:gd name="connsiteY9-5778" fmla="*/ 823913 h 3588041"/>
              <a:gd name="connsiteX10-5779" fmla="*/ 388043 w 1432618"/>
              <a:gd name="connsiteY10-5780" fmla="*/ 695325 h 3588041"/>
              <a:gd name="connsiteX11-5781" fmla="*/ 781744 w 1432618"/>
              <a:gd name="connsiteY11-5782" fmla="*/ 724693 h 3588041"/>
              <a:gd name="connsiteX12-5783" fmla="*/ 799206 w 1432618"/>
              <a:gd name="connsiteY12-5784" fmla="*/ 441325 h 3588041"/>
              <a:gd name="connsiteX13-5785" fmla="*/ 886518 w 1432618"/>
              <a:gd name="connsiteY13-5786" fmla="*/ 0 h 3588041"/>
              <a:gd name="connsiteX14-5787" fmla="*/ 857943 w 1432618"/>
              <a:gd name="connsiteY14-5788" fmla="*/ 679450 h 3588041"/>
              <a:gd name="connsiteX15-5789" fmla="*/ 921443 w 1432618"/>
              <a:gd name="connsiteY15-5790" fmla="*/ 1047750 h 3588041"/>
              <a:gd name="connsiteX16-5791" fmla="*/ 930968 w 1432618"/>
              <a:gd name="connsiteY16-5792" fmla="*/ 1295400 h 3588041"/>
              <a:gd name="connsiteX17-5793" fmla="*/ 1102418 w 1432618"/>
              <a:gd name="connsiteY17-5794" fmla="*/ 1187450 h 3588041"/>
              <a:gd name="connsiteX18-5795" fmla="*/ 1375468 w 1432618"/>
              <a:gd name="connsiteY18-5796" fmla="*/ 1171575 h 3588041"/>
              <a:gd name="connsiteX19-5797" fmla="*/ 1108768 w 1432618"/>
              <a:gd name="connsiteY19-5798" fmla="*/ 1254125 h 3588041"/>
              <a:gd name="connsiteX20-5799" fmla="*/ 889693 w 1432618"/>
              <a:gd name="connsiteY20-5800" fmla="*/ 1527175 h 3588041"/>
              <a:gd name="connsiteX21-5801" fmla="*/ 835718 w 1432618"/>
              <a:gd name="connsiteY21-5802" fmla="*/ 1895475 h 3588041"/>
              <a:gd name="connsiteX22-5803" fmla="*/ 1003993 w 1432618"/>
              <a:gd name="connsiteY22-5804" fmla="*/ 2308225 h 3588041"/>
              <a:gd name="connsiteX23-5805" fmla="*/ 896043 w 1432618"/>
              <a:gd name="connsiteY23-5806" fmla="*/ 2578100 h 3588041"/>
              <a:gd name="connsiteX24-5807" fmla="*/ 1213543 w 1432618"/>
              <a:gd name="connsiteY24-5808" fmla="*/ 2533650 h 3588041"/>
              <a:gd name="connsiteX25-5809" fmla="*/ 1432618 w 1432618"/>
              <a:gd name="connsiteY25-5810" fmla="*/ 2626519 h 3588041"/>
              <a:gd name="connsiteX26-5811" fmla="*/ 1188143 w 1432618"/>
              <a:gd name="connsiteY26-5812" fmla="*/ 2590800 h 3588041"/>
              <a:gd name="connsiteX27-5813" fmla="*/ 832543 w 1432618"/>
              <a:gd name="connsiteY27-5814" fmla="*/ 2733675 h 3588041"/>
              <a:gd name="connsiteX28-5815" fmla="*/ 689668 w 1432618"/>
              <a:gd name="connsiteY28-5816" fmla="*/ 3086100 h 3588041"/>
              <a:gd name="connsiteX29-5817" fmla="*/ 918268 w 1432618"/>
              <a:gd name="connsiteY29-5818" fmla="*/ 3419475 h 3588041"/>
              <a:gd name="connsiteX30-5819" fmla="*/ 1016693 w 1432618"/>
              <a:gd name="connsiteY30-5820" fmla="*/ 3581400 h 3588041"/>
              <a:gd name="connsiteX0-5821" fmla="*/ 1016693 w 1432618"/>
              <a:gd name="connsiteY0-5822" fmla="*/ 3581400 h 3588041"/>
              <a:gd name="connsiteX1-5823" fmla="*/ 591243 w 1432618"/>
              <a:gd name="connsiteY1-5824" fmla="*/ 3587750 h 3588041"/>
              <a:gd name="connsiteX2-5825" fmla="*/ 394393 w 1432618"/>
              <a:gd name="connsiteY2-5826" fmla="*/ 3076575 h 3588041"/>
              <a:gd name="connsiteX3-5827" fmla="*/ 746818 w 1432618"/>
              <a:gd name="connsiteY3-5828" fmla="*/ 2381250 h 3588041"/>
              <a:gd name="connsiteX4-5829" fmla="*/ 560128 w 1432618"/>
              <a:gd name="connsiteY4-5830" fmla="*/ 1922145 h 3588041"/>
              <a:gd name="connsiteX5-5831" fmla="*/ 58 w 1432618"/>
              <a:gd name="connsiteY5-5832" fmla="*/ 1870710 h 3588041"/>
              <a:gd name="connsiteX6-5833" fmla="*/ 394393 w 1432618"/>
              <a:gd name="connsiteY6-5834" fmla="*/ 1743075 h 3588041"/>
              <a:gd name="connsiteX7-5835" fmla="*/ 642043 w 1432618"/>
              <a:gd name="connsiteY7-5836" fmla="*/ 1876425 h 3588041"/>
              <a:gd name="connsiteX8-5837" fmla="*/ 823018 w 1432618"/>
              <a:gd name="connsiteY8-5838" fmla="*/ 1333500 h 3588041"/>
              <a:gd name="connsiteX9-5839" fmla="*/ 763487 w 1432618"/>
              <a:gd name="connsiteY9-5840" fmla="*/ 823913 h 3588041"/>
              <a:gd name="connsiteX10-5841" fmla="*/ 388043 w 1432618"/>
              <a:gd name="connsiteY10-5842" fmla="*/ 695325 h 3588041"/>
              <a:gd name="connsiteX11-5843" fmla="*/ 781744 w 1432618"/>
              <a:gd name="connsiteY11-5844" fmla="*/ 724693 h 3588041"/>
              <a:gd name="connsiteX12-5845" fmla="*/ 799206 w 1432618"/>
              <a:gd name="connsiteY12-5846" fmla="*/ 441325 h 3588041"/>
              <a:gd name="connsiteX13-5847" fmla="*/ 886518 w 1432618"/>
              <a:gd name="connsiteY13-5848" fmla="*/ 0 h 3588041"/>
              <a:gd name="connsiteX14-5849" fmla="*/ 857943 w 1432618"/>
              <a:gd name="connsiteY14-5850" fmla="*/ 679450 h 3588041"/>
              <a:gd name="connsiteX15-5851" fmla="*/ 921443 w 1432618"/>
              <a:gd name="connsiteY15-5852" fmla="*/ 1047750 h 3588041"/>
              <a:gd name="connsiteX16-5853" fmla="*/ 930968 w 1432618"/>
              <a:gd name="connsiteY16-5854" fmla="*/ 1295400 h 3588041"/>
              <a:gd name="connsiteX17-5855" fmla="*/ 1102418 w 1432618"/>
              <a:gd name="connsiteY17-5856" fmla="*/ 1187450 h 3588041"/>
              <a:gd name="connsiteX18-5857" fmla="*/ 1375468 w 1432618"/>
              <a:gd name="connsiteY18-5858" fmla="*/ 1171575 h 3588041"/>
              <a:gd name="connsiteX19-5859" fmla="*/ 1108768 w 1432618"/>
              <a:gd name="connsiteY19-5860" fmla="*/ 1254125 h 3588041"/>
              <a:gd name="connsiteX20-5861" fmla="*/ 889693 w 1432618"/>
              <a:gd name="connsiteY20-5862" fmla="*/ 1527175 h 3588041"/>
              <a:gd name="connsiteX21-5863" fmla="*/ 835718 w 1432618"/>
              <a:gd name="connsiteY21-5864" fmla="*/ 1895475 h 3588041"/>
              <a:gd name="connsiteX22-5865" fmla="*/ 1003993 w 1432618"/>
              <a:gd name="connsiteY22-5866" fmla="*/ 2308225 h 3588041"/>
              <a:gd name="connsiteX23-5867" fmla="*/ 896043 w 1432618"/>
              <a:gd name="connsiteY23-5868" fmla="*/ 2578100 h 3588041"/>
              <a:gd name="connsiteX24-5869" fmla="*/ 1213543 w 1432618"/>
              <a:gd name="connsiteY24-5870" fmla="*/ 2533650 h 3588041"/>
              <a:gd name="connsiteX25-5871" fmla="*/ 1432618 w 1432618"/>
              <a:gd name="connsiteY25-5872" fmla="*/ 2626519 h 3588041"/>
              <a:gd name="connsiteX26-5873" fmla="*/ 1188143 w 1432618"/>
              <a:gd name="connsiteY26-5874" fmla="*/ 2590800 h 3588041"/>
              <a:gd name="connsiteX27-5875" fmla="*/ 832543 w 1432618"/>
              <a:gd name="connsiteY27-5876" fmla="*/ 2733675 h 3588041"/>
              <a:gd name="connsiteX28-5877" fmla="*/ 689668 w 1432618"/>
              <a:gd name="connsiteY28-5878" fmla="*/ 3086100 h 3588041"/>
              <a:gd name="connsiteX29-5879" fmla="*/ 918268 w 1432618"/>
              <a:gd name="connsiteY29-5880" fmla="*/ 3419475 h 3588041"/>
              <a:gd name="connsiteX30-5881" fmla="*/ 1016693 w 1432618"/>
              <a:gd name="connsiteY30-5882" fmla="*/ 3581400 h 3588041"/>
              <a:gd name="connsiteX0-5883" fmla="*/ 1016693 w 1432618"/>
              <a:gd name="connsiteY0-5884" fmla="*/ 3581400 h 3588041"/>
              <a:gd name="connsiteX1-5885" fmla="*/ 591243 w 1432618"/>
              <a:gd name="connsiteY1-5886" fmla="*/ 3587750 h 3588041"/>
              <a:gd name="connsiteX2-5887" fmla="*/ 394393 w 1432618"/>
              <a:gd name="connsiteY2-5888" fmla="*/ 3076575 h 3588041"/>
              <a:gd name="connsiteX3-5889" fmla="*/ 746818 w 1432618"/>
              <a:gd name="connsiteY3-5890" fmla="*/ 2381250 h 3588041"/>
              <a:gd name="connsiteX4-5891" fmla="*/ 560128 w 1432618"/>
              <a:gd name="connsiteY4-5892" fmla="*/ 1922145 h 3588041"/>
              <a:gd name="connsiteX5-5893" fmla="*/ 58 w 1432618"/>
              <a:gd name="connsiteY5-5894" fmla="*/ 1870710 h 3588041"/>
              <a:gd name="connsiteX6-5895" fmla="*/ 394393 w 1432618"/>
              <a:gd name="connsiteY6-5896" fmla="*/ 1743075 h 3588041"/>
              <a:gd name="connsiteX7-5897" fmla="*/ 642043 w 1432618"/>
              <a:gd name="connsiteY7-5898" fmla="*/ 1876425 h 3588041"/>
              <a:gd name="connsiteX8-5899" fmla="*/ 823018 w 1432618"/>
              <a:gd name="connsiteY8-5900" fmla="*/ 1333500 h 3588041"/>
              <a:gd name="connsiteX9-5901" fmla="*/ 763487 w 1432618"/>
              <a:gd name="connsiteY9-5902" fmla="*/ 823913 h 3588041"/>
              <a:gd name="connsiteX10-5903" fmla="*/ 388043 w 1432618"/>
              <a:gd name="connsiteY10-5904" fmla="*/ 695325 h 3588041"/>
              <a:gd name="connsiteX11-5905" fmla="*/ 781744 w 1432618"/>
              <a:gd name="connsiteY11-5906" fmla="*/ 724693 h 3588041"/>
              <a:gd name="connsiteX12-5907" fmla="*/ 799206 w 1432618"/>
              <a:gd name="connsiteY12-5908" fmla="*/ 441325 h 3588041"/>
              <a:gd name="connsiteX13-5909" fmla="*/ 886518 w 1432618"/>
              <a:gd name="connsiteY13-5910" fmla="*/ 0 h 3588041"/>
              <a:gd name="connsiteX14-5911" fmla="*/ 857943 w 1432618"/>
              <a:gd name="connsiteY14-5912" fmla="*/ 679450 h 3588041"/>
              <a:gd name="connsiteX15-5913" fmla="*/ 921443 w 1432618"/>
              <a:gd name="connsiteY15-5914" fmla="*/ 1047750 h 3588041"/>
              <a:gd name="connsiteX16-5915" fmla="*/ 930968 w 1432618"/>
              <a:gd name="connsiteY16-5916" fmla="*/ 1295400 h 3588041"/>
              <a:gd name="connsiteX17-5917" fmla="*/ 1102418 w 1432618"/>
              <a:gd name="connsiteY17-5918" fmla="*/ 1187450 h 3588041"/>
              <a:gd name="connsiteX18-5919" fmla="*/ 1375468 w 1432618"/>
              <a:gd name="connsiteY18-5920" fmla="*/ 1171575 h 3588041"/>
              <a:gd name="connsiteX19-5921" fmla="*/ 1108768 w 1432618"/>
              <a:gd name="connsiteY19-5922" fmla="*/ 1254125 h 3588041"/>
              <a:gd name="connsiteX20-5923" fmla="*/ 889693 w 1432618"/>
              <a:gd name="connsiteY20-5924" fmla="*/ 1527175 h 3588041"/>
              <a:gd name="connsiteX21-5925" fmla="*/ 835718 w 1432618"/>
              <a:gd name="connsiteY21-5926" fmla="*/ 1895475 h 3588041"/>
              <a:gd name="connsiteX22-5927" fmla="*/ 1003993 w 1432618"/>
              <a:gd name="connsiteY22-5928" fmla="*/ 2308225 h 3588041"/>
              <a:gd name="connsiteX23-5929" fmla="*/ 896043 w 1432618"/>
              <a:gd name="connsiteY23-5930" fmla="*/ 2578100 h 3588041"/>
              <a:gd name="connsiteX24-5931" fmla="*/ 1213543 w 1432618"/>
              <a:gd name="connsiteY24-5932" fmla="*/ 2533650 h 3588041"/>
              <a:gd name="connsiteX25-5933" fmla="*/ 1432618 w 1432618"/>
              <a:gd name="connsiteY25-5934" fmla="*/ 2626519 h 3588041"/>
              <a:gd name="connsiteX26-5935" fmla="*/ 1188143 w 1432618"/>
              <a:gd name="connsiteY26-5936" fmla="*/ 2590800 h 3588041"/>
              <a:gd name="connsiteX27-5937" fmla="*/ 832543 w 1432618"/>
              <a:gd name="connsiteY27-5938" fmla="*/ 2733675 h 3588041"/>
              <a:gd name="connsiteX28-5939" fmla="*/ 689668 w 1432618"/>
              <a:gd name="connsiteY28-5940" fmla="*/ 3086100 h 3588041"/>
              <a:gd name="connsiteX29-5941" fmla="*/ 918268 w 1432618"/>
              <a:gd name="connsiteY29-5942" fmla="*/ 3419475 h 3588041"/>
              <a:gd name="connsiteX30-5943" fmla="*/ 1016693 w 1432618"/>
              <a:gd name="connsiteY30-5944" fmla="*/ 3581400 h 3588041"/>
              <a:gd name="connsiteX0-5945" fmla="*/ 1016635 w 1432560"/>
              <a:gd name="connsiteY0-5946" fmla="*/ 3581400 h 3588041"/>
              <a:gd name="connsiteX1-5947" fmla="*/ 591185 w 1432560"/>
              <a:gd name="connsiteY1-5948" fmla="*/ 3587750 h 3588041"/>
              <a:gd name="connsiteX2-5949" fmla="*/ 394335 w 1432560"/>
              <a:gd name="connsiteY2-5950" fmla="*/ 3076575 h 3588041"/>
              <a:gd name="connsiteX3-5951" fmla="*/ 746760 w 1432560"/>
              <a:gd name="connsiteY3-5952" fmla="*/ 2381250 h 3588041"/>
              <a:gd name="connsiteX4-5953" fmla="*/ 560070 w 1432560"/>
              <a:gd name="connsiteY4-5954" fmla="*/ 1922145 h 3588041"/>
              <a:gd name="connsiteX5-5955" fmla="*/ 0 w 1432560"/>
              <a:gd name="connsiteY5-5956" fmla="*/ 1870710 h 3588041"/>
              <a:gd name="connsiteX6-5957" fmla="*/ 394335 w 1432560"/>
              <a:gd name="connsiteY6-5958" fmla="*/ 1743075 h 3588041"/>
              <a:gd name="connsiteX7-5959" fmla="*/ 641985 w 1432560"/>
              <a:gd name="connsiteY7-5960" fmla="*/ 1876425 h 3588041"/>
              <a:gd name="connsiteX8-5961" fmla="*/ 822960 w 1432560"/>
              <a:gd name="connsiteY8-5962" fmla="*/ 1333500 h 3588041"/>
              <a:gd name="connsiteX9-5963" fmla="*/ 763429 w 1432560"/>
              <a:gd name="connsiteY9-5964" fmla="*/ 823913 h 3588041"/>
              <a:gd name="connsiteX10-5965" fmla="*/ 387985 w 1432560"/>
              <a:gd name="connsiteY10-5966" fmla="*/ 695325 h 3588041"/>
              <a:gd name="connsiteX11-5967" fmla="*/ 781686 w 1432560"/>
              <a:gd name="connsiteY11-5968" fmla="*/ 724693 h 3588041"/>
              <a:gd name="connsiteX12-5969" fmla="*/ 799148 w 1432560"/>
              <a:gd name="connsiteY12-5970" fmla="*/ 441325 h 3588041"/>
              <a:gd name="connsiteX13-5971" fmla="*/ 886460 w 1432560"/>
              <a:gd name="connsiteY13-5972" fmla="*/ 0 h 3588041"/>
              <a:gd name="connsiteX14-5973" fmla="*/ 857885 w 1432560"/>
              <a:gd name="connsiteY14-5974" fmla="*/ 679450 h 3588041"/>
              <a:gd name="connsiteX15-5975" fmla="*/ 921385 w 1432560"/>
              <a:gd name="connsiteY15-5976" fmla="*/ 1047750 h 3588041"/>
              <a:gd name="connsiteX16-5977" fmla="*/ 930910 w 1432560"/>
              <a:gd name="connsiteY16-5978" fmla="*/ 1295400 h 3588041"/>
              <a:gd name="connsiteX17-5979" fmla="*/ 1102360 w 1432560"/>
              <a:gd name="connsiteY17-5980" fmla="*/ 1187450 h 3588041"/>
              <a:gd name="connsiteX18-5981" fmla="*/ 1375410 w 1432560"/>
              <a:gd name="connsiteY18-5982" fmla="*/ 1171575 h 3588041"/>
              <a:gd name="connsiteX19-5983" fmla="*/ 1108710 w 1432560"/>
              <a:gd name="connsiteY19-5984" fmla="*/ 1254125 h 3588041"/>
              <a:gd name="connsiteX20-5985" fmla="*/ 889635 w 1432560"/>
              <a:gd name="connsiteY20-5986" fmla="*/ 1527175 h 3588041"/>
              <a:gd name="connsiteX21-5987" fmla="*/ 835660 w 1432560"/>
              <a:gd name="connsiteY21-5988" fmla="*/ 1895475 h 3588041"/>
              <a:gd name="connsiteX22-5989" fmla="*/ 1003935 w 1432560"/>
              <a:gd name="connsiteY22-5990" fmla="*/ 2308225 h 3588041"/>
              <a:gd name="connsiteX23-5991" fmla="*/ 895985 w 1432560"/>
              <a:gd name="connsiteY23-5992" fmla="*/ 2578100 h 3588041"/>
              <a:gd name="connsiteX24-5993" fmla="*/ 1213485 w 1432560"/>
              <a:gd name="connsiteY24-5994" fmla="*/ 2533650 h 3588041"/>
              <a:gd name="connsiteX25-5995" fmla="*/ 1432560 w 1432560"/>
              <a:gd name="connsiteY25-5996" fmla="*/ 2626519 h 3588041"/>
              <a:gd name="connsiteX26-5997" fmla="*/ 1188085 w 1432560"/>
              <a:gd name="connsiteY26-5998" fmla="*/ 2590800 h 3588041"/>
              <a:gd name="connsiteX27-5999" fmla="*/ 832485 w 1432560"/>
              <a:gd name="connsiteY27-6000" fmla="*/ 2733675 h 3588041"/>
              <a:gd name="connsiteX28-6001" fmla="*/ 689610 w 1432560"/>
              <a:gd name="connsiteY28-6002" fmla="*/ 3086100 h 3588041"/>
              <a:gd name="connsiteX29-6003" fmla="*/ 918210 w 1432560"/>
              <a:gd name="connsiteY29-6004" fmla="*/ 3419475 h 3588041"/>
              <a:gd name="connsiteX30-6005" fmla="*/ 1016635 w 1432560"/>
              <a:gd name="connsiteY30-6006" fmla="*/ 3581400 h 3588041"/>
              <a:gd name="connsiteX0-6007" fmla="*/ 1016635 w 1432560"/>
              <a:gd name="connsiteY0-6008" fmla="*/ 3581400 h 3588041"/>
              <a:gd name="connsiteX1-6009" fmla="*/ 591185 w 1432560"/>
              <a:gd name="connsiteY1-6010" fmla="*/ 3587750 h 3588041"/>
              <a:gd name="connsiteX2-6011" fmla="*/ 394335 w 1432560"/>
              <a:gd name="connsiteY2-6012" fmla="*/ 3076575 h 3588041"/>
              <a:gd name="connsiteX3-6013" fmla="*/ 746760 w 1432560"/>
              <a:gd name="connsiteY3-6014" fmla="*/ 2381250 h 3588041"/>
              <a:gd name="connsiteX4-6015" fmla="*/ 560070 w 1432560"/>
              <a:gd name="connsiteY4-6016" fmla="*/ 1922145 h 3588041"/>
              <a:gd name="connsiteX5-6017" fmla="*/ 0 w 1432560"/>
              <a:gd name="connsiteY5-6018" fmla="*/ 1870710 h 3588041"/>
              <a:gd name="connsiteX6-6019" fmla="*/ 394335 w 1432560"/>
              <a:gd name="connsiteY6-6020" fmla="*/ 1743075 h 3588041"/>
              <a:gd name="connsiteX7-6021" fmla="*/ 641985 w 1432560"/>
              <a:gd name="connsiteY7-6022" fmla="*/ 1876425 h 3588041"/>
              <a:gd name="connsiteX8-6023" fmla="*/ 822960 w 1432560"/>
              <a:gd name="connsiteY8-6024" fmla="*/ 1333500 h 3588041"/>
              <a:gd name="connsiteX9-6025" fmla="*/ 763429 w 1432560"/>
              <a:gd name="connsiteY9-6026" fmla="*/ 823913 h 3588041"/>
              <a:gd name="connsiteX10-6027" fmla="*/ 387985 w 1432560"/>
              <a:gd name="connsiteY10-6028" fmla="*/ 695325 h 3588041"/>
              <a:gd name="connsiteX11-6029" fmla="*/ 781686 w 1432560"/>
              <a:gd name="connsiteY11-6030" fmla="*/ 724693 h 3588041"/>
              <a:gd name="connsiteX12-6031" fmla="*/ 799148 w 1432560"/>
              <a:gd name="connsiteY12-6032" fmla="*/ 441325 h 3588041"/>
              <a:gd name="connsiteX13-6033" fmla="*/ 886460 w 1432560"/>
              <a:gd name="connsiteY13-6034" fmla="*/ 0 h 3588041"/>
              <a:gd name="connsiteX14-6035" fmla="*/ 857885 w 1432560"/>
              <a:gd name="connsiteY14-6036" fmla="*/ 679450 h 3588041"/>
              <a:gd name="connsiteX15-6037" fmla="*/ 921385 w 1432560"/>
              <a:gd name="connsiteY15-6038" fmla="*/ 1047750 h 3588041"/>
              <a:gd name="connsiteX16-6039" fmla="*/ 930910 w 1432560"/>
              <a:gd name="connsiteY16-6040" fmla="*/ 1295400 h 3588041"/>
              <a:gd name="connsiteX17-6041" fmla="*/ 1102360 w 1432560"/>
              <a:gd name="connsiteY17-6042" fmla="*/ 1187450 h 3588041"/>
              <a:gd name="connsiteX18-6043" fmla="*/ 1375410 w 1432560"/>
              <a:gd name="connsiteY18-6044" fmla="*/ 1171575 h 3588041"/>
              <a:gd name="connsiteX19-6045" fmla="*/ 1108710 w 1432560"/>
              <a:gd name="connsiteY19-6046" fmla="*/ 1254125 h 3588041"/>
              <a:gd name="connsiteX20-6047" fmla="*/ 889635 w 1432560"/>
              <a:gd name="connsiteY20-6048" fmla="*/ 1527175 h 3588041"/>
              <a:gd name="connsiteX21-6049" fmla="*/ 835660 w 1432560"/>
              <a:gd name="connsiteY21-6050" fmla="*/ 1895475 h 3588041"/>
              <a:gd name="connsiteX22-6051" fmla="*/ 1003935 w 1432560"/>
              <a:gd name="connsiteY22-6052" fmla="*/ 2308225 h 3588041"/>
              <a:gd name="connsiteX23-6053" fmla="*/ 895985 w 1432560"/>
              <a:gd name="connsiteY23-6054" fmla="*/ 2578100 h 3588041"/>
              <a:gd name="connsiteX24-6055" fmla="*/ 1213485 w 1432560"/>
              <a:gd name="connsiteY24-6056" fmla="*/ 2533650 h 3588041"/>
              <a:gd name="connsiteX25-6057" fmla="*/ 1432560 w 1432560"/>
              <a:gd name="connsiteY25-6058" fmla="*/ 2626519 h 3588041"/>
              <a:gd name="connsiteX26-6059" fmla="*/ 1188085 w 1432560"/>
              <a:gd name="connsiteY26-6060" fmla="*/ 2590800 h 3588041"/>
              <a:gd name="connsiteX27-6061" fmla="*/ 832485 w 1432560"/>
              <a:gd name="connsiteY27-6062" fmla="*/ 2733675 h 3588041"/>
              <a:gd name="connsiteX28-6063" fmla="*/ 689610 w 1432560"/>
              <a:gd name="connsiteY28-6064" fmla="*/ 3086100 h 3588041"/>
              <a:gd name="connsiteX29-6065" fmla="*/ 918210 w 1432560"/>
              <a:gd name="connsiteY29-6066" fmla="*/ 3419475 h 3588041"/>
              <a:gd name="connsiteX30-6067" fmla="*/ 1016635 w 1432560"/>
              <a:gd name="connsiteY30-6068" fmla="*/ 3581400 h 3588041"/>
              <a:gd name="connsiteX0-6069" fmla="*/ 1016635 w 1432560"/>
              <a:gd name="connsiteY0-6070" fmla="*/ 3581400 h 3588041"/>
              <a:gd name="connsiteX1-6071" fmla="*/ 591185 w 1432560"/>
              <a:gd name="connsiteY1-6072" fmla="*/ 3587750 h 3588041"/>
              <a:gd name="connsiteX2-6073" fmla="*/ 394335 w 1432560"/>
              <a:gd name="connsiteY2-6074" fmla="*/ 3076575 h 3588041"/>
              <a:gd name="connsiteX3-6075" fmla="*/ 746760 w 1432560"/>
              <a:gd name="connsiteY3-6076" fmla="*/ 2381250 h 3588041"/>
              <a:gd name="connsiteX4-6077" fmla="*/ 560070 w 1432560"/>
              <a:gd name="connsiteY4-6078" fmla="*/ 1922145 h 3588041"/>
              <a:gd name="connsiteX5-6079" fmla="*/ 0 w 1432560"/>
              <a:gd name="connsiteY5-6080" fmla="*/ 1870710 h 3588041"/>
              <a:gd name="connsiteX6-6081" fmla="*/ 394335 w 1432560"/>
              <a:gd name="connsiteY6-6082" fmla="*/ 1743075 h 3588041"/>
              <a:gd name="connsiteX7-6083" fmla="*/ 641985 w 1432560"/>
              <a:gd name="connsiteY7-6084" fmla="*/ 1876425 h 3588041"/>
              <a:gd name="connsiteX8-6085" fmla="*/ 822960 w 1432560"/>
              <a:gd name="connsiteY8-6086" fmla="*/ 1333500 h 3588041"/>
              <a:gd name="connsiteX9-6087" fmla="*/ 763429 w 1432560"/>
              <a:gd name="connsiteY9-6088" fmla="*/ 823913 h 3588041"/>
              <a:gd name="connsiteX10-6089" fmla="*/ 387985 w 1432560"/>
              <a:gd name="connsiteY10-6090" fmla="*/ 695325 h 3588041"/>
              <a:gd name="connsiteX11-6091" fmla="*/ 781686 w 1432560"/>
              <a:gd name="connsiteY11-6092" fmla="*/ 724693 h 3588041"/>
              <a:gd name="connsiteX12-6093" fmla="*/ 799148 w 1432560"/>
              <a:gd name="connsiteY12-6094" fmla="*/ 441325 h 3588041"/>
              <a:gd name="connsiteX13-6095" fmla="*/ 886460 w 1432560"/>
              <a:gd name="connsiteY13-6096" fmla="*/ 0 h 3588041"/>
              <a:gd name="connsiteX14-6097" fmla="*/ 857885 w 1432560"/>
              <a:gd name="connsiteY14-6098" fmla="*/ 679450 h 3588041"/>
              <a:gd name="connsiteX15-6099" fmla="*/ 921385 w 1432560"/>
              <a:gd name="connsiteY15-6100" fmla="*/ 1047750 h 3588041"/>
              <a:gd name="connsiteX16-6101" fmla="*/ 930910 w 1432560"/>
              <a:gd name="connsiteY16-6102" fmla="*/ 1295400 h 3588041"/>
              <a:gd name="connsiteX17-6103" fmla="*/ 1102360 w 1432560"/>
              <a:gd name="connsiteY17-6104" fmla="*/ 1187450 h 3588041"/>
              <a:gd name="connsiteX18-6105" fmla="*/ 1375410 w 1432560"/>
              <a:gd name="connsiteY18-6106" fmla="*/ 1171575 h 3588041"/>
              <a:gd name="connsiteX19-6107" fmla="*/ 1108710 w 1432560"/>
              <a:gd name="connsiteY19-6108" fmla="*/ 1254125 h 3588041"/>
              <a:gd name="connsiteX20-6109" fmla="*/ 889635 w 1432560"/>
              <a:gd name="connsiteY20-6110" fmla="*/ 1527175 h 3588041"/>
              <a:gd name="connsiteX21-6111" fmla="*/ 835660 w 1432560"/>
              <a:gd name="connsiteY21-6112" fmla="*/ 1895475 h 3588041"/>
              <a:gd name="connsiteX22-6113" fmla="*/ 1003935 w 1432560"/>
              <a:gd name="connsiteY22-6114" fmla="*/ 2308225 h 3588041"/>
              <a:gd name="connsiteX23-6115" fmla="*/ 895985 w 1432560"/>
              <a:gd name="connsiteY23-6116" fmla="*/ 2578100 h 3588041"/>
              <a:gd name="connsiteX24-6117" fmla="*/ 1213485 w 1432560"/>
              <a:gd name="connsiteY24-6118" fmla="*/ 2533650 h 3588041"/>
              <a:gd name="connsiteX25-6119" fmla="*/ 1432560 w 1432560"/>
              <a:gd name="connsiteY25-6120" fmla="*/ 2626519 h 3588041"/>
              <a:gd name="connsiteX26-6121" fmla="*/ 1188085 w 1432560"/>
              <a:gd name="connsiteY26-6122" fmla="*/ 2590800 h 3588041"/>
              <a:gd name="connsiteX27-6123" fmla="*/ 832485 w 1432560"/>
              <a:gd name="connsiteY27-6124" fmla="*/ 2733675 h 3588041"/>
              <a:gd name="connsiteX28-6125" fmla="*/ 689610 w 1432560"/>
              <a:gd name="connsiteY28-6126" fmla="*/ 3086100 h 3588041"/>
              <a:gd name="connsiteX29-6127" fmla="*/ 918210 w 1432560"/>
              <a:gd name="connsiteY29-6128" fmla="*/ 3419475 h 3588041"/>
              <a:gd name="connsiteX30-6129" fmla="*/ 1016635 w 1432560"/>
              <a:gd name="connsiteY30-6130" fmla="*/ 3581400 h 3588041"/>
              <a:gd name="connsiteX0-6131" fmla="*/ 1016635 w 1432560"/>
              <a:gd name="connsiteY0-6132" fmla="*/ 3581400 h 3588041"/>
              <a:gd name="connsiteX1-6133" fmla="*/ 591185 w 1432560"/>
              <a:gd name="connsiteY1-6134" fmla="*/ 3587750 h 3588041"/>
              <a:gd name="connsiteX2-6135" fmla="*/ 394335 w 1432560"/>
              <a:gd name="connsiteY2-6136" fmla="*/ 3076575 h 3588041"/>
              <a:gd name="connsiteX3-6137" fmla="*/ 746760 w 1432560"/>
              <a:gd name="connsiteY3-6138" fmla="*/ 2381250 h 3588041"/>
              <a:gd name="connsiteX4-6139" fmla="*/ 560070 w 1432560"/>
              <a:gd name="connsiteY4-6140" fmla="*/ 1922145 h 3588041"/>
              <a:gd name="connsiteX5-6141" fmla="*/ 0 w 1432560"/>
              <a:gd name="connsiteY5-6142" fmla="*/ 1870710 h 3588041"/>
              <a:gd name="connsiteX6-6143" fmla="*/ 394335 w 1432560"/>
              <a:gd name="connsiteY6-6144" fmla="*/ 1743075 h 3588041"/>
              <a:gd name="connsiteX7-6145" fmla="*/ 641985 w 1432560"/>
              <a:gd name="connsiteY7-6146" fmla="*/ 1876425 h 3588041"/>
              <a:gd name="connsiteX8-6147" fmla="*/ 822960 w 1432560"/>
              <a:gd name="connsiteY8-6148" fmla="*/ 1333500 h 3588041"/>
              <a:gd name="connsiteX9-6149" fmla="*/ 763429 w 1432560"/>
              <a:gd name="connsiteY9-6150" fmla="*/ 823913 h 3588041"/>
              <a:gd name="connsiteX10-6151" fmla="*/ 387985 w 1432560"/>
              <a:gd name="connsiteY10-6152" fmla="*/ 695325 h 3588041"/>
              <a:gd name="connsiteX11-6153" fmla="*/ 781686 w 1432560"/>
              <a:gd name="connsiteY11-6154" fmla="*/ 724693 h 3588041"/>
              <a:gd name="connsiteX12-6155" fmla="*/ 799148 w 1432560"/>
              <a:gd name="connsiteY12-6156" fmla="*/ 441325 h 3588041"/>
              <a:gd name="connsiteX13-6157" fmla="*/ 886460 w 1432560"/>
              <a:gd name="connsiteY13-6158" fmla="*/ 0 h 3588041"/>
              <a:gd name="connsiteX14-6159" fmla="*/ 857885 w 1432560"/>
              <a:gd name="connsiteY14-6160" fmla="*/ 679450 h 3588041"/>
              <a:gd name="connsiteX15-6161" fmla="*/ 921385 w 1432560"/>
              <a:gd name="connsiteY15-6162" fmla="*/ 1047750 h 3588041"/>
              <a:gd name="connsiteX16-6163" fmla="*/ 930910 w 1432560"/>
              <a:gd name="connsiteY16-6164" fmla="*/ 1295400 h 3588041"/>
              <a:gd name="connsiteX17-6165" fmla="*/ 1102360 w 1432560"/>
              <a:gd name="connsiteY17-6166" fmla="*/ 1187450 h 3588041"/>
              <a:gd name="connsiteX18-6167" fmla="*/ 1375410 w 1432560"/>
              <a:gd name="connsiteY18-6168" fmla="*/ 1171575 h 3588041"/>
              <a:gd name="connsiteX19-6169" fmla="*/ 1108710 w 1432560"/>
              <a:gd name="connsiteY19-6170" fmla="*/ 1254125 h 3588041"/>
              <a:gd name="connsiteX20-6171" fmla="*/ 889635 w 1432560"/>
              <a:gd name="connsiteY20-6172" fmla="*/ 1527175 h 3588041"/>
              <a:gd name="connsiteX21-6173" fmla="*/ 835660 w 1432560"/>
              <a:gd name="connsiteY21-6174" fmla="*/ 1895475 h 3588041"/>
              <a:gd name="connsiteX22-6175" fmla="*/ 1003935 w 1432560"/>
              <a:gd name="connsiteY22-6176" fmla="*/ 2308225 h 3588041"/>
              <a:gd name="connsiteX23-6177" fmla="*/ 895985 w 1432560"/>
              <a:gd name="connsiteY23-6178" fmla="*/ 2578100 h 3588041"/>
              <a:gd name="connsiteX24-6179" fmla="*/ 1213485 w 1432560"/>
              <a:gd name="connsiteY24-6180" fmla="*/ 2533650 h 3588041"/>
              <a:gd name="connsiteX25-6181" fmla="*/ 1432560 w 1432560"/>
              <a:gd name="connsiteY25-6182" fmla="*/ 2626519 h 3588041"/>
              <a:gd name="connsiteX26-6183" fmla="*/ 1188085 w 1432560"/>
              <a:gd name="connsiteY26-6184" fmla="*/ 2590800 h 3588041"/>
              <a:gd name="connsiteX27-6185" fmla="*/ 832485 w 1432560"/>
              <a:gd name="connsiteY27-6186" fmla="*/ 2733675 h 3588041"/>
              <a:gd name="connsiteX28-6187" fmla="*/ 689610 w 1432560"/>
              <a:gd name="connsiteY28-6188" fmla="*/ 3086100 h 3588041"/>
              <a:gd name="connsiteX29-6189" fmla="*/ 918210 w 1432560"/>
              <a:gd name="connsiteY29-6190" fmla="*/ 3419475 h 3588041"/>
              <a:gd name="connsiteX30-6191" fmla="*/ 1016635 w 1432560"/>
              <a:gd name="connsiteY30-6192" fmla="*/ 3581400 h 3588041"/>
              <a:gd name="connsiteX0-6193" fmla="*/ 1016635 w 1432560"/>
              <a:gd name="connsiteY0-6194" fmla="*/ 3581400 h 3588041"/>
              <a:gd name="connsiteX1-6195" fmla="*/ 591185 w 1432560"/>
              <a:gd name="connsiteY1-6196" fmla="*/ 3587750 h 3588041"/>
              <a:gd name="connsiteX2-6197" fmla="*/ 394335 w 1432560"/>
              <a:gd name="connsiteY2-6198" fmla="*/ 3076575 h 3588041"/>
              <a:gd name="connsiteX3-6199" fmla="*/ 746760 w 1432560"/>
              <a:gd name="connsiteY3-6200" fmla="*/ 2381250 h 3588041"/>
              <a:gd name="connsiteX4-6201" fmla="*/ 560070 w 1432560"/>
              <a:gd name="connsiteY4-6202" fmla="*/ 1922145 h 3588041"/>
              <a:gd name="connsiteX5-6203" fmla="*/ 0 w 1432560"/>
              <a:gd name="connsiteY5-6204" fmla="*/ 1870710 h 3588041"/>
              <a:gd name="connsiteX6-6205" fmla="*/ 394335 w 1432560"/>
              <a:gd name="connsiteY6-6206" fmla="*/ 1743075 h 3588041"/>
              <a:gd name="connsiteX7-6207" fmla="*/ 641985 w 1432560"/>
              <a:gd name="connsiteY7-6208" fmla="*/ 1876425 h 3588041"/>
              <a:gd name="connsiteX8-6209" fmla="*/ 822960 w 1432560"/>
              <a:gd name="connsiteY8-6210" fmla="*/ 1333500 h 3588041"/>
              <a:gd name="connsiteX9-6211" fmla="*/ 763429 w 1432560"/>
              <a:gd name="connsiteY9-6212" fmla="*/ 823913 h 3588041"/>
              <a:gd name="connsiteX10-6213" fmla="*/ 387985 w 1432560"/>
              <a:gd name="connsiteY10-6214" fmla="*/ 695325 h 3588041"/>
              <a:gd name="connsiteX11-6215" fmla="*/ 781686 w 1432560"/>
              <a:gd name="connsiteY11-6216" fmla="*/ 724693 h 3588041"/>
              <a:gd name="connsiteX12-6217" fmla="*/ 799148 w 1432560"/>
              <a:gd name="connsiteY12-6218" fmla="*/ 441325 h 3588041"/>
              <a:gd name="connsiteX13-6219" fmla="*/ 886460 w 1432560"/>
              <a:gd name="connsiteY13-6220" fmla="*/ 0 h 3588041"/>
              <a:gd name="connsiteX14-6221" fmla="*/ 857885 w 1432560"/>
              <a:gd name="connsiteY14-6222" fmla="*/ 679450 h 3588041"/>
              <a:gd name="connsiteX15-6223" fmla="*/ 921385 w 1432560"/>
              <a:gd name="connsiteY15-6224" fmla="*/ 1047750 h 3588041"/>
              <a:gd name="connsiteX16-6225" fmla="*/ 930910 w 1432560"/>
              <a:gd name="connsiteY16-6226" fmla="*/ 1295400 h 3588041"/>
              <a:gd name="connsiteX17-6227" fmla="*/ 1102360 w 1432560"/>
              <a:gd name="connsiteY17-6228" fmla="*/ 1187450 h 3588041"/>
              <a:gd name="connsiteX18-6229" fmla="*/ 1375410 w 1432560"/>
              <a:gd name="connsiteY18-6230" fmla="*/ 1171575 h 3588041"/>
              <a:gd name="connsiteX19-6231" fmla="*/ 1108710 w 1432560"/>
              <a:gd name="connsiteY19-6232" fmla="*/ 1254125 h 3588041"/>
              <a:gd name="connsiteX20-6233" fmla="*/ 889635 w 1432560"/>
              <a:gd name="connsiteY20-6234" fmla="*/ 1527175 h 3588041"/>
              <a:gd name="connsiteX21-6235" fmla="*/ 835660 w 1432560"/>
              <a:gd name="connsiteY21-6236" fmla="*/ 1895475 h 3588041"/>
              <a:gd name="connsiteX22-6237" fmla="*/ 1003935 w 1432560"/>
              <a:gd name="connsiteY22-6238" fmla="*/ 2308225 h 3588041"/>
              <a:gd name="connsiteX23-6239" fmla="*/ 895985 w 1432560"/>
              <a:gd name="connsiteY23-6240" fmla="*/ 2578100 h 3588041"/>
              <a:gd name="connsiteX24-6241" fmla="*/ 1213485 w 1432560"/>
              <a:gd name="connsiteY24-6242" fmla="*/ 2533650 h 3588041"/>
              <a:gd name="connsiteX25-6243" fmla="*/ 1432560 w 1432560"/>
              <a:gd name="connsiteY25-6244" fmla="*/ 2626519 h 3588041"/>
              <a:gd name="connsiteX26-6245" fmla="*/ 1188085 w 1432560"/>
              <a:gd name="connsiteY26-6246" fmla="*/ 2590800 h 3588041"/>
              <a:gd name="connsiteX27-6247" fmla="*/ 832485 w 1432560"/>
              <a:gd name="connsiteY27-6248" fmla="*/ 2733675 h 3588041"/>
              <a:gd name="connsiteX28-6249" fmla="*/ 689610 w 1432560"/>
              <a:gd name="connsiteY28-6250" fmla="*/ 3086100 h 3588041"/>
              <a:gd name="connsiteX29-6251" fmla="*/ 918210 w 1432560"/>
              <a:gd name="connsiteY29-6252" fmla="*/ 3419475 h 3588041"/>
              <a:gd name="connsiteX30-6253" fmla="*/ 1016635 w 1432560"/>
              <a:gd name="connsiteY30-6254" fmla="*/ 3581400 h 3588041"/>
              <a:gd name="connsiteX0-6255" fmla="*/ 1016635 w 1432560"/>
              <a:gd name="connsiteY0-6256" fmla="*/ 3581400 h 3588041"/>
              <a:gd name="connsiteX1-6257" fmla="*/ 591185 w 1432560"/>
              <a:gd name="connsiteY1-6258" fmla="*/ 3587750 h 3588041"/>
              <a:gd name="connsiteX2-6259" fmla="*/ 394335 w 1432560"/>
              <a:gd name="connsiteY2-6260" fmla="*/ 3076575 h 3588041"/>
              <a:gd name="connsiteX3-6261" fmla="*/ 746760 w 1432560"/>
              <a:gd name="connsiteY3-6262" fmla="*/ 2381250 h 3588041"/>
              <a:gd name="connsiteX4-6263" fmla="*/ 560070 w 1432560"/>
              <a:gd name="connsiteY4-6264" fmla="*/ 1922145 h 3588041"/>
              <a:gd name="connsiteX5-6265" fmla="*/ 0 w 1432560"/>
              <a:gd name="connsiteY5-6266" fmla="*/ 1870710 h 3588041"/>
              <a:gd name="connsiteX6-6267" fmla="*/ 400685 w 1432560"/>
              <a:gd name="connsiteY6-6268" fmla="*/ 1771650 h 3588041"/>
              <a:gd name="connsiteX7-6269" fmla="*/ 641985 w 1432560"/>
              <a:gd name="connsiteY7-6270" fmla="*/ 1876425 h 3588041"/>
              <a:gd name="connsiteX8-6271" fmla="*/ 822960 w 1432560"/>
              <a:gd name="connsiteY8-6272" fmla="*/ 1333500 h 3588041"/>
              <a:gd name="connsiteX9-6273" fmla="*/ 763429 w 1432560"/>
              <a:gd name="connsiteY9-6274" fmla="*/ 823913 h 3588041"/>
              <a:gd name="connsiteX10-6275" fmla="*/ 387985 w 1432560"/>
              <a:gd name="connsiteY10-6276" fmla="*/ 695325 h 3588041"/>
              <a:gd name="connsiteX11-6277" fmla="*/ 781686 w 1432560"/>
              <a:gd name="connsiteY11-6278" fmla="*/ 724693 h 3588041"/>
              <a:gd name="connsiteX12-6279" fmla="*/ 799148 w 1432560"/>
              <a:gd name="connsiteY12-6280" fmla="*/ 441325 h 3588041"/>
              <a:gd name="connsiteX13-6281" fmla="*/ 886460 w 1432560"/>
              <a:gd name="connsiteY13-6282" fmla="*/ 0 h 3588041"/>
              <a:gd name="connsiteX14-6283" fmla="*/ 857885 w 1432560"/>
              <a:gd name="connsiteY14-6284" fmla="*/ 679450 h 3588041"/>
              <a:gd name="connsiteX15-6285" fmla="*/ 921385 w 1432560"/>
              <a:gd name="connsiteY15-6286" fmla="*/ 1047750 h 3588041"/>
              <a:gd name="connsiteX16-6287" fmla="*/ 930910 w 1432560"/>
              <a:gd name="connsiteY16-6288" fmla="*/ 1295400 h 3588041"/>
              <a:gd name="connsiteX17-6289" fmla="*/ 1102360 w 1432560"/>
              <a:gd name="connsiteY17-6290" fmla="*/ 1187450 h 3588041"/>
              <a:gd name="connsiteX18-6291" fmla="*/ 1375410 w 1432560"/>
              <a:gd name="connsiteY18-6292" fmla="*/ 1171575 h 3588041"/>
              <a:gd name="connsiteX19-6293" fmla="*/ 1108710 w 1432560"/>
              <a:gd name="connsiteY19-6294" fmla="*/ 1254125 h 3588041"/>
              <a:gd name="connsiteX20-6295" fmla="*/ 889635 w 1432560"/>
              <a:gd name="connsiteY20-6296" fmla="*/ 1527175 h 3588041"/>
              <a:gd name="connsiteX21-6297" fmla="*/ 835660 w 1432560"/>
              <a:gd name="connsiteY21-6298" fmla="*/ 1895475 h 3588041"/>
              <a:gd name="connsiteX22-6299" fmla="*/ 1003935 w 1432560"/>
              <a:gd name="connsiteY22-6300" fmla="*/ 2308225 h 3588041"/>
              <a:gd name="connsiteX23-6301" fmla="*/ 895985 w 1432560"/>
              <a:gd name="connsiteY23-6302" fmla="*/ 2578100 h 3588041"/>
              <a:gd name="connsiteX24-6303" fmla="*/ 1213485 w 1432560"/>
              <a:gd name="connsiteY24-6304" fmla="*/ 2533650 h 3588041"/>
              <a:gd name="connsiteX25-6305" fmla="*/ 1432560 w 1432560"/>
              <a:gd name="connsiteY25-6306" fmla="*/ 2626519 h 3588041"/>
              <a:gd name="connsiteX26-6307" fmla="*/ 1188085 w 1432560"/>
              <a:gd name="connsiteY26-6308" fmla="*/ 2590800 h 3588041"/>
              <a:gd name="connsiteX27-6309" fmla="*/ 832485 w 1432560"/>
              <a:gd name="connsiteY27-6310" fmla="*/ 2733675 h 3588041"/>
              <a:gd name="connsiteX28-6311" fmla="*/ 689610 w 1432560"/>
              <a:gd name="connsiteY28-6312" fmla="*/ 3086100 h 3588041"/>
              <a:gd name="connsiteX29-6313" fmla="*/ 918210 w 1432560"/>
              <a:gd name="connsiteY29-6314" fmla="*/ 3419475 h 3588041"/>
              <a:gd name="connsiteX30-6315" fmla="*/ 1016635 w 1432560"/>
              <a:gd name="connsiteY30-6316" fmla="*/ 3581400 h 3588041"/>
              <a:gd name="connsiteX0-6317" fmla="*/ 1016635 w 1432560"/>
              <a:gd name="connsiteY0-6318" fmla="*/ 3581400 h 3588041"/>
              <a:gd name="connsiteX1-6319" fmla="*/ 591185 w 1432560"/>
              <a:gd name="connsiteY1-6320" fmla="*/ 3587750 h 3588041"/>
              <a:gd name="connsiteX2-6321" fmla="*/ 394335 w 1432560"/>
              <a:gd name="connsiteY2-6322" fmla="*/ 3076575 h 3588041"/>
              <a:gd name="connsiteX3-6323" fmla="*/ 746760 w 1432560"/>
              <a:gd name="connsiteY3-6324" fmla="*/ 2381250 h 3588041"/>
              <a:gd name="connsiteX4-6325" fmla="*/ 560070 w 1432560"/>
              <a:gd name="connsiteY4-6326" fmla="*/ 1922145 h 3588041"/>
              <a:gd name="connsiteX5-6327" fmla="*/ 0 w 1432560"/>
              <a:gd name="connsiteY5-6328" fmla="*/ 1870710 h 3588041"/>
              <a:gd name="connsiteX6-6329" fmla="*/ 400685 w 1432560"/>
              <a:gd name="connsiteY6-6330" fmla="*/ 1771650 h 3588041"/>
              <a:gd name="connsiteX7-6331" fmla="*/ 641985 w 1432560"/>
              <a:gd name="connsiteY7-6332" fmla="*/ 1876425 h 3588041"/>
              <a:gd name="connsiteX8-6333" fmla="*/ 822960 w 1432560"/>
              <a:gd name="connsiteY8-6334" fmla="*/ 1333500 h 3588041"/>
              <a:gd name="connsiteX9-6335" fmla="*/ 763429 w 1432560"/>
              <a:gd name="connsiteY9-6336" fmla="*/ 823913 h 3588041"/>
              <a:gd name="connsiteX10-6337" fmla="*/ 387985 w 1432560"/>
              <a:gd name="connsiteY10-6338" fmla="*/ 695325 h 3588041"/>
              <a:gd name="connsiteX11-6339" fmla="*/ 781686 w 1432560"/>
              <a:gd name="connsiteY11-6340" fmla="*/ 724693 h 3588041"/>
              <a:gd name="connsiteX12-6341" fmla="*/ 799148 w 1432560"/>
              <a:gd name="connsiteY12-6342" fmla="*/ 441325 h 3588041"/>
              <a:gd name="connsiteX13-6343" fmla="*/ 886460 w 1432560"/>
              <a:gd name="connsiteY13-6344" fmla="*/ 0 h 3588041"/>
              <a:gd name="connsiteX14-6345" fmla="*/ 857885 w 1432560"/>
              <a:gd name="connsiteY14-6346" fmla="*/ 679450 h 3588041"/>
              <a:gd name="connsiteX15-6347" fmla="*/ 921385 w 1432560"/>
              <a:gd name="connsiteY15-6348" fmla="*/ 1047750 h 3588041"/>
              <a:gd name="connsiteX16-6349" fmla="*/ 930910 w 1432560"/>
              <a:gd name="connsiteY16-6350" fmla="*/ 1295400 h 3588041"/>
              <a:gd name="connsiteX17-6351" fmla="*/ 1102360 w 1432560"/>
              <a:gd name="connsiteY17-6352" fmla="*/ 1187450 h 3588041"/>
              <a:gd name="connsiteX18-6353" fmla="*/ 1375410 w 1432560"/>
              <a:gd name="connsiteY18-6354" fmla="*/ 1171575 h 3588041"/>
              <a:gd name="connsiteX19-6355" fmla="*/ 1108710 w 1432560"/>
              <a:gd name="connsiteY19-6356" fmla="*/ 1254125 h 3588041"/>
              <a:gd name="connsiteX20-6357" fmla="*/ 889635 w 1432560"/>
              <a:gd name="connsiteY20-6358" fmla="*/ 1527175 h 3588041"/>
              <a:gd name="connsiteX21-6359" fmla="*/ 835660 w 1432560"/>
              <a:gd name="connsiteY21-6360" fmla="*/ 1895475 h 3588041"/>
              <a:gd name="connsiteX22-6361" fmla="*/ 1003935 w 1432560"/>
              <a:gd name="connsiteY22-6362" fmla="*/ 2308225 h 3588041"/>
              <a:gd name="connsiteX23-6363" fmla="*/ 895985 w 1432560"/>
              <a:gd name="connsiteY23-6364" fmla="*/ 2578100 h 3588041"/>
              <a:gd name="connsiteX24-6365" fmla="*/ 1213485 w 1432560"/>
              <a:gd name="connsiteY24-6366" fmla="*/ 2533650 h 3588041"/>
              <a:gd name="connsiteX25-6367" fmla="*/ 1432560 w 1432560"/>
              <a:gd name="connsiteY25-6368" fmla="*/ 2626519 h 3588041"/>
              <a:gd name="connsiteX26-6369" fmla="*/ 1188085 w 1432560"/>
              <a:gd name="connsiteY26-6370" fmla="*/ 2590800 h 3588041"/>
              <a:gd name="connsiteX27-6371" fmla="*/ 832485 w 1432560"/>
              <a:gd name="connsiteY27-6372" fmla="*/ 2733675 h 3588041"/>
              <a:gd name="connsiteX28-6373" fmla="*/ 689610 w 1432560"/>
              <a:gd name="connsiteY28-6374" fmla="*/ 3086100 h 3588041"/>
              <a:gd name="connsiteX29-6375" fmla="*/ 918210 w 1432560"/>
              <a:gd name="connsiteY29-6376" fmla="*/ 3419475 h 3588041"/>
              <a:gd name="connsiteX30-6377" fmla="*/ 1016635 w 1432560"/>
              <a:gd name="connsiteY30-6378" fmla="*/ 3581400 h 3588041"/>
              <a:gd name="connsiteX0-6379" fmla="*/ 1016635 w 1432560"/>
              <a:gd name="connsiteY0-6380" fmla="*/ 3581400 h 3588041"/>
              <a:gd name="connsiteX1-6381" fmla="*/ 591185 w 1432560"/>
              <a:gd name="connsiteY1-6382" fmla="*/ 3587750 h 3588041"/>
              <a:gd name="connsiteX2-6383" fmla="*/ 394335 w 1432560"/>
              <a:gd name="connsiteY2-6384" fmla="*/ 3076575 h 3588041"/>
              <a:gd name="connsiteX3-6385" fmla="*/ 746760 w 1432560"/>
              <a:gd name="connsiteY3-6386" fmla="*/ 2381250 h 3588041"/>
              <a:gd name="connsiteX4-6387" fmla="*/ 560070 w 1432560"/>
              <a:gd name="connsiteY4-6388" fmla="*/ 1922145 h 3588041"/>
              <a:gd name="connsiteX5-6389" fmla="*/ 0 w 1432560"/>
              <a:gd name="connsiteY5-6390" fmla="*/ 1870710 h 3588041"/>
              <a:gd name="connsiteX6-6391" fmla="*/ 422910 w 1432560"/>
              <a:gd name="connsiteY6-6392" fmla="*/ 1787525 h 3588041"/>
              <a:gd name="connsiteX7-6393" fmla="*/ 641985 w 1432560"/>
              <a:gd name="connsiteY7-6394" fmla="*/ 1876425 h 3588041"/>
              <a:gd name="connsiteX8-6395" fmla="*/ 822960 w 1432560"/>
              <a:gd name="connsiteY8-6396" fmla="*/ 1333500 h 3588041"/>
              <a:gd name="connsiteX9-6397" fmla="*/ 763429 w 1432560"/>
              <a:gd name="connsiteY9-6398" fmla="*/ 823913 h 3588041"/>
              <a:gd name="connsiteX10-6399" fmla="*/ 387985 w 1432560"/>
              <a:gd name="connsiteY10-6400" fmla="*/ 695325 h 3588041"/>
              <a:gd name="connsiteX11-6401" fmla="*/ 781686 w 1432560"/>
              <a:gd name="connsiteY11-6402" fmla="*/ 724693 h 3588041"/>
              <a:gd name="connsiteX12-6403" fmla="*/ 799148 w 1432560"/>
              <a:gd name="connsiteY12-6404" fmla="*/ 441325 h 3588041"/>
              <a:gd name="connsiteX13-6405" fmla="*/ 886460 w 1432560"/>
              <a:gd name="connsiteY13-6406" fmla="*/ 0 h 3588041"/>
              <a:gd name="connsiteX14-6407" fmla="*/ 857885 w 1432560"/>
              <a:gd name="connsiteY14-6408" fmla="*/ 679450 h 3588041"/>
              <a:gd name="connsiteX15-6409" fmla="*/ 921385 w 1432560"/>
              <a:gd name="connsiteY15-6410" fmla="*/ 1047750 h 3588041"/>
              <a:gd name="connsiteX16-6411" fmla="*/ 930910 w 1432560"/>
              <a:gd name="connsiteY16-6412" fmla="*/ 1295400 h 3588041"/>
              <a:gd name="connsiteX17-6413" fmla="*/ 1102360 w 1432560"/>
              <a:gd name="connsiteY17-6414" fmla="*/ 1187450 h 3588041"/>
              <a:gd name="connsiteX18-6415" fmla="*/ 1375410 w 1432560"/>
              <a:gd name="connsiteY18-6416" fmla="*/ 1171575 h 3588041"/>
              <a:gd name="connsiteX19-6417" fmla="*/ 1108710 w 1432560"/>
              <a:gd name="connsiteY19-6418" fmla="*/ 1254125 h 3588041"/>
              <a:gd name="connsiteX20-6419" fmla="*/ 889635 w 1432560"/>
              <a:gd name="connsiteY20-6420" fmla="*/ 1527175 h 3588041"/>
              <a:gd name="connsiteX21-6421" fmla="*/ 835660 w 1432560"/>
              <a:gd name="connsiteY21-6422" fmla="*/ 1895475 h 3588041"/>
              <a:gd name="connsiteX22-6423" fmla="*/ 1003935 w 1432560"/>
              <a:gd name="connsiteY22-6424" fmla="*/ 2308225 h 3588041"/>
              <a:gd name="connsiteX23-6425" fmla="*/ 895985 w 1432560"/>
              <a:gd name="connsiteY23-6426" fmla="*/ 2578100 h 3588041"/>
              <a:gd name="connsiteX24-6427" fmla="*/ 1213485 w 1432560"/>
              <a:gd name="connsiteY24-6428" fmla="*/ 2533650 h 3588041"/>
              <a:gd name="connsiteX25-6429" fmla="*/ 1432560 w 1432560"/>
              <a:gd name="connsiteY25-6430" fmla="*/ 2626519 h 3588041"/>
              <a:gd name="connsiteX26-6431" fmla="*/ 1188085 w 1432560"/>
              <a:gd name="connsiteY26-6432" fmla="*/ 2590800 h 3588041"/>
              <a:gd name="connsiteX27-6433" fmla="*/ 832485 w 1432560"/>
              <a:gd name="connsiteY27-6434" fmla="*/ 2733675 h 3588041"/>
              <a:gd name="connsiteX28-6435" fmla="*/ 689610 w 1432560"/>
              <a:gd name="connsiteY28-6436" fmla="*/ 3086100 h 3588041"/>
              <a:gd name="connsiteX29-6437" fmla="*/ 918210 w 1432560"/>
              <a:gd name="connsiteY29-6438" fmla="*/ 3419475 h 3588041"/>
              <a:gd name="connsiteX30-6439" fmla="*/ 1016635 w 1432560"/>
              <a:gd name="connsiteY30-6440" fmla="*/ 3581400 h 3588041"/>
              <a:gd name="connsiteX0-6441" fmla="*/ 1016635 w 1432560"/>
              <a:gd name="connsiteY0-6442" fmla="*/ 3581400 h 3588041"/>
              <a:gd name="connsiteX1-6443" fmla="*/ 591185 w 1432560"/>
              <a:gd name="connsiteY1-6444" fmla="*/ 3587750 h 3588041"/>
              <a:gd name="connsiteX2-6445" fmla="*/ 394335 w 1432560"/>
              <a:gd name="connsiteY2-6446" fmla="*/ 3076575 h 3588041"/>
              <a:gd name="connsiteX3-6447" fmla="*/ 746760 w 1432560"/>
              <a:gd name="connsiteY3-6448" fmla="*/ 2381250 h 3588041"/>
              <a:gd name="connsiteX4-6449" fmla="*/ 569595 w 1432560"/>
              <a:gd name="connsiteY4-6450" fmla="*/ 1925320 h 3588041"/>
              <a:gd name="connsiteX5-6451" fmla="*/ 0 w 1432560"/>
              <a:gd name="connsiteY5-6452" fmla="*/ 1870710 h 3588041"/>
              <a:gd name="connsiteX6-6453" fmla="*/ 422910 w 1432560"/>
              <a:gd name="connsiteY6-6454" fmla="*/ 1787525 h 3588041"/>
              <a:gd name="connsiteX7-6455" fmla="*/ 641985 w 1432560"/>
              <a:gd name="connsiteY7-6456" fmla="*/ 1876425 h 3588041"/>
              <a:gd name="connsiteX8-6457" fmla="*/ 822960 w 1432560"/>
              <a:gd name="connsiteY8-6458" fmla="*/ 1333500 h 3588041"/>
              <a:gd name="connsiteX9-6459" fmla="*/ 763429 w 1432560"/>
              <a:gd name="connsiteY9-6460" fmla="*/ 823913 h 3588041"/>
              <a:gd name="connsiteX10-6461" fmla="*/ 387985 w 1432560"/>
              <a:gd name="connsiteY10-6462" fmla="*/ 695325 h 3588041"/>
              <a:gd name="connsiteX11-6463" fmla="*/ 781686 w 1432560"/>
              <a:gd name="connsiteY11-6464" fmla="*/ 724693 h 3588041"/>
              <a:gd name="connsiteX12-6465" fmla="*/ 799148 w 1432560"/>
              <a:gd name="connsiteY12-6466" fmla="*/ 441325 h 3588041"/>
              <a:gd name="connsiteX13-6467" fmla="*/ 886460 w 1432560"/>
              <a:gd name="connsiteY13-6468" fmla="*/ 0 h 3588041"/>
              <a:gd name="connsiteX14-6469" fmla="*/ 857885 w 1432560"/>
              <a:gd name="connsiteY14-6470" fmla="*/ 679450 h 3588041"/>
              <a:gd name="connsiteX15-6471" fmla="*/ 921385 w 1432560"/>
              <a:gd name="connsiteY15-6472" fmla="*/ 1047750 h 3588041"/>
              <a:gd name="connsiteX16-6473" fmla="*/ 930910 w 1432560"/>
              <a:gd name="connsiteY16-6474" fmla="*/ 1295400 h 3588041"/>
              <a:gd name="connsiteX17-6475" fmla="*/ 1102360 w 1432560"/>
              <a:gd name="connsiteY17-6476" fmla="*/ 1187450 h 3588041"/>
              <a:gd name="connsiteX18-6477" fmla="*/ 1375410 w 1432560"/>
              <a:gd name="connsiteY18-6478" fmla="*/ 1171575 h 3588041"/>
              <a:gd name="connsiteX19-6479" fmla="*/ 1108710 w 1432560"/>
              <a:gd name="connsiteY19-6480" fmla="*/ 1254125 h 3588041"/>
              <a:gd name="connsiteX20-6481" fmla="*/ 889635 w 1432560"/>
              <a:gd name="connsiteY20-6482" fmla="*/ 1527175 h 3588041"/>
              <a:gd name="connsiteX21-6483" fmla="*/ 835660 w 1432560"/>
              <a:gd name="connsiteY21-6484" fmla="*/ 1895475 h 3588041"/>
              <a:gd name="connsiteX22-6485" fmla="*/ 1003935 w 1432560"/>
              <a:gd name="connsiteY22-6486" fmla="*/ 2308225 h 3588041"/>
              <a:gd name="connsiteX23-6487" fmla="*/ 895985 w 1432560"/>
              <a:gd name="connsiteY23-6488" fmla="*/ 2578100 h 3588041"/>
              <a:gd name="connsiteX24-6489" fmla="*/ 1213485 w 1432560"/>
              <a:gd name="connsiteY24-6490" fmla="*/ 2533650 h 3588041"/>
              <a:gd name="connsiteX25-6491" fmla="*/ 1432560 w 1432560"/>
              <a:gd name="connsiteY25-6492" fmla="*/ 2626519 h 3588041"/>
              <a:gd name="connsiteX26-6493" fmla="*/ 1188085 w 1432560"/>
              <a:gd name="connsiteY26-6494" fmla="*/ 2590800 h 3588041"/>
              <a:gd name="connsiteX27-6495" fmla="*/ 832485 w 1432560"/>
              <a:gd name="connsiteY27-6496" fmla="*/ 2733675 h 3588041"/>
              <a:gd name="connsiteX28-6497" fmla="*/ 689610 w 1432560"/>
              <a:gd name="connsiteY28-6498" fmla="*/ 3086100 h 3588041"/>
              <a:gd name="connsiteX29-6499" fmla="*/ 918210 w 1432560"/>
              <a:gd name="connsiteY29-6500" fmla="*/ 3419475 h 3588041"/>
              <a:gd name="connsiteX30-6501" fmla="*/ 1016635 w 1432560"/>
              <a:gd name="connsiteY30-6502" fmla="*/ 3581400 h 3588041"/>
              <a:gd name="connsiteX0-6503" fmla="*/ 1016635 w 1432560"/>
              <a:gd name="connsiteY0-6504" fmla="*/ 3581400 h 3588041"/>
              <a:gd name="connsiteX1-6505" fmla="*/ 591185 w 1432560"/>
              <a:gd name="connsiteY1-6506" fmla="*/ 3587750 h 3588041"/>
              <a:gd name="connsiteX2-6507" fmla="*/ 394335 w 1432560"/>
              <a:gd name="connsiteY2-6508" fmla="*/ 3076575 h 3588041"/>
              <a:gd name="connsiteX3-6509" fmla="*/ 746760 w 1432560"/>
              <a:gd name="connsiteY3-6510" fmla="*/ 2381250 h 3588041"/>
              <a:gd name="connsiteX4-6511" fmla="*/ 582295 w 1432560"/>
              <a:gd name="connsiteY4-6512" fmla="*/ 1953895 h 3588041"/>
              <a:gd name="connsiteX5-6513" fmla="*/ 0 w 1432560"/>
              <a:gd name="connsiteY5-6514" fmla="*/ 1870710 h 3588041"/>
              <a:gd name="connsiteX6-6515" fmla="*/ 422910 w 1432560"/>
              <a:gd name="connsiteY6-6516" fmla="*/ 1787525 h 3588041"/>
              <a:gd name="connsiteX7-6517" fmla="*/ 641985 w 1432560"/>
              <a:gd name="connsiteY7-6518" fmla="*/ 1876425 h 3588041"/>
              <a:gd name="connsiteX8-6519" fmla="*/ 822960 w 1432560"/>
              <a:gd name="connsiteY8-6520" fmla="*/ 1333500 h 3588041"/>
              <a:gd name="connsiteX9-6521" fmla="*/ 763429 w 1432560"/>
              <a:gd name="connsiteY9-6522" fmla="*/ 823913 h 3588041"/>
              <a:gd name="connsiteX10-6523" fmla="*/ 387985 w 1432560"/>
              <a:gd name="connsiteY10-6524" fmla="*/ 695325 h 3588041"/>
              <a:gd name="connsiteX11-6525" fmla="*/ 781686 w 1432560"/>
              <a:gd name="connsiteY11-6526" fmla="*/ 724693 h 3588041"/>
              <a:gd name="connsiteX12-6527" fmla="*/ 799148 w 1432560"/>
              <a:gd name="connsiteY12-6528" fmla="*/ 441325 h 3588041"/>
              <a:gd name="connsiteX13-6529" fmla="*/ 886460 w 1432560"/>
              <a:gd name="connsiteY13-6530" fmla="*/ 0 h 3588041"/>
              <a:gd name="connsiteX14-6531" fmla="*/ 857885 w 1432560"/>
              <a:gd name="connsiteY14-6532" fmla="*/ 679450 h 3588041"/>
              <a:gd name="connsiteX15-6533" fmla="*/ 921385 w 1432560"/>
              <a:gd name="connsiteY15-6534" fmla="*/ 1047750 h 3588041"/>
              <a:gd name="connsiteX16-6535" fmla="*/ 930910 w 1432560"/>
              <a:gd name="connsiteY16-6536" fmla="*/ 1295400 h 3588041"/>
              <a:gd name="connsiteX17-6537" fmla="*/ 1102360 w 1432560"/>
              <a:gd name="connsiteY17-6538" fmla="*/ 1187450 h 3588041"/>
              <a:gd name="connsiteX18-6539" fmla="*/ 1375410 w 1432560"/>
              <a:gd name="connsiteY18-6540" fmla="*/ 1171575 h 3588041"/>
              <a:gd name="connsiteX19-6541" fmla="*/ 1108710 w 1432560"/>
              <a:gd name="connsiteY19-6542" fmla="*/ 1254125 h 3588041"/>
              <a:gd name="connsiteX20-6543" fmla="*/ 889635 w 1432560"/>
              <a:gd name="connsiteY20-6544" fmla="*/ 1527175 h 3588041"/>
              <a:gd name="connsiteX21-6545" fmla="*/ 835660 w 1432560"/>
              <a:gd name="connsiteY21-6546" fmla="*/ 1895475 h 3588041"/>
              <a:gd name="connsiteX22-6547" fmla="*/ 1003935 w 1432560"/>
              <a:gd name="connsiteY22-6548" fmla="*/ 2308225 h 3588041"/>
              <a:gd name="connsiteX23-6549" fmla="*/ 895985 w 1432560"/>
              <a:gd name="connsiteY23-6550" fmla="*/ 2578100 h 3588041"/>
              <a:gd name="connsiteX24-6551" fmla="*/ 1213485 w 1432560"/>
              <a:gd name="connsiteY24-6552" fmla="*/ 2533650 h 3588041"/>
              <a:gd name="connsiteX25-6553" fmla="*/ 1432560 w 1432560"/>
              <a:gd name="connsiteY25-6554" fmla="*/ 2626519 h 3588041"/>
              <a:gd name="connsiteX26-6555" fmla="*/ 1188085 w 1432560"/>
              <a:gd name="connsiteY26-6556" fmla="*/ 2590800 h 3588041"/>
              <a:gd name="connsiteX27-6557" fmla="*/ 832485 w 1432560"/>
              <a:gd name="connsiteY27-6558" fmla="*/ 2733675 h 3588041"/>
              <a:gd name="connsiteX28-6559" fmla="*/ 689610 w 1432560"/>
              <a:gd name="connsiteY28-6560" fmla="*/ 3086100 h 3588041"/>
              <a:gd name="connsiteX29-6561" fmla="*/ 918210 w 1432560"/>
              <a:gd name="connsiteY29-6562" fmla="*/ 3419475 h 3588041"/>
              <a:gd name="connsiteX30-6563" fmla="*/ 1016635 w 1432560"/>
              <a:gd name="connsiteY30-6564" fmla="*/ 3581400 h 3588041"/>
              <a:gd name="connsiteX0-6565" fmla="*/ 1016635 w 1432560"/>
              <a:gd name="connsiteY0-6566" fmla="*/ 3581400 h 3588041"/>
              <a:gd name="connsiteX1-6567" fmla="*/ 591185 w 1432560"/>
              <a:gd name="connsiteY1-6568" fmla="*/ 3587750 h 3588041"/>
              <a:gd name="connsiteX2-6569" fmla="*/ 394335 w 1432560"/>
              <a:gd name="connsiteY2-6570" fmla="*/ 3076575 h 3588041"/>
              <a:gd name="connsiteX3-6571" fmla="*/ 746760 w 1432560"/>
              <a:gd name="connsiteY3-6572" fmla="*/ 2381250 h 3588041"/>
              <a:gd name="connsiteX4-6573" fmla="*/ 582295 w 1432560"/>
              <a:gd name="connsiteY4-6574" fmla="*/ 1953895 h 3588041"/>
              <a:gd name="connsiteX5-6575" fmla="*/ 0 w 1432560"/>
              <a:gd name="connsiteY5-6576" fmla="*/ 1870710 h 3588041"/>
              <a:gd name="connsiteX6-6577" fmla="*/ 422910 w 1432560"/>
              <a:gd name="connsiteY6-6578" fmla="*/ 1787525 h 3588041"/>
              <a:gd name="connsiteX7-6579" fmla="*/ 641985 w 1432560"/>
              <a:gd name="connsiteY7-6580" fmla="*/ 1876425 h 3588041"/>
              <a:gd name="connsiteX8-6581" fmla="*/ 822960 w 1432560"/>
              <a:gd name="connsiteY8-6582" fmla="*/ 1333500 h 3588041"/>
              <a:gd name="connsiteX9-6583" fmla="*/ 763429 w 1432560"/>
              <a:gd name="connsiteY9-6584" fmla="*/ 823913 h 3588041"/>
              <a:gd name="connsiteX10-6585" fmla="*/ 387985 w 1432560"/>
              <a:gd name="connsiteY10-6586" fmla="*/ 695325 h 3588041"/>
              <a:gd name="connsiteX11-6587" fmla="*/ 781686 w 1432560"/>
              <a:gd name="connsiteY11-6588" fmla="*/ 724693 h 3588041"/>
              <a:gd name="connsiteX12-6589" fmla="*/ 799148 w 1432560"/>
              <a:gd name="connsiteY12-6590" fmla="*/ 441325 h 3588041"/>
              <a:gd name="connsiteX13-6591" fmla="*/ 886460 w 1432560"/>
              <a:gd name="connsiteY13-6592" fmla="*/ 0 h 3588041"/>
              <a:gd name="connsiteX14-6593" fmla="*/ 857885 w 1432560"/>
              <a:gd name="connsiteY14-6594" fmla="*/ 679450 h 3588041"/>
              <a:gd name="connsiteX15-6595" fmla="*/ 921385 w 1432560"/>
              <a:gd name="connsiteY15-6596" fmla="*/ 1047750 h 3588041"/>
              <a:gd name="connsiteX16-6597" fmla="*/ 930910 w 1432560"/>
              <a:gd name="connsiteY16-6598" fmla="*/ 1295400 h 3588041"/>
              <a:gd name="connsiteX17-6599" fmla="*/ 1102360 w 1432560"/>
              <a:gd name="connsiteY17-6600" fmla="*/ 1187450 h 3588041"/>
              <a:gd name="connsiteX18-6601" fmla="*/ 1375410 w 1432560"/>
              <a:gd name="connsiteY18-6602" fmla="*/ 1171575 h 3588041"/>
              <a:gd name="connsiteX19-6603" fmla="*/ 1108710 w 1432560"/>
              <a:gd name="connsiteY19-6604" fmla="*/ 1254125 h 3588041"/>
              <a:gd name="connsiteX20-6605" fmla="*/ 889635 w 1432560"/>
              <a:gd name="connsiteY20-6606" fmla="*/ 1527175 h 3588041"/>
              <a:gd name="connsiteX21-6607" fmla="*/ 835660 w 1432560"/>
              <a:gd name="connsiteY21-6608" fmla="*/ 1895475 h 3588041"/>
              <a:gd name="connsiteX22-6609" fmla="*/ 1003935 w 1432560"/>
              <a:gd name="connsiteY22-6610" fmla="*/ 2308225 h 3588041"/>
              <a:gd name="connsiteX23-6611" fmla="*/ 895985 w 1432560"/>
              <a:gd name="connsiteY23-6612" fmla="*/ 2578100 h 3588041"/>
              <a:gd name="connsiteX24-6613" fmla="*/ 1165860 w 1432560"/>
              <a:gd name="connsiteY24-6614" fmla="*/ 2524125 h 3588041"/>
              <a:gd name="connsiteX25-6615" fmla="*/ 1432560 w 1432560"/>
              <a:gd name="connsiteY25-6616" fmla="*/ 2626519 h 3588041"/>
              <a:gd name="connsiteX26-6617" fmla="*/ 1188085 w 1432560"/>
              <a:gd name="connsiteY26-6618" fmla="*/ 2590800 h 3588041"/>
              <a:gd name="connsiteX27-6619" fmla="*/ 832485 w 1432560"/>
              <a:gd name="connsiteY27-6620" fmla="*/ 2733675 h 3588041"/>
              <a:gd name="connsiteX28-6621" fmla="*/ 689610 w 1432560"/>
              <a:gd name="connsiteY28-6622" fmla="*/ 3086100 h 3588041"/>
              <a:gd name="connsiteX29-6623" fmla="*/ 918210 w 1432560"/>
              <a:gd name="connsiteY29-6624" fmla="*/ 3419475 h 3588041"/>
              <a:gd name="connsiteX30-6625" fmla="*/ 1016635 w 1432560"/>
              <a:gd name="connsiteY30-6626" fmla="*/ 3581400 h 3588041"/>
              <a:gd name="connsiteX0-6627" fmla="*/ 1016635 w 1432560"/>
              <a:gd name="connsiteY0-6628" fmla="*/ 3581400 h 3588041"/>
              <a:gd name="connsiteX1-6629" fmla="*/ 591185 w 1432560"/>
              <a:gd name="connsiteY1-6630" fmla="*/ 3587750 h 3588041"/>
              <a:gd name="connsiteX2-6631" fmla="*/ 394335 w 1432560"/>
              <a:gd name="connsiteY2-6632" fmla="*/ 3076575 h 3588041"/>
              <a:gd name="connsiteX3-6633" fmla="*/ 746760 w 1432560"/>
              <a:gd name="connsiteY3-6634" fmla="*/ 2381250 h 3588041"/>
              <a:gd name="connsiteX4-6635" fmla="*/ 582295 w 1432560"/>
              <a:gd name="connsiteY4-6636" fmla="*/ 1953895 h 3588041"/>
              <a:gd name="connsiteX5-6637" fmla="*/ 0 w 1432560"/>
              <a:gd name="connsiteY5-6638" fmla="*/ 1870710 h 3588041"/>
              <a:gd name="connsiteX6-6639" fmla="*/ 422910 w 1432560"/>
              <a:gd name="connsiteY6-6640" fmla="*/ 1787525 h 3588041"/>
              <a:gd name="connsiteX7-6641" fmla="*/ 641985 w 1432560"/>
              <a:gd name="connsiteY7-6642" fmla="*/ 1876425 h 3588041"/>
              <a:gd name="connsiteX8-6643" fmla="*/ 822960 w 1432560"/>
              <a:gd name="connsiteY8-6644" fmla="*/ 1333500 h 3588041"/>
              <a:gd name="connsiteX9-6645" fmla="*/ 763429 w 1432560"/>
              <a:gd name="connsiteY9-6646" fmla="*/ 823913 h 3588041"/>
              <a:gd name="connsiteX10-6647" fmla="*/ 387985 w 1432560"/>
              <a:gd name="connsiteY10-6648" fmla="*/ 695325 h 3588041"/>
              <a:gd name="connsiteX11-6649" fmla="*/ 781686 w 1432560"/>
              <a:gd name="connsiteY11-6650" fmla="*/ 724693 h 3588041"/>
              <a:gd name="connsiteX12-6651" fmla="*/ 799148 w 1432560"/>
              <a:gd name="connsiteY12-6652" fmla="*/ 441325 h 3588041"/>
              <a:gd name="connsiteX13-6653" fmla="*/ 886460 w 1432560"/>
              <a:gd name="connsiteY13-6654" fmla="*/ 0 h 3588041"/>
              <a:gd name="connsiteX14-6655" fmla="*/ 857885 w 1432560"/>
              <a:gd name="connsiteY14-6656" fmla="*/ 679450 h 3588041"/>
              <a:gd name="connsiteX15-6657" fmla="*/ 921385 w 1432560"/>
              <a:gd name="connsiteY15-6658" fmla="*/ 1047750 h 3588041"/>
              <a:gd name="connsiteX16-6659" fmla="*/ 930910 w 1432560"/>
              <a:gd name="connsiteY16-6660" fmla="*/ 1295400 h 3588041"/>
              <a:gd name="connsiteX17-6661" fmla="*/ 1102360 w 1432560"/>
              <a:gd name="connsiteY17-6662" fmla="*/ 1187450 h 3588041"/>
              <a:gd name="connsiteX18-6663" fmla="*/ 1375410 w 1432560"/>
              <a:gd name="connsiteY18-6664" fmla="*/ 1171575 h 3588041"/>
              <a:gd name="connsiteX19-6665" fmla="*/ 1108710 w 1432560"/>
              <a:gd name="connsiteY19-6666" fmla="*/ 1254125 h 3588041"/>
              <a:gd name="connsiteX20-6667" fmla="*/ 889635 w 1432560"/>
              <a:gd name="connsiteY20-6668" fmla="*/ 1527175 h 3588041"/>
              <a:gd name="connsiteX21-6669" fmla="*/ 835660 w 1432560"/>
              <a:gd name="connsiteY21-6670" fmla="*/ 1895475 h 3588041"/>
              <a:gd name="connsiteX22-6671" fmla="*/ 1003935 w 1432560"/>
              <a:gd name="connsiteY22-6672" fmla="*/ 2308225 h 3588041"/>
              <a:gd name="connsiteX23-6673" fmla="*/ 895985 w 1432560"/>
              <a:gd name="connsiteY23-6674" fmla="*/ 2578100 h 3588041"/>
              <a:gd name="connsiteX24-6675" fmla="*/ 1165860 w 1432560"/>
              <a:gd name="connsiteY24-6676" fmla="*/ 2524125 h 3588041"/>
              <a:gd name="connsiteX25-6677" fmla="*/ 1432560 w 1432560"/>
              <a:gd name="connsiteY25-6678" fmla="*/ 2626519 h 3588041"/>
              <a:gd name="connsiteX26-6679" fmla="*/ 1188085 w 1432560"/>
              <a:gd name="connsiteY26-6680" fmla="*/ 2590800 h 3588041"/>
              <a:gd name="connsiteX27-6681" fmla="*/ 832485 w 1432560"/>
              <a:gd name="connsiteY27-6682" fmla="*/ 2733675 h 3588041"/>
              <a:gd name="connsiteX28-6683" fmla="*/ 689610 w 1432560"/>
              <a:gd name="connsiteY28-6684" fmla="*/ 3086100 h 3588041"/>
              <a:gd name="connsiteX29-6685" fmla="*/ 918210 w 1432560"/>
              <a:gd name="connsiteY29-6686" fmla="*/ 3419475 h 3588041"/>
              <a:gd name="connsiteX30-6687" fmla="*/ 1016635 w 1432560"/>
              <a:gd name="connsiteY30-6688" fmla="*/ 3581400 h 3588041"/>
              <a:gd name="connsiteX0-6689" fmla="*/ 1016635 w 1432560"/>
              <a:gd name="connsiteY0-6690" fmla="*/ 3581400 h 3588041"/>
              <a:gd name="connsiteX1-6691" fmla="*/ 591185 w 1432560"/>
              <a:gd name="connsiteY1-6692" fmla="*/ 3587750 h 3588041"/>
              <a:gd name="connsiteX2-6693" fmla="*/ 394335 w 1432560"/>
              <a:gd name="connsiteY2-6694" fmla="*/ 3076575 h 3588041"/>
              <a:gd name="connsiteX3-6695" fmla="*/ 746760 w 1432560"/>
              <a:gd name="connsiteY3-6696" fmla="*/ 2381250 h 3588041"/>
              <a:gd name="connsiteX4-6697" fmla="*/ 582295 w 1432560"/>
              <a:gd name="connsiteY4-6698" fmla="*/ 1953895 h 3588041"/>
              <a:gd name="connsiteX5-6699" fmla="*/ 0 w 1432560"/>
              <a:gd name="connsiteY5-6700" fmla="*/ 1870710 h 3588041"/>
              <a:gd name="connsiteX6-6701" fmla="*/ 422910 w 1432560"/>
              <a:gd name="connsiteY6-6702" fmla="*/ 1787525 h 3588041"/>
              <a:gd name="connsiteX7-6703" fmla="*/ 641985 w 1432560"/>
              <a:gd name="connsiteY7-6704" fmla="*/ 1876425 h 3588041"/>
              <a:gd name="connsiteX8-6705" fmla="*/ 822960 w 1432560"/>
              <a:gd name="connsiteY8-6706" fmla="*/ 1333500 h 3588041"/>
              <a:gd name="connsiteX9-6707" fmla="*/ 763429 w 1432560"/>
              <a:gd name="connsiteY9-6708" fmla="*/ 823913 h 3588041"/>
              <a:gd name="connsiteX10-6709" fmla="*/ 387985 w 1432560"/>
              <a:gd name="connsiteY10-6710" fmla="*/ 695325 h 3588041"/>
              <a:gd name="connsiteX11-6711" fmla="*/ 781686 w 1432560"/>
              <a:gd name="connsiteY11-6712" fmla="*/ 724693 h 3588041"/>
              <a:gd name="connsiteX12-6713" fmla="*/ 799148 w 1432560"/>
              <a:gd name="connsiteY12-6714" fmla="*/ 441325 h 3588041"/>
              <a:gd name="connsiteX13-6715" fmla="*/ 886460 w 1432560"/>
              <a:gd name="connsiteY13-6716" fmla="*/ 0 h 3588041"/>
              <a:gd name="connsiteX14-6717" fmla="*/ 857885 w 1432560"/>
              <a:gd name="connsiteY14-6718" fmla="*/ 679450 h 3588041"/>
              <a:gd name="connsiteX15-6719" fmla="*/ 921385 w 1432560"/>
              <a:gd name="connsiteY15-6720" fmla="*/ 1047750 h 3588041"/>
              <a:gd name="connsiteX16-6721" fmla="*/ 930910 w 1432560"/>
              <a:gd name="connsiteY16-6722" fmla="*/ 1295400 h 3588041"/>
              <a:gd name="connsiteX17-6723" fmla="*/ 1102360 w 1432560"/>
              <a:gd name="connsiteY17-6724" fmla="*/ 1187450 h 3588041"/>
              <a:gd name="connsiteX18-6725" fmla="*/ 1375410 w 1432560"/>
              <a:gd name="connsiteY18-6726" fmla="*/ 1171575 h 3588041"/>
              <a:gd name="connsiteX19-6727" fmla="*/ 1108710 w 1432560"/>
              <a:gd name="connsiteY19-6728" fmla="*/ 1254125 h 3588041"/>
              <a:gd name="connsiteX20-6729" fmla="*/ 889635 w 1432560"/>
              <a:gd name="connsiteY20-6730" fmla="*/ 1527175 h 3588041"/>
              <a:gd name="connsiteX21-6731" fmla="*/ 835660 w 1432560"/>
              <a:gd name="connsiteY21-6732" fmla="*/ 1895475 h 3588041"/>
              <a:gd name="connsiteX22-6733" fmla="*/ 1003935 w 1432560"/>
              <a:gd name="connsiteY22-6734" fmla="*/ 2308225 h 3588041"/>
              <a:gd name="connsiteX23-6735" fmla="*/ 895985 w 1432560"/>
              <a:gd name="connsiteY23-6736" fmla="*/ 2578100 h 3588041"/>
              <a:gd name="connsiteX24-6737" fmla="*/ 1165860 w 1432560"/>
              <a:gd name="connsiteY24-6738" fmla="*/ 2524125 h 3588041"/>
              <a:gd name="connsiteX25-6739" fmla="*/ 1432560 w 1432560"/>
              <a:gd name="connsiteY25-6740" fmla="*/ 2626519 h 3588041"/>
              <a:gd name="connsiteX26-6741" fmla="*/ 1188085 w 1432560"/>
              <a:gd name="connsiteY26-6742" fmla="*/ 2590800 h 3588041"/>
              <a:gd name="connsiteX27-6743" fmla="*/ 832485 w 1432560"/>
              <a:gd name="connsiteY27-6744" fmla="*/ 2733675 h 3588041"/>
              <a:gd name="connsiteX28-6745" fmla="*/ 689610 w 1432560"/>
              <a:gd name="connsiteY28-6746" fmla="*/ 3086100 h 3588041"/>
              <a:gd name="connsiteX29-6747" fmla="*/ 918210 w 1432560"/>
              <a:gd name="connsiteY29-6748" fmla="*/ 3419475 h 3588041"/>
              <a:gd name="connsiteX30-6749" fmla="*/ 1016635 w 1432560"/>
              <a:gd name="connsiteY30-6750" fmla="*/ 3581400 h 3588041"/>
              <a:gd name="connsiteX0-6751" fmla="*/ 1016635 w 1432560"/>
              <a:gd name="connsiteY0-6752" fmla="*/ 3581400 h 3588041"/>
              <a:gd name="connsiteX1-6753" fmla="*/ 591185 w 1432560"/>
              <a:gd name="connsiteY1-6754" fmla="*/ 3587750 h 3588041"/>
              <a:gd name="connsiteX2-6755" fmla="*/ 394335 w 1432560"/>
              <a:gd name="connsiteY2-6756" fmla="*/ 3076575 h 3588041"/>
              <a:gd name="connsiteX3-6757" fmla="*/ 746760 w 1432560"/>
              <a:gd name="connsiteY3-6758" fmla="*/ 2381250 h 3588041"/>
              <a:gd name="connsiteX4-6759" fmla="*/ 582295 w 1432560"/>
              <a:gd name="connsiteY4-6760" fmla="*/ 1953895 h 3588041"/>
              <a:gd name="connsiteX5-6761" fmla="*/ 0 w 1432560"/>
              <a:gd name="connsiteY5-6762" fmla="*/ 1870710 h 3588041"/>
              <a:gd name="connsiteX6-6763" fmla="*/ 422910 w 1432560"/>
              <a:gd name="connsiteY6-6764" fmla="*/ 1787525 h 3588041"/>
              <a:gd name="connsiteX7-6765" fmla="*/ 641985 w 1432560"/>
              <a:gd name="connsiteY7-6766" fmla="*/ 1876425 h 3588041"/>
              <a:gd name="connsiteX8-6767" fmla="*/ 822960 w 1432560"/>
              <a:gd name="connsiteY8-6768" fmla="*/ 1333500 h 3588041"/>
              <a:gd name="connsiteX9-6769" fmla="*/ 763429 w 1432560"/>
              <a:gd name="connsiteY9-6770" fmla="*/ 823913 h 3588041"/>
              <a:gd name="connsiteX10-6771" fmla="*/ 387985 w 1432560"/>
              <a:gd name="connsiteY10-6772" fmla="*/ 695325 h 3588041"/>
              <a:gd name="connsiteX11-6773" fmla="*/ 781686 w 1432560"/>
              <a:gd name="connsiteY11-6774" fmla="*/ 724693 h 3588041"/>
              <a:gd name="connsiteX12-6775" fmla="*/ 799148 w 1432560"/>
              <a:gd name="connsiteY12-6776" fmla="*/ 441325 h 3588041"/>
              <a:gd name="connsiteX13-6777" fmla="*/ 886460 w 1432560"/>
              <a:gd name="connsiteY13-6778" fmla="*/ 0 h 3588041"/>
              <a:gd name="connsiteX14-6779" fmla="*/ 857885 w 1432560"/>
              <a:gd name="connsiteY14-6780" fmla="*/ 679450 h 3588041"/>
              <a:gd name="connsiteX15-6781" fmla="*/ 921385 w 1432560"/>
              <a:gd name="connsiteY15-6782" fmla="*/ 1047750 h 3588041"/>
              <a:gd name="connsiteX16-6783" fmla="*/ 930910 w 1432560"/>
              <a:gd name="connsiteY16-6784" fmla="*/ 1295400 h 3588041"/>
              <a:gd name="connsiteX17-6785" fmla="*/ 1102360 w 1432560"/>
              <a:gd name="connsiteY17-6786" fmla="*/ 1187450 h 3588041"/>
              <a:gd name="connsiteX18-6787" fmla="*/ 1375410 w 1432560"/>
              <a:gd name="connsiteY18-6788" fmla="*/ 1171575 h 3588041"/>
              <a:gd name="connsiteX19-6789" fmla="*/ 1108710 w 1432560"/>
              <a:gd name="connsiteY19-6790" fmla="*/ 1254125 h 3588041"/>
              <a:gd name="connsiteX20-6791" fmla="*/ 889635 w 1432560"/>
              <a:gd name="connsiteY20-6792" fmla="*/ 1527175 h 3588041"/>
              <a:gd name="connsiteX21-6793" fmla="*/ 835660 w 1432560"/>
              <a:gd name="connsiteY21-6794" fmla="*/ 1895475 h 3588041"/>
              <a:gd name="connsiteX22-6795" fmla="*/ 1003935 w 1432560"/>
              <a:gd name="connsiteY22-6796" fmla="*/ 2308225 h 3588041"/>
              <a:gd name="connsiteX23-6797" fmla="*/ 895985 w 1432560"/>
              <a:gd name="connsiteY23-6798" fmla="*/ 2578100 h 3588041"/>
              <a:gd name="connsiteX24-6799" fmla="*/ 1165860 w 1432560"/>
              <a:gd name="connsiteY24-6800" fmla="*/ 2524125 h 3588041"/>
              <a:gd name="connsiteX25-6801" fmla="*/ 1432560 w 1432560"/>
              <a:gd name="connsiteY25-6802" fmla="*/ 2626519 h 3588041"/>
              <a:gd name="connsiteX26-6803" fmla="*/ 1188085 w 1432560"/>
              <a:gd name="connsiteY26-6804" fmla="*/ 2590800 h 3588041"/>
              <a:gd name="connsiteX27-6805" fmla="*/ 832485 w 1432560"/>
              <a:gd name="connsiteY27-6806" fmla="*/ 2733675 h 3588041"/>
              <a:gd name="connsiteX28-6807" fmla="*/ 689610 w 1432560"/>
              <a:gd name="connsiteY28-6808" fmla="*/ 3086100 h 3588041"/>
              <a:gd name="connsiteX29-6809" fmla="*/ 918210 w 1432560"/>
              <a:gd name="connsiteY29-6810" fmla="*/ 3419475 h 3588041"/>
              <a:gd name="connsiteX30-6811" fmla="*/ 1016635 w 1432560"/>
              <a:gd name="connsiteY30-6812" fmla="*/ 3581400 h 3588041"/>
              <a:gd name="connsiteX0-6813" fmla="*/ 1016635 w 1432560"/>
              <a:gd name="connsiteY0-6814" fmla="*/ 3581400 h 3588041"/>
              <a:gd name="connsiteX1-6815" fmla="*/ 591185 w 1432560"/>
              <a:gd name="connsiteY1-6816" fmla="*/ 3587750 h 3588041"/>
              <a:gd name="connsiteX2-6817" fmla="*/ 394335 w 1432560"/>
              <a:gd name="connsiteY2-6818" fmla="*/ 3076575 h 3588041"/>
              <a:gd name="connsiteX3-6819" fmla="*/ 746760 w 1432560"/>
              <a:gd name="connsiteY3-6820" fmla="*/ 2381250 h 3588041"/>
              <a:gd name="connsiteX4-6821" fmla="*/ 582295 w 1432560"/>
              <a:gd name="connsiteY4-6822" fmla="*/ 1953895 h 3588041"/>
              <a:gd name="connsiteX5-6823" fmla="*/ 0 w 1432560"/>
              <a:gd name="connsiteY5-6824" fmla="*/ 1870710 h 3588041"/>
              <a:gd name="connsiteX6-6825" fmla="*/ 422910 w 1432560"/>
              <a:gd name="connsiteY6-6826" fmla="*/ 1787525 h 3588041"/>
              <a:gd name="connsiteX7-6827" fmla="*/ 641985 w 1432560"/>
              <a:gd name="connsiteY7-6828" fmla="*/ 1876425 h 3588041"/>
              <a:gd name="connsiteX8-6829" fmla="*/ 822960 w 1432560"/>
              <a:gd name="connsiteY8-6830" fmla="*/ 1333500 h 3588041"/>
              <a:gd name="connsiteX9-6831" fmla="*/ 763429 w 1432560"/>
              <a:gd name="connsiteY9-6832" fmla="*/ 823913 h 3588041"/>
              <a:gd name="connsiteX10-6833" fmla="*/ 387985 w 1432560"/>
              <a:gd name="connsiteY10-6834" fmla="*/ 695325 h 3588041"/>
              <a:gd name="connsiteX11-6835" fmla="*/ 781686 w 1432560"/>
              <a:gd name="connsiteY11-6836" fmla="*/ 724693 h 3588041"/>
              <a:gd name="connsiteX12-6837" fmla="*/ 799148 w 1432560"/>
              <a:gd name="connsiteY12-6838" fmla="*/ 441325 h 3588041"/>
              <a:gd name="connsiteX13-6839" fmla="*/ 886460 w 1432560"/>
              <a:gd name="connsiteY13-6840" fmla="*/ 0 h 3588041"/>
              <a:gd name="connsiteX14-6841" fmla="*/ 857885 w 1432560"/>
              <a:gd name="connsiteY14-6842" fmla="*/ 679450 h 3588041"/>
              <a:gd name="connsiteX15-6843" fmla="*/ 921385 w 1432560"/>
              <a:gd name="connsiteY15-6844" fmla="*/ 1047750 h 3588041"/>
              <a:gd name="connsiteX16-6845" fmla="*/ 930910 w 1432560"/>
              <a:gd name="connsiteY16-6846" fmla="*/ 1295400 h 3588041"/>
              <a:gd name="connsiteX17-6847" fmla="*/ 1102360 w 1432560"/>
              <a:gd name="connsiteY17-6848" fmla="*/ 1187450 h 3588041"/>
              <a:gd name="connsiteX18-6849" fmla="*/ 1375410 w 1432560"/>
              <a:gd name="connsiteY18-6850" fmla="*/ 1171575 h 3588041"/>
              <a:gd name="connsiteX19-6851" fmla="*/ 1108710 w 1432560"/>
              <a:gd name="connsiteY19-6852" fmla="*/ 1254125 h 3588041"/>
              <a:gd name="connsiteX20-6853" fmla="*/ 889635 w 1432560"/>
              <a:gd name="connsiteY20-6854" fmla="*/ 1527175 h 3588041"/>
              <a:gd name="connsiteX21-6855" fmla="*/ 835660 w 1432560"/>
              <a:gd name="connsiteY21-6856" fmla="*/ 1895475 h 3588041"/>
              <a:gd name="connsiteX22-6857" fmla="*/ 1003935 w 1432560"/>
              <a:gd name="connsiteY22-6858" fmla="*/ 2308225 h 3588041"/>
              <a:gd name="connsiteX23-6859" fmla="*/ 895985 w 1432560"/>
              <a:gd name="connsiteY23-6860" fmla="*/ 2578100 h 3588041"/>
              <a:gd name="connsiteX24-6861" fmla="*/ 1165860 w 1432560"/>
              <a:gd name="connsiteY24-6862" fmla="*/ 2524125 h 3588041"/>
              <a:gd name="connsiteX25-6863" fmla="*/ 1432560 w 1432560"/>
              <a:gd name="connsiteY25-6864" fmla="*/ 2626519 h 3588041"/>
              <a:gd name="connsiteX26-6865" fmla="*/ 1188085 w 1432560"/>
              <a:gd name="connsiteY26-6866" fmla="*/ 2590800 h 3588041"/>
              <a:gd name="connsiteX27-6867" fmla="*/ 832485 w 1432560"/>
              <a:gd name="connsiteY27-6868" fmla="*/ 2733675 h 3588041"/>
              <a:gd name="connsiteX28-6869" fmla="*/ 689610 w 1432560"/>
              <a:gd name="connsiteY28-6870" fmla="*/ 3086100 h 3588041"/>
              <a:gd name="connsiteX29-6871" fmla="*/ 918210 w 1432560"/>
              <a:gd name="connsiteY29-6872" fmla="*/ 3419475 h 3588041"/>
              <a:gd name="connsiteX30-6873" fmla="*/ 1016635 w 1432560"/>
              <a:gd name="connsiteY30-6874" fmla="*/ 3581400 h 3588041"/>
              <a:gd name="connsiteX0-6875" fmla="*/ 1016635 w 1432560"/>
              <a:gd name="connsiteY0-6876" fmla="*/ 3581400 h 3588041"/>
              <a:gd name="connsiteX1-6877" fmla="*/ 591185 w 1432560"/>
              <a:gd name="connsiteY1-6878" fmla="*/ 3587750 h 3588041"/>
              <a:gd name="connsiteX2-6879" fmla="*/ 394335 w 1432560"/>
              <a:gd name="connsiteY2-6880" fmla="*/ 3076575 h 3588041"/>
              <a:gd name="connsiteX3-6881" fmla="*/ 746760 w 1432560"/>
              <a:gd name="connsiteY3-6882" fmla="*/ 2381250 h 3588041"/>
              <a:gd name="connsiteX4-6883" fmla="*/ 582295 w 1432560"/>
              <a:gd name="connsiteY4-6884" fmla="*/ 1953895 h 3588041"/>
              <a:gd name="connsiteX5-6885" fmla="*/ 0 w 1432560"/>
              <a:gd name="connsiteY5-6886" fmla="*/ 1870710 h 3588041"/>
              <a:gd name="connsiteX6-6887" fmla="*/ 422910 w 1432560"/>
              <a:gd name="connsiteY6-6888" fmla="*/ 1787525 h 3588041"/>
              <a:gd name="connsiteX7-6889" fmla="*/ 641985 w 1432560"/>
              <a:gd name="connsiteY7-6890" fmla="*/ 1876425 h 3588041"/>
              <a:gd name="connsiteX8-6891" fmla="*/ 822960 w 1432560"/>
              <a:gd name="connsiteY8-6892" fmla="*/ 1333500 h 3588041"/>
              <a:gd name="connsiteX9-6893" fmla="*/ 763429 w 1432560"/>
              <a:gd name="connsiteY9-6894" fmla="*/ 823913 h 3588041"/>
              <a:gd name="connsiteX10-6895" fmla="*/ 387985 w 1432560"/>
              <a:gd name="connsiteY10-6896" fmla="*/ 695325 h 3588041"/>
              <a:gd name="connsiteX11-6897" fmla="*/ 781686 w 1432560"/>
              <a:gd name="connsiteY11-6898" fmla="*/ 724693 h 3588041"/>
              <a:gd name="connsiteX12-6899" fmla="*/ 799148 w 1432560"/>
              <a:gd name="connsiteY12-6900" fmla="*/ 441325 h 3588041"/>
              <a:gd name="connsiteX13-6901" fmla="*/ 886460 w 1432560"/>
              <a:gd name="connsiteY13-6902" fmla="*/ 0 h 3588041"/>
              <a:gd name="connsiteX14-6903" fmla="*/ 857885 w 1432560"/>
              <a:gd name="connsiteY14-6904" fmla="*/ 679450 h 3588041"/>
              <a:gd name="connsiteX15-6905" fmla="*/ 921385 w 1432560"/>
              <a:gd name="connsiteY15-6906" fmla="*/ 1047750 h 3588041"/>
              <a:gd name="connsiteX16-6907" fmla="*/ 930910 w 1432560"/>
              <a:gd name="connsiteY16-6908" fmla="*/ 1295400 h 3588041"/>
              <a:gd name="connsiteX17-6909" fmla="*/ 1102360 w 1432560"/>
              <a:gd name="connsiteY17-6910" fmla="*/ 1187450 h 3588041"/>
              <a:gd name="connsiteX18-6911" fmla="*/ 1375410 w 1432560"/>
              <a:gd name="connsiteY18-6912" fmla="*/ 1171575 h 3588041"/>
              <a:gd name="connsiteX19-6913" fmla="*/ 1108710 w 1432560"/>
              <a:gd name="connsiteY19-6914" fmla="*/ 1254125 h 3588041"/>
              <a:gd name="connsiteX20-6915" fmla="*/ 889635 w 1432560"/>
              <a:gd name="connsiteY20-6916" fmla="*/ 1527175 h 3588041"/>
              <a:gd name="connsiteX21-6917" fmla="*/ 835660 w 1432560"/>
              <a:gd name="connsiteY21-6918" fmla="*/ 1895475 h 3588041"/>
              <a:gd name="connsiteX22-6919" fmla="*/ 1003935 w 1432560"/>
              <a:gd name="connsiteY22-6920" fmla="*/ 2308225 h 3588041"/>
              <a:gd name="connsiteX23-6921" fmla="*/ 895985 w 1432560"/>
              <a:gd name="connsiteY23-6922" fmla="*/ 2578100 h 3588041"/>
              <a:gd name="connsiteX24-6923" fmla="*/ 1165860 w 1432560"/>
              <a:gd name="connsiteY24-6924" fmla="*/ 2524125 h 3588041"/>
              <a:gd name="connsiteX25-6925" fmla="*/ 1432560 w 1432560"/>
              <a:gd name="connsiteY25-6926" fmla="*/ 2626519 h 3588041"/>
              <a:gd name="connsiteX26-6927" fmla="*/ 1188085 w 1432560"/>
              <a:gd name="connsiteY26-6928" fmla="*/ 2590800 h 3588041"/>
              <a:gd name="connsiteX27-6929" fmla="*/ 832485 w 1432560"/>
              <a:gd name="connsiteY27-6930" fmla="*/ 2733675 h 3588041"/>
              <a:gd name="connsiteX28-6931" fmla="*/ 689610 w 1432560"/>
              <a:gd name="connsiteY28-6932" fmla="*/ 3086100 h 3588041"/>
              <a:gd name="connsiteX29-6933" fmla="*/ 918210 w 1432560"/>
              <a:gd name="connsiteY29-6934" fmla="*/ 3419475 h 3588041"/>
              <a:gd name="connsiteX30-6935" fmla="*/ 1016635 w 1432560"/>
              <a:gd name="connsiteY30-6936" fmla="*/ 3581400 h 3588041"/>
              <a:gd name="connsiteX0-6937" fmla="*/ 1016635 w 1432560"/>
              <a:gd name="connsiteY0-6938" fmla="*/ 3581400 h 3588041"/>
              <a:gd name="connsiteX1-6939" fmla="*/ 591185 w 1432560"/>
              <a:gd name="connsiteY1-6940" fmla="*/ 3587750 h 3588041"/>
              <a:gd name="connsiteX2-6941" fmla="*/ 394335 w 1432560"/>
              <a:gd name="connsiteY2-6942" fmla="*/ 3076575 h 3588041"/>
              <a:gd name="connsiteX3-6943" fmla="*/ 746760 w 1432560"/>
              <a:gd name="connsiteY3-6944" fmla="*/ 2381250 h 3588041"/>
              <a:gd name="connsiteX4-6945" fmla="*/ 582295 w 1432560"/>
              <a:gd name="connsiteY4-6946" fmla="*/ 1953895 h 3588041"/>
              <a:gd name="connsiteX5-6947" fmla="*/ 0 w 1432560"/>
              <a:gd name="connsiteY5-6948" fmla="*/ 1870710 h 3588041"/>
              <a:gd name="connsiteX6-6949" fmla="*/ 422910 w 1432560"/>
              <a:gd name="connsiteY6-6950" fmla="*/ 1787525 h 3588041"/>
              <a:gd name="connsiteX7-6951" fmla="*/ 641985 w 1432560"/>
              <a:gd name="connsiteY7-6952" fmla="*/ 1876425 h 3588041"/>
              <a:gd name="connsiteX8-6953" fmla="*/ 822960 w 1432560"/>
              <a:gd name="connsiteY8-6954" fmla="*/ 1333500 h 3588041"/>
              <a:gd name="connsiteX9-6955" fmla="*/ 763429 w 1432560"/>
              <a:gd name="connsiteY9-6956" fmla="*/ 823913 h 3588041"/>
              <a:gd name="connsiteX10-6957" fmla="*/ 387985 w 1432560"/>
              <a:gd name="connsiteY10-6958" fmla="*/ 695325 h 3588041"/>
              <a:gd name="connsiteX11-6959" fmla="*/ 784067 w 1432560"/>
              <a:gd name="connsiteY11-6960" fmla="*/ 734218 h 3588041"/>
              <a:gd name="connsiteX12-6961" fmla="*/ 799148 w 1432560"/>
              <a:gd name="connsiteY12-6962" fmla="*/ 441325 h 3588041"/>
              <a:gd name="connsiteX13-6963" fmla="*/ 886460 w 1432560"/>
              <a:gd name="connsiteY13-6964" fmla="*/ 0 h 3588041"/>
              <a:gd name="connsiteX14-6965" fmla="*/ 857885 w 1432560"/>
              <a:gd name="connsiteY14-6966" fmla="*/ 679450 h 3588041"/>
              <a:gd name="connsiteX15-6967" fmla="*/ 921385 w 1432560"/>
              <a:gd name="connsiteY15-6968" fmla="*/ 1047750 h 3588041"/>
              <a:gd name="connsiteX16-6969" fmla="*/ 930910 w 1432560"/>
              <a:gd name="connsiteY16-6970" fmla="*/ 1295400 h 3588041"/>
              <a:gd name="connsiteX17-6971" fmla="*/ 1102360 w 1432560"/>
              <a:gd name="connsiteY17-6972" fmla="*/ 1187450 h 3588041"/>
              <a:gd name="connsiteX18-6973" fmla="*/ 1375410 w 1432560"/>
              <a:gd name="connsiteY18-6974" fmla="*/ 1171575 h 3588041"/>
              <a:gd name="connsiteX19-6975" fmla="*/ 1108710 w 1432560"/>
              <a:gd name="connsiteY19-6976" fmla="*/ 1254125 h 3588041"/>
              <a:gd name="connsiteX20-6977" fmla="*/ 889635 w 1432560"/>
              <a:gd name="connsiteY20-6978" fmla="*/ 1527175 h 3588041"/>
              <a:gd name="connsiteX21-6979" fmla="*/ 835660 w 1432560"/>
              <a:gd name="connsiteY21-6980" fmla="*/ 1895475 h 3588041"/>
              <a:gd name="connsiteX22-6981" fmla="*/ 1003935 w 1432560"/>
              <a:gd name="connsiteY22-6982" fmla="*/ 2308225 h 3588041"/>
              <a:gd name="connsiteX23-6983" fmla="*/ 895985 w 1432560"/>
              <a:gd name="connsiteY23-6984" fmla="*/ 2578100 h 3588041"/>
              <a:gd name="connsiteX24-6985" fmla="*/ 1165860 w 1432560"/>
              <a:gd name="connsiteY24-6986" fmla="*/ 2524125 h 3588041"/>
              <a:gd name="connsiteX25-6987" fmla="*/ 1432560 w 1432560"/>
              <a:gd name="connsiteY25-6988" fmla="*/ 2626519 h 3588041"/>
              <a:gd name="connsiteX26-6989" fmla="*/ 1188085 w 1432560"/>
              <a:gd name="connsiteY26-6990" fmla="*/ 2590800 h 3588041"/>
              <a:gd name="connsiteX27-6991" fmla="*/ 832485 w 1432560"/>
              <a:gd name="connsiteY27-6992" fmla="*/ 2733675 h 3588041"/>
              <a:gd name="connsiteX28-6993" fmla="*/ 689610 w 1432560"/>
              <a:gd name="connsiteY28-6994" fmla="*/ 3086100 h 3588041"/>
              <a:gd name="connsiteX29-6995" fmla="*/ 918210 w 1432560"/>
              <a:gd name="connsiteY29-6996" fmla="*/ 3419475 h 3588041"/>
              <a:gd name="connsiteX30-6997" fmla="*/ 1016635 w 1432560"/>
              <a:gd name="connsiteY30-6998" fmla="*/ 3581400 h 3588041"/>
              <a:gd name="connsiteX0-6999" fmla="*/ 1016635 w 1432560"/>
              <a:gd name="connsiteY0-7000" fmla="*/ 3581400 h 3588041"/>
              <a:gd name="connsiteX1-7001" fmla="*/ 591185 w 1432560"/>
              <a:gd name="connsiteY1-7002" fmla="*/ 3587750 h 3588041"/>
              <a:gd name="connsiteX2-7003" fmla="*/ 394335 w 1432560"/>
              <a:gd name="connsiteY2-7004" fmla="*/ 3076575 h 3588041"/>
              <a:gd name="connsiteX3-7005" fmla="*/ 746760 w 1432560"/>
              <a:gd name="connsiteY3-7006" fmla="*/ 2381250 h 3588041"/>
              <a:gd name="connsiteX4-7007" fmla="*/ 582295 w 1432560"/>
              <a:gd name="connsiteY4-7008" fmla="*/ 1953895 h 3588041"/>
              <a:gd name="connsiteX5-7009" fmla="*/ 0 w 1432560"/>
              <a:gd name="connsiteY5-7010" fmla="*/ 1870710 h 3588041"/>
              <a:gd name="connsiteX6-7011" fmla="*/ 422910 w 1432560"/>
              <a:gd name="connsiteY6-7012" fmla="*/ 1787525 h 3588041"/>
              <a:gd name="connsiteX7-7013" fmla="*/ 641985 w 1432560"/>
              <a:gd name="connsiteY7-7014" fmla="*/ 1876425 h 3588041"/>
              <a:gd name="connsiteX8-7015" fmla="*/ 822960 w 1432560"/>
              <a:gd name="connsiteY8-7016" fmla="*/ 1333500 h 3588041"/>
              <a:gd name="connsiteX9-7017" fmla="*/ 763429 w 1432560"/>
              <a:gd name="connsiteY9-7018" fmla="*/ 823913 h 3588041"/>
              <a:gd name="connsiteX10-7019" fmla="*/ 387985 w 1432560"/>
              <a:gd name="connsiteY10-7020" fmla="*/ 695325 h 3588041"/>
              <a:gd name="connsiteX11-7021" fmla="*/ 784067 w 1432560"/>
              <a:gd name="connsiteY11-7022" fmla="*/ 734218 h 3588041"/>
              <a:gd name="connsiteX12-7023" fmla="*/ 799148 w 1432560"/>
              <a:gd name="connsiteY12-7024" fmla="*/ 441325 h 3588041"/>
              <a:gd name="connsiteX13-7025" fmla="*/ 886460 w 1432560"/>
              <a:gd name="connsiteY13-7026" fmla="*/ 0 h 3588041"/>
              <a:gd name="connsiteX14-7027" fmla="*/ 857885 w 1432560"/>
              <a:gd name="connsiteY14-7028" fmla="*/ 679450 h 3588041"/>
              <a:gd name="connsiteX15-7029" fmla="*/ 921385 w 1432560"/>
              <a:gd name="connsiteY15-7030" fmla="*/ 1047750 h 3588041"/>
              <a:gd name="connsiteX16-7031" fmla="*/ 930910 w 1432560"/>
              <a:gd name="connsiteY16-7032" fmla="*/ 1295400 h 3588041"/>
              <a:gd name="connsiteX17-7033" fmla="*/ 1102360 w 1432560"/>
              <a:gd name="connsiteY17-7034" fmla="*/ 1187450 h 3588041"/>
              <a:gd name="connsiteX18-7035" fmla="*/ 1375410 w 1432560"/>
              <a:gd name="connsiteY18-7036" fmla="*/ 1171575 h 3588041"/>
              <a:gd name="connsiteX19-7037" fmla="*/ 1108710 w 1432560"/>
              <a:gd name="connsiteY19-7038" fmla="*/ 1254125 h 3588041"/>
              <a:gd name="connsiteX20-7039" fmla="*/ 889635 w 1432560"/>
              <a:gd name="connsiteY20-7040" fmla="*/ 1527175 h 3588041"/>
              <a:gd name="connsiteX21-7041" fmla="*/ 835660 w 1432560"/>
              <a:gd name="connsiteY21-7042" fmla="*/ 1895475 h 3588041"/>
              <a:gd name="connsiteX22-7043" fmla="*/ 1003935 w 1432560"/>
              <a:gd name="connsiteY22-7044" fmla="*/ 2308225 h 3588041"/>
              <a:gd name="connsiteX23-7045" fmla="*/ 895985 w 1432560"/>
              <a:gd name="connsiteY23-7046" fmla="*/ 2578100 h 3588041"/>
              <a:gd name="connsiteX24-7047" fmla="*/ 1165860 w 1432560"/>
              <a:gd name="connsiteY24-7048" fmla="*/ 2524125 h 3588041"/>
              <a:gd name="connsiteX25-7049" fmla="*/ 1432560 w 1432560"/>
              <a:gd name="connsiteY25-7050" fmla="*/ 2626519 h 3588041"/>
              <a:gd name="connsiteX26-7051" fmla="*/ 1188085 w 1432560"/>
              <a:gd name="connsiteY26-7052" fmla="*/ 2590800 h 3588041"/>
              <a:gd name="connsiteX27-7053" fmla="*/ 832485 w 1432560"/>
              <a:gd name="connsiteY27-7054" fmla="*/ 2733675 h 3588041"/>
              <a:gd name="connsiteX28-7055" fmla="*/ 689610 w 1432560"/>
              <a:gd name="connsiteY28-7056" fmla="*/ 3086100 h 3588041"/>
              <a:gd name="connsiteX29-7057" fmla="*/ 918210 w 1432560"/>
              <a:gd name="connsiteY29-7058" fmla="*/ 3419475 h 3588041"/>
              <a:gd name="connsiteX30-7059" fmla="*/ 1016635 w 1432560"/>
              <a:gd name="connsiteY30-7060" fmla="*/ 3581400 h 3588041"/>
              <a:gd name="connsiteX0-7061" fmla="*/ 1016635 w 1432560"/>
              <a:gd name="connsiteY0-7062" fmla="*/ 3581400 h 3588041"/>
              <a:gd name="connsiteX1-7063" fmla="*/ 591185 w 1432560"/>
              <a:gd name="connsiteY1-7064" fmla="*/ 3587750 h 3588041"/>
              <a:gd name="connsiteX2-7065" fmla="*/ 394335 w 1432560"/>
              <a:gd name="connsiteY2-7066" fmla="*/ 3076575 h 3588041"/>
              <a:gd name="connsiteX3-7067" fmla="*/ 746760 w 1432560"/>
              <a:gd name="connsiteY3-7068" fmla="*/ 2381250 h 3588041"/>
              <a:gd name="connsiteX4-7069" fmla="*/ 582295 w 1432560"/>
              <a:gd name="connsiteY4-7070" fmla="*/ 1953895 h 3588041"/>
              <a:gd name="connsiteX5-7071" fmla="*/ 0 w 1432560"/>
              <a:gd name="connsiteY5-7072" fmla="*/ 1870710 h 3588041"/>
              <a:gd name="connsiteX6-7073" fmla="*/ 422910 w 1432560"/>
              <a:gd name="connsiteY6-7074" fmla="*/ 1787525 h 3588041"/>
              <a:gd name="connsiteX7-7075" fmla="*/ 641985 w 1432560"/>
              <a:gd name="connsiteY7-7076" fmla="*/ 1876425 h 3588041"/>
              <a:gd name="connsiteX8-7077" fmla="*/ 822960 w 1432560"/>
              <a:gd name="connsiteY8-7078" fmla="*/ 1333500 h 3588041"/>
              <a:gd name="connsiteX9-7079" fmla="*/ 763429 w 1432560"/>
              <a:gd name="connsiteY9-7080" fmla="*/ 823913 h 3588041"/>
              <a:gd name="connsiteX10-7081" fmla="*/ 387985 w 1432560"/>
              <a:gd name="connsiteY10-7082" fmla="*/ 695325 h 3588041"/>
              <a:gd name="connsiteX11-7083" fmla="*/ 784067 w 1432560"/>
              <a:gd name="connsiteY11-7084" fmla="*/ 734218 h 3588041"/>
              <a:gd name="connsiteX12-7085" fmla="*/ 799148 w 1432560"/>
              <a:gd name="connsiteY12-7086" fmla="*/ 441325 h 3588041"/>
              <a:gd name="connsiteX13-7087" fmla="*/ 886460 w 1432560"/>
              <a:gd name="connsiteY13-7088" fmla="*/ 0 h 3588041"/>
              <a:gd name="connsiteX14-7089" fmla="*/ 857885 w 1432560"/>
              <a:gd name="connsiteY14-7090" fmla="*/ 679450 h 3588041"/>
              <a:gd name="connsiteX15-7091" fmla="*/ 921385 w 1432560"/>
              <a:gd name="connsiteY15-7092" fmla="*/ 1047750 h 3588041"/>
              <a:gd name="connsiteX16-7093" fmla="*/ 930910 w 1432560"/>
              <a:gd name="connsiteY16-7094" fmla="*/ 1295400 h 3588041"/>
              <a:gd name="connsiteX17-7095" fmla="*/ 1102360 w 1432560"/>
              <a:gd name="connsiteY17-7096" fmla="*/ 1187450 h 3588041"/>
              <a:gd name="connsiteX18-7097" fmla="*/ 1375410 w 1432560"/>
              <a:gd name="connsiteY18-7098" fmla="*/ 1171575 h 3588041"/>
              <a:gd name="connsiteX19-7099" fmla="*/ 1108710 w 1432560"/>
              <a:gd name="connsiteY19-7100" fmla="*/ 1254125 h 3588041"/>
              <a:gd name="connsiteX20-7101" fmla="*/ 889635 w 1432560"/>
              <a:gd name="connsiteY20-7102" fmla="*/ 1527175 h 3588041"/>
              <a:gd name="connsiteX21-7103" fmla="*/ 835660 w 1432560"/>
              <a:gd name="connsiteY21-7104" fmla="*/ 1895475 h 3588041"/>
              <a:gd name="connsiteX22-7105" fmla="*/ 1003935 w 1432560"/>
              <a:gd name="connsiteY22-7106" fmla="*/ 2308225 h 3588041"/>
              <a:gd name="connsiteX23-7107" fmla="*/ 895985 w 1432560"/>
              <a:gd name="connsiteY23-7108" fmla="*/ 2578100 h 3588041"/>
              <a:gd name="connsiteX24-7109" fmla="*/ 1165860 w 1432560"/>
              <a:gd name="connsiteY24-7110" fmla="*/ 2524125 h 3588041"/>
              <a:gd name="connsiteX25-7111" fmla="*/ 1432560 w 1432560"/>
              <a:gd name="connsiteY25-7112" fmla="*/ 2626519 h 3588041"/>
              <a:gd name="connsiteX26-7113" fmla="*/ 1188085 w 1432560"/>
              <a:gd name="connsiteY26-7114" fmla="*/ 2590800 h 3588041"/>
              <a:gd name="connsiteX27-7115" fmla="*/ 832485 w 1432560"/>
              <a:gd name="connsiteY27-7116" fmla="*/ 2733675 h 3588041"/>
              <a:gd name="connsiteX28-7117" fmla="*/ 689610 w 1432560"/>
              <a:gd name="connsiteY28-7118" fmla="*/ 3086100 h 3588041"/>
              <a:gd name="connsiteX29-7119" fmla="*/ 918210 w 1432560"/>
              <a:gd name="connsiteY29-7120" fmla="*/ 3419475 h 3588041"/>
              <a:gd name="connsiteX30-7121" fmla="*/ 1016635 w 1432560"/>
              <a:gd name="connsiteY30-7122" fmla="*/ 3581400 h 3588041"/>
              <a:gd name="connsiteX0-7123" fmla="*/ 1003935 w 1419860"/>
              <a:gd name="connsiteY0-7124" fmla="*/ 3581400 h 3588041"/>
              <a:gd name="connsiteX1-7125" fmla="*/ 578485 w 1419860"/>
              <a:gd name="connsiteY1-7126" fmla="*/ 3587750 h 3588041"/>
              <a:gd name="connsiteX2-7127" fmla="*/ 381635 w 1419860"/>
              <a:gd name="connsiteY2-7128" fmla="*/ 3076575 h 3588041"/>
              <a:gd name="connsiteX3-7129" fmla="*/ 734060 w 1419860"/>
              <a:gd name="connsiteY3-7130" fmla="*/ 2381250 h 3588041"/>
              <a:gd name="connsiteX4-7131" fmla="*/ 569595 w 1419860"/>
              <a:gd name="connsiteY4-7132" fmla="*/ 1953895 h 3588041"/>
              <a:gd name="connsiteX5-7133" fmla="*/ 0 w 1419860"/>
              <a:gd name="connsiteY5-7134" fmla="*/ 1902460 h 3588041"/>
              <a:gd name="connsiteX6-7135" fmla="*/ 410210 w 1419860"/>
              <a:gd name="connsiteY6-7136" fmla="*/ 1787525 h 3588041"/>
              <a:gd name="connsiteX7-7137" fmla="*/ 629285 w 1419860"/>
              <a:gd name="connsiteY7-7138" fmla="*/ 1876425 h 3588041"/>
              <a:gd name="connsiteX8-7139" fmla="*/ 810260 w 1419860"/>
              <a:gd name="connsiteY8-7140" fmla="*/ 1333500 h 3588041"/>
              <a:gd name="connsiteX9-7141" fmla="*/ 750729 w 1419860"/>
              <a:gd name="connsiteY9-7142" fmla="*/ 823913 h 3588041"/>
              <a:gd name="connsiteX10-7143" fmla="*/ 375285 w 1419860"/>
              <a:gd name="connsiteY10-7144" fmla="*/ 695325 h 3588041"/>
              <a:gd name="connsiteX11-7145" fmla="*/ 771367 w 1419860"/>
              <a:gd name="connsiteY11-7146" fmla="*/ 734218 h 3588041"/>
              <a:gd name="connsiteX12-7147" fmla="*/ 786448 w 1419860"/>
              <a:gd name="connsiteY12-7148" fmla="*/ 441325 h 3588041"/>
              <a:gd name="connsiteX13-7149" fmla="*/ 873760 w 1419860"/>
              <a:gd name="connsiteY13-7150" fmla="*/ 0 h 3588041"/>
              <a:gd name="connsiteX14-7151" fmla="*/ 845185 w 1419860"/>
              <a:gd name="connsiteY14-7152" fmla="*/ 679450 h 3588041"/>
              <a:gd name="connsiteX15-7153" fmla="*/ 908685 w 1419860"/>
              <a:gd name="connsiteY15-7154" fmla="*/ 1047750 h 3588041"/>
              <a:gd name="connsiteX16-7155" fmla="*/ 918210 w 1419860"/>
              <a:gd name="connsiteY16-7156" fmla="*/ 1295400 h 3588041"/>
              <a:gd name="connsiteX17-7157" fmla="*/ 1089660 w 1419860"/>
              <a:gd name="connsiteY17-7158" fmla="*/ 1187450 h 3588041"/>
              <a:gd name="connsiteX18-7159" fmla="*/ 1362710 w 1419860"/>
              <a:gd name="connsiteY18-7160" fmla="*/ 1171575 h 3588041"/>
              <a:gd name="connsiteX19-7161" fmla="*/ 1096010 w 1419860"/>
              <a:gd name="connsiteY19-7162" fmla="*/ 1254125 h 3588041"/>
              <a:gd name="connsiteX20-7163" fmla="*/ 876935 w 1419860"/>
              <a:gd name="connsiteY20-7164" fmla="*/ 1527175 h 3588041"/>
              <a:gd name="connsiteX21-7165" fmla="*/ 822960 w 1419860"/>
              <a:gd name="connsiteY21-7166" fmla="*/ 1895475 h 3588041"/>
              <a:gd name="connsiteX22-7167" fmla="*/ 991235 w 1419860"/>
              <a:gd name="connsiteY22-7168" fmla="*/ 2308225 h 3588041"/>
              <a:gd name="connsiteX23-7169" fmla="*/ 883285 w 1419860"/>
              <a:gd name="connsiteY23-7170" fmla="*/ 2578100 h 3588041"/>
              <a:gd name="connsiteX24-7171" fmla="*/ 1153160 w 1419860"/>
              <a:gd name="connsiteY24-7172" fmla="*/ 2524125 h 3588041"/>
              <a:gd name="connsiteX25-7173" fmla="*/ 1419860 w 1419860"/>
              <a:gd name="connsiteY25-7174" fmla="*/ 2626519 h 3588041"/>
              <a:gd name="connsiteX26-7175" fmla="*/ 1175385 w 1419860"/>
              <a:gd name="connsiteY26-7176" fmla="*/ 2590800 h 3588041"/>
              <a:gd name="connsiteX27-7177" fmla="*/ 819785 w 1419860"/>
              <a:gd name="connsiteY27-7178" fmla="*/ 2733675 h 3588041"/>
              <a:gd name="connsiteX28-7179" fmla="*/ 676910 w 1419860"/>
              <a:gd name="connsiteY28-7180" fmla="*/ 3086100 h 3588041"/>
              <a:gd name="connsiteX29-7181" fmla="*/ 905510 w 1419860"/>
              <a:gd name="connsiteY29-7182" fmla="*/ 3419475 h 3588041"/>
              <a:gd name="connsiteX30-7183" fmla="*/ 1003935 w 1419860"/>
              <a:gd name="connsiteY30-7184" fmla="*/ 3581400 h 3588041"/>
              <a:gd name="connsiteX0-7185" fmla="*/ 1003935 w 1419860"/>
              <a:gd name="connsiteY0-7186" fmla="*/ 3581400 h 3588041"/>
              <a:gd name="connsiteX1-7187" fmla="*/ 578485 w 1419860"/>
              <a:gd name="connsiteY1-7188" fmla="*/ 3587750 h 3588041"/>
              <a:gd name="connsiteX2-7189" fmla="*/ 381635 w 1419860"/>
              <a:gd name="connsiteY2-7190" fmla="*/ 3076575 h 3588041"/>
              <a:gd name="connsiteX3-7191" fmla="*/ 734060 w 1419860"/>
              <a:gd name="connsiteY3-7192" fmla="*/ 2381250 h 3588041"/>
              <a:gd name="connsiteX4-7193" fmla="*/ 569595 w 1419860"/>
              <a:gd name="connsiteY4-7194" fmla="*/ 1953895 h 3588041"/>
              <a:gd name="connsiteX5-7195" fmla="*/ 0 w 1419860"/>
              <a:gd name="connsiteY5-7196" fmla="*/ 1902460 h 3588041"/>
              <a:gd name="connsiteX6-7197" fmla="*/ 410210 w 1419860"/>
              <a:gd name="connsiteY6-7198" fmla="*/ 1787525 h 3588041"/>
              <a:gd name="connsiteX7-7199" fmla="*/ 629285 w 1419860"/>
              <a:gd name="connsiteY7-7200" fmla="*/ 1876425 h 3588041"/>
              <a:gd name="connsiteX8-7201" fmla="*/ 810260 w 1419860"/>
              <a:gd name="connsiteY8-7202" fmla="*/ 1333500 h 3588041"/>
              <a:gd name="connsiteX9-7203" fmla="*/ 750729 w 1419860"/>
              <a:gd name="connsiteY9-7204" fmla="*/ 823913 h 3588041"/>
              <a:gd name="connsiteX10-7205" fmla="*/ 375285 w 1419860"/>
              <a:gd name="connsiteY10-7206" fmla="*/ 695325 h 3588041"/>
              <a:gd name="connsiteX11-7207" fmla="*/ 771367 w 1419860"/>
              <a:gd name="connsiteY11-7208" fmla="*/ 734218 h 3588041"/>
              <a:gd name="connsiteX12-7209" fmla="*/ 786448 w 1419860"/>
              <a:gd name="connsiteY12-7210" fmla="*/ 441325 h 3588041"/>
              <a:gd name="connsiteX13-7211" fmla="*/ 873760 w 1419860"/>
              <a:gd name="connsiteY13-7212" fmla="*/ 0 h 3588041"/>
              <a:gd name="connsiteX14-7213" fmla="*/ 845185 w 1419860"/>
              <a:gd name="connsiteY14-7214" fmla="*/ 679450 h 3588041"/>
              <a:gd name="connsiteX15-7215" fmla="*/ 908685 w 1419860"/>
              <a:gd name="connsiteY15-7216" fmla="*/ 1047750 h 3588041"/>
              <a:gd name="connsiteX16-7217" fmla="*/ 918210 w 1419860"/>
              <a:gd name="connsiteY16-7218" fmla="*/ 1295400 h 3588041"/>
              <a:gd name="connsiteX17-7219" fmla="*/ 1089660 w 1419860"/>
              <a:gd name="connsiteY17-7220" fmla="*/ 1187450 h 3588041"/>
              <a:gd name="connsiteX18-7221" fmla="*/ 1362710 w 1419860"/>
              <a:gd name="connsiteY18-7222" fmla="*/ 1171575 h 3588041"/>
              <a:gd name="connsiteX19-7223" fmla="*/ 1096010 w 1419860"/>
              <a:gd name="connsiteY19-7224" fmla="*/ 1254125 h 3588041"/>
              <a:gd name="connsiteX20-7225" fmla="*/ 876935 w 1419860"/>
              <a:gd name="connsiteY20-7226" fmla="*/ 1527175 h 3588041"/>
              <a:gd name="connsiteX21-7227" fmla="*/ 822960 w 1419860"/>
              <a:gd name="connsiteY21-7228" fmla="*/ 1895475 h 3588041"/>
              <a:gd name="connsiteX22-7229" fmla="*/ 991235 w 1419860"/>
              <a:gd name="connsiteY22-7230" fmla="*/ 2308225 h 3588041"/>
              <a:gd name="connsiteX23-7231" fmla="*/ 883285 w 1419860"/>
              <a:gd name="connsiteY23-7232" fmla="*/ 2578100 h 3588041"/>
              <a:gd name="connsiteX24-7233" fmla="*/ 1153160 w 1419860"/>
              <a:gd name="connsiteY24-7234" fmla="*/ 2524125 h 3588041"/>
              <a:gd name="connsiteX25-7235" fmla="*/ 1419860 w 1419860"/>
              <a:gd name="connsiteY25-7236" fmla="*/ 2626519 h 3588041"/>
              <a:gd name="connsiteX26-7237" fmla="*/ 1175385 w 1419860"/>
              <a:gd name="connsiteY26-7238" fmla="*/ 2590800 h 3588041"/>
              <a:gd name="connsiteX27-7239" fmla="*/ 819785 w 1419860"/>
              <a:gd name="connsiteY27-7240" fmla="*/ 2733675 h 3588041"/>
              <a:gd name="connsiteX28-7241" fmla="*/ 676910 w 1419860"/>
              <a:gd name="connsiteY28-7242" fmla="*/ 3086100 h 3588041"/>
              <a:gd name="connsiteX29-7243" fmla="*/ 905510 w 1419860"/>
              <a:gd name="connsiteY29-7244" fmla="*/ 3419475 h 3588041"/>
              <a:gd name="connsiteX30-7245" fmla="*/ 1003935 w 1419860"/>
              <a:gd name="connsiteY30-7246" fmla="*/ 3581400 h 3588041"/>
              <a:gd name="connsiteX0-7247" fmla="*/ 1003935 w 1419860"/>
              <a:gd name="connsiteY0-7248" fmla="*/ 3581400 h 3588041"/>
              <a:gd name="connsiteX1-7249" fmla="*/ 578485 w 1419860"/>
              <a:gd name="connsiteY1-7250" fmla="*/ 3587750 h 3588041"/>
              <a:gd name="connsiteX2-7251" fmla="*/ 381635 w 1419860"/>
              <a:gd name="connsiteY2-7252" fmla="*/ 3076575 h 3588041"/>
              <a:gd name="connsiteX3-7253" fmla="*/ 734060 w 1419860"/>
              <a:gd name="connsiteY3-7254" fmla="*/ 2381250 h 3588041"/>
              <a:gd name="connsiteX4-7255" fmla="*/ 569595 w 1419860"/>
              <a:gd name="connsiteY4-7256" fmla="*/ 1953895 h 3588041"/>
              <a:gd name="connsiteX5-7257" fmla="*/ 0 w 1419860"/>
              <a:gd name="connsiteY5-7258" fmla="*/ 1902460 h 3588041"/>
              <a:gd name="connsiteX6-7259" fmla="*/ 410210 w 1419860"/>
              <a:gd name="connsiteY6-7260" fmla="*/ 1787525 h 3588041"/>
              <a:gd name="connsiteX7-7261" fmla="*/ 629285 w 1419860"/>
              <a:gd name="connsiteY7-7262" fmla="*/ 1876425 h 3588041"/>
              <a:gd name="connsiteX8-7263" fmla="*/ 810260 w 1419860"/>
              <a:gd name="connsiteY8-7264" fmla="*/ 1333500 h 3588041"/>
              <a:gd name="connsiteX9-7265" fmla="*/ 750729 w 1419860"/>
              <a:gd name="connsiteY9-7266" fmla="*/ 823913 h 3588041"/>
              <a:gd name="connsiteX10-7267" fmla="*/ 375285 w 1419860"/>
              <a:gd name="connsiteY10-7268" fmla="*/ 695325 h 3588041"/>
              <a:gd name="connsiteX11-7269" fmla="*/ 771367 w 1419860"/>
              <a:gd name="connsiteY11-7270" fmla="*/ 734218 h 3588041"/>
              <a:gd name="connsiteX12-7271" fmla="*/ 786448 w 1419860"/>
              <a:gd name="connsiteY12-7272" fmla="*/ 441325 h 3588041"/>
              <a:gd name="connsiteX13-7273" fmla="*/ 873760 w 1419860"/>
              <a:gd name="connsiteY13-7274" fmla="*/ 0 h 3588041"/>
              <a:gd name="connsiteX14-7275" fmla="*/ 845185 w 1419860"/>
              <a:gd name="connsiteY14-7276" fmla="*/ 679450 h 3588041"/>
              <a:gd name="connsiteX15-7277" fmla="*/ 908685 w 1419860"/>
              <a:gd name="connsiteY15-7278" fmla="*/ 1047750 h 3588041"/>
              <a:gd name="connsiteX16-7279" fmla="*/ 918210 w 1419860"/>
              <a:gd name="connsiteY16-7280" fmla="*/ 1295400 h 3588041"/>
              <a:gd name="connsiteX17-7281" fmla="*/ 1089660 w 1419860"/>
              <a:gd name="connsiteY17-7282" fmla="*/ 1187450 h 3588041"/>
              <a:gd name="connsiteX18-7283" fmla="*/ 1362710 w 1419860"/>
              <a:gd name="connsiteY18-7284" fmla="*/ 1171575 h 3588041"/>
              <a:gd name="connsiteX19-7285" fmla="*/ 1096010 w 1419860"/>
              <a:gd name="connsiteY19-7286" fmla="*/ 1254125 h 3588041"/>
              <a:gd name="connsiteX20-7287" fmla="*/ 876935 w 1419860"/>
              <a:gd name="connsiteY20-7288" fmla="*/ 1527175 h 3588041"/>
              <a:gd name="connsiteX21-7289" fmla="*/ 822960 w 1419860"/>
              <a:gd name="connsiteY21-7290" fmla="*/ 1895475 h 3588041"/>
              <a:gd name="connsiteX22-7291" fmla="*/ 991235 w 1419860"/>
              <a:gd name="connsiteY22-7292" fmla="*/ 2308225 h 3588041"/>
              <a:gd name="connsiteX23-7293" fmla="*/ 883285 w 1419860"/>
              <a:gd name="connsiteY23-7294" fmla="*/ 2578100 h 3588041"/>
              <a:gd name="connsiteX24-7295" fmla="*/ 1153160 w 1419860"/>
              <a:gd name="connsiteY24-7296" fmla="*/ 2524125 h 3588041"/>
              <a:gd name="connsiteX25-7297" fmla="*/ 1419860 w 1419860"/>
              <a:gd name="connsiteY25-7298" fmla="*/ 2626519 h 3588041"/>
              <a:gd name="connsiteX26-7299" fmla="*/ 1175385 w 1419860"/>
              <a:gd name="connsiteY26-7300" fmla="*/ 2590800 h 3588041"/>
              <a:gd name="connsiteX27-7301" fmla="*/ 819785 w 1419860"/>
              <a:gd name="connsiteY27-7302" fmla="*/ 2733675 h 3588041"/>
              <a:gd name="connsiteX28-7303" fmla="*/ 676910 w 1419860"/>
              <a:gd name="connsiteY28-7304" fmla="*/ 3086100 h 3588041"/>
              <a:gd name="connsiteX29-7305" fmla="*/ 905510 w 1419860"/>
              <a:gd name="connsiteY29-7306" fmla="*/ 3419475 h 3588041"/>
              <a:gd name="connsiteX30-7307" fmla="*/ 1003935 w 1419860"/>
              <a:gd name="connsiteY30-7308" fmla="*/ 3581400 h 3588041"/>
              <a:gd name="connsiteX0-7309" fmla="*/ 1003935 w 1419860"/>
              <a:gd name="connsiteY0-7310" fmla="*/ 3581400 h 3588041"/>
              <a:gd name="connsiteX1-7311" fmla="*/ 578485 w 1419860"/>
              <a:gd name="connsiteY1-7312" fmla="*/ 3587750 h 3588041"/>
              <a:gd name="connsiteX2-7313" fmla="*/ 381635 w 1419860"/>
              <a:gd name="connsiteY2-7314" fmla="*/ 3076575 h 3588041"/>
              <a:gd name="connsiteX3-7315" fmla="*/ 734060 w 1419860"/>
              <a:gd name="connsiteY3-7316" fmla="*/ 2381250 h 3588041"/>
              <a:gd name="connsiteX4-7317" fmla="*/ 569595 w 1419860"/>
              <a:gd name="connsiteY4-7318" fmla="*/ 1953895 h 3588041"/>
              <a:gd name="connsiteX5-7319" fmla="*/ 0 w 1419860"/>
              <a:gd name="connsiteY5-7320" fmla="*/ 1902460 h 3588041"/>
              <a:gd name="connsiteX6-7321" fmla="*/ 381635 w 1419860"/>
              <a:gd name="connsiteY6-7322" fmla="*/ 1784350 h 3588041"/>
              <a:gd name="connsiteX7-7323" fmla="*/ 629285 w 1419860"/>
              <a:gd name="connsiteY7-7324" fmla="*/ 1876425 h 3588041"/>
              <a:gd name="connsiteX8-7325" fmla="*/ 810260 w 1419860"/>
              <a:gd name="connsiteY8-7326" fmla="*/ 1333500 h 3588041"/>
              <a:gd name="connsiteX9-7327" fmla="*/ 750729 w 1419860"/>
              <a:gd name="connsiteY9-7328" fmla="*/ 823913 h 3588041"/>
              <a:gd name="connsiteX10-7329" fmla="*/ 375285 w 1419860"/>
              <a:gd name="connsiteY10-7330" fmla="*/ 695325 h 3588041"/>
              <a:gd name="connsiteX11-7331" fmla="*/ 771367 w 1419860"/>
              <a:gd name="connsiteY11-7332" fmla="*/ 734218 h 3588041"/>
              <a:gd name="connsiteX12-7333" fmla="*/ 786448 w 1419860"/>
              <a:gd name="connsiteY12-7334" fmla="*/ 441325 h 3588041"/>
              <a:gd name="connsiteX13-7335" fmla="*/ 873760 w 1419860"/>
              <a:gd name="connsiteY13-7336" fmla="*/ 0 h 3588041"/>
              <a:gd name="connsiteX14-7337" fmla="*/ 845185 w 1419860"/>
              <a:gd name="connsiteY14-7338" fmla="*/ 679450 h 3588041"/>
              <a:gd name="connsiteX15-7339" fmla="*/ 908685 w 1419860"/>
              <a:gd name="connsiteY15-7340" fmla="*/ 1047750 h 3588041"/>
              <a:gd name="connsiteX16-7341" fmla="*/ 918210 w 1419860"/>
              <a:gd name="connsiteY16-7342" fmla="*/ 1295400 h 3588041"/>
              <a:gd name="connsiteX17-7343" fmla="*/ 1089660 w 1419860"/>
              <a:gd name="connsiteY17-7344" fmla="*/ 1187450 h 3588041"/>
              <a:gd name="connsiteX18-7345" fmla="*/ 1362710 w 1419860"/>
              <a:gd name="connsiteY18-7346" fmla="*/ 1171575 h 3588041"/>
              <a:gd name="connsiteX19-7347" fmla="*/ 1096010 w 1419860"/>
              <a:gd name="connsiteY19-7348" fmla="*/ 1254125 h 3588041"/>
              <a:gd name="connsiteX20-7349" fmla="*/ 876935 w 1419860"/>
              <a:gd name="connsiteY20-7350" fmla="*/ 1527175 h 3588041"/>
              <a:gd name="connsiteX21-7351" fmla="*/ 822960 w 1419860"/>
              <a:gd name="connsiteY21-7352" fmla="*/ 1895475 h 3588041"/>
              <a:gd name="connsiteX22-7353" fmla="*/ 991235 w 1419860"/>
              <a:gd name="connsiteY22-7354" fmla="*/ 2308225 h 3588041"/>
              <a:gd name="connsiteX23-7355" fmla="*/ 883285 w 1419860"/>
              <a:gd name="connsiteY23-7356" fmla="*/ 2578100 h 3588041"/>
              <a:gd name="connsiteX24-7357" fmla="*/ 1153160 w 1419860"/>
              <a:gd name="connsiteY24-7358" fmla="*/ 2524125 h 3588041"/>
              <a:gd name="connsiteX25-7359" fmla="*/ 1419860 w 1419860"/>
              <a:gd name="connsiteY25-7360" fmla="*/ 2626519 h 3588041"/>
              <a:gd name="connsiteX26-7361" fmla="*/ 1175385 w 1419860"/>
              <a:gd name="connsiteY26-7362" fmla="*/ 2590800 h 3588041"/>
              <a:gd name="connsiteX27-7363" fmla="*/ 819785 w 1419860"/>
              <a:gd name="connsiteY27-7364" fmla="*/ 2733675 h 3588041"/>
              <a:gd name="connsiteX28-7365" fmla="*/ 676910 w 1419860"/>
              <a:gd name="connsiteY28-7366" fmla="*/ 3086100 h 3588041"/>
              <a:gd name="connsiteX29-7367" fmla="*/ 905510 w 1419860"/>
              <a:gd name="connsiteY29-7368" fmla="*/ 3419475 h 3588041"/>
              <a:gd name="connsiteX30-7369" fmla="*/ 1003935 w 1419860"/>
              <a:gd name="connsiteY30-7370" fmla="*/ 3581400 h 3588041"/>
              <a:gd name="connsiteX0-7371" fmla="*/ 1003935 w 1419860"/>
              <a:gd name="connsiteY0-7372" fmla="*/ 3581400 h 3588041"/>
              <a:gd name="connsiteX1-7373" fmla="*/ 578485 w 1419860"/>
              <a:gd name="connsiteY1-7374" fmla="*/ 3587750 h 3588041"/>
              <a:gd name="connsiteX2-7375" fmla="*/ 381635 w 1419860"/>
              <a:gd name="connsiteY2-7376" fmla="*/ 3076575 h 3588041"/>
              <a:gd name="connsiteX3-7377" fmla="*/ 734060 w 1419860"/>
              <a:gd name="connsiteY3-7378" fmla="*/ 2381250 h 3588041"/>
              <a:gd name="connsiteX4-7379" fmla="*/ 569595 w 1419860"/>
              <a:gd name="connsiteY4-7380" fmla="*/ 1953895 h 3588041"/>
              <a:gd name="connsiteX5-7381" fmla="*/ 0 w 1419860"/>
              <a:gd name="connsiteY5-7382" fmla="*/ 1902460 h 3588041"/>
              <a:gd name="connsiteX6-7383" fmla="*/ 381635 w 1419860"/>
              <a:gd name="connsiteY6-7384" fmla="*/ 1784350 h 3588041"/>
              <a:gd name="connsiteX7-7385" fmla="*/ 629285 w 1419860"/>
              <a:gd name="connsiteY7-7386" fmla="*/ 1876425 h 3588041"/>
              <a:gd name="connsiteX8-7387" fmla="*/ 810260 w 1419860"/>
              <a:gd name="connsiteY8-7388" fmla="*/ 1333500 h 3588041"/>
              <a:gd name="connsiteX9-7389" fmla="*/ 750729 w 1419860"/>
              <a:gd name="connsiteY9-7390" fmla="*/ 823913 h 3588041"/>
              <a:gd name="connsiteX10-7391" fmla="*/ 375285 w 1419860"/>
              <a:gd name="connsiteY10-7392" fmla="*/ 695325 h 3588041"/>
              <a:gd name="connsiteX11-7393" fmla="*/ 771367 w 1419860"/>
              <a:gd name="connsiteY11-7394" fmla="*/ 734218 h 3588041"/>
              <a:gd name="connsiteX12-7395" fmla="*/ 786448 w 1419860"/>
              <a:gd name="connsiteY12-7396" fmla="*/ 441325 h 3588041"/>
              <a:gd name="connsiteX13-7397" fmla="*/ 873760 w 1419860"/>
              <a:gd name="connsiteY13-7398" fmla="*/ 0 h 3588041"/>
              <a:gd name="connsiteX14-7399" fmla="*/ 845185 w 1419860"/>
              <a:gd name="connsiteY14-7400" fmla="*/ 679450 h 3588041"/>
              <a:gd name="connsiteX15-7401" fmla="*/ 908685 w 1419860"/>
              <a:gd name="connsiteY15-7402" fmla="*/ 1047750 h 3588041"/>
              <a:gd name="connsiteX16-7403" fmla="*/ 918210 w 1419860"/>
              <a:gd name="connsiteY16-7404" fmla="*/ 1295400 h 3588041"/>
              <a:gd name="connsiteX17-7405" fmla="*/ 1089660 w 1419860"/>
              <a:gd name="connsiteY17-7406" fmla="*/ 1187450 h 3588041"/>
              <a:gd name="connsiteX18-7407" fmla="*/ 1362710 w 1419860"/>
              <a:gd name="connsiteY18-7408" fmla="*/ 1171575 h 3588041"/>
              <a:gd name="connsiteX19-7409" fmla="*/ 1096010 w 1419860"/>
              <a:gd name="connsiteY19-7410" fmla="*/ 1254125 h 3588041"/>
              <a:gd name="connsiteX20-7411" fmla="*/ 876935 w 1419860"/>
              <a:gd name="connsiteY20-7412" fmla="*/ 1527175 h 3588041"/>
              <a:gd name="connsiteX21-7413" fmla="*/ 822960 w 1419860"/>
              <a:gd name="connsiteY21-7414" fmla="*/ 1895475 h 3588041"/>
              <a:gd name="connsiteX22-7415" fmla="*/ 991235 w 1419860"/>
              <a:gd name="connsiteY22-7416" fmla="*/ 2308225 h 3588041"/>
              <a:gd name="connsiteX23-7417" fmla="*/ 883285 w 1419860"/>
              <a:gd name="connsiteY23-7418" fmla="*/ 2578100 h 3588041"/>
              <a:gd name="connsiteX24-7419" fmla="*/ 1153160 w 1419860"/>
              <a:gd name="connsiteY24-7420" fmla="*/ 2524125 h 3588041"/>
              <a:gd name="connsiteX25-7421" fmla="*/ 1419860 w 1419860"/>
              <a:gd name="connsiteY25-7422" fmla="*/ 2626519 h 3588041"/>
              <a:gd name="connsiteX26-7423" fmla="*/ 1175385 w 1419860"/>
              <a:gd name="connsiteY26-7424" fmla="*/ 2590800 h 3588041"/>
              <a:gd name="connsiteX27-7425" fmla="*/ 819785 w 1419860"/>
              <a:gd name="connsiteY27-7426" fmla="*/ 2733675 h 3588041"/>
              <a:gd name="connsiteX28-7427" fmla="*/ 676910 w 1419860"/>
              <a:gd name="connsiteY28-7428" fmla="*/ 3086100 h 3588041"/>
              <a:gd name="connsiteX29-7429" fmla="*/ 905510 w 1419860"/>
              <a:gd name="connsiteY29-7430" fmla="*/ 3419475 h 3588041"/>
              <a:gd name="connsiteX30-7431" fmla="*/ 1003935 w 1419860"/>
              <a:gd name="connsiteY30-7432" fmla="*/ 3581400 h 3588041"/>
              <a:gd name="connsiteX0-7433" fmla="*/ 1003935 w 1419860"/>
              <a:gd name="connsiteY0-7434" fmla="*/ 3581400 h 3588041"/>
              <a:gd name="connsiteX1-7435" fmla="*/ 578485 w 1419860"/>
              <a:gd name="connsiteY1-7436" fmla="*/ 3587750 h 3588041"/>
              <a:gd name="connsiteX2-7437" fmla="*/ 381635 w 1419860"/>
              <a:gd name="connsiteY2-7438" fmla="*/ 3076575 h 3588041"/>
              <a:gd name="connsiteX3-7439" fmla="*/ 734060 w 1419860"/>
              <a:gd name="connsiteY3-7440" fmla="*/ 2381250 h 3588041"/>
              <a:gd name="connsiteX4-7441" fmla="*/ 569595 w 1419860"/>
              <a:gd name="connsiteY4-7442" fmla="*/ 1953895 h 3588041"/>
              <a:gd name="connsiteX5-7443" fmla="*/ 0 w 1419860"/>
              <a:gd name="connsiteY5-7444" fmla="*/ 1902460 h 3588041"/>
              <a:gd name="connsiteX6-7445" fmla="*/ 359410 w 1419860"/>
              <a:gd name="connsiteY6-7446" fmla="*/ 1806575 h 3588041"/>
              <a:gd name="connsiteX7-7447" fmla="*/ 629285 w 1419860"/>
              <a:gd name="connsiteY7-7448" fmla="*/ 1876425 h 3588041"/>
              <a:gd name="connsiteX8-7449" fmla="*/ 810260 w 1419860"/>
              <a:gd name="connsiteY8-7450" fmla="*/ 1333500 h 3588041"/>
              <a:gd name="connsiteX9-7451" fmla="*/ 750729 w 1419860"/>
              <a:gd name="connsiteY9-7452" fmla="*/ 823913 h 3588041"/>
              <a:gd name="connsiteX10-7453" fmla="*/ 375285 w 1419860"/>
              <a:gd name="connsiteY10-7454" fmla="*/ 695325 h 3588041"/>
              <a:gd name="connsiteX11-7455" fmla="*/ 771367 w 1419860"/>
              <a:gd name="connsiteY11-7456" fmla="*/ 734218 h 3588041"/>
              <a:gd name="connsiteX12-7457" fmla="*/ 786448 w 1419860"/>
              <a:gd name="connsiteY12-7458" fmla="*/ 441325 h 3588041"/>
              <a:gd name="connsiteX13-7459" fmla="*/ 873760 w 1419860"/>
              <a:gd name="connsiteY13-7460" fmla="*/ 0 h 3588041"/>
              <a:gd name="connsiteX14-7461" fmla="*/ 845185 w 1419860"/>
              <a:gd name="connsiteY14-7462" fmla="*/ 679450 h 3588041"/>
              <a:gd name="connsiteX15-7463" fmla="*/ 908685 w 1419860"/>
              <a:gd name="connsiteY15-7464" fmla="*/ 1047750 h 3588041"/>
              <a:gd name="connsiteX16-7465" fmla="*/ 918210 w 1419860"/>
              <a:gd name="connsiteY16-7466" fmla="*/ 1295400 h 3588041"/>
              <a:gd name="connsiteX17-7467" fmla="*/ 1089660 w 1419860"/>
              <a:gd name="connsiteY17-7468" fmla="*/ 1187450 h 3588041"/>
              <a:gd name="connsiteX18-7469" fmla="*/ 1362710 w 1419860"/>
              <a:gd name="connsiteY18-7470" fmla="*/ 1171575 h 3588041"/>
              <a:gd name="connsiteX19-7471" fmla="*/ 1096010 w 1419860"/>
              <a:gd name="connsiteY19-7472" fmla="*/ 1254125 h 3588041"/>
              <a:gd name="connsiteX20-7473" fmla="*/ 876935 w 1419860"/>
              <a:gd name="connsiteY20-7474" fmla="*/ 1527175 h 3588041"/>
              <a:gd name="connsiteX21-7475" fmla="*/ 822960 w 1419860"/>
              <a:gd name="connsiteY21-7476" fmla="*/ 1895475 h 3588041"/>
              <a:gd name="connsiteX22-7477" fmla="*/ 991235 w 1419860"/>
              <a:gd name="connsiteY22-7478" fmla="*/ 2308225 h 3588041"/>
              <a:gd name="connsiteX23-7479" fmla="*/ 883285 w 1419860"/>
              <a:gd name="connsiteY23-7480" fmla="*/ 2578100 h 3588041"/>
              <a:gd name="connsiteX24-7481" fmla="*/ 1153160 w 1419860"/>
              <a:gd name="connsiteY24-7482" fmla="*/ 2524125 h 3588041"/>
              <a:gd name="connsiteX25-7483" fmla="*/ 1419860 w 1419860"/>
              <a:gd name="connsiteY25-7484" fmla="*/ 2626519 h 3588041"/>
              <a:gd name="connsiteX26-7485" fmla="*/ 1175385 w 1419860"/>
              <a:gd name="connsiteY26-7486" fmla="*/ 2590800 h 3588041"/>
              <a:gd name="connsiteX27-7487" fmla="*/ 819785 w 1419860"/>
              <a:gd name="connsiteY27-7488" fmla="*/ 2733675 h 3588041"/>
              <a:gd name="connsiteX28-7489" fmla="*/ 676910 w 1419860"/>
              <a:gd name="connsiteY28-7490" fmla="*/ 3086100 h 3588041"/>
              <a:gd name="connsiteX29-7491" fmla="*/ 905510 w 1419860"/>
              <a:gd name="connsiteY29-7492" fmla="*/ 3419475 h 3588041"/>
              <a:gd name="connsiteX30-7493" fmla="*/ 1003935 w 1419860"/>
              <a:gd name="connsiteY30-7494" fmla="*/ 3581400 h 3588041"/>
              <a:gd name="connsiteX0-7495" fmla="*/ 1003935 w 1419860"/>
              <a:gd name="connsiteY0-7496" fmla="*/ 3581400 h 3588041"/>
              <a:gd name="connsiteX1-7497" fmla="*/ 578485 w 1419860"/>
              <a:gd name="connsiteY1-7498" fmla="*/ 3587750 h 3588041"/>
              <a:gd name="connsiteX2-7499" fmla="*/ 381635 w 1419860"/>
              <a:gd name="connsiteY2-7500" fmla="*/ 3076575 h 3588041"/>
              <a:gd name="connsiteX3-7501" fmla="*/ 734060 w 1419860"/>
              <a:gd name="connsiteY3-7502" fmla="*/ 2381250 h 3588041"/>
              <a:gd name="connsiteX4-7503" fmla="*/ 569595 w 1419860"/>
              <a:gd name="connsiteY4-7504" fmla="*/ 1953895 h 3588041"/>
              <a:gd name="connsiteX5-7505" fmla="*/ 0 w 1419860"/>
              <a:gd name="connsiteY5-7506" fmla="*/ 1902460 h 3588041"/>
              <a:gd name="connsiteX6-7507" fmla="*/ 359410 w 1419860"/>
              <a:gd name="connsiteY6-7508" fmla="*/ 1806575 h 3588041"/>
              <a:gd name="connsiteX7-7509" fmla="*/ 629285 w 1419860"/>
              <a:gd name="connsiteY7-7510" fmla="*/ 1876425 h 3588041"/>
              <a:gd name="connsiteX8-7511" fmla="*/ 810260 w 1419860"/>
              <a:gd name="connsiteY8-7512" fmla="*/ 1333500 h 3588041"/>
              <a:gd name="connsiteX9-7513" fmla="*/ 750729 w 1419860"/>
              <a:gd name="connsiteY9-7514" fmla="*/ 823913 h 3588041"/>
              <a:gd name="connsiteX10-7515" fmla="*/ 375285 w 1419860"/>
              <a:gd name="connsiteY10-7516" fmla="*/ 695325 h 3588041"/>
              <a:gd name="connsiteX11-7517" fmla="*/ 771367 w 1419860"/>
              <a:gd name="connsiteY11-7518" fmla="*/ 734218 h 3588041"/>
              <a:gd name="connsiteX12-7519" fmla="*/ 786448 w 1419860"/>
              <a:gd name="connsiteY12-7520" fmla="*/ 441325 h 3588041"/>
              <a:gd name="connsiteX13-7521" fmla="*/ 873760 w 1419860"/>
              <a:gd name="connsiteY13-7522" fmla="*/ 0 h 3588041"/>
              <a:gd name="connsiteX14-7523" fmla="*/ 845185 w 1419860"/>
              <a:gd name="connsiteY14-7524" fmla="*/ 679450 h 3588041"/>
              <a:gd name="connsiteX15-7525" fmla="*/ 908685 w 1419860"/>
              <a:gd name="connsiteY15-7526" fmla="*/ 1047750 h 3588041"/>
              <a:gd name="connsiteX16-7527" fmla="*/ 918210 w 1419860"/>
              <a:gd name="connsiteY16-7528" fmla="*/ 1295400 h 3588041"/>
              <a:gd name="connsiteX17-7529" fmla="*/ 1089660 w 1419860"/>
              <a:gd name="connsiteY17-7530" fmla="*/ 1187450 h 3588041"/>
              <a:gd name="connsiteX18-7531" fmla="*/ 1362710 w 1419860"/>
              <a:gd name="connsiteY18-7532" fmla="*/ 1171575 h 3588041"/>
              <a:gd name="connsiteX19-7533" fmla="*/ 1096010 w 1419860"/>
              <a:gd name="connsiteY19-7534" fmla="*/ 1254125 h 3588041"/>
              <a:gd name="connsiteX20-7535" fmla="*/ 876935 w 1419860"/>
              <a:gd name="connsiteY20-7536" fmla="*/ 1527175 h 3588041"/>
              <a:gd name="connsiteX21-7537" fmla="*/ 822960 w 1419860"/>
              <a:gd name="connsiteY21-7538" fmla="*/ 1895475 h 3588041"/>
              <a:gd name="connsiteX22-7539" fmla="*/ 991235 w 1419860"/>
              <a:gd name="connsiteY22-7540" fmla="*/ 2308225 h 3588041"/>
              <a:gd name="connsiteX23-7541" fmla="*/ 883285 w 1419860"/>
              <a:gd name="connsiteY23-7542" fmla="*/ 2578100 h 3588041"/>
              <a:gd name="connsiteX24-7543" fmla="*/ 1153160 w 1419860"/>
              <a:gd name="connsiteY24-7544" fmla="*/ 2524125 h 3588041"/>
              <a:gd name="connsiteX25-7545" fmla="*/ 1419860 w 1419860"/>
              <a:gd name="connsiteY25-7546" fmla="*/ 2626519 h 3588041"/>
              <a:gd name="connsiteX26-7547" fmla="*/ 1175385 w 1419860"/>
              <a:gd name="connsiteY26-7548" fmla="*/ 2590800 h 3588041"/>
              <a:gd name="connsiteX27-7549" fmla="*/ 819785 w 1419860"/>
              <a:gd name="connsiteY27-7550" fmla="*/ 2733675 h 3588041"/>
              <a:gd name="connsiteX28-7551" fmla="*/ 676910 w 1419860"/>
              <a:gd name="connsiteY28-7552" fmla="*/ 3086100 h 3588041"/>
              <a:gd name="connsiteX29-7553" fmla="*/ 905510 w 1419860"/>
              <a:gd name="connsiteY29-7554" fmla="*/ 3419475 h 3588041"/>
              <a:gd name="connsiteX30-7555" fmla="*/ 1003935 w 1419860"/>
              <a:gd name="connsiteY30-7556" fmla="*/ 3581400 h 3588041"/>
              <a:gd name="connsiteX0-7557" fmla="*/ 1003935 w 1419860"/>
              <a:gd name="connsiteY0-7558" fmla="*/ 3581400 h 3588041"/>
              <a:gd name="connsiteX1-7559" fmla="*/ 578485 w 1419860"/>
              <a:gd name="connsiteY1-7560" fmla="*/ 3587750 h 3588041"/>
              <a:gd name="connsiteX2-7561" fmla="*/ 381635 w 1419860"/>
              <a:gd name="connsiteY2-7562" fmla="*/ 3076575 h 3588041"/>
              <a:gd name="connsiteX3-7563" fmla="*/ 734060 w 1419860"/>
              <a:gd name="connsiteY3-7564" fmla="*/ 2381250 h 3588041"/>
              <a:gd name="connsiteX4-7565" fmla="*/ 569595 w 1419860"/>
              <a:gd name="connsiteY4-7566" fmla="*/ 1953895 h 3588041"/>
              <a:gd name="connsiteX5-7567" fmla="*/ 0 w 1419860"/>
              <a:gd name="connsiteY5-7568" fmla="*/ 1902460 h 3588041"/>
              <a:gd name="connsiteX6-7569" fmla="*/ 359410 w 1419860"/>
              <a:gd name="connsiteY6-7570" fmla="*/ 1806575 h 3588041"/>
              <a:gd name="connsiteX7-7571" fmla="*/ 622935 w 1419860"/>
              <a:gd name="connsiteY7-7572" fmla="*/ 1879600 h 3588041"/>
              <a:gd name="connsiteX8-7573" fmla="*/ 810260 w 1419860"/>
              <a:gd name="connsiteY8-7574" fmla="*/ 1333500 h 3588041"/>
              <a:gd name="connsiteX9-7575" fmla="*/ 750729 w 1419860"/>
              <a:gd name="connsiteY9-7576" fmla="*/ 823913 h 3588041"/>
              <a:gd name="connsiteX10-7577" fmla="*/ 375285 w 1419860"/>
              <a:gd name="connsiteY10-7578" fmla="*/ 695325 h 3588041"/>
              <a:gd name="connsiteX11-7579" fmla="*/ 771367 w 1419860"/>
              <a:gd name="connsiteY11-7580" fmla="*/ 734218 h 3588041"/>
              <a:gd name="connsiteX12-7581" fmla="*/ 786448 w 1419860"/>
              <a:gd name="connsiteY12-7582" fmla="*/ 441325 h 3588041"/>
              <a:gd name="connsiteX13-7583" fmla="*/ 873760 w 1419860"/>
              <a:gd name="connsiteY13-7584" fmla="*/ 0 h 3588041"/>
              <a:gd name="connsiteX14-7585" fmla="*/ 845185 w 1419860"/>
              <a:gd name="connsiteY14-7586" fmla="*/ 679450 h 3588041"/>
              <a:gd name="connsiteX15-7587" fmla="*/ 908685 w 1419860"/>
              <a:gd name="connsiteY15-7588" fmla="*/ 1047750 h 3588041"/>
              <a:gd name="connsiteX16-7589" fmla="*/ 918210 w 1419860"/>
              <a:gd name="connsiteY16-7590" fmla="*/ 1295400 h 3588041"/>
              <a:gd name="connsiteX17-7591" fmla="*/ 1089660 w 1419860"/>
              <a:gd name="connsiteY17-7592" fmla="*/ 1187450 h 3588041"/>
              <a:gd name="connsiteX18-7593" fmla="*/ 1362710 w 1419860"/>
              <a:gd name="connsiteY18-7594" fmla="*/ 1171575 h 3588041"/>
              <a:gd name="connsiteX19-7595" fmla="*/ 1096010 w 1419860"/>
              <a:gd name="connsiteY19-7596" fmla="*/ 1254125 h 3588041"/>
              <a:gd name="connsiteX20-7597" fmla="*/ 876935 w 1419860"/>
              <a:gd name="connsiteY20-7598" fmla="*/ 1527175 h 3588041"/>
              <a:gd name="connsiteX21-7599" fmla="*/ 822960 w 1419860"/>
              <a:gd name="connsiteY21-7600" fmla="*/ 1895475 h 3588041"/>
              <a:gd name="connsiteX22-7601" fmla="*/ 991235 w 1419860"/>
              <a:gd name="connsiteY22-7602" fmla="*/ 2308225 h 3588041"/>
              <a:gd name="connsiteX23-7603" fmla="*/ 883285 w 1419860"/>
              <a:gd name="connsiteY23-7604" fmla="*/ 2578100 h 3588041"/>
              <a:gd name="connsiteX24-7605" fmla="*/ 1153160 w 1419860"/>
              <a:gd name="connsiteY24-7606" fmla="*/ 2524125 h 3588041"/>
              <a:gd name="connsiteX25-7607" fmla="*/ 1419860 w 1419860"/>
              <a:gd name="connsiteY25-7608" fmla="*/ 2626519 h 3588041"/>
              <a:gd name="connsiteX26-7609" fmla="*/ 1175385 w 1419860"/>
              <a:gd name="connsiteY26-7610" fmla="*/ 2590800 h 3588041"/>
              <a:gd name="connsiteX27-7611" fmla="*/ 819785 w 1419860"/>
              <a:gd name="connsiteY27-7612" fmla="*/ 2733675 h 3588041"/>
              <a:gd name="connsiteX28-7613" fmla="*/ 676910 w 1419860"/>
              <a:gd name="connsiteY28-7614" fmla="*/ 3086100 h 3588041"/>
              <a:gd name="connsiteX29-7615" fmla="*/ 905510 w 1419860"/>
              <a:gd name="connsiteY29-7616" fmla="*/ 3419475 h 3588041"/>
              <a:gd name="connsiteX30-7617" fmla="*/ 1003935 w 1419860"/>
              <a:gd name="connsiteY30-7618" fmla="*/ 3581400 h 3588041"/>
              <a:gd name="connsiteX0-7619" fmla="*/ 1003935 w 1419860"/>
              <a:gd name="connsiteY0-7620" fmla="*/ 3581400 h 3588041"/>
              <a:gd name="connsiteX1-7621" fmla="*/ 578485 w 1419860"/>
              <a:gd name="connsiteY1-7622" fmla="*/ 3587750 h 3588041"/>
              <a:gd name="connsiteX2-7623" fmla="*/ 381635 w 1419860"/>
              <a:gd name="connsiteY2-7624" fmla="*/ 3076575 h 3588041"/>
              <a:gd name="connsiteX3-7625" fmla="*/ 734060 w 1419860"/>
              <a:gd name="connsiteY3-7626" fmla="*/ 2381250 h 3588041"/>
              <a:gd name="connsiteX4-7627" fmla="*/ 569595 w 1419860"/>
              <a:gd name="connsiteY4-7628" fmla="*/ 1953895 h 3588041"/>
              <a:gd name="connsiteX5-7629" fmla="*/ 0 w 1419860"/>
              <a:gd name="connsiteY5-7630" fmla="*/ 1902460 h 3588041"/>
              <a:gd name="connsiteX6-7631" fmla="*/ 318135 w 1419860"/>
              <a:gd name="connsiteY6-7632" fmla="*/ 1812925 h 3588041"/>
              <a:gd name="connsiteX7-7633" fmla="*/ 622935 w 1419860"/>
              <a:gd name="connsiteY7-7634" fmla="*/ 1879600 h 3588041"/>
              <a:gd name="connsiteX8-7635" fmla="*/ 810260 w 1419860"/>
              <a:gd name="connsiteY8-7636" fmla="*/ 1333500 h 3588041"/>
              <a:gd name="connsiteX9-7637" fmla="*/ 750729 w 1419860"/>
              <a:gd name="connsiteY9-7638" fmla="*/ 823913 h 3588041"/>
              <a:gd name="connsiteX10-7639" fmla="*/ 375285 w 1419860"/>
              <a:gd name="connsiteY10-7640" fmla="*/ 695325 h 3588041"/>
              <a:gd name="connsiteX11-7641" fmla="*/ 771367 w 1419860"/>
              <a:gd name="connsiteY11-7642" fmla="*/ 734218 h 3588041"/>
              <a:gd name="connsiteX12-7643" fmla="*/ 786448 w 1419860"/>
              <a:gd name="connsiteY12-7644" fmla="*/ 441325 h 3588041"/>
              <a:gd name="connsiteX13-7645" fmla="*/ 873760 w 1419860"/>
              <a:gd name="connsiteY13-7646" fmla="*/ 0 h 3588041"/>
              <a:gd name="connsiteX14-7647" fmla="*/ 845185 w 1419860"/>
              <a:gd name="connsiteY14-7648" fmla="*/ 679450 h 3588041"/>
              <a:gd name="connsiteX15-7649" fmla="*/ 908685 w 1419860"/>
              <a:gd name="connsiteY15-7650" fmla="*/ 1047750 h 3588041"/>
              <a:gd name="connsiteX16-7651" fmla="*/ 918210 w 1419860"/>
              <a:gd name="connsiteY16-7652" fmla="*/ 1295400 h 3588041"/>
              <a:gd name="connsiteX17-7653" fmla="*/ 1089660 w 1419860"/>
              <a:gd name="connsiteY17-7654" fmla="*/ 1187450 h 3588041"/>
              <a:gd name="connsiteX18-7655" fmla="*/ 1362710 w 1419860"/>
              <a:gd name="connsiteY18-7656" fmla="*/ 1171575 h 3588041"/>
              <a:gd name="connsiteX19-7657" fmla="*/ 1096010 w 1419860"/>
              <a:gd name="connsiteY19-7658" fmla="*/ 1254125 h 3588041"/>
              <a:gd name="connsiteX20-7659" fmla="*/ 876935 w 1419860"/>
              <a:gd name="connsiteY20-7660" fmla="*/ 1527175 h 3588041"/>
              <a:gd name="connsiteX21-7661" fmla="*/ 822960 w 1419860"/>
              <a:gd name="connsiteY21-7662" fmla="*/ 1895475 h 3588041"/>
              <a:gd name="connsiteX22-7663" fmla="*/ 991235 w 1419860"/>
              <a:gd name="connsiteY22-7664" fmla="*/ 2308225 h 3588041"/>
              <a:gd name="connsiteX23-7665" fmla="*/ 883285 w 1419860"/>
              <a:gd name="connsiteY23-7666" fmla="*/ 2578100 h 3588041"/>
              <a:gd name="connsiteX24-7667" fmla="*/ 1153160 w 1419860"/>
              <a:gd name="connsiteY24-7668" fmla="*/ 2524125 h 3588041"/>
              <a:gd name="connsiteX25-7669" fmla="*/ 1419860 w 1419860"/>
              <a:gd name="connsiteY25-7670" fmla="*/ 2626519 h 3588041"/>
              <a:gd name="connsiteX26-7671" fmla="*/ 1175385 w 1419860"/>
              <a:gd name="connsiteY26-7672" fmla="*/ 2590800 h 3588041"/>
              <a:gd name="connsiteX27-7673" fmla="*/ 819785 w 1419860"/>
              <a:gd name="connsiteY27-7674" fmla="*/ 2733675 h 3588041"/>
              <a:gd name="connsiteX28-7675" fmla="*/ 676910 w 1419860"/>
              <a:gd name="connsiteY28-7676" fmla="*/ 3086100 h 3588041"/>
              <a:gd name="connsiteX29-7677" fmla="*/ 905510 w 1419860"/>
              <a:gd name="connsiteY29-7678" fmla="*/ 3419475 h 3588041"/>
              <a:gd name="connsiteX30-7679" fmla="*/ 1003935 w 1419860"/>
              <a:gd name="connsiteY30-7680" fmla="*/ 3581400 h 3588041"/>
              <a:gd name="connsiteX0-7681" fmla="*/ 1003935 w 1419860"/>
              <a:gd name="connsiteY0-7682" fmla="*/ 3581400 h 3588041"/>
              <a:gd name="connsiteX1-7683" fmla="*/ 578485 w 1419860"/>
              <a:gd name="connsiteY1-7684" fmla="*/ 3587750 h 3588041"/>
              <a:gd name="connsiteX2-7685" fmla="*/ 381635 w 1419860"/>
              <a:gd name="connsiteY2-7686" fmla="*/ 3076575 h 3588041"/>
              <a:gd name="connsiteX3-7687" fmla="*/ 734060 w 1419860"/>
              <a:gd name="connsiteY3-7688" fmla="*/ 2381250 h 3588041"/>
              <a:gd name="connsiteX4-7689" fmla="*/ 569595 w 1419860"/>
              <a:gd name="connsiteY4-7690" fmla="*/ 1953895 h 3588041"/>
              <a:gd name="connsiteX5-7691" fmla="*/ 0 w 1419860"/>
              <a:gd name="connsiteY5-7692" fmla="*/ 1902460 h 3588041"/>
              <a:gd name="connsiteX6-7693" fmla="*/ 318135 w 1419860"/>
              <a:gd name="connsiteY6-7694" fmla="*/ 1812925 h 3588041"/>
              <a:gd name="connsiteX7-7695" fmla="*/ 622935 w 1419860"/>
              <a:gd name="connsiteY7-7696" fmla="*/ 1879600 h 3588041"/>
              <a:gd name="connsiteX8-7697" fmla="*/ 810260 w 1419860"/>
              <a:gd name="connsiteY8-7698" fmla="*/ 1333500 h 3588041"/>
              <a:gd name="connsiteX9-7699" fmla="*/ 750729 w 1419860"/>
              <a:gd name="connsiteY9-7700" fmla="*/ 823913 h 3588041"/>
              <a:gd name="connsiteX10-7701" fmla="*/ 375285 w 1419860"/>
              <a:gd name="connsiteY10-7702" fmla="*/ 695325 h 3588041"/>
              <a:gd name="connsiteX11-7703" fmla="*/ 771367 w 1419860"/>
              <a:gd name="connsiteY11-7704" fmla="*/ 734218 h 3588041"/>
              <a:gd name="connsiteX12-7705" fmla="*/ 786448 w 1419860"/>
              <a:gd name="connsiteY12-7706" fmla="*/ 441325 h 3588041"/>
              <a:gd name="connsiteX13-7707" fmla="*/ 873760 w 1419860"/>
              <a:gd name="connsiteY13-7708" fmla="*/ 0 h 3588041"/>
              <a:gd name="connsiteX14-7709" fmla="*/ 845185 w 1419860"/>
              <a:gd name="connsiteY14-7710" fmla="*/ 679450 h 3588041"/>
              <a:gd name="connsiteX15-7711" fmla="*/ 908685 w 1419860"/>
              <a:gd name="connsiteY15-7712" fmla="*/ 1047750 h 3588041"/>
              <a:gd name="connsiteX16-7713" fmla="*/ 918210 w 1419860"/>
              <a:gd name="connsiteY16-7714" fmla="*/ 1295400 h 3588041"/>
              <a:gd name="connsiteX17-7715" fmla="*/ 1089660 w 1419860"/>
              <a:gd name="connsiteY17-7716" fmla="*/ 1187450 h 3588041"/>
              <a:gd name="connsiteX18-7717" fmla="*/ 1362710 w 1419860"/>
              <a:gd name="connsiteY18-7718" fmla="*/ 1171575 h 3588041"/>
              <a:gd name="connsiteX19-7719" fmla="*/ 1096010 w 1419860"/>
              <a:gd name="connsiteY19-7720" fmla="*/ 1254125 h 3588041"/>
              <a:gd name="connsiteX20-7721" fmla="*/ 876935 w 1419860"/>
              <a:gd name="connsiteY20-7722" fmla="*/ 1527175 h 3588041"/>
              <a:gd name="connsiteX21-7723" fmla="*/ 822960 w 1419860"/>
              <a:gd name="connsiteY21-7724" fmla="*/ 1895475 h 3588041"/>
              <a:gd name="connsiteX22-7725" fmla="*/ 991235 w 1419860"/>
              <a:gd name="connsiteY22-7726" fmla="*/ 2308225 h 3588041"/>
              <a:gd name="connsiteX23-7727" fmla="*/ 883285 w 1419860"/>
              <a:gd name="connsiteY23-7728" fmla="*/ 2578100 h 3588041"/>
              <a:gd name="connsiteX24-7729" fmla="*/ 1153160 w 1419860"/>
              <a:gd name="connsiteY24-7730" fmla="*/ 2524125 h 3588041"/>
              <a:gd name="connsiteX25-7731" fmla="*/ 1419860 w 1419860"/>
              <a:gd name="connsiteY25-7732" fmla="*/ 2626519 h 3588041"/>
              <a:gd name="connsiteX26-7733" fmla="*/ 1175385 w 1419860"/>
              <a:gd name="connsiteY26-7734" fmla="*/ 2590800 h 3588041"/>
              <a:gd name="connsiteX27-7735" fmla="*/ 819785 w 1419860"/>
              <a:gd name="connsiteY27-7736" fmla="*/ 2733675 h 3588041"/>
              <a:gd name="connsiteX28-7737" fmla="*/ 676910 w 1419860"/>
              <a:gd name="connsiteY28-7738" fmla="*/ 3086100 h 3588041"/>
              <a:gd name="connsiteX29-7739" fmla="*/ 905510 w 1419860"/>
              <a:gd name="connsiteY29-7740" fmla="*/ 3419475 h 3588041"/>
              <a:gd name="connsiteX30-7741" fmla="*/ 1003935 w 1419860"/>
              <a:gd name="connsiteY30-7742" fmla="*/ 3581400 h 3588041"/>
              <a:gd name="connsiteX0-7743" fmla="*/ 1003935 w 1419860"/>
              <a:gd name="connsiteY0-7744" fmla="*/ 3581400 h 3588041"/>
              <a:gd name="connsiteX1-7745" fmla="*/ 578485 w 1419860"/>
              <a:gd name="connsiteY1-7746" fmla="*/ 3587750 h 3588041"/>
              <a:gd name="connsiteX2-7747" fmla="*/ 381635 w 1419860"/>
              <a:gd name="connsiteY2-7748" fmla="*/ 3076575 h 3588041"/>
              <a:gd name="connsiteX3-7749" fmla="*/ 734060 w 1419860"/>
              <a:gd name="connsiteY3-7750" fmla="*/ 2381250 h 3588041"/>
              <a:gd name="connsiteX4-7751" fmla="*/ 569595 w 1419860"/>
              <a:gd name="connsiteY4-7752" fmla="*/ 1953895 h 3588041"/>
              <a:gd name="connsiteX5-7753" fmla="*/ 0 w 1419860"/>
              <a:gd name="connsiteY5-7754" fmla="*/ 1902460 h 3588041"/>
              <a:gd name="connsiteX6-7755" fmla="*/ 318135 w 1419860"/>
              <a:gd name="connsiteY6-7756" fmla="*/ 1812925 h 3588041"/>
              <a:gd name="connsiteX7-7757" fmla="*/ 622935 w 1419860"/>
              <a:gd name="connsiteY7-7758" fmla="*/ 1879600 h 3588041"/>
              <a:gd name="connsiteX8-7759" fmla="*/ 810260 w 1419860"/>
              <a:gd name="connsiteY8-7760" fmla="*/ 1333500 h 3588041"/>
              <a:gd name="connsiteX9-7761" fmla="*/ 750729 w 1419860"/>
              <a:gd name="connsiteY9-7762" fmla="*/ 823913 h 3588041"/>
              <a:gd name="connsiteX10-7763" fmla="*/ 375285 w 1419860"/>
              <a:gd name="connsiteY10-7764" fmla="*/ 695325 h 3588041"/>
              <a:gd name="connsiteX11-7765" fmla="*/ 771367 w 1419860"/>
              <a:gd name="connsiteY11-7766" fmla="*/ 734218 h 3588041"/>
              <a:gd name="connsiteX12-7767" fmla="*/ 786448 w 1419860"/>
              <a:gd name="connsiteY12-7768" fmla="*/ 441325 h 3588041"/>
              <a:gd name="connsiteX13-7769" fmla="*/ 873760 w 1419860"/>
              <a:gd name="connsiteY13-7770" fmla="*/ 0 h 3588041"/>
              <a:gd name="connsiteX14-7771" fmla="*/ 845185 w 1419860"/>
              <a:gd name="connsiteY14-7772" fmla="*/ 679450 h 3588041"/>
              <a:gd name="connsiteX15-7773" fmla="*/ 908685 w 1419860"/>
              <a:gd name="connsiteY15-7774" fmla="*/ 1047750 h 3588041"/>
              <a:gd name="connsiteX16-7775" fmla="*/ 918210 w 1419860"/>
              <a:gd name="connsiteY16-7776" fmla="*/ 1295400 h 3588041"/>
              <a:gd name="connsiteX17-7777" fmla="*/ 1089660 w 1419860"/>
              <a:gd name="connsiteY17-7778" fmla="*/ 1187450 h 3588041"/>
              <a:gd name="connsiteX18-7779" fmla="*/ 1362710 w 1419860"/>
              <a:gd name="connsiteY18-7780" fmla="*/ 1171575 h 3588041"/>
              <a:gd name="connsiteX19-7781" fmla="*/ 1096010 w 1419860"/>
              <a:gd name="connsiteY19-7782" fmla="*/ 1254125 h 3588041"/>
              <a:gd name="connsiteX20-7783" fmla="*/ 876935 w 1419860"/>
              <a:gd name="connsiteY20-7784" fmla="*/ 1527175 h 3588041"/>
              <a:gd name="connsiteX21-7785" fmla="*/ 822960 w 1419860"/>
              <a:gd name="connsiteY21-7786" fmla="*/ 1895475 h 3588041"/>
              <a:gd name="connsiteX22-7787" fmla="*/ 991235 w 1419860"/>
              <a:gd name="connsiteY22-7788" fmla="*/ 2308225 h 3588041"/>
              <a:gd name="connsiteX23-7789" fmla="*/ 883285 w 1419860"/>
              <a:gd name="connsiteY23-7790" fmla="*/ 2578100 h 3588041"/>
              <a:gd name="connsiteX24-7791" fmla="*/ 1153160 w 1419860"/>
              <a:gd name="connsiteY24-7792" fmla="*/ 2524125 h 3588041"/>
              <a:gd name="connsiteX25-7793" fmla="*/ 1419860 w 1419860"/>
              <a:gd name="connsiteY25-7794" fmla="*/ 2626519 h 3588041"/>
              <a:gd name="connsiteX26-7795" fmla="*/ 1175385 w 1419860"/>
              <a:gd name="connsiteY26-7796" fmla="*/ 2590800 h 3588041"/>
              <a:gd name="connsiteX27-7797" fmla="*/ 819785 w 1419860"/>
              <a:gd name="connsiteY27-7798" fmla="*/ 2733675 h 3588041"/>
              <a:gd name="connsiteX28-7799" fmla="*/ 676910 w 1419860"/>
              <a:gd name="connsiteY28-7800" fmla="*/ 3086100 h 3588041"/>
              <a:gd name="connsiteX29-7801" fmla="*/ 905510 w 1419860"/>
              <a:gd name="connsiteY29-7802" fmla="*/ 3419475 h 3588041"/>
              <a:gd name="connsiteX30-7803" fmla="*/ 1003935 w 1419860"/>
              <a:gd name="connsiteY30-7804" fmla="*/ 3581400 h 3588041"/>
              <a:gd name="connsiteX0-7805" fmla="*/ 1003935 w 1419860"/>
              <a:gd name="connsiteY0-7806" fmla="*/ 3581400 h 3588041"/>
              <a:gd name="connsiteX1-7807" fmla="*/ 578485 w 1419860"/>
              <a:gd name="connsiteY1-7808" fmla="*/ 3587750 h 3588041"/>
              <a:gd name="connsiteX2-7809" fmla="*/ 381635 w 1419860"/>
              <a:gd name="connsiteY2-7810" fmla="*/ 3076575 h 3588041"/>
              <a:gd name="connsiteX3-7811" fmla="*/ 734060 w 1419860"/>
              <a:gd name="connsiteY3-7812" fmla="*/ 2381250 h 3588041"/>
              <a:gd name="connsiteX4-7813" fmla="*/ 569595 w 1419860"/>
              <a:gd name="connsiteY4-7814" fmla="*/ 1953895 h 3588041"/>
              <a:gd name="connsiteX5-7815" fmla="*/ 0 w 1419860"/>
              <a:gd name="connsiteY5-7816" fmla="*/ 1902460 h 3588041"/>
              <a:gd name="connsiteX6-7817" fmla="*/ 318135 w 1419860"/>
              <a:gd name="connsiteY6-7818" fmla="*/ 1812925 h 3588041"/>
              <a:gd name="connsiteX7-7819" fmla="*/ 622935 w 1419860"/>
              <a:gd name="connsiteY7-7820" fmla="*/ 1879600 h 3588041"/>
              <a:gd name="connsiteX8-7821" fmla="*/ 810260 w 1419860"/>
              <a:gd name="connsiteY8-7822" fmla="*/ 1333500 h 3588041"/>
              <a:gd name="connsiteX9-7823" fmla="*/ 750729 w 1419860"/>
              <a:gd name="connsiteY9-7824" fmla="*/ 823913 h 3588041"/>
              <a:gd name="connsiteX10-7825" fmla="*/ 375285 w 1419860"/>
              <a:gd name="connsiteY10-7826" fmla="*/ 695325 h 3588041"/>
              <a:gd name="connsiteX11-7827" fmla="*/ 771367 w 1419860"/>
              <a:gd name="connsiteY11-7828" fmla="*/ 734218 h 3588041"/>
              <a:gd name="connsiteX12-7829" fmla="*/ 786448 w 1419860"/>
              <a:gd name="connsiteY12-7830" fmla="*/ 441325 h 3588041"/>
              <a:gd name="connsiteX13-7831" fmla="*/ 873760 w 1419860"/>
              <a:gd name="connsiteY13-7832" fmla="*/ 0 h 3588041"/>
              <a:gd name="connsiteX14-7833" fmla="*/ 845185 w 1419860"/>
              <a:gd name="connsiteY14-7834" fmla="*/ 679450 h 3588041"/>
              <a:gd name="connsiteX15-7835" fmla="*/ 908685 w 1419860"/>
              <a:gd name="connsiteY15-7836" fmla="*/ 1047750 h 3588041"/>
              <a:gd name="connsiteX16-7837" fmla="*/ 918210 w 1419860"/>
              <a:gd name="connsiteY16-7838" fmla="*/ 1295400 h 3588041"/>
              <a:gd name="connsiteX17-7839" fmla="*/ 1089660 w 1419860"/>
              <a:gd name="connsiteY17-7840" fmla="*/ 1187450 h 3588041"/>
              <a:gd name="connsiteX18-7841" fmla="*/ 1362710 w 1419860"/>
              <a:gd name="connsiteY18-7842" fmla="*/ 1171575 h 3588041"/>
              <a:gd name="connsiteX19-7843" fmla="*/ 1096010 w 1419860"/>
              <a:gd name="connsiteY19-7844" fmla="*/ 1254125 h 3588041"/>
              <a:gd name="connsiteX20-7845" fmla="*/ 876935 w 1419860"/>
              <a:gd name="connsiteY20-7846" fmla="*/ 1527175 h 3588041"/>
              <a:gd name="connsiteX21-7847" fmla="*/ 822960 w 1419860"/>
              <a:gd name="connsiteY21-7848" fmla="*/ 1895475 h 3588041"/>
              <a:gd name="connsiteX22-7849" fmla="*/ 991235 w 1419860"/>
              <a:gd name="connsiteY22-7850" fmla="*/ 2308225 h 3588041"/>
              <a:gd name="connsiteX23-7851" fmla="*/ 883285 w 1419860"/>
              <a:gd name="connsiteY23-7852" fmla="*/ 2578100 h 3588041"/>
              <a:gd name="connsiteX24-7853" fmla="*/ 1153160 w 1419860"/>
              <a:gd name="connsiteY24-7854" fmla="*/ 2524125 h 3588041"/>
              <a:gd name="connsiteX25-7855" fmla="*/ 1419860 w 1419860"/>
              <a:gd name="connsiteY25-7856" fmla="*/ 2626519 h 3588041"/>
              <a:gd name="connsiteX26-7857" fmla="*/ 1175385 w 1419860"/>
              <a:gd name="connsiteY26-7858" fmla="*/ 2590800 h 3588041"/>
              <a:gd name="connsiteX27-7859" fmla="*/ 819785 w 1419860"/>
              <a:gd name="connsiteY27-7860" fmla="*/ 2733675 h 3588041"/>
              <a:gd name="connsiteX28-7861" fmla="*/ 676910 w 1419860"/>
              <a:gd name="connsiteY28-7862" fmla="*/ 3086100 h 3588041"/>
              <a:gd name="connsiteX29-7863" fmla="*/ 905510 w 1419860"/>
              <a:gd name="connsiteY29-7864" fmla="*/ 3419475 h 3588041"/>
              <a:gd name="connsiteX30-7865" fmla="*/ 1003935 w 1419860"/>
              <a:gd name="connsiteY30-7866" fmla="*/ 3581400 h 3588041"/>
              <a:gd name="connsiteX0-7867" fmla="*/ 1003935 w 1419860"/>
              <a:gd name="connsiteY0-7868" fmla="*/ 3581400 h 3588041"/>
              <a:gd name="connsiteX1-7869" fmla="*/ 578485 w 1419860"/>
              <a:gd name="connsiteY1-7870" fmla="*/ 3587750 h 3588041"/>
              <a:gd name="connsiteX2-7871" fmla="*/ 381635 w 1419860"/>
              <a:gd name="connsiteY2-7872" fmla="*/ 3076575 h 3588041"/>
              <a:gd name="connsiteX3-7873" fmla="*/ 734060 w 1419860"/>
              <a:gd name="connsiteY3-7874" fmla="*/ 2381250 h 3588041"/>
              <a:gd name="connsiteX4-7875" fmla="*/ 569595 w 1419860"/>
              <a:gd name="connsiteY4-7876" fmla="*/ 1953895 h 3588041"/>
              <a:gd name="connsiteX5-7877" fmla="*/ 0 w 1419860"/>
              <a:gd name="connsiteY5-7878" fmla="*/ 1902460 h 3588041"/>
              <a:gd name="connsiteX6-7879" fmla="*/ 318135 w 1419860"/>
              <a:gd name="connsiteY6-7880" fmla="*/ 1812925 h 3588041"/>
              <a:gd name="connsiteX7-7881" fmla="*/ 622935 w 1419860"/>
              <a:gd name="connsiteY7-7882" fmla="*/ 1879600 h 3588041"/>
              <a:gd name="connsiteX8-7883" fmla="*/ 810260 w 1419860"/>
              <a:gd name="connsiteY8-7884" fmla="*/ 1333500 h 3588041"/>
              <a:gd name="connsiteX9-7885" fmla="*/ 750729 w 1419860"/>
              <a:gd name="connsiteY9-7886" fmla="*/ 823913 h 3588041"/>
              <a:gd name="connsiteX10-7887" fmla="*/ 375285 w 1419860"/>
              <a:gd name="connsiteY10-7888" fmla="*/ 695325 h 3588041"/>
              <a:gd name="connsiteX11-7889" fmla="*/ 771367 w 1419860"/>
              <a:gd name="connsiteY11-7890" fmla="*/ 734218 h 3588041"/>
              <a:gd name="connsiteX12-7891" fmla="*/ 786448 w 1419860"/>
              <a:gd name="connsiteY12-7892" fmla="*/ 441325 h 3588041"/>
              <a:gd name="connsiteX13-7893" fmla="*/ 873760 w 1419860"/>
              <a:gd name="connsiteY13-7894" fmla="*/ 0 h 3588041"/>
              <a:gd name="connsiteX14-7895" fmla="*/ 845185 w 1419860"/>
              <a:gd name="connsiteY14-7896" fmla="*/ 679450 h 3588041"/>
              <a:gd name="connsiteX15-7897" fmla="*/ 908685 w 1419860"/>
              <a:gd name="connsiteY15-7898" fmla="*/ 1047750 h 3588041"/>
              <a:gd name="connsiteX16-7899" fmla="*/ 918210 w 1419860"/>
              <a:gd name="connsiteY16-7900" fmla="*/ 1295400 h 3588041"/>
              <a:gd name="connsiteX17-7901" fmla="*/ 1089660 w 1419860"/>
              <a:gd name="connsiteY17-7902" fmla="*/ 1187450 h 3588041"/>
              <a:gd name="connsiteX18-7903" fmla="*/ 1362710 w 1419860"/>
              <a:gd name="connsiteY18-7904" fmla="*/ 1171575 h 3588041"/>
              <a:gd name="connsiteX19-7905" fmla="*/ 1096010 w 1419860"/>
              <a:gd name="connsiteY19-7906" fmla="*/ 1254125 h 3588041"/>
              <a:gd name="connsiteX20-7907" fmla="*/ 876935 w 1419860"/>
              <a:gd name="connsiteY20-7908" fmla="*/ 1527175 h 3588041"/>
              <a:gd name="connsiteX21-7909" fmla="*/ 822960 w 1419860"/>
              <a:gd name="connsiteY21-7910" fmla="*/ 1895475 h 3588041"/>
              <a:gd name="connsiteX22-7911" fmla="*/ 991235 w 1419860"/>
              <a:gd name="connsiteY22-7912" fmla="*/ 2308225 h 3588041"/>
              <a:gd name="connsiteX23-7913" fmla="*/ 883285 w 1419860"/>
              <a:gd name="connsiteY23-7914" fmla="*/ 2578100 h 3588041"/>
              <a:gd name="connsiteX24-7915" fmla="*/ 1153160 w 1419860"/>
              <a:gd name="connsiteY24-7916" fmla="*/ 2524125 h 3588041"/>
              <a:gd name="connsiteX25-7917" fmla="*/ 1419860 w 1419860"/>
              <a:gd name="connsiteY25-7918" fmla="*/ 2626519 h 3588041"/>
              <a:gd name="connsiteX26-7919" fmla="*/ 1175385 w 1419860"/>
              <a:gd name="connsiteY26-7920" fmla="*/ 2590800 h 3588041"/>
              <a:gd name="connsiteX27-7921" fmla="*/ 819785 w 1419860"/>
              <a:gd name="connsiteY27-7922" fmla="*/ 2733675 h 3588041"/>
              <a:gd name="connsiteX28-7923" fmla="*/ 676910 w 1419860"/>
              <a:gd name="connsiteY28-7924" fmla="*/ 3086100 h 3588041"/>
              <a:gd name="connsiteX29-7925" fmla="*/ 905510 w 1419860"/>
              <a:gd name="connsiteY29-7926" fmla="*/ 3419475 h 3588041"/>
              <a:gd name="connsiteX30-7927" fmla="*/ 1003935 w 1419860"/>
              <a:gd name="connsiteY30-7928" fmla="*/ 3581400 h 3588041"/>
              <a:gd name="connsiteX0-7929" fmla="*/ 1010285 w 1426210"/>
              <a:gd name="connsiteY0-7930" fmla="*/ 3581400 h 3588041"/>
              <a:gd name="connsiteX1-7931" fmla="*/ 584835 w 1426210"/>
              <a:gd name="connsiteY1-7932" fmla="*/ 3587750 h 3588041"/>
              <a:gd name="connsiteX2-7933" fmla="*/ 387985 w 1426210"/>
              <a:gd name="connsiteY2-7934" fmla="*/ 3076575 h 3588041"/>
              <a:gd name="connsiteX3-7935" fmla="*/ 740410 w 1426210"/>
              <a:gd name="connsiteY3-7936" fmla="*/ 2381250 h 3588041"/>
              <a:gd name="connsiteX4-7937" fmla="*/ 575945 w 1426210"/>
              <a:gd name="connsiteY4-7938" fmla="*/ 1953895 h 3588041"/>
              <a:gd name="connsiteX5-7939" fmla="*/ 0 w 1426210"/>
              <a:gd name="connsiteY5-7940" fmla="*/ 1937385 h 3588041"/>
              <a:gd name="connsiteX6-7941" fmla="*/ 324485 w 1426210"/>
              <a:gd name="connsiteY6-7942" fmla="*/ 1812925 h 3588041"/>
              <a:gd name="connsiteX7-7943" fmla="*/ 629285 w 1426210"/>
              <a:gd name="connsiteY7-7944" fmla="*/ 1879600 h 3588041"/>
              <a:gd name="connsiteX8-7945" fmla="*/ 816610 w 1426210"/>
              <a:gd name="connsiteY8-7946" fmla="*/ 1333500 h 3588041"/>
              <a:gd name="connsiteX9-7947" fmla="*/ 757079 w 1426210"/>
              <a:gd name="connsiteY9-7948" fmla="*/ 823913 h 3588041"/>
              <a:gd name="connsiteX10-7949" fmla="*/ 381635 w 1426210"/>
              <a:gd name="connsiteY10-7950" fmla="*/ 695325 h 3588041"/>
              <a:gd name="connsiteX11-7951" fmla="*/ 777717 w 1426210"/>
              <a:gd name="connsiteY11-7952" fmla="*/ 734218 h 3588041"/>
              <a:gd name="connsiteX12-7953" fmla="*/ 792798 w 1426210"/>
              <a:gd name="connsiteY12-7954" fmla="*/ 441325 h 3588041"/>
              <a:gd name="connsiteX13-7955" fmla="*/ 880110 w 1426210"/>
              <a:gd name="connsiteY13-7956" fmla="*/ 0 h 3588041"/>
              <a:gd name="connsiteX14-7957" fmla="*/ 851535 w 1426210"/>
              <a:gd name="connsiteY14-7958" fmla="*/ 679450 h 3588041"/>
              <a:gd name="connsiteX15-7959" fmla="*/ 915035 w 1426210"/>
              <a:gd name="connsiteY15-7960" fmla="*/ 1047750 h 3588041"/>
              <a:gd name="connsiteX16-7961" fmla="*/ 924560 w 1426210"/>
              <a:gd name="connsiteY16-7962" fmla="*/ 1295400 h 3588041"/>
              <a:gd name="connsiteX17-7963" fmla="*/ 1096010 w 1426210"/>
              <a:gd name="connsiteY17-7964" fmla="*/ 1187450 h 3588041"/>
              <a:gd name="connsiteX18-7965" fmla="*/ 1369060 w 1426210"/>
              <a:gd name="connsiteY18-7966" fmla="*/ 1171575 h 3588041"/>
              <a:gd name="connsiteX19-7967" fmla="*/ 1102360 w 1426210"/>
              <a:gd name="connsiteY19-7968" fmla="*/ 1254125 h 3588041"/>
              <a:gd name="connsiteX20-7969" fmla="*/ 883285 w 1426210"/>
              <a:gd name="connsiteY20-7970" fmla="*/ 1527175 h 3588041"/>
              <a:gd name="connsiteX21-7971" fmla="*/ 829310 w 1426210"/>
              <a:gd name="connsiteY21-7972" fmla="*/ 1895475 h 3588041"/>
              <a:gd name="connsiteX22-7973" fmla="*/ 997585 w 1426210"/>
              <a:gd name="connsiteY22-7974" fmla="*/ 2308225 h 3588041"/>
              <a:gd name="connsiteX23-7975" fmla="*/ 889635 w 1426210"/>
              <a:gd name="connsiteY23-7976" fmla="*/ 2578100 h 3588041"/>
              <a:gd name="connsiteX24-7977" fmla="*/ 1159510 w 1426210"/>
              <a:gd name="connsiteY24-7978" fmla="*/ 2524125 h 3588041"/>
              <a:gd name="connsiteX25-7979" fmla="*/ 1426210 w 1426210"/>
              <a:gd name="connsiteY25-7980" fmla="*/ 2626519 h 3588041"/>
              <a:gd name="connsiteX26-7981" fmla="*/ 1181735 w 1426210"/>
              <a:gd name="connsiteY26-7982" fmla="*/ 2590800 h 3588041"/>
              <a:gd name="connsiteX27-7983" fmla="*/ 826135 w 1426210"/>
              <a:gd name="connsiteY27-7984" fmla="*/ 2733675 h 3588041"/>
              <a:gd name="connsiteX28-7985" fmla="*/ 683260 w 1426210"/>
              <a:gd name="connsiteY28-7986" fmla="*/ 3086100 h 3588041"/>
              <a:gd name="connsiteX29-7987" fmla="*/ 911860 w 1426210"/>
              <a:gd name="connsiteY29-7988" fmla="*/ 3419475 h 3588041"/>
              <a:gd name="connsiteX30-7989" fmla="*/ 1010285 w 1426210"/>
              <a:gd name="connsiteY30-7990" fmla="*/ 3581400 h 3588041"/>
              <a:gd name="connsiteX0-7991" fmla="*/ 1010285 w 1426210"/>
              <a:gd name="connsiteY0-7992" fmla="*/ 3581400 h 3588041"/>
              <a:gd name="connsiteX1-7993" fmla="*/ 584835 w 1426210"/>
              <a:gd name="connsiteY1-7994" fmla="*/ 3587750 h 3588041"/>
              <a:gd name="connsiteX2-7995" fmla="*/ 387985 w 1426210"/>
              <a:gd name="connsiteY2-7996" fmla="*/ 3076575 h 3588041"/>
              <a:gd name="connsiteX3-7997" fmla="*/ 740410 w 1426210"/>
              <a:gd name="connsiteY3-7998" fmla="*/ 2381250 h 3588041"/>
              <a:gd name="connsiteX4-7999" fmla="*/ 575945 w 1426210"/>
              <a:gd name="connsiteY4-8000" fmla="*/ 1953895 h 3588041"/>
              <a:gd name="connsiteX5-8001" fmla="*/ 0 w 1426210"/>
              <a:gd name="connsiteY5-8002" fmla="*/ 1937385 h 3588041"/>
              <a:gd name="connsiteX6-8003" fmla="*/ 324485 w 1426210"/>
              <a:gd name="connsiteY6-8004" fmla="*/ 1812925 h 3588041"/>
              <a:gd name="connsiteX7-8005" fmla="*/ 629285 w 1426210"/>
              <a:gd name="connsiteY7-8006" fmla="*/ 1879600 h 3588041"/>
              <a:gd name="connsiteX8-8007" fmla="*/ 816610 w 1426210"/>
              <a:gd name="connsiteY8-8008" fmla="*/ 1333500 h 3588041"/>
              <a:gd name="connsiteX9-8009" fmla="*/ 757079 w 1426210"/>
              <a:gd name="connsiteY9-8010" fmla="*/ 823913 h 3588041"/>
              <a:gd name="connsiteX10-8011" fmla="*/ 381635 w 1426210"/>
              <a:gd name="connsiteY10-8012" fmla="*/ 695325 h 3588041"/>
              <a:gd name="connsiteX11-8013" fmla="*/ 777717 w 1426210"/>
              <a:gd name="connsiteY11-8014" fmla="*/ 734218 h 3588041"/>
              <a:gd name="connsiteX12-8015" fmla="*/ 792798 w 1426210"/>
              <a:gd name="connsiteY12-8016" fmla="*/ 441325 h 3588041"/>
              <a:gd name="connsiteX13-8017" fmla="*/ 880110 w 1426210"/>
              <a:gd name="connsiteY13-8018" fmla="*/ 0 h 3588041"/>
              <a:gd name="connsiteX14-8019" fmla="*/ 851535 w 1426210"/>
              <a:gd name="connsiteY14-8020" fmla="*/ 679450 h 3588041"/>
              <a:gd name="connsiteX15-8021" fmla="*/ 915035 w 1426210"/>
              <a:gd name="connsiteY15-8022" fmla="*/ 1047750 h 3588041"/>
              <a:gd name="connsiteX16-8023" fmla="*/ 924560 w 1426210"/>
              <a:gd name="connsiteY16-8024" fmla="*/ 1295400 h 3588041"/>
              <a:gd name="connsiteX17-8025" fmla="*/ 1096010 w 1426210"/>
              <a:gd name="connsiteY17-8026" fmla="*/ 1187450 h 3588041"/>
              <a:gd name="connsiteX18-8027" fmla="*/ 1369060 w 1426210"/>
              <a:gd name="connsiteY18-8028" fmla="*/ 1171575 h 3588041"/>
              <a:gd name="connsiteX19-8029" fmla="*/ 1102360 w 1426210"/>
              <a:gd name="connsiteY19-8030" fmla="*/ 1254125 h 3588041"/>
              <a:gd name="connsiteX20-8031" fmla="*/ 883285 w 1426210"/>
              <a:gd name="connsiteY20-8032" fmla="*/ 1527175 h 3588041"/>
              <a:gd name="connsiteX21-8033" fmla="*/ 829310 w 1426210"/>
              <a:gd name="connsiteY21-8034" fmla="*/ 1895475 h 3588041"/>
              <a:gd name="connsiteX22-8035" fmla="*/ 997585 w 1426210"/>
              <a:gd name="connsiteY22-8036" fmla="*/ 2308225 h 3588041"/>
              <a:gd name="connsiteX23-8037" fmla="*/ 889635 w 1426210"/>
              <a:gd name="connsiteY23-8038" fmla="*/ 2578100 h 3588041"/>
              <a:gd name="connsiteX24-8039" fmla="*/ 1159510 w 1426210"/>
              <a:gd name="connsiteY24-8040" fmla="*/ 2524125 h 3588041"/>
              <a:gd name="connsiteX25-8041" fmla="*/ 1426210 w 1426210"/>
              <a:gd name="connsiteY25-8042" fmla="*/ 2626519 h 3588041"/>
              <a:gd name="connsiteX26-8043" fmla="*/ 1181735 w 1426210"/>
              <a:gd name="connsiteY26-8044" fmla="*/ 2590800 h 3588041"/>
              <a:gd name="connsiteX27-8045" fmla="*/ 826135 w 1426210"/>
              <a:gd name="connsiteY27-8046" fmla="*/ 2733675 h 3588041"/>
              <a:gd name="connsiteX28-8047" fmla="*/ 683260 w 1426210"/>
              <a:gd name="connsiteY28-8048" fmla="*/ 3086100 h 3588041"/>
              <a:gd name="connsiteX29-8049" fmla="*/ 911860 w 1426210"/>
              <a:gd name="connsiteY29-8050" fmla="*/ 3419475 h 3588041"/>
              <a:gd name="connsiteX30-8051" fmla="*/ 1010285 w 1426210"/>
              <a:gd name="connsiteY30-8052" fmla="*/ 3581400 h 3588041"/>
              <a:gd name="connsiteX0-8053" fmla="*/ 1010285 w 1426210"/>
              <a:gd name="connsiteY0-8054" fmla="*/ 3581400 h 3588041"/>
              <a:gd name="connsiteX1-8055" fmla="*/ 584835 w 1426210"/>
              <a:gd name="connsiteY1-8056" fmla="*/ 3587750 h 3588041"/>
              <a:gd name="connsiteX2-8057" fmla="*/ 387985 w 1426210"/>
              <a:gd name="connsiteY2-8058" fmla="*/ 3076575 h 3588041"/>
              <a:gd name="connsiteX3-8059" fmla="*/ 740410 w 1426210"/>
              <a:gd name="connsiteY3-8060" fmla="*/ 2381250 h 3588041"/>
              <a:gd name="connsiteX4-8061" fmla="*/ 575945 w 1426210"/>
              <a:gd name="connsiteY4-8062" fmla="*/ 1953895 h 3588041"/>
              <a:gd name="connsiteX5-8063" fmla="*/ 0 w 1426210"/>
              <a:gd name="connsiteY5-8064" fmla="*/ 1937385 h 3588041"/>
              <a:gd name="connsiteX6-8065" fmla="*/ 280035 w 1426210"/>
              <a:gd name="connsiteY6-8066" fmla="*/ 1822450 h 3588041"/>
              <a:gd name="connsiteX7-8067" fmla="*/ 629285 w 1426210"/>
              <a:gd name="connsiteY7-8068" fmla="*/ 1879600 h 3588041"/>
              <a:gd name="connsiteX8-8069" fmla="*/ 816610 w 1426210"/>
              <a:gd name="connsiteY8-8070" fmla="*/ 1333500 h 3588041"/>
              <a:gd name="connsiteX9-8071" fmla="*/ 757079 w 1426210"/>
              <a:gd name="connsiteY9-8072" fmla="*/ 823913 h 3588041"/>
              <a:gd name="connsiteX10-8073" fmla="*/ 381635 w 1426210"/>
              <a:gd name="connsiteY10-8074" fmla="*/ 695325 h 3588041"/>
              <a:gd name="connsiteX11-8075" fmla="*/ 777717 w 1426210"/>
              <a:gd name="connsiteY11-8076" fmla="*/ 734218 h 3588041"/>
              <a:gd name="connsiteX12-8077" fmla="*/ 792798 w 1426210"/>
              <a:gd name="connsiteY12-8078" fmla="*/ 441325 h 3588041"/>
              <a:gd name="connsiteX13-8079" fmla="*/ 880110 w 1426210"/>
              <a:gd name="connsiteY13-8080" fmla="*/ 0 h 3588041"/>
              <a:gd name="connsiteX14-8081" fmla="*/ 851535 w 1426210"/>
              <a:gd name="connsiteY14-8082" fmla="*/ 679450 h 3588041"/>
              <a:gd name="connsiteX15-8083" fmla="*/ 915035 w 1426210"/>
              <a:gd name="connsiteY15-8084" fmla="*/ 1047750 h 3588041"/>
              <a:gd name="connsiteX16-8085" fmla="*/ 924560 w 1426210"/>
              <a:gd name="connsiteY16-8086" fmla="*/ 1295400 h 3588041"/>
              <a:gd name="connsiteX17-8087" fmla="*/ 1096010 w 1426210"/>
              <a:gd name="connsiteY17-8088" fmla="*/ 1187450 h 3588041"/>
              <a:gd name="connsiteX18-8089" fmla="*/ 1369060 w 1426210"/>
              <a:gd name="connsiteY18-8090" fmla="*/ 1171575 h 3588041"/>
              <a:gd name="connsiteX19-8091" fmla="*/ 1102360 w 1426210"/>
              <a:gd name="connsiteY19-8092" fmla="*/ 1254125 h 3588041"/>
              <a:gd name="connsiteX20-8093" fmla="*/ 883285 w 1426210"/>
              <a:gd name="connsiteY20-8094" fmla="*/ 1527175 h 3588041"/>
              <a:gd name="connsiteX21-8095" fmla="*/ 829310 w 1426210"/>
              <a:gd name="connsiteY21-8096" fmla="*/ 1895475 h 3588041"/>
              <a:gd name="connsiteX22-8097" fmla="*/ 997585 w 1426210"/>
              <a:gd name="connsiteY22-8098" fmla="*/ 2308225 h 3588041"/>
              <a:gd name="connsiteX23-8099" fmla="*/ 889635 w 1426210"/>
              <a:gd name="connsiteY23-8100" fmla="*/ 2578100 h 3588041"/>
              <a:gd name="connsiteX24-8101" fmla="*/ 1159510 w 1426210"/>
              <a:gd name="connsiteY24-8102" fmla="*/ 2524125 h 3588041"/>
              <a:gd name="connsiteX25-8103" fmla="*/ 1426210 w 1426210"/>
              <a:gd name="connsiteY25-8104" fmla="*/ 2626519 h 3588041"/>
              <a:gd name="connsiteX26-8105" fmla="*/ 1181735 w 1426210"/>
              <a:gd name="connsiteY26-8106" fmla="*/ 2590800 h 3588041"/>
              <a:gd name="connsiteX27-8107" fmla="*/ 826135 w 1426210"/>
              <a:gd name="connsiteY27-8108" fmla="*/ 2733675 h 3588041"/>
              <a:gd name="connsiteX28-8109" fmla="*/ 683260 w 1426210"/>
              <a:gd name="connsiteY28-8110" fmla="*/ 3086100 h 3588041"/>
              <a:gd name="connsiteX29-8111" fmla="*/ 911860 w 1426210"/>
              <a:gd name="connsiteY29-8112" fmla="*/ 3419475 h 3588041"/>
              <a:gd name="connsiteX30-8113" fmla="*/ 1010285 w 1426210"/>
              <a:gd name="connsiteY30-8114" fmla="*/ 3581400 h 3588041"/>
              <a:gd name="connsiteX0-8115" fmla="*/ 1010285 w 1426210"/>
              <a:gd name="connsiteY0-8116" fmla="*/ 3581400 h 3588041"/>
              <a:gd name="connsiteX1-8117" fmla="*/ 584835 w 1426210"/>
              <a:gd name="connsiteY1-8118" fmla="*/ 3587750 h 3588041"/>
              <a:gd name="connsiteX2-8119" fmla="*/ 387985 w 1426210"/>
              <a:gd name="connsiteY2-8120" fmla="*/ 3076575 h 3588041"/>
              <a:gd name="connsiteX3-8121" fmla="*/ 740410 w 1426210"/>
              <a:gd name="connsiteY3-8122" fmla="*/ 2381250 h 3588041"/>
              <a:gd name="connsiteX4-8123" fmla="*/ 575945 w 1426210"/>
              <a:gd name="connsiteY4-8124" fmla="*/ 1953895 h 3588041"/>
              <a:gd name="connsiteX5-8125" fmla="*/ 0 w 1426210"/>
              <a:gd name="connsiteY5-8126" fmla="*/ 1937385 h 3588041"/>
              <a:gd name="connsiteX6-8127" fmla="*/ 308610 w 1426210"/>
              <a:gd name="connsiteY6-8128" fmla="*/ 1828800 h 3588041"/>
              <a:gd name="connsiteX7-8129" fmla="*/ 629285 w 1426210"/>
              <a:gd name="connsiteY7-8130" fmla="*/ 1879600 h 3588041"/>
              <a:gd name="connsiteX8-8131" fmla="*/ 816610 w 1426210"/>
              <a:gd name="connsiteY8-8132" fmla="*/ 1333500 h 3588041"/>
              <a:gd name="connsiteX9-8133" fmla="*/ 757079 w 1426210"/>
              <a:gd name="connsiteY9-8134" fmla="*/ 823913 h 3588041"/>
              <a:gd name="connsiteX10-8135" fmla="*/ 381635 w 1426210"/>
              <a:gd name="connsiteY10-8136" fmla="*/ 695325 h 3588041"/>
              <a:gd name="connsiteX11-8137" fmla="*/ 777717 w 1426210"/>
              <a:gd name="connsiteY11-8138" fmla="*/ 734218 h 3588041"/>
              <a:gd name="connsiteX12-8139" fmla="*/ 792798 w 1426210"/>
              <a:gd name="connsiteY12-8140" fmla="*/ 441325 h 3588041"/>
              <a:gd name="connsiteX13-8141" fmla="*/ 880110 w 1426210"/>
              <a:gd name="connsiteY13-8142" fmla="*/ 0 h 3588041"/>
              <a:gd name="connsiteX14-8143" fmla="*/ 851535 w 1426210"/>
              <a:gd name="connsiteY14-8144" fmla="*/ 679450 h 3588041"/>
              <a:gd name="connsiteX15-8145" fmla="*/ 915035 w 1426210"/>
              <a:gd name="connsiteY15-8146" fmla="*/ 1047750 h 3588041"/>
              <a:gd name="connsiteX16-8147" fmla="*/ 924560 w 1426210"/>
              <a:gd name="connsiteY16-8148" fmla="*/ 1295400 h 3588041"/>
              <a:gd name="connsiteX17-8149" fmla="*/ 1096010 w 1426210"/>
              <a:gd name="connsiteY17-8150" fmla="*/ 1187450 h 3588041"/>
              <a:gd name="connsiteX18-8151" fmla="*/ 1369060 w 1426210"/>
              <a:gd name="connsiteY18-8152" fmla="*/ 1171575 h 3588041"/>
              <a:gd name="connsiteX19-8153" fmla="*/ 1102360 w 1426210"/>
              <a:gd name="connsiteY19-8154" fmla="*/ 1254125 h 3588041"/>
              <a:gd name="connsiteX20-8155" fmla="*/ 883285 w 1426210"/>
              <a:gd name="connsiteY20-8156" fmla="*/ 1527175 h 3588041"/>
              <a:gd name="connsiteX21-8157" fmla="*/ 829310 w 1426210"/>
              <a:gd name="connsiteY21-8158" fmla="*/ 1895475 h 3588041"/>
              <a:gd name="connsiteX22-8159" fmla="*/ 997585 w 1426210"/>
              <a:gd name="connsiteY22-8160" fmla="*/ 2308225 h 3588041"/>
              <a:gd name="connsiteX23-8161" fmla="*/ 889635 w 1426210"/>
              <a:gd name="connsiteY23-8162" fmla="*/ 2578100 h 3588041"/>
              <a:gd name="connsiteX24-8163" fmla="*/ 1159510 w 1426210"/>
              <a:gd name="connsiteY24-8164" fmla="*/ 2524125 h 3588041"/>
              <a:gd name="connsiteX25-8165" fmla="*/ 1426210 w 1426210"/>
              <a:gd name="connsiteY25-8166" fmla="*/ 2626519 h 3588041"/>
              <a:gd name="connsiteX26-8167" fmla="*/ 1181735 w 1426210"/>
              <a:gd name="connsiteY26-8168" fmla="*/ 2590800 h 3588041"/>
              <a:gd name="connsiteX27-8169" fmla="*/ 826135 w 1426210"/>
              <a:gd name="connsiteY27-8170" fmla="*/ 2733675 h 3588041"/>
              <a:gd name="connsiteX28-8171" fmla="*/ 683260 w 1426210"/>
              <a:gd name="connsiteY28-8172" fmla="*/ 3086100 h 3588041"/>
              <a:gd name="connsiteX29-8173" fmla="*/ 911860 w 1426210"/>
              <a:gd name="connsiteY29-8174" fmla="*/ 3419475 h 3588041"/>
              <a:gd name="connsiteX30-8175" fmla="*/ 1010285 w 1426210"/>
              <a:gd name="connsiteY30-8176" fmla="*/ 3581400 h 3588041"/>
              <a:gd name="connsiteX0-8177" fmla="*/ 1010285 w 1426210"/>
              <a:gd name="connsiteY0-8178" fmla="*/ 3581400 h 3588041"/>
              <a:gd name="connsiteX1-8179" fmla="*/ 584835 w 1426210"/>
              <a:gd name="connsiteY1-8180" fmla="*/ 3587750 h 3588041"/>
              <a:gd name="connsiteX2-8181" fmla="*/ 387985 w 1426210"/>
              <a:gd name="connsiteY2-8182" fmla="*/ 3076575 h 3588041"/>
              <a:gd name="connsiteX3-8183" fmla="*/ 740410 w 1426210"/>
              <a:gd name="connsiteY3-8184" fmla="*/ 2381250 h 3588041"/>
              <a:gd name="connsiteX4-8185" fmla="*/ 575945 w 1426210"/>
              <a:gd name="connsiteY4-8186" fmla="*/ 1953895 h 3588041"/>
              <a:gd name="connsiteX5-8187" fmla="*/ 0 w 1426210"/>
              <a:gd name="connsiteY5-8188" fmla="*/ 1937385 h 3588041"/>
              <a:gd name="connsiteX6-8189" fmla="*/ 308610 w 1426210"/>
              <a:gd name="connsiteY6-8190" fmla="*/ 1828800 h 3588041"/>
              <a:gd name="connsiteX7-8191" fmla="*/ 629285 w 1426210"/>
              <a:gd name="connsiteY7-8192" fmla="*/ 1879600 h 3588041"/>
              <a:gd name="connsiteX8-8193" fmla="*/ 816610 w 1426210"/>
              <a:gd name="connsiteY8-8194" fmla="*/ 1333500 h 3588041"/>
              <a:gd name="connsiteX9-8195" fmla="*/ 757079 w 1426210"/>
              <a:gd name="connsiteY9-8196" fmla="*/ 823913 h 3588041"/>
              <a:gd name="connsiteX10-8197" fmla="*/ 381635 w 1426210"/>
              <a:gd name="connsiteY10-8198" fmla="*/ 695325 h 3588041"/>
              <a:gd name="connsiteX11-8199" fmla="*/ 777717 w 1426210"/>
              <a:gd name="connsiteY11-8200" fmla="*/ 734218 h 3588041"/>
              <a:gd name="connsiteX12-8201" fmla="*/ 792798 w 1426210"/>
              <a:gd name="connsiteY12-8202" fmla="*/ 441325 h 3588041"/>
              <a:gd name="connsiteX13-8203" fmla="*/ 880110 w 1426210"/>
              <a:gd name="connsiteY13-8204" fmla="*/ 0 h 3588041"/>
              <a:gd name="connsiteX14-8205" fmla="*/ 851535 w 1426210"/>
              <a:gd name="connsiteY14-8206" fmla="*/ 679450 h 3588041"/>
              <a:gd name="connsiteX15-8207" fmla="*/ 915035 w 1426210"/>
              <a:gd name="connsiteY15-8208" fmla="*/ 1047750 h 3588041"/>
              <a:gd name="connsiteX16-8209" fmla="*/ 924560 w 1426210"/>
              <a:gd name="connsiteY16-8210" fmla="*/ 1295400 h 3588041"/>
              <a:gd name="connsiteX17-8211" fmla="*/ 1096010 w 1426210"/>
              <a:gd name="connsiteY17-8212" fmla="*/ 1187450 h 3588041"/>
              <a:gd name="connsiteX18-8213" fmla="*/ 1369060 w 1426210"/>
              <a:gd name="connsiteY18-8214" fmla="*/ 1171575 h 3588041"/>
              <a:gd name="connsiteX19-8215" fmla="*/ 1102360 w 1426210"/>
              <a:gd name="connsiteY19-8216" fmla="*/ 1254125 h 3588041"/>
              <a:gd name="connsiteX20-8217" fmla="*/ 883285 w 1426210"/>
              <a:gd name="connsiteY20-8218" fmla="*/ 1527175 h 3588041"/>
              <a:gd name="connsiteX21-8219" fmla="*/ 829310 w 1426210"/>
              <a:gd name="connsiteY21-8220" fmla="*/ 1895475 h 3588041"/>
              <a:gd name="connsiteX22-8221" fmla="*/ 997585 w 1426210"/>
              <a:gd name="connsiteY22-8222" fmla="*/ 2308225 h 3588041"/>
              <a:gd name="connsiteX23-8223" fmla="*/ 889635 w 1426210"/>
              <a:gd name="connsiteY23-8224" fmla="*/ 2578100 h 3588041"/>
              <a:gd name="connsiteX24-8225" fmla="*/ 1159510 w 1426210"/>
              <a:gd name="connsiteY24-8226" fmla="*/ 2524125 h 3588041"/>
              <a:gd name="connsiteX25-8227" fmla="*/ 1426210 w 1426210"/>
              <a:gd name="connsiteY25-8228" fmla="*/ 2626519 h 3588041"/>
              <a:gd name="connsiteX26-8229" fmla="*/ 1181735 w 1426210"/>
              <a:gd name="connsiteY26-8230" fmla="*/ 2590800 h 3588041"/>
              <a:gd name="connsiteX27-8231" fmla="*/ 826135 w 1426210"/>
              <a:gd name="connsiteY27-8232" fmla="*/ 2733675 h 3588041"/>
              <a:gd name="connsiteX28-8233" fmla="*/ 683260 w 1426210"/>
              <a:gd name="connsiteY28-8234" fmla="*/ 3086100 h 3588041"/>
              <a:gd name="connsiteX29-8235" fmla="*/ 911860 w 1426210"/>
              <a:gd name="connsiteY29-8236" fmla="*/ 3419475 h 3588041"/>
              <a:gd name="connsiteX30-8237" fmla="*/ 1010285 w 1426210"/>
              <a:gd name="connsiteY30-8238" fmla="*/ 3581400 h 3588041"/>
              <a:gd name="connsiteX0-8239" fmla="*/ 1010285 w 1426210"/>
              <a:gd name="connsiteY0-8240" fmla="*/ 3581400 h 3588041"/>
              <a:gd name="connsiteX1-8241" fmla="*/ 584835 w 1426210"/>
              <a:gd name="connsiteY1-8242" fmla="*/ 3587750 h 3588041"/>
              <a:gd name="connsiteX2-8243" fmla="*/ 387985 w 1426210"/>
              <a:gd name="connsiteY2-8244" fmla="*/ 3076575 h 3588041"/>
              <a:gd name="connsiteX3-8245" fmla="*/ 740410 w 1426210"/>
              <a:gd name="connsiteY3-8246" fmla="*/ 2381250 h 3588041"/>
              <a:gd name="connsiteX4-8247" fmla="*/ 575945 w 1426210"/>
              <a:gd name="connsiteY4-8248" fmla="*/ 1953895 h 3588041"/>
              <a:gd name="connsiteX5-8249" fmla="*/ 0 w 1426210"/>
              <a:gd name="connsiteY5-8250" fmla="*/ 1937385 h 3588041"/>
              <a:gd name="connsiteX6-8251" fmla="*/ 308610 w 1426210"/>
              <a:gd name="connsiteY6-8252" fmla="*/ 1828800 h 3588041"/>
              <a:gd name="connsiteX7-8253" fmla="*/ 629285 w 1426210"/>
              <a:gd name="connsiteY7-8254" fmla="*/ 1879600 h 3588041"/>
              <a:gd name="connsiteX8-8255" fmla="*/ 816610 w 1426210"/>
              <a:gd name="connsiteY8-8256" fmla="*/ 1333500 h 3588041"/>
              <a:gd name="connsiteX9-8257" fmla="*/ 757079 w 1426210"/>
              <a:gd name="connsiteY9-8258" fmla="*/ 823913 h 3588041"/>
              <a:gd name="connsiteX10-8259" fmla="*/ 381635 w 1426210"/>
              <a:gd name="connsiteY10-8260" fmla="*/ 695325 h 3588041"/>
              <a:gd name="connsiteX11-8261" fmla="*/ 777717 w 1426210"/>
              <a:gd name="connsiteY11-8262" fmla="*/ 734218 h 3588041"/>
              <a:gd name="connsiteX12-8263" fmla="*/ 792798 w 1426210"/>
              <a:gd name="connsiteY12-8264" fmla="*/ 441325 h 3588041"/>
              <a:gd name="connsiteX13-8265" fmla="*/ 880110 w 1426210"/>
              <a:gd name="connsiteY13-8266" fmla="*/ 0 h 3588041"/>
              <a:gd name="connsiteX14-8267" fmla="*/ 851535 w 1426210"/>
              <a:gd name="connsiteY14-8268" fmla="*/ 679450 h 3588041"/>
              <a:gd name="connsiteX15-8269" fmla="*/ 915035 w 1426210"/>
              <a:gd name="connsiteY15-8270" fmla="*/ 1047750 h 3588041"/>
              <a:gd name="connsiteX16-8271" fmla="*/ 924560 w 1426210"/>
              <a:gd name="connsiteY16-8272" fmla="*/ 1295400 h 3588041"/>
              <a:gd name="connsiteX17-8273" fmla="*/ 1096010 w 1426210"/>
              <a:gd name="connsiteY17-8274" fmla="*/ 1187450 h 3588041"/>
              <a:gd name="connsiteX18-8275" fmla="*/ 1369060 w 1426210"/>
              <a:gd name="connsiteY18-8276" fmla="*/ 1171575 h 3588041"/>
              <a:gd name="connsiteX19-8277" fmla="*/ 1102360 w 1426210"/>
              <a:gd name="connsiteY19-8278" fmla="*/ 1254125 h 3588041"/>
              <a:gd name="connsiteX20-8279" fmla="*/ 883285 w 1426210"/>
              <a:gd name="connsiteY20-8280" fmla="*/ 1527175 h 3588041"/>
              <a:gd name="connsiteX21-8281" fmla="*/ 829310 w 1426210"/>
              <a:gd name="connsiteY21-8282" fmla="*/ 1895475 h 3588041"/>
              <a:gd name="connsiteX22-8283" fmla="*/ 997585 w 1426210"/>
              <a:gd name="connsiteY22-8284" fmla="*/ 2308225 h 3588041"/>
              <a:gd name="connsiteX23-8285" fmla="*/ 889635 w 1426210"/>
              <a:gd name="connsiteY23-8286" fmla="*/ 2578100 h 3588041"/>
              <a:gd name="connsiteX24-8287" fmla="*/ 1159510 w 1426210"/>
              <a:gd name="connsiteY24-8288" fmla="*/ 2524125 h 3588041"/>
              <a:gd name="connsiteX25-8289" fmla="*/ 1426210 w 1426210"/>
              <a:gd name="connsiteY25-8290" fmla="*/ 2626519 h 3588041"/>
              <a:gd name="connsiteX26-8291" fmla="*/ 1181735 w 1426210"/>
              <a:gd name="connsiteY26-8292" fmla="*/ 2590800 h 3588041"/>
              <a:gd name="connsiteX27-8293" fmla="*/ 826135 w 1426210"/>
              <a:gd name="connsiteY27-8294" fmla="*/ 2733675 h 3588041"/>
              <a:gd name="connsiteX28-8295" fmla="*/ 683260 w 1426210"/>
              <a:gd name="connsiteY28-8296" fmla="*/ 3086100 h 3588041"/>
              <a:gd name="connsiteX29-8297" fmla="*/ 911860 w 1426210"/>
              <a:gd name="connsiteY29-8298" fmla="*/ 3419475 h 3588041"/>
              <a:gd name="connsiteX30-8299" fmla="*/ 1010285 w 1426210"/>
              <a:gd name="connsiteY30-8300" fmla="*/ 3581400 h 3588041"/>
            </a:gdLst>
            <a:ahLst/>
            <a:cxnLst>
              <a:cxn ang="0">
                <a:pos x="connsiteX0-8239" y="connsiteY0-8240"/>
              </a:cxn>
              <a:cxn ang="0">
                <a:pos x="connsiteX1-8241" y="connsiteY1-8242"/>
              </a:cxn>
              <a:cxn ang="0">
                <a:pos x="connsiteX2-8243" y="connsiteY2-8244"/>
              </a:cxn>
              <a:cxn ang="0">
                <a:pos x="connsiteX3-8245" y="connsiteY3-8246"/>
              </a:cxn>
              <a:cxn ang="0">
                <a:pos x="connsiteX4-8247" y="connsiteY4-8248"/>
              </a:cxn>
              <a:cxn ang="0">
                <a:pos x="connsiteX5-8249" y="connsiteY5-8250"/>
              </a:cxn>
              <a:cxn ang="0">
                <a:pos x="connsiteX6-8251" y="connsiteY6-8252"/>
              </a:cxn>
              <a:cxn ang="0">
                <a:pos x="connsiteX7-8253" y="connsiteY7-8254"/>
              </a:cxn>
              <a:cxn ang="0">
                <a:pos x="connsiteX8-8255" y="connsiteY8-8256"/>
              </a:cxn>
              <a:cxn ang="0">
                <a:pos x="connsiteX9-8257" y="connsiteY9-8258"/>
              </a:cxn>
              <a:cxn ang="0">
                <a:pos x="connsiteX10-8259" y="connsiteY10-8260"/>
              </a:cxn>
              <a:cxn ang="0">
                <a:pos x="connsiteX11-8261" y="connsiteY11-8262"/>
              </a:cxn>
              <a:cxn ang="0">
                <a:pos x="connsiteX12-8263" y="connsiteY12-8264"/>
              </a:cxn>
              <a:cxn ang="0">
                <a:pos x="connsiteX13-8265" y="connsiteY13-8266"/>
              </a:cxn>
              <a:cxn ang="0">
                <a:pos x="connsiteX14-8267" y="connsiteY14-8268"/>
              </a:cxn>
              <a:cxn ang="0">
                <a:pos x="connsiteX15-8269" y="connsiteY15-8270"/>
              </a:cxn>
              <a:cxn ang="0">
                <a:pos x="connsiteX16-8271" y="connsiteY16-8272"/>
              </a:cxn>
              <a:cxn ang="0">
                <a:pos x="connsiteX17-8273" y="connsiteY17-8274"/>
              </a:cxn>
              <a:cxn ang="0">
                <a:pos x="connsiteX18-8275" y="connsiteY18-8276"/>
              </a:cxn>
              <a:cxn ang="0">
                <a:pos x="connsiteX19-8277" y="connsiteY19-8278"/>
              </a:cxn>
              <a:cxn ang="0">
                <a:pos x="connsiteX20-8279" y="connsiteY20-8280"/>
              </a:cxn>
              <a:cxn ang="0">
                <a:pos x="connsiteX21-8281" y="connsiteY21-8282"/>
              </a:cxn>
              <a:cxn ang="0">
                <a:pos x="connsiteX22-8283" y="connsiteY22-8284"/>
              </a:cxn>
              <a:cxn ang="0">
                <a:pos x="connsiteX23-8285" y="connsiteY23-8286"/>
              </a:cxn>
              <a:cxn ang="0">
                <a:pos x="connsiteX24-8287" y="connsiteY24-8288"/>
              </a:cxn>
              <a:cxn ang="0">
                <a:pos x="connsiteX25-8289" y="connsiteY25-8290"/>
              </a:cxn>
              <a:cxn ang="0">
                <a:pos x="connsiteX26-8291" y="connsiteY26-8292"/>
              </a:cxn>
              <a:cxn ang="0">
                <a:pos x="connsiteX27-8293" y="connsiteY27-8294"/>
              </a:cxn>
              <a:cxn ang="0">
                <a:pos x="connsiteX28-8295" y="connsiteY28-8296"/>
              </a:cxn>
              <a:cxn ang="0">
                <a:pos x="connsiteX29-8297" y="connsiteY29-8298"/>
              </a:cxn>
              <a:cxn ang="0">
                <a:pos x="connsiteX30-8299" y="connsiteY30-8300"/>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solidFill>
            <a:schemeClr val="accent1"/>
          </a:soli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solidFill>
                <a:prstClr val="white"/>
              </a:solidFill>
            </a:endParaRPr>
          </a:p>
        </p:txBody>
      </p:sp>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五、精神分裂症</a:t>
            </a:r>
            <a:endParaRPr lang="zh-CN" altLang="en-US" sz="2400" b="1" spc="300" noProof="0" dirty="0">
              <a:ln>
                <a:noFill/>
              </a:ln>
              <a:solidFill>
                <a:srgbClr val="FCC301"/>
              </a:solidFill>
              <a:effectLst/>
              <a:uLnTx/>
              <a:sym typeface="+mn-ea"/>
            </a:endParaRPr>
          </a:p>
        </p:txBody>
      </p:sp>
      <p:sp>
        <p:nvSpPr>
          <p:cNvPr id="14" name="Title 6"/>
          <p:cNvSpPr txBox="1"/>
          <p:nvPr>
            <p:custDataLst>
              <p:tags r:id="rId3"/>
            </p:custDataLst>
          </p:nvPr>
        </p:nvSpPr>
        <p:spPr>
          <a:xfrm>
            <a:off x="1003935" y="1748790"/>
            <a:ext cx="10574020"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auto" latinLnBrk="0" hangingPunct="1">
              <a:lnSpc>
                <a:spcPct val="100000"/>
              </a:lnSpc>
              <a:spcBef>
                <a:spcPts val="0"/>
              </a:spcBef>
              <a:spcAft>
                <a:spcPts val="0"/>
              </a:spcAft>
              <a:buClrTx/>
              <a:buSzTx/>
              <a:buFont typeface="Wingdings" panose="05000000000000000000" charset="0"/>
              <a:buChar char="Ø"/>
              <a:defRPr/>
            </a:pPr>
            <a:r>
              <a:rPr kumimoji="0" lang="en-US" sz="1600"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精神分裂症的确切病因尚不清楚，根据案例统计经验发现，可能跟以下几个方面的原因有关：</a:t>
            </a:r>
            <a:endParaRPr kumimoji="0" lang="en-US" sz="1600"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0" name="Title 6"/>
          <p:cNvSpPr txBox="1"/>
          <p:nvPr>
            <p:custDataLst>
              <p:tags r:id="rId4"/>
            </p:custDataLst>
          </p:nvPr>
        </p:nvSpPr>
        <p:spPr>
          <a:xfrm>
            <a:off x="3352800" y="1282065"/>
            <a:ext cx="5484813"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rPr>
              <a:t>2. 主要病因</a:t>
            </a:r>
            <a:endPar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custDataLst>
              <p:tags r:id="rId5"/>
            </p:custDataLst>
          </p:nvPr>
        </p:nvGrpSpPr>
        <p:grpSpPr>
          <a:xfrm rot="0">
            <a:off x="5177155" y="3648709"/>
            <a:ext cx="288290" cy="249555"/>
            <a:chOff x="7057703" y="3257268"/>
            <a:chExt cx="312886" cy="266228"/>
          </a:xfrm>
          <a:solidFill>
            <a:sysClr val="window" lastClr="FFFFFF"/>
          </a:solidFill>
        </p:grpSpPr>
        <p:sp>
          <p:nvSpPr>
            <p:cNvPr id="40" name="Freeform 16"/>
            <p:cNvSpPr>
              <a:spLocks noEditPoints="1"/>
            </p:cNvSpPr>
            <p:nvPr/>
          </p:nvSpPr>
          <p:spPr bwMode="auto">
            <a:xfrm>
              <a:off x="7057703" y="3257268"/>
              <a:ext cx="292301" cy="266228"/>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sp>
          <p:nvSpPr>
            <p:cNvPr id="3" name="Freeform 17"/>
            <p:cNvSpPr>
              <a:spLocks noEditPoints="1"/>
            </p:cNvSpPr>
            <p:nvPr/>
          </p:nvSpPr>
          <p:spPr bwMode="auto">
            <a:xfrm>
              <a:off x="7091324" y="3257268"/>
              <a:ext cx="279265" cy="258509"/>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grpSp>
      <p:grpSp>
        <p:nvGrpSpPr>
          <p:cNvPr id="63" name="组合 62"/>
          <p:cNvGrpSpPr/>
          <p:nvPr>
            <p:custDataLst>
              <p:tags r:id="rId6"/>
            </p:custDataLst>
          </p:nvPr>
        </p:nvGrpSpPr>
        <p:grpSpPr>
          <a:xfrm rot="0">
            <a:off x="3753484" y="2971164"/>
            <a:ext cx="271780" cy="276860"/>
            <a:chOff x="5510169" y="2533542"/>
            <a:chExt cx="295624" cy="295912"/>
          </a:xfrm>
          <a:solidFill>
            <a:sysClr val="window" lastClr="FFFFFF"/>
          </a:solidFill>
        </p:grpSpPr>
        <p:sp>
          <p:nvSpPr>
            <p:cNvPr id="64" name="Freeform 5"/>
            <p:cNvSpPr/>
            <p:nvPr/>
          </p:nvSpPr>
          <p:spPr bwMode="auto">
            <a:xfrm>
              <a:off x="5510169" y="2547647"/>
              <a:ext cx="281519" cy="281807"/>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sp>
          <p:nvSpPr>
            <p:cNvPr id="65" name="Freeform 6"/>
            <p:cNvSpPr/>
            <p:nvPr/>
          </p:nvSpPr>
          <p:spPr bwMode="auto">
            <a:xfrm>
              <a:off x="5578678" y="2614428"/>
              <a:ext cx="143926" cy="143926"/>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sp>
          <p:nvSpPr>
            <p:cNvPr id="66" name="Freeform 7"/>
            <p:cNvSpPr/>
            <p:nvPr/>
          </p:nvSpPr>
          <p:spPr bwMode="auto">
            <a:xfrm>
              <a:off x="5651216" y="2533542"/>
              <a:ext cx="154577" cy="154289"/>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sp>
          <p:nvSpPr>
            <p:cNvPr id="67" name="Freeform 8"/>
            <p:cNvSpPr/>
            <p:nvPr/>
          </p:nvSpPr>
          <p:spPr bwMode="auto">
            <a:xfrm>
              <a:off x="5631067" y="2668832"/>
              <a:ext cx="40299" cy="39724"/>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grpSp>
      <p:sp>
        <p:nvSpPr>
          <p:cNvPr id="20" name="椭圆 19"/>
          <p:cNvSpPr/>
          <p:nvPr>
            <p:custDataLst>
              <p:tags r:id="rId7"/>
            </p:custDataLst>
          </p:nvPr>
        </p:nvSpPr>
        <p:spPr>
          <a:xfrm>
            <a:off x="4718050" y="4508183"/>
            <a:ext cx="555625" cy="555625"/>
          </a:xfrm>
          <a:prstGeom prst="ellipse">
            <a:avLst/>
          </a:prstGeom>
          <a:gradFill>
            <a:gsLst>
              <a:gs pos="0">
                <a:srgbClr val="6AA26E"/>
              </a:gs>
              <a:gs pos="100000">
                <a:schemeClr val="accent4"/>
              </a:gs>
            </a:gsLst>
            <a:lin ang="5400000" scaled="1"/>
          </a:gradFill>
          <a:ln w="381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04817" name="Freeform 172"/>
          <p:cNvSpPr>
            <a:spLocks noChangeAspect="1" noEditPoints="1"/>
          </p:cNvSpPr>
          <p:nvPr>
            <p:custDataLst>
              <p:tags r:id="rId8"/>
            </p:custDataLst>
          </p:nvPr>
        </p:nvSpPr>
        <p:spPr>
          <a:xfrm>
            <a:off x="4900613" y="4674870"/>
            <a:ext cx="190500" cy="203200"/>
          </a:xfrm>
          <a:custGeom>
            <a:avLst/>
            <a:gdLst/>
            <a:ahLst/>
            <a:cxnLst>
              <a:cxn ang="0">
                <a:pos x="161068" y="47056"/>
              </a:cxn>
              <a:cxn ang="0">
                <a:pos x="191135" y="113364"/>
              </a:cxn>
              <a:cxn ang="0">
                <a:pos x="167511" y="171115"/>
              </a:cxn>
              <a:cxn ang="0">
                <a:pos x="100936" y="113364"/>
              </a:cxn>
              <a:cxn ang="0">
                <a:pos x="161068" y="47056"/>
              </a:cxn>
              <a:cxn ang="0">
                <a:pos x="163216" y="177532"/>
              </a:cxn>
              <a:cxn ang="0">
                <a:pos x="148183" y="188227"/>
              </a:cxn>
              <a:cxn ang="0">
                <a:pos x="158921" y="173254"/>
              </a:cxn>
              <a:cxn ang="0">
                <a:pos x="163216" y="177532"/>
              </a:cxn>
              <a:cxn ang="0">
                <a:pos x="137445" y="196783"/>
              </a:cxn>
              <a:cxn ang="0">
                <a:pos x="154626" y="168976"/>
              </a:cxn>
              <a:cxn ang="0">
                <a:pos x="150330" y="164698"/>
              </a:cxn>
              <a:cxn ang="0">
                <a:pos x="128855" y="201061"/>
              </a:cxn>
              <a:cxn ang="0">
                <a:pos x="137445" y="196783"/>
              </a:cxn>
              <a:cxn ang="0">
                <a:pos x="124559" y="194644"/>
              </a:cxn>
              <a:cxn ang="0">
                <a:pos x="143888" y="160421"/>
              </a:cxn>
              <a:cxn ang="0">
                <a:pos x="139592" y="158282"/>
              </a:cxn>
              <a:cxn ang="0">
                <a:pos x="122412" y="188227"/>
              </a:cxn>
              <a:cxn ang="0">
                <a:pos x="124559" y="194644"/>
              </a:cxn>
              <a:cxn ang="0">
                <a:pos x="120264" y="179671"/>
              </a:cxn>
              <a:cxn ang="0">
                <a:pos x="135297" y="154004"/>
              </a:cxn>
              <a:cxn ang="0">
                <a:pos x="131002" y="149726"/>
              </a:cxn>
              <a:cxn ang="0">
                <a:pos x="118117" y="173254"/>
              </a:cxn>
              <a:cxn ang="0">
                <a:pos x="120264" y="179671"/>
              </a:cxn>
              <a:cxn ang="0">
                <a:pos x="113821" y="166837"/>
              </a:cxn>
              <a:cxn ang="0">
                <a:pos x="126707" y="145448"/>
              </a:cxn>
              <a:cxn ang="0">
                <a:pos x="122412" y="141170"/>
              </a:cxn>
              <a:cxn ang="0">
                <a:pos x="111674" y="160421"/>
              </a:cxn>
              <a:cxn ang="0">
                <a:pos x="113821" y="166837"/>
              </a:cxn>
              <a:cxn ang="0">
                <a:pos x="109526" y="151865"/>
              </a:cxn>
              <a:cxn ang="0">
                <a:pos x="118117" y="136892"/>
              </a:cxn>
              <a:cxn ang="0">
                <a:pos x="113821" y="132614"/>
              </a:cxn>
              <a:cxn ang="0">
                <a:pos x="107379" y="145448"/>
              </a:cxn>
              <a:cxn ang="0">
                <a:pos x="109526" y="151865"/>
              </a:cxn>
              <a:cxn ang="0">
                <a:pos x="103084" y="139031"/>
              </a:cxn>
              <a:cxn ang="0">
                <a:pos x="109526" y="130475"/>
              </a:cxn>
              <a:cxn ang="0">
                <a:pos x="105231" y="126197"/>
              </a:cxn>
              <a:cxn ang="0">
                <a:pos x="100936" y="130475"/>
              </a:cxn>
              <a:cxn ang="0">
                <a:pos x="103084" y="139031"/>
              </a:cxn>
              <a:cxn ang="0">
                <a:pos x="98788" y="124058"/>
              </a:cxn>
              <a:cxn ang="0">
                <a:pos x="96641" y="117642"/>
              </a:cxn>
              <a:cxn ang="0">
                <a:pos x="100936" y="121920"/>
              </a:cxn>
              <a:cxn ang="0">
                <a:pos x="98788" y="124058"/>
              </a:cxn>
              <a:cxn ang="0">
                <a:pos x="126707" y="36362"/>
              </a:cxn>
              <a:cxn ang="0">
                <a:pos x="88050" y="115503"/>
              </a:cxn>
              <a:cxn ang="0">
                <a:pos x="77313" y="27806"/>
              </a:cxn>
              <a:cxn ang="0">
                <a:pos x="0" y="115503"/>
              </a:cxn>
              <a:cxn ang="0">
                <a:pos x="88050" y="203200"/>
              </a:cxn>
              <a:cxn ang="0">
                <a:pos x="118117" y="198922"/>
              </a:cxn>
              <a:cxn ang="0">
                <a:pos x="88050" y="115503"/>
              </a:cxn>
              <a:cxn ang="0">
                <a:pos x="146035" y="49195"/>
              </a:cxn>
              <a:cxn ang="0">
                <a:pos x="126707" y="36362"/>
              </a:cxn>
              <a:cxn ang="0">
                <a:pos x="92346" y="0"/>
              </a:cxn>
              <a:cxn ang="0">
                <a:pos x="81608" y="0"/>
              </a:cxn>
              <a:cxn ang="0">
                <a:pos x="92346" y="87696"/>
              </a:cxn>
              <a:cxn ang="0">
                <a:pos x="131002" y="8555"/>
              </a:cxn>
              <a:cxn ang="0">
                <a:pos x="92346" y="0"/>
              </a:cxn>
            </a:cxnLst>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w="9525">
            <a:noFill/>
          </a:ln>
        </p:spPr>
        <p:txBody>
          <a:bodyPr/>
          <a:p>
            <a:endParaRPr lang="zh-CN" altLang="en-US"/>
          </a:p>
        </p:txBody>
      </p:sp>
      <p:sp>
        <p:nvSpPr>
          <p:cNvPr id="7" name="椭圆 6"/>
          <p:cNvSpPr/>
          <p:nvPr>
            <p:custDataLst>
              <p:tags r:id="rId9"/>
            </p:custDataLst>
          </p:nvPr>
        </p:nvSpPr>
        <p:spPr>
          <a:xfrm>
            <a:off x="6435725" y="5246370"/>
            <a:ext cx="555625" cy="555625"/>
          </a:xfrm>
          <a:prstGeom prst="ellipse">
            <a:avLst/>
          </a:prstGeom>
          <a:gradFill>
            <a:gsLst>
              <a:gs pos="0">
                <a:srgbClr val="3EA592"/>
              </a:gs>
              <a:gs pos="100000">
                <a:schemeClr val="accent2"/>
              </a:gs>
            </a:gsLst>
            <a:lin ang="5400000" scaled="1"/>
          </a:gradFill>
          <a:ln w="381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9" name="椭圆 28"/>
          <p:cNvSpPr/>
          <p:nvPr>
            <p:custDataLst>
              <p:tags r:id="rId10"/>
            </p:custDataLst>
          </p:nvPr>
        </p:nvSpPr>
        <p:spPr>
          <a:xfrm>
            <a:off x="6451600" y="3644583"/>
            <a:ext cx="555625" cy="555625"/>
          </a:xfrm>
          <a:prstGeom prst="ellipse">
            <a:avLst/>
          </a:prstGeom>
          <a:gradFill>
            <a:gsLst>
              <a:gs pos="0">
                <a:srgbClr val="8E974E"/>
              </a:gs>
              <a:gs pos="100000">
                <a:schemeClr val="accent6"/>
              </a:gs>
            </a:gsLst>
            <a:lin ang="5400000" scaled="1"/>
          </a:gradFill>
          <a:ln w="381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8" name="椭圆 7"/>
          <p:cNvSpPr/>
          <p:nvPr>
            <p:custDataLst>
              <p:tags r:id="rId11"/>
            </p:custDataLst>
          </p:nvPr>
        </p:nvSpPr>
        <p:spPr>
          <a:xfrm>
            <a:off x="5213350" y="3087370"/>
            <a:ext cx="555625" cy="555625"/>
          </a:xfrm>
          <a:prstGeom prst="ellipse">
            <a:avLst/>
          </a:prstGeom>
          <a:gradFill>
            <a:gsLst>
              <a:gs pos="0">
                <a:srgbClr val="3EA592"/>
              </a:gs>
              <a:gs pos="100000">
                <a:schemeClr val="accent2"/>
              </a:gs>
            </a:gsLst>
            <a:lin ang="5400000" scaled="1"/>
          </a:gradFill>
          <a:ln w="381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 name="文本框 11"/>
          <p:cNvSpPr txBox="1"/>
          <p:nvPr>
            <p:custDataLst>
              <p:tags r:id="rId12"/>
            </p:custDataLst>
          </p:nvPr>
        </p:nvSpPr>
        <p:spPr>
          <a:xfrm>
            <a:off x="7277100" y="2858770"/>
            <a:ext cx="2985135" cy="1146810"/>
          </a:xfrm>
          <a:prstGeom prst="rect">
            <a:avLst/>
          </a:prstGeom>
          <a:noFill/>
        </p:spPr>
        <p:txBody>
          <a:bodyPr wrap="square" rtlCol="0" anchor="b" anchorCtr="0"/>
          <a:p>
            <a:pPr marR="0" algn="just" defTabSz="913765">
              <a:lnSpc>
                <a:spcPct val="120000"/>
              </a:lnSpc>
              <a:spcBef>
                <a:spcPts val="0"/>
              </a:spcBef>
              <a:spcAft>
                <a:spcPts val="800"/>
              </a:spcAft>
              <a:buClrTx/>
              <a:buSzTx/>
              <a:buNone/>
            </a:pPr>
            <a:r>
              <a:rPr lang="en-US" altLang="zh-CN" sz="1400" b="1" noProof="1" dirty="0">
                <a:solidFill>
                  <a:srgbClr val="1F74AD"/>
                </a:solidFill>
                <a:latin typeface="微软雅黑" panose="020B0503020204020204" charset="-122"/>
                <a:ea typeface="微软雅黑" panose="020B0503020204020204" charset="-122"/>
                <a:cs typeface="+mn-ea"/>
              </a:rPr>
              <a:t>0</a:t>
            </a:r>
            <a:r>
              <a:rPr lang="zh-CN" altLang="en-US" sz="1400" b="1" noProof="1" dirty="0">
                <a:solidFill>
                  <a:srgbClr val="1F74AD"/>
                </a:solidFill>
                <a:latin typeface="微软雅黑" panose="020B0503020204020204" charset="-122"/>
                <a:ea typeface="微软雅黑" panose="020B0503020204020204" charset="-122"/>
                <a:cs typeface="+mn-ea"/>
              </a:rPr>
              <a:t>2.</a:t>
            </a:r>
            <a:r>
              <a:rPr sz="14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rPr>
              <a:t>个性因素：患者病前大多具有胆小、话少、敏感、孤僻、消极、冷漠、好幻想等性格特征。</a:t>
            </a:r>
            <a:endParaRPr sz="14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sp>
        <p:nvSpPr>
          <p:cNvPr id="46" name="文本框 45"/>
          <p:cNvSpPr txBox="1"/>
          <p:nvPr>
            <p:custDataLst>
              <p:tags r:id="rId13"/>
            </p:custDataLst>
          </p:nvPr>
        </p:nvSpPr>
        <p:spPr>
          <a:xfrm>
            <a:off x="7277100" y="5038725"/>
            <a:ext cx="2861310" cy="711200"/>
          </a:xfrm>
          <a:prstGeom prst="rect">
            <a:avLst/>
          </a:prstGeom>
          <a:noFill/>
        </p:spPr>
        <p:txBody>
          <a:bodyPr wrap="square" rtlCol="0" anchor="b" anchorCtr="0"/>
          <a:p>
            <a:pPr marR="0" algn="just" defTabSz="913765">
              <a:lnSpc>
                <a:spcPct val="120000"/>
              </a:lnSpc>
              <a:spcBef>
                <a:spcPts val="0"/>
              </a:spcBef>
              <a:spcAft>
                <a:spcPts val="800"/>
              </a:spcAft>
              <a:buClrTx/>
              <a:buSzTx/>
              <a:buNone/>
            </a:pPr>
            <a:r>
              <a:rPr lang="en-US" altLang="zh-CN" sz="1400" b="1" noProof="1" dirty="0">
                <a:solidFill>
                  <a:srgbClr val="1F74AD"/>
                </a:solidFill>
                <a:latin typeface="微软雅黑" panose="020B0503020204020204" charset="-122"/>
                <a:ea typeface="微软雅黑" panose="020B0503020204020204" charset="-122"/>
                <a:cs typeface="+mn-ea"/>
                <a:sym typeface="+mn-ea"/>
              </a:rPr>
              <a:t>04. </a:t>
            </a:r>
            <a:r>
              <a:rPr sz="14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rPr>
              <a:t>大脑损伤：脑外伤、脑瘤、铅中毒等也可能致使精神分裂症状。</a:t>
            </a:r>
            <a:endParaRPr sz="14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sp>
        <p:nvSpPr>
          <p:cNvPr id="49" name="文本框 48"/>
          <p:cNvSpPr txBox="1"/>
          <p:nvPr>
            <p:custDataLst>
              <p:tags r:id="rId14"/>
            </p:custDataLst>
          </p:nvPr>
        </p:nvSpPr>
        <p:spPr>
          <a:xfrm>
            <a:off x="2316163" y="2971483"/>
            <a:ext cx="2752725" cy="766763"/>
          </a:xfrm>
          <a:prstGeom prst="rect">
            <a:avLst/>
          </a:prstGeom>
          <a:noFill/>
        </p:spPr>
        <p:txBody>
          <a:bodyPr wrap="square" lIns="90000" tIns="46800" rIns="90000" bIns="46800" rtlCol="0" anchor="b" anchorCtr="0"/>
          <a:p>
            <a:pPr algn="r">
              <a:lnSpc>
                <a:spcPct val="120000"/>
              </a:lnSpc>
              <a:spcBef>
                <a:spcPts val="0"/>
              </a:spcBef>
              <a:spcAft>
                <a:spcPts val="0"/>
              </a:spcAft>
              <a:buSzPct val="100000"/>
              <a:buNone/>
            </a:pPr>
            <a:r>
              <a:rPr lang="en-US" altLang="zh-CN" sz="1400" b="1" noProof="1" dirty="0">
                <a:solidFill>
                  <a:srgbClr val="1F74AD"/>
                </a:solidFill>
                <a:latin typeface="微软雅黑" panose="020B0503020204020204" charset="-122"/>
                <a:ea typeface="微软雅黑" panose="020B0503020204020204" charset="-122"/>
                <a:cs typeface="+mn-ea"/>
                <a:sym typeface="+mn-ea"/>
              </a:rPr>
              <a:t>01</a:t>
            </a:r>
            <a:r>
              <a:rPr lang="en-US" sz="1400" b="1" spc="150" noProof="1" smtClean="0">
                <a:solidFill>
                  <a:srgbClr val="00B0F0"/>
                </a:solidFill>
                <a:latin typeface="微软雅黑" panose="020B0503020204020204" charset="-122"/>
                <a:ea typeface="微软雅黑" panose="020B0503020204020204" charset="-122"/>
                <a:cs typeface="微软雅黑" panose="020B0503020204020204" charset="-122"/>
                <a:sym typeface="+mn-ea"/>
              </a:rPr>
              <a:t>.</a:t>
            </a:r>
            <a:r>
              <a:rPr sz="14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rPr>
              <a:t>遗传因素：调查表明，精神分裂症患者家庭成员患病率比一般人口患病率高出6.2 倍。</a:t>
            </a:r>
            <a:endParaRPr sz="14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sp>
        <p:nvSpPr>
          <p:cNvPr id="51" name="文本框 50"/>
          <p:cNvSpPr txBox="1"/>
          <p:nvPr>
            <p:custDataLst>
              <p:tags r:id="rId15"/>
            </p:custDataLst>
          </p:nvPr>
        </p:nvSpPr>
        <p:spPr>
          <a:xfrm>
            <a:off x="1729105" y="4468495"/>
            <a:ext cx="2806700" cy="1188085"/>
          </a:xfrm>
          <a:prstGeom prst="rect">
            <a:avLst/>
          </a:prstGeom>
          <a:noFill/>
        </p:spPr>
        <p:txBody>
          <a:bodyPr wrap="square" lIns="90000" tIns="46800" rIns="90000" bIns="46800" rtlCol="0" anchor="b" anchorCtr="0"/>
          <a:p>
            <a:pPr marR="0" algn="just" defTabSz="913765">
              <a:lnSpc>
                <a:spcPct val="120000"/>
              </a:lnSpc>
              <a:spcBef>
                <a:spcPts val="0"/>
              </a:spcBef>
              <a:spcAft>
                <a:spcPts val="800"/>
              </a:spcAft>
              <a:buClrTx/>
              <a:buSzTx/>
              <a:buNone/>
            </a:pPr>
            <a:r>
              <a:rPr lang="en-US" altLang="zh-CN" sz="1400" b="1" noProof="1" dirty="0">
                <a:solidFill>
                  <a:srgbClr val="1F74AD"/>
                </a:solidFill>
                <a:latin typeface="微软雅黑" panose="020B0503020204020204" charset="-122"/>
                <a:ea typeface="微软雅黑" panose="020B0503020204020204" charset="-122"/>
                <a:cs typeface="+mn-ea"/>
              </a:rPr>
              <a:t>03. </a:t>
            </a:r>
            <a:r>
              <a:rPr sz="14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rPr>
              <a:t>环境因素：大部分患者的发病与精神刺激有关，病前常有恋爱、家庭、生活、工作、学习、经济、人际关系等问题引起的心理矛盾和冲突。</a:t>
            </a:r>
            <a:endParaRPr sz="14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custDataLst>
              <p:tags r:id="rId16"/>
            </p:custDataLst>
          </p:nvPr>
        </p:nvGrpSpPr>
        <p:grpSpPr>
          <a:xfrm rot="0">
            <a:off x="6604000" y="3826510"/>
            <a:ext cx="248920" cy="212090"/>
            <a:chOff x="7057703" y="3257268"/>
            <a:chExt cx="312886" cy="266228"/>
          </a:xfrm>
          <a:solidFill>
            <a:schemeClr val="bg1"/>
          </a:solidFill>
        </p:grpSpPr>
        <p:sp>
          <p:nvSpPr>
            <p:cNvPr id="26" name="Freeform 16"/>
            <p:cNvSpPr>
              <a:spLocks noEditPoints="1"/>
            </p:cNvSpPr>
            <p:nvPr/>
          </p:nvSpPr>
          <p:spPr bwMode="auto">
            <a:xfrm>
              <a:off x="7057703" y="3257268"/>
              <a:ext cx="292301" cy="266228"/>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15" name="Freeform 17"/>
            <p:cNvSpPr>
              <a:spLocks noEditPoints="1"/>
            </p:cNvSpPr>
            <p:nvPr/>
          </p:nvSpPr>
          <p:spPr bwMode="auto">
            <a:xfrm>
              <a:off x="7091324" y="3257268"/>
              <a:ext cx="279265" cy="258509"/>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grpSp>
      <p:grpSp>
        <p:nvGrpSpPr>
          <p:cNvPr id="16" name="组合 15"/>
          <p:cNvGrpSpPr/>
          <p:nvPr>
            <p:custDataLst>
              <p:tags r:id="rId17"/>
            </p:custDataLst>
          </p:nvPr>
        </p:nvGrpSpPr>
        <p:grpSpPr>
          <a:xfrm rot="0">
            <a:off x="5372100" y="3250565"/>
            <a:ext cx="234950" cy="235585"/>
            <a:chOff x="5510169" y="2533542"/>
            <a:chExt cx="295624" cy="295912"/>
          </a:xfrm>
          <a:solidFill>
            <a:schemeClr val="bg1"/>
          </a:solidFill>
        </p:grpSpPr>
        <p:sp>
          <p:nvSpPr>
            <p:cNvPr id="17" name="Freeform 5"/>
            <p:cNvSpPr/>
            <p:nvPr>
              <p:custDataLst>
                <p:tags r:id="rId18"/>
              </p:custDataLst>
            </p:nvPr>
          </p:nvSpPr>
          <p:spPr bwMode="auto">
            <a:xfrm>
              <a:off x="5510169" y="2547647"/>
              <a:ext cx="281519" cy="281807"/>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19" name="Freeform 6"/>
            <p:cNvSpPr/>
            <p:nvPr/>
          </p:nvSpPr>
          <p:spPr bwMode="auto">
            <a:xfrm>
              <a:off x="5578678" y="2614428"/>
              <a:ext cx="143926" cy="143926"/>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22" name="Freeform 7"/>
            <p:cNvSpPr/>
            <p:nvPr/>
          </p:nvSpPr>
          <p:spPr bwMode="auto">
            <a:xfrm>
              <a:off x="5651216" y="2533542"/>
              <a:ext cx="154577" cy="154289"/>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18" name="Freeform 8"/>
            <p:cNvSpPr/>
            <p:nvPr/>
          </p:nvSpPr>
          <p:spPr bwMode="auto">
            <a:xfrm>
              <a:off x="5631067" y="2668832"/>
              <a:ext cx="40299" cy="39724"/>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grpSp>
      <p:grpSp>
        <p:nvGrpSpPr>
          <p:cNvPr id="24" name="组合 23"/>
          <p:cNvGrpSpPr/>
          <p:nvPr>
            <p:custDataLst>
              <p:tags r:id="rId19"/>
            </p:custDataLst>
          </p:nvPr>
        </p:nvGrpSpPr>
        <p:grpSpPr>
          <a:xfrm rot="0">
            <a:off x="6601460" y="5408295"/>
            <a:ext cx="248920" cy="248285"/>
            <a:chOff x="7054558" y="5245034"/>
            <a:chExt cx="312886" cy="311751"/>
          </a:xfrm>
          <a:solidFill>
            <a:schemeClr val="bg1"/>
          </a:solidFill>
        </p:grpSpPr>
        <p:sp>
          <p:nvSpPr>
            <p:cNvPr id="21" name="Freeform 9"/>
            <p:cNvSpPr>
              <a:spLocks noEditPoints="1"/>
            </p:cNvSpPr>
            <p:nvPr/>
          </p:nvSpPr>
          <p:spPr bwMode="auto">
            <a:xfrm>
              <a:off x="7096686" y="5245034"/>
              <a:ext cx="228629" cy="311751"/>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23" name="Freeform 10"/>
            <p:cNvSpPr>
              <a:spLocks noEditPoints="1"/>
            </p:cNvSpPr>
            <p:nvPr/>
          </p:nvSpPr>
          <p:spPr bwMode="auto">
            <a:xfrm>
              <a:off x="7054558" y="5275334"/>
              <a:ext cx="312886" cy="165435"/>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39" name="Freeform 11"/>
            <p:cNvSpPr/>
            <p:nvPr/>
          </p:nvSpPr>
          <p:spPr bwMode="auto">
            <a:xfrm>
              <a:off x="7155019" y="5310820"/>
              <a:ext cx="112127" cy="112289"/>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五、精神分裂症</a:t>
            </a:r>
            <a:endParaRPr lang="zh-CN" altLang="en-US" sz="2400" b="1" spc="300" noProof="0" dirty="0">
              <a:ln>
                <a:noFill/>
              </a:ln>
              <a:solidFill>
                <a:srgbClr val="FCC301"/>
              </a:solidFill>
              <a:effectLst/>
              <a:uLnTx/>
              <a:sym typeface="+mn-ea"/>
            </a:endParaRPr>
          </a:p>
        </p:txBody>
      </p:sp>
      <p:sp>
        <p:nvSpPr>
          <p:cNvPr id="10" name="Title 6"/>
          <p:cNvSpPr txBox="1"/>
          <p:nvPr>
            <p:custDataLst>
              <p:tags r:id="rId2"/>
            </p:custDataLst>
          </p:nvPr>
        </p:nvSpPr>
        <p:spPr>
          <a:xfrm>
            <a:off x="3352800" y="1282065"/>
            <a:ext cx="5484813"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rPr>
              <a:t>3. 应对措施</a:t>
            </a:r>
            <a:endPar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endParaRPr>
          </a:p>
        </p:txBody>
      </p:sp>
      <p:grpSp>
        <p:nvGrpSpPr>
          <p:cNvPr id="214018" name="组合 58"/>
          <p:cNvGrpSpPr/>
          <p:nvPr/>
        </p:nvGrpSpPr>
        <p:grpSpPr>
          <a:xfrm>
            <a:off x="1482726" y="2296795"/>
            <a:ext cx="2838450" cy="3467100"/>
            <a:chOff x="1530349" y="3520920"/>
            <a:chExt cx="2146637" cy="2537583"/>
          </a:xfrm>
        </p:grpSpPr>
        <p:sp>
          <p:nvSpPr>
            <p:cNvPr id="5" name="任意多边形 4"/>
            <p:cNvSpPr/>
            <p:nvPr>
              <p:custDataLst>
                <p:tags r:id="rId3"/>
              </p:custDataLst>
            </p:nvPr>
          </p:nvSpPr>
          <p:spPr>
            <a:xfrm>
              <a:off x="1530349" y="3613076"/>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fontAlgn="base">
                <a:lnSpc>
                  <a:spcPct val="120000"/>
                </a:lnSpc>
                <a:buNone/>
              </a:pPr>
              <a:r>
                <a:rPr lang="zh-CN" altLang="en-US" sz="1400" b="1" spc="100"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及早识别：精神分裂症患者早期就会出现一些荒谬行为，但自己无自知力，周围人应该及早识别其与抑郁症、强迫症、人格障碍之间不同的异常病症，推荐到专业的心理咨询或精神治疗机构进行诊断，以便能够得到及时的治疗，控制病情的迁延。</a:t>
              </a:r>
              <a:endParaRPr lang="zh-CN" altLang="en-US" sz="1400" b="1" spc="100"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5" name="任意多边形 54"/>
            <p:cNvSpPr/>
            <p:nvPr>
              <p:custDataLst>
                <p:tags r:id="rId4"/>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fontAlgn="base">
                <a:lnSpc>
                  <a:spcPct val="150000"/>
                </a:lnSpc>
                <a:buNone/>
              </a:pPr>
              <a:r>
                <a:rPr lang="en-US" altLang="zh-CN" sz="2400" b="1" strike="noStrike" noProof="1" dirty="0">
                  <a:solidFill>
                    <a:schemeClr val="bg1"/>
                  </a:solidFill>
                  <a:sym typeface="Arial" panose="020B0604020202020204" pitchFamily="34" charset="0"/>
                </a:rPr>
                <a:t>A</a:t>
              </a:r>
              <a:endParaRPr lang="en-US" altLang="zh-CN" sz="2400" b="1" strike="noStrike" noProof="1" dirty="0">
                <a:solidFill>
                  <a:schemeClr val="bg1"/>
                </a:solidFill>
                <a:sym typeface="Arial" panose="020B0604020202020204" pitchFamily="34" charset="0"/>
              </a:endParaRPr>
            </a:p>
          </p:txBody>
        </p:sp>
      </p:grpSp>
      <p:grpSp>
        <p:nvGrpSpPr>
          <p:cNvPr id="214021" name="组合 7"/>
          <p:cNvGrpSpPr/>
          <p:nvPr/>
        </p:nvGrpSpPr>
        <p:grpSpPr>
          <a:xfrm>
            <a:off x="4591685" y="2266950"/>
            <a:ext cx="2836863" cy="3497263"/>
            <a:chOff x="1473201" y="3520920"/>
            <a:chExt cx="2146637" cy="2560821"/>
          </a:xfrm>
        </p:grpSpPr>
        <p:sp>
          <p:nvSpPr>
            <p:cNvPr id="61" name="任意多边形 60"/>
            <p:cNvSpPr/>
            <p:nvPr>
              <p:custDataLst>
                <p:tags r:id="rId5"/>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fontAlgn="base">
                <a:lnSpc>
                  <a:spcPct val="130000"/>
                </a:lnSpc>
                <a:buNone/>
              </a:pPr>
              <a:r>
                <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（2）药物治疗：精神分裂症必须长期坚持抗精神病药物治疗，经常使用的药物有氯丙</a:t>
              </a:r>
              <a:endPar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fontAlgn="base">
                <a:lnSpc>
                  <a:spcPct val="130000"/>
                </a:lnSpc>
                <a:buNone/>
              </a:pPr>
              <a:r>
                <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嗪、氯氮平、奋乃静、舒必制、氯哌啶醇等。一般要求在 3～5 年后症状消失、病情缓解</a:t>
              </a:r>
              <a:endPar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fontAlgn="base">
                <a:lnSpc>
                  <a:spcPct val="130000"/>
                </a:lnSpc>
                <a:buNone/>
              </a:pPr>
              <a:r>
                <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后才能考虑停药，重症患者或精神分裂症发作期最好将患者送到精神病治疗机构看护</a:t>
              </a:r>
              <a:endPar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fontAlgn="base">
                <a:lnSpc>
                  <a:spcPct val="130000"/>
                </a:lnSpc>
                <a:buNone/>
              </a:pPr>
              <a:r>
                <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治疗。</a:t>
              </a:r>
              <a:endPar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任意多边形 3"/>
            <p:cNvSpPr/>
            <p:nvPr>
              <p:custDataLst>
                <p:tags r:id="rId6"/>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fontAlgn="base">
                <a:lnSpc>
                  <a:spcPct val="150000"/>
                </a:lnSpc>
                <a:buNone/>
              </a:pPr>
              <a:r>
                <a:rPr lang="en-US" altLang="zh-CN" sz="2400" b="1" strike="noStrike" noProof="1" dirty="0">
                  <a:solidFill>
                    <a:schemeClr val="bg1"/>
                  </a:solidFill>
                  <a:sym typeface="Arial" panose="020B0604020202020204" pitchFamily="34" charset="0"/>
                </a:rPr>
                <a:t>B</a:t>
              </a:r>
              <a:endParaRPr lang="en-US" altLang="zh-CN" sz="2400" b="1" strike="noStrike" noProof="1" dirty="0">
                <a:solidFill>
                  <a:schemeClr val="bg1"/>
                </a:solidFill>
                <a:sym typeface="Arial" panose="020B0604020202020204" pitchFamily="34" charset="0"/>
              </a:endParaRPr>
            </a:p>
          </p:txBody>
        </p:sp>
      </p:grpSp>
      <p:grpSp>
        <p:nvGrpSpPr>
          <p:cNvPr id="214024" name="组合 5"/>
          <p:cNvGrpSpPr/>
          <p:nvPr/>
        </p:nvGrpSpPr>
        <p:grpSpPr>
          <a:xfrm>
            <a:off x="7725728" y="2266950"/>
            <a:ext cx="2836862" cy="3497263"/>
            <a:chOff x="1473201" y="3520920"/>
            <a:chExt cx="2146637" cy="2560821"/>
          </a:xfrm>
        </p:grpSpPr>
        <p:sp>
          <p:nvSpPr>
            <p:cNvPr id="6" name="任意多边形 5"/>
            <p:cNvSpPr/>
            <p:nvPr>
              <p:custDataLst>
                <p:tags r:id="rId7"/>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fontAlgn="base">
                <a:lnSpc>
                  <a:spcPct val="140000"/>
                </a:lnSpc>
                <a:buNone/>
              </a:pPr>
              <a:r>
                <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（3）心理辅导：在病情缓解后，可以通过心理辅导帮助患者调整情绪状态，逐渐适应</a:t>
              </a:r>
              <a:endPar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fontAlgn="base">
                <a:lnSpc>
                  <a:spcPct val="140000"/>
                </a:lnSpc>
                <a:buNone/>
              </a:pPr>
              <a:r>
                <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社会生活。</a:t>
              </a:r>
              <a:endPar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任意多边形 10"/>
            <p:cNvSpPr/>
            <p:nvPr>
              <p:custDataLst>
                <p:tags r:id="rId8"/>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fontAlgn="base">
                <a:lnSpc>
                  <a:spcPct val="150000"/>
                </a:lnSpc>
                <a:buNone/>
              </a:pPr>
              <a:r>
                <a:rPr lang="en-US" altLang="zh-CN" sz="2400" b="1" strike="noStrike" noProof="1" dirty="0">
                  <a:solidFill>
                    <a:schemeClr val="bg1"/>
                  </a:solidFill>
                  <a:sym typeface="Arial" panose="020B0604020202020204" pitchFamily="34" charset="0"/>
                </a:rPr>
                <a:t>C</a:t>
              </a:r>
              <a:endParaRPr lang="en-US" altLang="zh-CN" sz="2400" b="1" strike="noStrike" noProof="1" dirty="0">
                <a:solidFill>
                  <a:schemeClr val="bg1"/>
                </a:solidFill>
                <a:sym typeface="Arial" panose="020B0604020202020204" pitchFamily="34" charset="0"/>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一、心理问题的分类</a:t>
            </a:r>
            <a:endParaRPr lang="zh-CN" altLang="en-US" sz="2400" b="1" spc="300" noProof="0" dirty="0">
              <a:ln>
                <a:noFill/>
              </a:ln>
              <a:solidFill>
                <a:srgbClr val="FCC301"/>
              </a:solidFill>
              <a:effectLst/>
              <a:uLnTx/>
              <a:sym typeface="+mn-ea"/>
            </a:endParaRPr>
          </a:p>
        </p:txBody>
      </p:sp>
      <p:sp>
        <p:nvSpPr>
          <p:cNvPr id="206" name="文本框 205"/>
          <p:cNvSpPr txBox="1"/>
          <p:nvPr>
            <p:custDataLst>
              <p:tags r:id="rId1"/>
            </p:custDataLst>
          </p:nvPr>
        </p:nvSpPr>
        <p:spPr>
          <a:xfrm>
            <a:off x="1102995" y="1397000"/>
            <a:ext cx="10224135" cy="408368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50000"/>
              </a:lnSpc>
              <a:spcBef>
                <a:spcPts val="1000"/>
              </a:spcBef>
              <a:spcAft>
                <a:spcPts val="0"/>
              </a:spcAft>
              <a:buSzPct val="100000"/>
              <a:buFont typeface="Wingdings" panose="05000000000000000000" charset="0"/>
              <a:buChar char="u"/>
            </a:pPr>
            <a:r>
              <a:rPr b="1" dirty="0">
                <a:solidFill>
                  <a:schemeClr val="tx1">
                    <a:lumMod val="75000"/>
                    <a:lumOff val="25000"/>
                  </a:schemeClr>
                </a:solidFill>
                <a:uFillTx/>
                <a:latin typeface="微软雅黑" panose="020B0503020204020204" charset="-122"/>
                <a:ea typeface="微软雅黑" panose="020B0503020204020204" charset="-122"/>
                <a:sym typeface="+mn-ea"/>
              </a:rPr>
              <a:t>按照心理问题的严重程度，由轻到重，可以将心理问题分为心理困惑、心理不健康、心理障碍（图 3-1）。</a:t>
            </a:r>
            <a:endParaRPr b="1" dirty="0">
              <a:solidFill>
                <a:schemeClr val="tx1">
                  <a:lumMod val="75000"/>
                  <a:lumOff val="25000"/>
                </a:schemeClr>
              </a:solidFill>
              <a:uFillTx/>
              <a:latin typeface="微软雅黑" panose="020B0503020204020204" charset="-122"/>
              <a:ea typeface="微软雅黑" panose="020B0503020204020204" charset="-122"/>
              <a:sym typeface="+mn-ea"/>
            </a:endParaRPr>
          </a:p>
          <a:p>
            <a:pPr marL="360045" lvl="0" indent="-360045" algn="just" fontAlgn="ctr">
              <a:lnSpc>
                <a:spcPct val="150000"/>
              </a:lnSpc>
              <a:spcBef>
                <a:spcPts val="1000"/>
              </a:spcBef>
              <a:spcAft>
                <a:spcPts val="0"/>
              </a:spcAft>
              <a:buSzPct val="100000"/>
              <a:buFont typeface="Wingdings" panose="05000000000000000000" charset="0"/>
              <a:buChar char="u"/>
            </a:pPr>
            <a:endParaRPr b="1" dirty="0">
              <a:solidFill>
                <a:schemeClr val="tx1">
                  <a:lumMod val="75000"/>
                  <a:lumOff val="25000"/>
                </a:schemeClr>
              </a:solidFill>
              <a:uFillTx/>
              <a:latin typeface="微软雅黑" panose="020B0503020204020204" charset="-122"/>
              <a:ea typeface="微软雅黑" panose="020B0503020204020204" charset="-122"/>
              <a:sym typeface="+mn-ea"/>
            </a:endParaRPr>
          </a:p>
          <a:p>
            <a:pPr marL="360045" lvl="0" indent="-360045" algn="just" fontAlgn="ctr">
              <a:lnSpc>
                <a:spcPct val="150000"/>
              </a:lnSpc>
              <a:spcBef>
                <a:spcPts val="1000"/>
              </a:spcBef>
              <a:spcAft>
                <a:spcPts val="0"/>
              </a:spcAft>
              <a:buSzPct val="100000"/>
              <a:buFont typeface="Wingdings" panose="05000000000000000000" charset="0"/>
              <a:buChar char="u"/>
            </a:pPr>
            <a:endParaRPr b="1" dirty="0">
              <a:solidFill>
                <a:schemeClr val="tx1">
                  <a:lumMod val="75000"/>
                  <a:lumOff val="25000"/>
                </a:schemeClr>
              </a:solidFill>
              <a:uFillTx/>
              <a:latin typeface="微软雅黑" panose="020B0503020204020204" charset="-122"/>
              <a:ea typeface="微软雅黑" panose="020B0503020204020204" charset="-122"/>
              <a:sym typeface="+mn-ea"/>
            </a:endParaRPr>
          </a:p>
          <a:p>
            <a:pPr marL="360045" lvl="0" indent="-360045" algn="just" fontAlgn="ctr">
              <a:lnSpc>
                <a:spcPct val="150000"/>
              </a:lnSpc>
              <a:spcBef>
                <a:spcPts val="1000"/>
              </a:spcBef>
              <a:spcAft>
                <a:spcPts val="0"/>
              </a:spcAft>
              <a:buSzPct val="100000"/>
              <a:buFont typeface="Wingdings" panose="05000000000000000000" charset="0"/>
              <a:buChar char="u"/>
            </a:pPr>
            <a:endParaRPr b="1" dirty="0">
              <a:solidFill>
                <a:schemeClr val="tx1">
                  <a:lumMod val="75000"/>
                  <a:lumOff val="25000"/>
                </a:schemeClr>
              </a:solidFill>
              <a:uFillTx/>
              <a:latin typeface="微软雅黑" panose="020B0503020204020204" charset="-122"/>
              <a:ea typeface="微软雅黑" panose="020B0503020204020204" charset="-122"/>
              <a:sym typeface="+mn-ea"/>
            </a:endParaRPr>
          </a:p>
          <a:p>
            <a:pPr lvl="0" indent="0" algn="just" fontAlgn="ctr">
              <a:lnSpc>
                <a:spcPct val="150000"/>
              </a:lnSpc>
              <a:spcBef>
                <a:spcPts val="1000"/>
              </a:spcBef>
              <a:spcAft>
                <a:spcPts val="0"/>
              </a:spcAft>
              <a:buSzPct val="100000"/>
              <a:buFont typeface="Wingdings" panose="05000000000000000000" charset="0"/>
              <a:buNone/>
            </a:pPr>
            <a:r>
              <a:rPr sz="1800" b="1" dirty="0">
                <a:solidFill>
                  <a:srgbClr val="FCC301"/>
                </a:solidFill>
                <a:uFillTx/>
                <a:latin typeface="微软雅黑" panose="020B0503020204020204" charset="-122"/>
                <a:ea typeface="微软雅黑" panose="020B0503020204020204" charset="-122"/>
                <a:sym typeface="+mn-ea"/>
              </a:rPr>
              <a:t>（一）心理困惑</a:t>
            </a:r>
            <a:endParaRPr sz="1800" b="1" dirty="0">
              <a:solidFill>
                <a:srgbClr val="FCC301"/>
              </a:solidFill>
              <a:uFillTx/>
              <a:latin typeface="微软雅黑" panose="020B0503020204020204" charset="-122"/>
              <a:ea typeface="微软雅黑" panose="020B0503020204020204" charset="-122"/>
              <a:sym typeface="+mn-ea"/>
            </a:endParaRPr>
          </a:p>
          <a:p>
            <a:pPr marL="360045" lvl="0" indent="-360045" algn="just" fontAlgn="ctr">
              <a:lnSpc>
                <a:spcPct val="150000"/>
              </a:lnSpc>
              <a:spcBef>
                <a:spcPts val="1000"/>
              </a:spcBef>
              <a:spcAft>
                <a:spcPts val="0"/>
              </a:spcAft>
              <a:buSzPct val="100000"/>
              <a:buFont typeface="Wingdings" panose="05000000000000000000" charset="0"/>
              <a:buChar char="u"/>
            </a:pPr>
            <a:r>
              <a:rPr b="1" dirty="0">
                <a:solidFill>
                  <a:schemeClr val="tx1">
                    <a:lumMod val="75000"/>
                    <a:lumOff val="25000"/>
                  </a:schemeClr>
                </a:solidFill>
                <a:uFillTx/>
                <a:latin typeface="微软雅黑" panose="020B0503020204020204" charset="-122"/>
                <a:ea typeface="微软雅黑" panose="020B0503020204020204" charset="-122"/>
                <a:sym typeface="+mn-ea"/>
              </a:rPr>
              <a:t>心理困惑是因各种适应问题、应激问题、人际关系问题等引起的轻度心理失调。心理困惑强度较弱，持续时间较短，是正常健康的人经常遇到的，对人的生活效能和情绪状态有一定的负面影响，但不属于疾病的范畴，容易通过自我调整和适当的心理疏导得到恢复和矫正。</a:t>
            </a:r>
            <a:endParaRPr b="1" dirty="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2">
            <a:clrChange>
              <a:clrFrom>
                <a:srgbClr val="FEFEFE">
                  <a:alpha val="100000"/>
                </a:srgbClr>
              </a:clrFrom>
              <a:clrTo>
                <a:srgbClr val="FEFEFE">
                  <a:alpha val="100000"/>
                  <a:alpha val="0"/>
                </a:srgbClr>
              </a:clrTo>
            </a:clrChange>
          </a:blip>
          <a:stretch>
            <a:fillRect/>
          </a:stretch>
        </p:blipFill>
        <p:spPr>
          <a:xfrm>
            <a:off x="2165985" y="2318385"/>
            <a:ext cx="7860665" cy="1513205"/>
          </a:xfrm>
          <a:prstGeom prst="rect">
            <a:avLst/>
          </a:prstGeom>
        </p:spPr>
      </p:pic>
      <p:grpSp>
        <p:nvGrpSpPr>
          <p:cNvPr id="6" name="组合 5"/>
          <p:cNvGrpSpPr/>
          <p:nvPr/>
        </p:nvGrpSpPr>
        <p:grpSpPr>
          <a:xfrm>
            <a:off x="857885" y="5854700"/>
            <a:ext cx="10331450" cy="152400"/>
            <a:chOff x="1351" y="9220"/>
            <a:chExt cx="16270" cy="240"/>
          </a:xfrm>
        </p:grpSpPr>
        <p:cxnSp>
          <p:nvCxnSpPr>
            <p:cNvPr id="626" name="直接连接符 625"/>
            <p:cNvCxnSpPr/>
            <p:nvPr>
              <p:custDataLst>
                <p:tags r:id="rId3"/>
              </p:custDataLst>
            </p:nvPr>
          </p:nvCxnSpPr>
          <p:spPr>
            <a:xfrm>
              <a:off x="1351" y="9371"/>
              <a:ext cx="14343" cy="0"/>
            </a:xfrm>
            <a:prstGeom prst="line">
              <a:avLst/>
            </a:prstGeom>
            <a:solidFill>
              <a:schemeClr val="accent1"/>
            </a:solid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27" name="组合 626"/>
            <p:cNvGrpSpPr/>
            <p:nvPr>
              <p:custDataLst>
                <p:tags r:id="rId4"/>
              </p:custDataLst>
            </p:nvPr>
          </p:nvGrpSpPr>
          <p:grpSpPr>
            <a:xfrm rot="0">
              <a:off x="16015" y="9220"/>
              <a:ext cx="1607" cy="240"/>
              <a:chOff x="12103" y="3344"/>
              <a:chExt cx="1607" cy="240"/>
            </a:xfrm>
            <a:solidFill>
              <a:schemeClr val="accent1"/>
            </a:solidFill>
          </p:grpSpPr>
          <p:sp>
            <p:nvSpPr>
              <p:cNvPr id="628" name="矩形 627"/>
              <p:cNvSpPr/>
              <p:nvPr>
                <p:custDataLst>
                  <p:tags r:id="rId5"/>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9" name="矩形 628"/>
              <p:cNvSpPr/>
              <p:nvPr>
                <p:custDataLst>
                  <p:tags r:id="rId6"/>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0" name="矩形 629"/>
              <p:cNvSpPr/>
              <p:nvPr>
                <p:custDataLst>
                  <p:tags r:id="rId7"/>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1" name="矩形 630"/>
              <p:cNvSpPr/>
              <p:nvPr>
                <p:custDataLst>
                  <p:tags r:id="rId8"/>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anim calcmode="lin" valueType="num">
                                      <p:cBhvr>
                                        <p:cTn id="8" dur="1000" fill="hold"/>
                                        <p:tgtEl>
                                          <p:spTgt spid="206"/>
                                        </p:tgtEl>
                                        <p:attrNameLst>
                                          <p:attrName>ppt_x</p:attrName>
                                        </p:attrNameLst>
                                      </p:cBhvr>
                                      <p:tavLst>
                                        <p:tav tm="0">
                                          <p:val>
                                            <p:strVal val="#ppt_x"/>
                                          </p:val>
                                        </p:tav>
                                        <p:tav tm="100000">
                                          <p:val>
                                            <p:strVal val="#ppt_x"/>
                                          </p:val>
                                        </p:tav>
                                      </p:tavLst>
                                    </p:anim>
                                    <p:anim calcmode="lin" valueType="num">
                                      <p:cBhvr>
                                        <p:cTn id="9" dur="1000" fill="hold"/>
                                        <p:tgtEl>
                                          <p:spTgt spid="2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一、心理问题的分类</a:t>
            </a:r>
            <a:endParaRPr lang="zh-CN" altLang="en-US" sz="2400" b="1" spc="300" noProof="0" dirty="0">
              <a:ln>
                <a:noFill/>
              </a:ln>
              <a:solidFill>
                <a:srgbClr val="FCC301"/>
              </a:solidFill>
              <a:effectLst/>
              <a:uLnTx/>
              <a:sym typeface="+mn-ea"/>
            </a:endParaRPr>
          </a:p>
        </p:txBody>
      </p:sp>
      <p:pic>
        <p:nvPicPr>
          <p:cNvPr id="13" name="图片 12"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8" name="矩形 7"/>
          <p:cNvSpPr/>
          <p:nvPr>
            <p:custDataLst>
              <p:tags r:id="rId4"/>
            </p:custDataLst>
          </p:nvPr>
        </p:nvSpPr>
        <p:spPr>
          <a:xfrm>
            <a:off x="995045" y="5390515"/>
            <a:ext cx="10323195" cy="611505"/>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0045" lvl="0" indent="-360045" algn="just" fontAlgn="auto">
              <a:lnSpc>
                <a:spcPct val="130000"/>
              </a:lnSpc>
              <a:spcBef>
                <a:spcPts val="0"/>
              </a:spcBef>
              <a:spcAft>
                <a:spcPts val="400"/>
              </a:spcAft>
              <a:buClr>
                <a:schemeClr val="accent1"/>
              </a:buClr>
              <a:buSzPct val="100000"/>
              <a:buFont typeface="Wingdings" panose="05000000000000000000" pitchFamily="2" charset="2"/>
              <a:buChar char="n"/>
            </a:pPr>
            <a:r>
              <a:rPr lang="en-US" sz="1400" b="1" spc="150" baseline="0">
                <a:solidFill>
                  <a:srgbClr val="404040"/>
                </a:solidFill>
                <a:latin typeface="微软雅黑" panose="020B0503020204020204" charset="-122"/>
                <a:ea typeface="微软雅黑" panose="020B0503020204020204" charset="-122"/>
              </a:rPr>
              <a:t>3. 神经症性心理问题。</a:t>
            </a:r>
            <a:r>
              <a:rPr lang="en-US" sz="1400" spc="150" baseline="0">
                <a:solidFill>
                  <a:srgbClr val="404040"/>
                </a:solidFill>
                <a:latin typeface="微软雅黑" panose="020B0503020204020204" charset="-122"/>
                <a:ea typeface="微软雅黑" panose="020B0503020204020204" charset="-122"/>
              </a:rPr>
              <a:t>此类型心理不健康症状，接近神经衰弱或神经症，或其本身就是神经衰弱或神经症的早期阶段。</a:t>
            </a:r>
            <a:endParaRPr lang="en-US" sz="1400" spc="150" baseline="0">
              <a:solidFill>
                <a:srgbClr val="404040"/>
              </a:solidFill>
              <a:latin typeface="微软雅黑" panose="020B0503020204020204" charset="-122"/>
              <a:ea typeface="微软雅黑" panose="020B0503020204020204" charset="-122"/>
            </a:endParaRPr>
          </a:p>
        </p:txBody>
      </p:sp>
      <p:sp>
        <p:nvSpPr>
          <p:cNvPr id="10" name="矩形 9"/>
          <p:cNvSpPr/>
          <p:nvPr>
            <p:custDataLst>
              <p:tags r:id="rId5"/>
            </p:custDataLst>
          </p:nvPr>
        </p:nvSpPr>
        <p:spPr>
          <a:xfrm>
            <a:off x="952500" y="3948430"/>
            <a:ext cx="10407015" cy="1162685"/>
          </a:xfrm>
          <a:prstGeom prst="rect">
            <a:avLst/>
          </a:prstGeom>
        </p:spPr>
        <p:txBody>
          <a:bodyPr anchor="ctr">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0045" lvl="0" indent="-360045" algn="just" fontAlgn="auto">
              <a:lnSpc>
                <a:spcPct val="130000"/>
              </a:lnSpc>
              <a:spcBef>
                <a:spcPts val="0"/>
              </a:spcBef>
              <a:spcAft>
                <a:spcPts val="400"/>
              </a:spcAft>
              <a:buClr>
                <a:schemeClr val="accent1"/>
              </a:buClr>
              <a:buSzPct val="100000"/>
              <a:buFont typeface="Wingdings" panose="05000000000000000000" pitchFamily="2" charset="2"/>
              <a:buChar char="n"/>
            </a:pPr>
            <a:r>
              <a:rPr sz="1400" b="1" spc="150" baseline="0">
                <a:solidFill>
                  <a:srgbClr val="404040"/>
                </a:solidFill>
                <a:latin typeface="微软雅黑" panose="020B0503020204020204" charset="-122"/>
                <a:ea typeface="微软雅黑" panose="020B0503020204020204" charset="-122"/>
              </a:rPr>
              <a:t>2. 严重心理问题：</a:t>
            </a:r>
            <a:r>
              <a:rPr sz="1400" spc="150" baseline="0">
                <a:solidFill>
                  <a:srgbClr val="404040"/>
                </a:solidFill>
                <a:latin typeface="微软雅黑" panose="020B0503020204020204" charset="-122"/>
                <a:ea typeface="微软雅黑" panose="020B0503020204020204" charset="-122"/>
              </a:rPr>
              <a:t>由相对强烈的现实因素激发，初始情绪反应强烈，持续时间长久，内容充分泛化。诊断为严重心理问题，必须满足以下条件：①具有引起“严重心理问题”的原因；②不良情绪间断或不间断地持续两个月以上，半年以下；③遭受的刺激强度越大，反应越强烈；④不良情绪反应对象被泛化。“严重心理问题”有时伴有某一方面的人格缺陷。。</a:t>
            </a:r>
            <a:endParaRPr sz="1400" spc="150" baseline="0">
              <a:solidFill>
                <a:srgbClr val="404040"/>
              </a:solidFill>
              <a:latin typeface="微软雅黑" panose="020B0503020204020204" charset="-122"/>
              <a:ea typeface="微软雅黑" panose="020B0503020204020204" charset="-122"/>
            </a:endParaRPr>
          </a:p>
        </p:txBody>
      </p:sp>
      <p:sp>
        <p:nvSpPr>
          <p:cNvPr id="11" name="矩形 10"/>
          <p:cNvSpPr/>
          <p:nvPr>
            <p:custDataLst>
              <p:tags r:id="rId6"/>
            </p:custDataLst>
          </p:nvPr>
        </p:nvSpPr>
        <p:spPr>
          <a:xfrm>
            <a:off x="952500" y="2030095"/>
            <a:ext cx="10407015" cy="164147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0045" lvl="0" indent="-360045" algn="just" fontAlgn="auto">
              <a:lnSpc>
                <a:spcPct val="130000"/>
              </a:lnSpc>
              <a:spcBef>
                <a:spcPts val="0"/>
              </a:spcBef>
              <a:spcAft>
                <a:spcPts val="400"/>
              </a:spcAft>
              <a:buClr>
                <a:schemeClr val="accent1"/>
              </a:buClr>
              <a:buSzPct val="100000"/>
              <a:buFont typeface="Wingdings" panose="05000000000000000000" pitchFamily="2" charset="2"/>
              <a:buChar char="n"/>
            </a:pPr>
            <a:r>
              <a:rPr sz="1400" b="1" spc="150">
                <a:solidFill>
                  <a:srgbClr val="404040"/>
                </a:solidFill>
                <a:latin typeface="微软雅黑" panose="020B0503020204020204" charset="-122"/>
                <a:ea typeface="微软雅黑" panose="020B0503020204020204" charset="-122"/>
                <a:cs typeface="微软雅黑" panose="020B0503020204020204" charset="-122"/>
                <a:sym typeface="+mn-ea"/>
              </a:rPr>
              <a:t>一般心理问题</a:t>
            </a:r>
            <a:r>
              <a:rPr lang="zh-CN" sz="1400" b="1" spc="150">
                <a:solidFill>
                  <a:srgbClr val="404040"/>
                </a:solidFill>
                <a:latin typeface="微软雅黑" panose="020B0503020204020204" charset="-122"/>
                <a:ea typeface="微软雅黑" panose="020B0503020204020204" charset="-122"/>
                <a:cs typeface="微软雅黑" panose="020B0503020204020204" charset="-122"/>
                <a:sym typeface="+mn-ea"/>
              </a:rPr>
              <a:t>：</a:t>
            </a:r>
            <a:r>
              <a:rPr sz="1400" spc="150">
                <a:solidFill>
                  <a:srgbClr val="404040"/>
                </a:solidFill>
                <a:latin typeface="微软雅黑" panose="020B0503020204020204" charset="-122"/>
                <a:ea typeface="微软雅黑" panose="020B0503020204020204" charset="-122"/>
                <a:cs typeface="微软雅黑" panose="020B0503020204020204" charset="-122"/>
                <a:sym typeface="+mn-ea"/>
              </a:rPr>
              <a:t>是由现实因素激发，持续时间较短，情绪反应能在理智控制之下，不严重破坏社会功能，情绪反应尚未泛化的心理不健康状态。诊断为一般心理问题，必须满足以下条件：①由于现实生活、工作压力、处事失误等因素而产生内心冲突，并因此而体验到不良情绪（如厌烦、后悔等）；②不良情绪不间断地持续满一个月，或不良情绪间断地持续两个月仍不能自行化解；③不良情绪反应仍在相当程度的理智控制下，始终能保持行为不失常，基本维持正常生活、学习、社会交往，但效率有所下降；④自始至终，不良情绪的激发因素仅仅局限于最初事件，即便是与最初事件有联系的其他事件，也不引起此类不良情绪</a:t>
            </a:r>
            <a:endParaRPr lang="zh-CN" altLang="en-US" sz="1400" spc="150" baseline="0">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cxnSp>
        <p:nvCxnSpPr>
          <p:cNvPr id="12" name="直接连接符 11"/>
          <p:cNvCxnSpPr/>
          <p:nvPr>
            <p:custDataLst>
              <p:tags r:id="rId7"/>
            </p:custDataLst>
          </p:nvPr>
        </p:nvCxnSpPr>
        <p:spPr>
          <a:xfrm>
            <a:off x="1125796" y="3894260"/>
            <a:ext cx="10152000"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14" name="直接连接符 13"/>
          <p:cNvCxnSpPr/>
          <p:nvPr>
            <p:custDataLst>
              <p:tags r:id="rId8"/>
            </p:custDataLst>
          </p:nvPr>
        </p:nvCxnSpPr>
        <p:spPr>
          <a:xfrm>
            <a:off x="1082616" y="5320714"/>
            <a:ext cx="10260000" cy="0"/>
          </a:xfrm>
          <a:prstGeom prst="line">
            <a:avLst/>
          </a:prstGeom>
        </p:spPr>
        <p:style>
          <a:lnRef idx="1">
            <a:schemeClr val="accent4"/>
          </a:lnRef>
          <a:fillRef idx="0">
            <a:schemeClr val="accent4"/>
          </a:fillRef>
          <a:effectRef idx="0">
            <a:schemeClr val="accent4"/>
          </a:effectRef>
          <a:fontRef idx="minor">
            <a:schemeClr val="tx1"/>
          </a:fontRef>
        </p:style>
      </p:cxnSp>
      <p:sp>
        <p:nvSpPr>
          <p:cNvPr id="15" name="文本框 14"/>
          <p:cNvSpPr txBox="1"/>
          <p:nvPr>
            <p:custDataLst>
              <p:tags r:id="rId9"/>
            </p:custDataLst>
          </p:nvPr>
        </p:nvSpPr>
        <p:spPr>
          <a:xfrm>
            <a:off x="902335" y="1127760"/>
            <a:ext cx="10440000" cy="829945"/>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solidFill>
                <a:uFillTx/>
                <a:latin typeface="微软雅黑" panose="020B0503020204020204" charset="-122"/>
                <a:ea typeface="微软雅黑" panose="020B0503020204020204" charset="-122"/>
              </a:rPr>
              <a:t>（二）</a:t>
            </a:r>
            <a:r>
              <a:rPr lang="zh-CN" altLang="en-US" b="1" spc="200">
                <a:solidFill>
                  <a:schemeClr val="tx1"/>
                </a:solidFill>
                <a:uFillTx/>
                <a:latin typeface="微软雅黑" panose="020B0503020204020204" charset="-122"/>
                <a:ea typeface="微软雅黑" panose="020B0503020204020204" charset="-122"/>
              </a:rPr>
              <a:t>心理不健康</a:t>
            </a:r>
            <a:endParaRPr lang="zh-CN" altLang="en-US" b="1" spc="200">
              <a:solidFill>
                <a:schemeClr val="tx1"/>
              </a:solidFill>
              <a:uFillTx/>
              <a:latin typeface="微软雅黑" panose="020B0503020204020204" charset="-122"/>
              <a:ea typeface="微软雅黑" panose="020B0503020204020204" charset="-122"/>
            </a:endParaRPr>
          </a:p>
          <a:p>
            <a:pPr indent="0">
              <a:lnSpc>
                <a:spcPct val="150000"/>
              </a:lnSpc>
              <a:buSzPct val="105000"/>
              <a:buFont typeface="BatangChe" panose="02030609000101010101" charset="-127"/>
              <a:buNone/>
            </a:pPr>
            <a:r>
              <a:rPr lang="zh-CN" altLang="en-US" sz="1400" b="1" spc="200">
                <a:solidFill>
                  <a:schemeClr val="tx1"/>
                </a:solidFill>
                <a:uFillTx/>
                <a:latin typeface="微软雅黑" panose="020B0503020204020204" charset="-122"/>
                <a:ea typeface="微软雅黑" panose="020B0503020204020204" charset="-122"/>
              </a:rPr>
              <a:t>状态可包含如下三类</a:t>
            </a:r>
            <a:r>
              <a:rPr lang="zh-CN" altLang="en-US" sz="1400" b="1" spc="200">
                <a:solidFill>
                  <a:schemeClr val="tx1"/>
                </a:solidFill>
                <a:uFillTx/>
                <a:latin typeface="微软雅黑" panose="020B0503020204020204" charset="-122"/>
                <a:ea typeface="微软雅黑" panose="020B0503020204020204" charset="-122"/>
              </a:rPr>
              <a:t>：</a:t>
            </a:r>
            <a:endParaRPr lang="zh-CN" altLang="en-US" sz="1400" b="1" spc="200">
              <a:solidFill>
                <a:schemeClr val="tx1"/>
              </a:solidFill>
              <a:uFillTx/>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一、心理问题的分类</a:t>
            </a:r>
            <a:endParaRPr lang="zh-CN" altLang="en-US" sz="2400" b="1" spc="300" noProof="0" dirty="0">
              <a:ln>
                <a:noFill/>
              </a:ln>
              <a:solidFill>
                <a:srgbClr val="FCC301"/>
              </a:solidFill>
              <a:effectLst/>
              <a:uLnTx/>
              <a:sym typeface="+mn-ea"/>
            </a:endParaRPr>
          </a:p>
        </p:txBody>
      </p:sp>
      <p:pic>
        <p:nvPicPr>
          <p:cNvPr id="13" name="图片 12" descr="摄图网_400275437"/>
          <p:cNvPicPr>
            <a:picLocks noChangeAspect="1"/>
          </p:cNvPicPr>
          <p:nvPr userDrawn="1">
            <p:custDataLst>
              <p:tags r:id="rId1"/>
            </p:custDataLst>
          </p:nvPr>
        </p:nvPicPr>
        <p:blipFill>
          <a:blip r:embed="rId2"/>
          <a:stretch>
            <a:fillRect/>
          </a:stretch>
        </p:blipFill>
        <p:spPr>
          <a:xfrm>
            <a:off x="10069195" y="5568315"/>
            <a:ext cx="2207895" cy="1282065"/>
          </a:xfrm>
          <a:prstGeom prst="rect">
            <a:avLst/>
          </a:prstGeom>
        </p:spPr>
      </p:pic>
      <p:sp>
        <p:nvSpPr>
          <p:cNvPr id="4" name="矩形 3"/>
          <p:cNvSpPr/>
          <p:nvPr>
            <p:custDataLst>
              <p:tags r:id="rId3"/>
            </p:custDataLst>
          </p:nvPr>
        </p:nvSpPr>
        <p:spPr>
          <a:xfrm>
            <a:off x="5080" y="1776095"/>
            <a:ext cx="7156450" cy="403161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789940" y="1964055"/>
            <a:ext cx="388239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（三）心理障碍：</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grpSp>
        <p:nvGrpSpPr>
          <p:cNvPr id="21" name="组合 20"/>
          <p:cNvGrpSpPr/>
          <p:nvPr/>
        </p:nvGrpSpPr>
        <p:grpSpPr>
          <a:xfrm>
            <a:off x="5591175" y="1532255"/>
            <a:ext cx="1076960" cy="512445"/>
            <a:chOff x="8805" y="2848"/>
            <a:chExt cx="1248" cy="720"/>
          </a:xfrm>
        </p:grpSpPr>
        <p:sp>
          <p:nvSpPr>
            <p:cNvPr id="5" name="任意多边形: 形状 18"/>
            <p:cNvSpPr/>
            <p:nvPr>
              <p:custDataLst>
                <p:tags r:id="rId4"/>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6" name="任意多边形: 形状 19"/>
            <p:cNvSpPr/>
            <p:nvPr>
              <p:custDataLst>
                <p:tags r:id="rId5"/>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6"/>
            </p:custDataLst>
          </p:nvPr>
        </p:nvSpPr>
        <p:spPr>
          <a:xfrm>
            <a:off x="905510" y="2504440"/>
            <a:ext cx="5534025" cy="2686685"/>
          </a:xfrm>
          <a:prstGeom prst="rect">
            <a:avLst/>
          </a:prstGeom>
        </p:spPr>
        <p:txBody>
          <a:bodyPr/>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心理障碍（mental disorder）又叫异常心理或变态心理（abnormal psychology）是在人脑生理生化功能障碍和在人与客观现实关系失调的基础上产生的对客观现实歪曲的反映。</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心理障碍的发生常常是心理、社会、生物、药物等多种因素相互作用的结果。正常人在某种特殊情况下可有各种反常的行为表现。个体有异常行为只能说明具有心理障碍的可能性，只有当异常行为严重影响到个体社会功能时才能初步判断其有心理障碍。</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pic>
        <p:nvPicPr>
          <p:cNvPr id="23" name="图片 22" descr="C:\Users\kingsoft\Desktop\资源\高清图\绿色\芭蕉叶\disjunct-fern-fern-leaf-2563742.jpgdisjunct-fern-fern-leaf-2563742"/>
          <p:cNvPicPr>
            <a:picLocks noChangeAspect="1"/>
          </p:cNvPicPr>
          <p:nvPr>
            <p:custDataLst>
              <p:tags r:id="rId7"/>
            </p:custDataLst>
          </p:nvPr>
        </p:nvPicPr>
        <p:blipFill rotWithShape="1">
          <a:blip r:embed="rId8"/>
          <a:srcRect/>
          <a:stretch>
            <a:fillRect/>
          </a:stretch>
        </p:blipFill>
        <p:spPr>
          <a:xfrm>
            <a:off x="7311390" y="1776095"/>
            <a:ext cx="4390390" cy="403288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5"/>
  <p:tag name="KSO_WM_UNIT_FILL_FORE_SCHEMECOLOR_INDEX" val="15"/>
  <p:tag name="KSO_WM_UNIT_FILL_TYPE" val="1"/>
  <p:tag name="KSO_WM_UNIT_USESOURCEFORMAT_APPLY" val="1"/>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6"/>
  <p:tag name="KSO_WM_UNIT_USESOURCEFORMAT_APPLY"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7"/>
  <p:tag name="KSO_WM_UNIT_USESOURCEFORMAT_APPLY" val="1"/>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8"/>
  <p:tag name="KSO_WM_UNIT_USESOURCEFORMAT_APPLY" val="1"/>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9"/>
  <p:tag name="KSO_WM_UNIT_USESOURCEFORMAT_APPLY" val="1"/>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0"/>
  <p:tag name="KSO_WM_UNIT_USESOURCEFORMAT_APPLY" val="1"/>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1"/>
  <p:tag name="KSO_WM_UNIT_USESOURCEFORMAT_APPLY" val="1"/>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2"/>
  <p:tag name="KSO_WM_UNIT_FILL_FORE_SCHEMECOLOR_INDEX" val="15"/>
  <p:tag name="KSO_WM_UNIT_FILL_TYPE" val="1"/>
  <p:tag name="KSO_WM_UNIT_USESOURCEFORMAT_APPLY" val="1"/>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3"/>
  <p:tag name="KSO_WM_UNIT_USESOURCEFORMAT_APPLY" val="1"/>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4"/>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5"/>
  <p:tag name="KSO_WM_UNIT_FILL_FORE_SCHEMECOLOR_INDEX" val="15"/>
  <p:tag name="KSO_WM_UNIT_FILL_TYPE" val="1"/>
  <p:tag name="KSO_WM_UNIT_USESOURCEFORMAT_APPLY" val="1"/>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6"/>
  <p:tag name="KSO_WM_UNIT_FILL_FORE_SCHEMECOLOR_INDEX" val="15"/>
  <p:tag name="KSO_WM_UNIT_FILL_TYPE" val="1"/>
  <p:tag name="KSO_WM_UNIT_USESOURCEFORMAT_APPLY" val="1"/>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7"/>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8"/>
  <p:tag name="KSO_WM_UNIT_USESOURCEFORMAT_APPLY"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9"/>
  <p:tag name="KSO_WM_UNIT_FILL_FORE_SCHEMECOLOR_INDEX" val="15"/>
  <p:tag name="KSO_WM_UNIT_FILL_TYPE" val="1"/>
  <p:tag name="KSO_WM_UNIT_USESOURCEFORMAT_APPLY"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0"/>
  <p:tag name="KSO_WM_UNIT_FILL_FORE_SCHEMECOLOR_INDEX" val="15"/>
  <p:tag name="KSO_WM_UNIT_FILL_TYPE" val="1"/>
  <p:tag name="KSO_WM_UNIT_USESOURCEFORMAT_APPLY"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2"/>
  <p:tag name="KSO_WM_UNIT_FILL_FORE_SCHEMECOLOR_INDEX" val="5"/>
  <p:tag name="KSO_WM_UNIT_FILL_TYPE" val="1"/>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3"/>
  <p:tag name="KSO_WM_UNIT_FILL_FORE_SCHEMECOLOR_INDEX" val="5"/>
  <p:tag name="KSO_WM_UNIT_FILL_TYPE" val="1"/>
  <p:tag name="KSO_WM_UNIT_USESOURCEFORMAT_APPLY" val="1"/>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4"/>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5"/>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6"/>
  <p:tag name="KSO_WM_UNIT_FILL_FORE_SCHEMECOLOR_INDEX" val="15"/>
  <p:tag name="KSO_WM_UNIT_FILL_TYPE" val="1"/>
  <p:tag name="KSO_WM_UNIT_USESOURCEFORMAT_APPLY"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7"/>
  <p:tag name="KSO_WM_UNIT_FILL_FORE_SCHEMECOLOR_INDEX" val="15"/>
  <p:tag name="KSO_WM_UNIT_FILL_TYPE" val="1"/>
  <p:tag name="KSO_WM_UNIT_USESOURCEFORMAT_APPLY" val="1"/>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8"/>
  <p:tag name="KSO_WM_UNIT_FILL_FORE_SCHEMECOLOR_INDEX" val="15"/>
  <p:tag name="KSO_WM_UNIT_FILL_TYPE" val="1"/>
  <p:tag name="KSO_WM_UNIT_USESOURCEFORMAT_APPLY"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9"/>
  <p:tag name="KSO_WM_UNIT_FILL_FORE_SCHEMECOLOR_INDEX" val="15"/>
  <p:tag name="KSO_WM_UNIT_FILL_TYPE" val="1"/>
  <p:tag name="KSO_WM_UNIT_USESOURCEFORMAT_APPLY" val="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0"/>
  <p:tag name="KSO_WM_UNIT_USESOURCEFORMAT_APPLY"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1"/>
  <p:tag name="KSO_WM_UNIT_FILL_FORE_SCHEMECOLOR_INDEX" val="15"/>
  <p:tag name="KSO_WM_UNIT_FILL_TYPE" val="1"/>
  <p:tag name="KSO_WM_UNIT_USESOURCEFORMAT_APPLY"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2"/>
  <p:tag name="KSO_WM_UNIT_USESOURCEFORMAT_APPLY" val="1"/>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3"/>
  <p:tag name="KSO_WM_UNIT_USESOURCEFORMAT_APPLY" val="1"/>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4"/>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5"/>
  <p:tag name="KSO_WM_UNIT_USESOURCEFORMAT_APPLY" val="1"/>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6"/>
  <p:tag name="KSO_WM_UNIT_USESOURCEFORMAT_APPLY" val="1"/>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7"/>
  <p:tag name="KSO_WM_UNIT_USESOURCEFORMAT_APPLY" val="1"/>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8"/>
  <p:tag name="KSO_WM_UNIT_FILL_FORE_SCHEMECOLOR_INDEX" val="15"/>
  <p:tag name="KSO_WM_UNIT_FILL_TYPE" val="1"/>
  <p:tag name="KSO_WM_UNIT_USESOURCEFORMAT_APPLY" val="1"/>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9"/>
  <p:tag name="KSO_WM_UNIT_USESOURCEFORMAT_APPLY" val="1"/>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0"/>
  <p:tag name="KSO_WM_UNIT_USESOURCEFORMAT_APPLY" val="1"/>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1"/>
  <p:tag name="KSO_WM_UNIT_FILL_FORE_SCHEMECOLOR_INDEX" val="15"/>
  <p:tag name="KSO_WM_UNIT_FILL_TYPE" val="1"/>
  <p:tag name="KSO_WM_UNIT_USESOURCEFORMAT_APPLY" val="1"/>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2"/>
  <p:tag name="KSO_WM_UNIT_USESOURCEFORMAT_APPLY" val="1"/>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3"/>
  <p:tag name="KSO_WM_UNIT_USESOURCEFORMAT_APPLY" val="1"/>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4"/>
  <p:tag name="KSO_WM_UNIT_FILL_FORE_SCHEMECOLOR_INDEX" val="15"/>
  <p:tag name="KSO_WM_UNI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5"/>
  <p:tag name="KSO_WM_UNIT_FILL_FORE_SCHEMECOLOR_INDEX" val="15"/>
  <p:tag name="KSO_WM_UNIT_FILL_TYPE" val="1"/>
  <p:tag name="KSO_WM_UNIT_USESOURCEFORMAT_APPLY" val="1"/>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6"/>
  <p:tag name="KSO_WM_UNIT_USESOURCEFORMAT_APPLY" val="1"/>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7"/>
  <p:tag name="KSO_WM_UNIT_FILL_FORE_SCHEMECOLOR_INDEX" val="5"/>
  <p:tag name="KSO_WM_UNIT_FILL_TYPE" val="1"/>
  <p:tag name="KSO_WM_UNIT_USESOURCEFORMAT_APPLY" val="1"/>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8"/>
  <p:tag name="KSO_WM_UNIT_FILL_FORE_SCHEMECOLOR_INDEX" val="5"/>
  <p:tag name="KSO_WM_UNIT_FILL_TYPE" val="1"/>
  <p:tag name="KSO_WM_UNIT_USESOURCEFORMAT_APPLY" val="1"/>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9"/>
  <p:tag name="KSO_WM_UNIT_USESOURCEFORMAT_APPLY" val="1"/>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0"/>
  <p:tag name="KSO_WM_UNIT_USESOURCEFORMAT_APPLY" val="1"/>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1"/>
  <p:tag name="KSO_WM_UNIT_FILL_FORE_SCHEMECOLOR_INDEX" val="15"/>
  <p:tag name="KSO_WM_UNIT_FILL_TYPE" val="1"/>
  <p:tag name="KSO_WM_UNIT_USESOURCEFORMAT_APPLY" val="1"/>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2"/>
  <p:tag name="KSO_WM_UNIT_FILL_FORE_SCHEMECOLOR_INDEX" val="15"/>
  <p:tag name="KSO_WM_UNIT_FILL_TYPE" val="1"/>
  <p:tag name="KSO_WM_UNIT_USESOURCEFORMAT_APPLY" val="1"/>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3"/>
  <p:tag name="KSO_WM_UNIT_USESOURCEFORMAT_APPLY" val="1"/>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4"/>
  <p:tag name="KSO_WM_UNIT_FILL_FORE_SCHEMECOLOR_INDEX" val="5"/>
  <p:tag name="KSO_WM_UNI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5"/>
  <p:tag name="KSO_WM_UNIT_FILL_FORE_SCHEMECOLOR_INDEX" val="15"/>
  <p:tag name="KSO_WM_UNIT_FILL_TYPE" val="1"/>
  <p:tag name="KSO_WM_UNIT_USESOURCEFORMAT_APPLY" val="1"/>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6"/>
  <p:tag name="KSO_WM_UNIT_FILL_FORE_SCHEMECOLOR_INDEX" val="15"/>
  <p:tag name="KSO_WM_UNIT_FILL_TYPE" val="1"/>
  <p:tag name="KSO_WM_UNIT_USESOURCEFORMAT_APPLY" val="1"/>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7"/>
  <p:tag name="KSO_WM_UNIT_FILL_FORE_SCHEMECOLOR_INDEX" val="5"/>
  <p:tag name="KSO_WM_UNIT_FILL_TYPE" val="1"/>
  <p:tag name="KSO_WM_UNIT_USESOURCEFORMAT_APPLY" val="1"/>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8"/>
  <p:tag name="KSO_WM_UNIT_FILL_FORE_SCHEMECOLOR_INDEX" val="5"/>
  <p:tag name="KSO_WM_UNIT_FILL_TYPE" val="1"/>
  <p:tag name="KSO_WM_UNIT_USESOURCEFORMAT_APPLY" val="1"/>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9"/>
  <p:tag name="KSO_WM_UNIT_USESOURCEFORMAT_APPLY" val="1"/>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1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10"/>
  <p:tag name="KSO_WM_UNIT_USESOURCEFORMAT_APPLY" val="1"/>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1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12"/>
  <p:tag name="KSO_WM_UNIT_USESOURCEFORMAT_APPLY" val="1"/>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f*1_1_1"/>
  <p:tag name="KSO_WM_TEMPLATE_CATEGORY" val="diagram"/>
  <p:tag name="KSO_WM_TEMPLATE_INDEX" val="20201453"/>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VALUE" val="144"/>
  <p:tag name="KSO_WM_UNIT_TEXT_FILL_FORE_SCHEMECOLOR_INDEX" val="13"/>
  <p:tag name="KSO_WM_UNIT_TEXT_FILL_TYPE" val="1"/>
  <p:tag name="KSO_WM_UNIT_USESOURCEFORMAT_APPLY" val="1"/>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1_1"/>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1_1"/>
  <p:tag name="KSO_WM_UNIT_USESOURCEFORMAT_APPLY" val="1"/>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1_2"/>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LINE_FORE_SCHEMECOLOR_INDEX" val="1"/>
  <p:tag name="KSO_WM_UNIT_LINE_FILL_TYPE" val="2"/>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1_3"/>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1_3"/>
  <p:tag name="KSO_WM_UNIT_FILL_FORE_SCHEMECOLOR_INDEX" val="16"/>
  <p:tag name="KSO_WM_UNIT_FILL_TYPE" val="1"/>
  <p:tag name="KSO_WM_UNIT_USESOURCEFORMAT_APPLY" val="1"/>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2_1"/>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2_1"/>
  <p:tag name="KSO_WM_UNIT_USESOURCEFORMAT_APPLY" val="1"/>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2_2"/>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2_2"/>
  <p:tag name="KSO_WM_UNIT_FILL_FORE_SCHEMECOLOR_INDEX" val="5"/>
  <p:tag name="KSO_WM_UNIT_FILL_TYPE" val="1"/>
  <p:tag name="KSO_WM_UNIT_LINE_FORE_SCHEMECOLOR_INDEX" val="1"/>
  <p:tag name="KSO_WM_UNIT_LINE_FILL_TYPE" val="2"/>
  <p:tag name="KSO_WM_UNIT_USESOURCEFORMAT_APPLY" val="1"/>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2_3"/>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2_3"/>
  <p:tag name="KSO_WM_UNIT_FILL_FORE_SCHEMECOLOR_INDEX" val="16"/>
  <p:tag name="KSO_WM_UNIT_FILL_TYPE" val="1"/>
  <p:tag name="KSO_WM_UNIT_USESOURCEFORMAT_APPLY" val="1"/>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f*1_2_1"/>
  <p:tag name="KSO_WM_TEMPLATE_CATEGORY" val="diagram"/>
  <p:tag name="KSO_WM_TEMPLATE_INDEX" val="20201453"/>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VALUE" val="144"/>
  <p:tag name="KSO_WM_UNIT_TEXT_FILL_FORE_SCHEMECOLOR_INDEX" val="13"/>
  <p:tag name="KSO_WM_UNIT_TEXT_FILL_TYPE" val="1"/>
  <p:tag name="KSO_WM_UNIT_USESOURCEFORMAT_APPLY" val="1"/>
</p:tagLst>
</file>

<file path=ppt/tags/tag106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1066.xml><?xml version="1.0" encoding="utf-8"?>
<p:tagLst xmlns:p="http://schemas.openxmlformats.org/presentationml/2006/main">
  <p:tag name="REFSHAPE" val="678797316"/>
</p:tagLst>
</file>

<file path=ppt/tags/tag1067.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069.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071.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07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073.xml><?xml version="1.0" encoding="utf-8"?>
<p:tagLst xmlns:p="http://schemas.openxmlformats.org/presentationml/2006/main">
  <p:tag name="KSO_WM_UNIT_TEXTBOXSTYLE_GUID" val="{b2e162c4-1ea3-41b1-8dba-86d0450d224e}"/>
</p:tagLst>
</file>

<file path=ppt/tags/tag1074.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1075.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107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1079.xml><?xml version="1.0" encoding="utf-8"?>
<p:tagLst xmlns:p="http://schemas.openxmlformats.org/presentationml/2006/main">
  <p:tag name="REFSHAPE" val="678820844"/>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
  <p:tag name="KSO_WM_UNIT_FILL_FORE_SCHEMECOLOR_INDEX" val="15"/>
  <p:tag name="KSO_WM_UNIT_FILL_TYPE" val="1"/>
  <p:tag name="KSO_WM_UNIT_USESOURCEFORMAT_APPLY" val="1"/>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
  <p:tag name="KSO_WM_UNIT_FILL_FORE_SCHEMECOLOR_INDEX" val="15"/>
  <p:tag name="KSO_WM_UNIT_FILL_TYPE" val="1"/>
  <p:tag name="KSO_WM_UNIT_USESOURCEFORMAT_APPLY" val="1"/>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
  <p:tag name="KSO_WM_UNIT_FILL_FORE_SCHEMECOLOR_INDEX" val="15"/>
  <p:tag name="KSO_WM_UNIT_FILL_TYPE" val="1"/>
  <p:tag name="KSO_WM_UNIT_USESOURCEFORMAT_APPLY" val="1"/>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
  <p:tag name="KSO_WM_UNIT_USESOURCEFORMAT_APPLY" val="1"/>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
  <p:tag name="KSO_WM_UNIT_FILL_FORE_SCHEMECOLOR_INDEX" val="15"/>
  <p:tag name="KSO_WM_UNIT_FILL_TYPE" val="1"/>
  <p:tag name="KSO_WM_UNIT_USESOURCEFORMAT_APPLY" val="1"/>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
  <p:tag name="KSO_WM_UNIT_FILL_FORE_SCHEMECOLOR_INDEX" val="15"/>
  <p:tag name="KSO_WM_UNIT_FILL_TYPE" val="1"/>
  <p:tag name="KSO_WM_UNIT_USESOURCEFORMAT_APPLY" val="1"/>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
  <p:tag name="KSO_WM_UNIT_FILL_FORE_SCHEMECOLOR_INDEX" val="15"/>
  <p:tag name="KSO_WM_UNIT_FILL_TYPE" val="1"/>
  <p:tag name="KSO_WM_UNIT_USESOURCEFORMAT_APPLY" val="1"/>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
  <p:tag name="KSO_WM_UNIT_FILL_FORE_SCHEMECOLOR_INDEX" val="15"/>
  <p:tag name="KSO_WM_UNIT_FILL_TYPE" val="1"/>
  <p:tag name="KSO_WM_UNIT_USESOURCEFORMAT_APPLY" val="1"/>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
  <p:tag name="KSO_WM_UNIT_USESOURCEFORMAT_APPLY"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1"/>
  <p:tag name="KSO_WM_UNIT_USESOURCEFORMAT_APPLY"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2"/>
  <p:tag name="KSO_WM_UNIT_USESOURCEFORMAT_APPLY" val="1"/>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3"/>
  <p:tag name="KSO_WM_UNIT_USESOURCEFORMAT_APPLY" val="1"/>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4"/>
  <p:tag name="KSO_WM_UNIT_USESOURCEFORMAT_APPLY"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5"/>
  <p:tag name="KSO_WM_UNIT_FILL_FORE_SCHEMECOLOR_INDEX" val="15"/>
  <p:tag name="KSO_WM_UNI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6"/>
  <p:tag name="KSO_WM_UNIT_USESOURCEFORMAT_APPLY" val="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7"/>
  <p:tag name="KSO_WM_UNIT_USESOURCEFORMAT_APPLY" val="1"/>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8"/>
  <p:tag name="KSO_WM_UNIT_FILL_FORE_SCHEMECOLOR_INDEX" val="15"/>
  <p:tag name="KSO_WM_UNIT_FILL_TYPE" val="1"/>
  <p:tag name="KSO_WM_UNIT_USESOURCEFORMAT_APPLY" val="1"/>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9"/>
  <p:tag name="KSO_WM_UNIT_FILL_FORE_SCHEMECOLOR_INDEX" val="15"/>
  <p:tag name="KSO_WM_UNI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0"/>
  <p:tag name="KSO_WM_UNIT_USESOURCEFORMAT_APPLY" val="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1"/>
  <p:tag name="KSO_WM_UNIT_USESOURCEFORMAT_APPLY" val="1"/>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2"/>
  <p:tag name="KSO_WM_UNIT_FILL_FORE_SCHEMECOLOR_INDEX" val="15"/>
  <p:tag name="KSO_WM_UNIT_FILL_TYPE" val="1"/>
  <p:tag name="KSO_WM_UNIT_USESOURCEFORMAT_APPLY" val="1"/>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3"/>
  <p:tag name="KSO_WM_UNIT_FILL_FORE_SCHEMECOLOR_INDEX" val="15"/>
  <p:tag name="KSO_WM_UNIT_FILL_TYPE" val="1"/>
  <p:tag name="KSO_WM_UNIT_USESOURCEFORMAT_APPLY" val="1"/>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4"/>
  <p:tag name="KSO_WM_UNIT_USESOURCEFORMAT_APPLY" val="1"/>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5"/>
  <p:tag name="KSO_WM_UNIT_FILL_FORE_SCHEMECOLOR_INDEX" val="6"/>
  <p:tag name="KSO_WM_UNIT_FILL_TYPE" val="1"/>
  <p:tag name="KSO_WM_UNIT_USESOURCEFORMAT_APPLY" val="1"/>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6"/>
  <p:tag name="KSO_WM_UNIT_FILL_FORE_SCHEMECOLOR_INDEX" val="6"/>
  <p:tag name="KSO_WM_UNIT_FILL_TYPE" val="1"/>
  <p:tag name="KSO_WM_UNIT_USESOURCEFORMAT_APPLY" val="1"/>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7"/>
  <p:tag name="KSO_WM_UNIT_USESOURCEFORMAT_APPLY" val="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8"/>
  <p:tag name="KSO_WM_UNIT_USESOURCEFORMAT_APPLY"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9"/>
  <p:tag name="KSO_WM_UNIT_FILL_FORE_SCHEMECOLOR_INDEX" val="15"/>
  <p:tag name="KSO_WM_UNI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0"/>
  <p:tag name="KSO_WM_UNIT_USESOURCEFORMAT_APPLY" val="1"/>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1"/>
  <p:tag name="KSO_WM_UNIT_USESOURCEFORMAT_APPLY" val="1"/>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2"/>
  <p:tag name="KSO_WM_UNIT_FILL_FORE_SCHEMECOLOR_INDEX" val="15"/>
  <p:tag name="KSO_WM_UNIT_FILL_TYPE" val="1"/>
  <p:tag name="KSO_WM_UNIT_USESOURCEFORMAT_APPLY" val="1"/>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3"/>
  <p:tag name="KSO_WM_UNIT_USESOURCEFORMAT_APPLY" val="1"/>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4"/>
  <p:tag name="KSO_WM_UNIT_USESOURCEFORMAT_APPLY" val="1"/>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5"/>
  <p:tag name="KSO_WM_UNIT_USESOURCEFORMAT_APPLY" val="1"/>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6"/>
  <p:tag name="KSO_WM_UNIT_USESOURCEFORMAT_APPLY" val="1"/>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7"/>
  <p:tag name="KSO_WM_UNIT_USESOURCEFORMAT_APPLY" val="1"/>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8"/>
  <p:tag name="KSO_WM_UNIT_USESOURCEFORMAT_APPLY" val="1"/>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9"/>
  <p:tag name="KSO_WM_UNIT_FILL_FORE_SCHEMECOLOR_INDEX" val="15"/>
  <p:tag name="KSO_WM_UNI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0"/>
  <p:tag name="KSO_WM_UNIT_USESOURCEFORMAT_APPLY" val="1"/>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1"/>
  <p:tag name="KSO_WM_UNIT_USESOURCEFORMAT_APPLY" val="1"/>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2"/>
  <p:tag name="KSO_WM_UNIT_FILL_FORE_SCHEMECOLOR_INDEX" val="15"/>
  <p:tag name="KSO_WM_UNIT_FILL_TYPE" val="1"/>
  <p:tag name="KSO_WM_UNIT_USESOURCEFORMAT_APPLY" val="1"/>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3"/>
  <p:tag name="KSO_WM_UNIT_FILL_FORE_SCHEMECOLOR_INDEX" val="15"/>
  <p:tag name="KSO_WM_UNIT_FILL_TYPE" val="1"/>
  <p:tag name="KSO_WM_UNIT_USESOURCEFORMAT_APPLY" val="1"/>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4"/>
  <p:tag name="KSO_WM_UNIT_USESOURCEFORMAT_APPLY" val="1"/>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5"/>
  <p:tag name="KSO_WM_UNIT_USESOURCEFORMAT_APPLY" val="1"/>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6"/>
  <p:tag name="KSO_WM_UNIT_FILL_FORE_SCHEMECOLOR_INDEX" val="15"/>
  <p:tag name="KSO_WM_UNIT_FILL_TYPE" val="1"/>
  <p:tag name="KSO_WM_UNIT_USESOURCEFORMAT_APPLY"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7"/>
  <p:tag name="KSO_WM_UNIT_FILL_FORE_SCHEMECOLOR_INDEX" val="15"/>
  <p:tag name="KSO_WM_UNIT_FILL_TYPE" val="1"/>
  <p:tag name="KSO_WM_UNIT_USESOURCEFORMAT_APPLY" val="1"/>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8"/>
  <p:tag name="KSO_WM_UNIT_USESOURCEFORMAT_APPLY" val="1"/>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9"/>
  <p:tag name="KSO_WM_UNIT_FILL_FORE_SCHEMECOLOR_INDEX" val="5"/>
  <p:tag name="KSO_WM_UNI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0"/>
  <p:tag name="KSO_WM_UNIT_FILL_FORE_SCHEMECOLOR_INDEX" val="5"/>
  <p:tag name="KSO_WM_UNIT_FILL_TYPE" val="1"/>
  <p:tag name="KSO_WM_UNIT_USESOURCEFORMAT_APPLY" val="1"/>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1"/>
  <p:tag name="KSO_WM_UNIT_USESOURCEFORMAT_APPLY" val="1"/>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2"/>
  <p:tag name="KSO_WM_UNIT_USESOURCEFORMAT_APPLY" val="1"/>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3"/>
  <p:tag name="KSO_WM_UNIT_FILL_FORE_SCHEMECOLOR_INDEX" val="15"/>
  <p:tag name="KSO_WM_UNIT_FILL_TYPE" val="1"/>
  <p:tag name="KSO_WM_UNIT_USESOURCEFORMAT_APPLY" val="1"/>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4"/>
  <p:tag name="KSO_WM_UNIT_USESOURCEFORMAT_APPLY" val="1"/>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5"/>
  <p:tag name="KSO_WM_UNIT_FILL_FORE_SCHEMECOLOR_INDEX" val="15"/>
  <p:tag name="KSO_WM_UNIT_FILL_TYPE" val="1"/>
  <p:tag name="KSO_WM_UNIT_USESOURCEFORMAT_APPLY" val="1"/>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6"/>
  <p:tag name="KSO_WM_UNIT_USESOURCEFORMAT_APPLY"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7"/>
  <p:tag name="KSO_WM_UNIT_USESOURCEFORMAT_APPLY" val="1"/>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8"/>
  <p:tag name="KSO_WM_UNIT_USESOURCEFORMAT_APPLY" val="1"/>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9"/>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0"/>
  <p:tag name="KSO_WM_UNIT_USESOURCEFORMAT_APPLY" val="1"/>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1"/>
  <p:tag name="KSO_WM_UNIT_USESOURCEFORMAT_APPLY" val="1"/>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2"/>
  <p:tag name="KSO_WM_UNIT_FILL_FORE_SCHEMECOLOR_INDEX" val="15"/>
  <p:tag name="KSO_WM_UNIT_FILL_TYPE" val="1"/>
  <p:tag name="KSO_WM_UNIT_USESOURCEFORMAT_APPLY" val="1"/>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3"/>
  <p:tag name="KSO_WM_UNIT_USESOURCEFORMAT_APPLY" val="1"/>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4"/>
  <p:tag name="KSO_WM_UNIT_USESOURCEFORMAT_APPLY" val="1"/>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5"/>
  <p:tag name="KSO_WM_UNIT_FILL_FORE_SCHEMECOLOR_INDEX" val="15"/>
  <p:tag name="KSO_WM_UNIT_FILL_TYPE" val="1"/>
  <p:tag name="KSO_WM_UNIT_USESOURCEFORMAT_APPLY" val="1"/>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6"/>
  <p:tag name="KSO_WM_UNIT_FILL_FORE_SCHEMECOLOR_INDEX" val="15"/>
  <p:tag name="KSO_WM_UNIT_FILL_TYPE" val="1"/>
  <p:tag name="KSO_WM_UNIT_USESOURCEFORMAT_APPLY" val="1"/>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7"/>
  <p:tag name="KSO_WM_UNIT_USESOURCEFORMAT_APPLY" val="1"/>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8"/>
  <p:tag name="KSO_WM_UNIT_USESOURCEFORMAT_APPLY" val="1"/>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9"/>
  <p:tag name="KSO_WM_UNIT_FILL_FORE_SCHEMECOLOR_INDEX" val="15"/>
  <p:tag name="KSO_WM_UNI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0"/>
  <p:tag name="KSO_WM_UNIT_FILL_FORE_SCHEMECOLOR_INDEX" val="15"/>
  <p:tag name="KSO_WM_UNIT_FILL_TYPE" val="1"/>
  <p:tag name="KSO_WM_UNIT_USESOURCEFORMAT_APPLY" val="1"/>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1"/>
  <p:tag name="KSO_WM_UNIT_USESOURCEFORMAT_APPLY" val="1"/>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2"/>
  <p:tag name="KSO_WM_UNIT_FILL_FORE_SCHEMECOLOR_INDEX" val="5"/>
  <p:tag name="KSO_WM_UNIT_FILL_TYPE" val="1"/>
  <p:tag name="KSO_WM_UNIT_USESOURCEFORMAT_APPLY" val="1"/>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3"/>
  <p:tag name="KSO_WM_UNIT_FILL_FORE_SCHEMECOLOR_INDEX" val="5"/>
  <p:tag name="KSO_WM_UNIT_FILL_TYPE" val="1"/>
  <p:tag name="KSO_WM_UNIT_USESOURCEFORMAT_APPLY" val="1"/>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4"/>
  <p:tag name="KSO_WM_UNIT_USESOURCEFORMAT_APPLY" val="1"/>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5"/>
  <p:tag name="KSO_WM_UNIT_USESOURCEFORMAT_APPLY" val="1"/>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6"/>
  <p:tag name="KSO_WM_UNIT_FILL_FORE_SCHEMECOLOR_INDEX" val="15"/>
  <p:tag name="KSO_WM_UNIT_FILL_TYPE" val="1"/>
  <p:tag name="KSO_WM_UNIT_USESOURCEFORMAT_APPLY" val="1"/>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7"/>
  <p:tag name="KSO_WM_UNIT_FILL_FORE_SCHEMECOLOR_INDEX" val="15"/>
  <p:tag name="KSO_WM_UNIT_FILL_TYPE" val="1"/>
  <p:tag name="KSO_WM_UNIT_USESOURCEFORMAT_APPLY" val="1"/>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8"/>
  <p:tag name="KSO_WM_UNIT_FILL_FORE_SCHEMECOLOR_INDEX" val="15"/>
  <p:tag name="KSO_WM_UNIT_FILL_TYPE" val="1"/>
  <p:tag name="KSO_WM_UNIT_USESOURCEFORMAT_APPLY" val="1"/>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9"/>
  <p:tag name="KSO_WM_UNIT_FILL_FORE_SCHEMECOLOR_INDEX" val="15"/>
  <p:tag name="KSO_WM_UNI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0"/>
  <p:tag name="KSO_WM_UNIT_USESOURCEFORMAT_APPLY" val="1"/>
</p:tagLst>
</file>

<file path=ppt/tags/tag1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1"/>
  <p:tag name="KSO_WM_UNIT_FILL_FORE_SCHEMECOLOR_INDEX" val="15"/>
  <p:tag name="KSO_WM_UNIT_FILL_TYPE" val="1"/>
  <p:tag name="KSO_WM_UNIT_USESOURCEFORMAT_APPLY" val="1"/>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2"/>
  <p:tag name="KSO_WM_UNIT_USESOURCEFORMAT_APPLY" val="1"/>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3"/>
  <p:tag name="KSO_WM_UNIT_USESOURCEFORMAT_APPLY" val="1"/>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4"/>
  <p:tag name="KSO_WM_UNIT_USESOURCEFORMAT_APPLY" val="1"/>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5"/>
  <p:tag name="KSO_WM_UNIT_USESOURCEFORMAT_APPLY" val="1"/>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6"/>
  <p:tag name="KSO_WM_UNIT_USESOURCEFORMAT_APPLY" val="1"/>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7"/>
  <p:tag name="KSO_WM_UNIT_USESOURCEFORMAT_APPLY" val="1"/>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8"/>
  <p:tag name="KSO_WM_UNIT_FILL_FORE_SCHEMECOLOR_INDEX" val="15"/>
  <p:tag name="KSO_WM_UNIT_FILL_TYPE" val="1"/>
  <p:tag name="KSO_WM_UNIT_USESOURCEFORMAT_APPLY" val="1"/>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9"/>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0"/>
  <p:tag name="KSO_WM_UNIT_USESOURCEFORMAT_APPLY" val="1"/>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1"/>
  <p:tag name="KSO_WM_UNIT_FILL_FORE_SCHEMECOLOR_INDEX" val="15"/>
  <p:tag name="KSO_WM_UNIT_FILL_TYPE" val="1"/>
  <p:tag name="KSO_WM_UNIT_USESOURCEFORMAT_APPLY" val="1"/>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2"/>
  <p:tag name="KSO_WM_UNIT_USESOURCEFORMAT_APPLY" val="1"/>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3"/>
  <p:tag name="KSO_WM_UNIT_USESOURCEFORMAT_APPLY" val="1"/>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4"/>
  <p:tag name="KSO_WM_UNIT_FILL_FORE_SCHEMECOLOR_INDEX" val="15"/>
  <p:tag name="KSO_WM_UNIT_FILL_TYPE" val="1"/>
  <p:tag name="KSO_WM_UNIT_USESOURCEFORMAT_APPLY" val="1"/>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5"/>
  <p:tag name="KSO_WM_UNIT_FILL_FORE_SCHEMECOLOR_INDEX" val="15"/>
  <p:tag name="KSO_WM_UNIT_FILL_TYPE" val="1"/>
  <p:tag name="KSO_WM_UNIT_USESOURCEFORMAT_APPLY" val="1"/>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6"/>
  <p:tag name="KSO_WM_UNIT_USESOURCEFORMAT_APPLY" val="1"/>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7"/>
  <p:tag name="KSO_WM_UNIT_FILL_FORE_SCHEMECOLOR_INDEX" val="5"/>
  <p:tag name="KSO_WM_UNIT_FILL_TYPE" val="1"/>
  <p:tag name="KSO_WM_UNIT_USESOURCEFORMAT_APPLY" val="1"/>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8"/>
  <p:tag name="KSO_WM_UNIT_FILL_FORE_SCHEMECOLOR_INDEX" val="5"/>
  <p:tag name="KSO_WM_UNIT_FILL_TYPE" val="1"/>
  <p:tag name="KSO_WM_UNIT_USESOURCEFORMAT_APPLY" val="1"/>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9"/>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0"/>
  <p:tag name="KSO_WM_UNIT_USESOURCEFORMAT_APPLY" val="1"/>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1"/>
  <p:tag name="KSO_WM_UNIT_FILL_FORE_SCHEMECOLOR_INDEX" val="15"/>
  <p:tag name="KSO_WM_UNIT_FILL_TYPE" val="1"/>
  <p:tag name="KSO_WM_UNIT_USESOURCEFORMAT_APPLY" val="1"/>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2"/>
  <p:tag name="KSO_WM_UNIT_FILL_FORE_SCHEMECOLOR_INDEX" val="15"/>
  <p:tag name="KSO_WM_UNIT_FILL_TYPE" val="1"/>
  <p:tag name="KSO_WM_UNIT_USESOURCEFORMAT_APPLY" val="1"/>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3"/>
  <p:tag name="KSO_WM_UNIT_USESOURCEFORMAT_APPLY" val="1"/>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4"/>
  <p:tag name="KSO_WM_UNIT_FILL_FORE_SCHEMECOLOR_INDEX" val="5"/>
  <p:tag name="KSO_WM_UNIT_FILL_TYPE" val="1"/>
  <p:tag name="KSO_WM_UNIT_USESOURCEFORMAT_APPLY" val="1"/>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5"/>
  <p:tag name="KSO_WM_UNIT_FILL_FORE_SCHEMECOLOR_INDEX" val="15"/>
  <p:tag name="KSO_WM_UNIT_FILL_TYPE" val="1"/>
  <p:tag name="KSO_WM_UNIT_USESOURCEFORMAT_APPLY" val="1"/>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6"/>
  <p:tag name="KSO_WM_UNIT_FILL_FORE_SCHEMECOLOR_INDEX" val="15"/>
  <p:tag name="KSO_WM_UNIT_FILL_TYPE" val="1"/>
  <p:tag name="KSO_WM_UNIT_USESOURCEFORMAT_APPLY" val="1"/>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7"/>
  <p:tag name="KSO_WM_UNIT_FILL_FORE_SCHEMECOLOR_INDEX" val="5"/>
  <p:tag name="KSO_WM_UNIT_FILL_TYPE" val="1"/>
  <p:tag name="KSO_WM_UNIT_USESOURCEFORMAT_APPLY" val="1"/>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8"/>
  <p:tag name="KSO_WM_UNIT_FILL_FORE_SCHEMECOLOR_INDEX" val="5"/>
  <p:tag name="KSO_WM_UNIT_FILL_TYPE" val="1"/>
  <p:tag name="KSO_WM_UNIT_USESOURCEFORMAT_APPLY" val="1"/>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9"/>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1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10"/>
  <p:tag name="KSO_WM_UNIT_USESOURCEFORMAT_APPLY" val="1"/>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1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12"/>
  <p:tag name="KSO_WM_UNIT_USESOURCEFORMAT_APPLY" val="1"/>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f*1_1_1"/>
  <p:tag name="KSO_WM_TEMPLATE_CATEGORY" val="diagram"/>
  <p:tag name="KSO_WM_TEMPLATE_INDEX" val="20201453"/>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VALUE" val="144"/>
  <p:tag name="KSO_WM_UNIT_TEXT_FILL_FORE_SCHEMECOLOR_INDEX" val="13"/>
  <p:tag name="KSO_WM_UNIT_TEXT_FILL_TYPE" val="1"/>
  <p:tag name="KSO_WM_UNIT_USESOURCEFORMAT_APPLY" val="1"/>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1_1"/>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1_1"/>
  <p:tag name="KSO_WM_UNIT_USESOURCEFORMAT_APPLY" val="1"/>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1_2"/>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LINE_FORE_SCHEMECOLOR_INDEX" val="1"/>
  <p:tag name="KSO_WM_UNIT_LINE_FILL_TYPE" val="2"/>
  <p:tag name="KSO_WM_UNIT_USESOURCEFORMAT_APPLY" val="1"/>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1_3"/>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1_3"/>
  <p:tag name="KSO_WM_UNIT_FILL_FORE_SCHEMECOLOR_INDEX" val="16"/>
  <p:tag name="KSO_WM_UNIT_FILL_TYPE" val="1"/>
  <p:tag name="KSO_WM_UNIT_USESOURCEFORMAT_APPLY" val="1"/>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2_1"/>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2_1"/>
  <p:tag name="KSO_WM_UNIT_USESOURCEFORMAT_APPLY" val="1"/>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2_2"/>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2_2"/>
  <p:tag name="KSO_WM_UNIT_FILL_FORE_SCHEMECOLOR_INDEX" val="5"/>
  <p:tag name="KSO_WM_UNIT_FILL_TYPE" val="1"/>
  <p:tag name="KSO_WM_UNIT_LINE_FORE_SCHEMECOLOR_INDEX" val="1"/>
  <p:tag name="KSO_WM_UNIT_LINE_FILL_TYPE" val="2"/>
  <p:tag name="KSO_WM_UNIT_USESOURCEFORMAT_APPLY" val="1"/>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i*1_2_3"/>
  <p:tag name="KSO_WM_TEMPLATE_CATEGORY" val="diagram"/>
  <p:tag name="KSO_WM_TEMPLATE_INDEX" val="20201453"/>
  <p:tag name="KSO_WM_UNIT_LAYERLEVEL" val="1_1_1"/>
  <p:tag name="KSO_WM_TAG_VERSION" val="1.0"/>
  <p:tag name="KSO_WM_BEAUTIFY_FLAG" val="#wm#"/>
  <p:tag name="KSO_WM_DIAGRAM_GROUP_CODE" val="l1-1"/>
  <p:tag name="KSO_WM_UNIT_TYPE" val="l_h_i"/>
  <p:tag name="KSO_WM_UNIT_INDEX" val="1_2_3"/>
  <p:tag name="KSO_WM_UNIT_FILL_FORE_SCHEMECOLOR_INDEX" val="16"/>
  <p:tag name="KSO_WM_UNIT_FILL_TYPE" val="1"/>
  <p:tag name="KSO_WM_UNIT_USESOURCEFORMAT_APPLY" val="1"/>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l_h_f*1_2_1"/>
  <p:tag name="KSO_WM_TEMPLATE_CATEGORY" val="diagram"/>
  <p:tag name="KSO_WM_TEMPLATE_INDEX" val="20201453"/>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VALUE" val="144"/>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0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1201.xml><?xml version="1.0" encoding="utf-8"?>
<p:tagLst xmlns:p="http://schemas.openxmlformats.org/presentationml/2006/main">
  <p:tag name="REFSHAPE" val="678797316"/>
</p:tagLst>
</file>

<file path=ppt/tags/tag1202.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204.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206.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20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208.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4*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1209.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4*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0.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4*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211.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4*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1212.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4*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21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4*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214.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4*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21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4*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21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4*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21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4*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18.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3_4"/>
  <p:tag name="KSO_WM_UNIT_ID" val="diagram20191580_4*m_h_i*1_3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7"/>
  <p:tag name="KSO_WM_UNIT_LINE_FILL_TYPE" val="2"/>
  <p:tag name="KSO_WM_UNIT_USESOURCEFORMAT_APPLY" val="1"/>
</p:tagLst>
</file>

<file path=ppt/tags/tag1219.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3_1_1"/>
  <p:tag name="KSO_WM_UNIT_ID" val="diagram20191580_4*m_h_h_f*1_3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20.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3_1"/>
  <p:tag name="KSO_WM_UNIT_ID" val="diagram20191580_4*m_h_i*1_3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1221.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3_2"/>
  <p:tag name="KSO_WM_UNIT_ID" val="diagram20191580_4*m_h_i*1_3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7"/>
  <p:tag name="KSO_WM_UNIT_LINE_FILL_TYPE" val="2"/>
  <p:tag name="KSO_WM_UNIT_USESOURCEFORMAT_APPLY" val="1"/>
</p:tagLst>
</file>

<file path=ppt/tags/tag1222.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3_3"/>
  <p:tag name="KSO_WM_UNIT_ID" val="diagram20191580_4*m_h_i*1_3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22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1224.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0_1*i*4"/>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0_1*i*5"/>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0_1*i*6"/>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90_1*i*8"/>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90_1*i*9"/>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90_1*i*10"/>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23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233.xml><?xml version="1.0" encoding="utf-8"?>
<p:tagLst xmlns:p="http://schemas.openxmlformats.org/presentationml/2006/main">
  <p:tag name="KSO_WM_UNIT_TEXTBOXSTYLE_GUID" val="{b2e162c4-1ea3-41b1-8dba-86d0450d224e}"/>
</p:tagLst>
</file>

<file path=ppt/tags/tag1234.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1235.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123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1239.xml><?xml version="1.0" encoding="utf-8"?>
<p:tagLst xmlns:p="http://schemas.openxmlformats.org/presentationml/2006/main">
  <p:tag name="REFSHAPE" val="678820844"/>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241.xml><?xml version="1.0" encoding="utf-8"?>
<p:tagLst xmlns:p="http://schemas.openxmlformats.org/presentationml/2006/main">
  <p:tag name="KSO_WM_TEMPLATE_CATEGORY" val="diagram"/>
  <p:tag name="KSO_WM_TEMPLATE_INDEX" val="20171241"/>
  <p:tag name="KSO_WM_TAG_VERSION" val="1.0"/>
  <p:tag name="KSO_WM_BEAUTIFY_FLAG" val="#wm#"/>
  <p:tag name="KSO_WM_UNIT_ID" val="diagram20171241_4*l_h_i*1_5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FILL_FORE_SCHEMECOLOR_INDEX" val="5"/>
  <p:tag name="KSO_WM_UNIT_FILL_TYPE" val="1"/>
  <p:tag name="KSO_WM_UNIT_TEXT_FILL_FORE_SCHEMECOLOR_INDEX" val="14"/>
  <p:tag name="KSO_WM_UNIT_TEXT_FILL_TYPE" val="1"/>
  <p:tag name="KSO_WM_UNIT_USESOURCEFORMAT_APPLY" val="1"/>
</p:tagLst>
</file>

<file path=ppt/tags/tag1242.xml><?xml version="1.0" encoding="utf-8"?>
<p:tagLst xmlns:p="http://schemas.openxmlformats.org/presentationml/2006/main">
  <p:tag name="KSO_WM_TEMPLATE_CATEGORY" val="diagram"/>
  <p:tag name="KSO_WM_TEMPLATE_INDEX" val="20171241"/>
  <p:tag name="KSO_WM_TAG_VERSION" val="1.0"/>
  <p:tag name="KSO_WM_BEAUTIFY_FLAG" val="#wm#"/>
  <p:tag name="MH" val="20150921115827"/>
  <p:tag name="MH_LIBRARY" val="GRAPHIC"/>
  <p:tag name="MH_TYPE" val="Text"/>
  <p:tag name="MH_ORDER" val="1"/>
  <p:tag name="KSO_WM_UNIT_LAYERLEVEL" val="1_1_1"/>
  <p:tag name="KSO_WM_UNIT_HIGHLIGHT" val="0"/>
  <p:tag name="KSO_WM_UNIT_COMPATIBLE" val="0"/>
  <p:tag name="KSO_WM_UNIT_ID" val="diagram20171241_4*l_h_f*1_5_1"/>
  <p:tag name="KSO_WM_UNIT_DIAGRAM_ISNUMVISUAL" val="0"/>
  <p:tag name="KSO_WM_UNIT_DIAGRAM_ISREFERUNIT" val="0"/>
  <p:tag name="KSO_WM_UNIT_NOCLEAR" val="0"/>
  <p:tag name="KSO_WM_UNIT_VALUE" val="45"/>
  <p:tag name="KSO_WM_DIAGRAM_GROUP_CODE" val="l1-1"/>
  <p:tag name="KSO_WM_UNIT_TYPE" val="l_h_f"/>
  <p:tag name="KSO_WM_UNIT_INDEX" val="1_5_1"/>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1243.xml><?xml version="1.0" encoding="utf-8"?>
<p:tagLst xmlns:p="http://schemas.openxmlformats.org/presentationml/2006/main">
  <p:tag name="KSO_WM_TEMPLATE_CATEGORY" val="diagram"/>
  <p:tag name="KSO_WM_TEMPLATE_INDEX" val="20171241"/>
  <p:tag name="KSO_WM_TAG_VERSION" val="1.0"/>
  <p:tag name="KSO_WM_BEAUTIFY_FLAG" val="#wm#"/>
  <p:tag name="KSO_WM_UNIT_ID" val="diagram20171241_4*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FILL_FORE_SCHEMECOLOR_INDEX" val="5"/>
  <p:tag name="KSO_WM_UNIT_FILL_TYPE" val="1"/>
  <p:tag name="KSO_WM_UNIT_TEXT_FILL_FORE_SCHEMECOLOR_INDEX" val="14"/>
  <p:tag name="KSO_WM_UNIT_TEXT_FILL_TYPE" val="1"/>
  <p:tag name="KSO_WM_UNIT_USESOURCEFORMAT_APPLY" val="1"/>
</p:tagLst>
</file>

<file path=ppt/tags/tag1244.xml><?xml version="1.0" encoding="utf-8"?>
<p:tagLst xmlns:p="http://schemas.openxmlformats.org/presentationml/2006/main">
  <p:tag name="KSO_WM_TEMPLATE_CATEGORY" val="diagram"/>
  <p:tag name="KSO_WM_TEMPLATE_INDEX" val="20171241"/>
  <p:tag name="KSO_WM_TAG_VERSION" val="1.0"/>
  <p:tag name="KSO_WM_BEAUTIFY_FLAG" val="#wm#"/>
  <p:tag name="MH" val="20150921115827"/>
  <p:tag name="MH_LIBRARY" val="GRAPHIC"/>
  <p:tag name="MH_TYPE" val="Text"/>
  <p:tag name="MH_ORDER" val="1"/>
  <p:tag name="KSO_WM_UNIT_LAYERLEVEL" val="1_1_1"/>
  <p:tag name="KSO_WM_UNIT_HIGHLIGHT" val="0"/>
  <p:tag name="KSO_WM_UNIT_COMPATIBLE" val="0"/>
  <p:tag name="KSO_WM_UNIT_ID" val="diagram20171241_4*l_h_f*1_4_1"/>
  <p:tag name="KSO_WM_UNIT_DIAGRAM_ISNUMVISUAL" val="0"/>
  <p:tag name="KSO_WM_UNIT_DIAGRAM_ISREFERUNIT" val="0"/>
  <p:tag name="KSO_WM_UNIT_NOCLEAR" val="0"/>
  <p:tag name="KSO_WM_UNIT_VALUE" val="45"/>
  <p:tag name="KSO_WM_DIAGRAM_GROUP_CODE" val="l1-1"/>
  <p:tag name="KSO_WM_UNIT_TYPE" val="l_h_f"/>
  <p:tag name="KSO_WM_UNIT_INDEX" val="1_4_1"/>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1245.xml><?xml version="1.0" encoding="utf-8"?>
<p:tagLst xmlns:p="http://schemas.openxmlformats.org/presentationml/2006/main">
  <p:tag name="KSO_WM_TEMPLATE_CATEGORY" val="diagram"/>
  <p:tag name="KSO_WM_TEMPLATE_INDEX" val="20171241"/>
  <p:tag name="KSO_WM_TAG_VERSION" val="1.0"/>
  <p:tag name="KSO_WM_BEAUTIFY_FLAG" val="#wm#"/>
  <p:tag name="KSO_WM_UNIT_ID" val="diagram20171241_4*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FILL_FORE_SCHEMECOLOR_INDEX" val="5"/>
  <p:tag name="KSO_WM_UNIT_FILL_TYPE" val="1"/>
  <p:tag name="KSO_WM_UNIT_TEXT_FILL_FORE_SCHEMECOLOR_INDEX" val="14"/>
  <p:tag name="KSO_WM_UNIT_TEXT_FILL_TYPE" val="1"/>
  <p:tag name="KSO_WM_UNIT_USESOURCEFORMAT_APPLY" val="1"/>
</p:tagLst>
</file>

<file path=ppt/tags/tag1246.xml><?xml version="1.0" encoding="utf-8"?>
<p:tagLst xmlns:p="http://schemas.openxmlformats.org/presentationml/2006/main">
  <p:tag name="KSO_WM_TEMPLATE_CATEGORY" val="diagram"/>
  <p:tag name="KSO_WM_TEMPLATE_INDEX" val="20171241"/>
  <p:tag name="KSO_WM_TAG_VERSION" val="1.0"/>
  <p:tag name="KSO_WM_BEAUTIFY_FLAG" val="#wm#"/>
  <p:tag name="MH" val="20150921115827"/>
  <p:tag name="MH_LIBRARY" val="GRAPHIC"/>
  <p:tag name="MH_TYPE" val="Text"/>
  <p:tag name="MH_ORDER" val="1"/>
  <p:tag name="KSO_WM_UNIT_LAYERLEVEL" val="1_1_1"/>
  <p:tag name="KSO_WM_UNIT_HIGHLIGHT" val="0"/>
  <p:tag name="KSO_WM_UNIT_COMPATIBLE" val="0"/>
  <p:tag name="KSO_WM_UNIT_ID" val="diagram20171241_4*l_h_f*1_3_1"/>
  <p:tag name="KSO_WM_UNIT_DIAGRAM_ISNUMVISUAL" val="0"/>
  <p:tag name="KSO_WM_UNIT_DIAGRAM_ISREFERUNIT" val="0"/>
  <p:tag name="KSO_WM_UNIT_NOCLEAR" val="0"/>
  <p:tag name="KSO_WM_UNIT_VALUE" val="45"/>
  <p:tag name="KSO_WM_DIAGRAM_GROUP_CODE" val="l1-1"/>
  <p:tag name="KSO_WM_UNIT_TYPE" val="l_h_f"/>
  <p:tag name="KSO_WM_UNIT_INDEX" val="1_3_1"/>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124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248.xml><?xml version="1.0" encoding="utf-8"?>
<p:tagLst xmlns:p="http://schemas.openxmlformats.org/presentationml/2006/main">
  <p:tag name="REFSHAPE" val="678797316"/>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0.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252.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254.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256.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257.xml><?xml version="1.0" encoding="utf-8"?>
<p:tagLst xmlns:p="http://schemas.openxmlformats.org/presentationml/2006/main">
  <p:tag name="KSO_WM_TEMPLATE_CATEGORY" val="diagram"/>
  <p:tag name="KSO_WM_TEMPLATE_INDEX" val="20171241"/>
  <p:tag name="KSO_WM_TAG_VERSION" val="1.0"/>
  <p:tag name="KSO_WM_BEAUTIFY_FLAG" val="#wm#"/>
  <p:tag name="KSO_WM_UNIT_ID" val="diagram20171241_4*l_h_i*1_5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FILL_FORE_SCHEMECOLOR_INDEX" val="5"/>
  <p:tag name="KSO_WM_UNIT_FILL_TYPE" val="1"/>
  <p:tag name="KSO_WM_UNIT_TEXT_FILL_FORE_SCHEMECOLOR_INDEX" val="14"/>
  <p:tag name="KSO_WM_UNIT_TEXT_FILL_TYPE" val="1"/>
  <p:tag name="KSO_WM_UNIT_USESOURCEFORMAT_APPLY" val="1"/>
</p:tagLst>
</file>

<file path=ppt/tags/tag1258.xml><?xml version="1.0" encoding="utf-8"?>
<p:tagLst xmlns:p="http://schemas.openxmlformats.org/presentationml/2006/main">
  <p:tag name="KSO_WM_TEMPLATE_CATEGORY" val="diagram"/>
  <p:tag name="KSO_WM_TEMPLATE_INDEX" val="20171241"/>
  <p:tag name="KSO_WM_TAG_VERSION" val="1.0"/>
  <p:tag name="KSO_WM_BEAUTIFY_FLAG" val="#wm#"/>
  <p:tag name="MH" val="20150921115827"/>
  <p:tag name="MH_LIBRARY" val="GRAPHIC"/>
  <p:tag name="MH_TYPE" val="Text"/>
  <p:tag name="MH_ORDER" val="1"/>
  <p:tag name="KSO_WM_UNIT_LAYERLEVEL" val="1_1_1"/>
  <p:tag name="KSO_WM_UNIT_HIGHLIGHT" val="0"/>
  <p:tag name="KSO_WM_UNIT_COMPATIBLE" val="0"/>
  <p:tag name="KSO_WM_UNIT_ID" val="diagram20171241_4*l_h_f*1_5_1"/>
  <p:tag name="KSO_WM_UNIT_DIAGRAM_ISNUMVISUAL" val="0"/>
  <p:tag name="KSO_WM_UNIT_DIAGRAM_ISREFERUNIT" val="0"/>
  <p:tag name="KSO_WM_UNIT_NOCLEAR" val="0"/>
  <p:tag name="KSO_WM_UNIT_VALUE" val="45"/>
  <p:tag name="KSO_WM_DIAGRAM_GROUP_CODE" val="l1-1"/>
  <p:tag name="KSO_WM_UNIT_TYPE" val="l_h_f"/>
  <p:tag name="KSO_WM_UNIT_INDEX" val="1_5_1"/>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1259.xml><?xml version="1.0" encoding="utf-8"?>
<p:tagLst xmlns:p="http://schemas.openxmlformats.org/presentationml/2006/main">
  <p:tag name="KSO_WM_TEMPLATE_CATEGORY" val="diagram"/>
  <p:tag name="KSO_WM_TEMPLATE_INDEX" val="20171241"/>
  <p:tag name="KSO_WM_TAG_VERSION" val="1.0"/>
  <p:tag name="KSO_WM_BEAUTIFY_FLAG" val="#wm#"/>
  <p:tag name="KSO_WM_UNIT_ID" val="diagram20171241_4*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FILL_FORE_SCHEMECOLOR_INDEX" val="5"/>
  <p:tag name="KSO_WM_UNIT_FILL_TYPE" val="1"/>
  <p:tag name="KSO_WM_UNIT_TEXT_FILL_FORE_SCHEMECOLOR_INDEX" val="14"/>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0.xml><?xml version="1.0" encoding="utf-8"?>
<p:tagLst xmlns:p="http://schemas.openxmlformats.org/presentationml/2006/main">
  <p:tag name="KSO_WM_TEMPLATE_CATEGORY" val="diagram"/>
  <p:tag name="KSO_WM_TEMPLATE_INDEX" val="20171241"/>
  <p:tag name="KSO_WM_TAG_VERSION" val="1.0"/>
  <p:tag name="KSO_WM_BEAUTIFY_FLAG" val="#wm#"/>
  <p:tag name="MH" val="20150921115827"/>
  <p:tag name="MH_LIBRARY" val="GRAPHIC"/>
  <p:tag name="MH_TYPE" val="Text"/>
  <p:tag name="MH_ORDER" val="1"/>
  <p:tag name="KSO_WM_UNIT_LAYERLEVEL" val="1_1_1"/>
  <p:tag name="KSO_WM_UNIT_HIGHLIGHT" val="0"/>
  <p:tag name="KSO_WM_UNIT_COMPATIBLE" val="0"/>
  <p:tag name="KSO_WM_UNIT_ID" val="diagram20171241_4*l_h_f*1_4_1"/>
  <p:tag name="KSO_WM_UNIT_DIAGRAM_ISNUMVISUAL" val="0"/>
  <p:tag name="KSO_WM_UNIT_DIAGRAM_ISREFERUNIT" val="0"/>
  <p:tag name="KSO_WM_UNIT_NOCLEAR" val="0"/>
  <p:tag name="KSO_WM_UNIT_VALUE" val="45"/>
  <p:tag name="KSO_WM_DIAGRAM_GROUP_CODE" val="l1-1"/>
  <p:tag name="KSO_WM_UNIT_TYPE" val="l_h_f"/>
  <p:tag name="KSO_WM_UNIT_INDEX" val="1_4_1"/>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1261.xml><?xml version="1.0" encoding="utf-8"?>
<p:tagLst xmlns:p="http://schemas.openxmlformats.org/presentationml/2006/main">
  <p:tag name="KSO_WM_TEMPLATE_CATEGORY" val="diagram"/>
  <p:tag name="KSO_WM_TEMPLATE_INDEX" val="20171241"/>
  <p:tag name="KSO_WM_TAG_VERSION" val="1.0"/>
  <p:tag name="KSO_WM_BEAUTIFY_FLAG" val="#wm#"/>
  <p:tag name="KSO_WM_UNIT_ID" val="diagram20171241_4*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FILL_FORE_SCHEMECOLOR_INDEX" val="5"/>
  <p:tag name="KSO_WM_UNIT_FILL_TYPE" val="1"/>
  <p:tag name="KSO_WM_UNIT_TEXT_FILL_FORE_SCHEMECOLOR_INDEX" val="14"/>
  <p:tag name="KSO_WM_UNIT_TEXT_FILL_TYPE" val="1"/>
  <p:tag name="KSO_WM_UNIT_USESOURCEFORMAT_APPLY" val="1"/>
</p:tagLst>
</file>

<file path=ppt/tags/tag1262.xml><?xml version="1.0" encoding="utf-8"?>
<p:tagLst xmlns:p="http://schemas.openxmlformats.org/presentationml/2006/main">
  <p:tag name="KSO_WM_TEMPLATE_CATEGORY" val="diagram"/>
  <p:tag name="KSO_WM_TEMPLATE_INDEX" val="20171241"/>
  <p:tag name="KSO_WM_TAG_VERSION" val="1.0"/>
  <p:tag name="KSO_WM_BEAUTIFY_FLAG" val="#wm#"/>
  <p:tag name="MH" val="20150921115827"/>
  <p:tag name="MH_LIBRARY" val="GRAPHIC"/>
  <p:tag name="MH_TYPE" val="Text"/>
  <p:tag name="MH_ORDER" val="1"/>
  <p:tag name="KSO_WM_UNIT_LAYERLEVEL" val="1_1_1"/>
  <p:tag name="KSO_WM_UNIT_HIGHLIGHT" val="0"/>
  <p:tag name="KSO_WM_UNIT_COMPATIBLE" val="0"/>
  <p:tag name="KSO_WM_UNIT_ID" val="diagram20171241_4*l_h_f*1_3_1"/>
  <p:tag name="KSO_WM_UNIT_DIAGRAM_ISNUMVISUAL" val="0"/>
  <p:tag name="KSO_WM_UNIT_DIAGRAM_ISREFERUNIT" val="0"/>
  <p:tag name="KSO_WM_UNIT_NOCLEAR" val="0"/>
  <p:tag name="KSO_WM_UNIT_VALUE" val="45"/>
  <p:tag name="KSO_WM_DIAGRAM_GROUP_CODE" val="l1-1"/>
  <p:tag name="KSO_WM_UNIT_TYPE" val="l_h_f"/>
  <p:tag name="KSO_WM_UNIT_INDEX" val="1_3_1"/>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126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4"/>
  <p:tag name="KSO_WM_TEMPLATE_CATEGORY" val="diagram"/>
  <p:tag name="KSO_WM_TEMPLATE_INDEX" val="20194848"/>
  <p:tag name="KSO_WM_UNIT_LAYERLEVEL" val="1"/>
  <p:tag name="KSO_WM_TAG_VERSION" val="1.0"/>
  <p:tag name="KSO_WM_BEAUTIFY_FLAG" val="#wm#"/>
  <p:tag name="KSO_WM_UNIT_TYPE" val="i"/>
  <p:tag name="KSO_WM_UNIT_INDEX" val="4"/>
</p:tagLst>
</file>

<file path=ppt/tags/tag1266.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126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268.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0_1*i*4"/>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0_1*i*5"/>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0_1*i*6"/>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90_1*i*8"/>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90_1*i*9"/>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90_1*i*10"/>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27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277.xml><?xml version="1.0" encoding="utf-8"?>
<p:tagLst xmlns:p="http://schemas.openxmlformats.org/presentationml/2006/main">
  <p:tag name="KSO_WM_TEMPLATE_CATEGORY" val="diagram"/>
  <p:tag name="KSO_WM_TEMPLATE_INDEX" val="20171241"/>
  <p:tag name="KSO_WM_TAG_VERSION" val="1.0"/>
  <p:tag name="KSO_WM_BEAUTIFY_FLAG" val="#wm#"/>
  <p:tag name="KSO_WM_UNIT_ID" val="diagram20171241_4*l_h_i*1_5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FILL_FORE_SCHEMECOLOR_INDEX" val="5"/>
  <p:tag name="KSO_WM_UNIT_FILL_TYPE" val="1"/>
  <p:tag name="KSO_WM_UNIT_TEXT_FILL_FORE_SCHEMECOLOR_INDEX" val="14"/>
  <p:tag name="KSO_WM_UNIT_TEXT_FILL_TYPE" val="1"/>
  <p:tag name="KSO_WM_UNIT_USESOURCEFORMAT_APPLY" val="1"/>
</p:tagLst>
</file>

<file path=ppt/tags/tag1278.xml><?xml version="1.0" encoding="utf-8"?>
<p:tagLst xmlns:p="http://schemas.openxmlformats.org/presentationml/2006/main">
  <p:tag name="KSO_WM_TEMPLATE_CATEGORY" val="diagram"/>
  <p:tag name="KSO_WM_TEMPLATE_INDEX" val="20171241"/>
  <p:tag name="KSO_WM_TAG_VERSION" val="1.0"/>
  <p:tag name="KSO_WM_BEAUTIFY_FLAG" val="#wm#"/>
  <p:tag name="MH" val="20150921115827"/>
  <p:tag name="MH_LIBRARY" val="GRAPHIC"/>
  <p:tag name="MH_TYPE" val="Text"/>
  <p:tag name="MH_ORDER" val="1"/>
  <p:tag name="KSO_WM_UNIT_LAYERLEVEL" val="1_1_1"/>
  <p:tag name="KSO_WM_UNIT_HIGHLIGHT" val="0"/>
  <p:tag name="KSO_WM_UNIT_COMPATIBLE" val="0"/>
  <p:tag name="KSO_WM_UNIT_ID" val="diagram20171241_4*l_h_f*1_5_1"/>
  <p:tag name="KSO_WM_UNIT_DIAGRAM_ISNUMVISUAL" val="0"/>
  <p:tag name="KSO_WM_UNIT_DIAGRAM_ISREFERUNIT" val="0"/>
  <p:tag name="KSO_WM_UNIT_NOCLEAR" val="0"/>
  <p:tag name="KSO_WM_UNIT_VALUE" val="45"/>
  <p:tag name="KSO_WM_DIAGRAM_GROUP_CODE" val="l1-1"/>
  <p:tag name="KSO_WM_UNIT_TYPE" val="l_h_f"/>
  <p:tag name="KSO_WM_UNIT_INDEX" val="1_5_1"/>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1279.xml><?xml version="1.0" encoding="utf-8"?>
<p:tagLst xmlns:p="http://schemas.openxmlformats.org/presentationml/2006/main">
  <p:tag name="KSO_WM_TEMPLATE_CATEGORY" val="diagram"/>
  <p:tag name="KSO_WM_TEMPLATE_INDEX" val="20171241"/>
  <p:tag name="KSO_WM_TAG_VERSION" val="1.0"/>
  <p:tag name="KSO_WM_BEAUTIFY_FLAG" val="#wm#"/>
  <p:tag name="KSO_WM_UNIT_ID" val="diagram20171241_4*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FILL_FORE_SCHEMECOLOR_INDEX" val="5"/>
  <p:tag name="KSO_WM_UNIT_FILL_TYPE" val="1"/>
  <p:tag name="KSO_WM_UNIT_TEXT_FILL_FORE_SCHEMECOLOR_INDEX" val="14"/>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0.xml><?xml version="1.0" encoding="utf-8"?>
<p:tagLst xmlns:p="http://schemas.openxmlformats.org/presentationml/2006/main">
  <p:tag name="KSO_WM_TEMPLATE_CATEGORY" val="diagram"/>
  <p:tag name="KSO_WM_TEMPLATE_INDEX" val="20171241"/>
  <p:tag name="KSO_WM_TAG_VERSION" val="1.0"/>
  <p:tag name="KSO_WM_BEAUTIFY_FLAG" val="#wm#"/>
  <p:tag name="MH" val="20150921115827"/>
  <p:tag name="MH_LIBRARY" val="GRAPHIC"/>
  <p:tag name="MH_TYPE" val="Text"/>
  <p:tag name="MH_ORDER" val="1"/>
  <p:tag name="KSO_WM_UNIT_LAYERLEVEL" val="1_1_1"/>
  <p:tag name="KSO_WM_UNIT_HIGHLIGHT" val="0"/>
  <p:tag name="KSO_WM_UNIT_COMPATIBLE" val="0"/>
  <p:tag name="KSO_WM_UNIT_ID" val="diagram20171241_4*l_h_f*1_4_1"/>
  <p:tag name="KSO_WM_UNIT_DIAGRAM_ISNUMVISUAL" val="0"/>
  <p:tag name="KSO_WM_UNIT_DIAGRAM_ISREFERUNIT" val="0"/>
  <p:tag name="KSO_WM_UNIT_NOCLEAR" val="0"/>
  <p:tag name="KSO_WM_UNIT_VALUE" val="45"/>
  <p:tag name="KSO_WM_DIAGRAM_GROUP_CODE" val="l1-1"/>
  <p:tag name="KSO_WM_UNIT_TYPE" val="l_h_f"/>
  <p:tag name="KSO_WM_UNIT_INDEX" val="1_4_1"/>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1281.xml><?xml version="1.0" encoding="utf-8"?>
<p:tagLst xmlns:p="http://schemas.openxmlformats.org/presentationml/2006/main">
  <p:tag name="KSO_WM_TEMPLATE_CATEGORY" val="diagram"/>
  <p:tag name="KSO_WM_TEMPLATE_INDEX" val="20171241"/>
  <p:tag name="KSO_WM_TAG_VERSION" val="1.0"/>
  <p:tag name="KSO_WM_BEAUTIFY_FLAG" val="#wm#"/>
  <p:tag name="KSO_WM_UNIT_ID" val="diagram20171241_4*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TEXT_FILL_FORE_SCHEMECOLOR_INDEX" val="14"/>
  <p:tag name="KSO_WM_UNIT_TEXT_FILL_TYPE" val="1"/>
  <p:tag name="KSO_WM_UNIT_USESOURCEFORMAT_APPLY" val="1"/>
</p:tagLst>
</file>

<file path=ppt/tags/tag1282.xml><?xml version="1.0" encoding="utf-8"?>
<p:tagLst xmlns:p="http://schemas.openxmlformats.org/presentationml/2006/main">
  <p:tag name="KSO_WM_TEMPLATE_CATEGORY" val="diagram"/>
  <p:tag name="KSO_WM_TEMPLATE_INDEX" val="20171241"/>
  <p:tag name="KSO_WM_TAG_VERSION" val="1.0"/>
  <p:tag name="KSO_WM_BEAUTIFY_FLAG" val="#wm#"/>
  <p:tag name="KSO_WM_UNIT_ID" val="diagram20171241_4*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FILL_FORE_SCHEMECOLOR_INDEX" val="5"/>
  <p:tag name="KSO_WM_UNIT_FILL_TYPE" val="1"/>
  <p:tag name="KSO_WM_UNIT_TEXT_FILL_FORE_SCHEMECOLOR_INDEX" val="14"/>
  <p:tag name="KSO_WM_UNIT_TEXT_FILL_TYPE" val="1"/>
  <p:tag name="KSO_WM_UNIT_USESOURCEFORMAT_APPLY" val="1"/>
</p:tagLst>
</file>

<file path=ppt/tags/tag1283.xml><?xml version="1.0" encoding="utf-8"?>
<p:tagLst xmlns:p="http://schemas.openxmlformats.org/presentationml/2006/main">
  <p:tag name="KSO_WM_TEMPLATE_CATEGORY" val="diagram"/>
  <p:tag name="KSO_WM_TEMPLATE_INDEX" val="20171241"/>
  <p:tag name="KSO_WM_TAG_VERSION" val="1.0"/>
  <p:tag name="KSO_WM_BEAUTIFY_FLAG" val="#wm#"/>
  <p:tag name="MH" val="20150921115827"/>
  <p:tag name="MH_LIBRARY" val="GRAPHIC"/>
  <p:tag name="MH_TYPE" val="Text"/>
  <p:tag name="MH_ORDER" val="1"/>
  <p:tag name="KSO_WM_UNIT_LAYERLEVEL" val="1_1_1"/>
  <p:tag name="KSO_WM_UNIT_HIGHLIGHT" val="0"/>
  <p:tag name="KSO_WM_UNIT_COMPATIBLE" val="0"/>
  <p:tag name="KSO_WM_UNIT_ID" val="diagram20171241_4*l_h_f*1_2_1"/>
  <p:tag name="KSO_WM_UNIT_DIAGRAM_ISNUMVISUAL" val="0"/>
  <p:tag name="KSO_WM_UNIT_DIAGRAM_ISREFERUNIT" val="0"/>
  <p:tag name="KSO_WM_UNIT_NOCLEAR" val="0"/>
  <p:tag name="KSO_WM_UNIT_VALUE" val="45"/>
  <p:tag name="KSO_WM_DIAGRAM_GROUP_CODE" val="l1-1"/>
  <p:tag name="KSO_WM_UNIT_TYPE" val="l_h_f"/>
  <p:tag name="KSO_WM_UNIT_INDEX" val="1_2_1"/>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1284.xml><?xml version="1.0" encoding="utf-8"?>
<p:tagLst xmlns:p="http://schemas.openxmlformats.org/presentationml/2006/main">
  <p:tag name="KSO_WM_TEMPLATE_CATEGORY" val="diagram"/>
  <p:tag name="KSO_WM_TEMPLATE_INDEX" val="20171241"/>
  <p:tag name="KSO_WM_TAG_VERSION" val="1.0"/>
  <p:tag name="KSO_WM_BEAUTIFY_FLAG" val="#wm#"/>
  <p:tag name="MH" val="20150921115827"/>
  <p:tag name="MH_LIBRARY" val="GRAPHIC"/>
  <p:tag name="MH_TYPE" val="Text"/>
  <p:tag name="MH_ORDER" val="1"/>
  <p:tag name="KSO_WM_UNIT_LAYERLEVEL" val="1_1_1"/>
  <p:tag name="KSO_WM_UNIT_HIGHLIGHT" val="0"/>
  <p:tag name="KSO_WM_UNIT_COMPATIBLE" val="0"/>
  <p:tag name="KSO_WM_UNIT_ID" val="diagram20171241_4*l_h_f*1_1_1"/>
  <p:tag name="KSO_WM_UNIT_DIAGRAM_ISNUMVISUAL" val="0"/>
  <p:tag name="KSO_WM_UNIT_DIAGRAM_ISREFERUNIT" val="0"/>
  <p:tag name="KSO_WM_UNIT_NOCLEAR" val="0"/>
  <p:tag name="KSO_WM_UNIT_VALUE" val="45"/>
  <p:tag name="KSO_WM_DIAGRAM_GROUP_CODE" val="l1-1"/>
  <p:tag name="KSO_WM_UNIT_TYPE" val="l_h_f"/>
  <p:tag name="KSO_WM_UNIT_INDEX" val="1_1_1"/>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1285.xml><?xml version="1.0" encoding="utf-8"?>
<p:tagLst xmlns:p="http://schemas.openxmlformats.org/presentationml/2006/main">
  <p:tag name="KSO_WM_TEMPLATE_CATEGORY" val="diagram"/>
  <p:tag name="KSO_WM_TEMPLATE_INDEX" val="20171241"/>
  <p:tag name="KSO_WM_TAG_VERSION" val="1.0"/>
  <p:tag name="KSO_WM_BEAUTIFY_FLAG" val="#wm#"/>
  <p:tag name="KSO_WM_UNIT_ID" val="diagram20171241_4*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FILL_FORE_SCHEMECOLOR_INDEX" val="5"/>
  <p:tag name="KSO_WM_UNIT_FILL_TYPE" val="1"/>
  <p:tag name="KSO_WM_UNIT_TEXT_FILL_FORE_SCHEMECOLOR_INDEX" val="14"/>
  <p:tag name="KSO_WM_UNIT_TEXT_FILL_TYPE" val="1"/>
  <p:tag name="KSO_WM_UNIT_USESOURCEFORMAT_APPLY" val="1"/>
</p:tagLst>
</file>

<file path=ppt/tags/tag1286.xml><?xml version="1.0" encoding="utf-8"?>
<p:tagLst xmlns:p="http://schemas.openxmlformats.org/presentationml/2006/main">
  <p:tag name="KSO_WM_TEMPLATE_CATEGORY" val="diagram"/>
  <p:tag name="KSO_WM_TEMPLATE_INDEX" val="20171241"/>
  <p:tag name="KSO_WM_TAG_VERSION" val="1.0"/>
  <p:tag name="KSO_WM_BEAUTIFY_FLAG" val="#wm#"/>
  <p:tag name="MH" val="20150921115827"/>
  <p:tag name="MH_LIBRARY" val="GRAPHIC"/>
  <p:tag name="MH_TYPE" val="Text"/>
  <p:tag name="MH_ORDER" val="1"/>
  <p:tag name="KSO_WM_UNIT_LAYERLEVEL" val="1_1_1"/>
  <p:tag name="KSO_WM_UNIT_HIGHLIGHT" val="0"/>
  <p:tag name="KSO_WM_UNIT_COMPATIBLE" val="0"/>
  <p:tag name="KSO_WM_UNIT_ID" val="diagram20171241_4*l_h_f*1_3_1"/>
  <p:tag name="KSO_WM_UNIT_DIAGRAM_ISNUMVISUAL" val="0"/>
  <p:tag name="KSO_WM_UNIT_DIAGRAM_ISREFERUNIT" val="0"/>
  <p:tag name="KSO_WM_UNIT_NOCLEAR" val="0"/>
  <p:tag name="KSO_WM_UNIT_VALUE" val="45"/>
  <p:tag name="KSO_WM_DIAGRAM_GROUP_CODE" val="l1-1"/>
  <p:tag name="KSO_WM_UNIT_TYPE" val="l_h_f"/>
  <p:tag name="KSO_WM_UNIT_INDEX" val="1_3_1"/>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128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288.xml><?xml version="1.0" encoding="utf-8"?>
<p:tagLst xmlns:p="http://schemas.openxmlformats.org/presentationml/2006/main">
  <p:tag name="REFSHAPE" val="678797316"/>
</p:tagLst>
</file>

<file path=ppt/tags/tag12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1"/>
  <p:tag name="KSO_WM_UNIT_ID" val="diagram20201612_1*h_i*2_1"/>
  <p:tag name="KSO_WM_TEMPLATE_CATEGORY" val="diagram"/>
  <p:tag name="KSO_WM_TEMPLATE_INDEX" val="20201612"/>
  <p:tag name="KSO_WM_UNIT_LAYERLEVEL" val="1_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0.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29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292.xml><?xml version="1.0" encoding="utf-8"?>
<p:tagLst xmlns:p="http://schemas.openxmlformats.org/presentationml/2006/main">
  <p:tag name="REFSHAPE" val="678797316"/>
</p:tagLst>
</file>

<file path=ppt/tags/tag1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294.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296.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298.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0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4"/>
  <p:tag name="KSO_WM_TEMPLATE_CATEGORY" val="diagram"/>
  <p:tag name="KSO_WM_TEMPLATE_INDEX" val="20194848"/>
  <p:tag name="KSO_WM_UNIT_LAYERLEVEL" val="1"/>
  <p:tag name="KSO_WM_TAG_VERSION" val="1.0"/>
  <p:tag name="KSO_WM_BEAUTIFY_FLAG" val="#wm#"/>
  <p:tag name="KSO_WM_UNIT_TYPE" val="i"/>
  <p:tag name="KSO_WM_UNIT_INDEX" val="4"/>
</p:tagLst>
</file>

<file path=ppt/tags/tag1303.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130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305.xml><?xml version="1.0" encoding="utf-8"?>
<p:tagLst xmlns:p="http://schemas.openxmlformats.org/presentationml/2006/main">
  <p:tag name="KSO_WM_TEMPLATE_CATEGORY" val="diagram"/>
  <p:tag name="KSO_WM_TEMPLATE_INDEX" val="20187968"/>
  <p:tag name="KSO_WM_UNIT_TYPE" val="l_h_i"/>
  <p:tag name="KSO_WM_UNIT_INDEX" val="1_3_6"/>
  <p:tag name="KSO_WM_UNIT_ID" val="diagram20187968_3*l_h_i*1_3_6"/>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306.xml><?xml version="1.0" encoding="utf-8"?>
<p:tagLst xmlns:p="http://schemas.openxmlformats.org/presentationml/2006/main">
  <p:tag name="KSO_WM_TEMPLATE_CATEGORY" val="diagram"/>
  <p:tag name="KSO_WM_TEMPLATE_INDEX" val="20187968"/>
  <p:tag name="KSO_WM_UNIT_TYPE" val="l_h_i"/>
  <p:tag name="KSO_WM_UNIT_INDEX" val="1_3_1"/>
  <p:tag name="KSO_WM_UNIT_ID" val="diagram20187968_3*l_h_i*1_3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1307.xml><?xml version="1.0" encoding="utf-8"?>
<p:tagLst xmlns:p="http://schemas.openxmlformats.org/presentationml/2006/main">
  <p:tag name="KSO_WM_TEMPLATE_CATEGORY" val="diagram"/>
  <p:tag name="KSO_WM_TEMPLATE_INDEX" val="20187968"/>
  <p:tag name="KSO_WM_UNIT_TYPE" val="l_h_i"/>
  <p:tag name="KSO_WM_UNIT_INDEX" val="1_3_2"/>
  <p:tag name="KSO_WM_UNIT_ID" val="diagram20187968_3*l_h_i*1_3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308.xml><?xml version="1.0" encoding="utf-8"?>
<p:tagLst xmlns:p="http://schemas.openxmlformats.org/presentationml/2006/main">
  <p:tag name="KSO_WM_TEMPLATE_CATEGORY" val="diagram"/>
  <p:tag name="KSO_WM_TEMPLATE_INDEX" val="20187968"/>
  <p:tag name="KSO_WM_UNIT_TYPE" val="l_h_i"/>
  <p:tag name="KSO_WM_UNIT_INDEX" val="1_3_3"/>
  <p:tag name="KSO_WM_UNIT_ID" val="diagram20187968_3*l_h_i*1_3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309.xml><?xml version="1.0" encoding="utf-8"?>
<p:tagLst xmlns:p="http://schemas.openxmlformats.org/presentationml/2006/main">
  <p:tag name="KSO_WM_TEMPLATE_CATEGORY" val="diagram"/>
  <p:tag name="KSO_WM_TEMPLATE_INDEX" val="20187968"/>
  <p:tag name="KSO_WM_UNIT_TYPE" val="l_h_i"/>
  <p:tag name="KSO_WM_UNIT_INDEX" val="1_3_4"/>
  <p:tag name="KSO_WM_UNIT_ID" val="diagram20187968_3*l_h_i*1_3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10.xml><?xml version="1.0" encoding="utf-8"?>
<p:tagLst xmlns:p="http://schemas.openxmlformats.org/presentationml/2006/main">
  <p:tag name="KSO_WM_UNIT_HIGHLIGHT" val="0"/>
  <p:tag name="KSO_WM_UNIT_COMPATIBLE" val="0"/>
  <p:tag name="KSO_WM_DIAGRAM_GROUP_CODE" val="l1-1"/>
  <p:tag name="KSO_WM_UNIT_ID" val="diagram20187968_3*l_h_i*1_3_8"/>
  <p:tag name="KSO_WM_TEMPLATE_CATEGORY" val="diagram"/>
  <p:tag name="KSO_WM_TEMPLATE_INDEX" val="20187968"/>
  <p:tag name="KSO_WM_UNIT_LAYERLEVEL" val="1_1_1"/>
  <p:tag name="KSO_WM_TAG_VERSION" val="1.0"/>
  <p:tag name="KSO_WM_BEAUTIFY_FLAG" val="#wm#"/>
  <p:tag name="KSO_WM_UNIT_TYPE" val="l_h_i"/>
  <p:tag name="KSO_WM_UNIT_INDEX" val="1_3_8"/>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11.xml><?xml version="1.0" encoding="utf-8"?>
<p:tagLst xmlns:p="http://schemas.openxmlformats.org/presentationml/2006/main">
  <p:tag name="KSO_WM_TEMPLATE_CATEGORY" val="diagram"/>
  <p:tag name="KSO_WM_TEMPLATE_INDEX" val="20187968"/>
  <p:tag name="KSO_WM_UNIT_TYPE" val="l_h_i"/>
  <p:tag name="KSO_WM_UNIT_INDEX" val="1_1_1"/>
  <p:tag name="KSO_WM_UNIT_ID" val="diagram20187968_3*l_h_i*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312.xml><?xml version="1.0" encoding="utf-8"?>
<p:tagLst xmlns:p="http://schemas.openxmlformats.org/presentationml/2006/main">
  <p:tag name="KSO_WM_TEMPLATE_CATEGORY" val="diagram"/>
  <p:tag name="KSO_WM_TEMPLATE_INDEX" val="20187968"/>
  <p:tag name="KSO_WM_UNIT_TYPE" val="l_h_i"/>
  <p:tag name="KSO_WM_UNIT_INDEX" val="1_1_2"/>
  <p:tag name="KSO_WM_UNIT_ID" val="diagram20187968_3*l_h_i*1_1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313.xml><?xml version="1.0" encoding="utf-8"?>
<p:tagLst xmlns:p="http://schemas.openxmlformats.org/presentationml/2006/main">
  <p:tag name="KSO_WM_TEMPLATE_CATEGORY" val="diagram"/>
  <p:tag name="KSO_WM_TEMPLATE_INDEX" val="20187968"/>
  <p:tag name="KSO_WM_UNIT_TYPE" val="l_h_i"/>
  <p:tag name="KSO_WM_UNIT_INDEX" val="1_1_3"/>
  <p:tag name="KSO_WM_UNIT_ID" val="diagram20187968_3*l_h_i*1_1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314.xml><?xml version="1.0" encoding="utf-8"?>
<p:tagLst xmlns:p="http://schemas.openxmlformats.org/presentationml/2006/main">
  <p:tag name="KSO_WM_TEMPLATE_CATEGORY" val="diagram"/>
  <p:tag name="KSO_WM_TEMPLATE_INDEX" val="20187968"/>
  <p:tag name="KSO_WM_UNIT_TYPE" val="l_h_i"/>
  <p:tag name="KSO_WM_UNIT_INDEX" val="1_1_4"/>
  <p:tag name="KSO_WM_UNIT_ID" val="diagram20187968_3*l_h_i*1_1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315.xml><?xml version="1.0" encoding="utf-8"?>
<p:tagLst xmlns:p="http://schemas.openxmlformats.org/presentationml/2006/main">
  <p:tag name="KSO_WM_TEMPLATE_CATEGORY" val="diagram"/>
  <p:tag name="KSO_WM_TEMPLATE_INDEX" val="20187968"/>
  <p:tag name="KSO_WM_UNIT_TYPE" val="l_h_i"/>
  <p:tag name="KSO_WM_UNIT_INDEX" val="1_1_5"/>
  <p:tag name="KSO_WM_UNIT_ID" val="diagram20187968_3*l_h_i*1_1_5"/>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16.xml><?xml version="1.0" encoding="utf-8"?>
<p:tagLst xmlns:p="http://schemas.openxmlformats.org/presentationml/2006/main">
  <p:tag name="KSO_WM_TEMPLATE_CATEGORY" val="diagram"/>
  <p:tag name="KSO_WM_TEMPLATE_INDEX" val="20187968"/>
  <p:tag name="KSO_WM_UNIT_TYPE" val="l_h_i"/>
  <p:tag name="KSO_WM_UNIT_INDEX" val="1_1_6"/>
  <p:tag name="KSO_WM_UNIT_ID" val="diagram20187968_3*l_h_i*1_1_6"/>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17.xml><?xml version="1.0" encoding="utf-8"?>
<p:tagLst xmlns:p="http://schemas.openxmlformats.org/presentationml/2006/main">
  <p:tag name="KSO_WM_TEMPLATE_CATEGORY" val="diagram"/>
  <p:tag name="KSO_WM_TEMPLATE_INDEX" val="20187968"/>
  <p:tag name="KSO_WM_UNIT_TYPE" val="l_h_i"/>
  <p:tag name="KSO_WM_UNIT_INDEX" val="1_1_7"/>
  <p:tag name="KSO_WM_UNIT_ID" val="diagram20187968_3*l_h_i*1_1_7"/>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318.xml><?xml version="1.0" encoding="utf-8"?>
<p:tagLst xmlns:p="http://schemas.openxmlformats.org/presentationml/2006/main">
  <p:tag name="KSO_WM_TEMPLATE_CATEGORY" val="diagram"/>
  <p:tag name="KSO_WM_TEMPLATE_INDEX" val="20187968"/>
  <p:tag name="KSO_WM_UNIT_TYPE" val="l_h_f"/>
  <p:tag name="KSO_WM_UNIT_INDEX" val="1_1_1"/>
  <p:tag name="KSO_WM_UNIT_ID" val="diagram20187968_3*l_h_f*1_1_1"/>
  <p:tag name="KSO_WM_UNIT_LAYERLEVEL" val="1_1_1"/>
  <p:tag name="KSO_WM_UNIT_VALUE" val="34"/>
  <p:tag name="KSO_WM_UNIT_HIGHLIGHT" val="0"/>
  <p:tag name="KSO_WM_UNIT_COMPATIBLE" val="0"/>
  <p:tag name="KSO_WM_BEAUTIFY_FLAG" val="#wm#"/>
  <p:tag name="KSO_WM_TAG_VERSION" val="1.0"/>
  <p:tag name="KSO_WM_DIAGRAM_GROUP_CODE" val="l1-1"/>
  <p:tag name="KSO_WM_UNIT_PRESET_TEXT" val="单击此处添加文本具体内容，简明扼要的阐述您的观点。"/>
  <p:tag name="KSO_WM_UNIT_DIAGRAM_ISNUMVISUAL" val="0"/>
  <p:tag name="KSO_WM_UNIT_DIAGRAM_ISREFERUNIT" val="0"/>
  <p:tag name="KSO_WM_UNIT_USESOURCEFORMAT_APPLY" val="1"/>
</p:tagLst>
</file>

<file path=ppt/tags/tag1319.xml><?xml version="1.0" encoding="utf-8"?>
<p:tagLst xmlns:p="http://schemas.openxmlformats.org/presentationml/2006/main">
  <p:tag name="KSO_WM_TEMPLATE_CATEGORY" val="diagram"/>
  <p:tag name="KSO_WM_TEMPLATE_INDEX" val="20187968"/>
  <p:tag name="KSO_WM_UNIT_TYPE" val="l_h_i"/>
  <p:tag name="KSO_WM_UNIT_INDEX" val="1_3_5"/>
  <p:tag name="KSO_WM_UNIT_ID" val="diagram20187968_3*l_h_i*1_3_5"/>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4"/>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0.xml><?xml version="1.0" encoding="utf-8"?>
<p:tagLst xmlns:p="http://schemas.openxmlformats.org/presentationml/2006/main">
  <p:tag name="KSO_WM_TEMPLATE_CATEGORY" val="diagram"/>
  <p:tag name="KSO_WM_TEMPLATE_INDEX" val="20187968"/>
  <p:tag name="KSO_WM_UNIT_TYPE" val="l_h_f"/>
  <p:tag name="KSO_WM_UNIT_INDEX" val="1_3_1"/>
  <p:tag name="KSO_WM_UNIT_ID" val="diagram20187968_3*l_h_f*1_3_1"/>
  <p:tag name="KSO_WM_UNIT_LAYERLEVEL" val="1_1_1"/>
  <p:tag name="KSO_WM_UNIT_VALUE" val="34"/>
  <p:tag name="KSO_WM_UNIT_HIGHLIGHT" val="0"/>
  <p:tag name="KSO_WM_UNIT_COMPATIBLE" val="0"/>
  <p:tag name="KSO_WM_BEAUTIFY_FLAG" val="#wm#"/>
  <p:tag name="KSO_WM_TAG_VERSION" val="1.0"/>
  <p:tag name="KSO_WM_DIAGRAM_GROUP_CODE" val="l1-1"/>
  <p:tag name="KSO_WM_UNIT_PRESET_TEXT" val="单击此处添加文本具体内容，简明扼要的阐述您的观点。"/>
  <p:tag name="KSO_WM_UNIT_DIAGRAM_ISNUMVISUAL" val="0"/>
  <p:tag name="KSO_WM_UNIT_DIAGRAM_ISREFERUNIT" val="0"/>
  <p:tag name="KSO_WM_UNIT_USESOURCEFORMAT_APPLY" val="1"/>
</p:tagLst>
</file>

<file path=ppt/tags/tag1321.xml><?xml version="1.0" encoding="utf-8"?>
<p:tagLst xmlns:p="http://schemas.openxmlformats.org/presentationml/2006/main">
  <p:tag name="KSO_WM_TEMPLATE_CATEGORY" val="diagram"/>
  <p:tag name="KSO_WM_TEMPLATE_INDEX" val="20187968"/>
  <p:tag name="KSO_WM_UNIT_TYPE" val="l_h_i"/>
  <p:tag name="KSO_WM_UNIT_INDEX" val="1_2_1"/>
  <p:tag name="KSO_WM_UNIT_ID" val="diagram20187968_3*l_h_i*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 name="KSO_WM_UNIT_USESOURCEFORMAT_APPLY" val="1"/>
</p:tagLst>
</file>

<file path=ppt/tags/tag1322.xml><?xml version="1.0" encoding="utf-8"?>
<p:tagLst xmlns:p="http://schemas.openxmlformats.org/presentationml/2006/main">
  <p:tag name="KSO_WM_TEMPLATE_CATEGORY" val="diagram"/>
  <p:tag name="KSO_WM_TEMPLATE_INDEX" val="20187968"/>
  <p:tag name="KSO_WM_UNIT_TYPE" val="l_h_f"/>
  <p:tag name="KSO_WM_UNIT_INDEX" val="1_2_1"/>
  <p:tag name="KSO_WM_UNIT_ID" val="diagram20187968_3*l_h_f*1_2_1"/>
  <p:tag name="KSO_WM_UNIT_LAYERLEVEL" val="1_1_1"/>
  <p:tag name="KSO_WM_UNIT_VALUE" val="34"/>
  <p:tag name="KSO_WM_UNIT_HIGHLIGHT" val="0"/>
  <p:tag name="KSO_WM_UNIT_COMPATIBLE" val="0"/>
  <p:tag name="KSO_WM_BEAUTIFY_FLAG" val="#wm#"/>
  <p:tag name="KSO_WM_TAG_VERSION" val="1.0"/>
  <p:tag name="KSO_WM_DIAGRAM_GROUP_CODE" val="l1-1"/>
  <p:tag name="KSO_WM_UNIT_PRESET_TEXT" val="单击此处添加文本具体内容，简明扼要的阐述您的观点。"/>
  <p:tag name="KSO_WM_UNIT_DIAGRAM_ISNUMVISUAL" val="0"/>
  <p:tag name="KSO_WM_UNIT_DIAGRAM_ISREFERUNIT" val="0"/>
  <p:tag name="KSO_WM_UNIT_USESOURCEFORMAT_APPLY" val="1"/>
</p:tagLst>
</file>

<file path=ppt/tags/tag1323.xml><?xml version="1.0" encoding="utf-8"?>
<p:tagLst xmlns:p="http://schemas.openxmlformats.org/presentationml/2006/main">
  <p:tag name="KSO_WM_TEMPLATE_CATEGORY" val="diagram"/>
  <p:tag name="KSO_WM_TEMPLATE_INDEX" val="20187968"/>
  <p:tag name="KSO_WM_UNIT_TYPE" val="l_h_i"/>
  <p:tag name="KSO_WM_UNIT_INDEX" val="1_2_2"/>
  <p:tag name="KSO_WM_UNIT_ID" val="diagram20187968_3*l_h_i*1_2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324.xml><?xml version="1.0" encoding="utf-8"?>
<p:tagLst xmlns:p="http://schemas.openxmlformats.org/presentationml/2006/main">
  <p:tag name="KSO_WM_TEMPLATE_CATEGORY" val="diagram"/>
  <p:tag name="KSO_WM_TEMPLATE_INDEX" val="20187968"/>
  <p:tag name="KSO_WM_UNIT_TYPE" val="l_h_i"/>
  <p:tag name="KSO_WM_UNIT_INDEX" val="1_2_3"/>
  <p:tag name="KSO_WM_UNIT_ID" val="diagram20187968_3*l_h_i*1_2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325.xml><?xml version="1.0" encoding="utf-8"?>
<p:tagLst xmlns:p="http://schemas.openxmlformats.org/presentationml/2006/main">
  <p:tag name="KSO_WM_TEMPLATE_CATEGORY" val="diagram"/>
  <p:tag name="KSO_WM_TEMPLATE_INDEX" val="20187968"/>
  <p:tag name="KSO_WM_UNIT_TYPE" val="l_h_i"/>
  <p:tag name="KSO_WM_UNIT_INDEX" val="1_2_4"/>
  <p:tag name="KSO_WM_UNIT_ID" val="diagram20187968_3*l_h_i*1_2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326.xml><?xml version="1.0" encoding="utf-8"?>
<p:tagLst xmlns:p="http://schemas.openxmlformats.org/presentationml/2006/main">
  <p:tag name="KSO_WM_TEMPLATE_CATEGORY" val="diagram"/>
  <p:tag name="KSO_WM_TEMPLATE_INDEX" val="20187968"/>
  <p:tag name="KSO_WM_UNIT_TYPE" val="l_h_i"/>
  <p:tag name="KSO_WM_UNIT_INDEX" val="1_2_5"/>
  <p:tag name="KSO_WM_UNIT_ID" val="diagram20187968_3*l_h_i*1_2_5"/>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327.xml><?xml version="1.0" encoding="utf-8"?>
<p:tagLst xmlns:p="http://schemas.openxmlformats.org/presentationml/2006/main">
  <p:tag name="KSO_WM_TEMPLATE_CATEGORY" val="diagram"/>
  <p:tag name="KSO_WM_TEMPLATE_INDEX" val="20187968"/>
  <p:tag name="KSO_WM_UNIT_TYPE" val="l_h_i"/>
  <p:tag name="KSO_WM_UNIT_INDEX" val="1_2_6"/>
  <p:tag name="KSO_WM_UNIT_ID" val="diagram20187968_3*l_h_i*1_2_6"/>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28.xml><?xml version="1.0" encoding="utf-8"?>
<p:tagLst xmlns:p="http://schemas.openxmlformats.org/presentationml/2006/main">
  <p:tag name="KSO_WM_TEMPLATE_CATEGORY" val="diagram"/>
  <p:tag name="KSO_WM_TEMPLATE_INDEX" val="20187968"/>
  <p:tag name="KSO_WM_UNIT_TYPE" val="l_h_i"/>
  <p:tag name="KSO_WM_UNIT_INDEX" val="1_2_7"/>
  <p:tag name="KSO_WM_UNIT_ID" val="diagram20187968_3*l_h_i*1_2_7"/>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29.xml><?xml version="1.0" encoding="utf-8"?>
<p:tagLst xmlns:p="http://schemas.openxmlformats.org/presentationml/2006/main">
  <p:tag name="REFSHAPE" val="1593751788"/>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331.xml><?xml version="1.0" encoding="utf-8"?>
<p:tagLst xmlns:p="http://schemas.openxmlformats.org/presentationml/2006/main">
  <p:tag name="REFSHAPE" val="678797316"/>
</p:tagLst>
</file>

<file path=ppt/tags/tag1332.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333.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1334.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1335.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1336.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1337.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1338.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1339.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0.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1341.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134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343.xml><?xml version="1.0" encoding="utf-8"?>
<p:tagLst xmlns:p="http://schemas.openxmlformats.org/presentationml/2006/main">
  <p:tag name="REFSHAPE" val="678797316"/>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1345.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1346.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347.xml><?xml version="1.0" encoding="utf-8"?>
<p:tagLst xmlns:p="http://schemas.openxmlformats.org/presentationml/2006/main">
  <p:tag name="REFSHAPE" val="678797316"/>
</p:tagLst>
</file>

<file path=ppt/tags/tag1348.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1349.xml><?xml version="1.0" encoding="utf-8"?>
<p:tagLst xmlns:p="http://schemas.openxmlformats.org/presentationml/2006/main">
  <p:tag name="REFSHAPE" val="1593751788"/>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351.xml><?xml version="1.0" encoding="utf-8"?>
<p:tagLst xmlns:p="http://schemas.openxmlformats.org/presentationml/2006/main">
  <p:tag name="REFSHAPE" val="678797316"/>
</p:tagLst>
</file>

<file path=ppt/tags/tag1352.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135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354.xml><?xml version="1.0" encoding="utf-8"?>
<p:tagLst xmlns:p="http://schemas.openxmlformats.org/presentationml/2006/main">
  <p:tag name="REFSHAPE" val="678797316"/>
</p:tagLst>
</file>

<file path=ppt/tags/tag1355.xml><?xml version="1.0" encoding="utf-8"?>
<p:tagLst xmlns:p="http://schemas.openxmlformats.org/presentationml/2006/main">
  <p:tag name="KSO_WM_TEMPLATE_CATEGORY" val="diagram"/>
  <p:tag name="KSO_WM_TEMPLATE_INDEX" val="20187969"/>
  <p:tag name="KSO_WM_UNIT_TYPE" val="l_i"/>
  <p:tag name="KSO_WM_UNIT_INDEX" val="1_1"/>
  <p:tag name="KSO_WM_UNIT_ID" val="diagram20187969_3*l_i*1_1"/>
  <p:tag name="KSO_WM_UNIT_LAYERLEVEL" val="1_1"/>
  <p:tag name="KSO_WM_BEAUTIFY_FLAG" val="#wm#"/>
  <p:tag name="KSO_WM_TAG_VERSION" val="1.0"/>
  <p:tag name="KSO_WM_DIAGRAM_GROUP_CODE" val="l1-1"/>
  <p:tag name="KSO_WM_UNIT_HIGHLIGHT" val="0"/>
  <p:tag name="KSO_WM_UNIT_COMPATIBLE" val="0"/>
  <p:tag name="KSO_WM_UNIT_FILL_FORE_SCHEMECOLOR_INDEX" val="15"/>
  <p:tag name="KSO_WM_UNIT_FILL_TYPE" val="1"/>
  <p:tag name="KSO_WM_UNIT_TEXT_FILL_FORE_SCHEMECOLOR_INDEX" val="2"/>
  <p:tag name="KSO_WM_UNIT_TEXT_FILL_TYPE" val="1"/>
  <p:tag name="KSO_WM_UNIT_USESOURCEFORMAT_APPLY" val="1"/>
</p:tagLst>
</file>

<file path=ppt/tags/tag1356.xml><?xml version="1.0" encoding="utf-8"?>
<p:tagLst xmlns:p="http://schemas.openxmlformats.org/presentationml/2006/main">
  <p:tag name="KSO_WM_TEMPLATE_CATEGORY" val="diagram"/>
  <p:tag name="KSO_WM_TEMPLATE_INDEX" val="20187969"/>
  <p:tag name="KSO_WM_UNIT_TYPE" val="l_h_i"/>
  <p:tag name="KSO_WM_UNIT_INDEX" val="1_1_2"/>
  <p:tag name="KSO_WM_UNIT_ID" val="diagram20187969_3*l_h_i*1_1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2"/>
  <p:tag name="KSO_WM_UNIT_TEXT_FILL_TYPE" val="1"/>
  <p:tag name="KSO_WM_UNIT_USESOURCEFORMAT_APPLY" val="1"/>
</p:tagLst>
</file>

<file path=ppt/tags/tag1357.xml><?xml version="1.0" encoding="utf-8"?>
<p:tagLst xmlns:p="http://schemas.openxmlformats.org/presentationml/2006/main">
  <p:tag name="KSO_WM_TEMPLATE_CATEGORY" val="diagram"/>
  <p:tag name="KSO_WM_TEMPLATE_INDEX" val="20187969"/>
  <p:tag name="KSO_WM_UNIT_TYPE" val="l_h_i"/>
  <p:tag name="KSO_WM_UNIT_INDEX" val="1_1_3"/>
  <p:tag name="KSO_WM_UNIT_ID" val="diagram20187969_3*l_h_i*1_1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58.xml><?xml version="1.0" encoding="utf-8"?>
<p:tagLst xmlns:p="http://schemas.openxmlformats.org/presentationml/2006/main">
  <p:tag name="KSO_WM_TEMPLATE_CATEGORY" val="diagram"/>
  <p:tag name="KSO_WM_TEMPLATE_INDEX" val="20187969"/>
  <p:tag name="KSO_WM_UNIT_TYPE" val="l_h_f"/>
  <p:tag name="KSO_WM_UNIT_INDEX" val="1_1_1"/>
  <p:tag name="KSO_WM_UNIT_ID" val="diagram20187969_3*l_h_f*1_1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TEXT_FILL_FORE_SCHEMECOLOR_INDEX" val="1"/>
  <p:tag name="KSO_WM_UNIT_TEXT_FILL_TYPE" val="1"/>
  <p:tag name="KSO_WM_UNIT_USESOURCEFORMAT_APPLY" val="1"/>
</p:tagLst>
</file>

<file path=ppt/tags/tag1359.xml><?xml version="1.0" encoding="utf-8"?>
<p:tagLst xmlns:p="http://schemas.openxmlformats.org/presentationml/2006/main">
  <p:tag name="KSO_WM_TEMPLATE_CATEGORY" val="diagram"/>
  <p:tag name="KSO_WM_TEMPLATE_INDEX" val="20187969"/>
  <p:tag name="KSO_WM_UNIT_TYPE" val="l_h_i"/>
  <p:tag name="KSO_WM_UNIT_INDEX" val="1_3_2"/>
  <p:tag name="KSO_WM_UNIT_ID" val="diagram20187969_3*l_h_i*1_3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60.xml><?xml version="1.0" encoding="utf-8"?>
<p:tagLst xmlns:p="http://schemas.openxmlformats.org/presentationml/2006/main">
  <p:tag name="KSO_WM_TEMPLATE_CATEGORY" val="diagram"/>
  <p:tag name="KSO_WM_TEMPLATE_INDEX" val="20187969"/>
  <p:tag name="KSO_WM_UNIT_TYPE" val="l_h_i"/>
  <p:tag name="KSO_WM_UNIT_INDEX" val="1_3_3"/>
  <p:tag name="KSO_WM_UNIT_ID" val="diagram20187969_3*l_h_i*1_3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61.xml><?xml version="1.0" encoding="utf-8"?>
<p:tagLst xmlns:p="http://schemas.openxmlformats.org/presentationml/2006/main">
  <p:tag name="KSO_WM_TEMPLATE_CATEGORY" val="diagram"/>
  <p:tag name="KSO_WM_TEMPLATE_INDEX" val="20187969"/>
  <p:tag name="KSO_WM_UNIT_TYPE" val="l_h_f"/>
  <p:tag name="KSO_WM_UNIT_INDEX" val="1_3_1"/>
  <p:tag name="KSO_WM_UNIT_ID" val="diagram20187969_3*l_h_f*1_3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TEXT_FILL_FORE_SCHEMECOLOR_INDEX" val="1"/>
  <p:tag name="KSO_WM_UNIT_TEXT_FILL_TYPE" val="1"/>
  <p:tag name="KSO_WM_UNIT_USESOURCEFORMAT_APPLY" val="1"/>
</p:tagLst>
</file>

<file path=ppt/tags/tag1362.xml><?xml version="1.0" encoding="utf-8"?>
<p:tagLst xmlns:p="http://schemas.openxmlformats.org/presentationml/2006/main">
  <p:tag name="KSO_WM_TEMPLATE_CATEGORY" val="diagram"/>
  <p:tag name="KSO_WM_TEMPLATE_INDEX" val="20187969"/>
  <p:tag name="KSO_WM_UNIT_TYPE" val="l_h_i"/>
  <p:tag name="KSO_WM_UNIT_INDEX" val="1_1_1"/>
  <p:tag name="KSO_WM_UNIT_ID" val="diagram20187969_3*l_h_i*1_1_1"/>
  <p:tag name="KSO_WM_UNIT_LAYERLEVEL" val="1_1_1"/>
  <p:tag name="KSO_WM_BEAUTIFY_FLAG" val="#wm#"/>
  <p:tag name="KSO_WM_TAG_VERSION" val="1.0"/>
  <p:tag name="KSO_WM_DIAGRAM_GROUP_CODE" val="l1-1"/>
  <p:tag name="KSO_WM_UNIT_HIGHLIGHT" val="0"/>
  <p:tag name="KSO_WM_UNIT_COMPATIBLE" val="0"/>
  <p:tag name="KSO_WM_UNIT_USESOURCEFORMAT_APPLY" val="1"/>
</p:tagLst>
</file>

<file path=ppt/tags/tag1363.xml><?xml version="1.0" encoding="utf-8"?>
<p:tagLst xmlns:p="http://schemas.openxmlformats.org/presentationml/2006/main">
  <p:tag name="KSO_WM_TEMPLATE_CATEGORY" val="diagram"/>
  <p:tag name="KSO_WM_TEMPLATE_INDEX" val="20187969"/>
  <p:tag name="KSO_WM_UNIT_TYPE" val="l_h_i"/>
  <p:tag name="KSO_WM_UNIT_INDEX" val="1_3_1"/>
  <p:tag name="KSO_WM_UNIT_ID" val="diagram20187969_3*l_h_i*1_3_1"/>
  <p:tag name="KSO_WM_UNIT_LAYERLEVEL" val="1_1_1"/>
  <p:tag name="KSO_WM_BEAUTIFY_FLAG" val="#wm#"/>
  <p:tag name="KSO_WM_TAG_VERSION" val="1.0"/>
  <p:tag name="KSO_WM_DIAGRAM_GROUP_CODE" val="l1-1"/>
  <p:tag name="KSO_WM_UNIT_HIGHLIGHT" val="0"/>
  <p:tag name="KSO_WM_UNIT_COMPATIBLE" val="0"/>
  <p:tag name="KSO_WM_UNIT_USESOURCEFORMAT_APPLY" val="1"/>
</p:tagLst>
</file>

<file path=ppt/tags/tag1364.xml><?xml version="1.0" encoding="utf-8"?>
<p:tagLst xmlns:p="http://schemas.openxmlformats.org/presentationml/2006/main">
  <p:tag name="REFSHAPE" val="1593751788"/>
</p:tagLst>
</file>

<file path=ppt/tags/tag136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366.xml><?xml version="1.0" encoding="utf-8"?>
<p:tagLst xmlns:p="http://schemas.openxmlformats.org/presentationml/2006/main">
  <p:tag name="REFSHAPE" val="678797316"/>
</p:tagLst>
</file>

<file path=ppt/tags/tag1367.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1"/>
  <p:tag name="KSO_WM_UNIT_ID" val="diagram20191592_8*m_h_i*1_1_1"/>
  <p:tag name="KSO_WM_TEMPLATE_CATEGORY" val="diagram"/>
  <p:tag name="KSO_WM_TEMPLATE_INDEX" val="20191592"/>
  <p:tag name="KSO_WM_UNIT_LAYERLEVEL" val="1_1_1"/>
  <p:tag name="KSO_WM_TAG_VERSION" val="1.0"/>
  <p:tag name="KSO_WM_BEAUTIFY_FLAG" val="#wm#"/>
  <p:tag name="KSO_WM_UNIT_COLOR_SCHEME_SHAPE_ID" val="13"/>
  <p:tag name="KSO_WM_UNIT_COLOR_SCHEME_PARENT_PAGE" val="0_8"/>
  <p:tag name="KSO_WM_UNIT_FILL_FORE_SCHEMECOLOR_INDEX" val="9"/>
  <p:tag name="KSO_WM_UNIT_FILL_TYPE" val="1"/>
  <p:tag name="KSO_WM_UNIT_USESOURCEFORMAT_APPLY" val="1"/>
</p:tagLst>
</file>

<file path=ppt/tags/tag1368.xml><?xml version="1.0" encoding="utf-8"?>
<p:tagLst xmlns:p="http://schemas.openxmlformats.org/presentationml/2006/main">
  <p:tag name="KSO_WM_UNIT_TIMELINE_IDINGROUP" val="2"/>
  <p:tag name="KSO_WM_UNIT_TIMELINE_EMPHASIS_ID" val="2"/>
  <p:tag name="KSO_WM_UNIT_HIGHLIGHT" val="0"/>
  <p:tag name="KSO_WM_UNIT_COMPATIBLE" val="0"/>
  <p:tag name="KSO_WM_DIAGRAM_GROUP_CODE" val="m1-1"/>
  <p:tag name="KSO_WM_UNIT_TYPE" val="m_h_i"/>
  <p:tag name="KSO_WM_UNIT_INDEX" val="1_1_2"/>
  <p:tag name="KSO_WM_UNIT_ID" val="diagram20191592_8*m_h_i*1_1_2"/>
  <p:tag name="KSO_WM_TEMPLATE_CATEGORY" val="diagram"/>
  <p:tag name="KSO_WM_TEMPLATE_INDEX" val="20191592"/>
  <p:tag name="KSO_WM_UNIT_LAYERLEVEL" val="1_1_1"/>
  <p:tag name="KSO_WM_TAG_VERSION" val="1.0"/>
  <p:tag name="KSO_WM_BEAUTIFY_FLAG" val="#wm#"/>
  <p:tag name="KSO_WM_UNIT_COLOR_SCHEME_SHAPE_ID" val="14"/>
  <p:tag name="KSO_WM_UNIT_COLOR_SCHEME_PARENT_PAGE" val="0_8"/>
  <p:tag name="KSO_WM_UNIT_FILL_FORE_SCHEMECOLOR_INDEX" val="9"/>
  <p:tag name="KSO_WM_UNIT_FILL_TYPE" val="1"/>
  <p:tag name="KSO_WM_UNIT_USESOURCEFORMAT_APPLY" val="1"/>
</p:tagLst>
</file>

<file path=ppt/tags/tag1369.xml><?xml version="1.0" encoding="utf-8"?>
<p:tagLst xmlns:p="http://schemas.openxmlformats.org/presentationml/2006/main">
  <p:tag name="KSO_WM_UNIT_TIMELINE_EMPHASIS_ID" val="6"/>
  <p:tag name="KSO_WM_UNIT_HIGHLIGHT" val="0"/>
  <p:tag name="KSO_WM_UNIT_COMPATIBLE" val="0"/>
  <p:tag name="KSO_WM_DIAGRAM_GROUP_CODE" val="m1-1"/>
  <p:tag name="KSO_WM_UNIT_TYPE" val="m_h_i"/>
  <p:tag name="KSO_WM_UNIT_INDEX" val="1_1_3"/>
  <p:tag name="KSO_WM_UNIT_ID" val="diagram20191592_8*m_h_i*1_1_3"/>
  <p:tag name="KSO_WM_TEMPLATE_CATEGORY" val="diagram"/>
  <p:tag name="KSO_WM_TEMPLATE_INDEX" val="20191592"/>
  <p:tag name="KSO_WM_UNIT_LAYERLEVEL" val="1_1_1"/>
  <p:tag name="KSO_WM_TAG_VERSION" val="1.0"/>
  <p:tag name="KSO_WM_BEAUTIFY_FLAG" val="#wm#"/>
  <p:tag name="KSO_WM_UNIT_COLOR_SCHEME_SHAPE_ID" val="33"/>
  <p:tag name="KSO_WM_UNIT_COLOR_SCHEME_PARENT_PAGE" val="0_8"/>
  <p:tag name="KSO_WM_UNIT_FILL_FORE_SCHEMECOLOR_INDEX" val="14"/>
  <p:tag name="KSO_WM_UNI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0.xml><?xml version="1.0" encoding="utf-8"?>
<p:tagLst xmlns:p="http://schemas.openxmlformats.org/presentationml/2006/main">
  <p:tag name="KSO_WM_UNIT_TIMELINE_IDINGROUP" val="3"/>
  <p:tag name="KSO_WM_UNIT_TIMELINE_EMPHASIS_ID" val="3"/>
  <p:tag name="KSO_WM_UNIT_PRESET_TEXT" val="简单地描述该时间点发生的一些事件"/>
  <p:tag name="KSO_WM_UNIT_VALUE" val="22"/>
  <p:tag name="KSO_WM_UNIT_HIGHLIGHT" val="0"/>
  <p:tag name="KSO_WM_UNIT_COMPATIBLE" val="0"/>
  <p:tag name="KSO_WM_DIAGRAM_GROUP_CODE" val="m1-1"/>
  <p:tag name="KSO_WM_UNIT_TYPE" val="m_h_f"/>
  <p:tag name="KSO_WM_UNIT_INDEX" val="1_1_1"/>
  <p:tag name="KSO_WM_UNIT_ID" val="diagram20191592_8*m_h_f*1_1_1"/>
  <p:tag name="KSO_WM_TEMPLATE_CATEGORY" val="diagram"/>
  <p:tag name="KSO_WM_TEMPLATE_INDEX" val="20191592"/>
  <p:tag name="KSO_WM_UNIT_LAYERLEVEL" val="1_1_1"/>
  <p:tag name="KSO_WM_TAG_VERSION" val="1.0"/>
  <p:tag name="KSO_WM_BEAUTIFY_FLAG" val="#wm#"/>
  <p:tag name="KSO_WM_UNIT_COLOR_SCHEME_SHAPE_ID" val="39"/>
  <p:tag name="KSO_WM_UNIT_COLOR_SCHEME_PARENT_PAGE" val="0_8"/>
  <p:tag name="KSO_WM_UNIT_USESOURCEFORMAT_APPLY" val="1"/>
</p:tagLst>
</file>

<file path=ppt/tags/tag1371.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1"/>
  <p:tag name="KSO_WM_UNIT_ID" val="diagram20191592_8*m_h_i*1_2_1"/>
  <p:tag name="KSO_WM_TEMPLATE_CATEGORY" val="diagram"/>
  <p:tag name="KSO_WM_TEMPLATE_INDEX" val="20191592"/>
  <p:tag name="KSO_WM_UNIT_LAYERLEVEL" val="1_1_1"/>
  <p:tag name="KSO_WM_TAG_VERSION" val="1.0"/>
  <p:tag name="KSO_WM_BEAUTIFY_FLAG" val="#wm#"/>
  <p:tag name="KSO_WM_UNIT_COLOR_SCHEME_SHAPE_ID" val="19"/>
  <p:tag name="KSO_WM_UNIT_COLOR_SCHEME_PARENT_PAGE" val="0_8"/>
  <p:tag name="KSO_WM_UNIT_FILL_FORE_SCHEMECOLOR_INDEX" val="10"/>
  <p:tag name="KSO_WM_UNIT_FILL_TYPE" val="1"/>
  <p:tag name="KSO_WM_UNIT_USESOURCEFORMAT_APPLY" val="1"/>
</p:tagLst>
</file>

<file path=ppt/tags/tag1372.xml><?xml version="1.0" encoding="utf-8"?>
<p:tagLst xmlns:p="http://schemas.openxmlformats.org/presentationml/2006/main">
  <p:tag name="KSO_WM_UNIT_TIMELINE_IDINGROUP" val="2"/>
  <p:tag name="KSO_WM_UNIT_TIMELINE_EMPHASIS_ID" val="2"/>
  <p:tag name="KSO_WM_UNIT_HIGHLIGHT" val="0"/>
  <p:tag name="KSO_WM_UNIT_COMPATIBLE" val="0"/>
  <p:tag name="KSO_WM_DIAGRAM_GROUP_CODE" val="m1-1"/>
  <p:tag name="KSO_WM_UNIT_TYPE" val="m_h_i"/>
  <p:tag name="KSO_WM_UNIT_INDEX" val="1_2_2"/>
  <p:tag name="KSO_WM_UNIT_ID" val="diagram20191592_8*m_h_i*1_2_2"/>
  <p:tag name="KSO_WM_TEMPLATE_CATEGORY" val="diagram"/>
  <p:tag name="KSO_WM_TEMPLATE_INDEX" val="20191592"/>
  <p:tag name="KSO_WM_UNIT_LAYERLEVEL" val="1_1_1"/>
  <p:tag name="KSO_WM_TAG_VERSION" val="1.0"/>
  <p:tag name="KSO_WM_BEAUTIFY_FLAG" val="#wm#"/>
  <p:tag name="KSO_WM_UNIT_COLOR_SCHEME_SHAPE_ID" val="20"/>
  <p:tag name="KSO_WM_UNIT_COLOR_SCHEME_PARENT_PAGE" val="0_8"/>
  <p:tag name="KSO_WM_UNIT_FILL_FORE_SCHEMECOLOR_INDEX" val="10"/>
  <p:tag name="KSO_WM_UNIT_FILL_TYPE" val="1"/>
  <p:tag name="KSO_WM_UNIT_USESOURCEFORMAT_APPLY" val="1"/>
</p:tagLst>
</file>

<file path=ppt/tags/tag1373.xml><?xml version="1.0" encoding="utf-8"?>
<p:tagLst xmlns:p="http://schemas.openxmlformats.org/presentationml/2006/main">
  <p:tag name="KSO_WM_UNIT_TIMELINE_EMPHASIS_ID" val="6"/>
  <p:tag name="KSO_WM_UNIT_HIGHLIGHT" val="0"/>
  <p:tag name="KSO_WM_UNIT_COMPATIBLE" val="0"/>
  <p:tag name="KSO_WM_DIAGRAM_GROUP_CODE" val="m1-1"/>
  <p:tag name="KSO_WM_UNIT_TYPE" val="m_h_i"/>
  <p:tag name="KSO_WM_UNIT_INDEX" val="1_2_3"/>
  <p:tag name="KSO_WM_UNIT_ID" val="diagram20191592_8*m_h_i*1_2_3"/>
  <p:tag name="KSO_WM_TEMPLATE_CATEGORY" val="diagram"/>
  <p:tag name="KSO_WM_TEMPLATE_INDEX" val="20191592"/>
  <p:tag name="KSO_WM_UNIT_LAYERLEVEL" val="1_1_1"/>
  <p:tag name="KSO_WM_TAG_VERSION" val="1.0"/>
  <p:tag name="KSO_WM_BEAUTIFY_FLAG" val="#wm#"/>
  <p:tag name="KSO_WM_UNIT_COLOR_SCHEME_SHAPE_ID" val="34"/>
  <p:tag name="KSO_WM_UNIT_COLOR_SCHEME_PARENT_PAGE" val="0_8"/>
  <p:tag name="KSO_WM_UNIT_FILL_FORE_SCHEMECOLOR_INDEX" val="14"/>
  <p:tag name="KSO_WM_UNIT_FILL_TYPE" val="1"/>
  <p:tag name="KSO_WM_UNIT_USESOURCEFORMAT_APPLY" val="1"/>
</p:tagLst>
</file>

<file path=ppt/tags/tag1374.xml><?xml version="1.0" encoding="utf-8"?>
<p:tagLst xmlns:p="http://schemas.openxmlformats.org/presentationml/2006/main">
  <p:tag name="KSO_WM_UNIT_TIMELINE_IDINGROUP" val="3"/>
  <p:tag name="KSO_WM_UNIT_TIMELINE_EMPHASIS_ID" val="3"/>
  <p:tag name="KSO_WM_UNIT_PRESET_TEXT" val="简单地描述该时间点发生的一些事件"/>
  <p:tag name="KSO_WM_UNIT_VALUE" val="22"/>
  <p:tag name="KSO_WM_UNIT_HIGHLIGHT" val="0"/>
  <p:tag name="KSO_WM_UNIT_COMPATIBLE" val="0"/>
  <p:tag name="KSO_WM_DIAGRAM_GROUP_CODE" val="m1-1"/>
  <p:tag name="KSO_WM_UNIT_TYPE" val="m_h_f"/>
  <p:tag name="KSO_WM_UNIT_INDEX" val="1_2_1"/>
  <p:tag name="KSO_WM_UNIT_ID" val="diagram20191592_8*m_h_f*1_2_1"/>
  <p:tag name="KSO_WM_TEMPLATE_CATEGORY" val="diagram"/>
  <p:tag name="KSO_WM_TEMPLATE_INDEX" val="20191592"/>
  <p:tag name="KSO_WM_UNIT_LAYERLEVEL" val="1_1_1"/>
  <p:tag name="KSO_WM_TAG_VERSION" val="1.0"/>
  <p:tag name="KSO_WM_BEAUTIFY_FLAG" val="#wm#"/>
  <p:tag name="KSO_WM_UNIT_COLOR_SCHEME_SHAPE_ID" val="41"/>
  <p:tag name="KSO_WM_UNIT_COLOR_SCHEME_PARENT_PAGE" val="0_8"/>
  <p:tag name="KSO_WM_UNIT_USESOURCEFORMAT_APPLY" val="1"/>
</p:tagLst>
</file>

<file path=ppt/tags/tag1375.xml><?xml version="1.0" encoding="utf-8"?>
<p:tagLst xmlns:p="http://schemas.openxmlformats.org/presentationml/2006/main">
  <p:tag name="KSO_WM_UNIT_TIMELINE_EMPHASIS_ID" val="1"/>
  <p:tag name="KSO_WM_UNIT_HIGHLIGHT" val="0"/>
  <p:tag name="KSO_WM_UNIT_COMPATIBLE" val="0"/>
  <p:tag name="KSO_WM_DIAGRAM_GROUP_CODE" val="m1-1"/>
  <p:tag name="KSO_WM_UNIT_TYPE" val="m_i"/>
  <p:tag name="KSO_WM_UNIT_INDEX" val="1_1"/>
  <p:tag name="KSO_WM_UNIT_ID" val="diagram20191592_8*m_i*1_1"/>
  <p:tag name="KSO_WM_TEMPLATE_CATEGORY" val="diagram"/>
  <p:tag name="KSO_WM_TEMPLATE_INDEX" val="20191592"/>
  <p:tag name="KSO_WM_UNIT_LAYERLEVEL" val="1_1"/>
  <p:tag name="KSO_WM_TAG_VERSION" val="1.0"/>
  <p:tag name="KSO_WM_BEAUTIFY_FLAG" val="#wm#"/>
  <p:tag name="KSO_WM_UNIT_COLOR_SCHEME_SHAPE_ID" val="21"/>
  <p:tag name="KSO_WM_UNIT_COLOR_SCHEME_PARENT_PAGE" val="0_8"/>
  <p:tag name="KSO_WM_UNIT_FILL_FORE_SCHEMECOLOR_INDEX" val="16"/>
  <p:tag name="KSO_WM_UNIT_FILL_TYPE" val="1"/>
  <p:tag name="KSO_WM_UNIT_TEXT_FILL_FORE_SCHEMECOLOR_INDEX" val="2"/>
  <p:tag name="KSO_WM_UNIT_TEXT_FILL_TYPE" val="1"/>
  <p:tag name="KSO_WM_UNIT_USESOURCEFORMAT_APPLY" val="1"/>
</p:tagLst>
</file>

<file path=ppt/tags/tag1376.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1"/>
  <p:tag name="KSO_WM_UNIT_ID" val="diagram20191592_8*m_h_i*1_1_1"/>
  <p:tag name="KSO_WM_TEMPLATE_CATEGORY" val="diagram"/>
  <p:tag name="KSO_WM_TEMPLATE_INDEX" val="20191592"/>
  <p:tag name="KSO_WM_UNIT_LAYERLEVEL" val="1_1_1"/>
  <p:tag name="KSO_WM_TAG_VERSION" val="1.0"/>
  <p:tag name="KSO_WM_BEAUTIFY_FLAG" val="#wm#"/>
  <p:tag name="KSO_WM_UNIT_COLOR_SCHEME_SHAPE_ID" val="13"/>
  <p:tag name="KSO_WM_UNIT_COLOR_SCHEME_PARENT_PAGE" val="0_8"/>
  <p:tag name="KSO_WM_UNIT_FILL_FORE_SCHEMECOLOR_INDEX" val="9"/>
  <p:tag name="KSO_WM_UNIT_FILL_TYPE" val="1"/>
  <p:tag name="KSO_WM_UNIT_USESOURCEFORMAT_APPLY" val="1"/>
</p:tagLst>
</file>

<file path=ppt/tags/tag1377.xml><?xml version="1.0" encoding="utf-8"?>
<p:tagLst xmlns:p="http://schemas.openxmlformats.org/presentationml/2006/main">
  <p:tag name="KSO_WM_UNIT_TIMELINE_IDINGROUP" val="2"/>
  <p:tag name="KSO_WM_UNIT_TIMELINE_EMPHASIS_ID" val="2"/>
  <p:tag name="KSO_WM_UNIT_HIGHLIGHT" val="0"/>
  <p:tag name="KSO_WM_UNIT_COMPATIBLE" val="0"/>
  <p:tag name="KSO_WM_DIAGRAM_GROUP_CODE" val="m1-1"/>
  <p:tag name="KSO_WM_UNIT_TYPE" val="m_h_i"/>
  <p:tag name="KSO_WM_UNIT_INDEX" val="1_1_2"/>
  <p:tag name="KSO_WM_UNIT_ID" val="diagram20191592_8*m_h_i*1_1_2"/>
  <p:tag name="KSO_WM_TEMPLATE_CATEGORY" val="diagram"/>
  <p:tag name="KSO_WM_TEMPLATE_INDEX" val="20191592"/>
  <p:tag name="KSO_WM_UNIT_LAYERLEVEL" val="1_1_1"/>
  <p:tag name="KSO_WM_TAG_VERSION" val="1.0"/>
  <p:tag name="KSO_WM_BEAUTIFY_FLAG" val="#wm#"/>
  <p:tag name="KSO_WM_UNIT_COLOR_SCHEME_SHAPE_ID" val="14"/>
  <p:tag name="KSO_WM_UNIT_COLOR_SCHEME_PARENT_PAGE" val="0_8"/>
  <p:tag name="KSO_WM_UNIT_FILL_FORE_SCHEMECOLOR_INDEX" val="9"/>
  <p:tag name="KSO_WM_UNIT_FILL_TYPE" val="1"/>
  <p:tag name="KSO_WM_UNIT_USESOURCEFORMAT_APPLY" val="1"/>
</p:tagLst>
</file>

<file path=ppt/tags/tag1378.xml><?xml version="1.0" encoding="utf-8"?>
<p:tagLst xmlns:p="http://schemas.openxmlformats.org/presentationml/2006/main">
  <p:tag name="KSO_WM_UNIT_TIMELINE_EMPHASIS_ID" val="6"/>
  <p:tag name="KSO_WM_UNIT_HIGHLIGHT" val="0"/>
  <p:tag name="KSO_WM_UNIT_COMPATIBLE" val="0"/>
  <p:tag name="KSO_WM_DIAGRAM_GROUP_CODE" val="m1-1"/>
  <p:tag name="KSO_WM_UNIT_TYPE" val="m_h_i"/>
  <p:tag name="KSO_WM_UNIT_INDEX" val="1_1_3"/>
  <p:tag name="KSO_WM_UNIT_ID" val="diagram20191592_8*m_h_i*1_1_3"/>
  <p:tag name="KSO_WM_TEMPLATE_CATEGORY" val="diagram"/>
  <p:tag name="KSO_WM_TEMPLATE_INDEX" val="20191592"/>
  <p:tag name="KSO_WM_UNIT_LAYERLEVEL" val="1_1_1"/>
  <p:tag name="KSO_WM_TAG_VERSION" val="1.0"/>
  <p:tag name="KSO_WM_BEAUTIFY_FLAG" val="#wm#"/>
  <p:tag name="KSO_WM_UNIT_COLOR_SCHEME_SHAPE_ID" val="33"/>
  <p:tag name="KSO_WM_UNIT_COLOR_SCHEME_PARENT_PAGE" val="0_8"/>
  <p:tag name="KSO_WM_UNIT_FILL_FORE_SCHEMECOLOR_INDEX" val="14"/>
  <p:tag name="KSO_WM_UNIT_FILL_TYPE" val="1"/>
  <p:tag name="KSO_WM_UNIT_USESOURCEFORMAT_APPLY" val="1"/>
</p:tagLst>
</file>

<file path=ppt/tags/tag1379.xml><?xml version="1.0" encoding="utf-8"?>
<p:tagLst xmlns:p="http://schemas.openxmlformats.org/presentationml/2006/main">
  <p:tag name="KSO_WM_UNIT_TIMELINE_IDINGROUP" val="3"/>
  <p:tag name="KSO_WM_UNIT_TIMELINE_EMPHASIS_ID" val="3"/>
  <p:tag name="KSO_WM_UNIT_PRESET_TEXT" val="简单地描述该时间点发生的一些事件"/>
  <p:tag name="KSO_WM_UNIT_VALUE" val="22"/>
  <p:tag name="KSO_WM_UNIT_HIGHLIGHT" val="0"/>
  <p:tag name="KSO_WM_UNIT_COMPATIBLE" val="0"/>
  <p:tag name="KSO_WM_DIAGRAM_GROUP_CODE" val="m1-1"/>
  <p:tag name="KSO_WM_UNIT_TYPE" val="m_h_f"/>
  <p:tag name="KSO_WM_UNIT_INDEX" val="1_1_1"/>
  <p:tag name="KSO_WM_UNIT_ID" val="diagram20191592_8*m_h_f*1_1_1"/>
  <p:tag name="KSO_WM_TEMPLATE_CATEGORY" val="diagram"/>
  <p:tag name="KSO_WM_TEMPLATE_INDEX" val="20191592"/>
  <p:tag name="KSO_WM_UNIT_LAYERLEVEL" val="1_1_1"/>
  <p:tag name="KSO_WM_TAG_VERSION" val="1.0"/>
  <p:tag name="KSO_WM_BEAUTIFY_FLAG" val="#wm#"/>
  <p:tag name="KSO_WM_UNIT_COLOR_SCHEME_SHAPE_ID" val="39"/>
  <p:tag name="KSO_WM_UNIT_COLOR_SCHEME_PARENT_PAGE" val="0_8"/>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0.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1381.xml><?xml version="1.0" encoding="utf-8"?>
<p:tagLst xmlns:p="http://schemas.openxmlformats.org/presentationml/2006/main">
  <p:tag name="KSO_WM_UNIT_TIMELINE_EMPHASIS_ID" val="6"/>
  <p:tag name="KSO_WM_UNIT_HIGHLIGHT" val="0"/>
  <p:tag name="KSO_WM_UNIT_COMPATIBLE" val="0"/>
  <p:tag name="KSO_WM_DIAGRAM_GROUP_CODE" val="m1-1"/>
  <p:tag name="KSO_WM_UNIT_TYPE" val="m_h_i"/>
  <p:tag name="KSO_WM_UNIT_INDEX" val="1_1_3"/>
  <p:tag name="KSO_WM_UNIT_ID" val="diagram20191592_8*m_h_i*1_1_3"/>
  <p:tag name="KSO_WM_TEMPLATE_CATEGORY" val="diagram"/>
  <p:tag name="KSO_WM_TEMPLATE_INDEX" val="20191592"/>
  <p:tag name="KSO_WM_UNIT_LAYERLEVEL" val="1_1_1"/>
  <p:tag name="KSO_WM_TAG_VERSION" val="1.0"/>
  <p:tag name="KSO_WM_BEAUTIFY_FLAG" val="#wm#"/>
  <p:tag name="KSO_WM_UNIT_COLOR_SCHEME_SHAPE_ID" val="33"/>
  <p:tag name="KSO_WM_UNIT_COLOR_SCHEME_PARENT_PAGE" val="0_8"/>
  <p:tag name="KSO_WM_UNIT_FILL_FORE_SCHEMECOLOR_INDEX" val="14"/>
  <p:tag name="KSO_WM_UNIT_FILL_TYPE" val="1"/>
  <p:tag name="KSO_WM_UNIT_USESOURCEFORMAT_APPLY" val="1"/>
</p:tagLst>
</file>

<file path=ppt/tags/tag1382.xml><?xml version="1.0" encoding="utf-8"?>
<p:tagLst xmlns:p="http://schemas.openxmlformats.org/presentationml/2006/main">
  <p:tag name="KSO_WM_UNIT_TIMELINE_EMPHASIS_ID" val="6"/>
  <p:tag name="KSO_WM_UNIT_HIGHLIGHT" val="0"/>
  <p:tag name="KSO_WM_UNIT_COMPATIBLE" val="0"/>
  <p:tag name="KSO_WM_DIAGRAM_GROUP_CODE" val="m1-1"/>
  <p:tag name="KSO_WM_UNIT_TYPE" val="m_h_i"/>
  <p:tag name="KSO_WM_UNIT_INDEX" val="1_1_3"/>
  <p:tag name="KSO_WM_UNIT_ID" val="diagram20191592_8*m_h_i*1_1_3"/>
  <p:tag name="KSO_WM_TEMPLATE_CATEGORY" val="diagram"/>
  <p:tag name="KSO_WM_TEMPLATE_INDEX" val="20191592"/>
  <p:tag name="KSO_WM_UNIT_LAYERLEVEL" val="1_1_1"/>
  <p:tag name="KSO_WM_TAG_VERSION" val="1.0"/>
  <p:tag name="KSO_WM_BEAUTIFY_FLAG" val="#wm#"/>
  <p:tag name="KSO_WM_UNIT_COLOR_SCHEME_SHAPE_ID" val="33"/>
  <p:tag name="KSO_WM_UNIT_COLOR_SCHEME_PARENT_PAGE" val="0_8"/>
  <p:tag name="KSO_WM_UNIT_FILL_FORE_SCHEMECOLOR_INDEX" val="14"/>
  <p:tag name="KSO_WM_UNIT_FILL_TYPE" val="1"/>
  <p:tag name="KSO_WM_UNIT_USESOURCEFORMAT_APPLY" val="1"/>
</p:tagLst>
</file>

<file path=ppt/tags/tag138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385.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h_i"/>
  <p:tag name="KSO_WM_UNIT_INDEX" val="1_1_1"/>
  <p:tag name="KSO_WM_UNIT_ID" val="diagram20168787_1*l_h_i*1_1_1"/>
  <p:tag name="KSO_WM_UNIT_LAYERLEVEL" val="1_1_1"/>
  <p:tag name="KSO_WM_DIAGRAM_GROUP_CODE" val="l1-1"/>
  <p:tag name="KSO_WM_UNIT_LINE_FORE_SCHEMECOLOR_INDEX" val="14"/>
  <p:tag name="KSO_WM_UNIT_LINE_FILL_TYPE" val="2"/>
  <p:tag name="KSO_WM_UNIT_TEXT_FILL_FORE_SCHEMECOLOR_INDEX" val="14"/>
  <p:tag name="KSO_WM_UNIT_TEXT_FILL_TYPE" val="1"/>
  <p:tag name="KSO_WM_UNIT_USESOURCEFORMAT_APPLY" val="1"/>
</p:tagLst>
</file>

<file path=ppt/tags/tag1386.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h_f"/>
  <p:tag name="KSO_WM_UNIT_INDEX" val="1_1_1"/>
  <p:tag name="KSO_WM_UNIT_LAYERLEVEL" val="1_1_1"/>
  <p:tag name="KSO_WM_UNIT_VALUE" val="100"/>
  <p:tag name="KSO_WM_UNIT_HIGHLIGHT" val="0"/>
  <p:tag name="KSO_WM_UNIT_COMPATIBLE" val="0"/>
  <p:tag name="KSO_WM_UNIT_CLEAR" val="0"/>
  <p:tag name="KSO_WM_UNIT_PRESET_TEXT_INDEX" val="5"/>
  <p:tag name="KSO_WM_UNIT_PRESET_TEXT_LEN" val="124"/>
  <p:tag name="KSO_WM_DIAGRAM_GROUP_CODE" val="l1-1"/>
  <p:tag name="KSO_WM_UNIT_ID" val="diagram20168787_1*l_h_f*1_1_1"/>
  <p:tag name="KSO_WM_UNIT_TEXT_FILL_FORE_SCHEMECOLOR_INDEX" val="14"/>
  <p:tag name="KSO_WM_UNIT_TEXT_FILL_TYPE" val="1"/>
  <p:tag name="KSO_WM_UNIT_USESOURCEFORMAT_APPLY" val="1"/>
</p:tagLst>
</file>

<file path=ppt/tags/tag1387.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1"/>
  <p:tag name="KSO_WM_UNIT_ID" val="diagram20168787_1*l_i*1_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388.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2"/>
  <p:tag name="KSO_WM_UNIT_ID" val="diagram20168787_1*l_i*1_2"/>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389.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3"/>
  <p:tag name="KSO_WM_UNIT_ID" val="diagram20168787_1*l_i*1_3"/>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0.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4"/>
  <p:tag name="KSO_WM_UNIT_ID" val="diagram20168787_1*l_i*1_4"/>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391.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5"/>
  <p:tag name="KSO_WM_UNIT_ID" val="diagram20168787_1*l_i*1_5"/>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392.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6"/>
  <p:tag name="KSO_WM_UNIT_ID" val="diagram20168787_1*l_i*1_6"/>
  <p:tag name="KSO_WM_UNIT_LAYERLEVEL" val="1_1"/>
  <p:tag name="KSO_WM_DIAGRAM_GROUP_CODE" val="l1-1"/>
  <p:tag name="KSO_WM_UNIT_TEXT_FILL_FORE_SCHEMECOLOR_INDEX" val="14"/>
  <p:tag name="KSO_WM_UNIT_TEXT_FILL_TYPE" val="1"/>
  <p:tag name="KSO_WM_UNIT_USESOURCEFORMAT_APPLY" val="1"/>
</p:tagLst>
</file>

<file path=ppt/tags/tag1393.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7"/>
  <p:tag name="KSO_WM_UNIT_ID" val="diagram20168787_1*l_i*1_7"/>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394.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8"/>
  <p:tag name="KSO_WM_UNIT_ID" val="diagram20168787_1*l_i*1_8"/>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395.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9"/>
  <p:tag name="KSO_WM_UNIT_ID" val="diagram20168787_1*l_i*1_9"/>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396.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10"/>
  <p:tag name="KSO_WM_UNIT_ID" val="diagram20168787_1*l_i*1_10"/>
  <p:tag name="KSO_WM_UNIT_LAYERLEVEL" val="1_1"/>
  <p:tag name="KSO_WM_DIAGRAM_GROUP_CODE" val="l1-1"/>
  <p:tag name="KSO_WM_UNIT_TEXT_FILL_FORE_SCHEMECOLOR_INDEX" val="14"/>
  <p:tag name="KSO_WM_UNIT_TEXT_FILL_TYPE" val="1"/>
  <p:tag name="KSO_WM_UNIT_USESOURCEFORMAT_APPLY" val="1"/>
</p:tagLst>
</file>

<file path=ppt/tags/tag1397.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11"/>
  <p:tag name="KSO_WM_UNIT_ID" val="diagram20168787_1*l_i*1_11"/>
  <p:tag name="KSO_WM_UNIT_LAYERLEVEL" val="1_1"/>
  <p:tag name="KSO_WM_DIAGRAM_GROUP_CODE" val="l1-1"/>
  <p:tag name="KSO_WM_UNIT_TEXT_FILL_FORE_SCHEMECOLOR_INDEX" val="14"/>
  <p:tag name="KSO_WM_UNIT_TEXT_FILL_TYPE" val="1"/>
  <p:tag name="KSO_WM_UNIT_USESOURCEFORMAT_APPLY" val="1"/>
</p:tagLst>
</file>

<file path=ppt/tags/tag1398.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12"/>
  <p:tag name="KSO_WM_UNIT_ID" val="diagram20168787_1*l_i*1_12"/>
  <p:tag name="KSO_WM_UNIT_LAYERLEVEL" val="1_1"/>
  <p:tag name="KSO_WM_DIAGRAM_GROUP_CODE" val="l1-1"/>
  <p:tag name="KSO_WM_UNIT_TEXT_FILL_FORE_SCHEMECOLOR_INDEX" val="14"/>
  <p:tag name="KSO_WM_UNIT_TEXT_FILL_TYPE" val="1"/>
  <p:tag name="KSO_WM_UNIT_USESOURCEFORMAT_APPLY" val="1"/>
</p:tagLst>
</file>

<file path=ppt/tags/tag1399.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13"/>
  <p:tag name="KSO_WM_UNIT_ID" val="diagram20168787_1*l_i*1_13"/>
  <p:tag name="KSO_WM_UNIT_LAYERLEVEL" val="1_1"/>
  <p:tag name="KSO_WM_DIAGRAM_GROUP_CODE" val="l1-1"/>
  <p:tag name="KSO_WM_UNIT_TEXT_FILL_FORE_SCHEMECOLOR_INDEX" val="14"/>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0.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14"/>
  <p:tag name="KSO_WM_UNIT_ID" val="diagram20168787_1*l_i*1_14"/>
  <p:tag name="KSO_WM_UNIT_LAYERLEVEL" val="1_1"/>
  <p:tag name="KSO_WM_DIAGRAM_GROUP_CODE" val="l1-1"/>
  <p:tag name="KSO_WM_UNIT_TEXT_FILL_FORE_SCHEMECOLOR_INDEX" val="14"/>
  <p:tag name="KSO_WM_UNIT_TEXT_FILL_TYPE" val="1"/>
  <p:tag name="KSO_WM_UNIT_USESOURCEFORMAT_APPLY" val="1"/>
</p:tagLst>
</file>

<file path=ppt/tags/tag1401.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15"/>
  <p:tag name="KSO_WM_UNIT_ID" val="diagram20168787_1*l_i*1_15"/>
  <p:tag name="KSO_WM_UNIT_LAYERLEVEL" val="1_1"/>
  <p:tag name="KSO_WM_DIAGRAM_GROUP_CODE" val="l1-1"/>
  <p:tag name="KSO_WM_UNIT_TEXT_FILL_FORE_SCHEMECOLOR_INDEX" val="14"/>
  <p:tag name="KSO_WM_UNIT_TEXT_FILL_TYPE" val="1"/>
  <p:tag name="KSO_WM_UNIT_USESOURCEFORMAT_APPLY" val="1"/>
</p:tagLst>
</file>

<file path=ppt/tags/tag1402.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16"/>
  <p:tag name="KSO_WM_UNIT_ID" val="diagram20168787_1*l_i*1_16"/>
  <p:tag name="KSO_WM_UNIT_LAYERLEVEL" val="1_1"/>
  <p:tag name="KSO_WM_DIAGRAM_GROUP_CODE" val="l1-1"/>
  <p:tag name="KSO_WM_UNIT_TEXT_FILL_FORE_SCHEMECOLOR_INDEX" val="14"/>
  <p:tag name="KSO_WM_UNIT_TEXT_FILL_TYPE" val="1"/>
  <p:tag name="KSO_WM_UNIT_USESOURCEFORMAT_APPLY" val="1"/>
</p:tagLst>
</file>

<file path=ppt/tags/tag1403.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17"/>
  <p:tag name="KSO_WM_UNIT_ID" val="diagram20168787_1*l_i*1_17"/>
  <p:tag name="KSO_WM_UNIT_LAYERLEVEL" val="1_1"/>
  <p:tag name="KSO_WM_DIAGRAM_GROUP_CODE" val="l1-1"/>
  <p:tag name="KSO_WM_UNIT_TEXT_FILL_FORE_SCHEMECOLOR_INDEX" val="14"/>
  <p:tag name="KSO_WM_UNIT_TEXT_FILL_TYPE" val="1"/>
  <p:tag name="KSO_WM_UNIT_USESOURCEFORMAT_APPLY" val="1"/>
</p:tagLst>
</file>

<file path=ppt/tags/tag1404.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18"/>
  <p:tag name="KSO_WM_UNIT_ID" val="diagram20168787_1*l_i*1_18"/>
  <p:tag name="KSO_WM_UNIT_LAYERLEVEL" val="1_1"/>
  <p:tag name="KSO_WM_DIAGRAM_GROUP_CODE" val="l1-1"/>
  <p:tag name="KSO_WM_UNIT_TEXT_FILL_FORE_SCHEMECOLOR_INDEX" val="14"/>
  <p:tag name="KSO_WM_UNIT_TEXT_FILL_TYPE" val="1"/>
  <p:tag name="KSO_WM_UNIT_USESOURCEFORMAT_APPLY" val="1"/>
</p:tagLst>
</file>

<file path=ppt/tags/tag1405.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19"/>
  <p:tag name="KSO_WM_UNIT_ID" val="diagram20168787_1*l_i*1_19"/>
  <p:tag name="KSO_WM_UNIT_LAYERLEVEL" val="1_1"/>
  <p:tag name="KSO_WM_DIAGRAM_GROUP_CODE" val="l1-1"/>
  <p:tag name="KSO_WM_UNIT_TEXT_FILL_FORE_SCHEMECOLOR_INDEX" val="14"/>
  <p:tag name="KSO_WM_UNIT_TEXT_FILL_TYPE" val="1"/>
  <p:tag name="KSO_WM_UNIT_USESOURCEFORMAT_APPLY" val="1"/>
</p:tagLst>
</file>

<file path=ppt/tags/tag1406.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20"/>
  <p:tag name="KSO_WM_UNIT_ID" val="diagram20168787_1*l_i*1_20"/>
  <p:tag name="KSO_WM_UNIT_LAYERLEVEL" val="1_1"/>
  <p:tag name="KSO_WM_DIAGRAM_GROUP_CODE" val="l1-1"/>
  <p:tag name="KSO_WM_UNIT_TEXT_FILL_FORE_SCHEMECOLOR_INDEX" val="14"/>
  <p:tag name="KSO_WM_UNIT_TEXT_FILL_TYPE" val="1"/>
  <p:tag name="KSO_WM_UNIT_USESOURCEFORMAT_APPLY" val="1"/>
</p:tagLst>
</file>

<file path=ppt/tags/tag1407.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21"/>
  <p:tag name="KSO_WM_UNIT_ID" val="diagram20168787_1*l_i*1_21"/>
  <p:tag name="KSO_WM_UNIT_LAYERLEVEL" val="1_1"/>
  <p:tag name="KSO_WM_DIAGRAM_GROUP_CODE" val="l1-1"/>
  <p:tag name="KSO_WM_UNIT_TEXT_FILL_FORE_SCHEMECOLOR_INDEX" val="14"/>
  <p:tag name="KSO_WM_UNIT_TEXT_FILL_TYPE" val="1"/>
  <p:tag name="KSO_WM_UNIT_USESOURCEFORMAT_APPLY" val="1"/>
</p:tagLst>
</file>

<file path=ppt/tags/tag1408.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22"/>
  <p:tag name="KSO_WM_UNIT_ID" val="diagram20168787_1*l_i*1_22"/>
  <p:tag name="KSO_WM_UNIT_LAYERLEVEL" val="1_1"/>
  <p:tag name="KSO_WM_DIAGRAM_GROUP_CODE" val="l1-1"/>
  <p:tag name="KSO_WM_UNIT_TEXT_FILL_FORE_SCHEMECOLOR_INDEX" val="14"/>
  <p:tag name="KSO_WM_UNIT_TEXT_FILL_TYPE" val="1"/>
  <p:tag name="KSO_WM_UNIT_USESOURCEFORMAT_APPLY" val="1"/>
</p:tagLst>
</file>

<file path=ppt/tags/tag1409.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23"/>
  <p:tag name="KSO_WM_UNIT_ID" val="diagram20168787_1*l_i*1_23"/>
  <p:tag name="KSO_WM_UNIT_LAYERLEVEL" val="1_1"/>
  <p:tag name="KSO_WM_DIAGRAM_GROUP_CODE" val="l1-1"/>
  <p:tag name="KSO_WM_UNIT_TEXT_FILL_FORE_SCHEMECOLOR_INDEX" val="14"/>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0.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24"/>
  <p:tag name="KSO_WM_UNIT_ID" val="diagram20168787_1*l_i*1_24"/>
  <p:tag name="KSO_WM_UNIT_LAYERLEVEL" val="1_1"/>
  <p:tag name="KSO_WM_DIAGRAM_GROUP_CODE" val="l1-1"/>
  <p:tag name="KSO_WM_UNIT_TEXT_FILL_FORE_SCHEMECOLOR_INDEX" val="14"/>
  <p:tag name="KSO_WM_UNIT_TEXT_FILL_TYPE" val="1"/>
  <p:tag name="KSO_WM_UNIT_USESOURCEFORMAT_APPLY" val="1"/>
</p:tagLst>
</file>

<file path=ppt/tags/tag1411.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25"/>
  <p:tag name="KSO_WM_UNIT_ID" val="diagram20168787_1*l_i*1_25"/>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12.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26"/>
  <p:tag name="KSO_WM_UNIT_ID" val="diagram20168787_1*l_i*1_26"/>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13.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27"/>
  <p:tag name="KSO_WM_UNIT_ID" val="diagram20168787_1*l_i*1_27"/>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14.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28"/>
  <p:tag name="KSO_WM_UNIT_ID" val="diagram20168787_1*l_i*1_28"/>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15.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29"/>
  <p:tag name="KSO_WM_UNIT_ID" val="diagram20168787_1*l_i*1_29"/>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16.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30"/>
  <p:tag name="KSO_WM_UNIT_ID" val="diagram20168787_1*l_i*1_30"/>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17.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31"/>
  <p:tag name="KSO_WM_UNIT_ID" val="diagram20168787_1*l_i*1_31"/>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18.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32"/>
  <p:tag name="KSO_WM_UNIT_ID" val="diagram20168787_1*l_i*1_32"/>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19.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33"/>
  <p:tag name="KSO_WM_UNIT_ID" val="diagram20168787_1*l_i*1_33"/>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0.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34"/>
  <p:tag name="KSO_WM_UNIT_ID" val="diagram20168787_1*l_i*1_34"/>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21.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35"/>
  <p:tag name="KSO_WM_UNIT_ID" val="diagram20168787_1*l_i*1_35"/>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22.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36"/>
  <p:tag name="KSO_WM_UNIT_ID" val="diagram20168787_1*l_i*1_36"/>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23.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37"/>
  <p:tag name="KSO_WM_UNIT_ID" val="diagram20168787_1*l_i*1_37"/>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24.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38"/>
  <p:tag name="KSO_WM_UNIT_ID" val="diagram20168787_1*l_i*1_38"/>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25.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39"/>
  <p:tag name="KSO_WM_UNIT_ID" val="diagram20168787_1*l_i*1_39"/>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26.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40"/>
  <p:tag name="KSO_WM_UNIT_ID" val="diagram20168787_1*l_i*1_40"/>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27.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41"/>
  <p:tag name="KSO_WM_UNIT_ID" val="diagram20168787_1*l_i*1_41"/>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28.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42"/>
  <p:tag name="KSO_WM_UNIT_ID" val="diagram20168787_1*l_i*1_42"/>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29.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43"/>
  <p:tag name="KSO_WM_UNIT_ID" val="diagram20168787_1*l_i*1_43"/>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30.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44"/>
  <p:tag name="KSO_WM_UNIT_ID" val="diagram20168787_1*l_i*1_44"/>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31.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45"/>
  <p:tag name="KSO_WM_UNIT_ID" val="diagram20168787_1*l_i*1_45"/>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32.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46"/>
  <p:tag name="KSO_WM_UNIT_ID" val="diagram20168787_1*l_i*1_46"/>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33.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47"/>
  <p:tag name="KSO_WM_UNIT_ID" val="diagram20168787_1*l_i*1_47"/>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34.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48"/>
  <p:tag name="KSO_WM_UNIT_ID" val="diagram20168787_1*l_i*1_48"/>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35.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49"/>
  <p:tag name="KSO_WM_UNIT_ID" val="diagram20168787_1*l_i*1_49"/>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36.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i"/>
  <p:tag name="KSO_WM_UNIT_INDEX" val="1_50"/>
  <p:tag name="KSO_WM_UNIT_ID" val="diagram20168787_1*l_i*1_50"/>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Lst>
</file>

<file path=ppt/tags/tag143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438.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0_1*i*4"/>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0_1*i*5"/>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0_1*i*6"/>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90_1*i*8"/>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90_1*i*9"/>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90_1*i*10"/>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144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23_4*m_h_i*1_2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23_4*m_h_i*1_2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23_4*m_h_i*1_2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45.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1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23_4*m_h_i*1_3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423_4*m_h_i*1_3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423_4*m_h_i*1_3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23_4*m_h_i*1_1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23_4*m_h_i*1_1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423_4*m_h_i*1_1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01423_4*m_h_z*1_2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01423_4*m_h_z*1_3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423_4*m_h_z*1_4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423_4*m_h_i*1_5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1423_4*m_h_i*1_5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1423_4*m_h_i*1_5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5_1"/>
  <p:tag name="KSO_WM_UNIT_ID" val="diagram20201423_4*m_h_z*1_5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423_4*m_h_i*1_1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423_4*m_h_i*1_2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65.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23_4*m_h_a*1_1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66.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23_4*m_h_a*1_2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67.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23_4*m_h_a*1_3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23_4*m_h_i*1_4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423_4*m_h_i*1_4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423_4*m_h_i*1_4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423_4*m_h_i*1_4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72.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23_4*m_h_a*1_4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423_4*m_h_i*1_3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1423_4*m_h_i*1_5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75.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423_4*m_h_a*1_5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76.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1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423_4*m_h_z*1_4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23_4*m_h_i*1_4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423_4*m_h_i*1_4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423_4*m_h_i*1_4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423_4*m_h_i*1_4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82.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23_4*m_h_a*1_4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148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1484.xml><?xml version="1.0" encoding="utf-8"?>
<p:tagLst xmlns:p="http://schemas.openxmlformats.org/presentationml/2006/main">
  <p:tag name="REFSHAPE" val="678797316"/>
</p:tagLst>
</file>

<file path=ppt/tags/tag1485.xml><?xml version="1.0" encoding="utf-8"?>
<p:tagLst xmlns:p="http://schemas.openxmlformats.org/presentationml/2006/main">
  <p:tag name="KSO_WM_TEMPLATE_CATEGORY" val="diagram"/>
  <p:tag name="KSO_WM_TEMPLATE_INDEX" val="20186204"/>
  <p:tag name="KSO_WM_UNIT_TYPE" val="l_h_i"/>
  <p:tag name="KSO_WM_UNIT_INDEX" val="1_1_1"/>
  <p:tag name="KSO_WM_UNIT_ID" val="diagram20186204_3*l_h_i*1_1_1"/>
  <p:tag name="KSO_WM_UNIT_LAYERLEVEL" val="1_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486.xml><?xml version="1.0" encoding="utf-8"?>
<p:tagLst xmlns:p="http://schemas.openxmlformats.org/presentationml/2006/main">
  <p:tag name="KSO_WM_TEMPLATE_CATEGORY" val="diagram"/>
  <p:tag name="KSO_WM_TEMPLATE_INDEX" val="20186204"/>
  <p:tag name="KSO_WM_UNIT_TYPE" val="l_h_i"/>
  <p:tag name="KSO_WM_UNIT_INDEX" val="1_1_2"/>
  <p:tag name="KSO_WM_UNIT_ID" val="diagram20186204_3*l_h_i*1_1_2"/>
  <p:tag name="KSO_WM_UNIT_LAYERLEVEL" val="1_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487.xml><?xml version="1.0" encoding="utf-8"?>
<p:tagLst xmlns:p="http://schemas.openxmlformats.org/presentationml/2006/main">
  <p:tag name="KSO_WM_TEMPLATE_CATEGORY" val="diagram"/>
  <p:tag name="KSO_WM_TEMPLATE_INDEX" val="20186204"/>
  <p:tag name="KSO_WM_UNIT_TYPE" val="l_h_i"/>
  <p:tag name="KSO_WM_UNIT_INDEX" val="1_2_1"/>
  <p:tag name="KSO_WM_UNIT_ID" val="diagram20186204_3*l_h_i*1_2_1"/>
  <p:tag name="KSO_WM_UNIT_LAYERLEVEL" val="1_1_1"/>
  <p:tag name="KSO_WM_BEAUTIFY_FLAG" val="#wm#"/>
  <p:tag name="KSO_WM_TAG_VERSION" val="1.0"/>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488.xml><?xml version="1.0" encoding="utf-8"?>
<p:tagLst xmlns:p="http://schemas.openxmlformats.org/presentationml/2006/main">
  <p:tag name="KSO_WM_TEMPLATE_CATEGORY" val="diagram"/>
  <p:tag name="KSO_WM_TEMPLATE_INDEX" val="20186204"/>
  <p:tag name="KSO_WM_UNIT_TYPE" val="l_h_i"/>
  <p:tag name="KSO_WM_UNIT_INDEX" val="1_2_2"/>
  <p:tag name="KSO_WM_UNIT_ID" val="diagram20186204_3*l_h_i*1_2_2"/>
  <p:tag name="KSO_WM_UNIT_LAYERLEVEL" val="1_1_1"/>
  <p:tag name="KSO_WM_BEAUTIFY_FLAG" val="#wm#"/>
  <p:tag name="KSO_WM_TAG_VERSION" val="1.0"/>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489.xml><?xml version="1.0" encoding="utf-8"?>
<p:tagLst xmlns:p="http://schemas.openxmlformats.org/presentationml/2006/main">
  <p:tag name="KSO_WM_TEMPLATE_CATEGORY" val="diagram"/>
  <p:tag name="KSO_WM_TEMPLATE_INDEX" val="20186204"/>
  <p:tag name="KSO_WM_UNIT_TYPE" val="l_h_i"/>
  <p:tag name="KSO_WM_UNIT_INDEX" val="1_3_1"/>
  <p:tag name="KSO_WM_UNIT_ID" val="diagram20186204_3*l_h_i*1_3_1"/>
  <p:tag name="KSO_WM_UNIT_LAYERLEVEL" val="1_1_1"/>
  <p:tag name="KSO_WM_BEAUTIFY_FLAG" val="#wm#"/>
  <p:tag name="KSO_WM_TAG_VERSION" val="1.0"/>
  <p:tag name="KSO_WM_DIAGRAM_GROUP_CODE" val="l1-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90.xml><?xml version="1.0" encoding="utf-8"?>
<p:tagLst xmlns:p="http://schemas.openxmlformats.org/presentationml/2006/main">
  <p:tag name="KSO_WM_TEMPLATE_CATEGORY" val="diagram"/>
  <p:tag name="KSO_WM_TEMPLATE_INDEX" val="20186204"/>
  <p:tag name="KSO_WM_UNIT_TYPE" val="l_h_i"/>
  <p:tag name="KSO_WM_UNIT_INDEX" val="1_3_2"/>
  <p:tag name="KSO_WM_UNIT_ID" val="diagram20186204_3*l_h_i*1_3_2"/>
  <p:tag name="KSO_WM_UNIT_LAYERLEVEL" val="1_1_1"/>
  <p:tag name="KSO_WM_BEAUTIFY_FLAG" val="#wm#"/>
  <p:tag name="KSO_WM_TAG_VERSION" val="1.0"/>
  <p:tag name="KSO_WM_DIAGRAM_GROUP_CODE" val="l1-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1491.xml><?xml version="1.0" encoding="utf-8"?>
<p:tagLst xmlns:p="http://schemas.openxmlformats.org/presentationml/2006/main">
  <p:tag name="KSO_WM_TEMPLATE_CATEGORY" val="diagram"/>
  <p:tag name="KSO_WM_TEMPLATE_INDEX" val="20186204"/>
  <p:tag name="KSO_WM_UNIT_TYPE" val="l_h_i"/>
  <p:tag name="KSO_WM_UNIT_INDEX" val="1_4_1"/>
  <p:tag name="KSO_WM_UNIT_ID" val="diagram20186204_3*l_h_i*1_4_1"/>
  <p:tag name="KSO_WM_UNIT_LAYERLEVEL" val="1_1_1"/>
  <p:tag name="KSO_WM_BEAUTIFY_FLAG" val="#wm#"/>
  <p:tag name="KSO_WM_TAG_VERSION" val="1.0"/>
  <p:tag name="KSO_WM_DIAGRAM_GROUP_CODE" val="l1-1"/>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1492.xml><?xml version="1.0" encoding="utf-8"?>
<p:tagLst xmlns:p="http://schemas.openxmlformats.org/presentationml/2006/main">
  <p:tag name="KSO_WM_TEMPLATE_CATEGORY" val="diagram"/>
  <p:tag name="KSO_WM_TEMPLATE_INDEX" val="20186204"/>
  <p:tag name="KSO_WM_UNIT_TYPE" val="l_h_i"/>
  <p:tag name="KSO_WM_UNIT_INDEX" val="1_4_2"/>
  <p:tag name="KSO_WM_UNIT_ID" val="diagram20186204_3*l_h_i*1_4_2"/>
  <p:tag name="KSO_WM_UNIT_LAYERLEVEL" val="1_1_1"/>
  <p:tag name="KSO_WM_BEAUTIFY_FLAG" val="#wm#"/>
  <p:tag name="KSO_WM_TAG_VERSION" val="1.0"/>
  <p:tag name="KSO_WM_DIAGRAM_GROUP_CODE" val="l1-1"/>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1493.xml><?xml version="1.0" encoding="utf-8"?>
<p:tagLst xmlns:p="http://schemas.openxmlformats.org/presentationml/2006/main">
  <p:tag name="KSO_WM_TEMPLATE_CATEGORY" val="diagram"/>
  <p:tag name="KSO_WM_TEMPLATE_INDEX" val="20186204"/>
  <p:tag name="KSO_WM_UNIT_TYPE" val="l_h_f"/>
  <p:tag name="KSO_WM_UNIT_INDEX" val="1_1_1"/>
  <p:tag name="KSO_WM_UNIT_ID" val="diagram20186204_3*l_h_f*1_1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
  <p:tag name="KSO_WM_UNIT_LINE_FORE_SCHEMECOLOR_INDEX" val="5"/>
  <p:tag name="KSO_WM_UNIT_LINE_FILL_TYPE" val="2"/>
  <p:tag name="KSO_WM_UNIT_TEXT_FILL_FORE_SCHEMECOLOR_INDEX" val="1"/>
  <p:tag name="KSO_WM_UNIT_TEXT_FILL_TYPE" val="1"/>
  <p:tag name="KSO_WM_UNIT_USESOURCEFORMAT_APPLY" val="1"/>
</p:tagLst>
</file>

<file path=ppt/tags/tag1494.xml><?xml version="1.0" encoding="utf-8"?>
<p:tagLst xmlns:p="http://schemas.openxmlformats.org/presentationml/2006/main">
  <p:tag name="KSO_WM_TEMPLATE_CATEGORY" val="diagram"/>
  <p:tag name="KSO_WM_TEMPLATE_INDEX" val="20186204"/>
  <p:tag name="KSO_WM_UNIT_TYPE" val="l_h_f"/>
  <p:tag name="KSO_WM_UNIT_INDEX" val="1_2_1"/>
  <p:tag name="KSO_WM_UNIT_ID" val="diagram20186204_3*l_h_f*1_2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
  <p:tag name="KSO_WM_UNIT_LINE_FORE_SCHEMECOLOR_INDEX" val="6"/>
  <p:tag name="KSO_WM_UNIT_LINE_FILL_TYPE" val="2"/>
  <p:tag name="KSO_WM_UNIT_TEXT_FILL_FORE_SCHEMECOLOR_INDEX" val="1"/>
  <p:tag name="KSO_WM_UNIT_TEXT_FILL_TYPE" val="1"/>
  <p:tag name="KSO_WM_UNIT_USESOURCEFORMAT_APPLY" val="1"/>
</p:tagLst>
</file>

<file path=ppt/tags/tag1495.xml><?xml version="1.0" encoding="utf-8"?>
<p:tagLst xmlns:p="http://schemas.openxmlformats.org/presentationml/2006/main">
  <p:tag name="KSO_WM_TEMPLATE_CATEGORY" val="diagram"/>
  <p:tag name="KSO_WM_TEMPLATE_INDEX" val="20186204"/>
  <p:tag name="KSO_WM_UNIT_TYPE" val="l_h_f"/>
  <p:tag name="KSO_WM_UNIT_INDEX" val="1_3_1"/>
  <p:tag name="KSO_WM_UNIT_ID" val="diagram20186204_3*l_h_f*1_3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
  <p:tag name="KSO_WM_UNIT_LINE_FORE_SCHEMECOLOR_INDEX" val="7"/>
  <p:tag name="KSO_WM_UNIT_LINE_FILL_TYPE" val="2"/>
  <p:tag name="KSO_WM_UNIT_TEXT_FILL_FORE_SCHEMECOLOR_INDEX" val="1"/>
  <p:tag name="KSO_WM_UNIT_TEXT_FILL_TYPE" val="1"/>
  <p:tag name="KSO_WM_UNIT_USESOURCEFORMAT_APPLY" val="1"/>
</p:tagLst>
</file>

<file path=ppt/tags/tag1496.xml><?xml version="1.0" encoding="utf-8"?>
<p:tagLst xmlns:p="http://schemas.openxmlformats.org/presentationml/2006/main">
  <p:tag name="KSO_WM_TEMPLATE_CATEGORY" val="diagram"/>
  <p:tag name="KSO_WM_TEMPLATE_INDEX" val="20186204"/>
  <p:tag name="KSO_WM_UNIT_TYPE" val="l_h_f"/>
  <p:tag name="KSO_WM_UNIT_INDEX" val="1_4_1"/>
  <p:tag name="KSO_WM_UNIT_ID" val="diagram20186204_3*l_h_f*1_4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
  <p:tag name="KSO_WM_UNIT_LINE_FORE_SCHEMECOLOR_INDEX" val="8"/>
  <p:tag name="KSO_WM_UNIT_LINE_FILL_TYPE" val="2"/>
  <p:tag name="KSO_WM_UNIT_TEXT_FILL_FORE_SCHEMECOLOR_INDEX" val="1"/>
  <p:tag name="KSO_WM_UNIT_TEXT_FILL_TYPE" val="1"/>
  <p:tag name="KSO_WM_UNIT_USESOURCEFORMAT_APPLY" val="1"/>
</p:tagLst>
</file>

<file path=ppt/tags/tag1497.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1498.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149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500.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i"/>
  <p:tag name="KSO_WM_UNIT_INDEX" val="1_9"/>
  <p:tag name="KSO_WM_UNIT_LAYERLEVEL" val="1_1"/>
  <p:tag name="KSO_WM_DIAGRAM_GROUP_CODE" val="m1-1"/>
  <p:tag name="KSO_WM_UNIT_ID" val="diagram20169101_3*m_i*1_9"/>
  <p:tag name="KSO_WM_UNIT_FILL_FORE_SCHEMECOLOR_INDEX" val="15"/>
  <p:tag name="KSO_WM_UNIT_FILL_TYPE" val="1"/>
  <p:tag name="KSO_WM_UNIT_USESOURCEFORMAT_APPLY" val="1"/>
  <p:tag name="KSO_WM_UNIT_DIAGRAM_SCHEMECOLOR_ID" val="0"/>
</p:tagLst>
</file>

<file path=ppt/tags/tag1501.xml><?xml version="1.0" encoding="utf-8"?>
<p:tagLst xmlns:p="http://schemas.openxmlformats.org/presentationml/2006/main">
  <p:tag name="REFSHAPE" val="678797316"/>
</p:tagLst>
</file>

<file path=ppt/tags/tag1502.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1503.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1504.xml><?xml version="1.0" encoding="utf-8"?>
<p:tagLst xmlns:p="http://schemas.openxmlformats.org/presentationml/2006/main">
  <p:tag name="KSO_WM_TAG_VERSION" val="1.0"/>
  <p:tag name="KSO_WM_BEAUTIFY_FLAG" val="#wm#"/>
  <p:tag name="KSO_WM_UNIT_TYPE" val="i"/>
  <p:tag name="KSO_WM_UNIT_ID" val="diagram20169101_2*i*20"/>
  <p:tag name="KSO_WM_TEMPLATE_CATEGORY" val="diagram"/>
  <p:tag name="KSO_WM_TEMPLATE_INDEX" val="20169101"/>
  <p:tag name="KSO_WM_UNIT_INDEX" val="20"/>
</p:tagLst>
</file>

<file path=ppt/tags/tag1505.xml><?xml version="1.0" encoding="utf-8"?>
<p:tagLst xmlns:p="http://schemas.openxmlformats.org/presentationml/2006/main">
  <p:tag name="KSO_WM_TAG_VERSION" val="1.0"/>
  <p:tag name="KSO_WM_BEAUTIFY_FLAG" val="#wm#"/>
  <p:tag name="KSO_WM_UNIT_TYPE" val="i"/>
  <p:tag name="KSO_WM_UNIT_ID" val="diagram20169101_2*i*25"/>
  <p:tag name="KSO_WM_TEMPLATE_CATEGORY" val="diagram"/>
  <p:tag name="KSO_WM_TEMPLATE_INDEX" val="20169101"/>
  <p:tag name="KSO_WM_UNIT_INDEX" val="25"/>
</p:tagLst>
</file>

<file path=ppt/tags/tag1506.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3_1"/>
  <p:tag name="KSO_WM_UNIT_ID" val="diagram20169101_3*m_h_i*1_3_1"/>
  <p:tag name="KSO_WM_UNIT_LAYERLEVEL" val="1_1_1"/>
  <p:tag name="KSO_WM_DIAGRAM_GROUP_CODE" val="m1-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507.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3_2"/>
  <p:tag name="KSO_WM_UNIT_ID" val="diagram20169101_3*m_h_i*1_3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508.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4_1"/>
  <p:tag name="KSO_WM_UNIT_ID" val="diagram20169101_3*m_h_i*1_4_1"/>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509.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2_1"/>
  <p:tag name="KSO_WM_UNIT_ID" val="diagram20169101_3*m_h_i*1_2_1"/>
  <p:tag name="KSO_WM_UNIT_LAYERLEVEL" val="1_1_1"/>
  <p:tag name="KSO_WM_DIAGRAM_GROUP_CODE" val="m1-1"/>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15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10.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1_1"/>
  <p:tag name="KSO_WM_UNIT_ID" val="diagram20169101_3*m_h_i*1_1_1"/>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511.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2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3*m_h_a*1_2_1"/>
  <p:tag name="KSO_WM_UNIT_TEXT_FILL_FORE_SCHEMECOLOR_INDEX" val="13"/>
  <p:tag name="KSO_WM_UNIT_TEXT_FILL_TYPE" val="1"/>
  <p:tag name="KSO_WM_UNIT_USESOURCEFORMAT_APPLY" val="1"/>
  <p:tag name="KSO_WM_UNIT_DIAGRAM_SCHEMECOLOR_ID" val="0"/>
</p:tagLst>
</file>

<file path=ppt/tags/tag1512.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4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3*m_h_a*1_4_1"/>
  <p:tag name="KSO_WM_UNIT_TEXT_FILL_FORE_SCHEMECOLOR_INDEX" val="13"/>
  <p:tag name="KSO_WM_UNIT_TEXT_FILL_TYPE" val="1"/>
  <p:tag name="KSO_WM_UNIT_USESOURCEFORMAT_APPLY" val="1"/>
  <p:tag name="KSO_WM_UNIT_DIAGRAM_SCHEMECOLOR_ID" val="0"/>
</p:tagLst>
</file>

<file path=ppt/tags/tag1513.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1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3*m_h_a*1_1_1"/>
  <p:tag name="KSO_WM_UNIT_TEXT_FILL_FORE_SCHEMECOLOR_INDEX" val="13"/>
  <p:tag name="KSO_WM_UNIT_TEXT_FILL_TYPE" val="1"/>
  <p:tag name="KSO_WM_UNIT_USESOURCEFORMAT_APPLY" val="1"/>
  <p:tag name="KSO_WM_UNIT_DIAGRAM_SCHEMECOLOR_ID" val="0"/>
</p:tagLst>
</file>

<file path=ppt/tags/tag1514.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3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3*m_h_a*1_3_1"/>
  <p:tag name="KSO_WM_UNIT_TEXT_FILL_FORE_SCHEMECOLOR_INDEX" val="13"/>
  <p:tag name="KSO_WM_UNIT_TEXT_FILL_TYPE" val="1"/>
  <p:tag name="KSO_WM_UNIT_USESOURCEFORMAT_APPLY" val="1"/>
  <p:tag name="KSO_WM_UNIT_DIAGRAM_SCHEMECOLOR_ID" val="0"/>
</p:tagLst>
</file>

<file path=ppt/tags/tag1515.xml><?xml version="1.0" encoding="utf-8"?>
<p:tagLst xmlns:p="http://schemas.openxmlformats.org/presentationml/2006/main">
  <p:tag name="KSO_WM_TAG_VERSION" val="1.0"/>
  <p:tag name="KSO_WM_BEAUTIFY_FLAG" val="#wm#"/>
  <p:tag name="KSO_WM_UNIT_TYPE" val="i"/>
  <p:tag name="KSO_WM_UNIT_ID" val="diagram20169101_3*i*23"/>
  <p:tag name="KSO_WM_TEMPLATE_CATEGORY" val="diagram"/>
  <p:tag name="KSO_WM_TEMPLATE_INDEX" val="20169101"/>
  <p:tag name="KSO_WM_UNIT_INDEX" val="23"/>
</p:tagLst>
</file>

<file path=ppt/tags/tag1516.xml><?xml version="1.0" encoding="utf-8"?>
<p:tagLst xmlns:p="http://schemas.openxmlformats.org/presentationml/2006/main">
  <p:tag name="KSO_WM_TAG_VERSION" val="1.0"/>
  <p:tag name="KSO_WM_BEAUTIFY_FLAG" val="#wm#"/>
  <p:tag name="KSO_WM_UNIT_TYPE" val="i"/>
  <p:tag name="KSO_WM_UNIT_ID" val="diagram20169101_3*i*28"/>
  <p:tag name="KSO_WM_TEMPLATE_CATEGORY" val="diagram"/>
  <p:tag name="KSO_WM_TEMPLATE_INDEX" val="20169101"/>
  <p:tag name="KSO_WM_UNIT_INDEX" val="28"/>
</p:tagLst>
</file>

<file path=ppt/tags/tag1517.xml><?xml version="1.0" encoding="utf-8"?>
<p:tagLst xmlns:p="http://schemas.openxmlformats.org/presentationml/2006/main">
  <p:tag name="REFSHAPE" val="1011822836"/>
</p:tagLst>
</file>

<file path=ppt/tags/tag1518.xml><?xml version="1.0" encoding="utf-8"?>
<p:tagLst xmlns:p="http://schemas.openxmlformats.org/presentationml/2006/main">
  <p:tag name="KSO_WM_TAG_VERSION" val="1.0"/>
  <p:tag name="KSO_WM_BEAUTIFY_FLAG" val="#wm#"/>
  <p:tag name="KSO_WM_UNIT_TYPE" val="i"/>
  <p:tag name="KSO_WM_UNIT_ID" val="diagram20169101_3*i*37"/>
  <p:tag name="KSO_WM_TEMPLATE_CATEGORY" val="diagram"/>
  <p:tag name="KSO_WM_TEMPLATE_INDEX" val="20169101"/>
  <p:tag name="KSO_WM_UNIT_INDEX" val="37"/>
</p:tagLst>
</file>

<file path=ppt/tags/tag151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1520.xml><?xml version="1.0" encoding="utf-8"?>
<p:tagLst xmlns:p="http://schemas.openxmlformats.org/presentationml/2006/main">
  <p:tag name="REFSHAPE" val="678797316"/>
</p:tagLst>
</file>

<file path=ppt/tags/tag1521.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1522.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1_1"/>
  <p:tag name="KSO_WM_UNIT_ID" val="diagram160669_3*l_h_f*1_1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523.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1"/>
  <p:tag name="KSO_WM_UNIT_ID" val="diagram160669_3*l_i*1_1"/>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1524.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2_1"/>
  <p:tag name="KSO_WM_UNIT_ID" val="diagram160669_3*l_h_f*1_2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525.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2"/>
  <p:tag name="KSO_WM_UNIT_ID" val="diagram160669_3*l_i*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1526.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3_1"/>
  <p:tag name="KSO_WM_UNIT_ID" val="diagram160669_3*l_h_f*1_3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527.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3"/>
  <p:tag name="KSO_WM_UNIT_ID" val="diagram160669_3*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152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1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3.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1534.xml><?xml version="1.0" encoding="utf-8"?>
<p:tagLst xmlns:p="http://schemas.openxmlformats.org/presentationml/2006/main">
  <p:tag name="KSO_DOCER_TEMPLATE_OPEN_ONCE_MARK"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7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9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207.xml><?xml version="1.0" encoding="utf-8"?>
<p:tagLst xmlns:p="http://schemas.openxmlformats.org/presentationml/2006/main">
  <p:tag name="KSO_WM_TEMPLATE_THUMBS_INDEX" val="1、2、3、6、8、10、11、12、15"/>
  <p:tag name="KSO_WM_SLIDE_ID" val="custom20203704_2"/>
  <p:tag name="KSO_WM_TEMPLATE_SUBCATEGORY" val="0"/>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03704"/>
  <p:tag name="KSO_WM_SLIDE_LAYOUT" val="a_b_l"/>
  <p:tag name="KSO_WM_SLIDE_LAYOUT_CNT" val="1_1_1"/>
  <p:tag name="KSO_WM_TEMPLATE_MASTER_TYPE" val="1"/>
  <p:tag name="KSO_WM_TEMPLATE_COLOR_TYPE" val="1"/>
  <p:tag name="KSO_WM_DIAGRAM_GROUP_CODE" val="l1-1"/>
  <p:tag name="KSO_WM_SLIDE_DIAGTYPE" val="l"/>
  <p:tag name="KSO_WM_SPECIAL_SOURCE" val="bdnull"/>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21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21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215.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21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1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1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19.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221.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222.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223.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224.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225.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22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27.xml><?xml version="1.0" encoding="utf-8"?>
<p:tagLst xmlns:p="http://schemas.openxmlformats.org/presentationml/2006/main">
  <p:tag name="REFSHAPE" val="678797316"/>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29.xml><?xml version="1.0" encoding="utf-8"?>
<p:tagLst xmlns:p="http://schemas.openxmlformats.org/presentationml/2006/main">
  <p:tag name="KSO_WM_UNIT_NOCLEAR" val="0"/>
  <p:tag name="KSO_WM_UNIT_VALUE" val="414"/>
  <p:tag name="KSO_WM_UNIT_HIGHLIGHT" val="0"/>
  <p:tag name="KSO_WM_UNIT_COMPATIBLE" val="0"/>
  <p:tag name="KSO_WM_UNIT_DIAGRAM_ISNUMVISUAL" val="0"/>
  <p:tag name="KSO_WM_UNIT_DIAGRAM_ISREFERUNIT" val="0"/>
  <p:tag name="KSO_WM_UNIT_TYPE" val="f"/>
  <p:tag name="KSO_WM_UNIT_INDEX" val="3"/>
  <p:tag name="KSO_WM_UNIT_ID" val="diagram20205122_1*f*3"/>
  <p:tag name="KSO_WM_TEMPLATE_CATEGORY" val="diagram"/>
  <p:tag name="KSO_WM_TEMPLATE_INDEX" val="20205122"/>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NOCLEAR" val="0"/>
  <p:tag name="KSO_WM_UNIT_VALUE" val="414"/>
  <p:tag name="KSO_WM_UNIT_HIGHLIGHT" val="0"/>
  <p:tag name="KSO_WM_UNIT_COMPATIBLE" val="0"/>
  <p:tag name="KSO_WM_UNIT_DIAGRAM_ISNUMVISUAL" val="0"/>
  <p:tag name="KSO_WM_UNIT_DIAGRAM_ISREFERUNIT" val="0"/>
  <p:tag name="KSO_WM_UNIT_TYPE" val="f"/>
  <p:tag name="KSO_WM_UNIT_INDEX" val="2"/>
  <p:tag name="KSO_WM_UNIT_ID" val="diagram20205122_1*f*2"/>
  <p:tag name="KSO_WM_TEMPLATE_CATEGORY" val="diagram"/>
  <p:tag name="KSO_WM_TEMPLATE_INDEX" val="20205122"/>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TEXT_FILL_FORE_SCHEMECOLOR_INDEX_BRIGHTNESS" val="0.25"/>
  <p:tag name="KSO_WM_UNIT_TEXT_FILL_FORE_SCHEMECOLOR_INDEX" val="13"/>
  <p:tag name="KSO_WM_UNIT_TEXT_FILL_TYPE" val="1"/>
</p:tagLst>
</file>

<file path=ppt/tags/tag231.xml><?xml version="1.0" encoding="utf-8"?>
<p:tagLst xmlns:p="http://schemas.openxmlformats.org/presentationml/2006/main">
  <p:tag name="KSO_WM_UNIT_NOCLEAR" val="0"/>
  <p:tag name="KSO_WM_UNIT_VALUE" val="414"/>
  <p:tag name="KSO_WM_UNIT_HIGHLIGHT" val="0"/>
  <p:tag name="KSO_WM_UNIT_COMPATIBLE" val="0"/>
  <p:tag name="KSO_WM_UNIT_DIAGRAM_ISNUMVISUAL" val="0"/>
  <p:tag name="KSO_WM_UNIT_DIAGRAM_ISREFERUNIT" val="0"/>
  <p:tag name="KSO_WM_UNIT_TYPE" val="f"/>
  <p:tag name="KSO_WM_UNIT_INDEX" val="1"/>
  <p:tag name="KSO_WM_UNIT_ID" val="diagram20205122_1*f*1"/>
  <p:tag name="KSO_WM_TEMPLATE_CATEGORY" val="diagram"/>
  <p:tag name="KSO_WM_TEMPLATE_INDEX" val="20205122"/>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TEXT_FILL_FORE_SCHEMECOLOR_INDEX_BRIGHTNESS" val="0.25"/>
  <p:tag name="KSO_WM_UNIT_TEXT_FILL_FORE_SCHEMECOLOR_INDEX" val="13"/>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22_1*i*2"/>
  <p:tag name="KSO_WM_TEMPLATE_CATEGORY" val="diagram"/>
  <p:tag name="KSO_WM_TEMPLATE_INDEX" val="20205122"/>
  <p:tag name="KSO_WM_UNIT_LAYERLEVEL" val="1"/>
  <p:tag name="KSO_WM_TAG_VERSION" val="1.0"/>
  <p:tag name="KSO_WM_BEAUTIFY_FLAG" val="#wm#"/>
  <p:tag name="KSO_WM_UNIT_LINE_FORE_SCHEMECOLOR_INDEX_BRIGHTNESS" val="-0.15"/>
  <p:tag name="KSO_WM_UNIT_LINE_FORE_SCHEMECOLOR_INDEX" val="14"/>
  <p:tag name="KSO_WM_UNIT_LINE_FILL_TYPE"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22_1*i*3"/>
  <p:tag name="KSO_WM_TEMPLATE_CATEGORY" val="diagram"/>
  <p:tag name="KSO_WM_TEMPLATE_INDEX" val="20205122"/>
  <p:tag name="KSO_WM_UNIT_LAYERLEVEL" val="1"/>
  <p:tag name="KSO_WM_TAG_VERSION" val="1.0"/>
  <p:tag name="KSO_WM_BEAUTIFY_FLAG" val="#wm#"/>
  <p:tag name="KSO_WM_UNIT_LINE_FORE_SCHEMECOLOR_INDEX_BRIGHTNESS" val="-0.15"/>
  <p:tag name="KSO_WM_UNIT_LINE_FORE_SCHEMECOLOR_INDEX" val="14"/>
  <p:tag name="KSO_WM_UNIT_LINE_FILL_TYPE" val="2"/>
</p:tagLst>
</file>

<file path=ppt/tags/tag234.xml><?xml version="1.0" encoding="utf-8"?>
<p:tagLst xmlns:p="http://schemas.openxmlformats.org/presentationml/2006/main">
  <p:tag name="REFSHAPE" val="678820844"/>
</p:tagLst>
</file>

<file path=ppt/tags/tag23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UNIT_VALUE" val="1567*1566"/>
  <p:tag name="KSO_WM_UNIT_HIGHLIGHT" val="0"/>
  <p:tag name="KSO_WM_UNIT_COMPATIBLE" val="0"/>
  <p:tag name="KSO_WM_UNIT_DIAGRAM_ISNUMVISUAL" val="0"/>
  <p:tag name="KSO_WM_UNIT_DIAGRAM_ISREFERUNIT" val="0"/>
  <p:tag name="KSO_WM_UNIT_TYPE" val="d"/>
  <p:tag name="KSO_WM_UNIT_INDEX" val="1"/>
  <p:tag name="KSO_WM_UNIT_ID" val="custom20203704_11*d*1"/>
  <p:tag name="KSO_WM_TEMPLATE_CATEGORY" val="custom"/>
  <p:tag name="KSO_WM_TEMPLATE_INDEX" val="20203704"/>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l&quot;,&quot;m&quot;,&quot;n&quot;,&quot;o&quot;,&quot;p&quot;,&quot;q&quot;,&quot;r&quot;,&quot;α&quot;,&quot;β&quot;,&quot;δ&quot;]"/>
  <p:tag name="KSO_WM_UNIT_BLOCK" val="0"/>
  <p:tag name="KSO_WM_UNIT_SM_LIMIT_TYPE" val="2"/>
  <p:tag name="KSO_WM_UNIT_DECORATE_INFO" val="{&quot;pDecorateInfoX&quot;:{&quot;IsLeft&quot;:true,&quot;IsRight&quot;:false,&quot;IsRatio&quot;:false},&quot;pDecorateInfoY&quot;:{&quot;IsTop&quot;:true,&quot;IsBottom&quot;:false,&quot;IsRatio&quot;:false}}"/>
</p:tagLst>
</file>

<file path=ppt/tags/tag24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43.xml><?xml version="1.0" encoding="utf-8"?>
<p:tagLst xmlns:p="http://schemas.openxmlformats.org/presentationml/2006/main">
  <p:tag name="REFSHAPE" val="678797316"/>
</p:tagLst>
</file>

<file path=ppt/tags/tag24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245.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48.xml><?xml version="1.0" encoding="utf-8"?>
<p:tagLst xmlns:p="http://schemas.openxmlformats.org/presentationml/2006/main">
  <p:tag name="REFSHAPE" val="678797316"/>
</p:tagLst>
</file>

<file path=ppt/tags/tag24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25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53.xml><?xml version="1.0" encoding="utf-8"?>
<p:tagLst xmlns:p="http://schemas.openxmlformats.org/presentationml/2006/main">
  <p:tag name="REFSHAPE" val="678797316"/>
</p:tagLst>
</file>

<file path=ppt/tags/tag25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255.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58.xml><?xml version="1.0" encoding="utf-8"?>
<p:tagLst xmlns:p="http://schemas.openxmlformats.org/presentationml/2006/main">
  <p:tag name="REFSHAPE" val="678797316"/>
</p:tagLst>
</file>

<file path=ppt/tags/tag25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26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6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64.xml><?xml version="1.0" encoding="utf-8"?>
<p:tagLst xmlns:p="http://schemas.openxmlformats.org/presentationml/2006/main">
  <p:tag name="KSO_WM_UNIT_TEXTBOXSTYLE_GUID" val="{b2e162c4-1ea3-41b1-8dba-86d0450d224e}"/>
</p:tagLst>
</file>

<file path=ppt/tags/tag265.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26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26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71.xml><?xml version="1.0" encoding="utf-8"?>
<p:tagLst xmlns:p="http://schemas.openxmlformats.org/presentationml/2006/main">
  <p:tag name="KSO_WM_UNIT_TEXTBOXSTYLE_GUID" val="{0cf6692d-18d8-4040-ba00-07ec1664ff6b}"/>
</p:tagLst>
</file>

<file path=ppt/tags/tag272.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i"/>
  <p:tag name="KSO_WM_UNIT_INDEX" val="1"/>
  <p:tag name="KSO_WM_UNIT_ID" val="mixed20201907_202*i*1"/>
  <p:tag name="KSO_WM_TEMPLATE_CATEGORY" val="mixed"/>
  <p:tag name="KSO_WM_TEMPLATE_INDEX" val="20201907"/>
  <p:tag name="KSO_WM_UNIT_LAYERLEVEL" val="1"/>
  <p:tag name="KSO_WM_TAG_VERSION" val="1.0"/>
  <p:tag name="KSO_WM_BEAUTIFY_FLAG" val="#wm#"/>
  <p:tag name="KSO_WM_UNIT_TEXTBOXSTYLE_GUID" val="{0cf6692d-18d8-4040-ba00-07ec1664ff6b}"/>
</p:tagLst>
</file>

<file path=ppt/tags/tag273.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i"/>
  <p:tag name="KSO_WM_UNIT_INDEX" val="2"/>
  <p:tag name="KSO_WM_UNIT_ID" val="mixed20201907_202*i*2"/>
  <p:tag name="KSO_WM_TEMPLATE_CATEGORY" val="mixed"/>
  <p:tag name="KSO_WM_TEMPLATE_INDEX" val="20201907"/>
  <p:tag name="KSO_WM_UNIT_LAYERLEVEL" val="1"/>
  <p:tag name="KSO_WM_TAG_VERSION" val="1.0"/>
  <p:tag name="KSO_WM_BEAUTIFY_FLAG" val="#wm#"/>
  <p:tag name="KSO_WM_UNIT_TEXTBOXSTYLE_GUID" val="{0cf6692d-18d8-4040-ba00-07ec1664ff6b}"/>
</p:tagLst>
</file>

<file path=ppt/tags/tag274.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02*f*1"/>
  <p:tag name="KSO_WM_TEMPLATE_CATEGORY" val="mixed"/>
  <p:tag name="KSO_WM_TEMPLATE_INDEX" val="20201907"/>
  <p:tag name="KSO_WM_UNIT_LAYERLEVEL" val="1"/>
  <p:tag name="KSO_WM_TAG_VERSION" val="1.0"/>
  <p:tag name="KSO_WM_BEAUTIFY_FLAG" val="#wm#"/>
  <p:tag name="KSO_WM_UNIT_TEXTBOXSTYLE_GUID" val="{0cf6692d-18d8-4040-ba00-07ec1664ff6b}"/>
  <p:tag name="KSO_WM_UNIT_TEXTBOXSTYLE_TEMPLATEID" val="3134241"/>
  <p:tag name="KSO_WM_UNIT_TEXTBOXSTYLE_TYPE" val="9"/>
</p:tagLst>
</file>

<file path=ppt/tags/tag275.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79.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4.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285.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86.xml><?xml version="1.0" encoding="utf-8"?>
<p:tagLst xmlns:p="http://schemas.openxmlformats.org/presentationml/2006/main">
  <p:tag name="KSO_WM_UNIT_TEXTBOXSTYLE_GUID" val="{b2e162c4-1ea3-41b1-8dba-86d0450d224e}"/>
</p:tagLst>
</file>

<file path=ppt/tags/tag287.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288.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29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29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30_5*i*2"/>
  <p:tag name="KSO_WM_TEMPLATE_CATEGORY" val="diagram"/>
  <p:tag name="KSO_WM_TEMPLATE_INDEX" val="20198830"/>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30_5*i*1"/>
  <p:tag name="KSO_WM_TEMPLATE_CATEGORY" val="diagram"/>
  <p:tag name="KSO_WM_TEMPLATE_INDEX" val="20198830"/>
  <p:tag name="KSO_WM_UNIT_LAYERLEVEL" val="1"/>
  <p:tag name="KSO_WM_TAG_VERSION" val="1.0"/>
  <p:tag name="KSO_WM_BEAUTIFY_FLAG" val="#wm#"/>
  <p:tag name="KSO_WM_UNIT_FILL_FORE_SCHEMECOLOR_INDEX" val="7"/>
  <p:tag name="KSO_WM_UNI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30_5*i*4"/>
  <p:tag name="KSO_WM_TEMPLATE_CATEGORY" val="diagram"/>
  <p:tag name="KSO_WM_TEMPLATE_INDEX" val="20198830"/>
  <p:tag name="KSO_WM_UNIT_LAYERLEVEL" val="1"/>
  <p:tag name="KSO_WM_TAG_VERSION" val="1.0"/>
  <p:tag name="KSO_WM_BEAUTIFY_FLAG" val="#wm#"/>
  <p:tag name="KSO_WM_UNIT_FILL_FORE_SCHEMECOLOR_INDEX" val="10"/>
  <p:tag name="KSO_WM_UNIT_FILL_TYPE" val="1"/>
  <p:tag name="KSO_WM_UNIT_USESOURCEFORMAT_APPLY" val="1"/>
</p:tagLst>
</file>

<file path=ppt/tags/tag296.xml><?xml version="1.0" encoding="utf-8"?>
<p:tagLst xmlns:p="http://schemas.openxmlformats.org/presentationml/2006/main">
  <p:tag name="KSO_WM_UNIT_VALUE" val="652*6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30_5*d*1"/>
  <p:tag name="KSO_WM_TEMPLATE_CATEGORY" val="diagram"/>
  <p:tag name="KSO_WM_TEMPLATE_INDEX" val="20198830"/>
  <p:tag name="KSO_WM_UNIT_SUPPORT_UNIT_TYPE" val="[]"/>
  <p:tag name="KSO_WM_UNIT_LAYERLEVEL" val="1"/>
  <p:tag name="KSO_WM_TAG_VERSION" val="1.0"/>
  <p:tag name="KSO_WM_BEAUTIFY_FLAG" val="#wm#"/>
  <p:tag name="KSO_WM_UNIT_USESOURCEFORMAT_APPLY" val="1"/>
</p:tagLst>
</file>

<file path=ppt/tags/tag297.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8"/>
  <p:tag name="KSO_WM_UNIT_ID" val="diagram20193910_1*i*58"/>
  <p:tag name="KSO_WM_TEMPLATE_CATEGORY" val="diagram"/>
  <p:tag name="KSO_WM_TEMPLATE_INDEX" val="20193910"/>
  <p:tag name="KSO_WM_UNIT_LAYERLEVEL" val="1"/>
  <p:tag name="KSO_WM_TAG_VERSION" val="1.0"/>
  <p:tag name="KSO_WM_BEAUTIFY_FLAG" val="#wm#"/>
  <p:tag name="KSO_WM_UNIT_ADJUSTLAYOUT_ID" val="6"/>
  <p:tag name="KSO_WM_UNIT_COLOR_SCHEME_SHAPE_ID" val="6"/>
  <p:tag name="KSO_WM_UNIT_COLOR_SCHEME_PARENT_PAGE" val="0_1"/>
  <p:tag name="KSO_WM_UNIT_DECOLORIZATION"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1050_1*i*21"/>
  <p:tag name="KSO_WM_TEMPLATE_CATEGORY" val="diagram"/>
  <p:tag name="KSO_WM_TEMPLATE_INDEX" val="20191050"/>
  <p:tag name="KSO_WM_UNIT_LAYERLEVEL" val="1"/>
  <p:tag name="KSO_WM_TAG_VERSION" val="1.0"/>
  <p:tag name="KSO_WM_BEAUTIFY_FLAG" val="#wm#"/>
  <p:tag name="KSO_WM_UNIT_COLOR_SCHEME_SHAPE_ID" val="21"/>
  <p:tag name="KSO_WM_UNIT_COLOR_SCHEME_PARENT_PAGE" val="0_1"/>
  <p:tag name="KSO_WM_UNIT_ADJUSTLAYOUT_ID" val="2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1050_1*i*22"/>
  <p:tag name="KSO_WM_TEMPLATE_CATEGORY" val="diagram"/>
  <p:tag name="KSO_WM_TEMPLATE_INDEX" val="20191050"/>
  <p:tag name="KSO_WM_UNIT_LAYERLEVEL" val="1"/>
  <p:tag name="KSO_WM_TAG_VERSION" val="1.0"/>
  <p:tag name="KSO_WM_BEAUTIFY_FLAG" val="#wm#"/>
  <p:tag name="KSO_WM_UNIT_COLOR_SCHEME_SHAPE_ID" val="22"/>
  <p:tag name="KSO_WM_UNIT_COLOR_SCHEME_PARENT_PAGE" val="0_1"/>
  <p:tag name="KSO_WM_UNIT_ADJUSTLAYOUT_ID" val="22"/>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1050_1*i*23"/>
  <p:tag name="KSO_WM_TEMPLATE_CATEGORY" val="diagram"/>
  <p:tag name="KSO_WM_TEMPLATE_INDEX" val="20191050"/>
  <p:tag name="KSO_WM_UNIT_LAYERLEVEL" val="1"/>
  <p:tag name="KSO_WM_TAG_VERSION" val="1.0"/>
  <p:tag name="KSO_WM_BEAUTIFY_FLAG" val="#wm#"/>
  <p:tag name="KSO_WM_UNIT_COLOR_SCHEME_SHAPE_ID" val="23"/>
  <p:tag name="KSO_WM_UNIT_COLOR_SCHEME_PARENT_PAGE" val="0_1"/>
  <p:tag name="KSO_WM_UNIT_ADJUSTLAYOUT_ID" val="23"/>
</p:tagLst>
</file>

<file path=ppt/tags/tag302.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303.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8"/>
  <p:tag name="KSO_WM_UNIT_ID" val="diagram20193910_1*i*58"/>
  <p:tag name="KSO_WM_TEMPLATE_CATEGORY" val="diagram"/>
  <p:tag name="KSO_WM_TEMPLATE_INDEX" val="20193910"/>
  <p:tag name="KSO_WM_UNIT_LAYERLEVEL" val="1"/>
  <p:tag name="KSO_WM_TAG_VERSION" val="1.0"/>
  <p:tag name="KSO_WM_BEAUTIFY_FLAG" val="#wm#"/>
  <p:tag name="KSO_WM_UNIT_ADJUSTLAYOUT_ID" val="6"/>
  <p:tag name="KSO_WM_UNIT_COLOR_SCHEME_SHAPE_ID" val="6"/>
  <p:tag name="KSO_WM_UNIT_COLOR_SCHEME_PARENT_PAGE" val="0_1"/>
  <p:tag name="KSO_WM_UNIT_DECOLORIZATION"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1050_1*i*21"/>
  <p:tag name="KSO_WM_TEMPLATE_CATEGORY" val="diagram"/>
  <p:tag name="KSO_WM_TEMPLATE_INDEX" val="20191050"/>
  <p:tag name="KSO_WM_UNIT_LAYERLEVEL" val="1"/>
  <p:tag name="KSO_WM_TAG_VERSION" val="1.0"/>
  <p:tag name="KSO_WM_BEAUTIFY_FLAG" val="#wm#"/>
  <p:tag name="KSO_WM_UNIT_COLOR_SCHEME_SHAPE_ID" val="21"/>
  <p:tag name="KSO_WM_UNIT_COLOR_SCHEME_PARENT_PAGE" val="0_1"/>
  <p:tag name="KSO_WM_UNIT_ADJUSTLAYOUT_ID" val="2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1050_1*i*22"/>
  <p:tag name="KSO_WM_TEMPLATE_CATEGORY" val="diagram"/>
  <p:tag name="KSO_WM_TEMPLATE_INDEX" val="20191050"/>
  <p:tag name="KSO_WM_UNIT_LAYERLEVEL" val="1"/>
  <p:tag name="KSO_WM_TAG_VERSION" val="1.0"/>
  <p:tag name="KSO_WM_BEAUTIFY_FLAG" val="#wm#"/>
  <p:tag name="KSO_WM_UNIT_COLOR_SCHEME_SHAPE_ID" val="22"/>
  <p:tag name="KSO_WM_UNIT_COLOR_SCHEME_PARENT_PAGE" val="0_1"/>
  <p:tag name="KSO_WM_UNIT_ADJUSTLAYOUT_ID" val="22"/>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1050_1*i*23"/>
  <p:tag name="KSO_WM_TEMPLATE_CATEGORY" val="diagram"/>
  <p:tag name="KSO_WM_TEMPLATE_INDEX" val="20191050"/>
  <p:tag name="KSO_WM_UNIT_LAYERLEVEL" val="1"/>
  <p:tag name="KSO_WM_TAG_VERSION" val="1.0"/>
  <p:tag name="KSO_WM_BEAUTIFY_FLAG" val="#wm#"/>
  <p:tag name="KSO_WM_UNIT_COLOR_SCHEME_SHAPE_ID" val="23"/>
  <p:tag name="KSO_WM_UNIT_COLOR_SCHEME_PARENT_PAGE" val="0_1"/>
  <p:tag name="KSO_WM_UNIT_ADJUSTLAYOUT_ID" val="23"/>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0_1*i*2"/>
  <p:tag name="KSO_WM_TEMPLATE_CATEGORY" val="diagram"/>
  <p:tag name="KSO_WM_TEMPLATE_INDEX" val="20193910"/>
  <p:tag name="KSO_WM_UNIT_LAYERLEVEL" val="1"/>
  <p:tag name="KSO_WM_TAG_VERSION" val="1.0"/>
  <p:tag name="KSO_WM_BEAUTIFY_FLAG" val="#wm#"/>
  <p:tag name="KSO_WM_UNIT_ADJUSTLAYOUT_ID" val="12"/>
  <p:tag name="KSO_WM_UNIT_COLOR_SCHEME_SHAPE_ID" val="12"/>
  <p:tag name="KSO_WM_UNIT_COLOR_SCHEME_PARENT_PAGE" val="0_1"/>
  <p:tag name="KSO_WM_UNIT_DECOLORIZATION"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910_1*i*3"/>
  <p:tag name="KSO_WM_TEMPLATE_CATEGORY" val="diagram"/>
  <p:tag name="KSO_WM_TEMPLATE_INDEX" val="20193910"/>
  <p:tag name="KSO_WM_UNIT_LAYERLEVEL" val="1"/>
  <p:tag name="KSO_WM_TAG_VERSION" val="1.0"/>
  <p:tag name="KSO_WM_BEAUTIFY_FLAG" val="#wm#"/>
  <p:tag name="KSO_WM_UNIT_ADJUSTLAYOUT_ID" val="13"/>
  <p:tag name="KSO_WM_UNIT_COLOR_SCHEME_SHAPE_ID" val="13"/>
  <p:tag name="KSO_WM_UNIT_COLOR_SCHEME_PARENT_PAGE" val="0_1"/>
  <p:tag name="KSO_WM_UNIT_DECOLORIZATION"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0_1*i*4"/>
  <p:tag name="KSO_WM_TEMPLATE_CATEGORY" val="diagram"/>
  <p:tag name="KSO_WM_TEMPLATE_INDEX" val="20193910"/>
  <p:tag name="KSO_WM_UNIT_LAYERLEVEL" val="1"/>
  <p:tag name="KSO_WM_TAG_VERSION" val="1.0"/>
  <p:tag name="KSO_WM_BEAUTIFY_FLAG" val="#wm#"/>
  <p:tag name="KSO_WM_UNIT_ADJUSTLAYOUT_ID" val="14"/>
  <p:tag name="KSO_WM_UNIT_COLOR_SCHEME_SHAPE_ID" val="14"/>
  <p:tag name="KSO_WM_UNIT_COLOR_SCHEME_PARENT_PAGE" val="0_1"/>
  <p:tag name="KSO_WM_UNIT_DECOLORIZATION"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0_1*i*5"/>
  <p:tag name="KSO_WM_TEMPLATE_CATEGORY" val="diagram"/>
  <p:tag name="KSO_WM_TEMPLATE_INDEX" val="20193910"/>
  <p:tag name="KSO_WM_UNIT_LAYERLEVEL" val="1"/>
  <p:tag name="KSO_WM_TAG_VERSION" val="1.0"/>
  <p:tag name="KSO_WM_BEAUTIFY_FLAG" val="#wm#"/>
  <p:tag name="KSO_WM_UNIT_ADJUSTLAYOUT_ID" val="15"/>
  <p:tag name="KSO_WM_UNIT_COLOR_SCHEME_SHAPE_ID" val="15"/>
  <p:tag name="KSO_WM_UNIT_COLOR_SCHEME_PARENT_PAGE" val="0_1"/>
  <p:tag name="KSO_WM_UNIT_DECOLORIZATION"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0_1*i*6"/>
  <p:tag name="KSO_WM_TEMPLATE_CATEGORY" val="diagram"/>
  <p:tag name="KSO_WM_TEMPLATE_INDEX" val="20193910"/>
  <p:tag name="KSO_WM_UNIT_LAYERLEVEL" val="1"/>
  <p:tag name="KSO_WM_TAG_VERSION" val="1.0"/>
  <p:tag name="KSO_WM_BEAUTIFY_FLAG" val="#wm#"/>
  <p:tag name="KSO_WM_UNIT_ADJUSTLAYOUT_ID" val="16"/>
  <p:tag name="KSO_WM_UNIT_COLOR_SCHEME_SHAPE_ID" val="16"/>
  <p:tag name="KSO_WM_UNIT_COLOR_SCHEME_PARENT_PAGE" val="0_1"/>
  <p:tag name="KSO_WM_UNIT_DECOLORIZATION"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0_1*i*7"/>
  <p:tag name="KSO_WM_TEMPLATE_CATEGORY" val="diagram"/>
  <p:tag name="KSO_WM_TEMPLATE_INDEX" val="20193910"/>
  <p:tag name="KSO_WM_UNIT_LAYERLEVEL" val="1"/>
  <p:tag name="KSO_WM_TAG_VERSION" val="1.0"/>
  <p:tag name="KSO_WM_BEAUTIFY_FLAG" val="#wm#"/>
  <p:tag name="KSO_WM_UNIT_ADJUSTLAYOUT_ID" val="17"/>
  <p:tag name="KSO_WM_UNIT_COLOR_SCHEME_SHAPE_ID" val="17"/>
  <p:tag name="KSO_WM_UNIT_COLOR_SCHEME_PARENT_PAGE" val="0_1"/>
  <p:tag name="KSO_WM_UNIT_DECOLORIZATION"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0_1*i*8"/>
  <p:tag name="KSO_WM_TEMPLATE_CATEGORY" val="diagram"/>
  <p:tag name="KSO_WM_TEMPLATE_INDEX" val="20193910"/>
  <p:tag name="KSO_WM_UNIT_LAYERLEVEL" val="1"/>
  <p:tag name="KSO_WM_TAG_VERSION" val="1.0"/>
  <p:tag name="KSO_WM_BEAUTIFY_FLAG" val="#wm#"/>
  <p:tag name="KSO_WM_UNIT_ADJUSTLAYOUT_ID" val="18"/>
  <p:tag name="KSO_WM_UNIT_COLOR_SCHEME_SHAPE_ID" val="18"/>
  <p:tag name="KSO_WM_UNIT_COLOR_SCHEME_PARENT_PAGE" val="0_1"/>
  <p:tag name="KSO_WM_UNIT_DECOLORIZATION"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910_1*i*9"/>
  <p:tag name="KSO_WM_TEMPLATE_CATEGORY" val="diagram"/>
  <p:tag name="KSO_WM_TEMPLATE_INDEX" val="20193910"/>
  <p:tag name="KSO_WM_UNIT_LAYERLEVEL" val="1"/>
  <p:tag name="KSO_WM_TAG_VERSION" val="1.0"/>
  <p:tag name="KSO_WM_BEAUTIFY_FLAG" val="#wm#"/>
  <p:tag name="KSO_WM_UNIT_ADJUSTLAYOUT_ID" val="19"/>
  <p:tag name="KSO_WM_UNIT_COLOR_SCHEME_SHAPE_ID" val="19"/>
  <p:tag name="KSO_WM_UNIT_COLOR_SCHEME_PARENT_PAGE" val="0_1"/>
  <p:tag name="KSO_WM_UNIT_DECOLORIZATION"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3910_1*i*10"/>
  <p:tag name="KSO_WM_TEMPLATE_CATEGORY" val="diagram"/>
  <p:tag name="KSO_WM_TEMPLATE_INDEX" val="20193910"/>
  <p:tag name="KSO_WM_UNIT_LAYERLEVEL" val="1"/>
  <p:tag name="KSO_WM_TAG_VERSION" val="1.0"/>
  <p:tag name="KSO_WM_BEAUTIFY_FLAG" val="#wm#"/>
  <p:tag name="KSO_WM_UNIT_ADJUSTLAYOUT_ID" val="20"/>
  <p:tag name="KSO_WM_UNIT_COLOR_SCHEME_SHAPE_ID" val="20"/>
  <p:tag name="KSO_WM_UNIT_COLOR_SCHEME_PARENT_PAGE" val="0_1"/>
  <p:tag name="KSO_WM_UNIT_DECOLORIZATION"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3910_1*i*11"/>
  <p:tag name="KSO_WM_TEMPLATE_CATEGORY" val="diagram"/>
  <p:tag name="KSO_WM_TEMPLATE_INDEX" val="20193910"/>
  <p:tag name="KSO_WM_UNIT_LAYERLEVEL" val="1"/>
  <p:tag name="KSO_WM_TAG_VERSION" val="1.0"/>
  <p:tag name="KSO_WM_BEAUTIFY_FLAG" val="#wm#"/>
  <p:tag name="KSO_WM_UNIT_ADJUSTLAYOUT_ID" val="21"/>
  <p:tag name="KSO_WM_UNIT_COLOR_SCHEME_SHAPE_ID" val="21"/>
  <p:tag name="KSO_WM_UNIT_COLOR_SCHEME_PARENT_PAGE" val="0_1"/>
  <p:tag name="KSO_WM_UNIT_DECOLORIZATION"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3910_1*i*12"/>
  <p:tag name="KSO_WM_TEMPLATE_CATEGORY" val="diagram"/>
  <p:tag name="KSO_WM_TEMPLATE_INDEX" val="20193910"/>
  <p:tag name="KSO_WM_UNIT_LAYERLEVEL" val="1"/>
  <p:tag name="KSO_WM_TAG_VERSION" val="1.0"/>
  <p:tag name="KSO_WM_BEAUTIFY_FLAG" val="#wm#"/>
  <p:tag name="KSO_WM_UNIT_ADJUSTLAYOUT_ID" val="22"/>
  <p:tag name="KSO_WM_UNIT_COLOR_SCHEME_SHAPE_ID" val="22"/>
  <p:tag name="KSO_WM_UNIT_COLOR_SCHEME_PARENT_PAGE" val="0_1"/>
  <p:tag name="KSO_WM_UNIT_DECOLORIZATION"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3910_1*i*13"/>
  <p:tag name="KSO_WM_TEMPLATE_CATEGORY" val="diagram"/>
  <p:tag name="KSO_WM_TEMPLATE_INDEX" val="20193910"/>
  <p:tag name="KSO_WM_UNIT_LAYERLEVEL" val="1"/>
  <p:tag name="KSO_WM_TAG_VERSION" val="1.0"/>
  <p:tag name="KSO_WM_BEAUTIFY_FLAG" val="#wm#"/>
  <p:tag name="KSO_WM_UNIT_ADJUSTLAYOUT_ID" val="23"/>
  <p:tag name="KSO_WM_UNIT_COLOR_SCHEME_SHAPE_ID" val="23"/>
  <p:tag name="KSO_WM_UNIT_COLOR_SCHEME_PARENT_PAGE" val="0_1"/>
  <p:tag name="KSO_WM_UNIT_DECOLORIZATION"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3910_1*i*14"/>
  <p:tag name="KSO_WM_TEMPLATE_CATEGORY" val="diagram"/>
  <p:tag name="KSO_WM_TEMPLATE_INDEX" val="20193910"/>
  <p:tag name="KSO_WM_UNIT_LAYERLEVEL" val="1"/>
  <p:tag name="KSO_WM_TAG_VERSION" val="1.0"/>
  <p:tag name="KSO_WM_BEAUTIFY_FLAG" val="#wm#"/>
  <p:tag name="KSO_WM_UNIT_ADJUSTLAYOUT_ID" val="24"/>
  <p:tag name="KSO_WM_UNIT_COLOR_SCHEME_SHAPE_ID" val="24"/>
  <p:tag name="KSO_WM_UNIT_COLOR_SCHEME_PARENT_PAGE" val="0_1"/>
  <p:tag name="KSO_WM_UNIT_DECOLORIZATION"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3910_1*i*15"/>
  <p:tag name="KSO_WM_TEMPLATE_CATEGORY" val="diagram"/>
  <p:tag name="KSO_WM_TEMPLATE_INDEX" val="20193910"/>
  <p:tag name="KSO_WM_UNIT_LAYERLEVEL" val="1"/>
  <p:tag name="KSO_WM_TAG_VERSION" val="1.0"/>
  <p:tag name="KSO_WM_BEAUTIFY_FLAG" val="#wm#"/>
  <p:tag name="KSO_WM_UNIT_ADJUSTLAYOUT_ID" val="25"/>
  <p:tag name="KSO_WM_UNIT_COLOR_SCHEME_SHAPE_ID" val="25"/>
  <p:tag name="KSO_WM_UNIT_COLOR_SCHEME_PARENT_PAGE" val="0_1"/>
  <p:tag name="KSO_WM_UNIT_DECOLORIZATION"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3910_1*i*16"/>
  <p:tag name="KSO_WM_TEMPLATE_CATEGORY" val="diagram"/>
  <p:tag name="KSO_WM_TEMPLATE_INDEX" val="20193910"/>
  <p:tag name="KSO_WM_UNIT_LAYERLEVEL" val="1"/>
  <p:tag name="KSO_WM_TAG_VERSION" val="1.0"/>
  <p:tag name="KSO_WM_BEAUTIFY_FLAG" val="#wm#"/>
  <p:tag name="KSO_WM_UNIT_ADJUSTLAYOUT_ID" val="26"/>
  <p:tag name="KSO_WM_UNIT_COLOR_SCHEME_SHAPE_ID" val="26"/>
  <p:tag name="KSO_WM_UNIT_COLOR_SCHEME_PARENT_PAGE" val="0_1"/>
  <p:tag name="KSO_WM_UNIT_DECOLORIZATION"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3910_1*i*17"/>
  <p:tag name="KSO_WM_TEMPLATE_CATEGORY" val="diagram"/>
  <p:tag name="KSO_WM_TEMPLATE_INDEX" val="20193910"/>
  <p:tag name="KSO_WM_UNIT_LAYERLEVEL" val="1"/>
  <p:tag name="KSO_WM_TAG_VERSION" val="1.0"/>
  <p:tag name="KSO_WM_BEAUTIFY_FLAG" val="#wm#"/>
  <p:tag name="KSO_WM_UNIT_ADJUSTLAYOUT_ID" val="27"/>
  <p:tag name="KSO_WM_UNIT_COLOR_SCHEME_SHAPE_ID" val="27"/>
  <p:tag name="KSO_WM_UNIT_COLOR_SCHEME_PARENT_PAGE" val="0_1"/>
  <p:tag name="KSO_WM_UNIT_DECOLORIZATION"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3910_1*i*18"/>
  <p:tag name="KSO_WM_TEMPLATE_CATEGORY" val="diagram"/>
  <p:tag name="KSO_WM_TEMPLATE_INDEX" val="20193910"/>
  <p:tag name="KSO_WM_UNIT_LAYERLEVEL" val="1"/>
  <p:tag name="KSO_WM_TAG_VERSION" val="1.0"/>
  <p:tag name="KSO_WM_BEAUTIFY_FLAG" val="#wm#"/>
  <p:tag name="KSO_WM_UNIT_ADJUSTLAYOUT_ID" val="28"/>
  <p:tag name="KSO_WM_UNIT_COLOR_SCHEME_SHAPE_ID" val="28"/>
  <p:tag name="KSO_WM_UNIT_COLOR_SCHEME_PARENT_PAGE" val="0_1"/>
  <p:tag name="KSO_WM_UNIT_DECOLORIZATION"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3910_1*i*19"/>
  <p:tag name="KSO_WM_TEMPLATE_CATEGORY" val="diagram"/>
  <p:tag name="KSO_WM_TEMPLATE_INDEX" val="20193910"/>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193910_1*i*20"/>
  <p:tag name="KSO_WM_TEMPLATE_CATEGORY" val="diagram"/>
  <p:tag name="KSO_WM_TEMPLATE_INDEX" val="20193910"/>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910_1*i*21"/>
  <p:tag name="KSO_WM_TEMPLATE_CATEGORY" val="diagram"/>
  <p:tag name="KSO_WM_TEMPLATE_INDEX" val="20193910"/>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910_1*i*22"/>
  <p:tag name="KSO_WM_TEMPLATE_CATEGORY" val="diagram"/>
  <p:tag name="KSO_WM_TEMPLATE_INDEX" val="20193910"/>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3910_1*i*23"/>
  <p:tag name="KSO_WM_TEMPLATE_CATEGORY" val="diagram"/>
  <p:tag name="KSO_WM_TEMPLATE_INDEX" val="20193910"/>
  <p:tag name="KSO_WM_UNIT_LAYERLEVEL" val="1"/>
  <p:tag name="KSO_WM_TAG_VERSION" val="1.0"/>
  <p:tag name="KSO_WM_BEAUTIFY_FLAG" val="#wm#"/>
  <p:tag name="KSO_WM_UNIT_ADJUSTLAYOUT_ID" val="33"/>
  <p:tag name="KSO_WM_UNIT_COLOR_SCHEME_SHAPE_ID" val="33"/>
  <p:tag name="KSO_WM_UNIT_COLOR_SCHEME_PARENT_PAGE" val="0_1"/>
  <p:tag name="KSO_WM_UNIT_DECOLORIZATION"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3910_1*i*24"/>
  <p:tag name="KSO_WM_TEMPLATE_CATEGORY" val="diagram"/>
  <p:tag name="KSO_WM_TEMPLATE_INDEX" val="20193910"/>
  <p:tag name="KSO_WM_UNIT_LAYERLEVEL" val="1"/>
  <p:tag name="KSO_WM_TAG_VERSION" val="1.0"/>
  <p:tag name="KSO_WM_BEAUTIFY_FLAG" val="#wm#"/>
  <p:tag name="KSO_WM_UNIT_ADJUSTLAYOUT_ID" val="34"/>
  <p:tag name="KSO_WM_UNIT_COLOR_SCHEME_SHAPE_ID" val="34"/>
  <p:tag name="KSO_WM_UNIT_COLOR_SCHEME_PARENT_PAGE" val="0_1"/>
  <p:tag name="KSO_WM_UNIT_DECOLORIZATION"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3910_1*i*25"/>
  <p:tag name="KSO_WM_TEMPLATE_CATEGORY" val="diagram"/>
  <p:tag name="KSO_WM_TEMPLATE_INDEX" val="20193910"/>
  <p:tag name="KSO_WM_UNIT_LAYERLEVEL" val="1"/>
  <p:tag name="KSO_WM_TAG_VERSION" val="1.0"/>
  <p:tag name="KSO_WM_BEAUTIFY_FLAG" val="#wm#"/>
  <p:tag name="KSO_WM_UNIT_ADJUSTLAYOUT_ID" val="35"/>
  <p:tag name="KSO_WM_UNIT_COLOR_SCHEME_SHAPE_ID" val="35"/>
  <p:tag name="KSO_WM_UNIT_COLOR_SCHEME_PARENT_PAGE" val="0_1"/>
  <p:tag name="KSO_WM_UNIT_DECOLORIZATION"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193910_1*i*26"/>
  <p:tag name="KSO_WM_TEMPLATE_CATEGORY" val="diagram"/>
  <p:tag name="KSO_WM_TEMPLATE_INDEX" val="20193910"/>
  <p:tag name="KSO_WM_UNIT_LAYERLEVEL" val="1"/>
  <p:tag name="KSO_WM_TAG_VERSION" val="1.0"/>
  <p:tag name="KSO_WM_BEAUTIFY_FLAG" val="#wm#"/>
  <p:tag name="KSO_WM_UNIT_ADJUSTLAYOUT_ID" val="36"/>
  <p:tag name="KSO_WM_UNIT_COLOR_SCHEME_SHAPE_ID" val="36"/>
  <p:tag name="KSO_WM_UNIT_COLOR_SCHEME_PARENT_PAGE" val="0_1"/>
  <p:tag name="KSO_WM_UNIT_DECOLORIZATION"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3910_1*i*27"/>
  <p:tag name="KSO_WM_TEMPLATE_CATEGORY" val="diagram"/>
  <p:tag name="KSO_WM_TEMPLATE_INDEX" val="20193910"/>
  <p:tag name="KSO_WM_UNIT_LAYERLEVEL" val="1"/>
  <p:tag name="KSO_WM_TAG_VERSION" val="1.0"/>
  <p:tag name="KSO_WM_BEAUTIFY_FLAG" val="#wm#"/>
  <p:tag name="KSO_WM_UNIT_ADJUSTLAYOUT_ID" val="37"/>
  <p:tag name="KSO_WM_UNIT_COLOR_SCHEME_SHAPE_ID" val="37"/>
  <p:tag name="KSO_WM_UNIT_COLOR_SCHEME_PARENT_PAGE" val="0_1"/>
  <p:tag name="KSO_WM_UNIT_DECOLORIZATION"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193910_1*i*28"/>
  <p:tag name="KSO_WM_TEMPLATE_CATEGORY" val="diagram"/>
  <p:tag name="KSO_WM_TEMPLATE_INDEX" val="20193910"/>
  <p:tag name="KSO_WM_UNIT_LAYERLEVEL" val="1"/>
  <p:tag name="KSO_WM_TAG_VERSION" val="1.0"/>
  <p:tag name="KSO_WM_BEAUTIFY_FLAG" val="#wm#"/>
  <p:tag name="KSO_WM_UNIT_ADJUSTLAYOUT_ID" val="38"/>
  <p:tag name="KSO_WM_UNIT_COLOR_SCHEME_SHAPE_ID" val="38"/>
  <p:tag name="KSO_WM_UNIT_COLOR_SCHEME_PARENT_PAGE" val="0_1"/>
  <p:tag name="KSO_WM_UNIT_DECOLORIZATION"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193910_1*i*29"/>
  <p:tag name="KSO_WM_TEMPLATE_CATEGORY" val="diagram"/>
  <p:tag name="KSO_WM_TEMPLATE_INDEX" val="20193910"/>
  <p:tag name="KSO_WM_UNIT_LAYERLEVEL" val="1"/>
  <p:tag name="KSO_WM_TAG_VERSION" val="1.0"/>
  <p:tag name="KSO_WM_BEAUTIFY_FLAG" val="#wm#"/>
  <p:tag name="KSO_WM_UNIT_ADJUSTLAYOUT_ID" val="39"/>
  <p:tag name="KSO_WM_UNIT_COLOR_SCHEME_SHAPE_ID" val="39"/>
  <p:tag name="KSO_WM_UNIT_COLOR_SCHEME_PARENT_PAGE" val="0_1"/>
  <p:tag name="KSO_WM_UNIT_DECOLORIZATION"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193910_1*i*30"/>
  <p:tag name="KSO_WM_TEMPLATE_CATEGORY" val="diagram"/>
  <p:tag name="KSO_WM_TEMPLATE_INDEX" val="20193910"/>
  <p:tag name="KSO_WM_UNIT_LAYERLEVEL" val="1"/>
  <p:tag name="KSO_WM_TAG_VERSION" val="1.0"/>
  <p:tag name="KSO_WM_BEAUTIFY_FLAG" val="#wm#"/>
  <p:tag name="KSO_WM_UNIT_ADJUSTLAYOUT_ID" val="40"/>
  <p:tag name="KSO_WM_UNIT_COLOR_SCHEME_SHAPE_ID" val="40"/>
  <p:tag name="KSO_WM_UNIT_COLOR_SCHEME_PARENT_PAGE" val="0_1"/>
  <p:tag name="KSO_WM_UNIT_DECOLORIZATION"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193910_1*i*31"/>
  <p:tag name="KSO_WM_TEMPLATE_CATEGORY" val="diagram"/>
  <p:tag name="KSO_WM_TEMPLATE_INDEX" val="20193910"/>
  <p:tag name="KSO_WM_UNIT_LAYERLEVEL" val="1"/>
  <p:tag name="KSO_WM_TAG_VERSION" val="1.0"/>
  <p:tag name="KSO_WM_BEAUTIFY_FLAG" val="#wm#"/>
  <p:tag name="KSO_WM_UNIT_ADJUSTLAYOUT_ID" val="41"/>
  <p:tag name="KSO_WM_UNIT_COLOR_SCHEME_SHAPE_ID" val="41"/>
  <p:tag name="KSO_WM_UNIT_COLOR_SCHEME_PARENT_PAGE" val="0_1"/>
  <p:tag name="KSO_WM_UNIT_DECOLORIZATION"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193910_1*i*32"/>
  <p:tag name="KSO_WM_TEMPLATE_CATEGORY" val="diagram"/>
  <p:tag name="KSO_WM_TEMPLATE_INDEX" val="20193910"/>
  <p:tag name="KSO_WM_UNIT_LAYERLEVEL" val="1"/>
  <p:tag name="KSO_WM_TAG_VERSION" val="1.0"/>
  <p:tag name="KSO_WM_BEAUTIFY_FLAG" val="#wm#"/>
  <p:tag name="KSO_WM_UNIT_ADJUSTLAYOUT_ID" val="42"/>
  <p:tag name="KSO_WM_UNIT_COLOR_SCHEME_SHAPE_ID" val="42"/>
  <p:tag name="KSO_WM_UNIT_COLOR_SCHEME_PARENT_PAGE" val="0_1"/>
  <p:tag name="KSO_WM_UNIT_DECOLORIZATION"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193910_1*i*33"/>
  <p:tag name="KSO_WM_TEMPLATE_CATEGORY" val="diagram"/>
  <p:tag name="KSO_WM_TEMPLATE_INDEX" val="20193910"/>
  <p:tag name="KSO_WM_UNIT_LAYERLEVEL" val="1"/>
  <p:tag name="KSO_WM_TAG_VERSION" val="1.0"/>
  <p:tag name="KSO_WM_BEAUTIFY_FLAG" val="#wm#"/>
  <p:tag name="KSO_WM_UNIT_ADJUSTLAYOUT_ID" val="43"/>
  <p:tag name="KSO_WM_UNIT_COLOR_SCHEME_SHAPE_ID" val="43"/>
  <p:tag name="KSO_WM_UNIT_COLOR_SCHEME_PARENT_PAGE" val="0_1"/>
  <p:tag name="KSO_WM_UNIT_DECOLORIZATION"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193910_1*i*34"/>
  <p:tag name="KSO_WM_TEMPLATE_CATEGORY" val="diagram"/>
  <p:tag name="KSO_WM_TEMPLATE_INDEX" val="20193910"/>
  <p:tag name="KSO_WM_UNIT_LAYERLEVEL" val="1"/>
  <p:tag name="KSO_WM_TAG_VERSION" val="1.0"/>
  <p:tag name="KSO_WM_BEAUTIFY_FLAG" val="#wm#"/>
  <p:tag name="KSO_WM_UNIT_ADJUSTLAYOUT_ID" val="44"/>
  <p:tag name="KSO_WM_UNIT_COLOR_SCHEME_SHAPE_ID" val="44"/>
  <p:tag name="KSO_WM_UNIT_COLOR_SCHEME_PARENT_PAGE" val="0_1"/>
  <p:tag name="KSO_WM_UNIT_DECOLORIZATION"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193910_1*i*35"/>
  <p:tag name="KSO_WM_TEMPLATE_CATEGORY" val="diagram"/>
  <p:tag name="KSO_WM_TEMPLATE_INDEX" val="20193910"/>
  <p:tag name="KSO_WM_UNIT_LAYERLEVEL" val="1"/>
  <p:tag name="KSO_WM_TAG_VERSION" val="1.0"/>
  <p:tag name="KSO_WM_BEAUTIFY_FLAG" val="#wm#"/>
  <p:tag name="KSO_WM_UNIT_ADJUSTLAYOUT_ID" val="45"/>
  <p:tag name="KSO_WM_UNIT_COLOR_SCHEME_SHAPE_ID" val="45"/>
  <p:tag name="KSO_WM_UNIT_COLOR_SCHEME_PARENT_PAGE" val="0_1"/>
  <p:tag name="KSO_WM_UNIT_DECOLORIZATION"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193910_1*i*36"/>
  <p:tag name="KSO_WM_TEMPLATE_CATEGORY" val="diagram"/>
  <p:tag name="KSO_WM_TEMPLATE_INDEX" val="20193910"/>
  <p:tag name="KSO_WM_UNIT_LAYERLEVEL" val="1"/>
  <p:tag name="KSO_WM_TAG_VERSION" val="1.0"/>
  <p:tag name="KSO_WM_BEAUTIFY_FLAG" val="#wm#"/>
  <p:tag name="KSO_WM_UNIT_ADJUSTLAYOUT_ID" val="46"/>
  <p:tag name="KSO_WM_UNIT_COLOR_SCHEME_SHAPE_ID" val="46"/>
  <p:tag name="KSO_WM_UNIT_COLOR_SCHEME_PARENT_PAGE" val="0_1"/>
  <p:tag name="KSO_WM_UNIT_DECOLORIZATION"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193910_1*i*37"/>
  <p:tag name="KSO_WM_TEMPLATE_CATEGORY" val="diagram"/>
  <p:tag name="KSO_WM_TEMPLATE_INDEX" val="20193910"/>
  <p:tag name="KSO_WM_UNIT_LAYERLEVEL" val="1"/>
  <p:tag name="KSO_WM_TAG_VERSION" val="1.0"/>
  <p:tag name="KSO_WM_BEAUTIFY_FLAG" val="#wm#"/>
  <p:tag name="KSO_WM_UNIT_ADJUSTLAYOUT_ID" val="47"/>
  <p:tag name="KSO_WM_UNIT_COLOR_SCHEME_SHAPE_ID" val="47"/>
  <p:tag name="KSO_WM_UNIT_COLOR_SCHEME_PARENT_PAGE" val="0_1"/>
  <p:tag name="KSO_WM_UNIT_DECOLORIZATION"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193910_1*i*38"/>
  <p:tag name="KSO_WM_TEMPLATE_CATEGORY" val="diagram"/>
  <p:tag name="KSO_WM_TEMPLATE_INDEX" val="20193910"/>
  <p:tag name="KSO_WM_UNIT_LAYERLEVEL" val="1"/>
  <p:tag name="KSO_WM_TAG_VERSION" val="1.0"/>
  <p:tag name="KSO_WM_BEAUTIFY_FLAG" val="#wm#"/>
  <p:tag name="KSO_WM_UNIT_ADJUSTLAYOUT_ID" val="48"/>
  <p:tag name="KSO_WM_UNIT_COLOR_SCHEME_SHAPE_ID" val="48"/>
  <p:tag name="KSO_WM_UNIT_COLOR_SCHEME_PARENT_PAGE" val="0_1"/>
  <p:tag name="KSO_WM_UNIT_DECOLORIZATION"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9"/>
  <p:tag name="KSO_WM_UNIT_ID" val="diagram20193910_1*i*39"/>
  <p:tag name="KSO_WM_TEMPLATE_CATEGORY" val="diagram"/>
  <p:tag name="KSO_WM_TEMPLATE_INDEX" val="20193910"/>
  <p:tag name="KSO_WM_UNIT_LAYERLEVEL" val="1"/>
  <p:tag name="KSO_WM_TAG_VERSION" val="1.0"/>
  <p:tag name="KSO_WM_BEAUTIFY_FLAG" val="#wm#"/>
  <p:tag name="KSO_WM_UNIT_ADJUSTLAYOUT_ID" val="49"/>
  <p:tag name="KSO_WM_UNIT_COLOR_SCHEME_SHAPE_ID" val="49"/>
  <p:tag name="KSO_WM_UNIT_COLOR_SCHEME_PARENT_PAGE" val="0_1"/>
  <p:tag name="KSO_WM_UNIT_DECOLORIZATION"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0"/>
  <p:tag name="KSO_WM_UNIT_ID" val="diagram20193910_1*i*40"/>
  <p:tag name="KSO_WM_TEMPLATE_CATEGORY" val="diagram"/>
  <p:tag name="KSO_WM_TEMPLATE_INDEX" val="20193910"/>
  <p:tag name="KSO_WM_UNIT_LAYERLEVEL" val="1"/>
  <p:tag name="KSO_WM_TAG_VERSION" val="1.0"/>
  <p:tag name="KSO_WM_BEAUTIFY_FLAG" val="#wm#"/>
  <p:tag name="KSO_WM_UNIT_ADJUSTLAYOUT_ID" val="50"/>
  <p:tag name="KSO_WM_UNIT_COLOR_SCHEME_SHAPE_ID" val="50"/>
  <p:tag name="KSO_WM_UNIT_COLOR_SCHEME_PARENT_PAGE" val="0_1"/>
  <p:tag name="KSO_WM_UNIT_DECOLORIZATION"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1"/>
  <p:tag name="KSO_WM_UNIT_ID" val="diagram20193910_1*i*41"/>
  <p:tag name="KSO_WM_TEMPLATE_CATEGORY" val="diagram"/>
  <p:tag name="KSO_WM_TEMPLATE_INDEX" val="20193910"/>
  <p:tag name="KSO_WM_UNIT_LAYERLEVEL" val="1"/>
  <p:tag name="KSO_WM_TAG_VERSION" val="1.0"/>
  <p:tag name="KSO_WM_BEAUTIFY_FLAG" val="#wm#"/>
  <p:tag name="KSO_WM_UNIT_ADJUSTLAYOUT_ID" val="51"/>
  <p:tag name="KSO_WM_UNIT_COLOR_SCHEME_SHAPE_ID" val="51"/>
  <p:tag name="KSO_WM_UNIT_COLOR_SCHEME_PARENT_PAGE" val="0_1"/>
  <p:tag name="KSO_WM_UNIT_DECOLORIZATION"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2"/>
  <p:tag name="KSO_WM_UNIT_ID" val="diagram20193910_1*i*42"/>
  <p:tag name="KSO_WM_TEMPLATE_CATEGORY" val="diagram"/>
  <p:tag name="KSO_WM_TEMPLATE_INDEX" val="20193910"/>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3"/>
  <p:tag name="KSO_WM_UNIT_ID" val="diagram20193910_1*i*43"/>
  <p:tag name="KSO_WM_TEMPLATE_CATEGORY" val="diagram"/>
  <p:tag name="KSO_WM_TEMPLATE_INDEX" val="20193910"/>
  <p:tag name="KSO_WM_UNIT_LAYERLEVEL" val="1"/>
  <p:tag name="KSO_WM_TAG_VERSION" val="1.0"/>
  <p:tag name="KSO_WM_BEAUTIFY_FLAG" val="#wm#"/>
  <p:tag name="KSO_WM_UNIT_ADJUSTLAYOUT_ID" val="53"/>
  <p:tag name="KSO_WM_UNIT_COLOR_SCHEME_SHAPE_ID" val="53"/>
  <p:tag name="KSO_WM_UNIT_COLOR_SCHEME_PARENT_PAGE" val="0_1"/>
  <p:tag name="KSO_WM_UNIT_DECOLORIZATION"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4"/>
  <p:tag name="KSO_WM_UNIT_ID" val="diagram20193910_1*i*44"/>
  <p:tag name="KSO_WM_TEMPLATE_CATEGORY" val="diagram"/>
  <p:tag name="KSO_WM_TEMPLATE_INDEX" val="20193910"/>
  <p:tag name="KSO_WM_UNIT_LAYERLEVEL" val="1"/>
  <p:tag name="KSO_WM_TAG_VERSION" val="1.0"/>
  <p:tag name="KSO_WM_BEAUTIFY_FLAG" val="#wm#"/>
  <p:tag name="KSO_WM_UNIT_ADJUSTLAYOUT_ID" val="54"/>
  <p:tag name="KSO_WM_UNIT_COLOR_SCHEME_SHAPE_ID" val="54"/>
  <p:tag name="KSO_WM_UNIT_COLOR_SCHEME_PARENT_PAGE" val="0_1"/>
  <p:tag name="KSO_WM_UNIT_DECOLORIZATION"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5"/>
  <p:tag name="KSO_WM_UNIT_ID" val="diagram20193910_1*i*45"/>
  <p:tag name="KSO_WM_TEMPLATE_CATEGORY" val="diagram"/>
  <p:tag name="KSO_WM_TEMPLATE_INDEX" val="20193910"/>
  <p:tag name="KSO_WM_UNIT_LAYERLEVEL" val="1"/>
  <p:tag name="KSO_WM_TAG_VERSION" val="1.0"/>
  <p:tag name="KSO_WM_BEAUTIFY_FLAG" val="#wm#"/>
  <p:tag name="KSO_WM_UNIT_ADJUSTLAYOUT_ID" val="55"/>
  <p:tag name="KSO_WM_UNIT_COLOR_SCHEME_SHAPE_ID" val="55"/>
  <p:tag name="KSO_WM_UNIT_COLOR_SCHEME_PARENT_PAGE" val="0_1"/>
  <p:tag name="KSO_WM_UNIT_DECOLORIZATION"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diagram20193910_1*i*46"/>
  <p:tag name="KSO_WM_TEMPLATE_CATEGORY" val="diagram"/>
  <p:tag name="KSO_WM_TEMPLATE_INDEX" val="20193910"/>
  <p:tag name="KSO_WM_UNIT_LAYERLEVEL" val="1"/>
  <p:tag name="KSO_WM_TAG_VERSION" val="1.0"/>
  <p:tag name="KSO_WM_BEAUTIFY_FLAG" val="#wm#"/>
  <p:tag name="KSO_WM_UNIT_ADJUSTLAYOUT_ID" val="56"/>
  <p:tag name="KSO_WM_UNIT_COLOR_SCHEME_SHAPE_ID" val="56"/>
  <p:tag name="KSO_WM_UNIT_COLOR_SCHEME_PARENT_PAGE" val="0_1"/>
  <p:tag name="KSO_WM_UNIT_DECOLORIZATION"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7"/>
  <p:tag name="KSO_WM_UNIT_ID" val="diagram20193910_1*i*47"/>
  <p:tag name="KSO_WM_TEMPLATE_CATEGORY" val="diagram"/>
  <p:tag name="KSO_WM_TEMPLATE_INDEX" val="20193910"/>
  <p:tag name="KSO_WM_UNIT_LAYERLEVEL" val="1"/>
  <p:tag name="KSO_WM_TAG_VERSION" val="1.0"/>
  <p:tag name="KSO_WM_BEAUTIFY_FLAG" val="#wm#"/>
  <p:tag name="KSO_WM_UNIT_ADJUSTLAYOUT_ID" val="57"/>
  <p:tag name="KSO_WM_UNIT_COLOR_SCHEME_SHAPE_ID" val="57"/>
  <p:tag name="KSO_WM_UNIT_COLOR_SCHEME_PARENT_PAGE" val="0_1"/>
  <p:tag name="KSO_WM_UNIT_DECOLORIZATION"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8"/>
  <p:tag name="KSO_WM_UNIT_ID" val="diagram20193910_1*i*48"/>
  <p:tag name="KSO_WM_TEMPLATE_CATEGORY" val="diagram"/>
  <p:tag name="KSO_WM_TEMPLATE_INDEX" val="20193910"/>
  <p:tag name="KSO_WM_UNIT_LAYERLEVEL" val="1"/>
  <p:tag name="KSO_WM_TAG_VERSION" val="1.0"/>
  <p:tag name="KSO_WM_BEAUTIFY_FLAG" val="#wm#"/>
  <p:tag name="KSO_WM_UNIT_ADJUSTLAYOUT_ID" val="58"/>
  <p:tag name="KSO_WM_UNIT_COLOR_SCHEME_SHAPE_ID" val="58"/>
  <p:tag name="KSO_WM_UNIT_COLOR_SCHEME_PARENT_PAGE" val="0_1"/>
  <p:tag name="KSO_WM_UNIT_DECOLORIZATION"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9"/>
  <p:tag name="KSO_WM_UNIT_ID" val="diagram20193910_1*i*49"/>
  <p:tag name="KSO_WM_TEMPLATE_CATEGORY" val="diagram"/>
  <p:tag name="KSO_WM_TEMPLATE_INDEX" val="20193910"/>
  <p:tag name="KSO_WM_UNIT_LAYERLEVEL" val="1"/>
  <p:tag name="KSO_WM_TAG_VERSION" val="1.0"/>
  <p:tag name="KSO_WM_BEAUTIFY_FLAG" val="#wm#"/>
  <p:tag name="KSO_WM_UNIT_ADJUSTLAYOUT_ID" val="59"/>
  <p:tag name="KSO_WM_UNIT_COLOR_SCHEME_SHAPE_ID" val="59"/>
  <p:tag name="KSO_WM_UNIT_COLOR_SCHEME_PARENT_PAGE" val="0_1"/>
  <p:tag name="KSO_WM_UNIT_DECOLORIZATION"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0"/>
  <p:tag name="KSO_WM_UNIT_ID" val="diagram20193910_1*i*50"/>
  <p:tag name="KSO_WM_TEMPLATE_CATEGORY" val="diagram"/>
  <p:tag name="KSO_WM_TEMPLATE_INDEX" val="20193910"/>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1"/>
  <p:tag name="KSO_WM_UNIT_ID" val="diagram20193910_1*i*51"/>
  <p:tag name="KSO_WM_TEMPLATE_CATEGORY" val="diagram"/>
  <p:tag name="KSO_WM_TEMPLATE_INDEX" val="20193910"/>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2"/>
  <p:tag name="KSO_WM_UNIT_ID" val="diagram20193910_1*i*52"/>
  <p:tag name="KSO_WM_TEMPLATE_CATEGORY" val="diagram"/>
  <p:tag name="KSO_WM_TEMPLATE_INDEX" val="20193910"/>
  <p:tag name="KSO_WM_UNIT_LAYERLEVEL" val="1"/>
  <p:tag name="KSO_WM_TAG_VERSION" val="1.0"/>
  <p:tag name="KSO_WM_BEAUTIFY_FLAG" val="#wm#"/>
  <p:tag name="KSO_WM_UNIT_ADJUSTLAYOUT_ID" val="62"/>
  <p:tag name="KSO_WM_UNIT_COLOR_SCHEME_SHAPE_ID" val="62"/>
  <p:tag name="KSO_WM_UNIT_COLOR_SCHEME_PARENT_PAGE" val="0_1"/>
  <p:tag name="KSO_WM_UNIT_DECOLORIZATION"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3"/>
  <p:tag name="KSO_WM_UNIT_ID" val="diagram20193910_1*i*53"/>
  <p:tag name="KSO_WM_TEMPLATE_CATEGORY" val="diagram"/>
  <p:tag name="KSO_WM_TEMPLATE_INDEX" val="20193910"/>
  <p:tag name="KSO_WM_UNIT_LAYERLEVEL" val="1"/>
  <p:tag name="KSO_WM_TAG_VERSION" val="1.0"/>
  <p:tag name="KSO_WM_BEAUTIFY_FLAG" val="#wm#"/>
  <p:tag name="KSO_WM_UNIT_ADJUSTLAYOUT_ID" val="63"/>
  <p:tag name="KSO_WM_UNIT_COLOR_SCHEME_SHAPE_ID" val="63"/>
  <p:tag name="KSO_WM_UNIT_COLOR_SCHEME_PARENT_PAGE" val="0_1"/>
  <p:tag name="KSO_WM_UNIT_DECOLORIZATION"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4"/>
  <p:tag name="KSO_WM_UNIT_ID" val="diagram20193910_1*i*54"/>
  <p:tag name="KSO_WM_TEMPLATE_CATEGORY" val="diagram"/>
  <p:tag name="KSO_WM_TEMPLATE_INDEX" val="20193910"/>
  <p:tag name="KSO_WM_UNIT_LAYERLEVEL" val="1"/>
  <p:tag name="KSO_WM_TAG_VERSION" val="1.0"/>
  <p:tag name="KSO_WM_BEAUTIFY_FLAG" val="#wm#"/>
  <p:tag name="KSO_WM_UNIT_ADJUSTLAYOUT_ID" val="64"/>
  <p:tag name="KSO_WM_UNIT_COLOR_SCHEME_SHAPE_ID" val="64"/>
  <p:tag name="KSO_WM_UNIT_COLOR_SCHEME_PARENT_PAGE" val="0_1"/>
  <p:tag name="KSO_WM_UNIT_DECOLORIZATION"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5"/>
  <p:tag name="KSO_WM_UNIT_ID" val="diagram20193910_1*i*55"/>
  <p:tag name="KSO_WM_TEMPLATE_CATEGORY" val="diagram"/>
  <p:tag name="KSO_WM_TEMPLATE_INDEX" val="20193910"/>
  <p:tag name="KSO_WM_UNIT_LAYERLEVEL" val="1"/>
  <p:tag name="KSO_WM_TAG_VERSION" val="1.0"/>
  <p:tag name="KSO_WM_BEAUTIFY_FLAG" val="#wm#"/>
  <p:tag name="KSO_WM_UNIT_ADJUSTLAYOUT_ID" val="65"/>
  <p:tag name="KSO_WM_UNIT_COLOR_SCHEME_SHAPE_ID" val="65"/>
  <p:tag name="KSO_WM_UNIT_COLOR_SCHEME_PARENT_PAGE" val="0_1"/>
  <p:tag name="KSO_WM_UNIT_DECOLORIZATION" val="1"/>
</p:tagLst>
</file>

<file path=ppt/tags/tag36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6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6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65.xml><?xml version="1.0" encoding="utf-8"?>
<p:tagLst xmlns:p="http://schemas.openxmlformats.org/presentationml/2006/main">
  <p:tag name="KSO_WM_TAG_VERSION" val="1.0"/>
  <p:tag name="KSO_WM_BEAUTIFY_FLAG" val="#wm#"/>
  <p:tag name="KSO_WM_TEMPLATE_CATEGORY" val="diagram"/>
  <p:tag name="KSO_WM_TEMPLATE_INDEX" val="20178677"/>
  <p:tag name="KSO_WM_UNIT_TYPE" val="m_h_f"/>
  <p:tag name="KSO_WM_UNIT_INDEX" val="1_4_1"/>
  <p:tag name="KSO_WM_UNIT_ID" val="diagram20178677_4*m_h_f*1_4_1"/>
  <p:tag name="KSO_WM_UNIT_LAYERLEVEL" val="1_1_1"/>
  <p:tag name="KSO_WM_UNIT_VALUE" val="12"/>
  <p:tag name="KSO_WM_UNIT_HIGHLIGHT" val="0"/>
  <p:tag name="KSO_WM_UNIT_COMPATIBLE" val="0"/>
  <p:tag name="KSO_WM_UNIT_CLEAR" val="0"/>
  <p:tag name="KSO_WM_DIAGRAM_GROUP_CODE" val="m1-1"/>
  <p:tag name="KSO_WM_UNIT_PRESET_TEXT" val="在此输入正文内容描述"/>
  <p:tag name="KSO_WM_UNIT_TEXT_FILL_FORE_SCHEMECOLOR_INDEX" val="1"/>
  <p:tag name="KSO_WM_UNIT_TEXT_FILL_TYPE" val="1"/>
  <p:tag name="KSO_WM_UNIT_USESOURCEFORMAT_APPLY" val="1"/>
  <p:tag name="KSO_WM_UNIT_DIAGRAM_SCHEMECOLOR_ID" val="1"/>
</p:tagLst>
</file>

<file path=ppt/tags/tag366.xml><?xml version="1.0" encoding="utf-8"?>
<p:tagLst xmlns:p="http://schemas.openxmlformats.org/presentationml/2006/main">
  <p:tag name="KSO_WM_TAG_VERSION" val="1.0"/>
  <p:tag name="KSO_WM_BEAUTIFY_FLAG" val="#wm#"/>
  <p:tag name="KSO_WM_TEMPLATE_CATEGORY" val="diagram"/>
  <p:tag name="KSO_WM_TEMPLATE_INDEX" val="20178677"/>
  <p:tag name="KSO_WM_UNIT_TYPE" val="m_h_f"/>
  <p:tag name="KSO_WM_UNIT_INDEX" val="1_3_1"/>
  <p:tag name="KSO_WM_UNIT_ID" val="diagram20178677_4*m_h_f*1_3_1"/>
  <p:tag name="KSO_WM_UNIT_LAYERLEVEL" val="1_1_1"/>
  <p:tag name="KSO_WM_UNIT_VALUE" val="12"/>
  <p:tag name="KSO_WM_UNIT_HIGHLIGHT" val="0"/>
  <p:tag name="KSO_WM_UNIT_COMPATIBLE" val="0"/>
  <p:tag name="KSO_WM_UNIT_CLEAR" val="0"/>
  <p:tag name="KSO_WM_DIAGRAM_GROUP_CODE" val="m1-1"/>
  <p:tag name="KSO_WM_UNIT_PRESET_TEXT" val="在此输入正文内容描述"/>
  <p:tag name="KSO_WM_UNIT_TEXT_FILL_FORE_SCHEMECOLOR_INDEX" val="1"/>
  <p:tag name="KSO_WM_UNIT_TEXT_FILL_TYPE" val="1"/>
  <p:tag name="KSO_WM_UNIT_USESOURCEFORMAT_APPLY" val="1"/>
  <p:tag name="KSO_WM_UNIT_DIAGRAM_SCHEMECOLOR_ID" val="1"/>
</p:tagLst>
</file>

<file path=ppt/tags/tag367.xml><?xml version="1.0" encoding="utf-8"?>
<p:tagLst xmlns:p="http://schemas.openxmlformats.org/presentationml/2006/main">
  <p:tag name="KSO_WM_TAG_VERSION" val="1.0"/>
  <p:tag name="KSO_WM_BEAUTIFY_FLAG" val="#wm#"/>
  <p:tag name="KSO_WM_TEMPLATE_CATEGORY" val="diagram"/>
  <p:tag name="KSO_WM_TEMPLATE_INDEX" val="20178677"/>
  <p:tag name="KSO_WM_UNIT_TYPE" val="m_h_f"/>
  <p:tag name="KSO_WM_UNIT_INDEX" val="1_2_1"/>
  <p:tag name="KSO_WM_UNIT_ID" val="diagram20178677_4*m_h_f*1_2_1"/>
  <p:tag name="KSO_WM_UNIT_LAYERLEVEL" val="1_1_1"/>
  <p:tag name="KSO_WM_UNIT_VALUE" val="12"/>
  <p:tag name="KSO_WM_UNIT_HIGHLIGHT" val="0"/>
  <p:tag name="KSO_WM_UNIT_COMPATIBLE" val="0"/>
  <p:tag name="KSO_WM_UNIT_CLEAR" val="0"/>
  <p:tag name="KSO_WM_DIAGRAM_GROUP_CODE" val="m1-1"/>
  <p:tag name="KSO_WM_UNIT_PRESET_TEXT" val="在此输入正文内容描述"/>
  <p:tag name="KSO_WM_UNIT_TEXT_FILL_FORE_SCHEMECOLOR_INDEX" val="1"/>
  <p:tag name="KSO_WM_UNIT_TEXT_FILL_TYPE" val="1"/>
  <p:tag name="KSO_WM_UNIT_USESOURCEFORMAT_APPLY" val="1"/>
  <p:tag name="KSO_WM_UNIT_DIAGRAM_SCHEMECOLOR_ID" val="1"/>
</p:tagLst>
</file>

<file path=ppt/tags/tag368.xml><?xml version="1.0" encoding="utf-8"?>
<p:tagLst xmlns:p="http://schemas.openxmlformats.org/presentationml/2006/main">
  <p:tag name="KSO_WM_TAG_VERSION" val="1.0"/>
  <p:tag name="KSO_WM_BEAUTIFY_FLAG" val="#wm#"/>
  <p:tag name="KSO_WM_TEMPLATE_CATEGORY" val="diagram"/>
  <p:tag name="KSO_WM_TEMPLATE_INDEX" val="20178677"/>
  <p:tag name="KSO_WM_UNIT_TYPE" val="m_h_f"/>
  <p:tag name="KSO_WM_UNIT_INDEX" val="1_1_1"/>
  <p:tag name="KSO_WM_UNIT_ID" val="diagram20178677_4*m_h_f*1_1_1"/>
  <p:tag name="KSO_WM_UNIT_LAYERLEVEL" val="1_1_1"/>
  <p:tag name="KSO_WM_UNIT_VALUE" val="12"/>
  <p:tag name="KSO_WM_UNIT_HIGHLIGHT" val="0"/>
  <p:tag name="KSO_WM_UNIT_COMPATIBLE" val="0"/>
  <p:tag name="KSO_WM_UNIT_CLEAR" val="0"/>
  <p:tag name="KSO_WM_DIAGRAM_GROUP_CODE" val="m1-1"/>
  <p:tag name="KSO_WM_UNIT_PRESET_TEXT" val="在此输入正文内容描述"/>
  <p:tag name="KSO_WM_UNIT_TEXT_FILL_FORE_SCHEMECOLOR_INDEX" val="1"/>
  <p:tag name="KSO_WM_UNIT_TEXT_FILL_TYPE" val="1"/>
  <p:tag name="KSO_WM_UNIT_USESOURCEFORMAT_APPLY" val="1"/>
  <p:tag name="KSO_WM_UNIT_DIAGRAM_SCHEMECOLOR_ID" val="1"/>
</p:tagLst>
</file>

<file path=ppt/tags/tag369.xml><?xml version="1.0" encoding="utf-8"?>
<p:tagLst xmlns:p="http://schemas.openxmlformats.org/presentationml/2006/main">
  <p:tag name="KSO_WM_TAG_VERSION" val="1.0"/>
  <p:tag name="KSO_WM_BEAUTIFY_FLAG" val="#wm#"/>
  <p:tag name="KSO_WM_TEMPLATE_CATEGORY" val="diagram"/>
  <p:tag name="KSO_WM_TEMPLATE_INDEX" val="20178677"/>
  <p:tag name="KSO_WM_UNIT_TYPE" val="m_i"/>
  <p:tag name="KSO_WM_UNIT_INDEX" val="1_9"/>
  <p:tag name="KSO_WM_UNIT_ID" val="diagram20178677_4*m_i*1_9"/>
  <p:tag name="KSO_WM_UNIT_LAYERLEVEL" val="1_1"/>
  <p:tag name="KSO_WM_DIAGRAM_GROUP_CODE" val="m1-1"/>
  <p:tag name="KSO_WM_UNIT_LINE_FORE_SCHEMECOLOR_INDEX" val="5"/>
  <p:tag name="KSO_WM_UNIT_LINE_FILL_TYPE" val="2"/>
  <p:tag name="KSO_WM_UNIT_USESOURCEFORMAT_APPLY" val="1"/>
  <p:tag name="KSO_WM_UNIT_DIAGRAM_SCHEMECOLOR_ID"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TAG_VERSION" val="1.0"/>
  <p:tag name="KSO_WM_BEAUTIFY_FLAG" val="#wm#"/>
  <p:tag name="KSO_WM_TEMPLATE_CATEGORY" val="diagram"/>
  <p:tag name="KSO_WM_TEMPLATE_INDEX" val="20178677"/>
  <p:tag name="KSO_WM_UNIT_TYPE" val="m_h_i"/>
  <p:tag name="KSO_WM_UNIT_INDEX" val="1_4_1"/>
  <p:tag name="KSO_WM_UNIT_ID" val="diagram20178677_4*m_h_i*1_4_1"/>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371.xml><?xml version="1.0" encoding="utf-8"?>
<p:tagLst xmlns:p="http://schemas.openxmlformats.org/presentationml/2006/main">
  <p:tag name="KSO_WM_TAG_VERSION" val="1.0"/>
  <p:tag name="KSO_WM_BEAUTIFY_FLAG" val="#wm#"/>
  <p:tag name="KSO_WM_TEMPLATE_CATEGORY" val="diagram"/>
  <p:tag name="KSO_WM_TEMPLATE_INDEX" val="20178677"/>
  <p:tag name="KSO_WM_UNIT_TYPE" val="m_h_i"/>
  <p:tag name="KSO_WM_UNIT_INDEX" val="1_3_1"/>
  <p:tag name="KSO_WM_UNIT_ID" val="diagram20178677_4*m_h_i*1_3_1"/>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372.xml><?xml version="1.0" encoding="utf-8"?>
<p:tagLst xmlns:p="http://schemas.openxmlformats.org/presentationml/2006/main">
  <p:tag name="KSO_WM_TAG_VERSION" val="1.0"/>
  <p:tag name="KSO_WM_BEAUTIFY_FLAG" val="#wm#"/>
  <p:tag name="KSO_WM_TEMPLATE_CATEGORY" val="diagram"/>
  <p:tag name="KSO_WM_TEMPLATE_INDEX" val="20178677"/>
  <p:tag name="KSO_WM_UNIT_TYPE" val="m_h_i"/>
  <p:tag name="KSO_WM_UNIT_INDEX" val="1_2_1"/>
  <p:tag name="KSO_WM_UNIT_ID" val="diagram20178677_4*m_h_i*1_2_1"/>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373.xml><?xml version="1.0" encoding="utf-8"?>
<p:tagLst xmlns:p="http://schemas.openxmlformats.org/presentationml/2006/main">
  <p:tag name="KSO_WM_TAG_VERSION" val="1.0"/>
  <p:tag name="KSO_WM_BEAUTIFY_FLAG" val="#wm#"/>
  <p:tag name="KSO_WM_TEMPLATE_CATEGORY" val="diagram"/>
  <p:tag name="KSO_WM_TEMPLATE_INDEX" val="20178677"/>
  <p:tag name="KSO_WM_UNIT_TYPE" val="m_h_i"/>
  <p:tag name="KSO_WM_UNIT_INDEX" val="1_1_1"/>
  <p:tag name="KSO_WM_UNIT_ID" val="diagram20178677_4*m_h_i*1_1_1"/>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374.xml><?xml version="1.0" encoding="utf-8"?>
<p:tagLst xmlns:p="http://schemas.openxmlformats.org/presentationml/2006/main">
  <p:tag name="KSO_WM_TAG_VERSION" val="1.0"/>
  <p:tag name="KSO_WM_BEAUTIFY_FLAG" val="#wm#"/>
  <p:tag name="KSO_WM_TEMPLATE_CATEGORY" val="diagram"/>
  <p:tag name="KSO_WM_TEMPLATE_INDEX" val="20178677"/>
  <p:tag name="KSO_WM_UNIT_TYPE" val="m_h_f"/>
  <p:tag name="KSO_WM_UNIT_INDEX" val="1_1_1"/>
  <p:tag name="KSO_WM_UNIT_ID" val="diagram20178677_4*m_h_f*1_1_1"/>
  <p:tag name="KSO_WM_UNIT_LAYERLEVEL" val="1_1_1"/>
  <p:tag name="KSO_WM_UNIT_VALUE" val="12"/>
  <p:tag name="KSO_WM_UNIT_HIGHLIGHT" val="0"/>
  <p:tag name="KSO_WM_UNIT_COMPATIBLE" val="0"/>
  <p:tag name="KSO_WM_UNIT_CLEAR" val="0"/>
  <p:tag name="KSO_WM_DIAGRAM_GROUP_CODE" val="m1-1"/>
  <p:tag name="KSO_WM_UNIT_PRESET_TEXT" val="在此输入正文内容描述"/>
  <p:tag name="KSO_WM_UNIT_TEXT_FILL_FORE_SCHEMECOLOR_INDEX" val="1"/>
  <p:tag name="KSO_WM_UNIT_TEXT_FILL_TYPE" val="1"/>
  <p:tag name="KSO_WM_UNIT_USESOURCEFORMAT_APPLY" val="1"/>
  <p:tag name="KSO_WM_UNIT_DIAGRAM_SCHEMECOLOR_ID" val="1"/>
</p:tagLst>
</file>

<file path=ppt/tags/tag375.xml><?xml version="1.0" encoding="utf-8"?>
<p:tagLst xmlns:p="http://schemas.openxmlformats.org/presentationml/2006/main">
  <p:tag name="KSO_WM_TAG_VERSION" val="1.0"/>
  <p:tag name="KSO_WM_BEAUTIFY_FLAG" val="#wm#"/>
  <p:tag name="KSO_WM_TEMPLATE_CATEGORY" val="diagram"/>
  <p:tag name="KSO_WM_TEMPLATE_INDEX" val="20178677"/>
  <p:tag name="KSO_WM_UNIT_TYPE" val="m_h_i"/>
  <p:tag name="KSO_WM_UNIT_INDEX" val="1_1_1"/>
  <p:tag name="KSO_WM_UNIT_ID" val="diagram20178677_4*m_h_i*1_1_1"/>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377.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378.xml><?xml version="1.0" encoding="utf-8"?>
<p:tagLst xmlns:p="http://schemas.openxmlformats.org/presentationml/2006/main">
  <p:tag name="REFSHAPE" val="678797316"/>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KSO_WM_UNIT_TEXTBOXSTYLE_SHAPETYPE" val="1"/>
  <p:tag name="KSO_WM_UNIT_TEXTBOXSTYLE_ADJUSTLEFT" val="0_-32.89999"/>
  <p:tag name="KSO_WM_UNIT_TEXTBOXSTYLE_ADJUSTTOP" val="0_-16.35001"/>
  <p:tag name="KSO_WM_UNIT_TEXTBOXSTYLE_ADJUSTWIDTH" val="100_65.75"/>
  <p:tag name="KSO_WM_UNIT_TEXTBOXSTYLE_ADJUSTHEIGTH" val="100_32.75"/>
  <p:tag name="KSO_WM_UNIT_HIGHLIGHT" val="0"/>
  <p:tag name="KSO_WM_UNIT_COMPATIBLE" val="0"/>
  <p:tag name="KSO_WM_UNIT_DIAGRAM_ISNUMVISUAL" val="0"/>
  <p:tag name="KSO_WM_UNIT_DIAGRAM_ISREFERUNIT" val="0"/>
  <p:tag name="KSO_WM_UNIT_TYPE" val="i"/>
  <p:tag name="KSO_WM_UNIT_INDEX" val="1"/>
  <p:tag name="KSO_WM_UNIT_ID" val="mixed20201907_28*i*1"/>
  <p:tag name="KSO_WM_TEMPLATE_CATEGORY" val="mixed"/>
  <p:tag name="KSO_WM_TEMPLATE_INDEX" val="20201907"/>
  <p:tag name="KSO_WM_UNIT_LAYERLEVEL" val="1"/>
  <p:tag name="KSO_WM_TAG_VERSION" val="1.0"/>
  <p:tag name="KSO_WM_BEAUTIFY_FLAG" val="#wm#"/>
  <p:tag name="KSO_WM_UNIT_TEXTBOXSTYLE_GUID" val="{ce6fd8eb-fab8-4715-8f7c-f2c5e96b141e}"/>
</p:tagLst>
</file>

<file path=ppt/tags/tag381.xml><?xml version="1.0" encoding="utf-8"?>
<p:tagLst xmlns:p="http://schemas.openxmlformats.org/presentationml/2006/main">
  <p:tag name="KSO_WM_UNIT_TEXTBOXSTYLE_SHAPETYPE" val="1"/>
  <p:tag name="KSO_WM_UNIT_TEXTBOXSTYLE_ADJUSTLEFT" val="0_-47.69998"/>
  <p:tag name="KSO_WM_UNIT_TEXTBOXSTYLE_ADJUSTTOP" val="13.43481_0"/>
  <p:tag name="KSO_WM_UNIT_HIGHLIGHT" val="0"/>
  <p:tag name="KSO_WM_UNIT_COMPATIBLE" val="0"/>
  <p:tag name="KSO_WM_UNIT_DIAGRAM_ISNUMVISUAL" val="0"/>
  <p:tag name="KSO_WM_UNIT_DIAGRAM_ISREFERUNIT" val="0"/>
  <p:tag name="KSO_WM_UNIT_TYPE" val="i"/>
  <p:tag name="KSO_WM_UNIT_INDEX" val="3"/>
  <p:tag name="KSO_WM_UNIT_ID" val="mixed20201907_28*i*3"/>
  <p:tag name="KSO_WM_TEMPLATE_CATEGORY" val="mixed"/>
  <p:tag name="KSO_WM_TEMPLATE_INDEX" val="20201907"/>
  <p:tag name="KSO_WM_UNIT_LAYERLEVEL" val="1"/>
  <p:tag name="KSO_WM_TAG_VERSION" val="1.0"/>
  <p:tag name="KSO_WM_BEAUTIFY_FLAG" val="#wm#"/>
</p:tagLst>
</file>

<file path=ppt/tags/tag382.xml><?xml version="1.0" encoding="utf-8"?>
<p:tagLst xmlns:p="http://schemas.openxmlformats.org/presentationml/2006/main">
  <p:tag name="KSO_WM_UNIT_TEXTBOXSTYLE_SHAPETYPE" val="1"/>
  <p:tag name="KSO_WM_UNIT_TEXTBOXSTYLE_ADJUSTLEFT" val="0_-37.39999"/>
  <p:tag name="KSO_WM_UNIT_TEXTBOXSTYLE_ADJUSTTOP" val="18.29914_0"/>
  <p:tag name="KSO_WM_UNIT_HIGHLIGHT" val="0"/>
  <p:tag name="KSO_WM_UNIT_COMPATIBLE" val="0"/>
  <p:tag name="KSO_WM_UNIT_DIAGRAM_ISNUMVISUAL" val="0"/>
  <p:tag name="KSO_WM_UNIT_DIAGRAM_ISREFERUNIT" val="0"/>
  <p:tag name="KSO_WM_UNIT_TYPE" val="i"/>
  <p:tag name="KSO_WM_UNIT_INDEX" val="4"/>
  <p:tag name="KSO_WM_UNIT_ID" val="mixed20201907_28*i*4"/>
  <p:tag name="KSO_WM_TEMPLATE_CATEGORY" val="mixed"/>
  <p:tag name="KSO_WM_TEMPLATE_INDEX" val="20201907"/>
  <p:tag name="KSO_WM_UNIT_LAYERLEVEL" val="1"/>
  <p:tag name="KSO_WM_TAG_VERSION" val="1.0"/>
  <p:tag name="KSO_WM_BEAUTIFY_FLAG" val="#wm#"/>
</p:tagLst>
</file>

<file path=ppt/tags/tag383.xml><?xml version="1.0" encoding="utf-8"?>
<p:tagLst xmlns:p="http://schemas.openxmlformats.org/presentationml/2006/main">
  <p:tag name="KSO_WM_UNIT_NOCLEAR" val="0"/>
  <p:tag name="KSO_WM_UNIT_VALUE" val="294"/>
  <p:tag name="KSO_WM_UNIT_HIGHLIGHT" val="0"/>
  <p:tag name="KSO_WM_UNIT_COMPATIBLE" val="0"/>
  <p:tag name="KSO_WM_UNIT_DIAGRAM_ISNUMVISUAL" val="0"/>
  <p:tag name="KSO_WM_UNIT_DIAGRAM_ISREFERUNIT" val="0"/>
  <p:tag name="KSO_WM_UNIT_TYPE" val="f"/>
  <p:tag name="KSO_WM_UNIT_INDEX" val="1"/>
  <p:tag name="KSO_WM_UNIT_ID" val="diagram20200846_1*f*1"/>
  <p:tag name="KSO_WM_TEMPLATE_CATEGORY" val="diagram"/>
  <p:tag name="KSO_WM_TEMPLATE_INDEX" val="20200846"/>
  <p:tag name="KSO_WM_UNIT_LAYERLEVEL" val="1"/>
  <p:tag name="KSO_WM_TAG_VERSION" val="1.0"/>
  <p:tag name="KSO_WM_BEAUTIFY_FLAG" val="#wm#"/>
  <p:tag name="KSO_WM_UNIT_PRESET_TEXT" val="待输入描述文本，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Lst>
</file>

<file path=ppt/tags/tag384.xml><?xml version="1.0" encoding="utf-8"?>
<p:tagLst xmlns:p="http://schemas.openxmlformats.org/presentationml/2006/main">
  <p:tag name="REFSHAPE" val="678820844"/>
</p:tagLst>
</file>

<file path=ppt/tags/tag38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0_1*i*2"/>
  <p:tag name="KSO_WM_TEMPLATE_CATEGORY" val="diagram"/>
  <p:tag name="KSO_WM_TEMPLATE_INDEX" val="20193910"/>
  <p:tag name="KSO_WM_UNIT_LAYERLEVEL" val="1"/>
  <p:tag name="KSO_WM_TAG_VERSION" val="1.0"/>
  <p:tag name="KSO_WM_BEAUTIFY_FLAG" val="#wm#"/>
  <p:tag name="KSO_WM_UNIT_ADJUSTLAYOUT_ID" val="12"/>
  <p:tag name="KSO_WM_UNIT_COLOR_SCHEME_SHAPE_ID" val="12"/>
  <p:tag name="KSO_WM_UNIT_COLOR_SCHEME_PARENT_PAGE" val="0_1"/>
  <p:tag name="KSO_WM_UNIT_DECOLORIZATION"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910_1*i*3"/>
  <p:tag name="KSO_WM_TEMPLATE_CATEGORY" val="diagram"/>
  <p:tag name="KSO_WM_TEMPLATE_INDEX" val="20193910"/>
  <p:tag name="KSO_WM_UNIT_LAYERLEVEL" val="1"/>
  <p:tag name="KSO_WM_TAG_VERSION" val="1.0"/>
  <p:tag name="KSO_WM_BEAUTIFY_FLAG" val="#wm#"/>
  <p:tag name="KSO_WM_UNIT_ADJUSTLAYOUT_ID" val="13"/>
  <p:tag name="KSO_WM_UNIT_COLOR_SCHEME_SHAPE_ID" val="13"/>
  <p:tag name="KSO_WM_UNIT_COLOR_SCHEME_PARENT_PAGE" val="0_1"/>
  <p:tag name="KSO_WM_UNIT_DECOLORIZATION"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0_1*i*4"/>
  <p:tag name="KSO_WM_TEMPLATE_CATEGORY" val="diagram"/>
  <p:tag name="KSO_WM_TEMPLATE_INDEX" val="20193910"/>
  <p:tag name="KSO_WM_UNIT_LAYERLEVEL" val="1"/>
  <p:tag name="KSO_WM_TAG_VERSION" val="1.0"/>
  <p:tag name="KSO_WM_BEAUTIFY_FLAG" val="#wm#"/>
  <p:tag name="KSO_WM_UNIT_ADJUSTLAYOUT_ID" val="14"/>
  <p:tag name="KSO_WM_UNIT_COLOR_SCHEME_SHAPE_ID" val="14"/>
  <p:tag name="KSO_WM_UNIT_COLOR_SCHEME_PARENT_PAGE" val="0_1"/>
  <p:tag name="KSO_WM_UNIT_DECOLORIZATION"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0_1*i*5"/>
  <p:tag name="KSO_WM_TEMPLATE_CATEGORY" val="diagram"/>
  <p:tag name="KSO_WM_TEMPLATE_INDEX" val="20193910"/>
  <p:tag name="KSO_WM_UNIT_LAYERLEVEL" val="1"/>
  <p:tag name="KSO_WM_TAG_VERSION" val="1.0"/>
  <p:tag name="KSO_WM_BEAUTIFY_FLAG" val="#wm#"/>
  <p:tag name="KSO_WM_UNIT_ADJUSTLAYOUT_ID" val="15"/>
  <p:tag name="KSO_WM_UNIT_COLOR_SCHEME_SHAPE_ID" val="15"/>
  <p:tag name="KSO_WM_UNIT_COLOR_SCHEME_PARENT_PAGE" val="0_1"/>
  <p:tag name="KSO_WM_UNIT_DECOLORIZATION"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0_1*i*6"/>
  <p:tag name="KSO_WM_TEMPLATE_CATEGORY" val="diagram"/>
  <p:tag name="KSO_WM_TEMPLATE_INDEX" val="20193910"/>
  <p:tag name="KSO_WM_UNIT_LAYERLEVEL" val="1"/>
  <p:tag name="KSO_WM_TAG_VERSION" val="1.0"/>
  <p:tag name="KSO_WM_BEAUTIFY_FLAG" val="#wm#"/>
  <p:tag name="KSO_WM_UNIT_ADJUSTLAYOUT_ID" val="16"/>
  <p:tag name="KSO_WM_UNIT_COLOR_SCHEME_SHAPE_ID" val="16"/>
  <p:tag name="KSO_WM_UNIT_COLOR_SCHEME_PARENT_PAGE" val="0_1"/>
  <p:tag name="KSO_WM_UNIT_DECOLORIZATION"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0_1*i*7"/>
  <p:tag name="KSO_WM_TEMPLATE_CATEGORY" val="diagram"/>
  <p:tag name="KSO_WM_TEMPLATE_INDEX" val="20193910"/>
  <p:tag name="KSO_WM_UNIT_LAYERLEVEL" val="1"/>
  <p:tag name="KSO_WM_TAG_VERSION" val="1.0"/>
  <p:tag name="KSO_WM_BEAUTIFY_FLAG" val="#wm#"/>
  <p:tag name="KSO_WM_UNIT_ADJUSTLAYOUT_ID" val="17"/>
  <p:tag name="KSO_WM_UNIT_COLOR_SCHEME_SHAPE_ID" val="17"/>
  <p:tag name="KSO_WM_UNIT_COLOR_SCHEME_PARENT_PAGE" val="0_1"/>
  <p:tag name="KSO_WM_UNIT_DECOLORIZATION"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0_1*i*8"/>
  <p:tag name="KSO_WM_TEMPLATE_CATEGORY" val="diagram"/>
  <p:tag name="KSO_WM_TEMPLATE_INDEX" val="20193910"/>
  <p:tag name="KSO_WM_UNIT_LAYERLEVEL" val="1"/>
  <p:tag name="KSO_WM_TAG_VERSION" val="1.0"/>
  <p:tag name="KSO_WM_BEAUTIFY_FLAG" val="#wm#"/>
  <p:tag name="KSO_WM_UNIT_ADJUSTLAYOUT_ID" val="18"/>
  <p:tag name="KSO_WM_UNIT_COLOR_SCHEME_SHAPE_ID" val="18"/>
  <p:tag name="KSO_WM_UNIT_COLOR_SCHEME_PARENT_PAGE" val="0_1"/>
  <p:tag name="KSO_WM_UNIT_DECOLORIZATION"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910_1*i*9"/>
  <p:tag name="KSO_WM_TEMPLATE_CATEGORY" val="diagram"/>
  <p:tag name="KSO_WM_TEMPLATE_INDEX" val="20193910"/>
  <p:tag name="KSO_WM_UNIT_LAYERLEVEL" val="1"/>
  <p:tag name="KSO_WM_TAG_VERSION" val="1.0"/>
  <p:tag name="KSO_WM_BEAUTIFY_FLAG" val="#wm#"/>
  <p:tag name="KSO_WM_UNIT_ADJUSTLAYOUT_ID" val="19"/>
  <p:tag name="KSO_WM_UNIT_COLOR_SCHEME_SHAPE_ID" val="19"/>
  <p:tag name="KSO_WM_UNIT_COLOR_SCHEME_PARENT_PAGE" val="0_1"/>
  <p:tag name="KSO_WM_UNIT_DECOLORIZATION"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3910_1*i*10"/>
  <p:tag name="KSO_WM_TEMPLATE_CATEGORY" val="diagram"/>
  <p:tag name="KSO_WM_TEMPLATE_INDEX" val="20193910"/>
  <p:tag name="KSO_WM_UNIT_LAYERLEVEL" val="1"/>
  <p:tag name="KSO_WM_TAG_VERSION" val="1.0"/>
  <p:tag name="KSO_WM_BEAUTIFY_FLAG" val="#wm#"/>
  <p:tag name="KSO_WM_UNIT_ADJUSTLAYOUT_ID" val="20"/>
  <p:tag name="KSO_WM_UNIT_COLOR_SCHEME_SHAPE_ID" val="20"/>
  <p:tag name="KSO_WM_UNIT_COLOR_SCHEME_PARENT_PAGE" val="0_1"/>
  <p:tag name="KSO_WM_UNIT_DECOLORIZATION"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3910_1*i*11"/>
  <p:tag name="KSO_WM_TEMPLATE_CATEGORY" val="diagram"/>
  <p:tag name="KSO_WM_TEMPLATE_INDEX" val="20193910"/>
  <p:tag name="KSO_WM_UNIT_LAYERLEVEL" val="1"/>
  <p:tag name="KSO_WM_TAG_VERSION" val="1.0"/>
  <p:tag name="KSO_WM_BEAUTIFY_FLAG" val="#wm#"/>
  <p:tag name="KSO_WM_UNIT_ADJUSTLAYOUT_ID" val="21"/>
  <p:tag name="KSO_WM_UNIT_COLOR_SCHEME_SHAPE_ID" val="21"/>
  <p:tag name="KSO_WM_UNIT_COLOR_SCHEME_PARENT_PAGE" val="0_1"/>
  <p:tag name="KSO_WM_UNIT_DECOLORIZATION"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3910_1*i*12"/>
  <p:tag name="KSO_WM_TEMPLATE_CATEGORY" val="diagram"/>
  <p:tag name="KSO_WM_TEMPLATE_INDEX" val="20193910"/>
  <p:tag name="KSO_WM_UNIT_LAYERLEVEL" val="1"/>
  <p:tag name="KSO_WM_TAG_VERSION" val="1.0"/>
  <p:tag name="KSO_WM_BEAUTIFY_FLAG" val="#wm#"/>
  <p:tag name="KSO_WM_UNIT_ADJUSTLAYOUT_ID" val="22"/>
  <p:tag name="KSO_WM_UNIT_COLOR_SCHEME_SHAPE_ID" val="22"/>
  <p:tag name="KSO_WM_UNIT_COLOR_SCHEME_PARENT_PAGE" val="0_1"/>
  <p:tag name="KSO_WM_UNIT_DECOLORIZATION"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3910_1*i*13"/>
  <p:tag name="KSO_WM_TEMPLATE_CATEGORY" val="diagram"/>
  <p:tag name="KSO_WM_TEMPLATE_INDEX" val="20193910"/>
  <p:tag name="KSO_WM_UNIT_LAYERLEVEL" val="1"/>
  <p:tag name="KSO_WM_TAG_VERSION" val="1.0"/>
  <p:tag name="KSO_WM_BEAUTIFY_FLAG" val="#wm#"/>
  <p:tag name="KSO_WM_UNIT_ADJUSTLAYOUT_ID" val="23"/>
  <p:tag name="KSO_WM_UNIT_COLOR_SCHEME_SHAPE_ID" val="23"/>
  <p:tag name="KSO_WM_UNIT_COLOR_SCHEME_PARENT_PAGE" val="0_1"/>
  <p:tag name="KSO_WM_UNIT_DECOLORIZATION"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3910_1*i*14"/>
  <p:tag name="KSO_WM_TEMPLATE_CATEGORY" val="diagram"/>
  <p:tag name="KSO_WM_TEMPLATE_INDEX" val="20193910"/>
  <p:tag name="KSO_WM_UNIT_LAYERLEVEL" val="1"/>
  <p:tag name="KSO_WM_TAG_VERSION" val="1.0"/>
  <p:tag name="KSO_WM_BEAUTIFY_FLAG" val="#wm#"/>
  <p:tag name="KSO_WM_UNIT_ADJUSTLAYOUT_ID" val="24"/>
  <p:tag name="KSO_WM_UNIT_COLOR_SCHEME_SHAPE_ID" val="24"/>
  <p:tag name="KSO_WM_UNIT_COLOR_SCHEME_PARENT_PAGE" val="0_1"/>
  <p:tag name="KSO_WM_UNIT_DECOLORIZATION"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3910_1*i*15"/>
  <p:tag name="KSO_WM_TEMPLATE_CATEGORY" val="diagram"/>
  <p:tag name="KSO_WM_TEMPLATE_INDEX" val="20193910"/>
  <p:tag name="KSO_WM_UNIT_LAYERLEVEL" val="1"/>
  <p:tag name="KSO_WM_TAG_VERSION" val="1.0"/>
  <p:tag name="KSO_WM_BEAUTIFY_FLAG" val="#wm#"/>
  <p:tag name="KSO_WM_UNIT_ADJUSTLAYOUT_ID" val="25"/>
  <p:tag name="KSO_WM_UNIT_COLOR_SCHEME_SHAPE_ID" val="25"/>
  <p:tag name="KSO_WM_UNIT_COLOR_SCHEME_PARENT_PAGE" val="0_1"/>
  <p:tag name="KSO_WM_UNIT_DECOLORIZATION"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3910_1*i*16"/>
  <p:tag name="KSO_WM_TEMPLATE_CATEGORY" val="diagram"/>
  <p:tag name="KSO_WM_TEMPLATE_INDEX" val="20193910"/>
  <p:tag name="KSO_WM_UNIT_LAYERLEVEL" val="1"/>
  <p:tag name="KSO_WM_TAG_VERSION" val="1.0"/>
  <p:tag name="KSO_WM_BEAUTIFY_FLAG" val="#wm#"/>
  <p:tag name="KSO_WM_UNIT_ADJUSTLAYOUT_ID" val="26"/>
  <p:tag name="KSO_WM_UNIT_COLOR_SCHEME_SHAPE_ID" val="26"/>
  <p:tag name="KSO_WM_UNIT_COLOR_SCHEME_PARENT_PAGE" val="0_1"/>
  <p:tag name="KSO_WM_UNIT_DECOLORIZATION"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3910_1*i*17"/>
  <p:tag name="KSO_WM_TEMPLATE_CATEGORY" val="diagram"/>
  <p:tag name="KSO_WM_TEMPLATE_INDEX" val="20193910"/>
  <p:tag name="KSO_WM_UNIT_LAYERLEVEL" val="1"/>
  <p:tag name="KSO_WM_TAG_VERSION" val="1.0"/>
  <p:tag name="KSO_WM_BEAUTIFY_FLAG" val="#wm#"/>
  <p:tag name="KSO_WM_UNIT_ADJUSTLAYOUT_ID" val="27"/>
  <p:tag name="KSO_WM_UNIT_COLOR_SCHEME_SHAPE_ID" val="27"/>
  <p:tag name="KSO_WM_UNIT_COLOR_SCHEME_PARENT_PAGE" val="0_1"/>
  <p:tag name="KSO_WM_UNIT_DECOLORIZATION"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3910_1*i*18"/>
  <p:tag name="KSO_WM_TEMPLATE_CATEGORY" val="diagram"/>
  <p:tag name="KSO_WM_TEMPLATE_INDEX" val="20193910"/>
  <p:tag name="KSO_WM_UNIT_LAYERLEVEL" val="1"/>
  <p:tag name="KSO_WM_TAG_VERSION" val="1.0"/>
  <p:tag name="KSO_WM_BEAUTIFY_FLAG" val="#wm#"/>
  <p:tag name="KSO_WM_UNIT_ADJUSTLAYOUT_ID" val="28"/>
  <p:tag name="KSO_WM_UNIT_COLOR_SCHEME_SHAPE_ID" val="28"/>
  <p:tag name="KSO_WM_UNIT_COLOR_SCHEME_PARENT_PAGE" val="0_1"/>
  <p:tag name="KSO_WM_UNIT_DECOLORIZATION"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3910_1*i*19"/>
  <p:tag name="KSO_WM_TEMPLATE_CATEGORY" val="diagram"/>
  <p:tag name="KSO_WM_TEMPLATE_INDEX" val="20193910"/>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193910_1*i*20"/>
  <p:tag name="KSO_WM_TEMPLATE_CATEGORY" val="diagram"/>
  <p:tag name="KSO_WM_TEMPLATE_INDEX" val="20193910"/>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910_1*i*21"/>
  <p:tag name="KSO_WM_TEMPLATE_CATEGORY" val="diagram"/>
  <p:tag name="KSO_WM_TEMPLATE_INDEX" val="20193910"/>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910_1*i*22"/>
  <p:tag name="KSO_WM_TEMPLATE_CATEGORY" val="diagram"/>
  <p:tag name="KSO_WM_TEMPLATE_INDEX" val="20193910"/>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3910_1*i*23"/>
  <p:tag name="KSO_WM_TEMPLATE_CATEGORY" val="diagram"/>
  <p:tag name="KSO_WM_TEMPLATE_INDEX" val="20193910"/>
  <p:tag name="KSO_WM_UNIT_LAYERLEVEL" val="1"/>
  <p:tag name="KSO_WM_TAG_VERSION" val="1.0"/>
  <p:tag name="KSO_WM_BEAUTIFY_FLAG" val="#wm#"/>
  <p:tag name="KSO_WM_UNIT_ADJUSTLAYOUT_ID" val="33"/>
  <p:tag name="KSO_WM_UNIT_COLOR_SCHEME_SHAPE_ID" val="33"/>
  <p:tag name="KSO_WM_UNIT_COLOR_SCHEME_PARENT_PAGE" val="0_1"/>
  <p:tag name="KSO_WM_UNIT_DECOLORIZATION"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3910_1*i*24"/>
  <p:tag name="KSO_WM_TEMPLATE_CATEGORY" val="diagram"/>
  <p:tag name="KSO_WM_TEMPLATE_INDEX" val="20193910"/>
  <p:tag name="KSO_WM_UNIT_LAYERLEVEL" val="1"/>
  <p:tag name="KSO_WM_TAG_VERSION" val="1.0"/>
  <p:tag name="KSO_WM_BEAUTIFY_FLAG" val="#wm#"/>
  <p:tag name="KSO_WM_UNIT_ADJUSTLAYOUT_ID" val="34"/>
  <p:tag name="KSO_WM_UNIT_COLOR_SCHEME_SHAPE_ID" val="34"/>
  <p:tag name="KSO_WM_UNIT_COLOR_SCHEME_PARENT_PAGE" val="0_1"/>
  <p:tag name="KSO_WM_UNIT_DECOLORIZATION"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3910_1*i*25"/>
  <p:tag name="KSO_WM_TEMPLATE_CATEGORY" val="diagram"/>
  <p:tag name="KSO_WM_TEMPLATE_INDEX" val="20193910"/>
  <p:tag name="KSO_WM_UNIT_LAYERLEVEL" val="1"/>
  <p:tag name="KSO_WM_TAG_VERSION" val="1.0"/>
  <p:tag name="KSO_WM_BEAUTIFY_FLAG" val="#wm#"/>
  <p:tag name="KSO_WM_UNIT_ADJUSTLAYOUT_ID" val="35"/>
  <p:tag name="KSO_WM_UNIT_COLOR_SCHEME_SHAPE_ID" val="35"/>
  <p:tag name="KSO_WM_UNIT_COLOR_SCHEME_PARENT_PAGE" val="0_1"/>
  <p:tag name="KSO_WM_UNIT_DECOLORIZATION"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193910_1*i*26"/>
  <p:tag name="KSO_WM_TEMPLATE_CATEGORY" val="diagram"/>
  <p:tag name="KSO_WM_TEMPLATE_INDEX" val="20193910"/>
  <p:tag name="KSO_WM_UNIT_LAYERLEVEL" val="1"/>
  <p:tag name="KSO_WM_TAG_VERSION" val="1.0"/>
  <p:tag name="KSO_WM_BEAUTIFY_FLAG" val="#wm#"/>
  <p:tag name="KSO_WM_UNIT_ADJUSTLAYOUT_ID" val="36"/>
  <p:tag name="KSO_WM_UNIT_COLOR_SCHEME_SHAPE_ID" val="36"/>
  <p:tag name="KSO_WM_UNIT_COLOR_SCHEME_PARENT_PAGE" val="0_1"/>
  <p:tag name="KSO_WM_UNIT_DECOLORIZATION"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3910_1*i*27"/>
  <p:tag name="KSO_WM_TEMPLATE_CATEGORY" val="diagram"/>
  <p:tag name="KSO_WM_TEMPLATE_INDEX" val="20193910"/>
  <p:tag name="KSO_WM_UNIT_LAYERLEVEL" val="1"/>
  <p:tag name="KSO_WM_TAG_VERSION" val="1.0"/>
  <p:tag name="KSO_WM_BEAUTIFY_FLAG" val="#wm#"/>
  <p:tag name="KSO_WM_UNIT_ADJUSTLAYOUT_ID" val="37"/>
  <p:tag name="KSO_WM_UNIT_COLOR_SCHEME_SHAPE_ID" val="37"/>
  <p:tag name="KSO_WM_UNIT_COLOR_SCHEME_PARENT_PAGE" val="0_1"/>
  <p:tag name="KSO_WM_UNIT_DECOLORIZATION"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193910_1*i*28"/>
  <p:tag name="KSO_WM_TEMPLATE_CATEGORY" val="diagram"/>
  <p:tag name="KSO_WM_TEMPLATE_INDEX" val="20193910"/>
  <p:tag name="KSO_WM_UNIT_LAYERLEVEL" val="1"/>
  <p:tag name="KSO_WM_TAG_VERSION" val="1.0"/>
  <p:tag name="KSO_WM_BEAUTIFY_FLAG" val="#wm#"/>
  <p:tag name="KSO_WM_UNIT_ADJUSTLAYOUT_ID" val="38"/>
  <p:tag name="KSO_WM_UNIT_COLOR_SCHEME_SHAPE_ID" val="38"/>
  <p:tag name="KSO_WM_UNIT_COLOR_SCHEME_PARENT_PAGE" val="0_1"/>
  <p:tag name="KSO_WM_UNIT_DECOLORIZATION"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193910_1*i*29"/>
  <p:tag name="KSO_WM_TEMPLATE_CATEGORY" val="diagram"/>
  <p:tag name="KSO_WM_TEMPLATE_INDEX" val="20193910"/>
  <p:tag name="KSO_WM_UNIT_LAYERLEVEL" val="1"/>
  <p:tag name="KSO_WM_TAG_VERSION" val="1.0"/>
  <p:tag name="KSO_WM_BEAUTIFY_FLAG" val="#wm#"/>
  <p:tag name="KSO_WM_UNIT_ADJUSTLAYOUT_ID" val="39"/>
  <p:tag name="KSO_WM_UNIT_COLOR_SCHEME_SHAPE_ID" val="39"/>
  <p:tag name="KSO_WM_UNIT_COLOR_SCHEME_PARENT_PAGE" val="0_1"/>
  <p:tag name="KSO_WM_UNIT_DECOLORIZATION"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193910_1*i*30"/>
  <p:tag name="KSO_WM_TEMPLATE_CATEGORY" val="diagram"/>
  <p:tag name="KSO_WM_TEMPLATE_INDEX" val="20193910"/>
  <p:tag name="KSO_WM_UNIT_LAYERLEVEL" val="1"/>
  <p:tag name="KSO_WM_TAG_VERSION" val="1.0"/>
  <p:tag name="KSO_WM_BEAUTIFY_FLAG" val="#wm#"/>
  <p:tag name="KSO_WM_UNIT_ADJUSTLAYOUT_ID" val="40"/>
  <p:tag name="KSO_WM_UNIT_COLOR_SCHEME_SHAPE_ID" val="40"/>
  <p:tag name="KSO_WM_UNIT_COLOR_SCHEME_PARENT_PAGE" val="0_1"/>
  <p:tag name="KSO_WM_UNIT_DECOLORIZATION"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193910_1*i*31"/>
  <p:tag name="KSO_WM_TEMPLATE_CATEGORY" val="diagram"/>
  <p:tag name="KSO_WM_TEMPLATE_INDEX" val="20193910"/>
  <p:tag name="KSO_WM_UNIT_LAYERLEVEL" val="1"/>
  <p:tag name="KSO_WM_TAG_VERSION" val="1.0"/>
  <p:tag name="KSO_WM_BEAUTIFY_FLAG" val="#wm#"/>
  <p:tag name="KSO_WM_UNIT_ADJUSTLAYOUT_ID" val="41"/>
  <p:tag name="KSO_WM_UNIT_COLOR_SCHEME_SHAPE_ID" val="41"/>
  <p:tag name="KSO_WM_UNIT_COLOR_SCHEME_PARENT_PAGE" val="0_1"/>
  <p:tag name="KSO_WM_UNIT_DECOLORIZATION"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193910_1*i*32"/>
  <p:tag name="KSO_WM_TEMPLATE_CATEGORY" val="diagram"/>
  <p:tag name="KSO_WM_TEMPLATE_INDEX" val="20193910"/>
  <p:tag name="KSO_WM_UNIT_LAYERLEVEL" val="1"/>
  <p:tag name="KSO_WM_TAG_VERSION" val="1.0"/>
  <p:tag name="KSO_WM_BEAUTIFY_FLAG" val="#wm#"/>
  <p:tag name="KSO_WM_UNIT_ADJUSTLAYOUT_ID" val="42"/>
  <p:tag name="KSO_WM_UNIT_COLOR_SCHEME_SHAPE_ID" val="42"/>
  <p:tag name="KSO_WM_UNIT_COLOR_SCHEME_PARENT_PAGE" val="0_1"/>
  <p:tag name="KSO_WM_UNIT_DECOLORIZATION"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193910_1*i*33"/>
  <p:tag name="KSO_WM_TEMPLATE_CATEGORY" val="diagram"/>
  <p:tag name="KSO_WM_TEMPLATE_INDEX" val="20193910"/>
  <p:tag name="KSO_WM_UNIT_LAYERLEVEL" val="1"/>
  <p:tag name="KSO_WM_TAG_VERSION" val="1.0"/>
  <p:tag name="KSO_WM_BEAUTIFY_FLAG" val="#wm#"/>
  <p:tag name="KSO_WM_UNIT_ADJUSTLAYOUT_ID" val="43"/>
  <p:tag name="KSO_WM_UNIT_COLOR_SCHEME_SHAPE_ID" val="43"/>
  <p:tag name="KSO_WM_UNIT_COLOR_SCHEME_PARENT_PAGE" val="0_1"/>
  <p:tag name="KSO_WM_UNIT_DECOLORIZATION"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193910_1*i*34"/>
  <p:tag name="KSO_WM_TEMPLATE_CATEGORY" val="diagram"/>
  <p:tag name="KSO_WM_TEMPLATE_INDEX" val="20193910"/>
  <p:tag name="KSO_WM_UNIT_LAYERLEVEL" val="1"/>
  <p:tag name="KSO_WM_TAG_VERSION" val="1.0"/>
  <p:tag name="KSO_WM_BEAUTIFY_FLAG" val="#wm#"/>
  <p:tag name="KSO_WM_UNIT_ADJUSTLAYOUT_ID" val="44"/>
  <p:tag name="KSO_WM_UNIT_COLOR_SCHEME_SHAPE_ID" val="44"/>
  <p:tag name="KSO_WM_UNIT_COLOR_SCHEME_PARENT_PAGE" val="0_1"/>
  <p:tag name="KSO_WM_UNIT_DECOLORIZATION"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193910_1*i*35"/>
  <p:tag name="KSO_WM_TEMPLATE_CATEGORY" val="diagram"/>
  <p:tag name="KSO_WM_TEMPLATE_INDEX" val="20193910"/>
  <p:tag name="KSO_WM_UNIT_LAYERLEVEL" val="1"/>
  <p:tag name="KSO_WM_TAG_VERSION" val="1.0"/>
  <p:tag name="KSO_WM_BEAUTIFY_FLAG" val="#wm#"/>
  <p:tag name="KSO_WM_UNIT_ADJUSTLAYOUT_ID" val="45"/>
  <p:tag name="KSO_WM_UNIT_COLOR_SCHEME_SHAPE_ID" val="45"/>
  <p:tag name="KSO_WM_UNIT_COLOR_SCHEME_PARENT_PAGE" val="0_1"/>
  <p:tag name="KSO_WM_UNIT_DECOLORIZATION"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193910_1*i*36"/>
  <p:tag name="KSO_WM_TEMPLATE_CATEGORY" val="diagram"/>
  <p:tag name="KSO_WM_TEMPLATE_INDEX" val="20193910"/>
  <p:tag name="KSO_WM_UNIT_LAYERLEVEL" val="1"/>
  <p:tag name="KSO_WM_TAG_VERSION" val="1.0"/>
  <p:tag name="KSO_WM_BEAUTIFY_FLAG" val="#wm#"/>
  <p:tag name="KSO_WM_UNIT_ADJUSTLAYOUT_ID" val="46"/>
  <p:tag name="KSO_WM_UNIT_COLOR_SCHEME_SHAPE_ID" val="46"/>
  <p:tag name="KSO_WM_UNIT_COLOR_SCHEME_PARENT_PAGE" val="0_1"/>
  <p:tag name="KSO_WM_UNIT_DECOLORIZATION"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193910_1*i*37"/>
  <p:tag name="KSO_WM_TEMPLATE_CATEGORY" val="diagram"/>
  <p:tag name="KSO_WM_TEMPLATE_INDEX" val="20193910"/>
  <p:tag name="KSO_WM_UNIT_LAYERLEVEL" val="1"/>
  <p:tag name="KSO_WM_TAG_VERSION" val="1.0"/>
  <p:tag name="KSO_WM_BEAUTIFY_FLAG" val="#wm#"/>
  <p:tag name="KSO_WM_UNIT_ADJUSTLAYOUT_ID" val="47"/>
  <p:tag name="KSO_WM_UNIT_COLOR_SCHEME_SHAPE_ID" val="47"/>
  <p:tag name="KSO_WM_UNIT_COLOR_SCHEME_PARENT_PAGE" val="0_1"/>
  <p:tag name="KSO_WM_UNIT_DECOLORIZATION"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193910_1*i*38"/>
  <p:tag name="KSO_WM_TEMPLATE_CATEGORY" val="diagram"/>
  <p:tag name="KSO_WM_TEMPLATE_INDEX" val="20193910"/>
  <p:tag name="KSO_WM_UNIT_LAYERLEVEL" val="1"/>
  <p:tag name="KSO_WM_TAG_VERSION" val="1.0"/>
  <p:tag name="KSO_WM_BEAUTIFY_FLAG" val="#wm#"/>
  <p:tag name="KSO_WM_UNIT_ADJUSTLAYOUT_ID" val="48"/>
  <p:tag name="KSO_WM_UNIT_COLOR_SCHEME_SHAPE_ID" val="48"/>
  <p:tag name="KSO_WM_UNIT_COLOR_SCHEME_PARENT_PAGE" val="0_1"/>
  <p:tag name="KSO_WM_UNIT_DECOLORIZATION"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9"/>
  <p:tag name="KSO_WM_UNIT_ID" val="diagram20193910_1*i*39"/>
  <p:tag name="KSO_WM_TEMPLATE_CATEGORY" val="diagram"/>
  <p:tag name="KSO_WM_TEMPLATE_INDEX" val="20193910"/>
  <p:tag name="KSO_WM_UNIT_LAYERLEVEL" val="1"/>
  <p:tag name="KSO_WM_TAG_VERSION" val="1.0"/>
  <p:tag name="KSO_WM_BEAUTIFY_FLAG" val="#wm#"/>
  <p:tag name="KSO_WM_UNIT_ADJUSTLAYOUT_ID" val="49"/>
  <p:tag name="KSO_WM_UNIT_COLOR_SCHEME_SHAPE_ID" val="49"/>
  <p:tag name="KSO_WM_UNIT_COLOR_SCHEME_PARENT_PAGE" val="0_1"/>
  <p:tag name="KSO_WM_UNIT_DECOLORIZATION"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0"/>
  <p:tag name="KSO_WM_UNIT_ID" val="diagram20193910_1*i*40"/>
  <p:tag name="KSO_WM_TEMPLATE_CATEGORY" val="diagram"/>
  <p:tag name="KSO_WM_TEMPLATE_INDEX" val="20193910"/>
  <p:tag name="KSO_WM_UNIT_LAYERLEVEL" val="1"/>
  <p:tag name="KSO_WM_TAG_VERSION" val="1.0"/>
  <p:tag name="KSO_WM_BEAUTIFY_FLAG" val="#wm#"/>
  <p:tag name="KSO_WM_UNIT_ADJUSTLAYOUT_ID" val="50"/>
  <p:tag name="KSO_WM_UNIT_COLOR_SCHEME_SHAPE_ID" val="50"/>
  <p:tag name="KSO_WM_UNIT_COLOR_SCHEME_PARENT_PAGE" val="0_1"/>
  <p:tag name="KSO_WM_UNIT_DECOLORIZATION"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1"/>
  <p:tag name="KSO_WM_UNIT_ID" val="diagram20193910_1*i*41"/>
  <p:tag name="KSO_WM_TEMPLATE_CATEGORY" val="diagram"/>
  <p:tag name="KSO_WM_TEMPLATE_INDEX" val="20193910"/>
  <p:tag name="KSO_WM_UNIT_LAYERLEVEL" val="1"/>
  <p:tag name="KSO_WM_TAG_VERSION" val="1.0"/>
  <p:tag name="KSO_WM_BEAUTIFY_FLAG" val="#wm#"/>
  <p:tag name="KSO_WM_UNIT_ADJUSTLAYOUT_ID" val="51"/>
  <p:tag name="KSO_WM_UNIT_COLOR_SCHEME_SHAPE_ID" val="51"/>
  <p:tag name="KSO_WM_UNIT_COLOR_SCHEME_PARENT_PAGE" val="0_1"/>
  <p:tag name="KSO_WM_UNIT_DECOLORIZATION"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2"/>
  <p:tag name="KSO_WM_UNIT_ID" val="diagram20193910_1*i*42"/>
  <p:tag name="KSO_WM_TEMPLATE_CATEGORY" val="diagram"/>
  <p:tag name="KSO_WM_TEMPLATE_INDEX" val="20193910"/>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3"/>
  <p:tag name="KSO_WM_UNIT_ID" val="diagram20193910_1*i*43"/>
  <p:tag name="KSO_WM_TEMPLATE_CATEGORY" val="diagram"/>
  <p:tag name="KSO_WM_TEMPLATE_INDEX" val="20193910"/>
  <p:tag name="KSO_WM_UNIT_LAYERLEVEL" val="1"/>
  <p:tag name="KSO_WM_TAG_VERSION" val="1.0"/>
  <p:tag name="KSO_WM_BEAUTIFY_FLAG" val="#wm#"/>
  <p:tag name="KSO_WM_UNIT_ADJUSTLAYOUT_ID" val="53"/>
  <p:tag name="KSO_WM_UNIT_COLOR_SCHEME_SHAPE_ID" val="53"/>
  <p:tag name="KSO_WM_UNIT_COLOR_SCHEME_PARENT_PAGE" val="0_1"/>
  <p:tag name="KSO_WM_UNIT_DECOLORIZATION"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4"/>
  <p:tag name="KSO_WM_UNIT_ID" val="diagram20193910_1*i*44"/>
  <p:tag name="KSO_WM_TEMPLATE_CATEGORY" val="diagram"/>
  <p:tag name="KSO_WM_TEMPLATE_INDEX" val="20193910"/>
  <p:tag name="KSO_WM_UNIT_LAYERLEVEL" val="1"/>
  <p:tag name="KSO_WM_TAG_VERSION" val="1.0"/>
  <p:tag name="KSO_WM_BEAUTIFY_FLAG" val="#wm#"/>
  <p:tag name="KSO_WM_UNIT_ADJUSTLAYOUT_ID" val="54"/>
  <p:tag name="KSO_WM_UNIT_COLOR_SCHEME_SHAPE_ID" val="54"/>
  <p:tag name="KSO_WM_UNIT_COLOR_SCHEME_PARENT_PAGE" val="0_1"/>
  <p:tag name="KSO_WM_UNIT_DECOLORIZATION"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5"/>
  <p:tag name="KSO_WM_UNIT_ID" val="diagram20193910_1*i*45"/>
  <p:tag name="KSO_WM_TEMPLATE_CATEGORY" val="diagram"/>
  <p:tag name="KSO_WM_TEMPLATE_INDEX" val="20193910"/>
  <p:tag name="KSO_WM_UNIT_LAYERLEVEL" val="1"/>
  <p:tag name="KSO_WM_TAG_VERSION" val="1.0"/>
  <p:tag name="KSO_WM_BEAUTIFY_FLAG" val="#wm#"/>
  <p:tag name="KSO_WM_UNIT_ADJUSTLAYOUT_ID" val="55"/>
  <p:tag name="KSO_WM_UNIT_COLOR_SCHEME_SHAPE_ID" val="55"/>
  <p:tag name="KSO_WM_UNIT_COLOR_SCHEME_PARENT_PAGE" val="0_1"/>
  <p:tag name="KSO_WM_UNIT_DECOLORIZATION"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diagram20193910_1*i*46"/>
  <p:tag name="KSO_WM_TEMPLATE_CATEGORY" val="diagram"/>
  <p:tag name="KSO_WM_TEMPLATE_INDEX" val="20193910"/>
  <p:tag name="KSO_WM_UNIT_LAYERLEVEL" val="1"/>
  <p:tag name="KSO_WM_TAG_VERSION" val="1.0"/>
  <p:tag name="KSO_WM_BEAUTIFY_FLAG" val="#wm#"/>
  <p:tag name="KSO_WM_UNIT_ADJUSTLAYOUT_ID" val="56"/>
  <p:tag name="KSO_WM_UNIT_COLOR_SCHEME_SHAPE_ID" val="56"/>
  <p:tag name="KSO_WM_UNIT_COLOR_SCHEME_PARENT_PAGE" val="0_1"/>
  <p:tag name="KSO_WM_UNIT_DECOLORIZATION"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7"/>
  <p:tag name="KSO_WM_UNIT_ID" val="diagram20193910_1*i*47"/>
  <p:tag name="KSO_WM_TEMPLATE_CATEGORY" val="diagram"/>
  <p:tag name="KSO_WM_TEMPLATE_INDEX" val="20193910"/>
  <p:tag name="KSO_WM_UNIT_LAYERLEVEL" val="1"/>
  <p:tag name="KSO_WM_TAG_VERSION" val="1.0"/>
  <p:tag name="KSO_WM_BEAUTIFY_FLAG" val="#wm#"/>
  <p:tag name="KSO_WM_UNIT_ADJUSTLAYOUT_ID" val="57"/>
  <p:tag name="KSO_WM_UNIT_COLOR_SCHEME_SHAPE_ID" val="57"/>
  <p:tag name="KSO_WM_UNIT_COLOR_SCHEME_PARENT_PAGE" val="0_1"/>
  <p:tag name="KSO_WM_UNIT_DECOLORIZATION"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8"/>
  <p:tag name="KSO_WM_UNIT_ID" val="diagram20193910_1*i*48"/>
  <p:tag name="KSO_WM_TEMPLATE_CATEGORY" val="diagram"/>
  <p:tag name="KSO_WM_TEMPLATE_INDEX" val="20193910"/>
  <p:tag name="KSO_WM_UNIT_LAYERLEVEL" val="1"/>
  <p:tag name="KSO_WM_TAG_VERSION" val="1.0"/>
  <p:tag name="KSO_WM_BEAUTIFY_FLAG" val="#wm#"/>
  <p:tag name="KSO_WM_UNIT_ADJUSTLAYOUT_ID" val="58"/>
  <p:tag name="KSO_WM_UNIT_COLOR_SCHEME_SHAPE_ID" val="58"/>
  <p:tag name="KSO_WM_UNIT_COLOR_SCHEME_PARENT_PAGE" val="0_1"/>
  <p:tag name="KSO_WM_UNIT_DECOLORIZATION"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9"/>
  <p:tag name="KSO_WM_UNIT_ID" val="diagram20193910_1*i*49"/>
  <p:tag name="KSO_WM_TEMPLATE_CATEGORY" val="diagram"/>
  <p:tag name="KSO_WM_TEMPLATE_INDEX" val="20193910"/>
  <p:tag name="KSO_WM_UNIT_LAYERLEVEL" val="1"/>
  <p:tag name="KSO_WM_TAG_VERSION" val="1.0"/>
  <p:tag name="KSO_WM_BEAUTIFY_FLAG" val="#wm#"/>
  <p:tag name="KSO_WM_UNIT_ADJUSTLAYOUT_ID" val="59"/>
  <p:tag name="KSO_WM_UNIT_COLOR_SCHEME_SHAPE_ID" val="59"/>
  <p:tag name="KSO_WM_UNIT_COLOR_SCHEME_PARENT_PAGE" val="0_1"/>
  <p:tag name="KSO_WM_UNIT_DECOLORIZATION"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0"/>
  <p:tag name="KSO_WM_UNIT_ID" val="diagram20193910_1*i*50"/>
  <p:tag name="KSO_WM_TEMPLATE_CATEGORY" val="diagram"/>
  <p:tag name="KSO_WM_TEMPLATE_INDEX" val="20193910"/>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1"/>
  <p:tag name="KSO_WM_UNIT_ID" val="diagram20193910_1*i*51"/>
  <p:tag name="KSO_WM_TEMPLATE_CATEGORY" val="diagram"/>
  <p:tag name="KSO_WM_TEMPLATE_INDEX" val="20193910"/>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2"/>
  <p:tag name="KSO_WM_UNIT_ID" val="diagram20193910_1*i*52"/>
  <p:tag name="KSO_WM_TEMPLATE_CATEGORY" val="diagram"/>
  <p:tag name="KSO_WM_TEMPLATE_INDEX" val="20193910"/>
  <p:tag name="KSO_WM_UNIT_LAYERLEVEL" val="1"/>
  <p:tag name="KSO_WM_TAG_VERSION" val="1.0"/>
  <p:tag name="KSO_WM_BEAUTIFY_FLAG" val="#wm#"/>
  <p:tag name="KSO_WM_UNIT_ADJUSTLAYOUT_ID" val="62"/>
  <p:tag name="KSO_WM_UNIT_COLOR_SCHEME_SHAPE_ID" val="62"/>
  <p:tag name="KSO_WM_UNIT_COLOR_SCHEME_PARENT_PAGE" val="0_1"/>
  <p:tag name="KSO_WM_UNIT_DECOLORIZATION"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3"/>
  <p:tag name="KSO_WM_UNIT_ID" val="diagram20193910_1*i*53"/>
  <p:tag name="KSO_WM_TEMPLATE_CATEGORY" val="diagram"/>
  <p:tag name="KSO_WM_TEMPLATE_INDEX" val="20193910"/>
  <p:tag name="KSO_WM_UNIT_LAYERLEVEL" val="1"/>
  <p:tag name="KSO_WM_TAG_VERSION" val="1.0"/>
  <p:tag name="KSO_WM_BEAUTIFY_FLAG" val="#wm#"/>
  <p:tag name="KSO_WM_UNIT_ADJUSTLAYOUT_ID" val="63"/>
  <p:tag name="KSO_WM_UNIT_COLOR_SCHEME_SHAPE_ID" val="63"/>
  <p:tag name="KSO_WM_UNIT_COLOR_SCHEME_PARENT_PAGE" val="0_1"/>
  <p:tag name="KSO_WM_UNIT_DECOLORIZATION"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4"/>
  <p:tag name="KSO_WM_UNIT_ID" val="diagram20193910_1*i*54"/>
  <p:tag name="KSO_WM_TEMPLATE_CATEGORY" val="diagram"/>
  <p:tag name="KSO_WM_TEMPLATE_INDEX" val="20193910"/>
  <p:tag name="KSO_WM_UNIT_LAYERLEVEL" val="1"/>
  <p:tag name="KSO_WM_TAG_VERSION" val="1.0"/>
  <p:tag name="KSO_WM_BEAUTIFY_FLAG" val="#wm#"/>
  <p:tag name="KSO_WM_UNIT_ADJUSTLAYOUT_ID" val="64"/>
  <p:tag name="KSO_WM_UNIT_COLOR_SCHEME_SHAPE_ID" val="64"/>
  <p:tag name="KSO_WM_UNIT_COLOR_SCHEME_PARENT_PAGE" val="0_1"/>
  <p:tag name="KSO_WM_UNIT_DECOLORIZATION"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5"/>
  <p:tag name="KSO_WM_UNIT_ID" val="diagram20193910_1*i*55"/>
  <p:tag name="KSO_WM_TEMPLATE_CATEGORY" val="diagram"/>
  <p:tag name="KSO_WM_TEMPLATE_INDEX" val="20193910"/>
  <p:tag name="KSO_WM_UNIT_LAYERLEVEL" val="1"/>
  <p:tag name="KSO_WM_TAG_VERSION" val="1.0"/>
  <p:tag name="KSO_WM_BEAUTIFY_FLAG" val="#wm#"/>
  <p:tag name="KSO_WM_UNIT_ADJUSTLAYOUT_ID" val="65"/>
  <p:tag name="KSO_WM_UNIT_COLOR_SCHEME_SHAPE_ID" val="65"/>
  <p:tag name="KSO_WM_UNIT_COLOR_SCHEME_PARENT_PAGE" val="0_1"/>
  <p:tag name="KSO_WM_UNIT_DECOLORIZATION"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8"/>
  <p:tag name="KSO_WM_UNIT_ID" val="diagram20193910_1*i*58"/>
  <p:tag name="KSO_WM_TEMPLATE_CATEGORY" val="diagram"/>
  <p:tag name="KSO_WM_TEMPLATE_INDEX" val="20193910"/>
  <p:tag name="KSO_WM_UNIT_LAYERLEVEL" val="1"/>
  <p:tag name="KSO_WM_TAG_VERSION" val="1.0"/>
  <p:tag name="KSO_WM_BEAUTIFY_FLAG" val="#wm#"/>
  <p:tag name="KSO_WM_UNIT_ADJUSTLAYOUT_ID" val="6"/>
  <p:tag name="KSO_WM_UNIT_COLOR_SCHEME_SHAPE_ID" val="6"/>
  <p:tag name="KSO_WM_UNIT_COLOR_SCHEME_PARENT_PAGE" val="0_1"/>
  <p:tag name="KSO_WM_UNIT_DECOLORIZATION"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1050_1*i*21"/>
  <p:tag name="KSO_WM_TEMPLATE_CATEGORY" val="diagram"/>
  <p:tag name="KSO_WM_TEMPLATE_INDEX" val="20191050"/>
  <p:tag name="KSO_WM_UNIT_LAYERLEVEL" val="1"/>
  <p:tag name="KSO_WM_TAG_VERSION" val="1.0"/>
  <p:tag name="KSO_WM_BEAUTIFY_FLAG" val="#wm#"/>
  <p:tag name="KSO_WM_UNIT_COLOR_SCHEME_SHAPE_ID" val="21"/>
  <p:tag name="KSO_WM_UNIT_COLOR_SCHEME_PARENT_PAGE" val="0_1"/>
  <p:tag name="KSO_WM_UNIT_ADJUSTLAYOUT_ID" val="2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1050_1*i*22"/>
  <p:tag name="KSO_WM_TEMPLATE_CATEGORY" val="diagram"/>
  <p:tag name="KSO_WM_TEMPLATE_INDEX" val="20191050"/>
  <p:tag name="KSO_WM_UNIT_LAYERLEVEL" val="1"/>
  <p:tag name="KSO_WM_TAG_VERSION" val="1.0"/>
  <p:tag name="KSO_WM_BEAUTIFY_FLAG" val="#wm#"/>
  <p:tag name="KSO_WM_UNIT_COLOR_SCHEME_SHAPE_ID" val="22"/>
  <p:tag name="KSO_WM_UNIT_COLOR_SCHEME_PARENT_PAGE" val="0_1"/>
  <p:tag name="KSO_WM_UNIT_ADJUSTLAYOUT_ID" val="2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1050_1*i*23"/>
  <p:tag name="KSO_WM_TEMPLATE_CATEGORY" val="diagram"/>
  <p:tag name="KSO_WM_TEMPLATE_INDEX" val="20191050"/>
  <p:tag name="KSO_WM_UNIT_LAYERLEVEL" val="1"/>
  <p:tag name="KSO_WM_TAG_VERSION" val="1.0"/>
  <p:tag name="KSO_WM_BEAUTIFY_FLAG" val="#wm#"/>
  <p:tag name="KSO_WM_UNIT_COLOR_SCHEME_SHAPE_ID" val="23"/>
  <p:tag name="KSO_WM_UNIT_COLOR_SCHEME_PARENT_PAGE" val="0_1"/>
  <p:tag name="KSO_WM_UNIT_ADJUSTLAYOUT_ID" val="23"/>
</p:tagLst>
</file>

<file path=ppt/tags/tag445.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46.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2_1"/>
  <p:tag name="KSO_WM_UNIT_ID" val="diagram20169853_2*l_h_i*1_2_1"/>
  <p:tag name="KSO_WM_UNIT_LAYERLEVEL" val="1_1_1"/>
  <p:tag name="KSO_WM_DIAGRAM_GROUP_CODE" val="l1-1"/>
  <p:tag name="KSO_WM_UNIT_TEXT_FILL_FORE_SCHEMECOLOR_INDEX" val="13"/>
  <p:tag name="KSO_WM_UNIT_TEXT_FILL_TYPE" val="1"/>
  <p:tag name="KSO_WM_UNIT_USESOURCEFORMAT_APPLY" val="1"/>
</p:tagLst>
</file>

<file path=ppt/tags/tag447.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2_2"/>
  <p:tag name="KSO_WM_UNIT_ID" val="diagram20169853_2*l_h_i*1_2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1_1"/>
  <p:tag name="KSO_WM_UNIT_ID" val="diagram20169853_2*l_h_i*1_1_1"/>
  <p:tag name="KSO_WM_UNIT_LAYERLEVEL" val="1_1_1"/>
  <p:tag name="KSO_WM_DIAGRAM_GROUP_CODE" val="l1-1"/>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1_2"/>
  <p:tag name="KSO_WM_UNIT_ID" val="diagram20169853_2*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0.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3_1"/>
  <p:tag name="KSO_WM_UNIT_ID" val="diagram20169853_2*l_h_i*1_3_1"/>
  <p:tag name="KSO_WM_UNIT_LAYERLEVEL" val="1_1_1"/>
  <p:tag name="KSO_WM_DIAGRAM_GROUP_CODE" val="l1-1"/>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3_2"/>
  <p:tag name="KSO_WM_UNIT_ID" val="diagram20169853_2*l_h_i*1_3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d"/>
  <p:tag name="KSO_WM_UNIT_INDEX" val="1_3_1"/>
  <p:tag name="KSO_WM_UNIT_LAYERLEVEL" val="1_1_1"/>
  <p:tag name="KSO_WM_UNIT_VALUE" val="425*425"/>
  <p:tag name="KSO_WM_UNIT_HIGHLIGHT" val="0"/>
  <p:tag name="KSO_WM_UNIT_COMPATIBLE" val="0"/>
  <p:tag name="KSO_WM_UNIT_CLEAR" val="0"/>
  <p:tag name="KSO_WM_DIAGRAM_GROUP_CODE" val="l1-1"/>
  <p:tag name="KSO_WM_UNIT_ID" val="diagram20169853_2*l_h_d*1_3_1"/>
  <p:tag name="KSO_WM_UNIT_LINE_FORE_SCHEMECOLOR_INDEX" val="14"/>
  <p:tag name="KSO_WM_UNIT_LINE_FILL_TYPE" val="2"/>
  <p:tag name="KSO_WM_UNIT_SHADOW_SCHEMECOLOR_INDEX" val="16"/>
  <p:tag name="KSO_WM_UNIT_TEXT_FILL_FORE_SCHEMECOLOR_INDEX" val="13"/>
  <p:tag name="KSO_WM_UNIT_TEXT_FILL_TYPE" val="1"/>
  <p:tag name="KSO_WM_UNIT_USESOURCEFORMAT_APPLY" val="1"/>
</p:tagLst>
</file>

<file path=ppt/tags/tag453.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a"/>
  <p:tag name="KSO_WM_UNIT_INDEX" val="1_3_1"/>
  <p:tag name="KSO_WM_UNIT_LAYERLEVEL" val="1_1_1"/>
  <p:tag name="KSO_WM_UNIT_VALUE" val="4"/>
  <p:tag name="KSO_WM_UNIT_HIGHLIGHT" val="0"/>
  <p:tag name="KSO_WM_UNIT_COMPATIBLE" val="0"/>
  <p:tag name="KSO_WM_UNIT_CLEAR" val="0"/>
  <p:tag name="KSO_WM_UNIT_PRESET_TEXT_INDEX" val="3"/>
  <p:tag name="KSO_WM_UNIT_PRESET_TEXT_LEN" val="5"/>
  <p:tag name="KSO_WM_DIAGRAM_GROUP_CODE" val="l1-1"/>
  <p:tag name="KSO_WM_UNIT_ID" val="diagram20169853_2*l_h_a*1_3_1"/>
  <p:tag name="KSO_WM_UNIT_FILL_FORE_SCHEMECOLOR_INDEX" val="6"/>
  <p:tag name="KSO_WM_UNIT_FILL_TYPE" val="1"/>
  <p:tag name="KSO_WM_UNIT_TEXT_FILL_FORE_SCHEMECOLOR_INDEX" val="14"/>
  <p:tag name="KSO_WM_UNIT_TEXT_FILL_TYPE" val="1"/>
  <p:tag name="KSO_WM_UNIT_USESOURCEFORMAT_APPLY" val="1"/>
</p:tagLst>
</file>

<file path=ppt/tags/tag454.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f"/>
  <p:tag name="KSO_WM_UNIT_INDEX" val="1_3_1"/>
  <p:tag name="KSO_WM_UNIT_LAYERLEVEL" val="1_1_1"/>
  <p:tag name="KSO_WM_UNIT_VALUE" val="36"/>
  <p:tag name="KSO_WM_UNIT_HIGHLIGHT" val="0"/>
  <p:tag name="KSO_WM_UNIT_COMPATIBLE" val="0"/>
  <p:tag name="KSO_WM_UNIT_CLEAR" val="0"/>
  <p:tag name="KSO_WM_UNIT_PRESET_TEXT_INDEX" val="4"/>
  <p:tag name="KSO_WM_UNIT_PRESET_TEXT_LEN" val="40"/>
  <p:tag name="KSO_WM_DIAGRAM_GROUP_CODE" val="l1-1"/>
  <p:tag name="KSO_WM_UNIT_ID" val="diagram20169853_2*l_h_f*1_3_1"/>
  <p:tag name="KSO_WM_UNIT_SHADOW_SCHEMECOLOR_INDEX" val="16"/>
  <p:tag name="KSO_WM_UNIT_TEXT_FILL_FORE_SCHEMECOLOR_INDEX" val="13"/>
  <p:tag name="KSO_WM_UNIT_TEXT_FILL_TYPE" val="1"/>
  <p:tag name="KSO_WM_UNIT_USESOURCEFORMAT_APPLY" val="1"/>
</p:tagLst>
</file>

<file path=ppt/tags/tag455.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d"/>
  <p:tag name="KSO_WM_UNIT_INDEX" val="1_2_1"/>
  <p:tag name="KSO_WM_UNIT_LAYERLEVEL" val="1_1_1"/>
  <p:tag name="KSO_WM_UNIT_VALUE" val="425*425"/>
  <p:tag name="KSO_WM_UNIT_HIGHLIGHT" val="0"/>
  <p:tag name="KSO_WM_UNIT_COMPATIBLE" val="0"/>
  <p:tag name="KSO_WM_UNIT_CLEAR" val="0"/>
  <p:tag name="KSO_WM_DIAGRAM_GROUP_CODE" val="l1-1"/>
  <p:tag name="KSO_WM_UNIT_ID" val="diagram20169853_2*l_h_d*1_2_1"/>
  <p:tag name="KSO_WM_UNIT_LINE_FORE_SCHEMECOLOR_INDEX" val="14"/>
  <p:tag name="KSO_WM_UNIT_LINE_FILL_TYPE" val="2"/>
  <p:tag name="KSO_WM_UNIT_SHADOW_SCHEMECOLOR_INDEX" val="16"/>
  <p:tag name="KSO_WM_UNIT_TEXT_FILL_FORE_SCHEMECOLOR_INDEX" val="13"/>
  <p:tag name="KSO_WM_UNIT_TEXT_FILL_TYPE" val="1"/>
  <p:tag name="KSO_WM_UNIT_USESOURCEFORMAT_APPLY" val="1"/>
</p:tagLst>
</file>

<file path=ppt/tags/tag456.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a"/>
  <p:tag name="KSO_WM_UNIT_INDEX" val="1_2_1"/>
  <p:tag name="KSO_WM_UNIT_LAYERLEVEL" val="1_1_1"/>
  <p:tag name="KSO_WM_UNIT_VALUE" val="4"/>
  <p:tag name="KSO_WM_UNIT_HIGHLIGHT" val="0"/>
  <p:tag name="KSO_WM_UNIT_COMPATIBLE" val="0"/>
  <p:tag name="KSO_WM_UNIT_CLEAR" val="0"/>
  <p:tag name="KSO_WM_UNIT_PRESET_TEXT_INDEX" val="3"/>
  <p:tag name="KSO_WM_UNIT_PRESET_TEXT_LEN" val="5"/>
  <p:tag name="KSO_WM_DIAGRAM_GROUP_CODE" val="l1-1"/>
  <p:tag name="KSO_WM_UNIT_ID" val="diagram20169853_2*l_h_a*1_2_1"/>
  <p:tag name="KSO_WM_UNIT_FILL_FORE_SCHEMECOLOR_INDEX" val="6"/>
  <p:tag name="KSO_WM_UNIT_FILL_TYPE" val="1"/>
  <p:tag name="KSO_WM_UNIT_TEXT_FILL_FORE_SCHEMECOLOR_INDEX" val="14"/>
  <p:tag name="KSO_WM_UNIT_TEXT_FILL_TYPE" val="1"/>
  <p:tag name="KSO_WM_UNIT_USESOURCEFORMAT_APPLY" val="1"/>
</p:tagLst>
</file>

<file path=ppt/tags/tag457.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f"/>
  <p:tag name="KSO_WM_UNIT_INDEX" val="1_2_1"/>
  <p:tag name="KSO_WM_UNIT_LAYERLEVEL" val="1_1_1"/>
  <p:tag name="KSO_WM_UNIT_VALUE" val="36"/>
  <p:tag name="KSO_WM_UNIT_HIGHLIGHT" val="0"/>
  <p:tag name="KSO_WM_UNIT_COMPATIBLE" val="0"/>
  <p:tag name="KSO_WM_UNIT_CLEAR" val="0"/>
  <p:tag name="KSO_WM_UNIT_PRESET_TEXT_INDEX" val="4"/>
  <p:tag name="KSO_WM_UNIT_PRESET_TEXT_LEN" val="40"/>
  <p:tag name="KSO_WM_DIAGRAM_GROUP_CODE" val="l1-1"/>
  <p:tag name="KSO_WM_UNIT_ID" val="diagram20169853_2*l_h_f*1_2_1"/>
  <p:tag name="KSO_WM_UNIT_SHADOW_SCHEMECOLOR_INDEX" val="16"/>
  <p:tag name="KSO_WM_UNIT_TEXT_FILL_FORE_SCHEMECOLOR_INDEX" val="13"/>
  <p:tag name="KSO_WM_UNIT_TEXT_FILL_TYPE" val="1"/>
  <p:tag name="KSO_WM_UNIT_USESOURCEFORMAT_APPLY" val="1"/>
</p:tagLst>
</file>

<file path=ppt/tags/tag458.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d"/>
  <p:tag name="KSO_WM_UNIT_INDEX" val="1_1_1"/>
  <p:tag name="KSO_WM_UNIT_LAYERLEVEL" val="1_1_1"/>
  <p:tag name="KSO_WM_UNIT_VALUE" val="425*425"/>
  <p:tag name="KSO_WM_UNIT_HIGHLIGHT" val="0"/>
  <p:tag name="KSO_WM_UNIT_COMPATIBLE" val="0"/>
  <p:tag name="KSO_WM_UNIT_CLEAR" val="0"/>
  <p:tag name="KSO_WM_DIAGRAM_GROUP_CODE" val="l1-1"/>
  <p:tag name="KSO_WM_UNIT_ID" val="diagram20169853_2*l_h_d*1_1_1"/>
  <p:tag name="KSO_WM_UNIT_LINE_FORE_SCHEMECOLOR_INDEX" val="14"/>
  <p:tag name="KSO_WM_UNIT_LINE_FILL_TYPE" val="2"/>
  <p:tag name="KSO_WM_UNIT_SHADOW_SCHEMECOLOR_INDEX" val="16"/>
  <p:tag name="KSO_WM_UNIT_TEXT_FILL_FORE_SCHEMECOLOR_INDEX" val="13"/>
  <p:tag name="KSO_WM_UNIT_TEXT_FILL_TYPE" val="1"/>
  <p:tag name="KSO_WM_UNIT_USESOURCEFORMAT_APPLY" val="1"/>
</p:tagLst>
</file>

<file path=ppt/tags/tag459.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a"/>
  <p:tag name="KSO_WM_UNIT_INDEX" val="1_1_1"/>
  <p:tag name="KSO_WM_UNIT_LAYERLEVEL" val="1_1_1"/>
  <p:tag name="KSO_WM_UNIT_VALUE" val="4"/>
  <p:tag name="KSO_WM_UNIT_HIGHLIGHT" val="0"/>
  <p:tag name="KSO_WM_UNIT_COMPATIBLE" val="0"/>
  <p:tag name="KSO_WM_UNIT_CLEAR" val="0"/>
  <p:tag name="KSO_WM_UNIT_PRESET_TEXT_INDEX" val="3"/>
  <p:tag name="KSO_WM_UNIT_PRESET_TEXT_LEN" val="5"/>
  <p:tag name="KSO_WM_DIAGRAM_GROUP_CODE" val="l1-1"/>
  <p:tag name="KSO_WM_UNIT_ID" val="diagram20169853_2*l_h_a*1_1_1"/>
  <p:tag name="KSO_WM_UNIT_FILL_FORE_SCHEMECOLOR_INDEX" val="6"/>
  <p:tag name="KSO_WM_UNIT_FILL_TYPE" val="1"/>
  <p:tag name="KSO_WM_UNIT_TEXT_FILL_FORE_SCHEMECOLOR_INDEX" val="14"/>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40"/>
  <p:tag name="KSO_WM_DIAGRAM_GROUP_CODE" val="l1-1"/>
  <p:tag name="KSO_WM_UNIT_ID" val="diagram20169853_2*l_h_f*1_1_1"/>
  <p:tag name="KSO_WM_UNIT_SHADOW_SCHEMECOLOR_INDEX" val="16"/>
  <p:tag name="KSO_WM_UNIT_TEXT_FILL_FORE_SCHEMECOLOR_INDEX" val="13"/>
  <p:tag name="KSO_WM_UNIT_TEXT_FILL_TYPE" val="1"/>
  <p:tag name="KSO_WM_UNIT_USESOURCEFORMAT_APPLY" val="1"/>
</p:tagLst>
</file>

<file path=ppt/tags/tag46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62.xml><?xml version="1.0" encoding="utf-8"?>
<p:tagLst xmlns:p="http://schemas.openxmlformats.org/presentationml/2006/main">
  <p:tag name="REFSHAPE" val="678797316"/>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46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46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REFSHAPE" val="678820844"/>
</p:tagLst>
</file>

<file path=ppt/tags/tag47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72.xml><?xml version="1.0" encoding="utf-8"?>
<p:tagLst xmlns:p="http://schemas.openxmlformats.org/presentationml/2006/main">
  <p:tag name="REFSHAPE" val="678797316"/>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474.xml><?xml version="1.0" encoding="utf-8"?>
<p:tagLst xmlns:p="http://schemas.openxmlformats.org/presentationml/2006/main">
  <p:tag name="KSO_WM_UNIT_TEXTBOXSTYLE_SHAPETYPE" val="1"/>
  <p:tag name="KSO_WM_UNIT_TEXTBOXSTYLE_ADJUSTLEFT" val="0_-32.89999"/>
  <p:tag name="KSO_WM_UNIT_TEXTBOXSTYLE_ADJUSTTOP" val="0_-16.35001"/>
  <p:tag name="KSO_WM_UNIT_TEXTBOXSTYLE_ADJUSTWIDTH" val="100_65.75"/>
  <p:tag name="KSO_WM_UNIT_TEXTBOXSTYLE_ADJUSTHEIGTH" val="100_32.75"/>
  <p:tag name="KSO_WM_UNIT_HIGHLIGHT" val="0"/>
  <p:tag name="KSO_WM_UNIT_COMPATIBLE" val="0"/>
  <p:tag name="KSO_WM_UNIT_DIAGRAM_ISNUMVISUAL" val="0"/>
  <p:tag name="KSO_WM_UNIT_DIAGRAM_ISREFERUNIT" val="0"/>
  <p:tag name="KSO_WM_UNIT_TYPE" val="i"/>
  <p:tag name="KSO_WM_UNIT_INDEX" val="1"/>
  <p:tag name="KSO_WM_UNIT_ID" val="mixed20201907_28*i*1"/>
  <p:tag name="KSO_WM_TEMPLATE_CATEGORY" val="mixed"/>
  <p:tag name="KSO_WM_TEMPLATE_INDEX" val="20201907"/>
  <p:tag name="KSO_WM_UNIT_LAYERLEVEL" val="1"/>
  <p:tag name="KSO_WM_TAG_VERSION" val="1.0"/>
  <p:tag name="KSO_WM_BEAUTIFY_FLAG" val="#wm#"/>
  <p:tag name="KSO_WM_UNIT_TEXTBOXSTYLE_GUID" val="{ce6fd8eb-fab8-4715-8f7c-f2c5e96b141e}"/>
</p:tagLst>
</file>

<file path=ppt/tags/tag475.xml><?xml version="1.0" encoding="utf-8"?>
<p:tagLst xmlns:p="http://schemas.openxmlformats.org/presentationml/2006/main">
  <p:tag name="KSO_WM_UNIT_TEXTBOXSTYLE_SHAPETYPE" val="1"/>
  <p:tag name="KSO_WM_UNIT_TEXTBOXSTYLE_ADJUSTLEFT" val="0_-47.69998"/>
  <p:tag name="KSO_WM_UNIT_TEXTBOXSTYLE_ADJUSTTOP" val="13.43481_0"/>
  <p:tag name="KSO_WM_UNIT_HIGHLIGHT" val="0"/>
  <p:tag name="KSO_WM_UNIT_COMPATIBLE" val="0"/>
  <p:tag name="KSO_WM_UNIT_DIAGRAM_ISNUMVISUAL" val="0"/>
  <p:tag name="KSO_WM_UNIT_DIAGRAM_ISREFERUNIT" val="0"/>
  <p:tag name="KSO_WM_UNIT_TYPE" val="i"/>
  <p:tag name="KSO_WM_UNIT_INDEX" val="3"/>
  <p:tag name="KSO_WM_UNIT_ID" val="mixed20201907_28*i*3"/>
  <p:tag name="KSO_WM_TEMPLATE_CATEGORY" val="mixed"/>
  <p:tag name="KSO_WM_TEMPLATE_INDEX" val="20201907"/>
  <p:tag name="KSO_WM_UNIT_LAYERLEVEL" val="1"/>
  <p:tag name="KSO_WM_TAG_VERSION" val="1.0"/>
  <p:tag name="KSO_WM_BEAUTIFY_FLAG" val="#wm#"/>
</p:tagLst>
</file>

<file path=ppt/tags/tag476.xml><?xml version="1.0" encoding="utf-8"?>
<p:tagLst xmlns:p="http://schemas.openxmlformats.org/presentationml/2006/main">
  <p:tag name="KSO_WM_UNIT_TEXTBOXSTYLE_SHAPETYPE" val="1"/>
  <p:tag name="KSO_WM_UNIT_TEXTBOXSTYLE_ADJUSTLEFT" val="0_-37.39999"/>
  <p:tag name="KSO_WM_UNIT_TEXTBOXSTYLE_ADJUSTTOP" val="18.29914_0"/>
  <p:tag name="KSO_WM_UNIT_HIGHLIGHT" val="0"/>
  <p:tag name="KSO_WM_UNIT_COMPATIBLE" val="0"/>
  <p:tag name="KSO_WM_UNIT_DIAGRAM_ISNUMVISUAL" val="0"/>
  <p:tag name="KSO_WM_UNIT_DIAGRAM_ISREFERUNIT" val="0"/>
  <p:tag name="KSO_WM_UNIT_TYPE" val="i"/>
  <p:tag name="KSO_WM_UNIT_INDEX" val="4"/>
  <p:tag name="KSO_WM_UNIT_ID" val="mixed20201907_28*i*4"/>
  <p:tag name="KSO_WM_TEMPLATE_CATEGORY" val="mixed"/>
  <p:tag name="KSO_WM_TEMPLATE_INDEX" val="20201907"/>
  <p:tag name="KSO_WM_UNIT_LAYERLEVEL" val="1"/>
  <p:tag name="KSO_WM_TAG_VERSION" val="1.0"/>
  <p:tag name="KSO_WM_BEAUTIFY_FLAG" val="#wm#"/>
</p:tagLst>
</file>

<file path=ppt/tags/tag477.xml><?xml version="1.0" encoding="utf-8"?>
<p:tagLst xmlns:p="http://schemas.openxmlformats.org/presentationml/2006/main">
  <p:tag name="KSO_WM_UNIT_NOCLEAR" val="0"/>
  <p:tag name="KSO_WM_UNIT_VALUE" val="294"/>
  <p:tag name="KSO_WM_UNIT_HIGHLIGHT" val="0"/>
  <p:tag name="KSO_WM_UNIT_COMPATIBLE" val="0"/>
  <p:tag name="KSO_WM_UNIT_DIAGRAM_ISNUMVISUAL" val="0"/>
  <p:tag name="KSO_WM_UNIT_DIAGRAM_ISREFERUNIT" val="0"/>
  <p:tag name="KSO_WM_UNIT_TYPE" val="f"/>
  <p:tag name="KSO_WM_UNIT_INDEX" val="1"/>
  <p:tag name="KSO_WM_UNIT_ID" val="diagram20200846_1*f*1"/>
  <p:tag name="KSO_WM_TEMPLATE_CATEGORY" val="diagram"/>
  <p:tag name="KSO_WM_TEMPLATE_INDEX" val="20200846"/>
  <p:tag name="KSO_WM_UNIT_LAYERLEVEL" val="1"/>
  <p:tag name="KSO_WM_TAG_VERSION" val="1.0"/>
  <p:tag name="KSO_WM_BEAUTIFY_FLAG" val="#wm#"/>
  <p:tag name="KSO_WM_UNIT_PRESET_TEXT" val="待输入描述文本，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Lst>
</file>

<file path=ppt/tags/tag478.xml><?xml version="1.0" encoding="utf-8"?>
<p:tagLst xmlns:p="http://schemas.openxmlformats.org/presentationml/2006/main">
  <p:tag name="REFSHAPE" val="678820844"/>
</p:tagLst>
</file>

<file path=ppt/tags/tag479.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481.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482.xml><?xml version="1.0" encoding="utf-8"?>
<p:tagLst xmlns:p="http://schemas.openxmlformats.org/presentationml/2006/main">
  <p:tag name="KSO_WM_UNIT_HIGHLIGHT" val="0"/>
  <p:tag name="KSO_WM_UNIT_COMPATIBLE" val="0"/>
  <p:tag name="KSO_WM_DIAGRAM_GROUP_CODE" val="l1-1"/>
  <p:tag name="KSO_WM_UNIT_ID" val="diagram20187731_2*l_i*1_1"/>
  <p:tag name="KSO_WM_TEMPLATE_CATEGORY" val="diagram"/>
  <p:tag name="KSO_WM_TEMPLATE_INDEX" val="20187731"/>
  <p:tag name="KSO_WM_UNIT_LAYERLEVEL" val="1_1"/>
  <p:tag name="KSO_WM_TAG_VERSION" val="1.0"/>
  <p:tag name="KSO_WM_BEAUTIFY_FLAG" val="#wm#"/>
  <p:tag name="KSO_WM_UNIT_TYPE" val="l_i"/>
  <p:tag name="KSO_WM_UNIT_INDEX" val="1_1"/>
  <p:tag name="KSO_WM_UNIT_DIAGRAM_ISNUMVISUAL" val="0"/>
  <p:tag name="KSO_WM_UNIT_DIAGRAM_ISREFERUNIT" val="0"/>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UNIT_HIGHLIGHT" val="0"/>
  <p:tag name="KSO_WM_UNIT_COMPATIBLE" val="0"/>
  <p:tag name="KSO_WM_DIAGRAM_GROUP_CODE" val="l1-1"/>
  <p:tag name="KSO_WM_UNIT_ID" val="diagram20187731_2*l_i*1_112"/>
  <p:tag name="KSO_WM_TEMPLATE_CATEGORY" val="diagram"/>
  <p:tag name="KSO_WM_TEMPLATE_INDEX" val="20187731"/>
  <p:tag name="KSO_WM_UNIT_LAYERLEVEL" val="1_1"/>
  <p:tag name="KSO_WM_TAG_VERSION" val="1.0"/>
  <p:tag name="KSO_WM_BEAUTIFY_FLAG" val="#wm#"/>
  <p:tag name="KSO_WM_UNIT_TYPE" val="l_i"/>
  <p:tag name="KSO_WM_UNIT_INDEX" val="1_112"/>
  <p:tag name="KSO_WM_UNIT_DIAGRAM_ISNUMVISUAL" val="0"/>
  <p:tag name="KSO_WM_UNIT_DIAGRAM_ISREFERUNIT" val="0"/>
  <p:tag name="KSO_WM_UNIT_TEXT_FILL_FORE_SCHEMECOLOR_INDEX" val="13"/>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DIAGRAM_GROUP_CODE" val="l1-1"/>
  <p:tag name="KSO_WM_UNIT_ID" val="diagram20187731_2*l_i*1_223"/>
  <p:tag name="KSO_WM_TEMPLATE_CATEGORY" val="diagram"/>
  <p:tag name="KSO_WM_TEMPLATE_INDEX" val="20187731"/>
  <p:tag name="KSO_WM_UNIT_LAYERLEVEL" val="1_1"/>
  <p:tag name="KSO_WM_TAG_VERSION" val="1.0"/>
  <p:tag name="KSO_WM_BEAUTIFY_FLAG" val="#wm#"/>
  <p:tag name="KSO_WM_UNIT_TYPE" val="l_i"/>
  <p:tag name="KSO_WM_UNIT_INDEX" val="1_223"/>
  <p:tag name="KSO_WM_UNIT_DIAGRAM_ISNUMVISUAL" val="0"/>
  <p:tag name="KSO_WM_UNIT_DIAGRAM_ISREFERUNIT" val="0"/>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UNIT_HIGHLIGHT" val="0"/>
  <p:tag name="KSO_WM_UNIT_COMPATIBLE" val="0"/>
  <p:tag name="KSO_WM_DIAGRAM_GROUP_CODE" val="l1-1"/>
  <p:tag name="KSO_WM_UNIT_ID" val="diagram20187731_2*l_i*1_335"/>
  <p:tag name="KSO_WM_TEMPLATE_CATEGORY" val="diagram"/>
  <p:tag name="KSO_WM_TEMPLATE_INDEX" val="20187731"/>
  <p:tag name="KSO_WM_UNIT_LAYERLEVEL" val="1_1"/>
  <p:tag name="KSO_WM_TAG_VERSION" val="1.0"/>
  <p:tag name="KSO_WM_BEAUTIFY_FLAG" val="#wm#"/>
  <p:tag name="KSO_WM_UNIT_TYPE" val="l_i"/>
  <p:tag name="KSO_WM_UNIT_INDEX" val="1_335"/>
  <p:tag name="KSO_WM_UNIT_DIAGRAM_ISNUMVISUAL" val="0"/>
  <p:tag name="KSO_WM_UNIT_DIAGRAM_ISREFERUNIT" val="0"/>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DIAGRAM_GROUP_CODE" val="l1-1"/>
  <p:tag name="KSO_WM_UNIT_ID" val="diagram20187731_2*l_i*1_356"/>
  <p:tag name="KSO_WM_TEMPLATE_CATEGORY" val="diagram"/>
  <p:tag name="KSO_WM_TEMPLATE_INDEX" val="20187731"/>
  <p:tag name="KSO_WM_UNIT_LAYERLEVEL" val="1_1"/>
  <p:tag name="KSO_WM_TAG_VERSION" val="1.0"/>
  <p:tag name="KSO_WM_BEAUTIFY_FLAG" val="#wm#"/>
  <p:tag name="KSO_WM_UNIT_TYPE" val="l_i"/>
  <p:tag name="KSO_WM_UNIT_INDEX" val="1_356"/>
  <p:tag name="KSO_WM_UNIT_DIAGRAM_ISNUMVISUAL" val="0"/>
  <p:tag name="KSO_WM_UNIT_DIAGRAM_ISREFERUNIT" val="0"/>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DIAGRAM_GROUP_CODE" val="l1-1"/>
  <p:tag name="KSO_WM_UNIT_ID" val="diagram20187731_2*l_i*1_367"/>
  <p:tag name="KSO_WM_TEMPLATE_CATEGORY" val="diagram"/>
  <p:tag name="KSO_WM_TEMPLATE_INDEX" val="20187731"/>
  <p:tag name="KSO_WM_UNIT_LAYERLEVEL" val="1_1"/>
  <p:tag name="KSO_WM_TAG_VERSION" val="1.0"/>
  <p:tag name="KSO_WM_BEAUTIFY_FLAG" val="#wm#"/>
  <p:tag name="KSO_WM_UNIT_TYPE" val="l_i"/>
  <p:tag name="KSO_WM_UNIT_INDEX" val="1_367"/>
  <p:tag name="KSO_WM_UNIT_DIAGRAM_ISNUMVISUAL" val="0"/>
  <p:tag name="KSO_WM_UNIT_DIAGRAM_ISREFERUNIT" val="0"/>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DIAGRAM_GROUP_CODE" val="l1-1"/>
  <p:tag name="KSO_WM_UNIT_ID" val="diagram20187731_2*l_i*1_378"/>
  <p:tag name="KSO_WM_TEMPLATE_CATEGORY" val="diagram"/>
  <p:tag name="KSO_WM_TEMPLATE_INDEX" val="20187731"/>
  <p:tag name="KSO_WM_UNIT_LAYERLEVEL" val="1_1"/>
  <p:tag name="KSO_WM_TAG_VERSION" val="1.0"/>
  <p:tag name="KSO_WM_BEAUTIFY_FLAG" val="#wm#"/>
  <p:tag name="KSO_WM_UNIT_TYPE" val="l_i"/>
  <p:tag name="KSO_WM_UNIT_INDEX" val="1_378"/>
  <p:tag name="KSO_WM_UNIT_DIAGRAM_ISNUMVISUAL" val="0"/>
  <p:tag name="KSO_WM_UNIT_DIAGRAM_ISREFERUNIT" val="0"/>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DIAGRAM_GROUP_CODE" val="l1-1"/>
  <p:tag name="KSO_WM_UNIT_ID" val="diagram20187731_2*l_i*1_389"/>
  <p:tag name="KSO_WM_TEMPLATE_CATEGORY" val="diagram"/>
  <p:tag name="KSO_WM_TEMPLATE_INDEX" val="20187731"/>
  <p:tag name="KSO_WM_UNIT_LAYERLEVEL" val="1_1"/>
  <p:tag name="KSO_WM_TAG_VERSION" val="1.0"/>
  <p:tag name="KSO_WM_BEAUTIFY_FLAG" val="#wm#"/>
  <p:tag name="KSO_WM_UNIT_TYPE" val="l_i"/>
  <p:tag name="KSO_WM_UNIT_INDEX" val="1_389"/>
  <p:tag name="KSO_WM_UNIT_DIAGRAM_ISNUMVISUAL" val="0"/>
  <p:tag name="KSO_WM_UNIT_DIAGRAM_ISREFERUNIT" val="0"/>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90.xml><?xml version="1.0" encoding="utf-8"?>
<p:tagLst xmlns:p="http://schemas.openxmlformats.org/presentationml/2006/main">
  <p:tag name="KSO_WM_UNIT_HIGHLIGHT" val="0"/>
  <p:tag name="KSO_WM_UNIT_COMPATIBLE" val="0"/>
  <p:tag name="KSO_WM_DIAGRAM_GROUP_CODE" val="l1-1"/>
  <p:tag name="KSO_WM_UNIT_ID" val="diagram20187731_2*l_i*1_400"/>
  <p:tag name="KSO_WM_TEMPLATE_CATEGORY" val="diagram"/>
  <p:tag name="KSO_WM_TEMPLATE_INDEX" val="20187731"/>
  <p:tag name="KSO_WM_UNIT_LAYERLEVEL" val="1_1"/>
  <p:tag name="KSO_WM_TAG_VERSION" val="1.0"/>
  <p:tag name="KSO_WM_BEAUTIFY_FLAG" val="#wm#"/>
  <p:tag name="KSO_WM_UNIT_TYPE" val="l_i"/>
  <p:tag name="KSO_WM_UNIT_INDEX" val="1_400"/>
  <p:tag name="KSO_WM_UNIT_DIAGRAM_ISNUMVISUAL" val="0"/>
  <p:tag name="KSO_WM_UNIT_DIAGRAM_ISREFERUNIT" val="0"/>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DIAGRAM_GROUP_CODE" val="l1-1"/>
  <p:tag name="KSO_WM_UNIT_ID" val="diagram20187731_2*l_i*1_2"/>
  <p:tag name="KSO_WM_TEMPLATE_CATEGORY" val="diagram"/>
  <p:tag name="KSO_WM_TEMPLATE_INDEX" val="20187731"/>
  <p:tag name="KSO_WM_UNIT_LAYERLEVEL" val="1_1"/>
  <p:tag name="KSO_WM_TAG_VERSION" val="1.0"/>
  <p:tag name="KSO_WM_BEAUTIFY_FLAG" val="#wm#"/>
  <p:tag name="KSO_WM_UNIT_TYPE" val="l_i"/>
  <p:tag name="KSO_WM_UNIT_INDEX" val="1_2"/>
  <p:tag name="KSO_WM_UNIT_DIAGRAM_ISNUMVISUAL" val="0"/>
  <p:tag name="KSO_WM_UNIT_DIAGRAM_ISREFERUNIT" val="0"/>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DIAGRAM_GROUP_CODE" val="l1-1"/>
  <p:tag name="KSO_WM_UNIT_ID" val="diagram20187731_2*l_i*1_13"/>
  <p:tag name="KSO_WM_TEMPLATE_CATEGORY" val="diagram"/>
  <p:tag name="KSO_WM_TEMPLATE_INDEX" val="20187731"/>
  <p:tag name="KSO_WM_UNIT_LAYERLEVEL" val="1_1"/>
  <p:tag name="KSO_WM_TAG_VERSION" val="1.0"/>
  <p:tag name="KSO_WM_BEAUTIFY_FLAG" val="#wm#"/>
  <p:tag name="KSO_WM_UNIT_TYPE" val="l_i"/>
  <p:tag name="KSO_WM_UNIT_INDEX" val="1_13"/>
  <p:tag name="KSO_WM_UNIT_DIAGRAM_ISNUMVISUAL" val="0"/>
  <p:tag name="KSO_WM_UNIT_DIAGRAM_ISREFERUNIT" val="0"/>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DIAGRAM_GROUP_CODE" val="l1-1"/>
  <p:tag name="KSO_WM_UNIT_ID" val="diagram20187731_2*l_i*1_24"/>
  <p:tag name="KSO_WM_TEMPLATE_CATEGORY" val="diagram"/>
  <p:tag name="KSO_WM_TEMPLATE_INDEX" val="20187731"/>
  <p:tag name="KSO_WM_UNIT_LAYERLEVEL" val="1_1"/>
  <p:tag name="KSO_WM_TAG_VERSION" val="1.0"/>
  <p:tag name="KSO_WM_BEAUTIFY_FLAG" val="#wm#"/>
  <p:tag name="KSO_WM_UNIT_TYPE" val="l_i"/>
  <p:tag name="KSO_WM_UNIT_INDEX" val="1_24"/>
  <p:tag name="KSO_WM_UNIT_DIAGRAM_ISNUMVISUAL" val="0"/>
  <p:tag name="KSO_WM_UNIT_DIAGRAM_ISREFERUNIT" val="0"/>
  <p:tag name="KSO_WM_UNIT_TEXT_FILL_FORE_SCHEMECOLOR_INDEX" val="13"/>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DIAGRAM_GROUP_CODE" val="l1-1"/>
  <p:tag name="KSO_WM_UNIT_ID" val="diagram20187731_2*l_i*1_35"/>
  <p:tag name="KSO_WM_TEMPLATE_CATEGORY" val="diagram"/>
  <p:tag name="KSO_WM_TEMPLATE_INDEX" val="20187731"/>
  <p:tag name="KSO_WM_UNIT_LAYERLEVEL" val="1_1"/>
  <p:tag name="KSO_WM_TAG_VERSION" val="1.0"/>
  <p:tag name="KSO_WM_BEAUTIFY_FLAG" val="#wm#"/>
  <p:tag name="KSO_WM_UNIT_TYPE" val="l_i"/>
  <p:tag name="KSO_WM_UNIT_INDEX" val="1_35"/>
  <p:tag name="KSO_WM_UNIT_DIAGRAM_ISNUMVISUAL" val="0"/>
  <p:tag name="KSO_WM_UNIT_DIAGRAM_ISREFERUNIT" val="0"/>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DIAGRAM_GROUP_CODE" val="l1-1"/>
  <p:tag name="KSO_WM_UNIT_ID" val="diagram20187731_2*l_i*1_46"/>
  <p:tag name="KSO_WM_TEMPLATE_CATEGORY" val="diagram"/>
  <p:tag name="KSO_WM_TEMPLATE_INDEX" val="20187731"/>
  <p:tag name="KSO_WM_UNIT_LAYERLEVEL" val="1_1"/>
  <p:tag name="KSO_WM_TAG_VERSION" val="1.0"/>
  <p:tag name="KSO_WM_BEAUTIFY_FLAG" val="#wm#"/>
  <p:tag name="KSO_WM_UNIT_TYPE" val="l_i"/>
  <p:tag name="KSO_WM_UNIT_INDEX" val="1_46"/>
  <p:tag name="KSO_WM_UNIT_DIAGRAM_ISNUMVISUAL" val="0"/>
  <p:tag name="KSO_WM_UNIT_DIAGRAM_ISREFERUNIT" val="0"/>
  <p:tag name="KSO_WM_UNIT_TEXT_FILL_FORE_SCHEMECOLOR_INDEX" val="13"/>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DIAGRAM_GROUP_CODE" val="l1-1"/>
  <p:tag name="KSO_WM_UNIT_ID" val="diagram20187731_2*l_i*1_57"/>
  <p:tag name="KSO_WM_TEMPLATE_CATEGORY" val="diagram"/>
  <p:tag name="KSO_WM_TEMPLATE_INDEX" val="20187731"/>
  <p:tag name="KSO_WM_UNIT_LAYERLEVEL" val="1_1"/>
  <p:tag name="KSO_WM_TAG_VERSION" val="1.0"/>
  <p:tag name="KSO_WM_BEAUTIFY_FLAG" val="#wm#"/>
  <p:tag name="KSO_WM_UNIT_TYPE" val="l_i"/>
  <p:tag name="KSO_WM_UNIT_INDEX" val="1_57"/>
  <p:tag name="KSO_WM_UNIT_DIAGRAM_ISNUMVISUAL" val="0"/>
  <p:tag name="KSO_WM_UNIT_DIAGRAM_ISREFERUNIT" val="0"/>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DIAGRAM_GROUP_CODE" val="l1-1"/>
  <p:tag name="KSO_WM_UNIT_ID" val="diagram20187731_2*l_i*1_68"/>
  <p:tag name="KSO_WM_TEMPLATE_CATEGORY" val="diagram"/>
  <p:tag name="KSO_WM_TEMPLATE_INDEX" val="20187731"/>
  <p:tag name="KSO_WM_UNIT_LAYERLEVEL" val="1_1"/>
  <p:tag name="KSO_WM_TAG_VERSION" val="1.0"/>
  <p:tag name="KSO_WM_BEAUTIFY_FLAG" val="#wm#"/>
  <p:tag name="KSO_WM_UNIT_TYPE" val="l_i"/>
  <p:tag name="KSO_WM_UNIT_INDEX" val="1_68"/>
  <p:tag name="KSO_WM_UNIT_DIAGRAM_ISNUMVISUAL" val="0"/>
  <p:tag name="KSO_WM_UNIT_DIAGRAM_ISREFERUNIT" val="0"/>
  <p:tag name="KSO_WM_UNIT_TEXT_FILL_FORE_SCHEMECOLOR_INDEX" val="13"/>
  <p:tag name="KSO_WM_UNIT_TEX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DIAGRAM_GROUP_CODE" val="l1-1"/>
  <p:tag name="KSO_WM_UNIT_ID" val="diagram20187731_2*l_i*1_79"/>
  <p:tag name="KSO_WM_TEMPLATE_CATEGORY" val="diagram"/>
  <p:tag name="KSO_WM_TEMPLATE_INDEX" val="20187731"/>
  <p:tag name="KSO_WM_UNIT_LAYERLEVEL" val="1_1"/>
  <p:tag name="KSO_WM_TAG_VERSION" val="1.0"/>
  <p:tag name="KSO_WM_BEAUTIFY_FLAG" val="#wm#"/>
  <p:tag name="KSO_WM_UNIT_TYPE" val="l_i"/>
  <p:tag name="KSO_WM_UNIT_INDEX" val="1_79"/>
  <p:tag name="KSO_WM_UNIT_DIAGRAM_ISNUMVISUAL" val="0"/>
  <p:tag name="KSO_WM_UNIT_DIAGRAM_ISREFERUNIT" val="0"/>
  <p:tag name="KSO_WM_UNIT_TEXT_FILL_FORE_SCHEMECOLOR_INDEX" val="13"/>
  <p:tag name="KSO_WM_UNIT_TEX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DIAGRAM_GROUP_CODE" val="l1-1"/>
  <p:tag name="KSO_WM_UNIT_ID" val="diagram20187731_2*l_i*1_90"/>
  <p:tag name="KSO_WM_TEMPLATE_CATEGORY" val="diagram"/>
  <p:tag name="KSO_WM_TEMPLATE_INDEX" val="20187731"/>
  <p:tag name="KSO_WM_UNIT_LAYERLEVEL" val="1_1"/>
  <p:tag name="KSO_WM_TAG_VERSION" val="1.0"/>
  <p:tag name="KSO_WM_BEAUTIFY_FLAG" val="#wm#"/>
  <p:tag name="KSO_WM_UNIT_TYPE" val="l_i"/>
  <p:tag name="KSO_WM_UNIT_INDEX" val="1_90"/>
  <p:tag name="KSO_WM_UNIT_DIAGRAM_ISNUMVISUAL" val="0"/>
  <p:tag name="KSO_WM_UNIT_DIAGRAM_ISREFERUNIT" val="0"/>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00.xml><?xml version="1.0" encoding="utf-8"?>
<p:tagLst xmlns:p="http://schemas.openxmlformats.org/presentationml/2006/main">
  <p:tag name="KSO_WM_UNIT_HIGHLIGHT" val="0"/>
  <p:tag name="KSO_WM_UNIT_COMPATIBLE" val="0"/>
  <p:tag name="KSO_WM_DIAGRAM_GROUP_CODE" val="l1-1"/>
  <p:tag name="KSO_WM_UNIT_ID" val="diagram20187731_2*l_i*1_101"/>
  <p:tag name="KSO_WM_TEMPLATE_CATEGORY" val="diagram"/>
  <p:tag name="KSO_WM_TEMPLATE_INDEX" val="20187731"/>
  <p:tag name="KSO_WM_UNIT_LAYERLEVEL" val="1_1"/>
  <p:tag name="KSO_WM_TAG_VERSION" val="1.0"/>
  <p:tag name="KSO_WM_BEAUTIFY_FLAG" val="#wm#"/>
  <p:tag name="KSO_WM_UNIT_TYPE" val="l_i"/>
  <p:tag name="KSO_WM_UNIT_INDEX" val="1_101"/>
  <p:tag name="KSO_WM_UNIT_DIAGRAM_ISNUMVISUAL" val="0"/>
  <p:tag name="KSO_WM_UNIT_DIAGRAM_ISREFERUNIT" val="0"/>
  <p:tag name="KSO_WM_UNIT_TEXT_FILL_FORE_SCHEMECOLOR_INDEX" val="13"/>
  <p:tag name="KSO_WM_UNIT_TEX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DIAGRAM_GROUP_CODE" val="l1-1"/>
  <p:tag name="KSO_WM_UNIT_ID" val="diagram20187731_2*l_i*1_113"/>
  <p:tag name="KSO_WM_TEMPLATE_CATEGORY" val="diagram"/>
  <p:tag name="KSO_WM_TEMPLATE_INDEX" val="20187731"/>
  <p:tag name="KSO_WM_UNIT_LAYERLEVEL" val="1_1"/>
  <p:tag name="KSO_WM_TAG_VERSION" val="1.0"/>
  <p:tag name="KSO_WM_BEAUTIFY_FLAG" val="#wm#"/>
  <p:tag name="KSO_WM_UNIT_TYPE" val="l_i"/>
  <p:tag name="KSO_WM_UNIT_INDEX" val="1_113"/>
  <p:tag name="KSO_WM_UNIT_DIAGRAM_ISNUMVISUAL" val="0"/>
  <p:tag name="KSO_WM_UNIT_DIAGRAM_ISREFERUNIT" val="0"/>
  <p:tag name="KSO_WM_UNIT_TEXT_FILL_FORE_SCHEMECOLOR_INDEX" val="13"/>
  <p:tag name="KSO_WM_UNIT_TEXT_FILL_TYPE" val="1"/>
  <p:tag name="KSO_WM_UNIT_USESOURCEFORMAT_APPLY" val="1"/>
</p:tagLst>
</file>

<file path=ppt/tags/tag502.xml><?xml version="1.0" encoding="utf-8"?>
<p:tagLst xmlns:p="http://schemas.openxmlformats.org/presentationml/2006/main">
  <p:tag name="KSO_WM_UNIT_HIGHLIGHT" val="0"/>
  <p:tag name="KSO_WM_UNIT_COMPATIBLE" val="0"/>
  <p:tag name="KSO_WM_DIAGRAM_GROUP_CODE" val="l1-1"/>
  <p:tag name="KSO_WM_UNIT_ID" val="diagram20187731_2*l_i*1_124"/>
  <p:tag name="KSO_WM_TEMPLATE_CATEGORY" val="diagram"/>
  <p:tag name="KSO_WM_TEMPLATE_INDEX" val="20187731"/>
  <p:tag name="KSO_WM_UNIT_LAYERLEVEL" val="1_1"/>
  <p:tag name="KSO_WM_TAG_VERSION" val="1.0"/>
  <p:tag name="KSO_WM_BEAUTIFY_FLAG" val="#wm#"/>
  <p:tag name="KSO_WM_UNIT_TYPE" val="l_i"/>
  <p:tag name="KSO_WM_UNIT_INDEX" val="1_124"/>
  <p:tag name="KSO_WM_UNIT_DIAGRAM_ISNUMVISUAL" val="0"/>
  <p:tag name="KSO_WM_UNIT_DIAGRAM_ISREFERUNIT" val="0"/>
  <p:tag name="KSO_WM_UNIT_TEXT_FILL_FORE_SCHEMECOLOR_INDEX" val="13"/>
  <p:tag name="KSO_WM_UNIT_TEXT_FILL_TYPE" val="1"/>
  <p:tag name="KSO_WM_UNIT_USESOURCEFORMAT_APPLY" val="1"/>
</p:tagLst>
</file>

<file path=ppt/tags/tag503.xml><?xml version="1.0" encoding="utf-8"?>
<p:tagLst xmlns:p="http://schemas.openxmlformats.org/presentationml/2006/main">
  <p:tag name="KSO_WM_UNIT_HIGHLIGHT" val="0"/>
  <p:tag name="KSO_WM_UNIT_COMPATIBLE" val="0"/>
  <p:tag name="KSO_WM_DIAGRAM_GROUP_CODE" val="l1-1"/>
  <p:tag name="KSO_WM_UNIT_ID" val="diagram20187731_2*l_i*1_135"/>
  <p:tag name="KSO_WM_TEMPLATE_CATEGORY" val="diagram"/>
  <p:tag name="KSO_WM_TEMPLATE_INDEX" val="20187731"/>
  <p:tag name="KSO_WM_UNIT_LAYERLEVEL" val="1_1"/>
  <p:tag name="KSO_WM_TAG_VERSION" val="1.0"/>
  <p:tag name="KSO_WM_BEAUTIFY_FLAG" val="#wm#"/>
  <p:tag name="KSO_WM_UNIT_TYPE" val="l_i"/>
  <p:tag name="KSO_WM_UNIT_INDEX" val="1_135"/>
  <p:tag name="KSO_WM_UNIT_DIAGRAM_ISNUMVISUAL" val="0"/>
  <p:tag name="KSO_WM_UNIT_DIAGRAM_ISREFERUNIT" val="0"/>
  <p:tag name="KSO_WM_UNIT_TEXT_FILL_FORE_SCHEMECOLOR_INDEX" val="13"/>
  <p:tag name="KSO_WM_UNIT_TEX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DIAGRAM_GROUP_CODE" val="l1-1"/>
  <p:tag name="KSO_WM_UNIT_ID" val="diagram20187731_2*l_i*1_146"/>
  <p:tag name="KSO_WM_TEMPLATE_CATEGORY" val="diagram"/>
  <p:tag name="KSO_WM_TEMPLATE_INDEX" val="20187731"/>
  <p:tag name="KSO_WM_UNIT_LAYERLEVEL" val="1_1"/>
  <p:tag name="KSO_WM_TAG_VERSION" val="1.0"/>
  <p:tag name="KSO_WM_BEAUTIFY_FLAG" val="#wm#"/>
  <p:tag name="KSO_WM_UNIT_TYPE" val="l_i"/>
  <p:tag name="KSO_WM_UNIT_INDEX" val="1_146"/>
  <p:tag name="KSO_WM_UNIT_DIAGRAM_ISNUMVISUAL" val="0"/>
  <p:tag name="KSO_WM_UNIT_DIAGRAM_ISREFERUNIT" val="0"/>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DIAGRAM_GROUP_CODE" val="l1-1"/>
  <p:tag name="KSO_WM_UNIT_ID" val="diagram20187731_2*l_i*1_157"/>
  <p:tag name="KSO_WM_TEMPLATE_CATEGORY" val="diagram"/>
  <p:tag name="KSO_WM_TEMPLATE_INDEX" val="20187731"/>
  <p:tag name="KSO_WM_UNIT_LAYERLEVEL" val="1_1"/>
  <p:tag name="KSO_WM_TAG_VERSION" val="1.0"/>
  <p:tag name="KSO_WM_BEAUTIFY_FLAG" val="#wm#"/>
  <p:tag name="KSO_WM_UNIT_TYPE" val="l_i"/>
  <p:tag name="KSO_WM_UNIT_INDEX" val="1_157"/>
  <p:tag name="KSO_WM_UNIT_DIAGRAM_ISNUMVISUAL" val="0"/>
  <p:tag name="KSO_WM_UNIT_DIAGRAM_ISREFERUNIT" val="0"/>
  <p:tag name="KSO_WM_UNIT_TEXT_FILL_FORE_SCHEMECOLOR_INDEX" val="13"/>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DIAGRAM_GROUP_CODE" val="l1-1"/>
  <p:tag name="KSO_WM_UNIT_ID" val="diagram20187731_2*l_i*1_168"/>
  <p:tag name="KSO_WM_TEMPLATE_CATEGORY" val="diagram"/>
  <p:tag name="KSO_WM_TEMPLATE_INDEX" val="20187731"/>
  <p:tag name="KSO_WM_UNIT_LAYERLEVEL" val="1_1"/>
  <p:tag name="KSO_WM_TAG_VERSION" val="1.0"/>
  <p:tag name="KSO_WM_BEAUTIFY_FLAG" val="#wm#"/>
  <p:tag name="KSO_WM_UNIT_TYPE" val="l_i"/>
  <p:tag name="KSO_WM_UNIT_INDEX" val="1_168"/>
  <p:tag name="KSO_WM_UNIT_DIAGRAM_ISNUMVISUAL" val="0"/>
  <p:tag name="KSO_WM_UNIT_DIAGRAM_ISREFERUNIT" val="0"/>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DIAGRAM_GROUP_CODE" val="l1-1"/>
  <p:tag name="KSO_WM_UNIT_ID" val="diagram20187731_2*l_i*1_179"/>
  <p:tag name="KSO_WM_TEMPLATE_CATEGORY" val="diagram"/>
  <p:tag name="KSO_WM_TEMPLATE_INDEX" val="20187731"/>
  <p:tag name="KSO_WM_UNIT_LAYERLEVEL" val="1_1"/>
  <p:tag name="KSO_WM_TAG_VERSION" val="1.0"/>
  <p:tag name="KSO_WM_BEAUTIFY_FLAG" val="#wm#"/>
  <p:tag name="KSO_WM_UNIT_TYPE" val="l_i"/>
  <p:tag name="KSO_WM_UNIT_INDEX" val="1_179"/>
  <p:tag name="KSO_WM_UNIT_DIAGRAM_ISNUMVISUAL" val="0"/>
  <p:tag name="KSO_WM_UNIT_DIAGRAM_ISREFERUNIT" val="0"/>
  <p:tag name="KSO_WM_UNIT_TEXT_FILL_FORE_SCHEMECOLOR_INDEX" val="13"/>
  <p:tag name="KSO_WM_UNIT_TEXT_FILL_TYPE" val="1"/>
  <p:tag name="KSO_WM_UNIT_USESOURCEFORMAT_APPLY" val="1"/>
</p:tagLst>
</file>

<file path=ppt/tags/tag508.xml><?xml version="1.0" encoding="utf-8"?>
<p:tagLst xmlns:p="http://schemas.openxmlformats.org/presentationml/2006/main">
  <p:tag name="KSO_WM_UNIT_HIGHLIGHT" val="0"/>
  <p:tag name="KSO_WM_UNIT_COMPATIBLE" val="0"/>
  <p:tag name="KSO_WM_DIAGRAM_GROUP_CODE" val="l1-1"/>
  <p:tag name="KSO_WM_UNIT_ID" val="diagram20187731_2*l_i*1_190"/>
  <p:tag name="KSO_WM_TEMPLATE_CATEGORY" val="diagram"/>
  <p:tag name="KSO_WM_TEMPLATE_INDEX" val="20187731"/>
  <p:tag name="KSO_WM_UNIT_LAYERLEVEL" val="1_1"/>
  <p:tag name="KSO_WM_TAG_VERSION" val="1.0"/>
  <p:tag name="KSO_WM_BEAUTIFY_FLAG" val="#wm#"/>
  <p:tag name="KSO_WM_UNIT_TYPE" val="l_i"/>
  <p:tag name="KSO_WM_UNIT_INDEX" val="1_190"/>
  <p:tag name="KSO_WM_UNIT_DIAGRAM_ISNUMVISUAL" val="0"/>
  <p:tag name="KSO_WM_UNIT_DIAGRAM_ISREFERUNIT" val="0"/>
  <p:tag name="KSO_WM_UNIT_TEXT_FILL_FORE_SCHEMECOLOR_INDEX" val="13"/>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DIAGRAM_GROUP_CODE" val="l1-1"/>
  <p:tag name="KSO_WM_UNIT_ID" val="diagram20187731_2*l_i*1_201"/>
  <p:tag name="KSO_WM_TEMPLATE_CATEGORY" val="diagram"/>
  <p:tag name="KSO_WM_TEMPLATE_INDEX" val="20187731"/>
  <p:tag name="KSO_WM_UNIT_LAYERLEVEL" val="1_1"/>
  <p:tag name="KSO_WM_TAG_VERSION" val="1.0"/>
  <p:tag name="KSO_WM_BEAUTIFY_FLAG" val="#wm#"/>
  <p:tag name="KSO_WM_UNIT_TYPE" val="l_i"/>
  <p:tag name="KSO_WM_UNIT_INDEX" val="1_201"/>
  <p:tag name="KSO_WM_UNIT_DIAGRAM_ISNUMVISUAL" val="0"/>
  <p:tag name="KSO_WM_UNIT_DIAGRAM_ISREFERUNIT" val="0"/>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0.xml><?xml version="1.0" encoding="utf-8"?>
<p:tagLst xmlns:p="http://schemas.openxmlformats.org/presentationml/2006/main">
  <p:tag name="KSO_WM_UNIT_HIGHLIGHT" val="0"/>
  <p:tag name="KSO_WM_UNIT_COMPATIBLE" val="0"/>
  <p:tag name="KSO_WM_DIAGRAM_GROUP_CODE" val="l1-1"/>
  <p:tag name="KSO_WM_UNIT_ID" val="diagram20187731_2*l_i*1_212"/>
  <p:tag name="KSO_WM_TEMPLATE_CATEGORY" val="diagram"/>
  <p:tag name="KSO_WM_TEMPLATE_INDEX" val="20187731"/>
  <p:tag name="KSO_WM_UNIT_LAYERLEVEL" val="1_1"/>
  <p:tag name="KSO_WM_TAG_VERSION" val="1.0"/>
  <p:tag name="KSO_WM_BEAUTIFY_FLAG" val="#wm#"/>
  <p:tag name="KSO_WM_UNIT_TYPE" val="l_i"/>
  <p:tag name="KSO_WM_UNIT_INDEX" val="1_212"/>
  <p:tag name="KSO_WM_UNIT_DIAGRAM_ISNUMVISUAL" val="0"/>
  <p:tag name="KSO_WM_UNIT_DIAGRAM_ISREFERUNIT" val="0"/>
  <p:tag name="KSO_WM_UNIT_TEXT_FILL_FORE_SCHEMECOLOR_INDEX" val="13"/>
  <p:tag name="KSO_WM_UNIT_TEX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DIAGRAM_GROUP_CODE" val="l1-1"/>
  <p:tag name="KSO_WM_UNIT_ID" val="diagram20187731_2*l_i*1_224"/>
  <p:tag name="KSO_WM_TEMPLATE_CATEGORY" val="diagram"/>
  <p:tag name="KSO_WM_TEMPLATE_INDEX" val="20187731"/>
  <p:tag name="KSO_WM_UNIT_LAYERLEVEL" val="1_1"/>
  <p:tag name="KSO_WM_TAG_VERSION" val="1.0"/>
  <p:tag name="KSO_WM_BEAUTIFY_FLAG" val="#wm#"/>
  <p:tag name="KSO_WM_UNIT_TYPE" val="l_i"/>
  <p:tag name="KSO_WM_UNIT_INDEX" val="1_224"/>
  <p:tag name="KSO_WM_UNIT_DIAGRAM_ISNUMVISUAL" val="0"/>
  <p:tag name="KSO_WM_UNIT_DIAGRAM_ISREFERUNIT" val="0"/>
  <p:tag name="KSO_WM_UNIT_TEXT_FILL_FORE_SCHEMECOLOR_INDEX" val="13"/>
  <p:tag name="KSO_WM_UNIT_TEXT_FILL_TYPE" val="1"/>
  <p:tag name="KSO_WM_UNIT_USESOURCEFORMAT_APPLY" val="1"/>
</p:tagLst>
</file>

<file path=ppt/tags/tag512.xml><?xml version="1.0" encoding="utf-8"?>
<p:tagLst xmlns:p="http://schemas.openxmlformats.org/presentationml/2006/main">
  <p:tag name="KSO_WM_UNIT_HIGHLIGHT" val="0"/>
  <p:tag name="KSO_WM_UNIT_COMPATIBLE" val="0"/>
  <p:tag name="KSO_WM_DIAGRAM_GROUP_CODE" val="l1-1"/>
  <p:tag name="KSO_WM_UNIT_ID" val="diagram20187731_2*l_i*1_235"/>
  <p:tag name="KSO_WM_TEMPLATE_CATEGORY" val="diagram"/>
  <p:tag name="KSO_WM_TEMPLATE_INDEX" val="20187731"/>
  <p:tag name="KSO_WM_UNIT_LAYERLEVEL" val="1_1"/>
  <p:tag name="KSO_WM_TAG_VERSION" val="1.0"/>
  <p:tag name="KSO_WM_BEAUTIFY_FLAG" val="#wm#"/>
  <p:tag name="KSO_WM_UNIT_TYPE" val="l_i"/>
  <p:tag name="KSO_WM_UNIT_INDEX" val="1_235"/>
  <p:tag name="KSO_WM_UNIT_DIAGRAM_ISNUMVISUAL" val="0"/>
  <p:tag name="KSO_WM_UNIT_DIAGRAM_ISREFERUNIT" val="0"/>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UNIT_HIGHLIGHT" val="0"/>
  <p:tag name="KSO_WM_UNIT_COMPATIBLE" val="0"/>
  <p:tag name="KSO_WM_DIAGRAM_GROUP_CODE" val="l1-1"/>
  <p:tag name="KSO_WM_UNIT_ID" val="diagram20187731_2*l_i*1_246"/>
  <p:tag name="KSO_WM_TEMPLATE_CATEGORY" val="diagram"/>
  <p:tag name="KSO_WM_TEMPLATE_INDEX" val="20187731"/>
  <p:tag name="KSO_WM_UNIT_LAYERLEVEL" val="1_1"/>
  <p:tag name="KSO_WM_TAG_VERSION" val="1.0"/>
  <p:tag name="KSO_WM_BEAUTIFY_FLAG" val="#wm#"/>
  <p:tag name="KSO_WM_UNIT_TYPE" val="l_i"/>
  <p:tag name="KSO_WM_UNIT_INDEX" val="1_246"/>
  <p:tag name="KSO_WM_UNIT_DIAGRAM_ISNUMVISUAL" val="0"/>
  <p:tag name="KSO_WM_UNIT_DIAGRAM_ISREFERUNIT" val="0"/>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UNIT_HIGHLIGHT" val="0"/>
  <p:tag name="KSO_WM_UNIT_COMPATIBLE" val="0"/>
  <p:tag name="KSO_WM_DIAGRAM_GROUP_CODE" val="l1-1"/>
  <p:tag name="KSO_WM_UNIT_ID" val="diagram20187731_2*l_i*1_257"/>
  <p:tag name="KSO_WM_TEMPLATE_CATEGORY" val="diagram"/>
  <p:tag name="KSO_WM_TEMPLATE_INDEX" val="20187731"/>
  <p:tag name="KSO_WM_UNIT_LAYERLEVEL" val="1_1"/>
  <p:tag name="KSO_WM_TAG_VERSION" val="1.0"/>
  <p:tag name="KSO_WM_BEAUTIFY_FLAG" val="#wm#"/>
  <p:tag name="KSO_WM_UNIT_TYPE" val="l_i"/>
  <p:tag name="KSO_WM_UNIT_INDEX" val="1_257"/>
  <p:tag name="KSO_WM_UNIT_DIAGRAM_ISNUMVISUAL" val="0"/>
  <p:tag name="KSO_WM_UNIT_DIAGRAM_ISREFERUNIT" val="0"/>
  <p:tag name="KSO_WM_UNIT_TEXT_FILL_FORE_SCHEMECOLOR_INDEX" val="13"/>
  <p:tag name="KSO_WM_UNIT_TEXT_FILL_TYPE" val="1"/>
  <p:tag name="KSO_WM_UNIT_USESOURCEFORMAT_APPLY" val="1"/>
</p:tagLst>
</file>

<file path=ppt/tags/tag515.xml><?xml version="1.0" encoding="utf-8"?>
<p:tagLst xmlns:p="http://schemas.openxmlformats.org/presentationml/2006/main">
  <p:tag name="KSO_WM_UNIT_HIGHLIGHT" val="0"/>
  <p:tag name="KSO_WM_UNIT_COMPATIBLE" val="0"/>
  <p:tag name="KSO_WM_DIAGRAM_GROUP_CODE" val="l1-1"/>
  <p:tag name="KSO_WM_UNIT_ID" val="diagram20187731_2*l_i*1_268"/>
  <p:tag name="KSO_WM_TEMPLATE_CATEGORY" val="diagram"/>
  <p:tag name="KSO_WM_TEMPLATE_INDEX" val="20187731"/>
  <p:tag name="KSO_WM_UNIT_LAYERLEVEL" val="1_1"/>
  <p:tag name="KSO_WM_TAG_VERSION" val="1.0"/>
  <p:tag name="KSO_WM_BEAUTIFY_FLAG" val="#wm#"/>
  <p:tag name="KSO_WM_UNIT_TYPE" val="l_i"/>
  <p:tag name="KSO_WM_UNIT_INDEX" val="1_268"/>
  <p:tag name="KSO_WM_UNIT_DIAGRAM_ISNUMVISUAL" val="0"/>
  <p:tag name="KSO_WM_UNIT_DIAGRAM_ISREFERUNIT" val="0"/>
  <p:tag name="KSO_WM_UNIT_TEXT_FILL_FORE_SCHEMECOLOR_INDEX" val="13"/>
  <p:tag name="KSO_WM_UNIT_TEXT_FILL_TYPE" val="1"/>
  <p:tag name="KSO_WM_UNIT_USESOURCEFORMAT_APPLY" val="1"/>
</p:tagLst>
</file>

<file path=ppt/tags/tag516.xml><?xml version="1.0" encoding="utf-8"?>
<p:tagLst xmlns:p="http://schemas.openxmlformats.org/presentationml/2006/main">
  <p:tag name="KSO_WM_UNIT_HIGHLIGHT" val="0"/>
  <p:tag name="KSO_WM_UNIT_COMPATIBLE" val="0"/>
  <p:tag name="KSO_WM_DIAGRAM_GROUP_CODE" val="l1-1"/>
  <p:tag name="KSO_WM_UNIT_ID" val="diagram20187731_2*l_i*1_280"/>
  <p:tag name="KSO_WM_TEMPLATE_CATEGORY" val="diagram"/>
  <p:tag name="KSO_WM_TEMPLATE_INDEX" val="20187731"/>
  <p:tag name="KSO_WM_UNIT_LAYERLEVEL" val="1_1"/>
  <p:tag name="KSO_WM_TAG_VERSION" val="1.0"/>
  <p:tag name="KSO_WM_BEAUTIFY_FLAG" val="#wm#"/>
  <p:tag name="KSO_WM_UNIT_TYPE" val="l_i"/>
  <p:tag name="KSO_WM_UNIT_INDEX" val="1_280"/>
  <p:tag name="KSO_WM_UNIT_DIAGRAM_ISNUMVISUAL" val="0"/>
  <p:tag name="KSO_WM_UNIT_DIAGRAM_ISREFERUNIT" val="0"/>
  <p:tag name="KSO_WM_UNIT_TEXT_FILL_FORE_SCHEMECOLOR_INDEX" val="13"/>
  <p:tag name="KSO_WM_UNIT_TEX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DIAGRAM_GROUP_CODE" val="l1-1"/>
  <p:tag name="KSO_WM_UNIT_ID" val="diagram20187731_2*l_i*1_291"/>
  <p:tag name="KSO_WM_TEMPLATE_CATEGORY" val="diagram"/>
  <p:tag name="KSO_WM_TEMPLATE_INDEX" val="20187731"/>
  <p:tag name="KSO_WM_UNIT_LAYERLEVEL" val="1_1"/>
  <p:tag name="KSO_WM_TAG_VERSION" val="1.0"/>
  <p:tag name="KSO_WM_BEAUTIFY_FLAG" val="#wm#"/>
  <p:tag name="KSO_WM_UNIT_TYPE" val="l_i"/>
  <p:tag name="KSO_WM_UNIT_INDEX" val="1_291"/>
  <p:tag name="KSO_WM_UNIT_DIAGRAM_ISNUMVISUAL" val="0"/>
  <p:tag name="KSO_WM_UNIT_DIAGRAM_ISREFERUNIT" val="0"/>
  <p:tag name="KSO_WM_UNIT_TEXT_FILL_FORE_SCHEMECOLOR_INDEX" val="13"/>
  <p:tag name="KSO_WM_UNIT_TEXT_FILL_TYPE" val="1"/>
  <p:tag name="KSO_WM_UNIT_USESOURCEFORMAT_APPLY" val="1"/>
</p:tagLst>
</file>

<file path=ppt/tags/tag518.xml><?xml version="1.0" encoding="utf-8"?>
<p:tagLst xmlns:p="http://schemas.openxmlformats.org/presentationml/2006/main">
  <p:tag name="KSO_WM_UNIT_HIGHLIGHT" val="0"/>
  <p:tag name="KSO_WM_UNIT_COMPATIBLE" val="0"/>
  <p:tag name="KSO_WM_DIAGRAM_GROUP_CODE" val="l1-1"/>
  <p:tag name="KSO_WM_UNIT_ID" val="diagram20187731_2*l_i*1_302"/>
  <p:tag name="KSO_WM_TEMPLATE_CATEGORY" val="diagram"/>
  <p:tag name="KSO_WM_TEMPLATE_INDEX" val="20187731"/>
  <p:tag name="KSO_WM_UNIT_LAYERLEVEL" val="1_1"/>
  <p:tag name="KSO_WM_TAG_VERSION" val="1.0"/>
  <p:tag name="KSO_WM_BEAUTIFY_FLAG" val="#wm#"/>
  <p:tag name="KSO_WM_UNIT_TYPE" val="l_i"/>
  <p:tag name="KSO_WM_UNIT_INDEX" val="1_302"/>
  <p:tag name="KSO_WM_UNIT_DIAGRAM_ISNUMVISUAL" val="0"/>
  <p:tag name="KSO_WM_UNIT_DIAGRAM_ISREFERUNIT" val="0"/>
  <p:tag name="KSO_WM_UNIT_TEXT_FILL_FORE_SCHEMECOLOR_INDEX" val="13"/>
  <p:tag name="KSO_WM_UNIT_TEX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DIAGRAM_GROUP_CODE" val="l1-1"/>
  <p:tag name="KSO_WM_UNIT_ID" val="diagram20187731_2*l_i*1_313"/>
  <p:tag name="KSO_WM_TEMPLATE_CATEGORY" val="diagram"/>
  <p:tag name="KSO_WM_TEMPLATE_INDEX" val="20187731"/>
  <p:tag name="KSO_WM_UNIT_LAYERLEVEL" val="1_1"/>
  <p:tag name="KSO_WM_TAG_VERSION" val="1.0"/>
  <p:tag name="KSO_WM_BEAUTIFY_FLAG" val="#wm#"/>
  <p:tag name="KSO_WM_UNIT_TYPE" val="l_i"/>
  <p:tag name="KSO_WM_UNIT_INDEX" val="1_313"/>
  <p:tag name="KSO_WM_UNIT_DIAGRAM_ISNUMVISUAL" val="0"/>
  <p:tag name="KSO_WM_UNIT_DIAGRAM_ISREFERUNIT" val="0"/>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20.xml><?xml version="1.0" encoding="utf-8"?>
<p:tagLst xmlns:p="http://schemas.openxmlformats.org/presentationml/2006/main">
  <p:tag name="KSO_WM_UNIT_HIGHLIGHT" val="0"/>
  <p:tag name="KSO_WM_UNIT_COMPATIBLE" val="0"/>
  <p:tag name="KSO_WM_DIAGRAM_GROUP_CODE" val="l1-1"/>
  <p:tag name="KSO_WM_UNIT_ID" val="diagram20187731_2*l_i*1_324"/>
  <p:tag name="KSO_WM_TEMPLATE_CATEGORY" val="diagram"/>
  <p:tag name="KSO_WM_TEMPLATE_INDEX" val="20187731"/>
  <p:tag name="KSO_WM_UNIT_LAYERLEVEL" val="1_1"/>
  <p:tag name="KSO_WM_TAG_VERSION" val="1.0"/>
  <p:tag name="KSO_WM_BEAUTIFY_FLAG" val="#wm#"/>
  <p:tag name="KSO_WM_UNIT_TYPE" val="l_i"/>
  <p:tag name="KSO_WM_UNIT_INDEX" val="1_324"/>
  <p:tag name="KSO_WM_UNIT_DIAGRAM_ISNUMVISUAL" val="0"/>
  <p:tag name="KSO_WM_UNIT_DIAGRAM_ISREFERUNIT" val="0"/>
  <p:tag name="KSO_WM_UNIT_TEXT_FILL_FORE_SCHEMECOLOR_INDEX" val="13"/>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DIAGRAM_GROUP_CODE" val="l1-1"/>
  <p:tag name="KSO_WM_UNIT_ID" val="diagram20187731_2*l_i*1_336"/>
  <p:tag name="KSO_WM_TEMPLATE_CATEGORY" val="diagram"/>
  <p:tag name="KSO_WM_TEMPLATE_INDEX" val="20187731"/>
  <p:tag name="KSO_WM_UNIT_LAYERLEVEL" val="1_1"/>
  <p:tag name="KSO_WM_TAG_VERSION" val="1.0"/>
  <p:tag name="KSO_WM_BEAUTIFY_FLAG" val="#wm#"/>
  <p:tag name="KSO_WM_UNIT_TYPE" val="l_i"/>
  <p:tag name="KSO_WM_UNIT_INDEX" val="1_336"/>
  <p:tag name="KSO_WM_UNIT_DIAGRAM_ISNUMVISUAL" val="0"/>
  <p:tag name="KSO_WM_UNIT_DIAGRAM_ISREFERUNIT" val="0"/>
  <p:tag name="KSO_WM_UNIT_TEXT_FILL_FORE_SCHEMECOLOR_INDEX" val="13"/>
  <p:tag name="KSO_WM_UNIT_TEXT_FILL_TYPE" val="1"/>
  <p:tag name="KSO_WM_UNIT_USESOURCEFORMAT_APPLY" val="1"/>
</p:tagLst>
</file>

<file path=ppt/tags/tag522.xml><?xml version="1.0" encoding="utf-8"?>
<p:tagLst xmlns:p="http://schemas.openxmlformats.org/presentationml/2006/main">
  <p:tag name="KSO_WM_UNIT_HIGHLIGHT" val="0"/>
  <p:tag name="KSO_WM_UNIT_COMPATIBLE" val="0"/>
  <p:tag name="KSO_WM_DIAGRAM_GROUP_CODE" val="l1-1"/>
  <p:tag name="KSO_WM_UNIT_ID" val="diagram20187731_2*l_i*1_346"/>
  <p:tag name="KSO_WM_TEMPLATE_CATEGORY" val="diagram"/>
  <p:tag name="KSO_WM_TEMPLATE_INDEX" val="20187731"/>
  <p:tag name="KSO_WM_UNIT_LAYERLEVEL" val="1_1"/>
  <p:tag name="KSO_WM_TAG_VERSION" val="1.0"/>
  <p:tag name="KSO_WM_BEAUTIFY_FLAG" val="#wm#"/>
  <p:tag name="KSO_WM_UNIT_TYPE" val="l_i"/>
  <p:tag name="KSO_WM_UNIT_INDEX" val="1_346"/>
  <p:tag name="KSO_WM_UNIT_DIAGRAM_ISNUMVISUAL" val="0"/>
  <p:tag name="KSO_WM_UNIT_DIAGRAM_ISREFERUNIT" val="0"/>
  <p:tag name="KSO_WM_UNIT_TEXT_FILL_FORE_SCHEMECOLOR_INDEX" val="13"/>
  <p:tag name="KSO_WM_UNIT_TEX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DIAGRAM_GROUP_CODE" val="l1-1"/>
  <p:tag name="KSO_WM_UNIT_ID" val="diagram20187731_2*l_i*1_348"/>
  <p:tag name="KSO_WM_TEMPLATE_CATEGORY" val="diagram"/>
  <p:tag name="KSO_WM_TEMPLATE_INDEX" val="20187731"/>
  <p:tag name="KSO_WM_UNIT_LAYERLEVEL" val="1_1"/>
  <p:tag name="KSO_WM_TAG_VERSION" val="1.0"/>
  <p:tag name="KSO_WM_BEAUTIFY_FLAG" val="#wm#"/>
  <p:tag name="KSO_WM_UNIT_TYPE" val="l_i"/>
  <p:tag name="KSO_WM_UNIT_INDEX" val="1_348"/>
  <p:tag name="KSO_WM_UNIT_DIAGRAM_ISNUMVISUAL" val="0"/>
  <p:tag name="KSO_WM_UNIT_DIAGRAM_ISREFERUNIT" val="0"/>
  <p:tag name="KSO_WM_UNIT_TEXT_FILL_FORE_SCHEMECOLOR_INDEX" val="13"/>
  <p:tag name="KSO_WM_UNIT_TEXT_FILL_TYPE" val="1"/>
  <p:tag name="KSO_WM_UNIT_USESOURCEFORMAT_APPLY" val="1"/>
</p:tagLst>
</file>

<file path=ppt/tags/tag524.xml><?xml version="1.0" encoding="utf-8"?>
<p:tagLst xmlns:p="http://schemas.openxmlformats.org/presentationml/2006/main">
  <p:tag name="KSO_WM_UNIT_HIGHLIGHT" val="0"/>
  <p:tag name="KSO_WM_UNIT_COMPATIBLE" val="0"/>
  <p:tag name="KSO_WM_DIAGRAM_GROUP_CODE" val="l1-1"/>
  <p:tag name="KSO_WM_UNIT_ID" val="diagram20187731_2*l_i*1_349"/>
  <p:tag name="KSO_WM_TEMPLATE_CATEGORY" val="diagram"/>
  <p:tag name="KSO_WM_TEMPLATE_INDEX" val="20187731"/>
  <p:tag name="KSO_WM_UNIT_LAYERLEVEL" val="1_1"/>
  <p:tag name="KSO_WM_TAG_VERSION" val="1.0"/>
  <p:tag name="KSO_WM_BEAUTIFY_FLAG" val="#wm#"/>
  <p:tag name="KSO_WM_UNIT_TYPE" val="l_i"/>
  <p:tag name="KSO_WM_UNIT_INDEX" val="1_349"/>
  <p:tag name="KSO_WM_UNIT_DIAGRAM_ISNUMVISUAL" val="0"/>
  <p:tag name="KSO_WM_UNIT_DIAGRAM_ISREFERUNIT" val="0"/>
  <p:tag name="KSO_WM_UNIT_TEXT_FILL_FORE_SCHEMECOLOR_INDEX" val="13"/>
  <p:tag name="KSO_WM_UNIT_TEXT_FILL_TYPE" val="1"/>
  <p:tag name="KSO_WM_UNIT_USESOURCEFORMAT_APPLY" val="1"/>
</p:tagLst>
</file>

<file path=ppt/tags/tag525.xml><?xml version="1.0" encoding="utf-8"?>
<p:tagLst xmlns:p="http://schemas.openxmlformats.org/presentationml/2006/main">
  <p:tag name="KSO_WM_UNIT_HIGHLIGHT" val="0"/>
  <p:tag name="KSO_WM_UNIT_COMPATIBLE" val="0"/>
  <p:tag name="KSO_WM_DIAGRAM_GROUP_CODE" val="l1-1"/>
  <p:tag name="KSO_WM_UNIT_ID" val="diagram20187731_2*l_i*1_350"/>
  <p:tag name="KSO_WM_TEMPLATE_CATEGORY" val="diagram"/>
  <p:tag name="KSO_WM_TEMPLATE_INDEX" val="20187731"/>
  <p:tag name="KSO_WM_UNIT_LAYERLEVEL" val="1_1"/>
  <p:tag name="KSO_WM_TAG_VERSION" val="1.0"/>
  <p:tag name="KSO_WM_BEAUTIFY_FLAG" val="#wm#"/>
  <p:tag name="KSO_WM_UNIT_TYPE" val="l_i"/>
  <p:tag name="KSO_WM_UNIT_INDEX" val="1_350"/>
  <p:tag name="KSO_WM_UNIT_DIAGRAM_ISNUMVISUAL" val="0"/>
  <p:tag name="KSO_WM_UNIT_DIAGRAM_ISREFERUNIT" val="0"/>
  <p:tag name="KSO_WM_UNIT_TEXT_FILL_FORE_SCHEMECOLOR_INDEX" val="13"/>
  <p:tag name="KSO_WM_UNIT_TEXT_FILL_TYPE" val="1"/>
  <p:tag name="KSO_WM_UNIT_USESOURCEFORMAT_APPLY" val="1"/>
</p:tagLst>
</file>

<file path=ppt/tags/tag526.xml><?xml version="1.0" encoding="utf-8"?>
<p:tagLst xmlns:p="http://schemas.openxmlformats.org/presentationml/2006/main">
  <p:tag name="KSO_WM_UNIT_HIGHLIGHT" val="0"/>
  <p:tag name="KSO_WM_UNIT_COMPATIBLE" val="0"/>
  <p:tag name="KSO_WM_DIAGRAM_GROUP_CODE" val="l1-1"/>
  <p:tag name="KSO_WM_UNIT_ID" val="diagram20187731_2*l_i*1_351"/>
  <p:tag name="KSO_WM_TEMPLATE_CATEGORY" val="diagram"/>
  <p:tag name="KSO_WM_TEMPLATE_INDEX" val="20187731"/>
  <p:tag name="KSO_WM_UNIT_LAYERLEVEL" val="1_1"/>
  <p:tag name="KSO_WM_TAG_VERSION" val="1.0"/>
  <p:tag name="KSO_WM_BEAUTIFY_FLAG" val="#wm#"/>
  <p:tag name="KSO_WM_UNIT_TYPE" val="l_i"/>
  <p:tag name="KSO_WM_UNIT_INDEX" val="1_351"/>
  <p:tag name="KSO_WM_UNIT_DIAGRAM_ISNUMVISUAL" val="0"/>
  <p:tag name="KSO_WM_UNIT_DIAGRAM_ISREFERUNIT" val="0"/>
  <p:tag name="KSO_WM_UNIT_TEXT_FILL_FORE_SCHEMECOLOR_INDEX" val="13"/>
  <p:tag name="KSO_WM_UNIT_TEXT_FILL_TYPE" val="1"/>
  <p:tag name="KSO_WM_UNIT_USESOURCEFORMAT_APPLY" val="1"/>
</p:tagLst>
</file>

<file path=ppt/tags/tag527.xml><?xml version="1.0" encoding="utf-8"?>
<p:tagLst xmlns:p="http://schemas.openxmlformats.org/presentationml/2006/main">
  <p:tag name="KSO_WM_UNIT_HIGHLIGHT" val="0"/>
  <p:tag name="KSO_WM_UNIT_COMPATIBLE" val="0"/>
  <p:tag name="KSO_WM_DIAGRAM_GROUP_CODE" val="l1-1"/>
  <p:tag name="KSO_WM_UNIT_ID" val="diagram20187731_2*l_i*1_352"/>
  <p:tag name="KSO_WM_TEMPLATE_CATEGORY" val="diagram"/>
  <p:tag name="KSO_WM_TEMPLATE_INDEX" val="20187731"/>
  <p:tag name="KSO_WM_UNIT_LAYERLEVEL" val="1_1"/>
  <p:tag name="KSO_WM_TAG_VERSION" val="1.0"/>
  <p:tag name="KSO_WM_BEAUTIFY_FLAG" val="#wm#"/>
  <p:tag name="KSO_WM_UNIT_TYPE" val="l_i"/>
  <p:tag name="KSO_WM_UNIT_INDEX" val="1_352"/>
  <p:tag name="KSO_WM_UNIT_DIAGRAM_ISNUMVISUAL" val="0"/>
  <p:tag name="KSO_WM_UNIT_DIAGRAM_ISREFERUNIT" val="0"/>
  <p:tag name="KSO_WM_UNIT_TEXT_FILL_FORE_SCHEMECOLOR_INDEX" val="13"/>
  <p:tag name="KSO_WM_UNIT_TEXT_FILL_TYPE" val="1"/>
  <p:tag name="KSO_WM_UNIT_USESOURCEFORMAT_APPLY" val="1"/>
</p:tagLst>
</file>

<file path=ppt/tags/tag528.xml><?xml version="1.0" encoding="utf-8"?>
<p:tagLst xmlns:p="http://schemas.openxmlformats.org/presentationml/2006/main">
  <p:tag name="KSO_WM_UNIT_HIGHLIGHT" val="0"/>
  <p:tag name="KSO_WM_UNIT_COMPATIBLE" val="0"/>
  <p:tag name="KSO_WM_DIAGRAM_GROUP_CODE" val="l1-1"/>
  <p:tag name="KSO_WM_UNIT_ID" val="diagram20187731_2*l_i*1_353"/>
  <p:tag name="KSO_WM_TEMPLATE_CATEGORY" val="diagram"/>
  <p:tag name="KSO_WM_TEMPLATE_INDEX" val="20187731"/>
  <p:tag name="KSO_WM_UNIT_LAYERLEVEL" val="1_1"/>
  <p:tag name="KSO_WM_TAG_VERSION" val="1.0"/>
  <p:tag name="KSO_WM_BEAUTIFY_FLAG" val="#wm#"/>
  <p:tag name="KSO_WM_UNIT_TYPE" val="l_i"/>
  <p:tag name="KSO_WM_UNIT_INDEX" val="1_353"/>
  <p:tag name="KSO_WM_UNIT_DIAGRAM_ISNUMVISUAL" val="0"/>
  <p:tag name="KSO_WM_UNIT_DIAGRAM_ISREFERUNIT" val="0"/>
  <p:tag name="KSO_WM_UNIT_TEXT_FILL_FORE_SCHEMECOLOR_INDEX" val="13"/>
  <p:tag name="KSO_WM_UNIT_TEXT_FILL_TYPE" val="1"/>
  <p:tag name="KSO_WM_UNIT_USESOURCEFORMAT_APPLY" val="1"/>
</p:tagLst>
</file>

<file path=ppt/tags/tag529.xml><?xml version="1.0" encoding="utf-8"?>
<p:tagLst xmlns:p="http://schemas.openxmlformats.org/presentationml/2006/main">
  <p:tag name="KSO_WM_UNIT_HIGHLIGHT" val="0"/>
  <p:tag name="KSO_WM_UNIT_COMPATIBLE" val="0"/>
  <p:tag name="KSO_WM_DIAGRAM_GROUP_CODE" val="l1-1"/>
  <p:tag name="KSO_WM_UNIT_ID" val="diagram20187731_2*l_i*1_354"/>
  <p:tag name="KSO_WM_TEMPLATE_CATEGORY" val="diagram"/>
  <p:tag name="KSO_WM_TEMPLATE_INDEX" val="20187731"/>
  <p:tag name="KSO_WM_UNIT_LAYERLEVEL" val="1_1"/>
  <p:tag name="KSO_WM_TAG_VERSION" val="1.0"/>
  <p:tag name="KSO_WM_BEAUTIFY_FLAG" val="#wm#"/>
  <p:tag name="KSO_WM_UNIT_TYPE" val="l_i"/>
  <p:tag name="KSO_WM_UNIT_INDEX" val="1_354"/>
  <p:tag name="KSO_WM_UNIT_DIAGRAM_ISNUMVISUAL" val="0"/>
  <p:tag name="KSO_WM_UNIT_DIAGRAM_ISREFERUNIT" val="0"/>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30.xml><?xml version="1.0" encoding="utf-8"?>
<p:tagLst xmlns:p="http://schemas.openxmlformats.org/presentationml/2006/main">
  <p:tag name="KSO_WM_UNIT_HIGHLIGHT" val="0"/>
  <p:tag name="KSO_WM_UNIT_COMPATIBLE" val="0"/>
  <p:tag name="KSO_WM_DIAGRAM_GROUP_CODE" val="l1-1"/>
  <p:tag name="KSO_WM_UNIT_ID" val="diagram20187731_2*l_i*1_355"/>
  <p:tag name="KSO_WM_TEMPLATE_CATEGORY" val="diagram"/>
  <p:tag name="KSO_WM_TEMPLATE_INDEX" val="20187731"/>
  <p:tag name="KSO_WM_UNIT_LAYERLEVEL" val="1_1"/>
  <p:tag name="KSO_WM_TAG_VERSION" val="1.0"/>
  <p:tag name="KSO_WM_BEAUTIFY_FLAG" val="#wm#"/>
  <p:tag name="KSO_WM_UNIT_TYPE" val="l_i"/>
  <p:tag name="KSO_WM_UNIT_INDEX" val="1_355"/>
  <p:tag name="KSO_WM_UNIT_DIAGRAM_ISNUMVISUAL" val="0"/>
  <p:tag name="KSO_WM_UNIT_DIAGRAM_ISREFERUNIT" val="0"/>
  <p:tag name="KSO_WM_UNIT_TEXT_FILL_FORE_SCHEMECOLOR_INDEX" val="13"/>
  <p:tag name="KSO_WM_UNIT_TEXT_FILL_TYPE" val="1"/>
  <p:tag name="KSO_WM_UNIT_USESOURCEFORMAT_APPLY" val="1"/>
</p:tagLst>
</file>

<file path=ppt/tags/tag531.xml><?xml version="1.0" encoding="utf-8"?>
<p:tagLst xmlns:p="http://schemas.openxmlformats.org/presentationml/2006/main">
  <p:tag name="KSO_WM_UNIT_HIGHLIGHT" val="0"/>
  <p:tag name="KSO_WM_UNIT_COMPATIBLE" val="0"/>
  <p:tag name="KSO_WM_DIAGRAM_GROUP_CODE" val="l1-1"/>
  <p:tag name="KSO_WM_UNIT_ID" val="diagram20187731_2*l_i*1_357"/>
  <p:tag name="KSO_WM_TEMPLATE_CATEGORY" val="diagram"/>
  <p:tag name="KSO_WM_TEMPLATE_INDEX" val="20187731"/>
  <p:tag name="KSO_WM_UNIT_LAYERLEVEL" val="1_1"/>
  <p:tag name="KSO_WM_TAG_VERSION" val="1.0"/>
  <p:tag name="KSO_WM_BEAUTIFY_FLAG" val="#wm#"/>
  <p:tag name="KSO_WM_UNIT_TYPE" val="l_i"/>
  <p:tag name="KSO_WM_UNIT_INDEX" val="1_357"/>
  <p:tag name="KSO_WM_UNIT_DIAGRAM_ISNUMVISUAL" val="0"/>
  <p:tag name="KSO_WM_UNIT_DIAGRAM_ISREFERUNIT" val="0"/>
  <p:tag name="KSO_WM_UNIT_TEXT_FILL_FORE_SCHEMECOLOR_INDEX" val="13"/>
  <p:tag name="KSO_WM_UNIT_TEXT_FILL_TYPE" val="1"/>
  <p:tag name="KSO_WM_UNIT_USESOURCEFORMAT_APPLY" val="1"/>
</p:tagLst>
</file>

<file path=ppt/tags/tag532.xml><?xml version="1.0" encoding="utf-8"?>
<p:tagLst xmlns:p="http://schemas.openxmlformats.org/presentationml/2006/main">
  <p:tag name="KSO_WM_UNIT_HIGHLIGHT" val="0"/>
  <p:tag name="KSO_WM_UNIT_COMPATIBLE" val="0"/>
  <p:tag name="KSO_WM_DIAGRAM_GROUP_CODE" val="l1-1"/>
  <p:tag name="KSO_WM_UNIT_ID" val="diagram20187731_2*l_i*1_358"/>
  <p:tag name="KSO_WM_TEMPLATE_CATEGORY" val="diagram"/>
  <p:tag name="KSO_WM_TEMPLATE_INDEX" val="20187731"/>
  <p:tag name="KSO_WM_UNIT_LAYERLEVEL" val="1_1"/>
  <p:tag name="KSO_WM_TAG_VERSION" val="1.0"/>
  <p:tag name="KSO_WM_BEAUTIFY_FLAG" val="#wm#"/>
  <p:tag name="KSO_WM_UNIT_TYPE" val="l_i"/>
  <p:tag name="KSO_WM_UNIT_INDEX" val="1_358"/>
  <p:tag name="KSO_WM_UNIT_DIAGRAM_ISNUMVISUAL" val="0"/>
  <p:tag name="KSO_WM_UNIT_DIAGRAM_ISREFERUNIT" val="0"/>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UNIT_HIGHLIGHT" val="0"/>
  <p:tag name="KSO_WM_UNIT_COMPATIBLE" val="0"/>
  <p:tag name="KSO_WM_DIAGRAM_GROUP_CODE" val="l1-1"/>
  <p:tag name="KSO_WM_UNIT_ID" val="diagram20187731_2*l_i*1_359"/>
  <p:tag name="KSO_WM_TEMPLATE_CATEGORY" val="diagram"/>
  <p:tag name="KSO_WM_TEMPLATE_INDEX" val="20187731"/>
  <p:tag name="KSO_WM_UNIT_LAYERLEVEL" val="1_1"/>
  <p:tag name="KSO_WM_TAG_VERSION" val="1.0"/>
  <p:tag name="KSO_WM_BEAUTIFY_FLAG" val="#wm#"/>
  <p:tag name="KSO_WM_UNIT_TYPE" val="l_i"/>
  <p:tag name="KSO_WM_UNIT_INDEX" val="1_359"/>
  <p:tag name="KSO_WM_UNIT_DIAGRAM_ISNUMVISUAL" val="0"/>
  <p:tag name="KSO_WM_UNIT_DIAGRAM_ISREFERUNIT" val="0"/>
  <p:tag name="KSO_WM_UNIT_TEXT_FILL_FORE_SCHEMECOLOR_INDEX" val="13"/>
  <p:tag name="KSO_WM_UNIT_TEXT_FILL_TYPE" val="1"/>
  <p:tag name="KSO_WM_UNIT_USESOURCEFORMAT_APPLY" val="1"/>
</p:tagLst>
</file>

<file path=ppt/tags/tag534.xml><?xml version="1.0" encoding="utf-8"?>
<p:tagLst xmlns:p="http://schemas.openxmlformats.org/presentationml/2006/main">
  <p:tag name="KSO_WM_UNIT_HIGHLIGHT" val="0"/>
  <p:tag name="KSO_WM_UNIT_COMPATIBLE" val="0"/>
  <p:tag name="KSO_WM_DIAGRAM_GROUP_CODE" val="l1-1"/>
  <p:tag name="KSO_WM_UNIT_ID" val="diagram20187731_2*l_i*1_360"/>
  <p:tag name="KSO_WM_TEMPLATE_CATEGORY" val="diagram"/>
  <p:tag name="KSO_WM_TEMPLATE_INDEX" val="20187731"/>
  <p:tag name="KSO_WM_UNIT_LAYERLEVEL" val="1_1"/>
  <p:tag name="KSO_WM_TAG_VERSION" val="1.0"/>
  <p:tag name="KSO_WM_BEAUTIFY_FLAG" val="#wm#"/>
  <p:tag name="KSO_WM_UNIT_TYPE" val="l_i"/>
  <p:tag name="KSO_WM_UNIT_INDEX" val="1_360"/>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35.xml><?xml version="1.0" encoding="utf-8"?>
<p:tagLst xmlns:p="http://schemas.openxmlformats.org/presentationml/2006/main">
  <p:tag name="KSO_WM_UNIT_HIGHLIGHT" val="0"/>
  <p:tag name="KSO_WM_UNIT_COMPATIBLE" val="0"/>
  <p:tag name="KSO_WM_DIAGRAM_GROUP_CODE" val="l1-1"/>
  <p:tag name="KSO_WM_UNIT_ID" val="diagram20187731_2*l_i*1_361"/>
  <p:tag name="KSO_WM_TEMPLATE_CATEGORY" val="diagram"/>
  <p:tag name="KSO_WM_TEMPLATE_INDEX" val="20187731"/>
  <p:tag name="KSO_WM_UNIT_LAYERLEVEL" val="1_1"/>
  <p:tag name="KSO_WM_TAG_VERSION" val="1.0"/>
  <p:tag name="KSO_WM_BEAUTIFY_FLAG" val="#wm#"/>
  <p:tag name="KSO_WM_UNIT_TYPE" val="l_i"/>
  <p:tag name="KSO_WM_UNIT_INDEX" val="1_361"/>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36.xml><?xml version="1.0" encoding="utf-8"?>
<p:tagLst xmlns:p="http://schemas.openxmlformats.org/presentationml/2006/main">
  <p:tag name="KSO_WM_UNIT_HIGHLIGHT" val="0"/>
  <p:tag name="KSO_WM_UNIT_COMPATIBLE" val="0"/>
  <p:tag name="KSO_WM_DIAGRAM_GROUP_CODE" val="l1-1"/>
  <p:tag name="KSO_WM_UNIT_ID" val="diagram20187731_2*l_i*1_362"/>
  <p:tag name="KSO_WM_TEMPLATE_CATEGORY" val="diagram"/>
  <p:tag name="KSO_WM_TEMPLATE_INDEX" val="20187731"/>
  <p:tag name="KSO_WM_UNIT_LAYERLEVEL" val="1_1"/>
  <p:tag name="KSO_WM_TAG_VERSION" val="1.0"/>
  <p:tag name="KSO_WM_BEAUTIFY_FLAG" val="#wm#"/>
  <p:tag name="KSO_WM_UNIT_TYPE" val="l_i"/>
  <p:tag name="KSO_WM_UNIT_INDEX" val="1_362"/>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37.xml><?xml version="1.0" encoding="utf-8"?>
<p:tagLst xmlns:p="http://schemas.openxmlformats.org/presentationml/2006/main">
  <p:tag name="KSO_WM_UNIT_HIGHLIGHT" val="0"/>
  <p:tag name="KSO_WM_UNIT_COMPATIBLE" val="0"/>
  <p:tag name="KSO_WM_DIAGRAM_GROUP_CODE" val="l1-1"/>
  <p:tag name="KSO_WM_UNIT_ID" val="diagram20187731_2*l_i*1_363"/>
  <p:tag name="KSO_WM_TEMPLATE_CATEGORY" val="diagram"/>
  <p:tag name="KSO_WM_TEMPLATE_INDEX" val="20187731"/>
  <p:tag name="KSO_WM_UNIT_LAYERLEVEL" val="1_1"/>
  <p:tag name="KSO_WM_TAG_VERSION" val="1.0"/>
  <p:tag name="KSO_WM_BEAUTIFY_FLAG" val="#wm#"/>
  <p:tag name="KSO_WM_UNIT_TYPE" val="l_i"/>
  <p:tag name="KSO_WM_UNIT_INDEX" val="1_363"/>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38.xml><?xml version="1.0" encoding="utf-8"?>
<p:tagLst xmlns:p="http://schemas.openxmlformats.org/presentationml/2006/main">
  <p:tag name="KSO_WM_UNIT_HIGHLIGHT" val="0"/>
  <p:tag name="KSO_WM_UNIT_COMPATIBLE" val="0"/>
  <p:tag name="KSO_WM_DIAGRAM_GROUP_CODE" val="l1-1"/>
  <p:tag name="KSO_WM_UNIT_ID" val="diagram20187731_2*l_i*1_364"/>
  <p:tag name="KSO_WM_TEMPLATE_CATEGORY" val="diagram"/>
  <p:tag name="KSO_WM_TEMPLATE_INDEX" val="20187731"/>
  <p:tag name="KSO_WM_UNIT_LAYERLEVEL" val="1_1"/>
  <p:tag name="KSO_WM_TAG_VERSION" val="1.0"/>
  <p:tag name="KSO_WM_BEAUTIFY_FLAG" val="#wm#"/>
  <p:tag name="KSO_WM_UNIT_TYPE" val="l_i"/>
  <p:tag name="KSO_WM_UNIT_INDEX" val="1_364"/>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39.xml><?xml version="1.0" encoding="utf-8"?>
<p:tagLst xmlns:p="http://schemas.openxmlformats.org/presentationml/2006/main">
  <p:tag name="KSO_WM_UNIT_HIGHLIGHT" val="0"/>
  <p:tag name="KSO_WM_UNIT_COMPATIBLE" val="0"/>
  <p:tag name="KSO_WM_DIAGRAM_GROUP_CODE" val="l1-1"/>
  <p:tag name="KSO_WM_UNIT_ID" val="diagram20187731_2*l_i*1_365"/>
  <p:tag name="KSO_WM_TEMPLATE_CATEGORY" val="diagram"/>
  <p:tag name="KSO_WM_TEMPLATE_INDEX" val="20187731"/>
  <p:tag name="KSO_WM_UNIT_LAYERLEVEL" val="1_1"/>
  <p:tag name="KSO_WM_TAG_VERSION" val="1.0"/>
  <p:tag name="KSO_WM_BEAUTIFY_FLAG" val="#wm#"/>
  <p:tag name="KSO_WM_UNIT_TYPE" val="l_i"/>
  <p:tag name="KSO_WM_UNIT_INDEX" val="1_365"/>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40.xml><?xml version="1.0" encoding="utf-8"?>
<p:tagLst xmlns:p="http://schemas.openxmlformats.org/presentationml/2006/main">
  <p:tag name="KSO_WM_UNIT_HIGHLIGHT" val="0"/>
  <p:tag name="KSO_WM_UNIT_COMPATIBLE" val="0"/>
  <p:tag name="KSO_WM_DIAGRAM_GROUP_CODE" val="l1-1"/>
  <p:tag name="KSO_WM_UNIT_ID" val="diagram20187731_2*l_i*1_366"/>
  <p:tag name="KSO_WM_TEMPLATE_CATEGORY" val="diagram"/>
  <p:tag name="KSO_WM_TEMPLATE_INDEX" val="20187731"/>
  <p:tag name="KSO_WM_UNIT_LAYERLEVEL" val="1_1"/>
  <p:tag name="KSO_WM_TAG_VERSION" val="1.0"/>
  <p:tag name="KSO_WM_BEAUTIFY_FLAG" val="#wm#"/>
  <p:tag name="KSO_WM_UNIT_TYPE" val="l_i"/>
  <p:tag name="KSO_WM_UNIT_INDEX" val="1_366"/>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41.xml><?xml version="1.0" encoding="utf-8"?>
<p:tagLst xmlns:p="http://schemas.openxmlformats.org/presentationml/2006/main">
  <p:tag name="KSO_WM_UNIT_HIGHLIGHT" val="0"/>
  <p:tag name="KSO_WM_UNIT_COMPATIBLE" val="0"/>
  <p:tag name="KSO_WM_DIAGRAM_GROUP_CODE" val="l1-1"/>
  <p:tag name="KSO_WM_UNIT_ID" val="diagram20187731_2*l_i*1_368"/>
  <p:tag name="KSO_WM_TEMPLATE_CATEGORY" val="diagram"/>
  <p:tag name="KSO_WM_TEMPLATE_INDEX" val="20187731"/>
  <p:tag name="KSO_WM_UNIT_LAYERLEVEL" val="1_1"/>
  <p:tag name="KSO_WM_TAG_VERSION" val="1.0"/>
  <p:tag name="KSO_WM_BEAUTIFY_FLAG" val="#wm#"/>
  <p:tag name="KSO_WM_UNIT_TYPE" val="l_i"/>
  <p:tag name="KSO_WM_UNIT_INDEX" val="1_368"/>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42.xml><?xml version="1.0" encoding="utf-8"?>
<p:tagLst xmlns:p="http://schemas.openxmlformats.org/presentationml/2006/main">
  <p:tag name="KSO_WM_UNIT_HIGHLIGHT" val="0"/>
  <p:tag name="KSO_WM_UNIT_COMPATIBLE" val="0"/>
  <p:tag name="KSO_WM_DIAGRAM_GROUP_CODE" val="l1-1"/>
  <p:tag name="KSO_WM_UNIT_ID" val="diagram20187731_2*l_i*1_369"/>
  <p:tag name="KSO_WM_TEMPLATE_CATEGORY" val="diagram"/>
  <p:tag name="KSO_WM_TEMPLATE_INDEX" val="20187731"/>
  <p:tag name="KSO_WM_UNIT_LAYERLEVEL" val="1_1"/>
  <p:tag name="KSO_WM_TAG_VERSION" val="1.0"/>
  <p:tag name="KSO_WM_BEAUTIFY_FLAG" val="#wm#"/>
  <p:tag name="KSO_WM_UNIT_TYPE" val="l_i"/>
  <p:tag name="KSO_WM_UNIT_INDEX" val="1_369"/>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43.xml><?xml version="1.0" encoding="utf-8"?>
<p:tagLst xmlns:p="http://schemas.openxmlformats.org/presentationml/2006/main">
  <p:tag name="KSO_WM_UNIT_HIGHLIGHT" val="0"/>
  <p:tag name="KSO_WM_UNIT_COMPATIBLE" val="0"/>
  <p:tag name="KSO_WM_DIAGRAM_GROUP_CODE" val="l1-1"/>
  <p:tag name="KSO_WM_UNIT_ID" val="diagram20187731_2*l_i*1_370"/>
  <p:tag name="KSO_WM_TEMPLATE_CATEGORY" val="diagram"/>
  <p:tag name="KSO_WM_TEMPLATE_INDEX" val="20187731"/>
  <p:tag name="KSO_WM_UNIT_LAYERLEVEL" val="1_1"/>
  <p:tag name="KSO_WM_TAG_VERSION" val="1.0"/>
  <p:tag name="KSO_WM_BEAUTIFY_FLAG" val="#wm#"/>
  <p:tag name="KSO_WM_UNIT_TYPE" val="l_i"/>
  <p:tag name="KSO_WM_UNIT_INDEX" val="1_370"/>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DIAGRAM_GROUP_CODE" val="l1-1"/>
  <p:tag name="KSO_WM_UNIT_ID" val="diagram20187731_2*l_i*1_371"/>
  <p:tag name="KSO_WM_TEMPLATE_CATEGORY" val="diagram"/>
  <p:tag name="KSO_WM_TEMPLATE_INDEX" val="20187731"/>
  <p:tag name="KSO_WM_UNIT_LAYERLEVEL" val="1_1"/>
  <p:tag name="KSO_WM_TAG_VERSION" val="1.0"/>
  <p:tag name="KSO_WM_BEAUTIFY_FLAG" val="#wm#"/>
  <p:tag name="KSO_WM_UNIT_TYPE" val="l_i"/>
  <p:tag name="KSO_WM_UNIT_INDEX" val="1_371"/>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45.xml><?xml version="1.0" encoding="utf-8"?>
<p:tagLst xmlns:p="http://schemas.openxmlformats.org/presentationml/2006/main">
  <p:tag name="KSO_WM_UNIT_HIGHLIGHT" val="0"/>
  <p:tag name="KSO_WM_UNIT_COMPATIBLE" val="0"/>
  <p:tag name="KSO_WM_DIAGRAM_GROUP_CODE" val="l1-1"/>
  <p:tag name="KSO_WM_UNIT_ID" val="diagram20187731_2*l_i*1_372"/>
  <p:tag name="KSO_WM_TEMPLATE_CATEGORY" val="diagram"/>
  <p:tag name="KSO_WM_TEMPLATE_INDEX" val="20187731"/>
  <p:tag name="KSO_WM_UNIT_LAYERLEVEL" val="1_1"/>
  <p:tag name="KSO_WM_TAG_VERSION" val="1.0"/>
  <p:tag name="KSO_WM_BEAUTIFY_FLAG" val="#wm#"/>
  <p:tag name="KSO_WM_UNIT_TYPE" val="l_i"/>
  <p:tag name="KSO_WM_UNIT_INDEX" val="1_372"/>
  <p:tag name="KSO_WM_UNIT_DIAGRAM_ISNUMVISUAL" val="0"/>
  <p:tag name="KSO_WM_UNIT_DIAGRAM_ISREFERUNIT" val="0"/>
  <p:tag name="KSO_WM_UNIT_TEXT_FILL_FORE_SCHEMECOLOR_INDEX" val="13"/>
  <p:tag name="KSO_WM_UNIT_TEXT_FILL_TYPE" val="1"/>
  <p:tag name="KSO_WM_UNIT_USESOURCEFORMAT_APPLY" val="1"/>
</p:tagLst>
</file>

<file path=ppt/tags/tag546.xml><?xml version="1.0" encoding="utf-8"?>
<p:tagLst xmlns:p="http://schemas.openxmlformats.org/presentationml/2006/main">
  <p:tag name="KSO_WM_UNIT_HIGHLIGHT" val="0"/>
  <p:tag name="KSO_WM_UNIT_COMPATIBLE" val="0"/>
  <p:tag name="KSO_WM_DIAGRAM_GROUP_CODE" val="l1-1"/>
  <p:tag name="KSO_WM_UNIT_ID" val="diagram20187731_2*l_i*1_373"/>
  <p:tag name="KSO_WM_TEMPLATE_CATEGORY" val="diagram"/>
  <p:tag name="KSO_WM_TEMPLATE_INDEX" val="20187731"/>
  <p:tag name="KSO_WM_UNIT_LAYERLEVEL" val="1_1"/>
  <p:tag name="KSO_WM_TAG_VERSION" val="1.0"/>
  <p:tag name="KSO_WM_BEAUTIFY_FLAG" val="#wm#"/>
  <p:tag name="KSO_WM_UNIT_TYPE" val="l_i"/>
  <p:tag name="KSO_WM_UNIT_INDEX" val="1_373"/>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47.xml><?xml version="1.0" encoding="utf-8"?>
<p:tagLst xmlns:p="http://schemas.openxmlformats.org/presentationml/2006/main">
  <p:tag name="KSO_WM_UNIT_HIGHLIGHT" val="0"/>
  <p:tag name="KSO_WM_UNIT_COMPATIBLE" val="0"/>
  <p:tag name="KSO_WM_DIAGRAM_GROUP_CODE" val="l1-1"/>
  <p:tag name="KSO_WM_UNIT_ID" val="diagram20187731_2*l_i*1_374"/>
  <p:tag name="KSO_WM_TEMPLATE_CATEGORY" val="diagram"/>
  <p:tag name="KSO_WM_TEMPLATE_INDEX" val="20187731"/>
  <p:tag name="KSO_WM_UNIT_LAYERLEVEL" val="1_1"/>
  <p:tag name="KSO_WM_TAG_VERSION" val="1.0"/>
  <p:tag name="KSO_WM_BEAUTIFY_FLAG" val="#wm#"/>
  <p:tag name="KSO_WM_UNIT_TYPE" val="l_i"/>
  <p:tag name="KSO_WM_UNIT_INDEX" val="1_374"/>
  <p:tag name="KSO_WM_UNIT_DIAGRAM_ISNUMVISUAL" val="0"/>
  <p:tag name="KSO_WM_UNIT_DIAGRAM_ISREFERUNIT" val="0"/>
  <p:tag name="KSO_WM_UNIT_TEXT_FILL_FORE_SCHEMECOLOR_INDEX" val="13"/>
  <p:tag name="KSO_WM_UNIT_TEXT_FILL_TYPE" val="1"/>
  <p:tag name="KSO_WM_UNIT_USESOURCEFORMAT_APPLY" val="1"/>
</p:tagLst>
</file>

<file path=ppt/tags/tag548.xml><?xml version="1.0" encoding="utf-8"?>
<p:tagLst xmlns:p="http://schemas.openxmlformats.org/presentationml/2006/main">
  <p:tag name="KSO_WM_UNIT_HIGHLIGHT" val="0"/>
  <p:tag name="KSO_WM_UNIT_COMPATIBLE" val="0"/>
  <p:tag name="KSO_WM_DIAGRAM_GROUP_CODE" val="l1-1"/>
  <p:tag name="KSO_WM_UNIT_ID" val="diagram20187731_2*l_i*1_375"/>
  <p:tag name="KSO_WM_TEMPLATE_CATEGORY" val="diagram"/>
  <p:tag name="KSO_WM_TEMPLATE_INDEX" val="20187731"/>
  <p:tag name="KSO_WM_UNIT_LAYERLEVEL" val="1_1"/>
  <p:tag name="KSO_WM_TAG_VERSION" val="1.0"/>
  <p:tag name="KSO_WM_BEAUTIFY_FLAG" val="#wm#"/>
  <p:tag name="KSO_WM_UNIT_TYPE" val="l_i"/>
  <p:tag name="KSO_WM_UNIT_INDEX" val="1_375"/>
  <p:tag name="KSO_WM_UNIT_DIAGRAM_ISNUMVISUAL" val="0"/>
  <p:tag name="KSO_WM_UNIT_DIAGRAM_ISREFERUNIT" val="0"/>
  <p:tag name="KSO_WM_UNIT_TEXT_FILL_FORE_SCHEMECOLOR_INDEX" val="13"/>
  <p:tag name="KSO_WM_UNIT_TEXT_FILL_TYPE" val="1"/>
  <p:tag name="KSO_WM_UNIT_USESOURCEFORMAT_APPLY" val="1"/>
</p:tagLst>
</file>

<file path=ppt/tags/tag549.xml><?xml version="1.0" encoding="utf-8"?>
<p:tagLst xmlns:p="http://schemas.openxmlformats.org/presentationml/2006/main">
  <p:tag name="KSO_WM_UNIT_HIGHLIGHT" val="0"/>
  <p:tag name="KSO_WM_UNIT_COMPATIBLE" val="0"/>
  <p:tag name="KSO_WM_DIAGRAM_GROUP_CODE" val="l1-1"/>
  <p:tag name="KSO_WM_UNIT_ID" val="diagram20187731_2*l_i*1_376"/>
  <p:tag name="KSO_WM_TEMPLATE_CATEGORY" val="diagram"/>
  <p:tag name="KSO_WM_TEMPLATE_INDEX" val="20187731"/>
  <p:tag name="KSO_WM_UNIT_LAYERLEVEL" val="1_1"/>
  <p:tag name="KSO_WM_TAG_VERSION" val="1.0"/>
  <p:tag name="KSO_WM_BEAUTIFY_FLAG" val="#wm#"/>
  <p:tag name="KSO_WM_UNIT_TYPE" val="l_i"/>
  <p:tag name="KSO_WM_UNIT_INDEX" val="1_376"/>
  <p:tag name="KSO_WM_UNIT_DIAGRAM_ISNUMVISUAL" val="0"/>
  <p:tag name="KSO_WM_UNIT_DIAGRAM_ISREFERUNIT" val="0"/>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0.xml><?xml version="1.0" encoding="utf-8"?>
<p:tagLst xmlns:p="http://schemas.openxmlformats.org/presentationml/2006/main">
  <p:tag name="KSO_WM_UNIT_HIGHLIGHT" val="0"/>
  <p:tag name="KSO_WM_UNIT_COMPATIBLE" val="0"/>
  <p:tag name="KSO_WM_DIAGRAM_GROUP_CODE" val="l1-1"/>
  <p:tag name="KSO_WM_UNIT_ID" val="diagram20187731_2*l_i*1_377"/>
  <p:tag name="KSO_WM_TEMPLATE_CATEGORY" val="diagram"/>
  <p:tag name="KSO_WM_TEMPLATE_INDEX" val="20187731"/>
  <p:tag name="KSO_WM_UNIT_LAYERLEVEL" val="1_1"/>
  <p:tag name="KSO_WM_TAG_VERSION" val="1.0"/>
  <p:tag name="KSO_WM_BEAUTIFY_FLAG" val="#wm#"/>
  <p:tag name="KSO_WM_UNIT_TYPE" val="l_i"/>
  <p:tag name="KSO_WM_UNIT_INDEX" val="1_377"/>
  <p:tag name="KSO_WM_UNIT_DIAGRAM_ISNUMVISUAL" val="0"/>
  <p:tag name="KSO_WM_UNIT_DIAGRAM_ISREFERUNIT" val="0"/>
  <p:tag name="KSO_WM_UNIT_TEXT_FILL_FORE_SCHEMECOLOR_INDEX" val="13"/>
  <p:tag name="KSO_WM_UNIT_TEXT_FILL_TYPE" val="1"/>
  <p:tag name="KSO_WM_UNIT_USESOURCEFORMAT_APPLY" val="1"/>
</p:tagLst>
</file>

<file path=ppt/tags/tag551.xml><?xml version="1.0" encoding="utf-8"?>
<p:tagLst xmlns:p="http://schemas.openxmlformats.org/presentationml/2006/main">
  <p:tag name="KSO_WM_UNIT_HIGHLIGHT" val="0"/>
  <p:tag name="KSO_WM_UNIT_COMPATIBLE" val="0"/>
  <p:tag name="KSO_WM_DIAGRAM_GROUP_CODE" val="l1-1"/>
  <p:tag name="KSO_WM_UNIT_ID" val="diagram20187731_2*l_i*1_379"/>
  <p:tag name="KSO_WM_TEMPLATE_CATEGORY" val="diagram"/>
  <p:tag name="KSO_WM_TEMPLATE_INDEX" val="20187731"/>
  <p:tag name="KSO_WM_UNIT_LAYERLEVEL" val="1_1"/>
  <p:tag name="KSO_WM_TAG_VERSION" val="1.0"/>
  <p:tag name="KSO_WM_BEAUTIFY_FLAG" val="#wm#"/>
  <p:tag name="KSO_WM_UNIT_TYPE" val="l_i"/>
  <p:tag name="KSO_WM_UNIT_INDEX" val="1_379"/>
  <p:tag name="KSO_WM_UNIT_DIAGRAM_ISNUMVISUAL" val="0"/>
  <p:tag name="KSO_WM_UNIT_DIAGRAM_ISREFERUNIT" val="0"/>
  <p:tag name="KSO_WM_UNIT_TEXT_FILL_FORE_SCHEMECOLOR_INDEX" val="13"/>
  <p:tag name="KSO_WM_UNIT_TEXT_FILL_TYPE" val="1"/>
  <p:tag name="KSO_WM_UNIT_USESOURCEFORMAT_APPLY" val="1"/>
</p:tagLst>
</file>

<file path=ppt/tags/tag552.xml><?xml version="1.0" encoding="utf-8"?>
<p:tagLst xmlns:p="http://schemas.openxmlformats.org/presentationml/2006/main">
  <p:tag name="KSO_WM_UNIT_HIGHLIGHT" val="0"/>
  <p:tag name="KSO_WM_UNIT_COMPATIBLE" val="0"/>
  <p:tag name="KSO_WM_DIAGRAM_GROUP_CODE" val="l1-1"/>
  <p:tag name="KSO_WM_UNIT_ID" val="diagram20187731_2*l_i*1_380"/>
  <p:tag name="KSO_WM_TEMPLATE_CATEGORY" val="diagram"/>
  <p:tag name="KSO_WM_TEMPLATE_INDEX" val="20187731"/>
  <p:tag name="KSO_WM_UNIT_LAYERLEVEL" val="1_1"/>
  <p:tag name="KSO_WM_TAG_VERSION" val="1.0"/>
  <p:tag name="KSO_WM_BEAUTIFY_FLAG" val="#wm#"/>
  <p:tag name="KSO_WM_UNIT_TYPE" val="l_i"/>
  <p:tag name="KSO_WM_UNIT_INDEX" val="1_380"/>
  <p:tag name="KSO_WM_UNIT_DIAGRAM_ISNUMVISUAL" val="0"/>
  <p:tag name="KSO_WM_UNIT_DIAGRAM_ISREFERUNIT" val="0"/>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UNIT_HIGHLIGHT" val="0"/>
  <p:tag name="KSO_WM_UNIT_COMPATIBLE" val="0"/>
  <p:tag name="KSO_WM_DIAGRAM_GROUP_CODE" val="l1-1"/>
  <p:tag name="KSO_WM_UNIT_ID" val="diagram20187731_2*l_i*1_381"/>
  <p:tag name="KSO_WM_TEMPLATE_CATEGORY" val="diagram"/>
  <p:tag name="KSO_WM_TEMPLATE_INDEX" val="20187731"/>
  <p:tag name="KSO_WM_UNIT_LAYERLEVEL" val="1_1"/>
  <p:tag name="KSO_WM_TAG_VERSION" val="1.0"/>
  <p:tag name="KSO_WM_BEAUTIFY_FLAG" val="#wm#"/>
  <p:tag name="KSO_WM_UNIT_TYPE" val="l_i"/>
  <p:tag name="KSO_WM_UNIT_INDEX" val="1_381"/>
  <p:tag name="KSO_WM_UNIT_DIAGRAM_ISNUMVISUAL" val="0"/>
  <p:tag name="KSO_WM_UNIT_DIAGRAM_ISREFERUNIT" val="0"/>
  <p:tag name="KSO_WM_UNIT_TEXT_FILL_FORE_SCHEMECOLOR_INDEX" val="13"/>
  <p:tag name="KSO_WM_UNIT_TEXT_FILL_TYPE" val="1"/>
  <p:tag name="KSO_WM_UNIT_USESOURCEFORMAT_APPLY" val="1"/>
</p:tagLst>
</file>

<file path=ppt/tags/tag554.xml><?xml version="1.0" encoding="utf-8"?>
<p:tagLst xmlns:p="http://schemas.openxmlformats.org/presentationml/2006/main">
  <p:tag name="KSO_WM_UNIT_HIGHLIGHT" val="0"/>
  <p:tag name="KSO_WM_UNIT_COMPATIBLE" val="0"/>
  <p:tag name="KSO_WM_DIAGRAM_GROUP_CODE" val="l1-1"/>
  <p:tag name="KSO_WM_UNIT_ID" val="diagram20187731_2*l_i*1_382"/>
  <p:tag name="KSO_WM_TEMPLATE_CATEGORY" val="diagram"/>
  <p:tag name="KSO_WM_TEMPLATE_INDEX" val="20187731"/>
  <p:tag name="KSO_WM_UNIT_LAYERLEVEL" val="1_1"/>
  <p:tag name="KSO_WM_TAG_VERSION" val="1.0"/>
  <p:tag name="KSO_WM_BEAUTIFY_FLAG" val="#wm#"/>
  <p:tag name="KSO_WM_UNIT_TYPE" val="l_i"/>
  <p:tag name="KSO_WM_UNIT_INDEX" val="1_382"/>
  <p:tag name="KSO_WM_UNIT_DIAGRAM_ISNUMVISUAL" val="0"/>
  <p:tag name="KSO_WM_UNIT_DIAGRAM_ISREFERUNIT" val="0"/>
  <p:tag name="KSO_WM_UNIT_TEXT_FILL_FORE_SCHEMECOLOR_INDEX" val="13"/>
  <p:tag name="KSO_WM_UNIT_TEXT_FILL_TYPE" val="1"/>
  <p:tag name="KSO_WM_UNIT_USESOURCEFORMAT_APPLY" val="1"/>
</p:tagLst>
</file>

<file path=ppt/tags/tag555.xml><?xml version="1.0" encoding="utf-8"?>
<p:tagLst xmlns:p="http://schemas.openxmlformats.org/presentationml/2006/main">
  <p:tag name="KSO_WM_UNIT_HIGHLIGHT" val="0"/>
  <p:tag name="KSO_WM_UNIT_COMPATIBLE" val="0"/>
  <p:tag name="KSO_WM_DIAGRAM_GROUP_CODE" val="l1-1"/>
  <p:tag name="KSO_WM_UNIT_ID" val="diagram20187731_2*l_i*1_383"/>
  <p:tag name="KSO_WM_TEMPLATE_CATEGORY" val="diagram"/>
  <p:tag name="KSO_WM_TEMPLATE_INDEX" val="20187731"/>
  <p:tag name="KSO_WM_UNIT_LAYERLEVEL" val="1_1"/>
  <p:tag name="KSO_WM_TAG_VERSION" val="1.0"/>
  <p:tag name="KSO_WM_BEAUTIFY_FLAG" val="#wm#"/>
  <p:tag name="KSO_WM_UNIT_TYPE" val="l_i"/>
  <p:tag name="KSO_WM_UNIT_INDEX" val="1_383"/>
  <p:tag name="KSO_WM_UNIT_DIAGRAM_ISNUMVISUAL" val="0"/>
  <p:tag name="KSO_WM_UNIT_DIAGRAM_ISREFERUNIT" val="0"/>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DIAGRAM_GROUP_CODE" val="l1-1"/>
  <p:tag name="KSO_WM_UNIT_ID" val="diagram20187731_2*l_i*1_384"/>
  <p:tag name="KSO_WM_TEMPLATE_CATEGORY" val="diagram"/>
  <p:tag name="KSO_WM_TEMPLATE_INDEX" val="20187731"/>
  <p:tag name="KSO_WM_UNIT_LAYERLEVEL" val="1_1"/>
  <p:tag name="KSO_WM_TAG_VERSION" val="1.0"/>
  <p:tag name="KSO_WM_BEAUTIFY_FLAG" val="#wm#"/>
  <p:tag name="KSO_WM_UNIT_TYPE" val="l_i"/>
  <p:tag name="KSO_WM_UNIT_INDEX" val="1_384"/>
  <p:tag name="KSO_WM_UNIT_DIAGRAM_ISNUMVISUAL" val="0"/>
  <p:tag name="KSO_WM_UNIT_DIAGRAM_ISREFERUNIT" val="0"/>
  <p:tag name="KSO_WM_UNIT_TEXT_FILL_FORE_SCHEMECOLOR_INDEX" val="13"/>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DIAGRAM_GROUP_CODE" val="l1-1"/>
  <p:tag name="KSO_WM_UNIT_ID" val="diagram20187731_2*l_i*1_385"/>
  <p:tag name="KSO_WM_TEMPLATE_CATEGORY" val="diagram"/>
  <p:tag name="KSO_WM_TEMPLATE_INDEX" val="20187731"/>
  <p:tag name="KSO_WM_UNIT_LAYERLEVEL" val="1_1"/>
  <p:tag name="KSO_WM_TAG_VERSION" val="1.0"/>
  <p:tag name="KSO_WM_BEAUTIFY_FLAG" val="#wm#"/>
  <p:tag name="KSO_WM_UNIT_TYPE" val="l_i"/>
  <p:tag name="KSO_WM_UNIT_INDEX" val="1_385"/>
  <p:tag name="KSO_WM_UNIT_DIAGRAM_ISNUMVISUAL" val="0"/>
  <p:tag name="KSO_WM_UNIT_DIAGRAM_ISREFERUNIT" val="0"/>
  <p:tag name="KSO_WM_UNIT_TEXT_FILL_FORE_SCHEMECOLOR_INDEX" val="13"/>
  <p:tag name="KSO_WM_UNIT_TEX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DIAGRAM_GROUP_CODE" val="l1-1"/>
  <p:tag name="KSO_WM_UNIT_ID" val="diagram20187731_2*l_i*1_386"/>
  <p:tag name="KSO_WM_TEMPLATE_CATEGORY" val="diagram"/>
  <p:tag name="KSO_WM_TEMPLATE_INDEX" val="20187731"/>
  <p:tag name="KSO_WM_UNIT_LAYERLEVEL" val="1_1"/>
  <p:tag name="KSO_WM_TAG_VERSION" val="1.0"/>
  <p:tag name="KSO_WM_BEAUTIFY_FLAG" val="#wm#"/>
  <p:tag name="KSO_WM_UNIT_TYPE" val="l_i"/>
  <p:tag name="KSO_WM_UNIT_INDEX" val="1_386"/>
  <p:tag name="KSO_WM_UNIT_DIAGRAM_ISNUMVISUAL" val="0"/>
  <p:tag name="KSO_WM_UNIT_DIAGRAM_ISREFERUNIT" val="0"/>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DIAGRAM_GROUP_CODE" val="l1-1"/>
  <p:tag name="KSO_WM_UNIT_ID" val="diagram20187731_2*l_i*1_387"/>
  <p:tag name="KSO_WM_TEMPLATE_CATEGORY" val="diagram"/>
  <p:tag name="KSO_WM_TEMPLATE_INDEX" val="20187731"/>
  <p:tag name="KSO_WM_UNIT_LAYERLEVEL" val="1_1"/>
  <p:tag name="KSO_WM_TAG_VERSION" val="1.0"/>
  <p:tag name="KSO_WM_BEAUTIFY_FLAG" val="#wm#"/>
  <p:tag name="KSO_WM_UNIT_TYPE" val="l_i"/>
  <p:tag name="KSO_WM_UNIT_INDEX" val="1_387"/>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0.xml><?xml version="1.0" encoding="utf-8"?>
<p:tagLst xmlns:p="http://schemas.openxmlformats.org/presentationml/2006/main">
  <p:tag name="KSO_WM_UNIT_HIGHLIGHT" val="0"/>
  <p:tag name="KSO_WM_UNIT_COMPATIBLE" val="0"/>
  <p:tag name="KSO_WM_DIAGRAM_GROUP_CODE" val="l1-1"/>
  <p:tag name="KSO_WM_UNIT_ID" val="diagram20187731_2*l_i*1_388"/>
  <p:tag name="KSO_WM_TEMPLATE_CATEGORY" val="diagram"/>
  <p:tag name="KSO_WM_TEMPLATE_INDEX" val="20187731"/>
  <p:tag name="KSO_WM_UNIT_LAYERLEVEL" val="1_1"/>
  <p:tag name="KSO_WM_TAG_VERSION" val="1.0"/>
  <p:tag name="KSO_WM_BEAUTIFY_FLAG" val="#wm#"/>
  <p:tag name="KSO_WM_UNIT_TYPE" val="l_i"/>
  <p:tag name="KSO_WM_UNIT_INDEX" val="1_388"/>
  <p:tag name="KSO_WM_UNIT_DIAGRAM_ISNUMVISUAL" val="0"/>
  <p:tag name="KSO_WM_UNIT_DIAGRAM_ISREFERUNIT" val="0"/>
  <p:tag name="KSO_WM_UNIT_TEXT_FILL_FORE_SCHEMECOLOR_INDEX" val="13"/>
  <p:tag name="KSO_WM_UNIT_TEXT_FILL_TYPE" val="1"/>
  <p:tag name="KSO_WM_UNIT_USESOURCEFORMAT_APPLY" val="1"/>
</p:tagLst>
</file>

<file path=ppt/tags/tag561.xml><?xml version="1.0" encoding="utf-8"?>
<p:tagLst xmlns:p="http://schemas.openxmlformats.org/presentationml/2006/main">
  <p:tag name="KSO_WM_UNIT_HIGHLIGHT" val="0"/>
  <p:tag name="KSO_WM_UNIT_COMPATIBLE" val="0"/>
  <p:tag name="KSO_WM_DIAGRAM_GROUP_CODE" val="l1-1"/>
  <p:tag name="KSO_WM_UNIT_ID" val="diagram20187731_2*l_i*1_390"/>
  <p:tag name="KSO_WM_TEMPLATE_CATEGORY" val="diagram"/>
  <p:tag name="KSO_WM_TEMPLATE_INDEX" val="20187731"/>
  <p:tag name="KSO_WM_UNIT_LAYERLEVEL" val="1_1"/>
  <p:tag name="KSO_WM_TAG_VERSION" val="1.0"/>
  <p:tag name="KSO_WM_BEAUTIFY_FLAG" val="#wm#"/>
  <p:tag name="KSO_WM_UNIT_TYPE" val="l_i"/>
  <p:tag name="KSO_WM_UNIT_INDEX" val="1_390"/>
  <p:tag name="KSO_WM_UNIT_DIAGRAM_ISNUMVISUAL" val="0"/>
  <p:tag name="KSO_WM_UNIT_DIAGRAM_ISREFERUNIT" val="0"/>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DIAGRAM_GROUP_CODE" val="l1-1"/>
  <p:tag name="KSO_WM_UNIT_ID" val="diagram20187731_2*l_i*1_391"/>
  <p:tag name="KSO_WM_TEMPLATE_CATEGORY" val="diagram"/>
  <p:tag name="KSO_WM_TEMPLATE_INDEX" val="20187731"/>
  <p:tag name="KSO_WM_UNIT_LAYERLEVEL" val="1_1"/>
  <p:tag name="KSO_WM_TAG_VERSION" val="1.0"/>
  <p:tag name="KSO_WM_BEAUTIFY_FLAG" val="#wm#"/>
  <p:tag name="KSO_WM_UNIT_TYPE" val="l_i"/>
  <p:tag name="KSO_WM_UNIT_INDEX" val="1_391"/>
  <p:tag name="KSO_WM_UNIT_DIAGRAM_ISNUMVISUAL" val="0"/>
  <p:tag name="KSO_WM_UNIT_DIAGRAM_ISREFERUNIT" val="0"/>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DIAGRAM_GROUP_CODE" val="l1-1"/>
  <p:tag name="KSO_WM_UNIT_ID" val="diagram20187731_2*l_i*1_392"/>
  <p:tag name="KSO_WM_TEMPLATE_CATEGORY" val="diagram"/>
  <p:tag name="KSO_WM_TEMPLATE_INDEX" val="20187731"/>
  <p:tag name="KSO_WM_UNIT_LAYERLEVEL" val="1_1"/>
  <p:tag name="KSO_WM_TAG_VERSION" val="1.0"/>
  <p:tag name="KSO_WM_BEAUTIFY_FLAG" val="#wm#"/>
  <p:tag name="KSO_WM_UNIT_TYPE" val="l_i"/>
  <p:tag name="KSO_WM_UNIT_INDEX" val="1_392"/>
  <p:tag name="KSO_WM_UNIT_DIAGRAM_ISNUMVISUAL" val="0"/>
  <p:tag name="KSO_WM_UNIT_DIAGRAM_ISREFERUNIT" val="0"/>
  <p:tag name="KSO_WM_UNIT_TEXT_FILL_FORE_SCHEMECOLOR_INDEX" val="13"/>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DIAGRAM_GROUP_CODE" val="l1-1"/>
  <p:tag name="KSO_WM_UNIT_ID" val="diagram20187731_2*l_i*1_393"/>
  <p:tag name="KSO_WM_TEMPLATE_CATEGORY" val="diagram"/>
  <p:tag name="KSO_WM_TEMPLATE_INDEX" val="20187731"/>
  <p:tag name="KSO_WM_UNIT_LAYERLEVEL" val="1_1"/>
  <p:tag name="KSO_WM_TAG_VERSION" val="1.0"/>
  <p:tag name="KSO_WM_BEAUTIFY_FLAG" val="#wm#"/>
  <p:tag name="KSO_WM_UNIT_TYPE" val="l_i"/>
  <p:tag name="KSO_WM_UNIT_INDEX" val="1_393"/>
  <p:tag name="KSO_WM_UNIT_DIAGRAM_ISNUMVISUAL" val="0"/>
  <p:tag name="KSO_WM_UNIT_DIAGRAM_ISREFERUNIT" val="0"/>
  <p:tag name="KSO_WM_UNIT_TEXT_FILL_FORE_SCHEMECOLOR_INDEX" val="13"/>
  <p:tag name="KSO_WM_UNIT_TEX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DIAGRAM_GROUP_CODE" val="l1-1"/>
  <p:tag name="KSO_WM_UNIT_ID" val="diagram20187731_2*l_i*1_394"/>
  <p:tag name="KSO_WM_TEMPLATE_CATEGORY" val="diagram"/>
  <p:tag name="KSO_WM_TEMPLATE_INDEX" val="20187731"/>
  <p:tag name="KSO_WM_UNIT_LAYERLEVEL" val="1_1"/>
  <p:tag name="KSO_WM_TAG_VERSION" val="1.0"/>
  <p:tag name="KSO_WM_BEAUTIFY_FLAG" val="#wm#"/>
  <p:tag name="KSO_WM_UNIT_TYPE" val="l_i"/>
  <p:tag name="KSO_WM_UNIT_INDEX" val="1_394"/>
  <p:tag name="KSO_WM_UNIT_DIAGRAM_ISNUMVISUAL" val="0"/>
  <p:tag name="KSO_WM_UNIT_DIAGRAM_ISREFERUNIT" val="0"/>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DIAGRAM_GROUP_CODE" val="l1-1"/>
  <p:tag name="KSO_WM_UNIT_ID" val="diagram20187731_2*l_i*1_395"/>
  <p:tag name="KSO_WM_TEMPLATE_CATEGORY" val="diagram"/>
  <p:tag name="KSO_WM_TEMPLATE_INDEX" val="20187731"/>
  <p:tag name="KSO_WM_UNIT_LAYERLEVEL" val="1_1"/>
  <p:tag name="KSO_WM_TAG_VERSION" val="1.0"/>
  <p:tag name="KSO_WM_BEAUTIFY_FLAG" val="#wm#"/>
  <p:tag name="KSO_WM_UNIT_TYPE" val="l_i"/>
  <p:tag name="KSO_WM_UNIT_INDEX" val="1_395"/>
  <p:tag name="KSO_WM_UNIT_DIAGRAM_ISNUMVISUAL" val="0"/>
  <p:tag name="KSO_WM_UNIT_DIAGRAM_ISREFERUNIT" val="0"/>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DIAGRAM_GROUP_CODE" val="l1-1"/>
  <p:tag name="KSO_WM_UNIT_ID" val="diagram20187731_2*l_i*1_396"/>
  <p:tag name="KSO_WM_TEMPLATE_CATEGORY" val="diagram"/>
  <p:tag name="KSO_WM_TEMPLATE_INDEX" val="20187731"/>
  <p:tag name="KSO_WM_UNIT_LAYERLEVEL" val="1_1"/>
  <p:tag name="KSO_WM_TAG_VERSION" val="1.0"/>
  <p:tag name="KSO_WM_BEAUTIFY_FLAG" val="#wm#"/>
  <p:tag name="KSO_WM_UNIT_TYPE" val="l_i"/>
  <p:tag name="KSO_WM_UNIT_INDEX" val="1_396"/>
  <p:tag name="KSO_WM_UNIT_DIAGRAM_ISNUMVISUAL" val="0"/>
  <p:tag name="KSO_WM_UNIT_DIAGRAM_ISREFERUNIT" val="0"/>
  <p:tag name="KSO_WM_UNIT_TEXT_FILL_FORE_SCHEMECOLOR_INDEX" val="13"/>
  <p:tag name="KSO_WM_UNIT_TEXT_FILL_TYPE" val="1"/>
  <p:tag name="KSO_WM_UNIT_USESOURCEFORMAT_APPLY" val="1"/>
</p:tagLst>
</file>

<file path=ppt/tags/tag568.xml><?xml version="1.0" encoding="utf-8"?>
<p:tagLst xmlns:p="http://schemas.openxmlformats.org/presentationml/2006/main">
  <p:tag name="KSO_WM_UNIT_HIGHLIGHT" val="0"/>
  <p:tag name="KSO_WM_UNIT_COMPATIBLE" val="0"/>
  <p:tag name="KSO_WM_DIAGRAM_GROUP_CODE" val="l1-1"/>
  <p:tag name="KSO_WM_UNIT_ID" val="diagram20187731_2*l_i*1_397"/>
  <p:tag name="KSO_WM_TEMPLATE_CATEGORY" val="diagram"/>
  <p:tag name="KSO_WM_TEMPLATE_INDEX" val="20187731"/>
  <p:tag name="KSO_WM_UNIT_LAYERLEVEL" val="1_1"/>
  <p:tag name="KSO_WM_TAG_VERSION" val="1.0"/>
  <p:tag name="KSO_WM_BEAUTIFY_FLAG" val="#wm#"/>
  <p:tag name="KSO_WM_UNIT_TYPE" val="l_i"/>
  <p:tag name="KSO_WM_UNIT_INDEX" val="1_397"/>
  <p:tag name="KSO_WM_UNIT_DIAGRAM_ISNUMVISUAL" val="0"/>
  <p:tag name="KSO_WM_UNIT_DIAGRAM_ISREFERUNIT" val="0"/>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DIAGRAM_GROUP_CODE" val="l1-1"/>
  <p:tag name="KSO_WM_UNIT_ID" val="diagram20187731_2*l_i*1_398"/>
  <p:tag name="KSO_WM_TEMPLATE_CATEGORY" val="diagram"/>
  <p:tag name="KSO_WM_TEMPLATE_INDEX" val="20187731"/>
  <p:tag name="KSO_WM_UNIT_LAYERLEVEL" val="1_1"/>
  <p:tag name="KSO_WM_TAG_VERSION" val="1.0"/>
  <p:tag name="KSO_WM_BEAUTIFY_FLAG" val="#wm#"/>
  <p:tag name="KSO_WM_UNIT_TYPE" val="l_i"/>
  <p:tag name="KSO_WM_UNIT_INDEX" val="1_398"/>
  <p:tag name="KSO_WM_UNIT_DIAGRAM_ISNUMVISUAL" val="0"/>
  <p:tag name="KSO_WM_UNIT_DIAGRAM_ISREFERUNIT"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70.xml><?xml version="1.0" encoding="utf-8"?>
<p:tagLst xmlns:p="http://schemas.openxmlformats.org/presentationml/2006/main">
  <p:tag name="KSO_WM_UNIT_HIGHLIGHT" val="0"/>
  <p:tag name="KSO_WM_UNIT_COMPATIBLE" val="0"/>
  <p:tag name="KSO_WM_DIAGRAM_GROUP_CODE" val="l1-1"/>
  <p:tag name="KSO_WM_UNIT_ID" val="diagram20187731_2*l_i*1_399"/>
  <p:tag name="KSO_WM_TEMPLATE_CATEGORY" val="diagram"/>
  <p:tag name="KSO_WM_TEMPLATE_INDEX" val="20187731"/>
  <p:tag name="KSO_WM_UNIT_LAYERLEVEL" val="1_1"/>
  <p:tag name="KSO_WM_TAG_VERSION" val="1.0"/>
  <p:tag name="KSO_WM_BEAUTIFY_FLAG" val="#wm#"/>
  <p:tag name="KSO_WM_UNIT_TYPE" val="l_i"/>
  <p:tag name="KSO_WM_UNIT_INDEX" val="1_399"/>
  <p:tag name="KSO_WM_UNIT_DIAGRAM_ISNUMVISUAL" val="0"/>
  <p:tag name="KSO_WM_UNIT_DIAGRAM_ISREFERUNIT" val="0"/>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DIAGRAM_GROUP_CODE" val="l1-1"/>
  <p:tag name="KSO_WM_UNIT_ID" val="diagram20187731_2*l_i*1_401"/>
  <p:tag name="KSO_WM_TEMPLATE_CATEGORY" val="diagram"/>
  <p:tag name="KSO_WM_TEMPLATE_INDEX" val="20187731"/>
  <p:tag name="KSO_WM_UNIT_LAYERLEVEL" val="1_1"/>
  <p:tag name="KSO_WM_TAG_VERSION" val="1.0"/>
  <p:tag name="KSO_WM_BEAUTIFY_FLAG" val="#wm#"/>
  <p:tag name="KSO_WM_UNIT_TYPE" val="l_i"/>
  <p:tag name="KSO_WM_UNIT_INDEX" val="1_401"/>
  <p:tag name="KSO_WM_UNIT_DIAGRAM_ISNUMVISUAL" val="0"/>
  <p:tag name="KSO_WM_UNIT_DIAGRAM_ISREFERUNIT" val="0"/>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DIAGRAM_GROUP_CODE" val="l1-1"/>
  <p:tag name="KSO_WM_UNIT_ID" val="diagram20187731_2*l_i*1_402"/>
  <p:tag name="KSO_WM_TEMPLATE_CATEGORY" val="diagram"/>
  <p:tag name="KSO_WM_TEMPLATE_INDEX" val="20187731"/>
  <p:tag name="KSO_WM_UNIT_LAYERLEVEL" val="1_1"/>
  <p:tag name="KSO_WM_TAG_VERSION" val="1.0"/>
  <p:tag name="KSO_WM_BEAUTIFY_FLAG" val="#wm#"/>
  <p:tag name="KSO_WM_UNIT_TYPE" val="l_i"/>
  <p:tag name="KSO_WM_UNIT_INDEX" val="1_402"/>
  <p:tag name="KSO_WM_UNIT_DIAGRAM_ISNUMVISUAL" val="0"/>
  <p:tag name="KSO_WM_UNIT_DIAGRAM_ISREFERUNIT" val="0"/>
  <p:tag name="KSO_WM_UNIT_TEXT_FILL_FORE_SCHEMECOLOR_INDEX" val="13"/>
  <p:tag name="KSO_WM_UNIT_TEXT_FILL_TYPE" val="1"/>
  <p:tag name="KSO_WM_UNIT_USESOURCEFORMAT_APPLY" val="1"/>
</p:tagLst>
</file>

<file path=ppt/tags/tag573.xml><?xml version="1.0" encoding="utf-8"?>
<p:tagLst xmlns:p="http://schemas.openxmlformats.org/presentationml/2006/main">
  <p:tag name="KSO_WM_UNIT_HIGHLIGHT" val="0"/>
  <p:tag name="KSO_WM_UNIT_COMPATIBLE" val="0"/>
  <p:tag name="KSO_WM_DIAGRAM_GROUP_CODE" val="l1-1"/>
  <p:tag name="KSO_WM_UNIT_ID" val="diagram20187731_2*l_i*1_403"/>
  <p:tag name="KSO_WM_TEMPLATE_CATEGORY" val="diagram"/>
  <p:tag name="KSO_WM_TEMPLATE_INDEX" val="20187731"/>
  <p:tag name="KSO_WM_UNIT_LAYERLEVEL" val="1_1"/>
  <p:tag name="KSO_WM_TAG_VERSION" val="1.0"/>
  <p:tag name="KSO_WM_BEAUTIFY_FLAG" val="#wm#"/>
  <p:tag name="KSO_WM_UNIT_TYPE" val="l_i"/>
  <p:tag name="KSO_WM_UNIT_INDEX" val="1_403"/>
  <p:tag name="KSO_WM_UNIT_DIAGRAM_ISNUMVISUAL" val="0"/>
  <p:tag name="KSO_WM_UNIT_DIAGRAM_ISREFERUNIT" val="0"/>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UNIT_HIGHLIGHT" val="0"/>
  <p:tag name="KSO_WM_UNIT_COMPATIBLE" val="0"/>
  <p:tag name="KSO_WM_DIAGRAM_GROUP_CODE" val="l1-1"/>
  <p:tag name="KSO_WM_UNIT_ID" val="diagram20187731_2*l_i*1_404"/>
  <p:tag name="KSO_WM_TEMPLATE_CATEGORY" val="diagram"/>
  <p:tag name="KSO_WM_TEMPLATE_INDEX" val="20187731"/>
  <p:tag name="KSO_WM_UNIT_LAYERLEVEL" val="1_1"/>
  <p:tag name="KSO_WM_TAG_VERSION" val="1.0"/>
  <p:tag name="KSO_WM_BEAUTIFY_FLAG" val="#wm#"/>
  <p:tag name="KSO_WM_UNIT_TYPE" val="l_i"/>
  <p:tag name="KSO_WM_UNIT_INDEX" val="1_404"/>
  <p:tag name="KSO_WM_UNIT_DIAGRAM_ISNUMVISUAL" val="0"/>
  <p:tag name="KSO_WM_UNIT_DIAGRAM_ISREFERUNIT" val="0"/>
  <p:tag name="KSO_WM_UNIT_TEXT_FILL_FORE_SCHEMECOLOR_INDEX" val="13"/>
  <p:tag name="KSO_WM_UNIT_TEXT_FILL_TYPE" val="1"/>
  <p:tag name="KSO_WM_UNIT_USESOURCEFORMAT_APPLY" val="1"/>
</p:tagLst>
</file>

<file path=ppt/tags/tag575.xml><?xml version="1.0" encoding="utf-8"?>
<p:tagLst xmlns:p="http://schemas.openxmlformats.org/presentationml/2006/main">
  <p:tag name="KSO_WM_UNIT_HIGHLIGHT" val="0"/>
  <p:tag name="KSO_WM_UNIT_COMPATIBLE" val="0"/>
  <p:tag name="KSO_WM_DIAGRAM_GROUP_CODE" val="l1-1"/>
  <p:tag name="KSO_WM_UNIT_ID" val="diagram20187731_2*l_i*1_405"/>
  <p:tag name="KSO_WM_TEMPLATE_CATEGORY" val="diagram"/>
  <p:tag name="KSO_WM_TEMPLATE_INDEX" val="20187731"/>
  <p:tag name="KSO_WM_UNIT_LAYERLEVEL" val="1_1"/>
  <p:tag name="KSO_WM_TAG_VERSION" val="1.0"/>
  <p:tag name="KSO_WM_BEAUTIFY_FLAG" val="#wm#"/>
  <p:tag name="KSO_WM_UNIT_TYPE" val="l_i"/>
  <p:tag name="KSO_WM_UNIT_INDEX" val="1_405"/>
  <p:tag name="KSO_WM_UNIT_DIAGRAM_ISNUMVISUAL" val="0"/>
  <p:tag name="KSO_WM_UNIT_DIAGRAM_ISREFERUNIT" val="0"/>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UNIT_HIGHLIGHT" val="0"/>
  <p:tag name="KSO_WM_UNIT_COMPATIBLE" val="0"/>
  <p:tag name="KSO_WM_DIAGRAM_GROUP_CODE" val="l1-1"/>
  <p:tag name="KSO_WM_UNIT_ID" val="diagram20187731_2*l_i*1_406"/>
  <p:tag name="KSO_WM_TEMPLATE_CATEGORY" val="diagram"/>
  <p:tag name="KSO_WM_TEMPLATE_INDEX" val="20187731"/>
  <p:tag name="KSO_WM_UNIT_LAYERLEVEL" val="1_1"/>
  <p:tag name="KSO_WM_TAG_VERSION" val="1.0"/>
  <p:tag name="KSO_WM_BEAUTIFY_FLAG" val="#wm#"/>
  <p:tag name="KSO_WM_UNIT_TYPE" val="l_i"/>
  <p:tag name="KSO_WM_UNIT_INDEX" val="1_406"/>
  <p:tag name="KSO_WM_UNIT_DIAGRAM_ISNUMVISUAL" val="0"/>
  <p:tag name="KSO_WM_UNIT_DIAGRAM_ISREFERUNIT" val="0"/>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UNIT_HIGHLIGHT" val="0"/>
  <p:tag name="KSO_WM_UNIT_COMPATIBLE" val="0"/>
  <p:tag name="KSO_WM_DIAGRAM_GROUP_CODE" val="l1-1"/>
  <p:tag name="KSO_WM_UNIT_ID" val="diagram20187731_2*l_i*1_407"/>
  <p:tag name="KSO_WM_TEMPLATE_CATEGORY" val="diagram"/>
  <p:tag name="KSO_WM_TEMPLATE_INDEX" val="20187731"/>
  <p:tag name="KSO_WM_UNIT_LAYERLEVEL" val="1_1"/>
  <p:tag name="KSO_WM_TAG_VERSION" val="1.0"/>
  <p:tag name="KSO_WM_BEAUTIFY_FLAG" val="#wm#"/>
  <p:tag name="KSO_WM_UNIT_TYPE" val="l_i"/>
  <p:tag name="KSO_WM_UNIT_INDEX" val="1_407"/>
  <p:tag name="KSO_WM_UNIT_DIAGRAM_ISNUMVISUAL" val="0"/>
  <p:tag name="KSO_WM_UNIT_DIAGRAM_ISREFERUNIT" val="0"/>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UNIT_HIGHLIGHT" val="0"/>
  <p:tag name="KSO_WM_UNIT_COMPATIBLE" val="0"/>
  <p:tag name="KSO_WM_DIAGRAM_GROUP_CODE" val="l1-1"/>
  <p:tag name="KSO_WM_UNIT_ID" val="diagram20187731_2*l_i*1_408"/>
  <p:tag name="KSO_WM_TEMPLATE_CATEGORY" val="diagram"/>
  <p:tag name="KSO_WM_TEMPLATE_INDEX" val="20187731"/>
  <p:tag name="KSO_WM_UNIT_LAYERLEVEL" val="1_1"/>
  <p:tag name="KSO_WM_TAG_VERSION" val="1.0"/>
  <p:tag name="KSO_WM_BEAUTIFY_FLAG" val="#wm#"/>
  <p:tag name="KSO_WM_UNIT_TYPE" val="l_i"/>
  <p:tag name="KSO_WM_UNIT_INDEX" val="1_408"/>
  <p:tag name="KSO_WM_UNIT_DIAGRAM_ISNUMVISUAL" val="0"/>
  <p:tag name="KSO_WM_UNIT_DIAGRAM_ISREFERUNIT" val="0"/>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DIAGRAM_GROUP_CODE" val="l1-1"/>
  <p:tag name="KSO_WM_UNIT_ID" val="diagram20187731_2*l_i*1_409"/>
  <p:tag name="KSO_WM_TEMPLATE_CATEGORY" val="diagram"/>
  <p:tag name="KSO_WM_TEMPLATE_INDEX" val="20187731"/>
  <p:tag name="KSO_WM_UNIT_LAYERLEVEL" val="1_1"/>
  <p:tag name="KSO_WM_TAG_VERSION" val="1.0"/>
  <p:tag name="KSO_WM_BEAUTIFY_FLAG" val="#wm#"/>
  <p:tag name="KSO_WM_UNIT_TYPE" val="l_i"/>
  <p:tag name="KSO_WM_UNIT_INDEX" val="1_409"/>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80.xml><?xml version="1.0" encoding="utf-8"?>
<p:tagLst xmlns:p="http://schemas.openxmlformats.org/presentationml/2006/main">
  <p:tag name="KSO_WM_UNIT_HIGHLIGHT" val="0"/>
  <p:tag name="KSO_WM_UNIT_COMPATIBLE" val="0"/>
  <p:tag name="KSO_WM_DIAGRAM_GROUP_CODE" val="l1-1"/>
  <p:tag name="KSO_WM_UNIT_ID" val="diagram20187731_2*l_i*1_410"/>
  <p:tag name="KSO_WM_TEMPLATE_CATEGORY" val="diagram"/>
  <p:tag name="KSO_WM_TEMPLATE_INDEX" val="20187731"/>
  <p:tag name="KSO_WM_UNIT_LAYERLEVEL" val="1_1"/>
  <p:tag name="KSO_WM_TAG_VERSION" val="1.0"/>
  <p:tag name="KSO_WM_BEAUTIFY_FLAG" val="#wm#"/>
  <p:tag name="KSO_WM_UNIT_TYPE" val="l_i"/>
  <p:tag name="KSO_WM_UNIT_INDEX" val="1_410"/>
  <p:tag name="KSO_WM_UNIT_DIAGRAM_ISNUMVISUAL" val="0"/>
  <p:tag name="KSO_WM_UNIT_DIAGRAM_ISREFERUNIT" val="0"/>
  <p:tag name="KSO_WM_UNIT_TEXT_FILL_FORE_SCHEMECOLOR_INDEX" val="13"/>
  <p:tag name="KSO_WM_UNIT_TEXT_FILL_TYPE" val="1"/>
  <p:tag name="KSO_WM_UNIT_USESOURCEFORMAT_APPLY" val="1"/>
</p:tagLst>
</file>

<file path=ppt/tags/tag581.xml><?xml version="1.0" encoding="utf-8"?>
<p:tagLst xmlns:p="http://schemas.openxmlformats.org/presentationml/2006/main">
  <p:tag name="KSO_WM_UNIT_HIGHLIGHT" val="0"/>
  <p:tag name="KSO_WM_UNIT_COMPATIBLE" val="0"/>
  <p:tag name="KSO_WM_DIAGRAM_GROUP_CODE" val="l1-1"/>
  <p:tag name="KSO_WM_UNIT_ID" val="diagram20187731_2*l_i*1_3"/>
  <p:tag name="KSO_WM_TEMPLATE_CATEGORY" val="diagram"/>
  <p:tag name="KSO_WM_TEMPLATE_INDEX" val="20187731"/>
  <p:tag name="KSO_WM_UNIT_LAYERLEVEL" val="1_1"/>
  <p:tag name="KSO_WM_TAG_VERSION" val="1.0"/>
  <p:tag name="KSO_WM_BEAUTIFY_FLAG" val="#wm#"/>
  <p:tag name="KSO_WM_UNIT_TYPE" val="l_i"/>
  <p:tag name="KSO_WM_UNIT_INDEX" val="1_3"/>
  <p:tag name="KSO_WM_UNIT_DIAGRAM_ISNUMVISUAL" val="0"/>
  <p:tag name="KSO_WM_UNIT_DIAGRAM_ISREFERUNIT" val="0"/>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UNIT_HIGHLIGHT" val="0"/>
  <p:tag name="KSO_WM_UNIT_COMPATIBLE" val="0"/>
  <p:tag name="KSO_WM_DIAGRAM_GROUP_CODE" val="l1-1"/>
  <p:tag name="KSO_WM_UNIT_ID" val="diagram20187731_2*l_i*1_4"/>
  <p:tag name="KSO_WM_TEMPLATE_CATEGORY" val="diagram"/>
  <p:tag name="KSO_WM_TEMPLATE_INDEX" val="20187731"/>
  <p:tag name="KSO_WM_UNIT_LAYERLEVEL" val="1_1"/>
  <p:tag name="KSO_WM_TAG_VERSION" val="1.0"/>
  <p:tag name="KSO_WM_BEAUTIFY_FLAG" val="#wm#"/>
  <p:tag name="KSO_WM_UNIT_TYPE" val="l_i"/>
  <p:tag name="KSO_WM_UNIT_INDEX" val="1_4"/>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UNIT_HIGHLIGHT" val="0"/>
  <p:tag name="KSO_WM_UNIT_COMPATIBLE" val="0"/>
  <p:tag name="KSO_WM_DIAGRAM_GROUP_CODE" val="l1-1"/>
  <p:tag name="KSO_WM_UNIT_ID" val="diagram20187731_2*l_i*1_5"/>
  <p:tag name="KSO_WM_TEMPLATE_CATEGORY" val="diagram"/>
  <p:tag name="KSO_WM_TEMPLATE_INDEX" val="20187731"/>
  <p:tag name="KSO_WM_UNIT_LAYERLEVEL" val="1_1"/>
  <p:tag name="KSO_WM_TAG_VERSION" val="1.0"/>
  <p:tag name="KSO_WM_BEAUTIFY_FLAG" val="#wm#"/>
  <p:tag name="KSO_WM_UNIT_TYPE" val="l_i"/>
  <p:tag name="KSO_WM_UNIT_INDEX" val="1_5"/>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KSO_WM_UNIT_HIGHLIGHT" val="0"/>
  <p:tag name="KSO_WM_UNIT_COMPATIBLE" val="0"/>
  <p:tag name="KSO_WM_DIAGRAM_GROUP_CODE" val="l1-1"/>
  <p:tag name="KSO_WM_UNIT_ID" val="diagram20187731_2*l_i*1_6"/>
  <p:tag name="KSO_WM_TEMPLATE_CATEGORY" val="diagram"/>
  <p:tag name="KSO_WM_TEMPLATE_INDEX" val="20187731"/>
  <p:tag name="KSO_WM_UNIT_LAYERLEVEL" val="1_1"/>
  <p:tag name="KSO_WM_TAG_VERSION" val="1.0"/>
  <p:tag name="KSO_WM_BEAUTIFY_FLAG" val="#wm#"/>
  <p:tag name="KSO_WM_UNIT_TYPE" val="l_i"/>
  <p:tag name="KSO_WM_UNIT_INDEX" val="1_6"/>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DIAGRAM_GROUP_CODE" val="l1-1"/>
  <p:tag name="KSO_WM_UNIT_ID" val="diagram20187731_2*l_i*1_7"/>
  <p:tag name="KSO_WM_TEMPLATE_CATEGORY" val="diagram"/>
  <p:tag name="KSO_WM_TEMPLATE_INDEX" val="20187731"/>
  <p:tag name="KSO_WM_UNIT_LAYERLEVEL" val="1_1"/>
  <p:tag name="KSO_WM_TAG_VERSION" val="1.0"/>
  <p:tag name="KSO_WM_BEAUTIFY_FLAG" val="#wm#"/>
  <p:tag name="KSO_WM_UNIT_TYPE" val="l_i"/>
  <p:tag name="KSO_WM_UNIT_INDEX" val="1_7"/>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KSO_WM_UNIT_HIGHLIGHT" val="0"/>
  <p:tag name="KSO_WM_UNIT_COMPATIBLE" val="0"/>
  <p:tag name="KSO_WM_DIAGRAM_GROUP_CODE" val="l1-1"/>
  <p:tag name="KSO_WM_UNIT_ID" val="diagram20187731_2*l_i*1_8"/>
  <p:tag name="KSO_WM_TEMPLATE_CATEGORY" val="diagram"/>
  <p:tag name="KSO_WM_TEMPLATE_INDEX" val="20187731"/>
  <p:tag name="KSO_WM_UNIT_LAYERLEVEL" val="1_1"/>
  <p:tag name="KSO_WM_TAG_VERSION" val="1.0"/>
  <p:tag name="KSO_WM_BEAUTIFY_FLAG" val="#wm#"/>
  <p:tag name="KSO_WM_UNIT_TYPE" val="l_i"/>
  <p:tag name="KSO_WM_UNIT_INDEX" val="1_8"/>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DIAGRAM_GROUP_CODE" val="l1-1"/>
  <p:tag name="KSO_WM_UNIT_ID" val="diagram20187731_2*l_i*1_9"/>
  <p:tag name="KSO_WM_TEMPLATE_CATEGORY" val="diagram"/>
  <p:tag name="KSO_WM_TEMPLATE_INDEX" val="20187731"/>
  <p:tag name="KSO_WM_UNIT_LAYERLEVEL" val="1_1"/>
  <p:tag name="KSO_WM_TAG_VERSION" val="1.0"/>
  <p:tag name="KSO_WM_BEAUTIFY_FLAG" val="#wm#"/>
  <p:tag name="KSO_WM_UNIT_TYPE" val="l_i"/>
  <p:tag name="KSO_WM_UNIT_INDEX" val="1_9"/>
  <p:tag name="KSO_WM_UNIT_DIAGRAM_ISNUMVISUAL" val="0"/>
  <p:tag name="KSO_WM_UNIT_DIAGRAM_ISREFERUNIT" val="0"/>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UNIT_HIGHLIGHT" val="0"/>
  <p:tag name="KSO_WM_UNIT_COMPATIBLE" val="0"/>
  <p:tag name="KSO_WM_DIAGRAM_GROUP_CODE" val="l1-1"/>
  <p:tag name="KSO_WM_UNIT_ID" val="diagram20187731_2*l_i*1_10"/>
  <p:tag name="KSO_WM_TEMPLATE_CATEGORY" val="diagram"/>
  <p:tag name="KSO_WM_TEMPLATE_INDEX" val="20187731"/>
  <p:tag name="KSO_WM_UNIT_LAYERLEVEL" val="1_1"/>
  <p:tag name="KSO_WM_TAG_VERSION" val="1.0"/>
  <p:tag name="KSO_WM_BEAUTIFY_FLAG" val="#wm#"/>
  <p:tag name="KSO_WM_UNIT_TYPE" val="l_i"/>
  <p:tag name="KSO_WM_UNIT_INDEX" val="1_10"/>
  <p:tag name="KSO_WM_UNIT_DIAGRAM_ISNUMVISUAL" val="0"/>
  <p:tag name="KSO_WM_UNIT_DIAGRAM_ISREFERUNIT" val="0"/>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UNIT_HIGHLIGHT" val="0"/>
  <p:tag name="KSO_WM_UNIT_COMPATIBLE" val="0"/>
  <p:tag name="KSO_WM_DIAGRAM_GROUP_CODE" val="l1-1"/>
  <p:tag name="KSO_WM_UNIT_ID" val="diagram20187731_2*l_i*1_11"/>
  <p:tag name="KSO_WM_TEMPLATE_CATEGORY" val="diagram"/>
  <p:tag name="KSO_WM_TEMPLATE_INDEX" val="20187731"/>
  <p:tag name="KSO_WM_UNIT_LAYERLEVEL" val="1_1"/>
  <p:tag name="KSO_WM_TAG_VERSION" val="1.0"/>
  <p:tag name="KSO_WM_BEAUTIFY_FLAG" val="#wm#"/>
  <p:tag name="KSO_WM_UNIT_TYPE" val="l_i"/>
  <p:tag name="KSO_WM_UNIT_INDEX" val="1_11"/>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90.xml><?xml version="1.0" encoding="utf-8"?>
<p:tagLst xmlns:p="http://schemas.openxmlformats.org/presentationml/2006/main">
  <p:tag name="KSO_WM_UNIT_HIGHLIGHT" val="0"/>
  <p:tag name="KSO_WM_UNIT_COMPATIBLE" val="0"/>
  <p:tag name="KSO_WM_DIAGRAM_GROUP_CODE" val="l1-1"/>
  <p:tag name="KSO_WM_UNIT_ID" val="diagram20187731_2*l_i*1_12"/>
  <p:tag name="KSO_WM_TEMPLATE_CATEGORY" val="diagram"/>
  <p:tag name="KSO_WM_TEMPLATE_INDEX" val="20187731"/>
  <p:tag name="KSO_WM_UNIT_LAYERLEVEL" val="1_1"/>
  <p:tag name="KSO_WM_TAG_VERSION" val="1.0"/>
  <p:tag name="KSO_WM_BEAUTIFY_FLAG" val="#wm#"/>
  <p:tag name="KSO_WM_UNIT_TYPE" val="l_i"/>
  <p:tag name="KSO_WM_UNIT_INDEX" val="1_12"/>
  <p:tag name="KSO_WM_UNIT_DIAGRAM_ISNUMVISUAL" val="0"/>
  <p:tag name="KSO_WM_UNIT_DIAGRAM_ISREFERUNIT" val="0"/>
  <p:tag name="KSO_WM_UNIT_LINE_FORE_SCHEMECOLOR_INDEX" val="15"/>
  <p:tag name="KSO_WM_UNIT_LINE_FILL_TYPE" val="2"/>
  <p:tag name="KSO_WM_UNIT_TEXT_FILL_FORE_SCHEMECOLOR_INDEX" val="13"/>
  <p:tag name="KSO_WM_UNIT_TEXT_FILL_TYPE" val="1"/>
  <p:tag name="KSO_WM_UNIT_USESOURCEFORMAT_APPLY" val="1"/>
</p:tagLst>
</file>

<file path=ppt/tags/tag591.xml><?xml version="1.0" encoding="utf-8"?>
<p:tagLst xmlns:p="http://schemas.openxmlformats.org/presentationml/2006/main">
  <p:tag name="KSO_WM_UNIT_HIGHLIGHT" val="0"/>
  <p:tag name="KSO_WM_UNIT_COMPATIBLE" val="0"/>
  <p:tag name="KSO_WM_DIAGRAM_GROUP_CODE" val="l1-1"/>
  <p:tag name="KSO_WM_UNIT_ID" val="diagram20187731_2*l_i*1_14"/>
  <p:tag name="KSO_WM_TEMPLATE_CATEGORY" val="diagram"/>
  <p:tag name="KSO_WM_TEMPLATE_INDEX" val="20187731"/>
  <p:tag name="KSO_WM_UNIT_LAYERLEVEL" val="1_1"/>
  <p:tag name="KSO_WM_TAG_VERSION" val="1.0"/>
  <p:tag name="KSO_WM_BEAUTIFY_FLAG" val="#wm#"/>
  <p:tag name="KSO_WM_UNIT_TYPE" val="l_i"/>
  <p:tag name="KSO_WM_UNIT_INDEX" val="1_14"/>
  <p:tag name="KSO_WM_UNIT_DIAGRAM_ISNUMVISUAL" val="0"/>
  <p:tag name="KSO_WM_UNIT_DIAGRAM_ISREFERUNIT" val="0"/>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UNIT_HIGHLIGHT" val="0"/>
  <p:tag name="KSO_WM_UNIT_COMPATIBLE" val="0"/>
  <p:tag name="KSO_WM_DIAGRAM_GROUP_CODE" val="l1-1"/>
  <p:tag name="KSO_WM_UNIT_ID" val="diagram20187731_2*l_i*1_15"/>
  <p:tag name="KSO_WM_TEMPLATE_CATEGORY" val="diagram"/>
  <p:tag name="KSO_WM_TEMPLATE_INDEX" val="20187731"/>
  <p:tag name="KSO_WM_UNIT_LAYERLEVEL" val="1_1"/>
  <p:tag name="KSO_WM_TAG_VERSION" val="1.0"/>
  <p:tag name="KSO_WM_BEAUTIFY_FLAG" val="#wm#"/>
  <p:tag name="KSO_WM_UNIT_TYPE" val="l_i"/>
  <p:tag name="KSO_WM_UNIT_INDEX" val="1_15"/>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KSO_WM_UNIT_HIGHLIGHT" val="0"/>
  <p:tag name="KSO_WM_UNIT_COMPATIBLE" val="0"/>
  <p:tag name="KSO_WM_DIAGRAM_GROUP_CODE" val="l1-1"/>
  <p:tag name="KSO_WM_UNIT_ID" val="diagram20187731_2*l_i*1_16"/>
  <p:tag name="KSO_WM_TEMPLATE_CATEGORY" val="diagram"/>
  <p:tag name="KSO_WM_TEMPLATE_INDEX" val="20187731"/>
  <p:tag name="KSO_WM_UNIT_LAYERLEVEL" val="1_1"/>
  <p:tag name="KSO_WM_TAG_VERSION" val="1.0"/>
  <p:tag name="KSO_WM_BEAUTIFY_FLAG" val="#wm#"/>
  <p:tag name="KSO_WM_UNIT_TYPE" val="l_i"/>
  <p:tag name="KSO_WM_UNIT_INDEX" val="1_16"/>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UNIT_HIGHLIGHT" val="0"/>
  <p:tag name="KSO_WM_UNIT_COMPATIBLE" val="0"/>
  <p:tag name="KSO_WM_DIAGRAM_GROUP_CODE" val="l1-1"/>
  <p:tag name="KSO_WM_UNIT_ID" val="diagram20187731_2*l_i*1_17"/>
  <p:tag name="KSO_WM_TEMPLATE_CATEGORY" val="diagram"/>
  <p:tag name="KSO_WM_TEMPLATE_INDEX" val="20187731"/>
  <p:tag name="KSO_WM_UNIT_LAYERLEVEL" val="1_1"/>
  <p:tag name="KSO_WM_TAG_VERSION" val="1.0"/>
  <p:tag name="KSO_WM_BEAUTIFY_FLAG" val="#wm#"/>
  <p:tag name="KSO_WM_UNIT_TYPE" val="l_i"/>
  <p:tag name="KSO_WM_UNIT_INDEX" val="1_17"/>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KSO_WM_UNIT_HIGHLIGHT" val="0"/>
  <p:tag name="KSO_WM_UNIT_COMPATIBLE" val="0"/>
  <p:tag name="KSO_WM_DIAGRAM_GROUP_CODE" val="l1-1"/>
  <p:tag name="KSO_WM_UNIT_ID" val="diagram20187731_2*l_i*1_18"/>
  <p:tag name="KSO_WM_TEMPLATE_CATEGORY" val="diagram"/>
  <p:tag name="KSO_WM_TEMPLATE_INDEX" val="20187731"/>
  <p:tag name="KSO_WM_UNIT_LAYERLEVEL" val="1_1"/>
  <p:tag name="KSO_WM_TAG_VERSION" val="1.0"/>
  <p:tag name="KSO_WM_BEAUTIFY_FLAG" val="#wm#"/>
  <p:tag name="KSO_WM_UNIT_TYPE" val="l_i"/>
  <p:tag name="KSO_WM_UNIT_INDEX" val="1_18"/>
  <p:tag name="KSO_WM_UNIT_DIAGRAM_ISNUMVISUAL" val="0"/>
  <p:tag name="KSO_WM_UNIT_DIAGRAM_ISREFERUNIT" val="0"/>
  <p:tag name="KSO_WM_UNIT_LINE_FORE_SCHEMECOLOR_INDEX" val="15"/>
  <p:tag name="KSO_WM_UNIT_LINE_FILL_TYPE" val="2"/>
  <p:tag name="KSO_WM_UNIT_TEXT_FILL_FORE_SCHEMECOLOR_INDEX" val="13"/>
  <p:tag name="KSO_WM_UNIT_TEXT_FILL_TYPE" val="1"/>
  <p:tag name="KSO_WM_UNIT_USESOURCEFORMAT_APPLY" val="1"/>
</p:tagLst>
</file>

<file path=ppt/tags/tag596.xml><?xml version="1.0" encoding="utf-8"?>
<p:tagLst xmlns:p="http://schemas.openxmlformats.org/presentationml/2006/main">
  <p:tag name="KSO_WM_UNIT_HIGHLIGHT" val="0"/>
  <p:tag name="KSO_WM_UNIT_COMPATIBLE" val="0"/>
  <p:tag name="KSO_WM_DIAGRAM_GROUP_CODE" val="l1-1"/>
  <p:tag name="KSO_WM_UNIT_ID" val="diagram20187731_2*l_i*1_19"/>
  <p:tag name="KSO_WM_TEMPLATE_CATEGORY" val="diagram"/>
  <p:tag name="KSO_WM_TEMPLATE_INDEX" val="20187731"/>
  <p:tag name="KSO_WM_UNIT_LAYERLEVEL" val="1_1"/>
  <p:tag name="KSO_WM_TAG_VERSION" val="1.0"/>
  <p:tag name="KSO_WM_BEAUTIFY_FLAG" val="#wm#"/>
  <p:tag name="KSO_WM_UNIT_TYPE" val="l_i"/>
  <p:tag name="KSO_WM_UNIT_INDEX" val="1_19"/>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7.xml><?xml version="1.0" encoding="utf-8"?>
<p:tagLst xmlns:p="http://schemas.openxmlformats.org/presentationml/2006/main">
  <p:tag name="KSO_WM_UNIT_HIGHLIGHT" val="0"/>
  <p:tag name="KSO_WM_UNIT_COMPATIBLE" val="0"/>
  <p:tag name="KSO_WM_DIAGRAM_GROUP_CODE" val="l1-1"/>
  <p:tag name="KSO_WM_UNIT_ID" val="diagram20187731_2*l_i*1_20"/>
  <p:tag name="KSO_WM_TEMPLATE_CATEGORY" val="diagram"/>
  <p:tag name="KSO_WM_TEMPLATE_INDEX" val="20187731"/>
  <p:tag name="KSO_WM_UNIT_LAYERLEVEL" val="1_1"/>
  <p:tag name="KSO_WM_TAG_VERSION" val="1.0"/>
  <p:tag name="KSO_WM_BEAUTIFY_FLAG" val="#wm#"/>
  <p:tag name="KSO_WM_UNIT_TYPE" val="l_i"/>
  <p:tag name="KSO_WM_UNIT_INDEX" val="1_2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8.xml><?xml version="1.0" encoding="utf-8"?>
<p:tagLst xmlns:p="http://schemas.openxmlformats.org/presentationml/2006/main">
  <p:tag name="KSO_WM_UNIT_HIGHLIGHT" val="0"/>
  <p:tag name="KSO_WM_UNIT_COMPATIBLE" val="0"/>
  <p:tag name="KSO_WM_DIAGRAM_GROUP_CODE" val="l1-1"/>
  <p:tag name="KSO_WM_UNIT_ID" val="diagram20187731_2*l_i*1_21"/>
  <p:tag name="KSO_WM_TEMPLATE_CATEGORY" val="diagram"/>
  <p:tag name="KSO_WM_TEMPLATE_INDEX" val="20187731"/>
  <p:tag name="KSO_WM_UNIT_LAYERLEVEL" val="1_1"/>
  <p:tag name="KSO_WM_TAG_VERSION" val="1.0"/>
  <p:tag name="KSO_WM_BEAUTIFY_FLAG" val="#wm#"/>
  <p:tag name="KSO_WM_UNIT_TYPE" val="l_i"/>
  <p:tag name="KSO_WM_UNIT_INDEX" val="1_2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UNIT_HIGHLIGHT" val="0"/>
  <p:tag name="KSO_WM_UNIT_COMPATIBLE" val="0"/>
  <p:tag name="KSO_WM_DIAGRAM_GROUP_CODE" val="l1-1"/>
  <p:tag name="KSO_WM_UNIT_ID" val="diagram20187731_2*l_i*1_22"/>
  <p:tag name="KSO_WM_TEMPLATE_CATEGORY" val="diagram"/>
  <p:tag name="KSO_WM_TEMPLATE_INDEX" val="20187731"/>
  <p:tag name="KSO_WM_UNIT_LAYERLEVEL" val="1_1"/>
  <p:tag name="KSO_WM_TAG_VERSION" val="1.0"/>
  <p:tag name="KSO_WM_BEAUTIFY_FLAG" val="#wm#"/>
  <p:tag name="KSO_WM_UNIT_TYPE" val="l_i"/>
  <p:tag name="KSO_WM_UNIT_INDEX" val="1_22"/>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00.xml><?xml version="1.0" encoding="utf-8"?>
<p:tagLst xmlns:p="http://schemas.openxmlformats.org/presentationml/2006/main">
  <p:tag name="KSO_WM_UNIT_HIGHLIGHT" val="0"/>
  <p:tag name="KSO_WM_UNIT_COMPATIBLE" val="0"/>
  <p:tag name="KSO_WM_DIAGRAM_GROUP_CODE" val="l1-1"/>
  <p:tag name="KSO_WM_UNIT_ID" val="diagram20187731_2*l_i*1_23"/>
  <p:tag name="KSO_WM_TEMPLATE_CATEGORY" val="diagram"/>
  <p:tag name="KSO_WM_TEMPLATE_INDEX" val="20187731"/>
  <p:tag name="KSO_WM_UNIT_LAYERLEVEL" val="1_1"/>
  <p:tag name="KSO_WM_TAG_VERSION" val="1.0"/>
  <p:tag name="KSO_WM_BEAUTIFY_FLAG" val="#wm#"/>
  <p:tag name="KSO_WM_UNIT_TYPE" val="l_i"/>
  <p:tag name="KSO_WM_UNIT_INDEX" val="1_23"/>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UNIT_HIGHLIGHT" val="0"/>
  <p:tag name="KSO_WM_UNIT_COMPATIBLE" val="0"/>
  <p:tag name="KSO_WM_DIAGRAM_GROUP_CODE" val="l1-1"/>
  <p:tag name="KSO_WM_UNIT_ID" val="diagram20187731_2*l_i*1_25"/>
  <p:tag name="KSO_WM_TEMPLATE_CATEGORY" val="diagram"/>
  <p:tag name="KSO_WM_TEMPLATE_INDEX" val="20187731"/>
  <p:tag name="KSO_WM_UNIT_LAYERLEVEL" val="1_1"/>
  <p:tag name="KSO_WM_TAG_VERSION" val="1.0"/>
  <p:tag name="KSO_WM_BEAUTIFY_FLAG" val="#wm#"/>
  <p:tag name="KSO_WM_UNIT_TYPE" val="l_i"/>
  <p:tag name="KSO_WM_UNIT_INDEX" val="1_25"/>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KSO_WM_UNIT_HIGHLIGHT" val="0"/>
  <p:tag name="KSO_WM_UNIT_COMPATIBLE" val="0"/>
  <p:tag name="KSO_WM_DIAGRAM_GROUP_CODE" val="l1-1"/>
  <p:tag name="KSO_WM_UNIT_ID" val="diagram20187731_2*l_i*1_26"/>
  <p:tag name="KSO_WM_TEMPLATE_CATEGORY" val="diagram"/>
  <p:tag name="KSO_WM_TEMPLATE_INDEX" val="20187731"/>
  <p:tag name="KSO_WM_UNIT_LAYERLEVEL" val="1_1"/>
  <p:tag name="KSO_WM_TAG_VERSION" val="1.0"/>
  <p:tag name="KSO_WM_BEAUTIFY_FLAG" val="#wm#"/>
  <p:tag name="KSO_WM_UNIT_TYPE" val="l_i"/>
  <p:tag name="KSO_WM_UNIT_INDEX" val="1_26"/>
  <p:tag name="KSO_WM_UNIT_DIAGRAM_ISNUMVISUAL" val="0"/>
  <p:tag name="KSO_WM_UNIT_DIAGRAM_ISREFERUNIT" val="0"/>
  <p:tag name="KSO_WM_UNIT_TEXT_FILL_FORE_SCHEMECOLOR_INDEX" val="13"/>
  <p:tag name="KSO_WM_UNIT_TEX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DIAGRAM_GROUP_CODE" val="l1-1"/>
  <p:tag name="KSO_WM_UNIT_ID" val="diagram20187731_2*l_i*1_27"/>
  <p:tag name="KSO_WM_TEMPLATE_CATEGORY" val="diagram"/>
  <p:tag name="KSO_WM_TEMPLATE_INDEX" val="20187731"/>
  <p:tag name="KSO_WM_UNIT_LAYERLEVEL" val="1_1"/>
  <p:tag name="KSO_WM_TAG_VERSION" val="1.0"/>
  <p:tag name="KSO_WM_BEAUTIFY_FLAG" val="#wm#"/>
  <p:tag name="KSO_WM_UNIT_TYPE" val="l_i"/>
  <p:tag name="KSO_WM_UNIT_INDEX" val="1_27"/>
  <p:tag name="KSO_WM_UNIT_DIAGRAM_ISNUMVISUAL" val="0"/>
  <p:tag name="KSO_WM_UNIT_DIAGRAM_ISREFERUNIT" val="0"/>
  <p:tag name="KSO_WM_UNIT_TEXT_FILL_FORE_SCHEMECOLOR_INDEX" val="13"/>
  <p:tag name="KSO_WM_UNIT_TEXT_FILL_TYPE" val="1"/>
  <p:tag name="KSO_WM_UNIT_USESOURCEFORMAT_APPLY" val="1"/>
</p:tagLst>
</file>

<file path=ppt/tags/tag604.xml><?xml version="1.0" encoding="utf-8"?>
<p:tagLst xmlns:p="http://schemas.openxmlformats.org/presentationml/2006/main">
  <p:tag name="KSO_WM_UNIT_HIGHLIGHT" val="0"/>
  <p:tag name="KSO_WM_UNIT_COMPATIBLE" val="0"/>
  <p:tag name="KSO_WM_DIAGRAM_GROUP_CODE" val="l1-1"/>
  <p:tag name="KSO_WM_UNIT_ID" val="diagram20187731_2*l_i*1_28"/>
  <p:tag name="KSO_WM_TEMPLATE_CATEGORY" val="diagram"/>
  <p:tag name="KSO_WM_TEMPLATE_INDEX" val="20187731"/>
  <p:tag name="KSO_WM_UNIT_LAYERLEVEL" val="1_1"/>
  <p:tag name="KSO_WM_TAG_VERSION" val="1.0"/>
  <p:tag name="KSO_WM_BEAUTIFY_FLAG" val="#wm#"/>
  <p:tag name="KSO_WM_UNIT_TYPE" val="l_i"/>
  <p:tag name="KSO_WM_UNIT_INDEX" val="1_28"/>
  <p:tag name="KSO_WM_UNIT_DIAGRAM_ISNUMVISUAL" val="0"/>
  <p:tag name="KSO_WM_UNIT_DIAGRAM_ISREFERUNIT" val="0"/>
  <p:tag name="KSO_WM_UNIT_TEXT_FILL_FORE_SCHEMECOLOR_INDEX" val="13"/>
  <p:tag name="KSO_WM_UNIT_TEXT_FILL_TYPE" val="1"/>
  <p:tag name="KSO_WM_UNIT_USESOURCEFORMAT_APPLY" val="1"/>
</p:tagLst>
</file>

<file path=ppt/tags/tag605.xml><?xml version="1.0" encoding="utf-8"?>
<p:tagLst xmlns:p="http://schemas.openxmlformats.org/presentationml/2006/main">
  <p:tag name="KSO_WM_UNIT_HIGHLIGHT" val="0"/>
  <p:tag name="KSO_WM_UNIT_COMPATIBLE" val="0"/>
  <p:tag name="KSO_WM_DIAGRAM_GROUP_CODE" val="l1-1"/>
  <p:tag name="KSO_WM_UNIT_ID" val="diagram20187731_2*l_i*1_29"/>
  <p:tag name="KSO_WM_TEMPLATE_CATEGORY" val="diagram"/>
  <p:tag name="KSO_WM_TEMPLATE_INDEX" val="20187731"/>
  <p:tag name="KSO_WM_UNIT_LAYERLEVEL" val="1_1"/>
  <p:tag name="KSO_WM_TAG_VERSION" val="1.0"/>
  <p:tag name="KSO_WM_BEAUTIFY_FLAG" val="#wm#"/>
  <p:tag name="KSO_WM_UNIT_TYPE" val="l_i"/>
  <p:tag name="KSO_WM_UNIT_INDEX" val="1_29"/>
  <p:tag name="KSO_WM_UNIT_DIAGRAM_ISNUMVISUAL" val="0"/>
  <p:tag name="KSO_WM_UNIT_DIAGRAM_ISREFERUNIT" val="0"/>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DIAGRAM_GROUP_CODE" val="l1-1"/>
  <p:tag name="KSO_WM_UNIT_ID" val="diagram20187731_2*l_i*1_30"/>
  <p:tag name="KSO_WM_TEMPLATE_CATEGORY" val="diagram"/>
  <p:tag name="KSO_WM_TEMPLATE_INDEX" val="20187731"/>
  <p:tag name="KSO_WM_UNIT_LAYERLEVEL" val="1_1"/>
  <p:tag name="KSO_WM_TAG_VERSION" val="1.0"/>
  <p:tag name="KSO_WM_BEAUTIFY_FLAG" val="#wm#"/>
  <p:tag name="KSO_WM_UNIT_TYPE" val="l_i"/>
  <p:tag name="KSO_WM_UNIT_INDEX" val="1_30"/>
  <p:tag name="KSO_WM_UNIT_DIAGRAM_ISNUMVISUAL" val="0"/>
  <p:tag name="KSO_WM_UNIT_DIAGRAM_ISREFERUNIT" val="0"/>
  <p:tag name="KSO_WM_UNIT_TEXT_FILL_FORE_SCHEMECOLOR_INDEX" val="13"/>
  <p:tag name="KSO_WM_UNIT_TEXT_FILL_TYPE" val="1"/>
  <p:tag name="KSO_WM_UNIT_USESOURCEFORMAT_APPLY" val="1"/>
</p:tagLst>
</file>

<file path=ppt/tags/tag607.xml><?xml version="1.0" encoding="utf-8"?>
<p:tagLst xmlns:p="http://schemas.openxmlformats.org/presentationml/2006/main">
  <p:tag name="KSO_WM_UNIT_HIGHLIGHT" val="0"/>
  <p:tag name="KSO_WM_UNIT_COMPATIBLE" val="0"/>
  <p:tag name="KSO_WM_DIAGRAM_GROUP_CODE" val="l1-1"/>
  <p:tag name="KSO_WM_UNIT_ID" val="diagram20187731_2*l_i*1_31"/>
  <p:tag name="KSO_WM_TEMPLATE_CATEGORY" val="diagram"/>
  <p:tag name="KSO_WM_TEMPLATE_INDEX" val="20187731"/>
  <p:tag name="KSO_WM_UNIT_LAYERLEVEL" val="1_1"/>
  <p:tag name="KSO_WM_TAG_VERSION" val="1.0"/>
  <p:tag name="KSO_WM_BEAUTIFY_FLAG" val="#wm#"/>
  <p:tag name="KSO_WM_UNIT_TYPE" val="l_i"/>
  <p:tag name="KSO_WM_UNIT_INDEX" val="1_31"/>
  <p:tag name="KSO_WM_UNIT_DIAGRAM_ISNUMVISUAL" val="0"/>
  <p:tag name="KSO_WM_UNIT_DIAGRAM_ISREFERUNIT" val="0"/>
  <p:tag name="KSO_WM_UNIT_TEXT_FILL_FORE_SCHEMECOLOR_INDEX" val="13"/>
  <p:tag name="KSO_WM_UNIT_TEXT_FILL_TYPE" val="1"/>
  <p:tag name="KSO_WM_UNIT_USESOURCEFORMAT_APPLY" val="1"/>
</p:tagLst>
</file>

<file path=ppt/tags/tag608.xml><?xml version="1.0" encoding="utf-8"?>
<p:tagLst xmlns:p="http://schemas.openxmlformats.org/presentationml/2006/main">
  <p:tag name="KSO_WM_UNIT_HIGHLIGHT" val="0"/>
  <p:tag name="KSO_WM_UNIT_COMPATIBLE" val="0"/>
  <p:tag name="KSO_WM_DIAGRAM_GROUP_CODE" val="l1-1"/>
  <p:tag name="KSO_WM_UNIT_ID" val="diagram20187731_2*l_i*1_32"/>
  <p:tag name="KSO_WM_TEMPLATE_CATEGORY" val="diagram"/>
  <p:tag name="KSO_WM_TEMPLATE_INDEX" val="20187731"/>
  <p:tag name="KSO_WM_UNIT_LAYERLEVEL" val="1_1"/>
  <p:tag name="KSO_WM_TAG_VERSION" val="1.0"/>
  <p:tag name="KSO_WM_BEAUTIFY_FLAG" val="#wm#"/>
  <p:tag name="KSO_WM_UNIT_TYPE" val="l_i"/>
  <p:tag name="KSO_WM_UNIT_INDEX" val="1_32"/>
  <p:tag name="KSO_WM_UNIT_DIAGRAM_ISNUMVISUAL" val="0"/>
  <p:tag name="KSO_WM_UNIT_DIAGRAM_ISREFERUNIT" val="0"/>
  <p:tag name="KSO_WM_UNIT_TEXT_FILL_FORE_SCHEMECOLOR_INDEX" val="13"/>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DIAGRAM_GROUP_CODE" val="l1-1"/>
  <p:tag name="KSO_WM_UNIT_ID" val="diagram20187731_2*l_i*1_33"/>
  <p:tag name="KSO_WM_TEMPLATE_CATEGORY" val="diagram"/>
  <p:tag name="KSO_WM_TEMPLATE_INDEX" val="20187731"/>
  <p:tag name="KSO_WM_UNIT_LAYERLEVEL" val="1_1"/>
  <p:tag name="KSO_WM_TAG_VERSION" val="1.0"/>
  <p:tag name="KSO_WM_BEAUTIFY_FLAG" val="#wm#"/>
  <p:tag name="KSO_WM_UNIT_TYPE" val="l_i"/>
  <p:tag name="KSO_WM_UNIT_INDEX" val="1_33"/>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0.xml><?xml version="1.0" encoding="utf-8"?>
<p:tagLst xmlns:p="http://schemas.openxmlformats.org/presentationml/2006/main">
  <p:tag name="KSO_WM_UNIT_HIGHLIGHT" val="0"/>
  <p:tag name="KSO_WM_UNIT_COMPATIBLE" val="0"/>
  <p:tag name="KSO_WM_DIAGRAM_GROUP_CODE" val="l1-1"/>
  <p:tag name="KSO_WM_UNIT_ID" val="diagram20187731_2*l_i*1_34"/>
  <p:tag name="KSO_WM_TEMPLATE_CATEGORY" val="diagram"/>
  <p:tag name="KSO_WM_TEMPLATE_INDEX" val="20187731"/>
  <p:tag name="KSO_WM_UNIT_LAYERLEVEL" val="1_1"/>
  <p:tag name="KSO_WM_TAG_VERSION" val="1.0"/>
  <p:tag name="KSO_WM_BEAUTIFY_FLAG" val="#wm#"/>
  <p:tag name="KSO_WM_UNIT_TYPE" val="l_i"/>
  <p:tag name="KSO_WM_UNIT_INDEX" val="1_34"/>
  <p:tag name="KSO_WM_UNIT_DIAGRAM_ISNUMVISUAL" val="0"/>
  <p:tag name="KSO_WM_UNIT_DIAGRAM_ISREFERUNIT" val="0"/>
  <p:tag name="KSO_WM_UNIT_TEXT_FILL_FORE_SCHEMECOLOR_INDEX" val="13"/>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DIAGRAM_GROUP_CODE" val="l1-1"/>
  <p:tag name="KSO_WM_UNIT_ID" val="diagram20187731_2*l_i*1_36"/>
  <p:tag name="KSO_WM_TEMPLATE_CATEGORY" val="diagram"/>
  <p:tag name="KSO_WM_TEMPLATE_INDEX" val="20187731"/>
  <p:tag name="KSO_WM_UNIT_LAYERLEVEL" val="1_1"/>
  <p:tag name="KSO_WM_TAG_VERSION" val="1.0"/>
  <p:tag name="KSO_WM_BEAUTIFY_FLAG" val="#wm#"/>
  <p:tag name="KSO_WM_UNIT_TYPE" val="l_i"/>
  <p:tag name="KSO_WM_UNIT_INDEX" val="1_36"/>
  <p:tag name="KSO_WM_UNIT_DIAGRAM_ISNUMVISUAL" val="0"/>
  <p:tag name="KSO_WM_UNIT_DIAGRAM_ISREFERUNIT" val="0"/>
  <p:tag name="KSO_WM_UNIT_TEXT_FILL_FORE_SCHEMECOLOR_INDEX" val="13"/>
  <p:tag name="KSO_WM_UNIT_TEXT_FILL_TYPE" val="1"/>
  <p:tag name="KSO_WM_UNIT_USESOURCEFORMAT_APPLY" val="1"/>
</p:tagLst>
</file>

<file path=ppt/tags/tag612.xml><?xml version="1.0" encoding="utf-8"?>
<p:tagLst xmlns:p="http://schemas.openxmlformats.org/presentationml/2006/main">
  <p:tag name="KSO_WM_UNIT_HIGHLIGHT" val="0"/>
  <p:tag name="KSO_WM_UNIT_COMPATIBLE" val="0"/>
  <p:tag name="KSO_WM_DIAGRAM_GROUP_CODE" val="l1-1"/>
  <p:tag name="KSO_WM_UNIT_ID" val="diagram20187731_2*l_i*1_37"/>
  <p:tag name="KSO_WM_TEMPLATE_CATEGORY" val="diagram"/>
  <p:tag name="KSO_WM_TEMPLATE_INDEX" val="20187731"/>
  <p:tag name="KSO_WM_UNIT_LAYERLEVEL" val="1_1"/>
  <p:tag name="KSO_WM_TAG_VERSION" val="1.0"/>
  <p:tag name="KSO_WM_BEAUTIFY_FLAG" val="#wm#"/>
  <p:tag name="KSO_WM_UNIT_TYPE" val="l_i"/>
  <p:tag name="KSO_WM_UNIT_INDEX" val="1_37"/>
  <p:tag name="KSO_WM_UNIT_DIAGRAM_ISNUMVISUAL" val="0"/>
  <p:tag name="KSO_WM_UNIT_DIAGRAM_ISREFERUNIT" val="0"/>
  <p:tag name="KSO_WM_UNIT_TEXT_FILL_FORE_SCHEMECOLOR_INDEX" val="13"/>
  <p:tag name="KSO_WM_UNIT_TEXT_FILL_TYPE" val="1"/>
  <p:tag name="KSO_WM_UNIT_USESOURCEFORMAT_APPLY" val="1"/>
</p:tagLst>
</file>

<file path=ppt/tags/tag613.xml><?xml version="1.0" encoding="utf-8"?>
<p:tagLst xmlns:p="http://schemas.openxmlformats.org/presentationml/2006/main">
  <p:tag name="KSO_WM_UNIT_HIGHLIGHT" val="0"/>
  <p:tag name="KSO_WM_UNIT_COMPATIBLE" val="0"/>
  <p:tag name="KSO_WM_DIAGRAM_GROUP_CODE" val="l1-1"/>
  <p:tag name="KSO_WM_UNIT_ID" val="diagram20187731_2*l_i*1_38"/>
  <p:tag name="KSO_WM_TEMPLATE_CATEGORY" val="diagram"/>
  <p:tag name="KSO_WM_TEMPLATE_INDEX" val="20187731"/>
  <p:tag name="KSO_WM_UNIT_LAYERLEVEL" val="1_1"/>
  <p:tag name="KSO_WM_TAG_VERSION" val="1.0"/>
  <p:tag name="KSO_WM_BEAUTIFY_FLAG" val="#wm#"/>
  <p:tag name="KSO_WM_UNIT_TYPE" val="l_i"/>
  <p:tag name="KSO_WM_UNIT_INDEX" val="1_38"/>
  <p:tag name="KSO_WM_UNIT_DIAGRAM_ISNUMVISUAL" val="0"/>
  <p:tag name="KSO_WM_UNIT_DIAGRAM_ISREFERUNIT" val="0"/>
  <p:tag name="KSO_WM_UNIT_TEXT_FILL_FORE_SCHEMECOLOR_INDEX" val="13"/>
  <p:tag name="KSO_WM_UNIT_TEXT_FILL_TYPE" val="1"/>
  <p:tag name="KSO_WM_UNIT_USESOURCEFORMAT_APPLY" val="1"/>
</p:tagLst>
</file>

<file path=ppt/tags/tag614.xml><?xml version="1.0" encoding="utf-8"?>
<p:tagLst xmlns:p="http://schemas.openxmlformats.org/presentationml/2006/main">
  <p:tag name="KSO_WM_UNIT_HIGHLIGHT" val="0"/>
  <p:tag name="KSO_WM_UNIT_COMPATIBLE" val="0"/>
  <p:tag name="KSO_WM_DIAGRAM_GROUP_CODE" val="l1-1"/>
  <p:tag name="KSO_WM_UNIT_ID" val="diagram20187731_2*l_i*1_39"/>
  <p:tag name="KSO_WM_TEMPLATE_CATEGORY" val="diagram"/>
  <p:tag name="KSO_WM_TEMPLATE_INDEX" val="20187731"/>
  <p:tag name="KSO_WM_UNIT_LAYERLEVEL" val="1_1"/>
  <p:tag name="KSO_WM_TAG_VERSION" val="1.0"/>
  <p:tag name="KSO_WM_BEAUTIFY_FLAG" val="#wm#"/>
  <p:tag name="KSO_WM_UNIT_TYPE" val="l_i"/>
  <p:tag name="KSO_WM_UNIT_INDEX" val="1_39"/>
  <p:tag name="KSO_WM_UNIT_DIAGRAM_ISNUMVISUAL" val="0"/>
  <p:tag name="KSO_WM_UNIT_DIAGRAM_ISREFERUNIT" val="0"/>
  <p:tag name="KSO_WM_UNIT_TEXT_FILL_FORE_SCHEMECOLOR_INDEX" val="13"/>
  <p:tag name="KSO_WM_UNIT_TEXT_FILL_TYPE" val="1"/>
  <p:tag name="KSO_WM_UNIT_USESOURCEFORMAT_APPLY" val="1"/>
</p:tagLst>
</file>

<file path=ppt/tags/tag615.xml><?xml version="1.0" encoding="utf-8"?>
<p:tagLst xmlns:p="http://schemas.openxmlformats.org/presentationml/2006/main">
  <p:tag name="KSO_WM_UNIT_HIGHLIGHT" val="0"/>
  <p:tag name="KSO_WM_UNIT_COMPATIBLE" val="0"/>
  <p:tag name="KSO_WM_DIAGRAM_GROUP_CODE" val="l1-1"/>
  <p:tag name="KSO_WM_UNIT_ID" val="diagram20187731_2*l_i*1_40"/>
  <p:tag name="KSO_WM_TEMPLATE_CATEGORY" val="diagram"/>
  <p:tag name="KSO_WM_TEMPLATE_INDEX" val="20187731"/>
  <p:tag name="KSO_WM_UNIT_LAYERLEVEL" val="1_1"/>
  <p:tag name="KSO_WM_TAG_VERSION" val="1.0"/>
  <p:tag name="KSO_WM_BEAUTIFY_FLAG" val="#wm#"/>
  <p:tag name="KSO_WM_UNIT_TYPE" val="l_i"/>
  <p:tag name="KSO_WM_UNIT_INDEX" val="1_40"/>
  <p:tag name="KSO_WM_UNIT_DIAGRAM_ISNUMVISUAL" val="0"/>
  <p:tag name="KSO_WM_UNIT_DIAGRAM_ISREFERUNIT" val="0"/>
  <p:tag name="KSO_WM_UNIT_TEXT_FILL_FORE_SCHEMECOLOR_INDEX" val="13"/>
  <p:tag name="KSO_WM_UNIT_TEXT_FILL_TYPE" val="1"/>
  <p:tag name="KSO_WM_UNIT_USESOURCEFORMAT_APPLY" val="1"/>
</p:tagLst>
</file>

<file path=ppt/tags/tag616.xml><?xml version="1.0" encoding="utf-8"?>
<p:tagLst xmlns:p="http://schemas.openxmlformats.org/presentationml/2006/main">
  <p:tag name="KSO_WM_UNIT_HIGHLIGHT" val="0"/>
  <p:tag name="KSO_WM_UNIT_COMPATIBLE" val="0"/>
  <p:tag name="KSO_WM_DIAGRAM_GROUP_CODE" val="l1-1"/>
  <p:tag name="KSO_WM_UNIT_ID" val="diagram20187731_2*l_i*1_41"/>
  <p:tag name="KSO_WM_TEMPLATE_CATEGORY" val="diagram"/>
  <p:tag name="KSO_WM_TEMPLATE_INDEX" val="20187731"/>
  <p:tag name="KSO_WM_UNIT_LAYERLEVEL" val="1_1"/>
  <p:tag name="KSO_WM_TAG_VERSION" val="1.0"/>
  <p:tag name="KSO_WM_BEAUTIFY_FLAG" val="#wm#"/>
  <p:tag name="KSO_WM_UNIT_TYPE" val="l_i"/>
  <p:tag name="KSO_WM_UNIT_INDEX" val="1_41"/>
  <p:tag name="KSO_WM_UNIT_DIAGRAM_ISNUMVISUAL" val="0"/>
  <p:tag name="KSO_WM_UNIT_DIAGRAM_ISREFERUNIT" val="0"/>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UNIT_HIGHLIGHT" val="0"/>
  <p:tag name="KSO_WM_UNIT_COMPATIBLE" val="0"/>
  <p:tag name="KSO_WM_DIAGRAM_GROUP_CODE" val="l1-1"/>
  <p:tag name="KSO_WM_UNIT_ID" val="diagram20187731_2*l_i*1_42"/>
  <p:tag name="KSO_WM_TEMPLATE_CATEGORY" val="diagram"/>
  <p:tag name="KSO_WM_TEMPLATE_INDEX" val="20187731"/>
  <p:tag name="KSO_WM_UNIT_LAYERLEVEL" val="1_1"/>
  <p:tag name="KSO_WM_TAG_VERSION" val="1.0"/>
  <p:tag name="KSO_WM_BEAUTIFY_FLAG" val="#wm#"/>
  <p:tag name="KSO_WM_UNIT_TYPE" val="l_i"/>
  <p:tag name="KSO_WM_UNIT_INDEX" val="1_42"/>
  <p:tag name="KSO_WM_UNIT_DIAGRAM_ISNUMVISUAL" val="0"/>
  <p:tag name="KSO_WM_UNIT_DIAGRAM_ISREFERUNIT" val="0"/>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UNIT_HIGHLIGHT" val="0"/>
  <p:tag name="KSO_WM_UNIT_COMPATIBLE" val="0"/>
  <p:tag name="KSO_WM_DIAGRAM_GROUP_CODE" val="l1-1"/>
  <p:tag name="KSO_WM_UNIT_ID" val="diagram20187731_2*l_i*1_43"/>
  <p:tag name="KSO_WM_TEMPLATE_CATEGORY" val="diagram"/>
  <p:tag name="KSO_WM_TEMPLATE_INDEX" val="20187731"/>
  <p:tag name="KSO_WM_UNIT_LAYERLEVEL" val="1_1"/>
  <p:tag name="KSO_WM_TAG_VERSION" val="1.0"/>
  <p:tag name="KSO_WM_BEAUTIFY_FLAG" val="#wm#"/>
  <p:tag name="KSO_WM_UNIT_TYPE" val="l_i"/>
  <p:tag name="KSO_WM_UNIT_INDEX" val="1_43"/>
  <p:tag name="KSO_WM_UNIT_DIAGRAM_ISNUMVISUAL" val="0"/>
  <p:tag name="KSO_WM_UNIT_DIAGRAM_ISREFERUNIT" val="0"/>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DIAGRAM_GROUP_CODE" val="l1-1"/>
  <p:tag name="KSO_WM_UNIT_ID" val="diagram20187731_2*l_i*1_44"/>
  <p:tag name="KSO_WM_TEMPLATE_CATEGORY" val="diagram"/>
  <p:tag name="KSO_WM_TEMPLATE_INDEX" val="20187731"/>
  <p:tag name="KSO_WM_UNIT_LAYERLEVEL" val="1_1"/>
  <p:tag name="KSO_WM_TAG_VERSION" val="1.0"/>
  <p:tag name="KSO_WM_BEAUTIFY_FLAG" val="#wm#"/>
  <p:tag name="KSO_WM_UNIT_TYPE" val="l_i"/>
  <p:tag name="KSO_WM_UNIT_INDEX" val="1_44"/>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0.xml><?xml version="1.0" encoding="utf-8"?>
<p:tagLst xmlns:p="http://schemas.openxmlformats.org/presentationml/2006/main">
  <p:tag name="KSO_WM_UNIT_HIGHLIGHT" val="0"/>
  <p:tag name="KSO_WM_UNIT_COMPATIBLE" val="0"/>
  <p:tag name="KSO_WM_DIAGRAM_GROUP_CODE" val="l1-1"/>
  <p:tag name="KSO_WM_UNIT_ID" val="diagram20187731_2*l_i*1_45"/>
  <p:tag name="KSO_WM_TEMPLATE_CATEGORY" val="diagram"/>
  <p:tag name="KSO_WM_TEMPLATE_INDEX" val="20187731"/>
  <p:tag name="KSO_WM_UNIT_LAYERLEVEL" val="1_1"/>
  <p:tag name="KSO_WM_TAG_VERSION" val="1.0"/>
  <p:tag name="KSO_WM_BEAUTIFY_FLAG" val="#wm#"/>
  <p:tag name="KSO_WM_UNIT_TYPE" val="l_i"/>
  <p:tag name="KSO_WM_UNIT_INDEX" val="1_45"/>
  <p:tag name="KSO_WM_UNIT_DIAGRAM_ISNUMVISUAL" val="0"/>
  <p:tag name="KSO_WM_UNIT_DIAGRAM_ISREFERUNIT" val="0"/>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UNIT_HIGHLIGHT" val="0"/>
  <p:tag name="KSO_WM_UNIT_COMPATIBLE" val="0"/>
  <p:tag name="KSO_WM_DIAGRAM_GROUP_CODE" val="l1-1"/>
  <p:tag name="KSO_WM_UNIT_ID" val="diagram20187731_2*l_i*1_47"/>
  <p:tag name="KSO_WM_TEMPLATE_CATEGORY" val="diagram"/>
  <p:tag name="KSO_WM_TEMPLATE_INDEX" val="20187731"/>
  <p:tag name="KSO_WM_UNIT_LAYERLEVEL" val="1_1"/>
  <p:tag name="KSO_WM_TAG_VERSION" val="1.0"/>
  <p:tag name="KSO_WM_BEAUTIFY_FLAG" val="#wm#"/>
  <p:tag name="KSO_WM_UNIT_TYPE" val="l_i"/>
  <p:tag name="KSO_WM_UNIT_INDEX" val="1_47"/>
  <p:tag name="KSO_WM_UNIT_DIAGRAM_ISNUMVISUAL" val="0"/>
  <p:tag name="KSO_WM_UNIT_DIAGRAM_ISREFERUNIT" val="0"/>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UNIT_HIGHLIGHT" val="0"/>
  <p:tag name="KSO_WM_UNIT_COMPATIBLE" val="0"/>
  <p:tag name="KSO_WM_DIAGRAM_GROUP_CODE" val="l1-1"/>
  <p:tag name="KSO_WM_UNIT_ID" val="diagram20187731_2*l_i*1_48"/>
  <p:tag name="KSO_WM_TEMPLATE_CATEGORY" val="diagram"/>
  <p:tag name="KSO_WM_TEMPLATE_INDEX" val="20187731"/>
  <p:tag name="KSO_WM_UNIT_LAYERLEVEL" val="1_1"/>
  <p:tag name="KSO_WM_TAG_VERSION" val="1.0"/>
  <p:tag name="KSO_WM_BEAUTIFY_FLAG" val="#wm#"/>
  <p:tag name="KSO_WM_UNIT_TYPE" val="l_i"/>
  <p:tag name="KSO_WM_UNIT_INDEX" val="1_48"/>
  <p:tag name="KSO_WM_UNIT_DIAGRAM_ISNUMVISUAL" val="0"/>
  <p:tag name="KSO_WM_UNIT_DIAGRAM_ISREFERUNIT" val="0"/>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UNIT_HIGHLIGHT" val="0"/>
  <p:tag name="KSO_WM_UNIT_COMPATIBLE" val="0"/>
  <p:tag name="KSO_WM_DIAGRAM_GROUP_CODE" val="l1-1"/>
  <p:tag name="KSO_WM_UNIT_ID" val="diagram20187731_2*l_i*1_49"/>
  <p:tag name="KSO_WM_TEMPLATE_CATEGORY" val="diagram"/>
  <p:tag name="KSO_WM_TEMPLATE_INDEX" val="20187731"/>
  <p:tag name="KSO_WM_UNIT_LAYERLEVEL" val="1_1"/>
  <p:tag name="KSO_WM_TAG_VERSION" val="1.0"/>
  <p:tag name="KSO_WM_BEAUTIFY_FLAG" val="#wm#"/>
  <p:tag name="KSO_WM_UNIT_TYPE" val="l_i"/>
  <p:tag name="KSO_WM_UNIT_INDEX" val="1_49"/>
  <p:tag name="KSO_WM_UNIT_DIAGRAM_ISNUMVISUAL" val="0"/>
  <p:tag name="KSO_WM_UNIT_DIAGRAM_ISREFERUNIT" val="0"/>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UNIT_HIGHLIGHT" val="0"/>
  <p:tag name="KSO_WM_UNIT_COMPATIBLE" val="0"/>
  <p:tag name="KSO_WM_DIAGRAM_GROUP_CODE" val="l1-1"/>
  <p:tag name="KSO_WM_UNIT_ID" val="diagram20187731_2*l_i*1_50"/>
  <p:tag name="KSO_WM_TEMPLATE_CATEGORY" val="diagram"/>
  <p:tag name="KSO_WM_TEMPLATE_INDEX" val="20187731"/>
  <p:tag name="KSO_WM_UNIT_LAYERLEVEL" val="1_1"/>
  <p:tag name="KSO_WM_TAG_VERSION" val="1.0"/>
  <p:tag name="KSO_WM_BEAUTIFY_FLAG" val="#wm#"/>
  <p:tag name="KSO_WM_UNIT_TYPE" val="l_i"/>
  <p:tag name="KSO_WM_UNIT_INDEX" val="1_50"/>
  <p:tag name="KSO_WM_UNIT_DIAGRAM_ISNUMVISUAL" val="0"/>
  <p:tag name="KSO_WM_UNIT_DIAGRAM_ISREFERUNIT" val="0"/>
  <p:tag name="KSO_WM_UNIT_TEXT_FILL_FORE_SCHEMECOLOR_INDEX" val="13"/>
  <p:tag name="KSO_WM_UNIT_TEXT_FILL_TYPE" val="1"/>
  <p:tag name="KSO_WM_UNIT_USESOURCEFORMAT_APPLY" val="1"/>
</p:tagLst>
</file>

<file path=ppt/tags/tag625.xml><?xml version="1.0" encoding="utf-8"?>
<p:tagLst xmlns:p="http://schemas.openxmlformats.org/presentationml/2006/main">
  <p:tag name="KSO_WM_UNIT_HIGHLIGHT" val="0"/>
  <p:tag name="KSO_WM_UNIT_COMPATIBLE" val="0"/>
  <p:tag name="KSO_WM_DIAGRAM_GROUP_CODE" val="l1-1"/>
  <p:tag name="KSO_WM_UNIT_ID" val="diagram20187731_2*l_i*1_51"/>
  <p:tag name="KSO_WM_TEMPLATE_CATEGORY" val="diagram"/>
  <p:tag name="KSO_WM_TEMPLATE_INDEX" val="20187731"/>
  <p:tag name="KSO_WM_UNIT_LAYERLEVEL" val="1_1"/>
  <p:tag name="KSO_WM_TAG_VERSION" val="1.0"/>
  <p:tag name="KSO_WM_BEAUTIFY_FLAG" val="#wm#"/>
  <p:tag name="KSO_WM_UNIT_TYPE" val="l_i"/>
  <p:tag name="KSO_WM_UNIT_INDEX" val="1_51"/>
  <p:tag name="KSO_WM_UNIT_DIAGRAM_ISNUMVISUAL" val="0"/>
  <p:tag name="KSO_WM_UNIT_DIAGRAM_ISREFERUNIT" val="0"/>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UNIT_HIGHLIGHT" val="0"/>
  <p:tag name="KSO_WM_UNIT_COMPATIBLE" val="0"/>
  <p:tag name="KSO_WM_DIAGRAM_GROUP_CODE" val="l1-1"/>
  <p:tag name="KSO_WM_UNIT_ID" val="diagram20187731_2*l_i*1_52"/>
  <p:tag name="KSO_WM_TEMPLATE_CATEGORY" val="diagram"/>
  <p:tag name="KSO_WM_TEMPLATE_INDEX" val="20187731"/>
  <p:tag name="KSO_WM_UNIT_LAYERLEVEL" val="1_1"/>
  <p:tag name="KSO_WM_TAG_VERSION" val="1.0"/>
  <p:tag name="KSO_WM_BEAUTIFY_FLAG" val="#wm#"/>
  <p:tag name="KSO_WM_UNIT_TYPE" val="l_i"/>
  <p:tag name="KSO_WM_UNIT_INDEX" val="1_52"/>
  <p:tag name="KSO_WM_UNIT_DIAGRAM_ISNUMVISUAL" val="0"/>
  <p:tag name="KSO_WM_UNIT_DIAGRAM_ISREFERUNIT" val="0"/>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UNIT_HIGHLIGHT" val="0"/>
  <p:tag name="KSO_WM_UNIT_COMPATIBLE" val="0"/>
  <p:tag name="KSO_WM_DIAGRAM_GROUP_CODE" val="l1-1"/>
  <p:tag name="KSO_WM_UNIT_ID" val="diagram20187731_2*l_i*1_53"/>
  <p:tag name="KSO_WM_TEMPLATE_CATEGORY" val="diagram"/>
  <p:tag name="KSO_WM_TEMPLATE_INDEX" val="20187731"/>
  <p:tag name="KSO_WM_UNIT_LAYERLEVEL" val="1_1"/>
  <p:tag name="KSO_WM_TAG_VERSION" val="1.0"/>
  <p:tag name="KSO_WM_BEAUTIFY_FLAG" val="#wm#"/>
  <p:tag name="KSO_WM_UNIT_TYPE" val="l_i"/>
  <p:tag name="KSO_WM_UNIT_INDEX" val="1_53"/>
  <p:tag name="KSO_WM_UNIT_DIAGRAM_ISNUMVISUAL" val="0"/>
  <p:tag name="KSO_WM_UNIT_DIAGRAM_ISREFERUNIT" val="0"/>
  <p:tag name="KSO_WM_UNIT_TEXT_FILL_FORE_SCHEMECOLOR_INDEX" val="13"/>
  <p:tag name="KSO_WM_UNIT_TEXT_FILL_TYPE" val="1"/>
  <p:tag name="KSO_WM_UNIT_USESOURCEFORMAT_APPLY" val="1"/>
</p:tagLst>
</file>

<file path=ppt/tags/tag628.xml><?xml version="1.0" encoding="utf-8"?>
<p:tagLst xmlns:p="http://schemas.openxmlformats.org/presentationml/2006/main">
  <p:tag name="KSO_WM_UNIT_HIGHLIGHT" val="0"/>
  <p:tag name="KSO_WM_UNIT_COMPATIBLE" val="0"/>
  <p:tag name="KSO_WM_DIAGRAM_GROUP_CODE" val="l1-1"/>
  <p:tag name="KSO_WM_UNIT_ID" val="diagram20187731_2*l_i*1_54"/>
  <p:tag name="KSO_WM_TEMPLATE_CATEGORY" val="diagram"/>
  <p:tag name="KSO_WM_TEMPLATE_INDEX" val="20187731"/>
  <p:tag name="KSO_WM_UNIT_LAYERLEVEL" val="1_1"/>
  <p:tag name="KSO_WM_TAG_VERSION" val="1.0"/>
  <p:tag name="KSO_WM_BEAUTIFY_FLAG" val="#wm#"/>
  <p:tag name="KSO_WM_UNIT_TYPE" val="l_i"/>
  <p:tag name="KSO_WM_UNIT_INDEX" val="1_54"/>
  <p:tag name="KSO_WM_UNIT_DIAGRAM_ISNUMVISUAL" val="0"/>
  <p:tag name="KSO_WM_UNIT_DIAGRAM_ISREFERUNIT" val="0"/>
  <p:tag name="KSO_WM_UNIT_TEXT_FILL_FORE_SCHEMECOLOR_INDEX" val="13"/>
  <p:tag name="KSO_WM_UNIT_TEXT_FILL_TYPE" val="1"/>
  <p:tag name="KSO_WM_UNIT_USESOURCEFORMAT_APPLY" val="1"/>
</p:tagLst>
</file>

<file path=ppt/tags/tag629.xml><?xml version="1.0" encoding="utf-8"?>
<p:tagLst xmlns:p="http://schemas.openxmlformats.org/presentationml/2006/main">
  <p:tag name="KSO_WM_UNIT_HIGHLIGHT" val="0"/>
  <p:tag name="KSO_WM_UNIT_COMPATIBLE" val="0"/>
  <p:tag name="KSO_WM_DIAGRAM_GROUP_CODE" val="l1-1"/>
  <p:tag name="KSO_WM_UNIT_ID" val="diagram20187731_2*l_i*1_55"/>
  <p:tag name="KSO_WM_TEMPLATE_CATEGORY" val="diagram"/>
  <p:tag name="KSO_WM_TEMPLATE_INDEX" val="20187731"/>
  <p:tag name="KSO_WM_UNIT_LAYERLEVEL" val="1_1"/>
  <p:tag name="KSO_WM_TAG_VERSION" val="1.0"/>
  <p:tag name="KSO_WM_BEAUTIFY_FLAG" val="#wm#"/>
  <p:tag name="KSO_WM_UNIT_TYPE" val="l_i"/>
  <p:tag name="KSO_WM_UNIT_INDEX" val="1_55"/>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30.xml><?xml version="1.0" encoding="utf-8"?>
<p:tagLst xmlns:p="http://schemas.openxmlformats.org/presentationml/2006/main">
  <p:tag name="KSO_WM_UNIT_HIGHLIGHT" val="0"/>
  <p:tag name="KSO_WM_UNIT_COMPATIBLE" val="0"/>
  <p:tag name="KSO_WM_DIAGRAM_GROUP_CODE" val="l1-1"/>
  <p:tag name="KSO_WM_UNIT_ID" val="diagram20187731_2*l_i*1_56"/>
  <p:tag name="KSO_WM_TEMPLATE_CATEGORY" val="diagram"/>
  <p:tag name="KSO_WM_TEMPLATE_INDEX" val="20187731"/>
  <p:tag name="KSO_WM_UNIT_LAYERLEVEL" val="1_1"/>
  <p:tag name="KSO_WM_TAG_VERSION" val="1.0"/>
  <p:tag name="KSO_WM_BEAUTIFY_FLAG" val="#wm#"/>
  <p:tag name="KSO_WM_UNIT_TYPE" val="l_i"/>
  <p:tag name="KSO_WM_UNIT_INDEX" val="1_56"/>
  <p:tag name="KSO_WM_UNIT_DIAGRAM_ISNUMVISUAL" val="0"/>
  <p:tag name="KSO_WM_UNIT_DIAGRAM_ISREFERUNIT" val="0"/>
  <p:tag name="KSO_WM_UNIT_TEXT_FILL_FORE_SCHEMECOLOR_INDEX" val="13"/>
  <p:tag name="KSO_WM_UNIT_TEXT_FILL_TYPE" val="1"/>
  <p:tag name="KSO_WM_UNIT_USESOURCEFORMAT_APPLY" val="1"/>
</p:tagLst>
</file>

<file path=ppt/tags/tag631.xml><?xml version="1.0" encoding="utf-8"?>
<p:tagLst xmlns:p="http://schemas.openxmlformats.org/presentationml/2006/main">
  <p:tag name="KSO_WM_UNIT_HIGHLIGHT" val="0"/>
  <p:tag name="KSO_WM_UNIT_COMPATIBLE" val="0"/>
  <p:tag name="KSO_WM_DIAGRAM_GROUP_CODE" val="l1-1"/>
  <p:tag name="KSO_WM_UNIT_ID" val="diagram20187731_2*l_i*1_58"/>
  <p:tag name="KSO_WM_TEMPLATE_CATEGORY" val="diagram"/>
  <p:tag name="KSO_WM_TEMPLATE_INDEX" val="20187731"/>
  <p:tag name="KSO_WM_UNIT_LAYERLEVEL" val="1_1"/>
  <p:tag name="KSO_WM_TAG_VERSION" val="1.0"/>
  <p:tag name="KSO_WM_BEAUTIFY_FLAG" val="#wm#"/>
  <p:tag name="KSO_WM_UNIT_TYPE" val="l_i"/>
  <p:tag name="KSO_WM_UNIT_INDEX" val="1_58"/>
  <p:tag name="KSO_WM_UNIT_DIAGRAM_ISNUMVISUAL" val="0"/>
  <p:tag name="KSO_WM_UNIT_DIAGRAM_ISREFERUNIT" val="0"/>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UNIT_HIGHLIGHT" val="0"/>
  <p:tag name="KSO_WM_UNIT_COMPATIBLE" val="0"/>
  <p:tag name="KSO_WM_DIAGRAM_GROUP_CODE" val="l1-1"/>
  <p:tag name="KSO_WM_UNIT_ID" val="diagram20187731_2*l_i*1_59"/>
  <p:tag name="KSO_WM_TEMPLATE_CATEGORY" val="diagram"/>
  <p:tag name="KSO_WM_TEMPLATE_INDEX" val="20187731"/>
  <p:tag name="KSO_WM_UNIT_LAYERLEVEL" val="1_1"/>
  <p:tag name="KSO_WM_TAG_VERSION" val="1.0"/>
  <p:tag name="KSO_WM_BEAUTIFY_FLAG" val="#wm#"/>
  <p:tag name="KSO_WM_UNIT_TYPE" val="l_i"/>
  <p:tag name="KSO_WM_UNIT_INDEX" val="1_59"/>
  <p:tag name="KSO_WM_UNIT_DIAGRAM_ISNUMVISUAL" val="0"/>
  <p:tag name="KSO_WM_UNIT_DIAGRAM_ISREFERUNIT" val="0"/>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UNIT_HIGHLIGHT" val="0"/>
  <p:tag name="KSO_WM_UNIT_COMPATIBLE" val="0"/>
  <p:tag name="KSO_WM_DIAGRAM_GROUP_CODE" val="l1-1"/>
  <p:tag name="KSO_WM_UNIT_ID" val="diagram20187731_2*l_i*1_60"/>
  <p:tag name="KSO_WM_TEMPLATE_CATEGORY" val="diagram"/>
  <p:tag name="KSO_WM_TEMPLATE_INDEX" val="20187731"/>
  <p:tag name="KSO_WM_UNIT_LAYERLEVEL" val="1_1"/>
  <p:tag name="KSO_WM_TAG_VERSION" val="1.0"/>
  <p:tag name="KSO_WM_BEAUTIFY_FLAG" val="#wm#"/>
  <p:tag name="KSO_WM_UNIT_TYPE" val="l_i"/>
  <p:tag name="KSO_WM_UNIT_INDEX" val="1_60"/>
  <p:tag name="KSO_WM_UNIT_DIAGRAM_ISNUMVISUAL" val="0"/>
  <p:tag name="KSO_WM_UNIT_DIAGRAM_ISREFERUNIT" val="0"/>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UNIT_HIGHLIGHT" val="0"/>
  <p:tag name="KSO_WM_UNIT_COMPATIBLE" val="0"/>
  <p:tag name="KSO_WM_DIAGRAM_GROUP_CODE" val="l1-1"/>
  <p:tag name="KSO_WM_UNIT_ID" val="diagram20187731_2*l_i*1_61"/>
  <p:tag name="KSO_WM_TEMPLATE_CATEGORY" val="diagram"/>
  <p:tag name="KSO_WM_TEMPLATE_INDEX" val="20187731"/>
  <p:tag name="KSO_WM_UNIT_LAYERLEVEL" val="1_1"/>
  <p:tag name="KSO_WM_TAG_VERSION" val="1.0"/>
  <p:tag name="KSO_WM_BEAUTIFY_FLAG" val="#wm#"/>
  <p:tag name="KSO_WM_UNIT_TYPE" val="l_i"/>
  <p:tag name="KSO_WM_UNIT_INDEX" val="1_61"/>
  <p:tag name="KSO_WM_UNIT_DIAGRAM_ISNUMVISUAL" val="0"/>
  <p:tag name="KSO_WM_UNIT_DIAGRAM_ISREFERUNIT" val="0"/>
  <p:tag name="KSO_WM_UNIT_TEXT_FILL_FORE_SCHEMECOLOR_INDEX" val="13"/>
  <p:tag name="KSO_WM_UNIT_TEXT_FILL_TYPE" val="1"/>
  <p:tag name="KSO_WM_UNIT_USESOURCEFORMAT_APPLY" val="1"/>
</p:tagLst>
</file>

<file path=ppt/tags/tag635.xml><?xml version="1.0" encoding="utf-8"?>
<p:tagLst xmlns:p="http://schemas.openxmlformats.org/presentationml/2006/main">
  <p:tag name="KSO_WM_UNIT_HIGHLIGHT" val="0"/>
  <p:tag name="KSO_WM_UNIT_COMPATIBLE" val="0"/>
  <p:tag name="KSO_WM_DIAGRAM_GROUP_CODE" val="l1-1"/>
  <p:tag name="KSO_WM_UNIT_ID" val="diagram20187731_2*l_i*1_62"/>
  <p:tag name="KSO_WM_TEMPLATE_CATEGORY" val="diagram"/>
  <p:tag name="KSO_WM_TEMPLATE_INDEX" val="20187731"/>
  <p:tag name="KSO_WM_UNIT_LAYERLEVEL" val="1_1"/>
  <p:tag name="KSO_WM_TAG_VERSION" val="1.0"/>
  <p:tag name="KSO_WM_BEAUTIFY_FLAG" val="#wm#"/>
  <p:tag name="KSO_WM_UNIT_TYPE" val="l_i"/>
  <p:tag name="KSO_WM_UNIT_INDEX" val="1_62"/>
  <p:tag name="KSO_WM_UNIT_DIAGRAM_ISNUMVISUAL" val="0"/>
  <p:tag name="KSO_WM_UNIT_DIAGRAM_ISREFERUNIT" val="0"/>
  <p:tag name="KSO_WM_UNIT_TEXT_FILL_FORE_SCHEMECOLOR_INDEX" val="13"/>
  <p:tag name="KSO_WM_UNIT_TEXT_FILL_TYPE" val="1"/>
  <p:tag name="KSO_WM_UNIT_USESOURCEFORMAT_APPLY" val="1"/>
</p:tagLst>
</file>

<file path=ppt/tags/tag636.xml><?xml version="1.0" encoding="utf-8"?>
<p:tagLst xmlns:p="http://schemas.openxmlformats.org/presentationml/2006/main">
  <p:tag name="KSO_WM_UNIT_HIGHLIGHT" val="0"/>
  <p:tag name="KSO_WM_UNIT_COMPATIBLE" val="0"/>
  <p:tag name="KSO_WM_DIAGRAM_GROUP_CODE" val="l1-1"/>
  <p:tag name="KSO_WM_UNIT_ID" val="diagram20187731_2*l_i*1_63"/>
  <p:tag name="KSO_WM_TEMPLATE_CATEGORY" val="diagram"/>
  <p:tag name="KSO_WM_TEMPLATE_INDEX" val="20187731"/>
  <p:tag name="KSO_WM_UNIT_LAYERLEVEL" val="1_1"/>
  <p:tag name="KSO_WM_TAG_VERSION" val="1.0"/>
  <p:tag name="KSO_WM_BEAUTIFY_FLAG" val="#wm#"/>
  <p:tag name="KSO_WM_UNIT_TYPE" val="l_i"/>
  <p:tag name="KSO_WM_UNIT_INDEX" val="1_63"/>
  <p:tag name="KSO_WM_UNIT_DIAGRAM_ISNUMVISUAL" val="0"/>
  <p:tag name="KSO_WM_UNIT_DIAGRAM_ISREFERUNIT" val="0"/>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UNIT_HIGHLIGHT" val="0"/>
  <p:tag name="KSO_WM_UNIT_COMPATIBLE" val="0"/>
  <p:tag name="KSO_WM_DIAGRAM_GROUP_CODE" val="l1-1"/>
  <p:tag name="KSO_WM_UNIT_ID" val="diagram20187731_2*l_i*1_64"/>
  <p:tag name="KSO_WM_TEMPLATE_CATEGORY" val="diagram"/>
  <p:tag name="KSO_WM_TEMPLATE_INDEX" val="20187731"/>
  <p:tag name="KSO_WM_UNIT_LAYERLEVEL" val="1_1"/>
  <p:tag name="KSO_WM_TAG_VERSION" val="1.0"/>
  <p:tag name="KSO_WM_BEAUTIFY_FLAG" val="#wm#"/>
  <p:tag name="KSO_WM_UNIT_TYPE" val="l_i"/>
  <p:tag name="KSO_WM_UNIT_INDEX" val="1_64"/>
  <p:tag name="KSO_WM_UNIT_DIAGRAM_ISNUMVISUAL" val="0"/>
  <p:tag name="KSO_WM_UNIT_DIAGRAM_ISREFERUNIT" val="0"/>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UNIT_HIGHLIGHT" val="0"/>
  <p:tag name="KSO_WM_UNIT_COMPATIBLE" val="0"/>
  <p:tag name="KSO_WM_DIAGRAM_GROUP_CODE" val="l1-1"/>
  <p:tag name="KSO_WM_UNIT_ID" val="diagram20187731_2*l_i*1_65"/>
  <p:tag name="KSO_WM_TEMPLATE_CATEGORY" val="diagram"/>
  <p:tag name="KSO_WM_TEMPLATE_INDEX" val="20187731"/>
  <p:tag name="KSO_WM_UNIT_LAYERLEVEL" val="1_1"/>
  <p:tag name="KSO_WM_TAG_VERSION" val="1.0"/>
  <p:tag name="KSO_WM_BEAUTIFY_FLAG" val="#wm#"/>
  <p:tag name="KSO_WM_UNIT_TYPE" val="l_i"/>
  <p:tag name="KSO_WM_UNIT_INDEX" val="1_65"/>
  <p:tag name="KSO_WM_UNIT_DIAGRAM_ISNUMVISUAL" val="0"/>
  <p:tag name="KSO_WM_UNIT_DIAGRAM_ISREFERUNIT" val="0"/>
  <p:tag name="KSO_WM_UNIT_TEXT_FILL_FORE_SCHEMECOLOR_INDEX" val="13"/>
  <p:tag name="KSO_WM_UNIT_TEXT_FILL_TYPE" val="1"/>
  <p:tag name="KSO_WM_UNIT_USESOURCEFORMAT_APPLY" val="1"/>
</p:tagLst>
</file>

<file path=ppt/tags/tag639.xml><?xml version="1.0" encoding="utf-8"?>
<p:tagLst xmlns:p="http://schemas.openxmlformats.org/presentationml/2006/main">
  <p:tag name="KSO_WM_UNIT_HIGHLIGHT" val="0"/>
  <p:tag name="KSO_WM_UNIT_COMPATIBLE" val="0"/>
  <p:tag name="KSO_WM_DIAGRAM_GROUP_CODE" val="l1-1"/>
  <p:tag name="KSO_WM_UNIT_ID" val="diagram20187731_2*l_i*1_66"/>
  <p:tag name="KSO_WM_TEMPLATE_CATEGORY" val="diagram"/>
  <p:tag name="KSO_WM_TEMPLATE_INDEX" val="20187731"/>
  <p:tag name="KSO_WM_UNIT_LAYERLEVEL" val="1_1"/>
  <p:tag name="KSO_WM_TAG_VERSION" val="1.0"/>
  <p:tag name="KSO_WM_BEAUTIFY_FLAG" val="#wm#"/>
  <p:tag name="KSO_WM_UNIT_TYPE" val="l_i"/>
  <p:tag name="KSO_WM_UNIT_INDEX" val="1_66"/>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DIAGRAM_GROUP_CODE" val="l1-1"/>
  <p:tag name="KSO_WM_UNIT_ID" val="diagram20187731_2*l_i*1_67"/>
  <p:tag name="KSO_WM_TEMPLATE_CATEGORY" val="diagram"/>
  <p:tag name="KSO_WM_TEMPLATE_INDEX" val="20187731"/>
  <p:tag name="KSO_WM_UNIT_LAYERLEVEL" val="1_1"/>
  <p:tag name="KSO_WM_TAG_VERSION" val="1.0"/>
  <p:tag name="KSO_WM_BEAUTIFY_FLAG" val="#wm#"/>
  <p:tag name="KSO_WM_UNIT_TYPE" val="l_i"/>
  <p:tag name="KSO_WM_UNIT_INDEX" val="1_67"/>
  <p:tag name="KSO_WM_UNIT_DIAGRAM_ISNUMVISUAL" val="0"/>
  <p:tag name="KSO_WM_UNIT_DIAGRAM_ISREFERUNIT" val="0"/>
  <p:tag name="KSO_WM_UNIT_TEXT_FILL_FORE_SCHEMECOLOR_INDEX" val="13"/>
  <p:tag name="KSO_WM_UNIT_TEXT_FILL_TYPE" val="1"/>
  <p:tag name="KSO_WM_UNIT_USESOURCEFORMAT_APPLY" val="1"/>
</p:tagLst>
</file>

<file path=ppt/tags/tag641.xml><?xml version="1.0" encoding="utf-8"?>
<p:tagLst xmlns:p="http://schemas.openxmlformats.org/presentationml/2006/main">
  <p:tag name="KSO_WM_UNIT_HIGHLIGHT" val="0"/>
  <p:tag name="KSO_WM_UNIT_COMPATIBLE" val="0"/>
  <p:tag name="KSO_WM_DIAGRAM_GROUP_CODE" val="l1-1"/>
  <p:tag name="KSO_WM_UNIT_ID" val="diagram20187731_2*l_i*1_69"/>
  <p:tag name="KSO_WM_TEMPLATE_CATEGORY" val="diagram"/>
  <p:tag name="KSO_WM_TEMPLATE_INDEX" val="20187731"/>
  <p:tag name="KSO_WM_UNIT_LAYERLEVEL" val="1_1"/>
  <p:tag name="KSO_WM_TAG_VERSION" val="1.0"/>
  <p:tag name="KSO_WM_BEAUTIFY_FLAG" val="#wm#"/>
  <p:tag name="KSO_WM_UNIT_TYPE" val="l_i"/>
  <p:tag name="KSO_WM_UNIT_INDEX" val="1_69"/>
  <p:tag name="KSO_WM_UNIT_DIAGRAM_ISNUMVISUAL" val="0"/>
  <p:tag name="KSO_WM_UNIT_DIAGRAM_ISREFERUNIT" val="0"/>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UNIT_HIGHLIGHT" val="0"/>
  <p:tag name="KSO_WM_UNIT_COMPATIBLE" val="0"/>
  <p:tag name="KSO_WM_DIAGRAM_GROUP_CODE" val="l1-1"/>
  <p:tag name="KSO_WM_UNIT_ID" val="diagram20187731_2*l_i*1_70"/>
  <p:tag name="KSO_WM_TEMPLATE_CATEGORY" val="diagram"/>
  <p:tag name="KSO_WM_TEMPLATE_INDEX" val="20187731"/>
  <p:tag name="KSO_WM_UNIT_LAYERLEVEL" val="1_1"/>
  <p:tag name="KSO_WM_TAG_VERSION" val="1.0"/>
  <p:tag name="KSO_WM_BEAUTIFY_FLAG" val="#wm#"/>
  <p:tag name="KSO_WM_UNIT_TYPE" val="l_i"/>
  <p:tag name="KSO_WM_UNIT_INDEX" val="1_70"/>
  <p:tag name="KSO_WM_UNIT_DIAGRAM_ISNUMVISUAL" val="0"/>
  <p:tag name="KSO_WM_UNIT_DIAGRAM_ISREFERUNIT" val="0"/>
  <p:tag name="KSO_WM_UNIT_TEXT_FILL_FORE_SCHEMECOLOR_INDEX" val="13"/>
  <p:tag name="KSO_WM_UNIT_TEXT_FILL_TYPE" val="1"/>
  <p:tag name="KSO_WM_UNIT_USESOURCEFORMAT_APPLY" val="1"/>
</p:tagLst>
</file>

<file path=ppt/tags/tag643.xml><?xml version="1.0" encoding="utf-8"?>
<p:tagLst xmlns:p="http://schemas.openxmlformats.org/presentationml/2006/main">
  <p:tag name="KSO_WM_UNIT_HIGHLIGHT" val="0"/>
  <p:tag name="KSO_WM_UNIT_COMPATIBLE" val="0"/>
  <p:tag name="KSO_WM_DIAGRAM_GROUP_CODE" val="l1-1"/>
  <p:tag name="KSO_WM_UNIT_ID" val="diagram20187731_2*l_i*1_71"/>
  <p:tag name="KSO_WM_TEMPLATE_CATEGORY" val="diagram"/>
  <p:tag name="KSO_WM_TEMPLATE_INDEX" val="20187731"/>
  <p:tag name="KSO_WM_UNIT_LAYERLEVEL" val="1_1"/>
  <p:tag name="KSO_WM_TAG_VERSION" val="1.0"/>
  <p:tag name="KSO_WM_BEAUTIFY_FLAG" val="#wm#"/>
  <p:tag name="KSO_WM_UNIT_TYPE" val="l_i"/>
  <p:tag name="KSO_WM_UNIT_INDEX" val="1_71"/>
  <p:tag name="KSO_WM_UNIT_DIAGRAM_ISNUMVISUAL" val="0"/>
  <p:tag name="KSO_WM_UNIT_DIAGRAM_ISREFERUNIT" val="0"/>
  <p:tag name="KSO_WM_UNIT_TEXT_FILL_FORE_SCHEMECOLOR_INDEX" val="13"/>
  <p:tag name="KSO_WM_UNIT_TEXT_FILL_TYPE" val="1"/>
  <p:tag name="KSO_WM_UNIT_USESOURCEFORMAT_APPLY" val="1"/>
</p:tagLst>
</file>

<file path=ppt/tags/tag644.xml><?xml version="1.0" encoding="utf-8"?>
<p:tagLst xmlns:p="http://schemas.openxmlformats.org/presentationml/2006/main">
  <p:tag name="KSO_WM_UNIT_HIGHLIGHT" val="0"/>
  <p:tag name="KSO_WM_UNIT_COMPATIBLE" val="0"/>
  <p:tag name="KSO_WM_DIAGRAM_GROUP_CODE" val="l1-1"/>
  <p:tag name="KSO_WM_UNIT_ID" val="diagram20187731_2*l_i*1_72"/>
  <p:tag name="KSO_WM_TEMPLATE_CATEGORY" val="diagram"/>
  <p:tag name="KSO_WM_TEMPLATE_INDEX" val="20187731"/>
  <p:tag name="KSO_WM_UNIT_LAYERLEVEL" val="1_1"/>
  <p:tag name="KSO_WM_TAG_VERSION" val="1.0"/>
  <p:tag name="KSO_WM_BEAUTIFY_FLAG" val="#wm#"/>
  <p:tag name="KSO_WM_UNIT_TYPE" val="l_i"/>
  <p:tag name="KSO_WM_UNIT_INDEX" val="1_72"/>
  <p:tag name="KSO_WM_UNIT_DIAGRAM_ISNUMVISUAL" val="0"/>
  <p:tag name="KSO_WM_UNIT_DIAGRAM_ISREFERUNIT" val="0"/>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UNIT_HIGHLIGHT" val="0"/>
  <p:tag name="KSO_WM_UNIT_COMPATIBLE" val="0"/>
  <p:tag name="KSO_WM_DIAGRAM_GROUP_CODE" val="l1-1"/>
  <p:tag name="KSO_WM_UNIT_ID" val="diagram20187731_2*l_i*1_73"/>
  <p:tag name="KSO_WM_TEMPLATE_CATEGORY" val="diagram"/>
  <p:tag name="KSO_WM_TEMPLATE_INDEX" val="20187731"/>
  <p:tag name="KSO_WM_UNIT_LAYERLEVEL" val="1_1"/>
  <p:tag name="KSO_WM_TAG_VERSION" val="1.0"/>
  <p:tag name="KSO_WM_BEAUTIFY_FLAG" val="#wm#"/>
  <p:tag name="KSO_WM_UNIT_TYPE" val="l_i"/>
  <p:tag name="KSO_WM_UNIT_INDEX" val="1_73"/>
  <p:tag name="KSO_WM_UNIT_DIAGRAM_ISNUMVISUAL" val="0"/>
  <p:tag name="KSO_WM_UNIT_DIAGRAM_ISREFERUNIT" val="0"/>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UNIT_HIGHLIGHT" val="0"/>
  <p:tag name="KSO_WM_UNIT_COMPATIBLE" val="0"/>
  <p:tag name="KSO_WM_DIAGRAM_GROUP_CODE" val="l1-1"/>
  <p:tag name="KSO_WM_UNIT_ID" val="diagram20187731_2*l_i*1_74"/>
  <p:tag name="KSO_WM_TEMPLATE_CATEGORY" val="diagram"/>
  <p:tag name="KSO_WM_TEMPLATE_INDEX" val="20187731"/>
  <p:tag name="KSO_WM_UNIT_LAYERLEVEL" val="1_1"/>
  <p:tag name="KSO_WM_TAG_VERSION" val="1.0"/>
  <p:tag name="KSO_WM_BEAUTIFY_FLAG" val="#wm#"/>
  <p:tag name="KSO_WM_UNIT_TYPE" val="l_i"/>
  <p:tag name="KSO_WM_UNIT_INDEX" val="1_74"/>
  <p:tag name="KSO_WM_UNIT_DIAGRAM_ISNUMVISUAL" val="0"/>
  <p:tag name="KSO_WM_UNIT_DIAGRAM_ISREFERUNIT" val="0"/>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UNIT_HIGHLIGHT" val="0"/>
  <p:tag name="KSO_WM_UNIT_COMPATIBLE" val="0"/>
  <p:tag name="KSO_WM_DIAGRAM_GROUP_CODE" val="l1-1"/>
  <p:tag name="KSO_WM_UNIT_ID" val="diagram20187731_2*l_i*1_75"/>
  <p:tag name="KSO_WM_TEMPLATE_CATEGORY" val="diagram"/>
  <p:tag name="KSO_WM_TEMPLATE_INDEX" val="20187731"/>
  <p:tag name="KSO_WM_UNIT_LAYERLEVEL" val="1_1"/>
  <p:tag name="KSO_WM_TAG_VERSION" val="1.0"/>
  <p:tag name="KSO_WM_BEAUTIFY_FLAG" val="#wm#"/>
  <p:tag name="KSO_WM_UNIT_TYPE" val="l_i"/>
  <p:tag name="KSO_WM_UNIT_INDEX" val="1_75"/>
  <p:tag name="KSO_WM_UNIT_DIAGRAM_ISNUMVISUAL" val="0"/>
  <p:tag name="KSO_WM_UNIT_DIAGRAM_ISREFERUNIT" val="0"/>
  <p:tag name="KSO_WM_UNIT_TEXT_FILL_FORE_SCHEMECOLOR_INDEX" val="13"/>
  <p:tag name="KSO_WM_UNIT_TEXT_FILL_TYPE" val="1"/>
  <p:tag name="KSO_WM_UNIT_USESOURCEFORMAT_APPLY" val="1"/>
</p:tagLst>
</file>

<file path=ppt/tags/tag648.xml><?xml version="1.0" encoding="utf-8"?>
<p:tagLst xmlns:p="http://schemas.openxmlformats.org/presentationml/2006/main">
  <p:tag name="KSO_WM_UNIT_HIGHLIGHT" val="0"/>
  <p:tag name="KSO_WM_UNIT_COMPATIBLE" val="0"/>
  <p:tag name="KSO_WM_DIAGRAM_GROUP_CODE" val="l1-1"/>
  <p:tag name="KSO_WM_UNIT_ID" val="diagram20187731_2*l_i*1_76"/>
  <p:tag name="KSO_WM_TEMPLATE_CATEGORY" val="diagram"/>
  <p:tag name="KSO_WM_TEMPLATE_INDEX" val="20187731"/>
  <p:tag name="KSO_WM_UNIT_LAYERLEVEL" val="1_1"/>
  <p:tag name="KSO_WM_TAG_VERSION" val="1.0"/>
  <p:tag name="KSO_WM_BEAUTIFY_FLAG" val="#wm#"/>
  <p:tag name="KSO_WM_UNIT_TYPE" val="l_i"/>
  <p:tag name="KSO_WM_UNIT_INDEX" val="1_76"/>
  <p:tag name="KSO_WM_UNIT_DIAGRAM_ISNUMVISUAL" val="0"/>
  <p:tag name="KSO_WM_UNIT_DIAGRAM_ISREFERUNIT" val="0"/>
  <p:tag name="KSO_WM_UNIT_TEXT_FILL_FORE_SCHEMECOLOR_INDEX" val="13"/>
  <p:tag name="KSO_WM_UNIT_TEXT_FILL_TYPE" val="1"/>
  <p:tag name="KSO_WM_UNIT_USESOURCEFORMAT_APPLY" val="1"/>
</p:tagLst>
</file>

<file path=ppt/tags/tag649.xml><?xml version="1.0" encoding="utf-8"?>
<p:tagLst xmlns:p="http://schemas.openxmlformats.org/presentationml/2006/main">
  <p:tag name="KSO_WM_UNIT_HIGHLIGHT" val="0"/>
  <p:tag name="KSO_WM_UNIT_COMPATIBLE" val="0"/>
  <p:tag name="KSO_WM_DIAGRAM_GROUP_CODE" val="l1-1"/>
  <p:tag name="KSO_WM_UNIT_ID" val="diagram20187731_2*l_i*1_77"/>
  <p:tag name="KSO_WM_TEMPLATE_CATEGORY" val="diagram"/>
  <p:tag name="KSO_WM_TEMPLATE_INDEX" val="20187731"/>
  <p:tag name="KSO_WM_UNIT_LAYERLEVEL" val="1_1"/>
  <p:tag name="KSO_WM_TAG_VERSION" val="1.0"/>
  <p:tag name="KSO_WM_BEAUTIFY_FLAG" val="#wm#"/>
  <p:tag name="KSO_WM_UNIT_TYPE" val="l_i"/>
  <p:tag name="KSO_WM_UNIT_INDEX" val="1_77"/>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DIAGRAM_GROUP_CODE" val="l1-1"/>
  <p:tag name="KSO_WM_UNIT_ID" val="diagram20187731_2*l_i*1_78"/>
  <p:tag name="KSO_WM_TEMPLATE_CATEGORY" val="diagram"/>
  <p:tag name="KSO_WM_TEMPLATE_INDEX" val="20187731"/>
  <p:tag name="KSO_WM_UNIT_LAYERLEVEL" val="1_1"/>
  <p:tag name="KSO_WM_TAG_VERSION" val="1.0"/>
  <p:tag name="KSO_WM_BEAUTIFY_FLAG" val="#wm#"/>
  <p:tag name="KSO_WM_UNIT_TYPE" val="l_i"/>
  <p:tag name="KSO_WM_UNIT_INDEX" val="1_78"/>
  <p:tag name="KSO_WM_UNIT_DIAGRAM_ISNUMVISUAL" val="0"/>
  <p:tag name="KSO_WM_UNIT_DIAGRAM_ISREFERUNIT" val="0"/>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UNIT_HIGHLIGHT" val="0"/>
  <p:tag name="KSO_WM_UNIT_COMPATIBLE" val="0"/>
  <p:tag name="KSO_WM_DIAGRAM_GROUP_CODE" val="l1-1"/>
  <p:tag name="KSO_WM_UNIT_ID" val="diagram20187731_2*l_i*1_80"/>
  <p:tag name="KSO_WM_TEMPLATE_CATEGORY" val="diagram"/>
  <p:tag name="KSO_WM_TEMPLATE_INDEX" val="20187731"/>
  <p:tag name="KSO_WM_UNIT_LAYERLEVEL" val="1_1"/>
  <p:tag name="KSO_WM_TAG_VERSION" val="1.0"/>
  <p:tag name="KSO_WM_BEAUTIFY_FLAG" val="#wm#"/>
  <p:tag name="KSO_WM_UNIT_TYPE" val="l_i"/>
  <p:tag name="KSO_WM_UNIT_INDEX" val="1_80"/>
  <p:tag name="KSO_WM_UNIT_DIAGRAM_ISNUMVISUAL" val="0"/>
  <p:tag name="KSO_WM_UNIT_DIAGRAM_ISREFERUNIT" val="0"/>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UNIT_HIGHLIGHT" val="0"/>
  <p:tag name="KSO_WM_UNIT_COMPATIBLE" val="0"/>
  <p:tag name="KSO_WM_DIAGRAM_GROUP_CODE" val="l1-1"/>
  <p:tag name="KSO_WM_UNIT_ID" val="diagram20187731_2*l_i*1_81"/>
  <p:tag name="KSO_WM_TEMPLATE_CATEGORY" val="diagram"/>
  <p:tag name="KSO_WM_TEMPLATE_INDEX" val="20187731"/>
  <p:tag name="KSO_WM_UNIT_LAYERLEVEL" val="1_1"/>
  <p:tag name="KSO_WM_TAG_VERSION" val="1.0"/>
  <p:tag name="KSO_WM_BEAUTIFY_FLAG" val="#wm#"/>
  <p:tag name="KSO_WM_UNIT_TYPE" val="l_i"/>
  <p:tag name="KSO_WM_UNIT_INDEX" val="1_81"/>
  <p:tag name="KSO_WM_UNIT_DIAGRAM_ISNUMVISUAL" val="0"/>
  <p:tag name="KSO_WM_UNIT_DIAGRAM_ISREFERUNIT" val="0"/>
  <p:tag name="KSO_WM_UNIT_TEXT_FILL_FORE_SCHEMECOLOR_INDEX" val="13"/>
  <p:tag name="KSO_WM_UNIT_TEXT_FILL_TYPE" val="1"/>
  <p:tag name="KSO_WM_UNIT_USESOURCEFORMAT_APPLY" val="1"/>
</p:tagLst>
</file>

<file path=ppt/tags/tag653.xml><?xml version="1.0" encoding="utf-8"?>
<p:tagLst xmlns:p="http://schemas.openxmlformats.org/presentationml/2006/main">
  <p:tag name="KSO_WM_UNIT_HIGHLIGHT" val="0"/>
  <p:tag name="KSO_WM_UNIT_COMPATIBLE" val="0"/>
  <p:tag name="KSO_WM_DIAGRAM_GROUP_CODE" val="l1-1"/>
  <p:tag name="KSO_WM_UNIT_ID" val="diagram20187731_2*l_i*1_82"/>
  <p:tag name="KSO_WM_TEMPLATE_CATEGORY" val="diagram"/>
  <p:tag name="KSO_WM_TEMPLATE_INDEX" val="20187731"/>
  <p:tag name="KSO_WM_UNIT_LAYERLEVEL" val="1_1"/>
  <p:tag name="KSO_WM_TAG_VERSION" val="1.0"/>
  <p:tag name="KSO_WM_BEAUTIFY_FLAG" val="#wm#"/>
  <p:tag name="KSO_WM_UNIT_TYPE" val="l_i"/>
  <p:tag name="KSO_WM_UNIT_INDEX" val="1_82"/>
  <p:tag name="KSO_WM_UNIT_DIAGRAM_ISNUMVISUAL" val="0"/>
  <p:tag name="KSO_WM_UNIT_DIAGRAM_ISREFERUNIT" val="0"/>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UNIT_HIGHLIGHT" val="0"/>
  <p:tag name="KSO_WM_UNIT_COMPATIBLE" val="0"/>
  <p:tag name="KSO_WM_DIAGRAM_GROUP_CODE" val="l1-1"/>
  <p:tag name="KSO_WM_UNIT_ID" val="diagram20187731_2*l_i*1_83"/>
  <p:tag name="KSO_WM_TEMPLATE_CATEGORY" val="diagram"/>
  <p:tag name="KSO_WM_TEMPLATE_INDEX" val="20187731"/>
  <p:tag name="KSO_WM_UNIT_LAYERLEVEL" val="1_1"/>
  <p:tag name="KSO_WM_TAG_VERSION" val="1.0"/>
  <p:tag name="KSO_WM_BEAUTIFY_FLAG" val="#wm#"/>
  <p:tag name="KSO_WM_UNIT_TYPE" val="l_i"/>
  <p:tag name="KSO_WM_UNIT_INDEX" val="1_83"/>
  <p:tag name="KSO_WM_UNIT_DIAGRAM_ISNUMVISUAL" val="0"/>
  <p:tag name="KSO_WM_UNIT_DIAGRAM_ISREFERUNIT" val="0"/>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UNIT_HIGHLIGHT" val="0"/>
  <p:tag name="KSO_WM_UNIT_COMPATIBLE" val="0"/>
  <p:tag name="KSO_WM_DIAGRAM_GROUP_CODE" val="l1-1"/>
  <p:tag name="KSO_WM_UNIT_ID" val="diagram20187731_2*l_i*1_84"/>
  <p:tag name="KSO_WM_TEMPLATE_CATEGORY" val="diagram"/>
  <p:tag name="KSO_WM_TEMPLATE_INDEX" val="20187731"/>
  <p:tag name="KSO_WM_UNIT_LAYERLEVEL" val="1_1"/>
  <p:tag name="KSO_WM_TAG_VERSION" val="1.0"/>
  <p:tag name="KSO_WM_BEAUTIFY_FLAG" val="#wm#"/>
  <p:tag name="KSO_WM_UNIT_TYPE" val="l_i"/>
  <p:tag name="KSO_WM_UNIT_INDEX" val="1_84"/>
  <p:tag name="KSO_WM_UNIT_DIAGRAM_ISNUMVISUAL" val="0"/>
  <p:tag name="KSO_WM_UNIT_DIAGRAM_ISREFERUNIT" val="0"/>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UNIT_HIGHLIGHT" val="0"/>
  <p:tag name="KSO_WM_UNIT_COMPATIBLE" val="0"/>
  <p:tag name="KSO_WM_DIAGRAM_GROUP_CODE" val="l1-1"/>
  <p:tag name="KSO_WM_UNIT_ID" val="diagram20187731_2*l_i*1_85"/>
  <p:tag name="KSO_WM_TEMPLATE_CATEGORY" val="diagram"/>
  <p:tag name="KSO_WM_TEMPLATE_INDEX" val="20187731"/>
  <p:tag name="KSO_WM_UNIT_LAYERLEVEL" val="1_1"/>
  <p:tag name="KSO_WM_TAG_VERSION" val="1.0"/>
  <p:tag name="KSO_WM_BEAUTIFY_FLAG" val="#wm#"/>
  <p:tag name="KSO_WM_UNIT_TYPE" val="l_i"/>
  <p:tag name="KSO_WM_UNIT_INDEX" val="1_85"/>
  <p:tag name="KSO_WM_UNIT_DIAGRAM_ISNUMVISUAL" val="0"/>
  <p:tag name="KSO_WM_UNIT_DIAGRAM_ISREFERUNIT" val="0"/>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DIAGRAM_GROUP_CODE" val="l1-1"/>
  <p:tag name="KSO_WM_UNIT_ID" val="diagram20187731_2*l_i*1_86"/>
  <p:tag name="KSO_WM_TEMPLATE_CATEGORY" val="diagram"/>
  <p:tag name="KSO_WM_TEMPLATE_INDEX" val="20187731"/>
  <p:tag name="KSO_WM_UNIT_LAYERLEVEL" val="1_1"/>
  <p:tag name="KSO_WM_TAG_VERSION" val="1.0"/>
  <p:tag name="KSO_WM_BEAUTIFY_FLAG" val="#wm#"/>
  <p:tag name="KSO_WM_UNIT_TYPE" val="l_i"/>
  <p:tag name="KSO_WM_UNIT_INDEX" val="1_86"/>
  <p:tag name="KSO_WM_UNIT_DIAGRAM_ISNUMVISUAL" val="0"/>
  <p:tag name="KSO_WM_UNIT_DIAGRAM_ISREFERUNIT" val="0"/>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UNIT_HIGHLIGHT" val="0"/>
  <p:tag name="KSO_WM_UNIT_COMPATIBLE" val="0"/>
  <p:tag name="KSO_WM_DIAGRAM_GROUP_CODE" val="l1-1"/>
  <p:tag name="KSO_WM_UNIT_ID" val="diagram20187731_2*l_i*1_87"/>
  <p:tag name="KSO_WM_TEMPLATE_CATEGORY" val="diagram"/>
  <p:tag name="KSO_WM_TEMPLATE_INDEX" val="20187731"/>
  <p:tag name="KSO_WM_UNIT_LAYERLEVEL" val="1_1"/>
  <p:tag name="KSO_WM_TAG_VERSION" val="1.0"/>
  <p:tag name="KSO_WM_BEAUTIFY_FLAG" val="#wm#"/>
  <p:tag name="KSO_WM_UNIT_TYPE" val="l_i"/>
  <p:tag name="KSO_WM_UNIT_INDEX" val="1_87"/>
  <p:tag name="KSO_WM_UNIT_DIAGRAM_ISNUMVISUAL" val="0"/>
  <p:tag name="KSO_WM_UNIT_DIAGRAM_ISREFERUNIT" val="0"/>
  <p:tag name="KSO_WM_UNIT_TEXT_FILL_FORE_SCHEMECOLOR_INDEX" val="13"/>
  <p:tag name="KSO_WM_UNIT_TEXT_FILL_TYPE" val="1"/>
  <p:tag name="KSO_WM_UNIT_USESOURCEFORMAT_APPLY" val="1"/>
</p:tagLst>
</file>

<file path=ppt/tags/tag659.xml><?xml version="1.0" encoding="utf-8"?>
<p:tagLst xmlns:p="http://schemas.openxmlformats.org/presentationml/2006/main">
  <p:tag name="KSO_WM_UNIT_HIGHLIGHT" val="0"/>
  <p:tag name="KSO_WM_UNIT_COMPATIBLE" val="0"/>
  <p:tag name="KSO_WM_DIAGRAM_GROUP_CODE" val="l1-1"/>
  <p:tag name="KSO_WM_UNIT_ID" val="diagram20187731_2*l_i*1_88"/>
  <p:tag name="KSO_WM_TEMPLATE_CATEGORY" val="diagram"/>
  <p:tag name="KSO_WM_TEMPLATE_INDEX" val="20187731"/>
  <p:tag name="KSO_WM_UNIT_LAYERLEVEL" val="1_1"/>
  <p:tag name="KSO_WM_TAG_VERSION" val="1.0"/>
  <p:tag name="KSO_WM_BEAUTIFY_FLAG" val="#wm#"/>
  <p:tag name="KSO_WM_UNIT_TYPE" val="l_i"/>
  <p:tag name="KSO_WM_UNIT_INDEX" val="1_88"/>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DIAGRAM_GROUP_CODE" val="l1-1"/>
  <p:tag name="KSO_WM_UNIT_ID" val="diagram20187731_2*l_i*1_89"/>
  <p:tag name="KSO_WM_TEMPLATE_CATEGORY" val="diagram"/>
  <p:tag name="KSO_WM_TEMPLATE_INDEX" val="20187731"/>
  <p:tag name="KSO_WM_UNIT_LAYERLEVEL" val="1_1"/>
  <p:tag name="KSO_WM_TAG_VERSION" val="1.0"/>
  <p:tag name="KSO_WM_BEAUTIFY_FLAG" val="#wm#"/>
  <p:tag name="KSO_WM_UNIT_TYPE" val="l_i"/>
  <p:tag name="KSO_WM_UNIT_INDEX" val="1_89"/>
  <p:tag name="KSO_WM_UNIT_DIAGRAM_ISNUMVISUAL" val="0"/>
  <p:tag name="KSO_WM_UNIT_DIAGRAM_ISREFERUNIT" val="0"/>
  <p:tag name="KSO_WM_UNIT_TEXT_FILL_FORE_SCHEMECOLOR_INDEX" val="13"/>
  <p:tag name="KSO_WM_UNIT_TEX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DIAGRAM_GROUP_CODE" val="l1-1"/>
  <p:tag name="KSO_WM_UNIT_ID" val="diagram20187731_2*l_i*1_91"/>
  <p:tag name="KSO_WM_TEMPLATE_CATEGORY" val="diagram"/>
  <p:tag name="KSO_WM_TEMPLATE_INDEX" val="20187731"/>
  <p:tag name="KSO_WM_UNIT_LAYERLEVEL" val="1_1"/>
  <p:tag name="KSO_WM_TAG_VERSION" val="1.0"/>
  <p:tag name="KSO_WM_BEAUTIFY_FLAG" val="#wm#"/>
  <p:tag name="KSO_WM_UNIT_TYPE" val="l_i"/>
  <p:tag name="KSO_WM_UNIT_INDEX" val="1_91"/>
  <p:tag name="KSO_WM_UNIT_DIAGRAM_ISNUMVISUAL" val="0"/>
  <p:tag name="KSO_WM_UNIT_DIAGRAM_ISREFERUNIT" val="0"/>
  <p:tag name="KSO_WM_UNIT_TEXT_FILL_FORE_SCHEMECOLOR_INDEX" val="13"/>
  <p:tag name="KSO_WM_UNIT_TEXT_FILL_TYPE" val="1"/>
  <p:tag name="KSO_WM_UNIT_USESOURCEFORMAT_APPLY" val="1"/>
</p:tagLst>
</file>

<file path=ppt/tags/tag662.xml><?xml version="1.0" encoding="utf-8"?>
<p:tagLst xmlns:p="http://schemas.openxmlformats.org/presentationml/2006/main">
  <p:tag name="KSO_WM_UNIT_HIGHLIGHT" val="0"/>
  <p:tag name="KSO_WM_UNIT_COMPATIBLE" val="0"/>
  <p:tag name="KSO_WM_DIAGRAM_GROUP_CODE" val="l1-1"/>
  <p:tag name="KSO_WM_UNIT_ID" val="diagram20187731_2*l_i*1_92"/>
  <p:tag name="KSO_WM_TEMPLATE_CATEGORY" val="diagram"/>
  <p:tag name="KSO_WM_TEMPLATE_INDEX" val="20187731"/>
  <p:tag name="KSO_WM_UNIT_LAYERLEVEL" val="1_1"/>
  <p:tag name="KSO_WM_TAG_VERSION" val="1.0"/>
  <p:tag name="KSO_WM_BEAUTIFY_FLAG" val="#wm#"/>
  <p:tag name="KSO_WM_UNIT_TYPE" val="l_i"/>
  <p:tag name="KSO_WM_UNIT_INDEX" val="1_92"/>
  <p:tag name="KSO_WM_UNIT_DIAGRAM_ISNUMVISUAL" val="0"/>
  <p:tag name="KSO_WM_UNIT_DIAGRAM_ISREFERUNIT" val="0"/>
  <p:tag name="KSO_WM_UNIT_TEXT_FILL_FORE_SCHEMECOLOR_INDEX" val="13"/>
  <p:tag name="KSO_WM_UNIT_TEXT_FILL_TYPE" val="1"/>
  <p:tag name="KSO_WM_UNIT_USESOURCEFORMAT_APPLY" val="1"/>
</p:tagLst>
</file>

<file path=ppt/tags/tag663.xml><?xml version="1.0" encoding="utf-8"?>
<p:tagLst xmlns:p="http://schemas.openxmlformats.org/presentationml/2006/main">
  <p:tag name="KSO_WM_UNIT_HIGHLIGHT" val="0"/>
  <p:tag name="KSO_WM_UNIT_COMPATIBLE" val="0"/>
  <p:tag name="KSO_WM_DIAGRAM_GROUP_CODE" val="l1-1"/>
  <p:tag name="KSO_WM_UNIT_ID" val="diagram20187731_2*l_i*1_93"/>
  <p:tag name="KSO_WM_TEMPLATE_CATEGORY" val="diagram"/>
  <p:tag name="KSO_WM_TEMPLATE_INDEX" val="20187731"/>
  <p:tag name="KSO_WM_UNIT_LAYERLEVEL" val="1_1"/>
  <p:tag name="KSO_WM_TAG_VERSION" val="1.0"/>
  <p:tag name="KSO_WM_BEAUTIFY_FLAG" val="#wm#"/>
  <p:tag name="KSO_WM_UNIT_TYPE" val="l_i"/>
  <p:tag name="KSO_WM_UNIT_INDEX" val="1_93"/>
  <p:tag name="KSO_WM_UNIT_DIAGRAM_ISNUMVISUAL" val="0"/>
  <p:tag name="KSO_WM_UNIT_DIAGRAM_ISREFERUNIT" val="0"/>
  <p:tag name="KSO_WM_UNIT_TEXT_FILL_FORE_SCHEMECOLOR_INDEX" val="13"/>
  <p:tag name="KSO_WM_UNIT_TEXT_FILL_TYPE" val="1"/>
  <p:tag name="KSO_WM_UNIT_USESOURCEFORMAT_APPLY" val="1"/>
</p:tagLst>
</file>

<file path=ppt/tags/tag664.xml><?xml version="1.0" encoding="utf-8"?>
<p:tagLst xmlns:p="http://schemas.openxmlformats.org/presentationml/2006/main">
  <p:tag name="KSO_WM_UNIT_HIGHLIGHT" val="0"/>
  <p:tag name="KSO_WM_UNIT_COMPATIBLE" val="0"/>
  <p:tag name="KSO_WM_DIAGRAM_GROUP_CODE" val="l1-1"/>
  <p:tag name="KSO_WM_UNIT_ID" val="diagram20187731_2*l_i*1_94"/>
  <p:tag name="KSO_WM_TEMPLATE_CATEGORY" val="diagram"/>
  <p:tag name="KSO_WM_TEMPLATE_INDEX" val="20187731"/>
  <p:tag name="KSO_WM_UNIT_LAYERLEVEL" val="1_1"/>
  <p:tag name="KSO_WM_TAG_VERSION" val="1.0"/>
  <p:tag name="KSO_WM_BEAUTIFY_FLAG" val="#wm#"/>
  <p:tag name="KSO_WM_UNIT_TYPE" val="l_i"/>
  <p:tag name="KSO_WM_UNIT_INDEX" val="1_94"/>
  <p:tag name="KSO_WM_UNIT_DIAGRAM_ISNUMVISUAL" val="0"/>
  <p:tag name="KSO_WM_UNIT_DIAGRAM_ISREFERUNIT" val="0"/>
  <p:tag name="KSO_WM_UNIT_TEXT_FILL_FORE_SCHEMECOLOR_INDEX" val="13"/>
  <p:tag name="KSO_WM_UNIT_TEXT_FILL_TYPE" val="1"/>
  <p:tag name="KSO_WM_UNIT_USESOURCEFORMAT_APPLY" val="1"/>
</p:tagLst>
</file>

<file path=ppt/tags/tag665.xml><?xml version="1.0" encoding="utf-8"?>
<p:tagLst xmlns:p="http://schemas.openxmlformats.org/presentationml/2006/main">
  <p:tag name="KSO_WM_UNIT_HIGHLIGHT" val="0"/>
  <p:tag name="KSO_WM_UNIT_COMPATIBLE" val="0"/>
  <p:tag name="KSO_WM_DIAGRAM_GROUP_CODE" val="l1-1"/>
  <p:tag name="KSO_WM_UNIT_ID" val="diagram20187731_2*l_i*1_95"/>
  <p:tag name="KSO_WM_TEMPLATE_CATEGORY" val="diagram"/>
  <p:tag name="KSO_WM_TEMPLATE_INDEX" val="20187731"/>
  <p:tag name="KSO_WM_UNIT_LAYERLEVEL" val="1_1"/>
  <p:tag name="KSO_WM_TAG_VERSION" val="1.0"/>
  <p:tag name="KSO_WM_BEAUTIFY_FLAG" val="#wm#"/>
  <p:tag name="KSO_WM_UNIT_TYPE" val="l_i"/>
  <p:tag name="KSO_WM_UNIT_INDEX" val="1_95"/>
  <p:tag name="KSO_WM_UNIT_DIAGRAM_ISNUMVISUAL" val="0"/>
  <p:tag name="KSO_WM_UNIT_DIAGRAM_ISREFERUNIT" val="0"/>
  <p:tag name="KSO_WM_UNIT_TEXT_FILL_FORE_SCHEMECOLOR_INDEX" val="13"/>
  <p:tag name="KSO_WM_UNIT_TEXT_FILL_TYPE" val="1"/>
  <p:tag name="KSO_WM_UNIT_USESOURCEFORMAT_APPLY" val="1"/>
</p:tagLst>
</file>

<file path=ppt/tags/tag666.xml><?xml version="1.0" encoding="utf-8"?>
<p:tagLst xmlns:p="http://schemas.openxmlformats.org/presentationml/2006/main">
  <p:tag name="KSO_WM_UNIT_HIGHLIGHT" val="0"/>
  <p:tag name="KSO_WM_UNIT_COMPATIBLE" val="0"/>
  <p:tag name="KSO_WM_DIAGRAM_GROUP_CODE" val="l1-1"/>
  <p:tag name="KSO_WM_UNIT_ID" val="diagram20187731_2*l_i*1_96"/>
  <p:tag name="KSO_WM_TEMPLATE_CATEGORY" val="diagram"/>
  <p:tag name="KSO_WM_TEMPLATE_INDEX" val="20187731"/>
  <p:tag name="KSO_WM_UNIT_LAYERLEVEL" val="1_1"/>
  <p:tag name="KSO_WM_TAG_VERSION" val="1.0"/>
  <p:tag name="KSO_WM_BEAUTIFY_FLAG" val="#wm#"/>
  <p:tag name="KSO_WM_UNIT_TYPE" val="l_i"/>
  <p:tag name="KSO_WM_UNIT_INDEX" val="1_96"/>
  <p:tag name="KSO_WM_UNIT_DIAGRAM_ISNUMVISUAL" val="0"/>
  <p:tag name="KSO_WM_UNIT_DIAGRAM_ISREFERUNIT" val="0"/>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UNIT_HIGHLIGHT" val="0"/>
  <p:tag name="KSO_WM_UNIT_COMPATIBLE" val="0"/>
  <p:tag name="KSO_WM_DIAGRAM_GROUP_CODE" val="l1-1"/>
  <p:tag name="KSO_WM_UNIT_ID" val="diagram20187731_2*l_i*1_97"/>
  <p:tag name="KSO_WM_TEMPLATE_CATEGORY" val="diagram"/>
  <p:tag name="KSO_WM_TEMPLATE_INDEX" val="20187731"/>
  <p:tag name="KSO_WM_UNIT_LAYERLEVEL" val="1_1"/>
  <p:tag name="KSO_WM_TAG_VERSION" val="1.0"/>
  <p:tag name="KSO_WM_BEAUTIFY_FLAG" val="#wm#"/>
  <p:tag name="KSO_WM_UNIT_TYPE" val="l_i"/>
  <p:tag name="KSO_WM_UNIT_INDEX" val="1_97"/>
  <p:tag name="KSO_WM_UNIT_DIAGRAM_ISNUMVISUAL" val="0"/>
  <p:tag name="KSO_WM_UNIT_DIAGRAM_ISREFERUNIT" val="0"/>
  <p:tag name="KSO_WM_UNIT_TEXT_FILL_FORE_SCHEMECOLOR_INDEX" val="13"/>
  <p:tag name="KSO_WM_UNIT_TEXT_FILL_TYPE" val="1"/>
  <p:tag name="KSO_WM_UNIT_USESOURCEFORMAT_APPLY" val="1"/>
</p:tagLst>
</file>

<file path=ppt/tags/tag668.xml><?xml version="1.0" encoding="utf-8"?>
<p:tagLst xmlns:p="http://schemas.openxmlformats.org/presentationml/2006/main">
  <p:tag name="KSO_WM_UNIT_HIGHLIGHT" val="0"/>
  <p:tag name="KSO_WM_UNIT_COMPATIBLE" val="0"/>
  <p:tag name="KSO_WM_DIAGRAM_GROUP_CODE" val="l1-1"/>
  <p:tag name="KSO_WM_UNIT_ID" val="diagram20187731_2*l_i*1_98"/>
  <p:tag name="KSO_WM_TEMPLATE_CATEGORY" val="diagram"/>
  <p:tag name="KSO_WM_TEMPLATE_INDEX" val="20187731"/>
  <p:tag name="KSO_WM_UNIT_LAYERLEVEL" val="1_1"/>
  <p:tag name="KSO_WM_TAG_VERSION" val="1.0"/>
  <p:tag name="KSO_WM_BEAUTIFY_FLAG" val="#wm#"/>
  <p:tag name="KSO_WM_UNIT_TYPE" val="l_i"/>
  <p:tag name="KSO_WM_UNIT_INDEX" val="1_98"/>
  <p:tag name="KSO_WM_UNIT_DIAGRAM_ISNUMVISUAL" val="0"/>
  <p:tag name="KSO_WM_UNIT_DIAGRAM_ISREFERUNIT" val="0"/>
  <p:tag name="KSO_WM_UNIT_TEXT_FILL_FORE_SCHEMECOLOR_INDEX" val="13"/>
  <p:tag name="KSO_WM_UNIT_TEXT_FILL_TYPE" val="1"/>
  <p:tag name="KSO_WM_UNIT_USESOURCEFORMAT_APPLY" val="1"/>
</p:tagLst>
</file>

<file path=ppt/tags/tag669.xml><?xml version="1.0" encoding="utf-8"?>
<p:tagLst xmlns:p="http://schemas.openxmlformats.org/presentationml/2006/main">
  <p:tag name="KSO_WM_UNIT_HIGHLIGHT" val="0"/>
  <p:tag name="KSO_WM_UNIT_COMPATIBLE" val="0"/>
  <p:tag name="KSO_WM_DIAGRAM_GROUP_CODE" val="l1-1"/>
  <p:tag name="KSO_WM_UNIT_ID" val="diagram20187731_2*l_i*1_99"/>
  <p:tag name="KSO_WM_TEMPLATE_CATEGORY" val="diagram"/>
  <p:tag name="KSO_WM_TEMPLATE_INDEX" val="20187731"/>
  <p:tag name="KSO_WM_UNIT_LAYERLEVEL" val="1_1"/>
  <p:tag name="KSO_WM_TAG_VERSION" val="1.0"/>
  <p:tag name="KSO_WM_BEAUTIFY_FLAG" val="#wm#"/>
  <p:tag name="KSO_WM_UNIT_TYPE" val="l_i"/>
  <p:tag name="KSO_WM_UNIT_INDEX" val="1_99"/>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DIAGRAM_GROUP_CODE" val="l1-1"/>
  <p:tag name="KSO_WM_UNIT_ID" val="diagram20187731_2*l_i*1_100"/>
  <p:tag name="KSO_WM_TEMPLATE_CATEGORY" val="diagram"/>
  <p:tag name="KSO_WM_TEMPLATE_INDEX" val="20187731"/>
  <p:tag name="KSO_WM_UNIT_LAYERLEVEL" val="1_1"/>
  <p:tag name="KSO_WM_TAG_VERSION" val="1.0"/>
  <p:tag name="KSO_WM_BEAUTIFY_FLAG" val="#wm#"/>
  <p:tag name="KSO_WM_UNIT_TYPE" val="l_i"/>
  <p:tag name="KSO_WM_UNIT_INDEX" val="1_100"/>
  <p:tag name="KSO_WM_UNIT_DIAGRAM_ISNUMVISUAL" val="0"/>
  <p:tag name="KSO_WM_UNIT_DIAGRAM_ISREFERUNIT" val="0"/>
  <p:tag name="KSO_WM_UNIT_TEXT_FILL_FORE_SCHEMECOLOR_INDEX" val="13"/>
  <p:tag name="KSO_WM_UNIT_TEXT_FILL_TYPE" val="1"/>
  <p:tag name="KSO_WM_UNIT_USESOURCEFORMAT_APPLY" val="1"/>
</p:tagLst>
</file>

<file path=ppt/tags/tag671.xml><?xml version="1.0" encoding="utf-8"?>
<p:tagLst xmlns:p="http://schemas.openxmlformats.org/presentationml/2006/main">
  <p:tag name="KSO_WM_UNIT_HIGHLIGHT" val="0"/>
  <p:tag name="KSO_WM_UNIT_COMPATIBLE" val="0"/>
  <p:tag name="KSO_WM_DIAGRAM_GROUP_CODE" val="l1-1"/>
  <p:tag name="KSO_WM_UNIT_ID" val="diagram20187731_2*l_i*1_102"/>
  <p:tag name="KSO_WM_TEMPLATE_CATEGORY" val="diagram"/>
  <p:tag name="KSO_WM_TEMPLATE_INDEX" val="20187731"/>
  <p:tag name="KSO_WM_UNIT_LAYERLEVEL" val="1_1"/>
  <p:tag name="KSO_WM_TAG_VERSION" val="1.0"/>
  <p:tag name="KSO_WM_BEAUTIFY_FLAG" val="#wm#"/>
  <p:tag name="KSO_WM_UNIT_TYPE" val="l_i"/>
  <p:tag name="KSO_WM_UNIT_INDEX" val="1_102"/>
  <p:tag name="KSO_WM_UNIT_DIAGRAM_ISNUMVISUAL" val="0"/>
  <p:tag name="KSO_WM_UNIT_DIAGRAM_ISREFERUNIT" val="0"/>
  <p:tag name="KSO_WM_UNIT_TEXT_FILL_FORE_SCHEMECOLOR_INDEX" val="13"/>
  <p:tag name="KSO_WM_UNIT_TEXT_FILL_TYPE" val="1"/>
  <p:tag name="KSO_WM_UNIT_USESOURCEFORMAT_APPLY" val="1"/>
</p:tagLst>
</file>

<file path=ppt/tags/tag672.xml><?xml version="1.0" encoding="utf-8"?>
<p:tagLst xmlns:p="http://schemas.openxmlformats.org/presentationml/2006/main">
  <p:tag name="KSO_WM_UNIT_HIGHLIGHT" val="0"/>
  <p:tag name="KSO_WM_UNIT_COMPATIBLE" val="0"/>
  <p:tag name="KSO_WM_DIAGRAM_GROUP_CODE" val="l1-1"/>
  <p:tag name="KSO_WM_UNIT_ID" val="diagram20187731_2*l_i*1_103"/>
  <p:tag name="KSO_WM_TEMPLATE_CATEGORY" val="diagram"/>
  <p:tag name="KSO_WM_TEMPLATE_INDEX" val="20187731"/>
  <p:tag name="KSO_WM_UNIT_LAYERLEVEL" val="1_1"/>
  <p:tag name="KSO_WM_TAG_VERSION" val="1.0"/>
  <p:tag name="KSO_WM_BEAUTIFY_FLAG" val="#wm#"/>
  <p:tag name="KSO_WM_UNIT_TYPE" val="l_i"/>
  <p:tag name="KSO_WM_UNIT_INDEX" val="1_103"/>
  <p:tag name="KSO_WM_UNIT_DIAGRAM_ISNUMVISUAL" val="0"/>
  <p:tag name="KSO_WM_UNIT_DIAGRAM_ISREFERUNIT" val="0"/>
  <p:tag name="KSO_WM_UNIT_TEXT_FILL_FORE_SCHEMECOLOR_INDEX" val="13"/>
  <p:tag name="KSO_WM_UNIT_TEXT_FILL_TYPE" val="1"/>
  <p:tag name="KSO_WM_UNIT_USESOURCEFORMAT_APPLY" val="1"/>
</p:tagLst>
</file>

<file path=ppt/tags/tag673.xml><?xml version="1.0" encoding="utf-8"?>
<p:tagLst xmlns:p="http://schemas.openxmlformats.org/presentationml/2006/main">
  <p:tag name="KSO_WM_UNIT_HIGHLIGHT" val="0"/>
  <p:tag name="KSO_WM_UNIT_COMPATIBLE" val="0"/>
  <p:tag name="KSO_WM_DIAGRAM_GROUP_CODE" val="l1-1"/>
  <p:tag name="KSO_WM_UNIT_ID" val="diagram20187731_2*l_i*1_104"/>
  <p:tag name="KSO_WM_TEMPLATE_CATEGORY" val="diagram"/>
  <p:tag name="KSO_WM_TEMPLATE_INDEX" val="20187731"/>
  <p:tag name="KSO_WM_UNIT_LAYERLEVEL" val="1_1"/>
  <p:tag name="KSO_WM_TAG_VERSION" val="1.0"/>
  <p:tag name="KSO_WM_BEAUTIFY_FLAG" val="#wm#"/>
  <p:tag name="KSO_WM_UNIT_TYPE" val="l_i"/>
  <p:tag name="KSO_WM_UNIT_INDEX" val="1_104"/>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4.xml><?xml version="1.0" encoding="utf-8"?>
<p:tagLst xmlns:p="http://schemas.openxmlformats.org/presentationml/2006/main">
  <p:tag name="KSO_WM_UNIT_HIGHLIGHT" val="0"/>
  <p:tag name="KSO_WM_UNIT_COMPATIBLE" val="0"/>
  <p:tag name="KSO_WM_DIAGRAM_GROUP_CODE" val="l1-1"/>
  <p:tag name="KSO_WM_UNIT_ID" val="diagram20187731_2*l_i*1_105"/>
  <p:tag name="KSO_WM_TEMPLATE_CATEGORY" val="diagram"/>
  <p:tag name="KSO_WM_TEMPLATE_INDEX" val="20187731"/>
  <p:tag name="KSO_WM_UNIT_LAYERLEVEL" val="1_1"/>
  <p:tag name="KSO_WM_TAG_VERSION" val="1.0"/>
  <p:tag name="KSO_WM_BEAUTIFY_FLAG" val="#wm#"/>
  <p:tag name="KSO_WM_UNIT_TYPE" val="l_i"/>
  <p:tag name="KSO_WM_UNIT_INDEX" val="1_105"/>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5.xml><?xml version="1.0" encoding="utf-8"?>
<p:tagLst xmlns:p="http://schemas.openxmlformats.org/presentationml/2006/main">
  <p:tag name="KSO_WM_UNIT_HIGHLIGHT" val="0"/>
  <p:tag name="KSO_WM_UNIT_COMPATIBLE" val="0"/>
  <p:tag name="KSO_WM_DIAGRAM_GROUP_CODE" val="l1-1"/>
  <p:tag name="KSO_WM_UNIT_ID" val="diagram20187731_2*l_i*1_106"/>
  <p:tag name="KSO_WM_TEMPLATE_CATEGORY" val="diagram"/>
  <p:tag name="KSO_WM_TEMPLATE_INDEX" val="20187731"/>
  <p:tag name="KSO_WM_UNIT_LAYERLEVEL" val="1_1"/>
  <p:tag name="KSO_WM_TAG_VERSION" val="1.0"/>
  <p:tag name="KSO_WM_BEAUTIFY_FLAG" val="#wm#"/>
  <p:tag name="KSO_WM_UNIT_TYPE" val="l_i"/>
  <p:tag name="KSO_WM_UNIT_INDEX" val="1_106"/>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6.xml><?xml version="1.0" encoding="utf-8"?>
<p:tagLst xmlns:p="http://schemas.openxmlformats.org/presentationml/2006/main">
  <p:tag name="KSO_WM_UNIT_HIGHLIGHT" val="0"/>
  <p:tag name="KSO_WM_UNIT_COMPATIBLE" val="0"/>
  <p:tag name="KSO_WM_DIAGRAM_GROUP_CODE" val="l1-1"/>
  <p:tag name="KSO_WM_UNIT_ID" val="diagram20187731_2*l_i*1_107"/>
  <p:tag name="KSO_WM_TEMPLATE_CATEGORY" val="diagram"/>
  <p:tag name="KSO_WM_TEMPLATE_INDEX" val="20187731"/>
  <p:tag name="KSO_WM_UNIT_LAYERLEVEL" val="1_1"/>
  <p:tag name="KSO_WM_TAG_VERSION" val="1.0"/>
  <p:tag name="KSO_WM_BEAUTIFY_FLAG" val="#wm#"/>
  <p:tag name="KSO_WM_UNIT_TYPE" val="l_i"/>
  <p:tag name="KSO_WM_UNIT_INDEX" val="1_107"/>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7.xml><?xml version="1.0" encoding="utf-8"?>
<p:tagLst xmlns:p="http://schemas.openxmlformats.org/presentationml/2006/main">
  <p:tag name="KSO_WM_UNIT_HIGHLIGHT" val="0"/>
  <p:tag name="KSO_WM_UNIT_COMPATIBLE" val="0"/>
  <p:tag name="KSO_WM_DIAGRAM_GROUP_CODE" val="l1-1"/>
  <p:tag name="KSO_WM_UNIT_ID" val="diagram20187731_2*l_i*1_108"/>
  <p:tag name="KSO_WM_TEMPLATE_CATEGORY" val="diagram"/>
  <p:tag name="KSO_WM_TEMPLATE_INDEX" val="20187731"/>
  <p:tag name="KSO_WM_UNIT_LAYERLEVEL" val="1_1"/>
  <p:tag name="KSO_WM_TAG_VERSION" val="1.0"/>
  <p:tag name="KSO_WM_BEAUTIFY_FLAG" val="#wm#"/>
  <p:tag name="KSO_WM_UNIT_TYPE" val="l_i"/>
  <p:tag name="KSO_WM_UNIT_INDEX" val="1_108"/>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8.xml><?xml version="1.0" encoding="utf-8"?>
<p:tagLst xmlns:p="http://schemas.openxmlformats.org/presentationml/2006/main">
  <p:tag name="KSO_WM_UNIT_HIGHLIGHT" val="0"/>
  <p:tag name="KSO_WM_UNIT_COMPATIBLE" val="0"/>
  <p:tag name="KSO_WM_DIAGRAM_GROUP_CODE" val="l1-1"/>
  <p:tag name="KSO_WM_UNIT_ID" val="diagram20187731_2*l_i*1_109"/>
  <p:tag name="KSO_WM_TEMPLATE_CATEGORY" val="diagram"/>
  <p:tag name="KSO_WM_TEMPLATE_INDEX" val="20187731"/>
  <p:tag name="KSO_WM_UNIT_LAYERLEVEL" val="1_1"/>
  <p:tag name="KSO_WM_TAG_VERSION" val="1.0"/>
  <p:tag name="KSO_WM_BEAUTIFY_FLAG" val="#wm#"/>
  <p:tag name="KSO_WM_UNIT_TYPE" val="l_i"/>
  <p:tag name="KSO_WM_UNIT_INDEX" val="1_109"/>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9.xml><?xml version="1.0" encoding="utf-8"?>
<p:tagLst xmlns:p="http://schemas.openxmlformats.org/presentationml/2006/main">
  <p:tag name="KSO_WM_UNIT_HIGHLIGHT" val="0"/>
  <p:tag name="KSO_WM_UNIT_COMPATIBLE" val="0"/>
  <p:tag name="KSO_WM_DIAGRAM_GROUP_CODE" val="l1-1"/>
  <p:tag name="KSO_WM_UNIT_ID" val="diagram20187731_2*l_i*1_110"/>
  <p:tag name="KSO_WM_TEMPLATE_CATEGORY" val="diagram"/>
  <p:tag name="KSO_WM_TEMPLATE_INDEX" val="20187731"/>
  <p:tag name="KSO_WM_UNIT_LAYERLEVEL" val="1_1"/>
  <p:tag name="KSO_WM_TAG_VERSION" val="1.0"/>
  <p:tag name="KSO_WM_BEAUTIFY_FLAG" val="#wm#"/>
  <p:tag name="KSO_WM_UNIT_TYPE" val="l_i"/>
  <p:tag name="KSO_WM_UNIT_INDEX" val="1_11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DIAGRAM_GROUP_CODE" val="l1-1"/>
  <p:tag name="KSO_WM_UNIT_ID" val="diagram20187731_2*l_i*1_111"/>
  <p:tag name="KSO_WM_TEMPLATE_CATEGORY" val="diagram"/>
  <p:tag name="KSO_WM_TEMPLATE_INDEX" val="20187731"/>
  <p:tag name="KSO_WM_UNIT_LAYERLEVEL" val="1_1"/>
  <p:tag name="KSO_WM_TAG_VERSION" val="1.0"/>
  <p:tag name="KSO_WM_BEAUTIFY_FLAG" val="#wm#"/>
  <p:tag name="KSO_WM_UNIT_TYPE" val="l_i"/>
  <p:tag name="KSO_WM_UNIT_INDEX" val="1_1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81.xml><?xml version="1.0" encoding="utf-8"?>
<p:tagLst xmlns:p="http://schemas.openxmlformats.org/presentationml/2006/main">
  <p:tag name="KSO_WM_UNIT_HIGHLIGHT" val="0"/>
  <p:tag name="KSO_WM_UNIT_COMPATIBLE" val="0"/>
  <p:tag name="KSO_WM_DIAGRAM_GROUP_CODE" val="l1-1"/>
  <p:tag name="KSO_WM_UNIT_ID" val="diagram20187731_2*l_i*1_114"/>
  <p:tag name="KSO_WM_TEMPLATE_CATEGORY" val="diagram"/>
  <p:tag name="KSO_WM_TEMPLATE_INDEX" val="20187731"/>
  <p:tag name="KSO_WM_UNIT_LAYERLEVEL" val="1_1"/>
  <p:tag name="KSO_WM_TAG_VERSION" val="1.0"/>
  <p:tag name="KSO_WM_BEAUTIFY_FLAG" val="#wm#"/>
  <p:tag name="KSO_WM_UNIT_TYPE" val="l_i"/>
  <p:tag name="KSO_WM_UNIT_INDEX" val="1_114"/>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82.xml><?xml version="1.0" encoding="utf-8"?>
<p:tagLst xmlns:p="http://schemas.openxmlformats.org/presentationml/2006/main">
  <p:tag name="KSO_WM_UNIT_HIGHLIGHT" val="0"/>
  <p:tag name="KSO_WM_UNIT_COMPATIBLE" val="0"/>
  <p:tag name="KSO_WM_DIAGRAM_GROUP_CODE" val="l1-1"/>
  <p:tag name="KSO_WM_UNIT_ID" val="diagram20187731_2*l_i*1_115"/>
  <p:tag name="KSO_WM_TEMPLATE_CATEGORY" val="diagram"/>
  <p:tag name="KSO_WM_TEMPLATE_INDEX" val="20187731"/>
  <p:tag name="KSO_WM_UNIT_LAYERLEVEL" val="1_1"/>
  <p:tag name="KSO_WM_TAG_VERSION" val="1.0"/>
  <p:tag name="KSO_WM_BEAUTIFY_FLAG" val="#wm#"/>
  <p:tag name="KSO_WM_UNIT_TYPE" val="l_i"/>
  <p:tag name="KSO_WM_UNIT_INDEX" val="1_115"/>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83.xml><?xml version="1.0" encoding="utf-8"?>
<p:tagLst xmlns:p="http://schemas.openxmlformats.org/presentationml/2006/main">
  <p:tag name="KSO_WM_UNIT_HIGHLIGHT" val="0"/>
  <p:tag name="KSO_WM_UNIT_COMPATIBLE" val="0"/>
  <p:tag name="KSO_WM_DIAGRAM_GROUP_CODE" val="l1-1"/>
  <p:tag name="KSO_WM_UNIT_ID" val="diagram20187731_2*l_i*1_116"/>
  <p:tag name="KSO_WM_TEMPLATE_CATEGORY" val="diagram"/>
  <p:tag name="KSO_WM_TEMPLATE_INDEX" val="20187731"/>
  <p:tag name="KSO_WM_UNIT_LAYERLEVEL" val="1_1"/>
  <p:tag name="KSO_WM_TAG_VERSION" val="1.0"/>
  <p:tag name="KSO_WM_BEAUTIFY_FLAG" val="#wm#"/>
  <p:tag name="KSO_WM_UNIT_TYPE" val="l_i"/>
  <p:tag name="KSO_WM_UNIT_INDEX" val="1_116"/>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84.xml><?xml version="1.0" encoding="utf-8"?>
<p:tagLst xmlns:p="http://schemas.openxmlformats.org/presentationml/2006/main">
  <p:tag name="KSO_WM_UNIT_HIGHLIGHT" val="0"/>
  <p:tag name="KSO_WM_UNIT_COMPATIBLE" val="0"/>
  <p:tag name="KSO_WM_DIAGRAM_GROUP_CODE" val="l1-1"/>
  <p:tag name="KSO_WM_UNIT_ID" val="diagram20187731_2*l_i*1_117"/>
  <p:tag name="KSO_WM_TEMPLATE_CATEGORY" val="diagram"/>
  <p:tag name="KSO_WM_TEMPLATE_INDEX" val="20187731"/>
  <p:tag name="KSO_WM_UNIT_LAYERLEVEL" val="1_1"/>
  <p:tag name="KSO_WM_TAG_VERSION" val="1.0"/>
  <p:tag name="KSO_WM_BEAUTIFY_FLAG" val="#wm#"/>
  <p:tag name="KSO_WM_UNIT_TYPE" val="l_i"/>
  <p:tag name="KSO_WM_UNIT_INDEX" val="1_117"/>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85.xml><?xml version="1.0" encoding="utf-8"?>
<p:tagLst xmlns:p="http://schemas.openxmlformats.org/presentationml/2006/main">
  <p:tag name="KSO_WM_UNIT_HIGHLIGHT" val="0"/>
  <p:tag name="KSO_WM_UNIT_COMPATIBLE" val="0"/>
  <p:tag name="KSO_WM_DIAGRAM_GROUP_CODE" val="l1-1"/>
  <p:tag name="KSO_WM_UNIT_ID" val="diagram20187731_2*l_i*1_118"/>
  <p:tag name="KSO_WM_TEMPLATE_CATEGORY" val="diagram"/>
  <p:tag name="KSO_WM_TEMPLATE_INDEX" val="20187731"/>
  <p:tag name="KSO_WM_UNIT_LAYERLEVEL" val="1_1"/>
  <p:tag name="KSO_WM_TAG_VERSION" val="1.0"/>
  <p:tag name="KSO_WM_BEAUTIFY_FLAG" val="#wm#"/>
  <p:tag name="KSO_WM_UNIT_TYPE" val="l_i"/>
  <p:tag name="KSO_WM_UNIT_INDEX" val="1_118"/>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86.xml><?xml version="1.0" encoding="utf-8"?>
<p:tagLst xmlns:p="http://schemas.openxmlformats.org/presentationml/2006/main">
  <p:tag name="KSO_WM_UNIT_HIGHLIGHT" val="0"/>
  <p:tag name="KSO_WM_UNIT_COMPATIBLE" val="0"/>
  <p:tag name="KSO_WM_DIAGRAM_GROUP_CODE" val="l1-1"/>
  <p:tag name="KSO_WM_UNIT_ID" val="diagram20187731_2*l_i*1_119"/>
  <p:tag name="KSO_WM_TEMPLATE_CATEGORY" val="diagram"/>
  <p:tag name="KSO_WM_TEMPLATE_INDEX" val="20187731"/>
  <p:tag name="KSO_WM_UNIT_LAYERLEVEL" val="1_1"/>
  <p:tag name="KSO_WM_TAG_VERSION" val="1.0"/>
  <p:tag name="KSO_WM_BEAUTIFY_FLAG" val="#wm#"/>
  <p:tag name="KSO_WM_UNIT_TYPE" val="l_i"/>
  <p:tag name="KSO_WM_UNIT_INDEX" val="1_119"/>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87.xml><?xml version="1.0" encoding="utf-8"?>
<p:tagLst xmlns:p="http://schemas.openxmlformats.org/presentationml/2006/main">
  <p:tag name="KSO_WM_UNIT_HIGHLIGHT" val="0"/>
  <p:tag name="KSO_WM_UNIT_COMPATIBLE" val="0"/>
  <p:tag name="KSO_WM_DIAGRAM_GROUP_CODE" val="l1-1"/>
  <p:tag name="KSO_WM_UNIT_ID" val="diagram20187731_2*l_i*1_120"/>
  <p:tag name="KSO_WM_TEMPLATE_CATEGORY" val="diagram"/>
  <p:tag name="KSO_WM_TEMPLATE_INDEX" val="20187731"/>
  <p:tag name="KSO_WM_UNIT_LAYERLEVEL" val="1_1"/>
  <p:tag name="KSO_WM_TAG_VERSION" val="1.0"/>
  <p:tag name="KSO_WM_BEAUTIFY_FLAG" val="#wm#"/>
  <p:tag name="KSO_WM_UNIT_TYPE" val="l_i"/>
  <p:tag name="KSO_WM_UNIT_INDEX" val="1_12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88.xml><?xml version="1.0" encoding="utf-8"?>
<p:tagLst xmlns:p="http://schemas.openxmlformats.org/presentationml/2006/main">
  <p:tag name="KSO_WM_UNIT_HIGHLIGHT" val="0"/>
  <p:tag name="KSO_WM_UNIT_COMPATIBLE" val="0"/>
  <p:tag name="KSO_WM_DIAGRAM_GROUP_CODE" val="l1-1"/>
  <p:tag name="KSO_WM_UNIT_ID" val="diagram20187731_2*l_i*1_121"/>
  <p:tag name="KSO_WM_TEMPLATE_CATEGORY" val="diagram"/>
  <p:tag name="KSO_WM_TEMPLATE_INDEX" val="20187731"/>
  <p:tag name="KSO_WM_UNIT_LAYERLEVEL" val="1_1"/>
  <p:tag name="KSO_WM_TAG_VERSION" val="1.0"/>
  <p:tag name="KSO_WM_BEAUTIFY_FLAG" val="#wm#"/>
  <p:tag name="KSO_WM_UNIT_TYPE" val="l_i"/>
  <p:tag name="KSO_WM_UNIT_INDEX" val="1_12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89.xml><?xml version="1.0" encoding="utf-8"?>
<p:tagLst xmlns:p="http://schemas.openxmlformats.org/presentationml/2006/main">
  <p:tag name="KSO_WM_UNIT_HIGHLIGHT" val="0"/>
  <p:tag name="KSO_WM_UNIT_COMPATIBLE" val="0"/>
  <p:tag name="KSO_WM_DIAGRAM_GROUP_CODE" val="l1-1"/>
  <p:tag name="KSO_WM_UNIT_ID" val="diagram20187731_2*l_i*1_122"/>
  <p:tag name="KSO_WM_TEMPLATE_CATEGORY" val="diagram"/>
  <p:tag name="KSO_WM_TEMPLATE_INDEX" val="20187731"/>
  <p:tag name="KSO_WM_UNIT_LAYERLEVEL" val="1_1"/>
  <p:tag name="KSO_WM_TAG_VERSION" val="1.0"/>
  <p:tag name="KSO_WM_BEAUTIFY_FLAG" val="#wm#"/>
  <p:tag name="KSO_WM_UNIT_TYPE" val="l_i"/>
  <p:tag name="KSO_WM_UNIT_INDEX" val="1_122"/>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DIAGRAM_GROUP_CODE" val="l1-1"/>
  <p:tag name="KSO_WM_UNIT_ID" val="diagram20187731_2*l_i*1_123"/>
  <p:tag name="KSO_WM_TEMPLATE_CATEGORY" val="diagram"/>
  <p:tag name="KSO_WM_TEMPLATE_INDEX" val="20187731"/>
  <p:tag name="KSO_WM_UNIT_LAYERLEVEL" val="1_1"/>
  <p:tag name="KSO_WM_TAG_VERSION" val="1.0"/>
  <p:tag name="KSO_WM_BEAUTIFY_FLAG" val="#wm#"/>
  <p:tag name="KSO_WM_UNIT_TYPE" val="l_i"/>
  <p:tag name="KSO_WM_UNIT_INDEX" val="1_123"/>
  <p:tag name="KSO_WM_UNIT_DIAGRAM_ISNUMVISUAL" val="0"/>
  <p:tag name="KSO_WM_UNIT_DIAGRAM_ISREFERUNIT" val="0"/>
  <p:tag name="KSO_WM_UNIT_TEXT_FILL_FORE_SCHEMECOLOR_INDEX" val="13"/>
  <p:tag name="KSO_WM_UNIT_TEXT_FILL_TYPE" val="1"/>
  <p:tag name="KSO_WM_UNIT_USESOURCEFORMAT_APPLY" val="1"/>
</p:tagLst>
</file>

<file path=ppt/tags/tag691.xml><?xml version="1.0" encoding="utf-8"?>
<p:tagLst xmlns:p="http://schemas.openxmlformats.org/presentationml/2006/main">
  <p:tag name="KSO_WM_UNIT_HIGHLIGHT" val="0"/>
  <p:tag name="KSO_WM_UNIT_COMPATIBLE" val="0"/>
  <p:tag name="KSO_WM_DIAGRAM_GROUP_CODE" val="l1-1"/>
  <p:tag name="KSO_WM_UNIT_ID" val="diagram20187731_2*l_i*1_125"/>
  <p:tag name="KSO_WM_TEMPLATE_CATEGORY" val="diagram"/>
  <p:tag name="KSO_WM_TEMPLATE_INDEX" val="20187731"/>
  <p:tag name="KSO_WM_UNIT_LAYERLEVEL" val="1_1"/>
  <p:tag name="KSO_WM_TAG_VERSION" val="1.0"/>
  <p:tag name="KSO_WM_BEAUTIFY_FLAG" val="#wm#"/>
  <p:tag name="KSO_WM_UNIT_TYPE" val="l_i"/>
  <p:tag name="KSO_WM_UNIT_INDEX" val="1_125"/>
  <p:tag name="KSO_WM_UNIT_DIAGRAM_ISNUMVISUAL" val="0"/>
  <p:tag name="KSO_WM_UNIT_DIAGRAM_ISREFERUNIT" val="0"/>
  <p:tag name="KSO_WM_UNIT_TEXT_FILL_FORE_SCHEMECOLOR_INDEX" val="13"/>
  <p:tag name="KSO_WM_UNIT_TEXT_FILL_TYPE" val="1"/>
  <p:tag name="KSO_WM_UNIT_USESOURCEFORMAT_APPLY" val="1"/>
</p:tagLst>
</file>

<file path=ppt/tags/tag692.xml><?xml version="1.0" encoding="utf-8"?>
<p:tagLst xmlns:p="http://schemas.openxmlformats.org/presentationml/2006/main">
  <p:tag name="KSO_WM_UNIT_HIGHLIGHT" val="0"/>
  <p:tag name="KSO_WM_UNIT_COMPATIBLE" val="0"/>
  <p:tag name="KSO_WM_DIAGRAM_GROUP_CODE" val="l1-1"/>
  <p:tag name="KSO_WM_UNIT_ID" val="diagram20187731_2*l_i*1_126"/>
  <p:tag name="KSO_WM_TEMPLATE_CATEGORY" val="diagram"/>
  <p:tag name="KSO_WM_TEMPLATE_INDEX" val="20187731"/>
  <p:tag name="KSO_WM_UNIT_LAYERLEVEL" val="1_1"/>
  <p:tag name="KSO_WM_TAG_VERSION" val="1.0"/>
  <p:tag name="KSO_WM_BEAUTIFY_FLAG" val="#wm#"/>
  <p:tag name="KSO_WM_UNIT_TYPE" val="l_i"/>
  <p:tag name="KSO_WM_UNIT_INDEX" val="1_126"/>
  <p:tag name="KSO_WM_UNIT_DIAGRAM_ISNUMVISUAL" val="0"/>
  <p:tag name="KSO_WM_UNIT_DIAGRAM_ISREFERUNIT" val="0"/>
  <p:tag name="KSO_WM_UNIT_TEXT_FILL_FORE_SCHEMECOLOR_INDEX" val="13"/>
  <p:tag name="KSO_WM_UNIT_TEXT_FILL_TYPE" val="1"/>
  <p:tag name="KSO_WM_UNIT_USESOURCEFORMAT_APPLY" val="1"/>
</p:tagLst>
</file>

<file path=ppt/tags/tag693.xml><?xml version="1.0" encoding="utf-8"?>
<p:tagLst xmlns:p="http://schemas.openxmlformats.org/presentationml/2006/main">
  <p:tag name="KSO_WM_UNIT_HIGHLIGHT" val="0"/>
  <p:tag name="KSO_WM_UNIT_COMPATIBLE" val="0"/>
  <p:tag name="KSO_WM_DIAGRAM_GROUP_CODE" val="l1-1"/>
  <p:tag name="KSO_WM_UNIT_ID" val="diagram20187731_2*l_i*1_127"/>
  <p:tag name="KSO_WM_TEMPLATE_CATEGORY" val="diagram"/>
  <p:tag name="KSO_WM_TEMPLATE_INDEX" val="20187731"/>
  <p:tag name="KSO_WM_UNIT_LAYERLEVEL" val="1_1"/>
  <p:tag name="KSO_WM_TAG_VERSION" val="1.0"/>
  <p:tag name="KSO_WM_BEAUTIFY_FLAG" val="#wm#"/>
  <p:tag name="KSO_WM_UNIT_TYPE" val="l_i"/>
  <p:tag name="KSO_WM_UNIT_INDEX" val="1_127"/>
  <p:tag name="KSO_WM_UNIT_DIAGRAM_ISNUMVISUAL" val="0"/>
  <p:tag name="KSO_WM_UNIT_DIAGRAM_ISREFERUNIT" val="0"/>
  <p:tag name="KSO_WM_UNIT_TEXT_FILL_FORE_SCHEMECOLOR_INDEX" val="13"/>
  <p:tag name="KSO_WM_UNIT_TEXT_FILL_TYPE" val="1"/>
  <p:tag name="KSO_WM_UNIT_USESOURCEFORMAT_APPLY" val="1"/>
</p:tagLst>
</file>

<file path=ppt/tags/tag694.xml><?xml version="1.0" encoding="utf-8"?>
<p:tagLst xmlns:p="http://schemas.openxmlformats.org/presentationml/2006/main">
  <p:tag name="KSO_WM_UNIT_HIGHLIGHT" val="0"/>
  <p:tag name="KSO_WM_UNIT_COMPATIBLE" val="0"/>
  <p:tag name="KSO_WM_DIAGRAM_GROUP_CODE" val="l1-1"/>
  <p:tag name="KSO_WM_UNIT_ID" val="diagram20187731_2*l_i*1_128"/>
  <p:tag name="KSO_WM_TEMPLATE_CATEGORY" val="diagram"/>
  <p:tag name="KSO_WM_TEMPLATE_INDEX" val="20187731"/>
  <p:tag name="KSO_WM_UNIT_LAYERLEVEL" val="1_1"/>
  <p:tag name="KSO_WM_TAG_VERSION" val="1.0"/>
  <p:tag name="KSO_WM_BEAUTIFY_FLAG" val="#wm#"/>
  <p:tag name="KSO_WM_UNIT_TYPE" val="l_i"/>
  <p:tag name="KSO_WM_UNIT_INDEX" val="1_128"/>
  <p:tag name="KSO_WM_UNIT_DIAGRAM_ISNUMVISUAL" val="0"/>
  <p:tag name="KSO_WM_UNIT_DIAGRAM_ISREFERUNIT" val="0"/>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UNIT_HIGHLIGHT" val="0"/>
  <p:tag name="KSO_WM_UNIT_COMPATIBLE" val="0"/>
  <p:tag name="KSO_WM_DIAGRAM_GROUP_CODE" val="l1-1"/>
  <p:tag name="KSO_WM_UNIT_ID" val="diagram20187731_2*l_i*1_129"/>
  <p:tag name="KSO_WM_TEMPLATE_CATEGORY" val="diagram"/>
  <p:tag name="KSO_WM_TEMPLATE_INDEX" val="20187731"/>
  <p:tag name="KSO_WM_UNIT_LAYERLEVEL" val="1_1"/>
  <p:tag name="KSO_WM_TAG_VERSION" val="1.0"/>
  <p:tag name="KSO_WM_BEAUTIFY_FLAG" val="#wm#"/>
  <p:tag name="KSO_WM_UNIT_TYPE" val="l_i"/>
  <p:tag name="KSO_WM_UNIT_INDEX" val="1_129"/>
  <p:tag name="KSO_WM_UNIT_DIAGRAM_ISNUMVISUAL" val="0"/>
  <p:tag name="KSO_WM_UNIT_DIAGRAM_ISREFERUNIT" val="0"/>
  <p:tag name="KSO_WM_UNIT_TEXT_FILL_FORE_SCHEMECOLOR_INDEX" val="13"/>
  <p:tag name="KSO_WM_UNIT_TEXT_FILL_TYPE" val="1"/>
  <p:tag name="KSO_WM_UNIT_USESOURCEFORMAT_APPLY" val="1"/>
</p:tagLst>
</file>

<file path=ppt/tags/tag696.xml><?xml version="1.0" encoding="utf-8"?>
<p:tagLst xmlns:p="http://schemas.openxmlformats.org/presentationml/2006/main">
  <p:tag name="KSO_WM_UNIT_HIGHLIGHT" val="0"/>
  <p:tag name="KSO_WM_UNIT_COMPATIBLE" val="0"/>
  <p:tag name="KSO_WM_DIAGRAM_GROUP_CODE" val="l1-1"/>
  <p:tag name="KSO_WM_UNIT_ID" val="diagram20187731_2*l_i*1_130"/>
  <p:tag name="KSO_WM_TEMPLATE_CATEGORY" val="diagram"/>
  <p:tag name="KSO_WM_TEMPLATE_INDEX" val="20187731"/>
  <p:tag name="KSO_WM_UNIT_LAYERLEVEL" val="1_1"/>
  <p:tag name="KSO_WM_TAG_VERSION" val="1.0"/>
  <p:tag name="KSO_WM_BEAUTIFY_FLAG" val="#wm#"/>
  <p:tag name="KSO_WM_UNIT_TYPE" val="l_i"/>
  <p:tag name="KSO_WM_UNIT_INDEX" val="1_130"/>
  <p:tag name="KSO_WM_UNIT_DIAGRAM_ISNUMVISUAL" val="0"/>
  <p:tag name="KSO_WM_UNIT_DIAGRAM_ISREFERUNIT" val="0"/>
  <p:tag name="KSO_WM_UNIT_TEXT_FILL_FORE_SCHEMECOLOR_INDEX" val="13"/>
  <p:tag name="KSO_WM_UNIT_TEXT_FILL_TYPE" val="1"/>
  <p:tag name="KSO_WM_UNIT_USESOURCEFORMAT_APPLY" val="1"/>
</p:tagLst>
</file>

<file path=ppt/tags/tag697.xml><?xml version="1.0" encoding="utf-8"?>
<p:tagLst xmlns:p="http://schemas.openxmlformats.org/presentationml/2006/main">
  <p:tag name="KSO_WM_UNIT_HIGHLIGHT" val="0"/>
  <p:tag name="KSO_WM_UNIT_COMPATIBLE" val="0"/>
  <p:tag name="KSO_WM_DIAGRAM_GROUP_CODE" val="l1-1"/>
  <p:tag name="KSO_WM_UNIT_ID" val="diagram20187731_2*l_i*1_131"/>
  <p:tag name="KSO_WM_TEMPLATE_CATEGORY" val="diagram"/>
  <p:tag name="KSO_WM_TEMPLATE_INDEX" val="20187731"/>
  <p:tag name="KSO_WM_UNIT_LAYERLEVEL" val="1_1"/>
  <p:tag name="KSO_WM_TAG_VERSION" val="1.0"/>
  <p:tag name="KSO_WM_BEAUTIFY_FLAG" val="#wm#"/>
  <p:tag name="KSO_WM_UNIT_TYPE" val="l_i"/>
  <p:tag name="KSO_WM_UNIT_INDEX" val="1_131"/>
  <p:tag name="KSO_WM_UNIT_DIAGRAM_ISNUMVISUAL" val="0"/>
  <p:tag name="KSO_WM_UNIT_DIAGRAM_ISREFERUNIT" val="0"/>
  <p:tag name="KSO_WM_UNIT_TEXT_FILL_FORE_SCHEMECOLOR_INDEX" val="13"/>
  <p:tag name="KSO_WM_UNIT_TEXT_FILL_TYPE" val="1"/>
  <p:tag name="KSO_WM_UNIT_USESOURCEFORMAT_APPLY" val="1"/>
</p:tagLst>
</file>

<file path=ppt/tags/tag698.xml><?xml version="1.0" encoding="utf-8"?>
<p:tagLst xmlns:p="http://schemas.openxmlformats.org/presentationml/2006/main">
  <p:tag name="KSO_WM_UNIT_HIGHLIGHT" val="0"/>
  <p:tag name="KSO_WM_UNIT_COMPATIBLE" val="0"/>
  <p:tag name="KSO_WM_DIAGRAM_GROUP_CODE" val="l1-1"/>
  <p:tag name="KSO_WM_UNIT_ID" val="diagram20187731_2*l_i*1_132"/>
  <p:tag name="KSO_WM_TEMPLATE_CATEGORY" val="diagram"/>
  <p:tag name="KSO_WM_TEMPLATE_INDEX" val="20187731"/>
  <p:tag name="KSO_WM_UNIT_LAYERLEVEL" val="1_1"/>
  <p:tag name="KSO_WM_TAG_VERSION" val="1.0"/>
  <p:tag name="KSO_WM_BEAUTIFY_FLAG" val="#wm#"/>
  <p:tag name="KSO_WM_UNIT_TYPE" val="l_i"/>
  <p:tag name="KSO_WM_UNIT_INDEX" val="1_132"/>
  <p:tag name="KSO_WM_UNIT_DIAGRAM_ISNUMVISUAL" val="0"/>
  <p:tag name="KSO_WM_UNIT_DIAGRAM_ISREFERUNIT" val="0"/>
  <p:tag name="KSO_WM_UNIT_TEXT_FILL_FORE_SCHEMECOLOR_INDEX" val="13"/>
  <p:tag name="KSO_WM_UNIT_TEXT_FILL_TYPE" val="1"/>
  <p:tag name="KSO_WM_UNIT_USESOURCEFORMAT_APPLY" val="1"/>
</p:tagLst>
</file>

<file path=ppt/tags/tag699.xml><?xml version="1.0" encoding="utf-8"?>
<p:tagLst xmlns:p="http://schemas.openxmlformats.org/presentationml/2006/main">
  <p:tag name="KSO_WM_UNIT_HIGHLIGHT" val="0"/>
  <p:tag name="KSO_WM_UNIT_COMPATIBLE" val="0"/>
  <p:tag name="KSO_WM_DIAGRAM_GROUP_CODE" val="l1-1"/>
  <p:tag name="KSO_WM_UNIT_ID" val="diagram20187731_2*l_i*1_133"/>
  <p:tag name="KSO_WM_TEMPLATE_CATEGORY" val="diagram"/>
  <p:tag name="KSO_WM_TEMPLATE_INDEX" val="20187731"/>
  <p:tag name="KSO_WM_UNIT_LAYERLEVEL" val="1_1"/>
  <p:tag name="KSO_WM_TAG_VERSION" val="1.0"/>
  <p:tag name="KSO_WM_BEAUTIFY_FLAG" val="#wm#"/>
  <p:tag name="KSO_WM_UNIT_TYPE" val="l_i"/>
  <p:tag name="KSO_WM_UNIT_INDEX" val="1_133"/>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DIAGRAM_GROUP_CODE" val="l1-1"/>
  <p:tag name="KSO_WM_UNIT_ID" val="diagram20187731_2*l_i*1_134"/>
  <p:tag name="KSO_WM_TEMPLATE_CATEGORY" val="diagram"/>
  <p:tag name="KSO_WM_TEMPLATE_INDEX" val="20187731"/>
  <p:tag name="KSO_WM_UNIT_LAYERLEVEL" val="1_1"/>
  <p:tag name="KSO_WM_TAG_VERSION" val="1.0"/>
  <p:tag name="KSO_WM_BEAUTIFY_FLAG" val="#wm#"/>
  <p:tag name="KSO_WM_UNIT_TYPE" val="l_i"/>
  <p:tag name="KSO_WM_UNIT_INDEX" val="1_134"/>
  <p:tag name="KSO_WM_UNIT_DIAGRAM_ISNUMVISUAL" val="0"/>
  <p:tag name="KSO_WM_UNIT_DIAGRAM_ISREFERUNIT" val="0"/>
  <p:tag name="KSO_WM_UNIT_TEXT_FILL_FORE_SCHEMECOLOR_INDEX" val="13"/>
  <p:tag name="KSO_WM_UNIT_TEXT_FILL_TYPE" val="1"/>
  <p:tag name="KSO_WM_UNIT_USESOURCEFORMAT_APPLY" val="1"/>
</p:tagLst>
</file>

<file path=ppt/tags/tag701.xml><?xml version="1.0" encoding="utf-8"?>
<p:tagLst xmlns:p="http://schemas.openxmlformats.org/presentationml/2006/main">
  <p:tag name="KSO_WM_UNIT_HIGHLIGHT" val="0"/>
  <p:tag name="KSO_WM_UNIT_COMPATIBLE" val="0"/>
  <p:tag name="KSO_WM_DIAGRAM_GROUP_CODE" val="l1-1"/>
  <p:tag name="KSO_WM_UNIT_ID" val="diagram20187731_2*l_i*1_136"/>
  <p:tag name="KSO_WM_TEMPLATE_CATEGORY" val="diagram"/>
  <p:tag name="KSO_WM_TEMPLATE_INDEX" val="20187731"/>
  <p:tag name="KSO_WM_UNIT_LAYERLEVEL" val="1_1"/>
  <p:tag name="KSO_WM_TAG_VERSION" val="1.0"/>
  <p:tag name="KSO_WM_BEAUTIFY_FLAG" val="#wm#"/>
  <p:tag name="KSO_WM_UNIT_TYPE" val="l_i"/>
  <p:tag name="KSO_WM_UNIT_INDEX" val="1_136"/>
  <p:tag name="KSO_WM_UNIT_DIAGRAM_ISNUMVISUAL" val="0"/>
  <p:tag name="KSO_WM_UNIT_DIAGRAM_ISREFERUNIT" val="0"/>
  <p:tag name="KSO_WM_UNIT_TEXT_FILL_FORE_SCHEMECOLOR_INDEX" val="13"/>
  <p:tag name="KSO_WM_UNIT_TEXT_FILL_TYPE" val="1"/>
  <p:tag name="KSO_WM_UNIT_USESOURCEFORMAT_APPLY" val="1"/>
</p:tagLst>
</file>

<file path=ppt/tags/tag702.xml><?xml version="1.0" encoding="utf-8"?>
<p:tagLst xmlns:p="http://schemas.openxmlformats.org/presentationml/2006/main">
  <p:tag name="KSO_WM_UNIT_HIGHLIGHT" val="0"/>
  <p:tag name="KSO_WM_UNIT_COMPATIBLE" val="0"/>
  <p:tag name="KSO_WM_DIAGRAM_GROUP_CODE" val="l1-1"/>
  <p:tag name="KSO_WM_UNIT_ID" val="diagram20187731_2*l_i*1_137"/>
  <p:tag name="KSO_WM_TEMPLATE_CATEGORY" val="diagram"/>
  <p:tag name="KSO_WM_TEMPLATE_INDEX" val="20187731"/>
  <p:tag name="KSO_WM_UNIT_LAYERLEVEL" val="1_1"/>
  <p:tag name="KSO_WM_TAG_VERSION" val="1.0"/>
  <p:tag name="KSO_WM_BEAUTIFY_FLAG" val="#wm#"/>
  <p:tag name="KSO_WM_UNIT_TYPE" val="l_i"/>
  <p:tag name="KSO_WM_UNIT_INDEX" val="1_137"/>
  <p:tag name="KSO_WM_UNIT_DIAGRAM_ISNUMVISUAL" val="0"/>
  <p:tag name="KSO_WM_UNIT_DIAGRAM_ISREFERUNIT" val="0"/>
  <p:tag name="KSO_WM_UNIT_TEXT_FILL_FORE_SCHEMECOLOR_INDEX" val="13"/>
  <p:tag name="KSO_WM_UNIT_TEXT_FILL_TYPE" val="1"/>
  <p:tag name="KSO_WM_UNIT_USESOURCEFORMAT_APPLY" val="1"/>
</p:tagLst>
</file>

<file path=ppt/tags/tag703.xml><?xml version="1.0" encoding="utf-8"?>
<p:tagLst xmlns:p="http://schemas.openxmlformats.org/presentationml/2006/main">
  <p:tag name="KSO_WM_UNIT_HIGHLIGHT" val="0"/>
  <p:tag name="KSO_WM_UNIT_COMPATIBLE" val="0"/>
  <p:tag name="KSO_WM_DIAGRAM_GROUP_CODE" val="l1-1"/>
  <p:tag name="KSO_WM_UNIT_ID" val="diagram20187731_2*l_i*1_138"/>
  <p:tag name="KSO_WM_TEMPLATE_CATEGORY" val="diagram"/>
  <p:tag name="KSO_WM_TEMPLATE_INDEX" val="20187731"/>
  <p:tag name="KSO_WM_UNIT_LAYERLEVEL" val="1_1"/>
  <p:tag name="KSO_WM_TAG_VERSION" val="1.0"/>
  <p:tag name="KSO_WM_BEAUTIFY_FLAG" val="#wm#"/>
  <p:tag name="KSO_WM_UNIT_TYPE" val="l_i"/>
  <p:tag name="KSO_WM_UNIT_INDEX" val="1_138"/>
  <p:tag name="KSO_WM_UNIT_DIAGRAM_ISNUMVISUAL" val="0"/>
  <p:tag name="KSO_WM_UNIT_DIAGRAM_ISREFERUNIT" val="0"/>
  <p:tag name="KSO_WM_UNIT_TEXT_FILL_FORE_SCHEMECOLOR_INDEX" val="13"/>
  <p:tag name="KSO_WM_UNIT_TEXT_FILL_TYPE" val="1"/>
  <p:tag name="KSO_WM_UNIT_USESOURCEFORMAT_APPLY" val="1"/>
</p:tagLst>
</file>

<file path=ppt/tags/tag704.xml><?xml version="1.0" encoding="utf-8"?>
<p:tagLst xmlns:p="http://schemas.openxmlformats.org/presentationml/2006/main">
  <p:tag name="KSO_WM_UNIT_HIGHLIGHT" val="0"/>
  <p:tag name="KSO_WM_UNIT_COMPATIBLE" val="0"/>
  <p:tag name="KSO_WM_DIAGRAM_GROUP_CODE" val="l1-1"/>
  <p:tag name="KSO_WM_UNIT_ID" val="diagram20187731_2*l_i*1_139"/>
  <p:tag name="KSO_WM_TEMPLATE_CATEGORY" val="diagram"/>
  <p:tag name="KSO_WM_TEMPLATE_INDEX" val="20187731"/>
  <p:tag name="KSO_WM_UNIT_LAYERLEVEL" val="1_1"/>
  <p:tag name="KSO_WM_TAG_VERSION" val="1.0"/>
  <p:tag name="KSO_WM_BEAUTIFY_FLAG" val="#wm#"/>
  <p:tag name="KSO_WM_UNIT_TYPE" val="l_i"/>
  <p:tag name="KSO_WM_UNIT_INDEX" val="1_139"/>
  <p:tag name="KSO_WM_UNIT_DIAGRAM_ISNUMVISUAL" val="0"/>
  <p:tag name="KSO_WM_UNIT_DIAGRAM_ISREFERUNIT" val="0"/>
  <p:tag name="KSO_WM_UNIT_TEXT_FILL_FORE_SCHEMECOLOR_INDEX" val="13"/>
  <p:tag name="KSO_WM_UNIT_TEXT_FILL_TYPE" val="1"/>
  <p:tag name="KSO_WM_UNIT_USESOURCEFORMAT_APPLY" val="1"/>
</p:tagLst>
</file>

<file path=ppt/tags/tag705.xml><?xml version="1.0" encoding="utf-8"?>
<p:tagLst xmlns:p="http://schemas.openxmlformats.org/presentationml/2006/main">
  <p:tag name="KSO_WM_UNIT_HIGHLIGHT" val="0"/>
  <p:tag name="KSO_WM_UNIT_COMPATIBLE" val="0"/>
  <p:tag name="KSO_WM_DIAGRAM_GROUP_CODE" val="l1-1"/>
  <p:tag name="KSO_WM_UNIT_ID" val="diagram20187731_2*l_i*1_140"/>
  <p:tag name="KSO_WM_TEMPLATE_CATEGORY" val="diagram"/>
  <p:tag name="KSO_WM_TEMPLATE_INDEX" val="20187731"/>
  <p:tag name="KSO_WM_UNIT_LAYERLEVEL" val="1_1"/>
  <p:tag name="KSO_WM_TAG_VERSION" val="1.0"/>
  <p:tag name="KSO_WM_BEAUTIFY_FLAG" val="#wm#"/>
  <p:tag name="KSO_WM_UNIT_TYPE" val="l_i"/>
  <p:tag name="KSO_WM_UNIT_INDEX" val="1_140"/>
  <p:tag name="KSO_WM_UNIT_DIAGRAM_ISNUMVISUAL" val="0"/>
  <p:tag name="KSO_WM_UNIT_DIAGRAM_ISREFERUNIT" val="0"/>
  <p:tag name="KSO_WM_UNIT_TEXT_FILL_FORE_SCHEMECOLOR_INDEX" val="13"/>
  <p:tag name="KSO_WM_UNIT_TEXT_FILL_TYPE" val="1"/>
  <p:tag name="KSO_WM_UNIT_USESOURCEFORMAT_APPLY" val="1"/>
</p:tagLst>
</file>

<file path=ppt/tags/tag706.xml><?xml version="1.0" encoding="utf-8"?>
<p:tagLst xmlns:p="http://schemas.openxmlformats.org/presentationml/2006/main">
  <p:tag name="KSO_WM_UNIT_HIGHLIGHT" val="0"/>
  <p:tag name="KSO_WM_UNIT_COMPATIBLE" val="0"/>
  <p:tag name="KSO_WM_DIAGRAM_GROUP_CODE" val="l1-1"/>
  <p:tag name="KSO_WM_UNIT_ID" val="diagram20187731_2*l_i*1_141"/>
  <p:tag name="KSO_WM_TEMPLATE_CATEGORY" val="diagram"/>
  <p:tag name="KSO_WM_TEMPLATE_INDEX" val="20187731"/>
  <p:tag name="KSO_WM_UNIT_LAYERLEVEL" val="1_1"/>
  <p:tag name="KSO_WM_TAG_VERSION" val="1.0"/>
  <p:tag name="KSO_WM_BEAUTIFY_FLAG" val="#wm#"/>
  <p:tag name="KSO_WM_UNIT_TYPE" val="l_i"/>
  <p:tag name="KSO_WM_UNIT_INDEX" val="1_141"/>
  <p:tag name="KSO_WM_UNIT_DIAGRAM_ISNUMVISUAL" val="0"/>
  <p:tag name="KSO_WM_UNIT_DIAGRAM_ISREFERUNIT" val="0"/>
  <p:tag name="KSO_WM_UNIT_TEXT_FILL_FORE_SCHEMECOLOR_INDEX" val="13"/>
  <p:tag name="KSO_WM_UNIT_TEXT_FILL_TYPE" val="1"/>
  <p:tag name="KSO_WM_UNIT_USESOURCEFORMAT_APPLY" val="1"/>
</p:tagLst>
</file>

<file path=ppt/tags/tag707.xml><?xml version="1.0" encoding="utf-8"?>
<p:tagLst xmlns:p="http://schemas.openxmlformats.org/presentationml/2006/main">
  <p:tag name="KSO_WM_UNIT_HIGHLIGHT" val="0"/>
  <p:tag name="KSO_WM_UNIT_COMPATIBLE" val="0"/>
  <p:tag name="KSO_WM_DIAGRAM_GROUP_CODE" val="l1-1"/>
  <p:tag name="KSO_WM_UNIT_ID" val="diagram20187731_2*l_i*1_142"/>
  <p:tag name="KSO_WM_TEMPLATE_CATEGORY" val="diagram"/>
  <p:tag name="KSO_WM_TEMPLATE_INDEX" val="20187731"/>
  <p:tag name="KSO_WM_UNIT_LAYERLEVEL" val="1_1"/>
  <p:tag name="KSO_WM_TAG_VERSION" val="1.0"/>
  <p:tag name="KSO_WM_BEAUTIFY_FLAG" val="#wm#"/>
  <p:tag name="KSO_WM_UNIT_TYPE" val="l_i"/>
  <p:tag name="KSO_WM_UNIT_INDEX" val="1_142"/>
  <p:tag name="KSO_WM_UNIT_DIAGRAM_ISNUMVISUAL" val="0"/>
  <p:tag name="KSO_WM_UNIT_DIAGRAM_ISREFERUNIT" val="0"/>
  <p:tag name="KSO_WM_UNIT_TEXT_FILL_FORE_SCHEMECOLOR_INDEX" val="13"/>
  <p:tag name="KSO_WM_UNIT_TEXT_FILL_TYPE" val="1"/>
  <p:tag name="KSO_WM_UNIT_USESOURCEFORMAT_APPLY" val="1"/>
</p:tagLst>
</file>

<file path=ppt/tags/tag708.xml><?xml version="1.0" encoding="utf-8"?>
<p:tagLst xmlns:p="http://schemas.openxmlformats.org/presentationml/2006/main">
  <p:tag name="KSO_WM_UNIT_HIGHLIGHT" val="0"/>
  <p:tag name="KSO_WM_UNIT_COMPATIBLE" val="0"/>
  <p:tag name="KSO_WM_DIAGRAM_GROUP_CODE" val="l1-1"/>
  <p:tag name="KSO_WM_UNIT_ID" val="diagram20187731_2*l_i*1_143"/>
  <p:tag name="KSO_WM_TEMPLATE_CATEGORY" val="diagram"/>
  <p:tag name="KSO_WM_TEMPLATE_INDEX" val="20187731"/>
  <p:tag name="KSO_WM_UNIT_LAYERLEVEL" val="1_1"/>
  <p:tag name="KSO_WM_TAG_VERSION" val="1.0"/>
  <p:tag name="KSO_WM_BEAUTIFY_FLAG" val="#wm#"/>
  <p:tag name="KSO_WM_UNIT_TYPE" val="l_i"/>
  <p:tag name="KSO_WM_UNIT_INDEX" val="1_143"/>
  <p:tag name="KSO_WM_UNIT_DIAGRAM_ISNUMVISUAL" val="0"/>
  <p:tag name="KSO_WM_UNIT_DIAGRAM_ISREFERUNIT" val="0"/>
  <p:tag name="KSO_WM_UNIT_TEXT_FILL_FORE_SCHEMECOLOR_INDEX" val="13"/>
  <p:tag name="KSO_WM_UNIT_TEXT_FILL_TYPE" val="1"/>
  <p:tag name="KSO_WM_UNIT_USESOURCEFORMAT_APPLY" val="1"/>
</p:tagLst>
</file>

<file path=ppt/tags/tag709.xml><?xml version="1.0" encoding="utf-8"?>
<p:tagLst xmlns:p="http://schemas.openxmlformats.org/presentationml/2006/main">
  <p:tag name="KSO_WM_UNIT_HIGHLIGHT" val="0"/>
  <p:tag name="KSO_WM_UNIT_COMPATIBLE" val="0"/>
  <p:tag name="KSO_WM_DIAGRAM_GROUP_CODE" val="l1-1"/>
  <p:tag name="KSO_WM_UNIT_ID" val="diagram20187731_2*l_i*1_144"/>
  <p:tag name="KSO_WM_TEMPLATE_CATEGORY" val="diagram"/>
  <p:tag name="KSO_WM_TEMPLATE_INDEX" val="20187731"/>
  <p:tag name="KSO_WM_UNIT_LAYERLEVEL" val="1_1"/>
  <p:tag name="KSO_WM_TAG_VERSION" val="1.0"/>
  <p:tag name="KSO_WM_BEAUTIFY_FLAG" val="#wm#"/>
  <p:tag name="KSO_WM_UNIT_TYPE" val="l_i"/>
  <p:tag name="KSO_WM_UNIT_INDEX" val="1_144"/>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UNIT_HIGHLIGHT" val="0"/>
  <p:tag name="KSO_WM_UNIT_COMPATIBLE" val="0"/>
  <p:tag name="KSO_WM_DIAGRAM_GROUP_CODE" val="l1-1"/>
  <p:tag name="KSO_WM_UNIT_ID" val="diagram20187731_2*l_i*1_145"/>
  <p:tag name="KSO_WM_TEMPLATE_CATEGORY" val="diagram"/>
  <p:tag name="KSO_WM_TEMPLATE_INDEX" val="20187731"/>
  <p:tag name="KSO_WM_UNIT_LAYERLEVEL" val="1_1"/>
  <p:tag name="KSO_WM_TAG_VERSION" val="1.0"/>
  <p:tag name="KSO_WM_BEAUTIFY_FLAG" val="#wm#"/>
  <p:tag name="KSO_WM_UNIT_TYPE" val="l_i"/>
  <p:tag name="KSO_WM_UNIT_INDEX" val="1_145"/>
  <p:tag name="KSO_WM_UNIT_DIAGRAM_ISNUMVISUAL" val="0"/>
  <p:tag name="KSO_WM_UNIT_DIAGRAM_ISREFERUNIT" val="0"/>
  <p:tag name="KSO_WM_UNIT_TEXT_FILL_FORE_SCHEMECOLOR_INDEX" val="13"/>
  <p:tag name="KSO_WM_UNIT_TEXT_FILL_TYPE" val="1"/>
  <p:tag name="KSO_WM_UNIT_USESOURCEFORMAT_APPLY" val="1"/>
</p:tagLst>
</file>

<file path=ppt/tags/tag711.xml><?xml version="1.0" encoding="utf-8"?>
<p:tagLst xmlns:p="http://schemas.openxmlformats.org/presentationml/2006/main">
  <p:tag name="KSO_WM_UNIT_HIGHLIGHT" val="0"/>
  <p:tag name="KSO_WM_UNIT_COMPATIBLE" val="0"/>
  <p:tag name="KSO_WM_DIAGRAM_GROUP_CODE" val="l1-1"/>
  <p:tag name="KSO_WM_UNIT_ID" val="diagram20187731_2*l_i*1_147"/>
  <p:tag name="KSO_WM_TEMPLATE_CATEGORY" val="diagram"/>
  <p:tag name="KSO_WM_TEMPLATE_INDEX" val="20187731"/>
  <p:tag name="KSO_WM_UNIT_LAYERLEVEL" val="1_1"/>
  <p:tag name="KSO_WM_TAG_VERSION" val="1.0"/>
  <p:tag name="KSO_WM_BEAUTIFY_FLAG" val="#wm#"/>
  <p:tag name="KSO_WM_UNIT_TYPE" val="l_i"/>
  <p:tag name="KSO_WM_UNIT_INDEX" val="1_147"/>
  <p:tag name="KSO_WM_UNIT_DIAGRAM_ISNUMVISUAL" val="0"/>
  <p:tag name="KSO_WM_UNIT_DIAGRAM_ISREFERUNIT" val="0"/>
  <p:tag name="KSO_WM_UNIT_TEXT_FILL_FORE_SCHEMECOLOR_INDEX" val="13"/>
  <p:tag name="KSO_WM_UNIT_TEXT_FILL_TYPE" val="1"/>
  <p:tag name="KSO_WM_UNIT_USESOURCEFORMAT_APPLY" val="1"/>
</p:tagLst>
</file>

<file path=ppt/tags/tag712.xml><?xml version="1.0" encoding="utf-8"?>
<p:tagLst xmlns:p="http://schemas.openxmlformats.org/presentationml/2006/main">
  <p:tag name="KSO_WM_UNIT_HIGHLIGHT" val="0"/>
  <p:tag name="KSO_WM_UNIT_COMPATIBLE" val="0"/>
  <p:tag name="KSO_WM_DIAGRAM_GROUP_CODE" val="l1-1"/>
  <p:tag name="KSO_WM_UNIT_ID" val="diagram20187731_2*l_i*1_148"/>
  <p:tag name="KSO_WM_TEMPLATE_CATEGORY" val="diagram"/>
  <p:tag name="KSO_WM_TEMPLATE_INDEX" val="20187731"/>
  <p:tag name="KSO_WM_UNIT_LAYERLEVEL" val="1_1"/>
  <p:tag name="KSO_WM_TAG_VERSION" val="1.0"/>
  <p:tag name="KSO_WM_BEAUTIFY_FLAG" val="#wm#"/>
  <p:tag name="KSO_WM_UNIT_TYPE" val="l_i"/>
  <p:tag name="KSO_WM_UNIT_INDEX" val="1_148"/>
  <p:tag name="KSO_WM_UNIT_DIAGRAM_ISNUMVISUAL" val="0"/>
  <p:tag name="KSO_WM_UNIT_DIAGRAM_ISREFERUNIT" val="0"/>
  <p:tag name="KSO_WM_UNIT_TEXT_FILL_FORE_SCHEMECOLOR_INDEX" val="13"/>
  <p:tag name="KSO_WM_UNIT_TEXT_FILL_TYPE" val="1"/>
  <p:tag name="KSO_WM_UNIT_USESOURCEFORMAT_APPLY" val="1"/>
</p:tagLst>
</file>

<file path=ppt/tags/tag713.xml><?xml version="1.0" encoding="utf-8"?>
<p:tagLst xmlns:p="http://schemas.openxmlformats.org/presentationml/2006/main">
  <p:tag name="KSO_WM_UNIT_HIGHLIGHT" val="0"/>
  <p:tag name="KSO_WM_UNIT_COMPATIBLE" val="0"/>
  <p:tag name="KSO_WM_DIAGRAM_GROUP_CODE" val="l1-1"/>
  <p:tag name="KSO_WM_UNIT_ID" val="diagram20187731_2*l_i*1_149"/>
  <p:tag name="KSO_WM_TEMPLATE_CATEGORY" val="diagram"/>
  <p:tag name="KSO_WM_TEMPLATE_INDEX" val="20187731"/>
  <p:tag name="KSO_WM_UNIT_LAYERLEVEL" val="1_1"/>
  <p:tag name="KSO_WM_TAG_VERSION" val="1.0"/>
  <p:tag name="KSO_WM_BEAUTIFY_FLAG" val="#wm#"/>
  <p:tag name="KSO_WM_UNIT_TYPE" val="l_i"/>
  <p:tag name="KSO_WM_UNIT_INDEX" val="1_149"/>
  <p:tag name="KSO_WM_UNIT_DIAGRAM_ISNUMVISUAL" val="0"/>
  <p:tag name="KSO_WM_UNIT_DIAGRAM_ISREFERUNIT" val="0"/>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UNIT_HIGHLIGHT" val="0"/>
  <p:tag name="KSO_WM_UNIT_COMPATIBLE" val="0"/>
  <p:tag name="KSO_WM_DIAGRAM_GROUP_CODE" val="l1-1"/>
  <p:tag name="KSO_WM_UNIT_ID" val="diagram20187731_2*l_i*1_150"/>
  <p:tag name="KSO_WM_TEMPLATE_CATEGORY" val="diagram"/>
  <p:tag name="KSO_WM_TEMPLATE_INDEX" val="20187731"/>
  <p:tag name="KSO_WM_UNIT_LAYERLEVEL" val="1_1"/>
  <p:tag name="KSO_WM_TAG_VERSION" val="1.0"/>
  <p:tag name="KSO_WM_BEAUTIFY_FLAG" val="#wm#"/>
  <p:tag name="KSO_WM_UNIT_TYPE" val="l_i"/>
  <p:tag name="KSO_WM_UNIT_INDEX" val="1_150"/>
  <p:tag name="KSO_WM_UNIT_DIAGRAM_ISNUMVISUAL" val="0"/>
  <p:tag name="KSO_WM_UNIT_DIAGRAM_ISREFERUNIT" val="0"/>
  <p:tag name="KSO_WM_UNIT_TEXT_FILL_FORE_SCHEMECOLOR_INDEX" val="13"/>
  <p:tag name="KSO_WM_UNIT_TEXT_FILL_TYPE" val="1"/>
  <p:tag name="KSO_WM_UNIT_USESOURCEFORMAT_APPLY" val="1"/>
</p:tagLst>
</file>

<file path=ppt/tags/tag715.xml><?xml version="1.0" encoding="utf-8"?>
<p:tagLst xmlns:p="http://schemas.openxmlformats.org/presentationml/2006/main">
  <p:tag name="KSO_WM_UNIT_HIGHLIGHT" val="0"/>
  <p:tag name="KSO_WM_UNIT_COMPATIBLE" val="0"/>
  <p:tag name="KSO_WM_DIAGRAM_GROUP_CODE" val="l1-1"/>
  <p:tag name="KSO_WM_UNIT_ID" val="diagram20187731_2*l_i*1_151"/>
  <p:tag name="KSO_WM_TEMPLATE_CATEGORY" val="diagram"/>
  <p:tag name="KSO_WM_TEMPLATE_INDEX" val="20187731"/>
  <p:tag name="KSO_WM_UNIT_LAYERLEVEL" val="1_1"/>
  <p:tag name="KSO_WM_TAG_VERSION" val="1.0"/>
  <p:tag name="KSO_WM_BEAUTIFY_FLAG" val="#wm#"/>
  <p:tag name="KSO_WM_UNIT_TYPE" val="l_i"/>
  <p:tag name="KSO_WM_UNIT_INDEX" val="1_151"/>
  <p:tag name="KSO_WM_UNIT_DIAGRAM_ISNUMVISUAL" val="0"/>
  <p:tag name="KSO_WM_UNIT_DIAGRAM_ISREFERUNIT" val="0"/>
  <p:tag name="KSO_WM_UNIT_TEXT_FILL_FORE_SCHEMECOLOR_INDEX" val="13"/>
  <p:tag name="KSO_WM_UNIT_TEXT_FILL_TYPE" val="1"/>
  <p:tag name="KSO_WM_UNIT_USESOURCEFORMAT_APPLY" val="1"/>
</p:tagLst>
</file>

<file path=ppt/tags/tag716.xml><?xml version="1.0" encoding="utf-8"?>
<p:tagLst xmlns:p="http://schemas.openxmlformats.org/presentationml/2006/main">
  <p:tag name="KSO_WM_UNIT_HIGHLIGHT" val="0"/>
  <p:tag name="KSO_WM_UNIT_COMPATIBLE" val="0"/>
  <p:tag name="KSO_WM_DIAGRAM_GROUP_CODE" val="l1-1"/>
  <p:tag name="KSO_WM_UNIT_ID" val="diagram20187731_2*l_i*1_152"/>
  <p:tag name="KSO_WM_TEMPLATE_CATEGORY" val="diagram"/>
  <p:tag name="KSO_WM_TEMPLATE_INDEX" val="20187731"/>
  <p:tag name="KSO_WM_UNIT_LAYERLEVEL" val="1_1"/>
  <p:tag name="KSO_WM_TAG_VERSION" val="1.0"/>
  <p:tag name="KSO_WM_BEAUTIFY_FLAG" val="#wm#"/>
  <p:tag name="KSO_WM_UNIT_TYPE" val="l_i"/>
  <p:tag name="KSO_WM_UNIT_INDEX" val="1_152"/>
  <p:tag name="KSO_WM_UNIT_DIAGRAM_ISNUMVISUAL" val="0"/>
  <p:tag name="KSO_WM_UNIT_DIAGRAM_ISREFERUNIT" val="0"/>
  <p:tag name="KSO_WM_UNIT_TEXT_FILL_FORE_SCHEMECOLOR_INDEX" val="13"/>
  <p:tag name="KSO_WM_UNIT_TEXT_FILL_TYPE" val="1"/>
  <p:tag name="KSO_WM_UNIT_USESOURCEFORMAT_APPLY" val="1"/>
</p:tagLst>
</file>

<file path=ppt/tags/tag717.xml><?xml version="1.0" encoding="utf-8"?>
<p:tagLst xmlns:p="http://schemas.openxmlformats.org/presentationml/2006/main">
  <p:tag name="KSO_WM_UNIT_HIGHLIGHT" val="0"/>
  <p:tag name="KSO_WM_UNIT_COMPATIBLE" val="0"/>
  <p:tag name="KSO_WM_DIAGRAM_GROUP_CODE" val="l1-1"/>
  <p:tag name="KSO_WM_UNIT_ID" val="diagram20187731_2*l_i*1_153"/>
  <p:tag name="KSO_WM_TEMPLATE_CATEGORY" val="diagram"/>
  <p:tag name="KSO_WM_TEMPLATE_INDEX" val="20187731"/>
  <p:tag name="KSO_WM_UNIT_LAYERLEVEL" val="1_1"/>
  <p:tag name="KSO_WM_TAG_VERSION" val="1.0"/>
  <p:tag name="KSO_WM_BEAUTIFY_FLAG" val="#wm#"/>
  <p:tag name="KSO_WM_UNIT_TYPE" val="l_i"/>
  <p:tag name="KSO_WM_UNIT_INDEX" val="1_153"/>
  <p:tag name="KSO_WM_UNIT_DIAGRAM_ISNUMVISUAL" val="0"/>
  <p:tag name="KSO_WM_UNIT_DIAGRAM_ISREFERUNIT" val="0"/>
  <p:tag name="KSO_WM_UNIT_TEXT_FILL_FORE_SCHEMECOLOR_INDEX" val="13"/>
  <p:tag name="KSO_WM_UNIT_TEXT_FILL_TYPE" val="1"/>
  <p:tag name="KSO_WM_UNIT_USESOURCEFORMAT_APPLY" val="1"/>
</p:tagLst>
</file>

<file path=ppt/tags/tag718.xml><?xml version="1.0" encoding="utf-8"?>
<p:tagLst xmlns:p="http://schemas.openxmlformats.org/presentationml/2006/main">
  <p:tag name="KSO_WM_UNIT_HIGHLIGHT" val="0"/>
  <p:tag name="KSO_WM_UNIT_COMPATIBLE" val="0"/>
  <p:tag name="KSO_WM_DIAGRAM_GROUP_CODE" val="l1-1"/>
  <p:tag name="KSO_WM_UNIT_ID" val="diagram20187731_2*l_i*1_154"/>
  <p:tag name="KSO_WM_TEMPLATE_CATEGORY" val="diagram"/>
  <p:tag name="KSO_WM_TEMPLATE_INDEX" val="20187731"/>
  <p:tag name="KSO_WM_UNIT_LAYERLEVEL" val="1_1"/>
  <p:tag name="KSO_WM_TAG_VERSION" val="1.0"/>
  <p:tag name="KSO_WM_BEAUTIFY_FLAG" val="#wm#"/>
  <p:tag name="KSO_WM_UNIT_TYPE" val="l_i"/>
  <p:tag name="KSO_WM_UNIT_INDEX" val="1_154"/>
  <p:tag name="KSO_WM_UNIT_DIAGRAM_ISNUMVISUAL" val="0"/>
  <p:tag name="KSO_WM_UNIT_DIAGRAM_ISREFERUNIT" val="0"/>
  <p:tag name="KSO_WM_UNIT_TEXT_FILL_FORE_SCHEMECOLOR_INDEX" val="13"/>
  <p:tag name="KSO_WM_UNIT_TEXT_FILL_TYPE" val="1"/>
  <p:tag name="KSO_WM_UNIT_USESOURCEFORMAT_APPLY" val="1"/>
</p:tagLst>
</file>

<file path=ppt/tags/tag719.xml><?xml version="1.0" encoding="utf-8"?>
<p:tagLst xmlns:p="http://schemas.openxmlformats.org/presentationml/2006/main">
  <p:tag name="KSO_WM_UNIT_HIGHLIGHT" val="0"/>
  <p:tag name="KSO_WM_UNIT_COMPATIBLE" val="0"/>
  <p:tag name="KSO_WM_DIAGRAM_GROUP_CODE" val="l1-1"/>
  <p:tag name="KSO_WM_UNIT_ID" val="diagram20187731_2*l_i*1_155"/>
  <p:tag name="KSO_WM_TEMPLATE_CATEGORY" val="diagram"/>
  <p:tag name="KSO_WM_TEMPLATE_INDEX" val="20187731"/>
  <p:tag name="KSO_WM_UNIT_LAYERLEVEL" val="1_1"/>
  <p:tag name="KSO_WM_TAG_VERSION" val="1.0"/>
  <p:tag name="KSO_WM_BEAUTIFY_FLAG" val="#wm#"/>
  <p:tag name="KSO_WM_UNIT_TYPE" val="l_i"/>
  <p:tag name="KSO_WM_UNIT_INDEX" val="1_155"/>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DIAGRAM_GROUP_CODE" val="l1-1"/>
  <p:tag name="KSO_WM_UNIT_ID" val="diagram20187731_2*l_i*1_156"/>
  <p:tag name="KSO_WM_TEMPLATE_CATEGORY" val="diagram"/>
  <p:tag name="KSO_WM_TEMPLATE_INDEX" val="20187731"/>
  <p:tag name="KSO_WM_UNIT_LAYERLEVEL" val="1_1"/>
  <p:tag name="KSO_WM_TAG_VERSION" val="1.0"/>
  <p:tag name="KSO_WM_BEAUTIFY_FLAG" val="#wm#"/>
  <p:tag name="KSO_WM_UNIT_TYPE" val="l_i"/>
  <p:tag name="KSO_WM_UNIT_INDEX" val="1_156"/>
  <p:tag name="KSO_WM_UNIT_DIAGRAM_ISNUMVISUAL" val="0"/>
  <p:tag name="KSO_WM_UNIT_DIAGRAM_ISREFERUNIT" val="0"/>
  <p:tag name="KSO_WM_UNIT_TEXT_FILL_FORE_SCHEMECOLOR_INDEX" val="13"/>
  <p:tag name="KSO_WM_UNIT_TEXT_FILL_TYPE" val="1"/>
  <p:tag name="KSO_WM_UNIT_USESOURCEFORMAT_APPLY" val="1"/>
</p:tagLst>
</file>

<file path=ppt/tags/tag721.xml><?xml version="1.0" encoding="utf-8"?>
<p:tagLst xmlns:p="http://schemas.openxmlformats.org/presentationml/2006/main">
  <p:tag name="KSO_WM_UNIT_HIGHLIGHT" val="0"/>
  <p:tag name="KSO_WM_UNIT_COMPATIBLE" val="0"/>
  <p:tag name="KSO_WM_DIAGRAM_GROUP_CODE" val="l1-1"/>
  <p:tag name="KSO_WM_UNIT_ID" val="diagram20187731_2*l_i*1_158"/>
  <p:tag name="KSO_WM_TEMPLATE_CATEGORY" val="diagram"/>
  <p:tag name="KSO_WM_TEMPLATE_INDEX" val="20187731"/>
  <p:tag name="KSO_WM_UNIT_LAYERLEVEL" val="1_1"/>
  <p:tag name="KSO_WM_TAG_VERSION" val="1.0"/>
  <p:tag name="KSO_WM_BEAUTIFY_FLAG" val="#wm#"/>
  <p:tag name="KSO_WM_UNIT_TYPE" val="l_i"/>
  <p:tag name="KSO_WM_UNIT_INDEX" val="1_158"/>
  <p:tag name="KSO_WM_UNIT_DIAGRAM_ISNUMVISUAL" val="0"/>
  <p:tag name="KSO_WM_UNIT_DIAGRAM_ISREFERUNIT" val="0"/>
  <p:tag name="KSO_WM_UNIT_TEXT_FILL_FORE_SCHEMECOLOR_INDEX" val="13"/>
  <p:tag name="KSO_WM_UNIT_TEXT_FILL_TYPE" val="1"/>
  <p:tag name="KSO_WM_UNIT_USESOURCEFORMAT_APPLY" val="1"/>
</p:tagLst>
</file>

<file path=ppt/tags/tag722.xml><?xml version="1.0" encoding="utf-8"?>
<p:tagLst xmlns:p="http://schemas.openxmlformats.org/presentationml/2006/main">
  <p:tag name="KSO_WM_UNIT_HIGHLIGHT" val="0"/>
  <p:tag name="KSO_WM_UNIT_COMPATIBLE" val="0"/>
  <p:tag name="KSO_WM_DIAGRAM_GROUP_CODE" val="l1-1"/>
  <p:tag name="KSO_WM_UNIT_ID" val="diagram20187731_2*l_i*1_159"/>
  <p:tag name="KSO_WM_TEMPLATE_CATEGORY" val="diagram"/>
  <p:tag name="KSO_WM_TEMPLATE_INDEX" val="20187731"/>
  <p:tag name="KSO_WM_UNIT_LAYERLEVEL" val="1_1"/>
  <p:tag name="KSO_WM_TAG_VERSION" val="1.0"/>
  <p:tag name="KSO_WM_BEAUTIFY_FLAG" val="#wm#"/>
  <p:tag name="KSO_WM_UNIT_TYPE" val="l_i"/>
  <p:tag name="KSO_WM_UNIT_INDEX" val="1_159"/>
  <p:tag name="KSO_WM_UNIT_DIAGRAM_ISNUMVISUAL" val="0"/>
  <p:tag name="KSO_WM_UNIT_DIAGRAM_ISREFERUNIT" val="0"/>
  <p:tag name="KSO_WM_UNIT_TEXT_FILL_FORE_SCHEMECOLOR_INDEX" val="13"/>
  <p:tag name="KSO_WM_UNIT_TEXT_FILL_TYPE" val="1"/>
  <p:tag name="KSO_WM_UNIT_USESOURCEFORMAT_APPLY" val="1"/>
</p:tagLst>
</file>

<file path=ppt/tags/tag723.xml><?xml version="1.0" encoding="utf-8"?>
<p:tagLst xmlns:p="http://schemas.openxmlformats.org/presentationml/2006/main">
  <p:tag name="KSO_WM_UNIT_HIGHLIGHT" val="0"/>
  <p:tag name="KSO_WM_UNIT_COMPATIBLE" val="0"/>
  <p:tag name="KSO_WM_DIAGRAM_GROUP_CODE" val="l1-1"/>
  <p:tag name="KSO_WM_UNIT_ID" val="diagram20187731_2*l_i*1_160"/>
  <p:tag name="KSO_WM_TEMPLATE_CATEGORY" val="diagram"/>
  <p:tag name="KSO_WM_TEMPLATE_INDEX" val="20187731"/>
  <p:tag name="KSO_WM_UNIT_LAYERLEVEL" val="1_1"/>
  <p:tag name="KSO_WM_TAG_VERSION" val="1.0"/>
  <p:tag name="KSO_WM_BEAUTIFY_FLAG" val="#wm#"/>
  <p:tag name="KSO_WM_UNIT_TYPE" val="l_i"/>
  <p:tag name="KSO_WM_UNIT_INDEX" val="1_160"/>
  <p:tag name="KSO_WM_UNIT_DIAGRAM_ISNUMVISUAL" val="0"/>
  <p:tag name="KSO_WM_UNIT_DIAGRAM_ISREFERUNIT" val="0"/>
  <p:tag name="KSO_WM_UNIT_TEXT_FILL_FORE_SCHEMECOLOR_INDEX" val="13"/>
  <p:tag name="KSO_WM_UNIT_TEXT_FILL_TYPE" val="1"/>
  <p:tag name="KSO_WM_UNIT_USESOURCEFORMAT_APPLY" val="1"/>
</p:tagLst>
</file>

<file path=ppt/tags/tag724.xml><?xml version="1.0" encoding="utf-8"?>
<p:tagLst xmlns:p="http://schemas.openxmlformats.org/presentationml/2006/main">
  <p:tag name="KSO_WM_UNIT_HIGHLIGHT" val="0"/>
  <p:tag name="KSO_WM_UNIT_COMPATIBLE" val="0"/>
  <p:tag name="KSO_WM_DIAGRAM_GROUP_CODE" val="l1-1"/>
  <p:tag name="KSO_WM_UNIT_ID" val="diagram20187731_2*l_i*1_161"/>
  <p:tag name="KSO_WM_TEMPLATE_CATEGORY" val="diagram"/>
  <p:tag name="KSO_WM_TEMPLATE_INDEX" val="20187731"/>
  <p:tag name="KSO_WM_UNIT_LAYERLEVEL" val="1_1"/>
  <p:tag name="KSO_WM_TAG_VERSION" val="1.0"/>
  <p:tag name="KSO_WM_BEAUTIFY_FLAG" val="#wm#"/>
  <p:tag name="KSO_WM_UNIT_TYPE" val="l_i"/>
  <p:tag name="KSO_WM_UNIT_INDEX" val="1_161"/>
  <p:tag name="KSO_WM_UNIT_DIAGRAM_ISNUMVISUAL" val="0"/>
  <p:tag name="KSO_WM_UNIT_DIAGRAM_ISREFERUNIT" val="0"/>
  <p:tag name="KSO_WM_UNIT_TEXT_FILL_FORE_SCHEMECOLOR_INDEX" val="13"/>
  <p:tag name="KSO_WM_UNIT_TEXT_FILL_TYPE" val="1"/>
  <p:tag name="KSO_WM_UNIT_USESOURCEFORMAT_APPLY" val="1"/>
</p:tagLst>
</file>

<file path=ppt/tags/tag725.xml><?xml version="1.0" encoding="utf-8"?>
<p:tagLst xmlns:p="http://schemas.openxmlformats.org/presentationml/2006/main">
  <p:tag name="KSO_WM_UNIT_HIGHLIGHT" val="0"/>
  <p:tag name="KSO_WM_UNIT_COMPATIBLE" val="0"/>
  <p:tag name="KSO_WM_DIAGRAM_GROUP_CODE" val="l1-1"/>
  <p:tag name="KSO_WM_UNIT_ID" val="diagram20187731_2*l_i*1_162"/>
  <p:tag name="KSO_WM_TEMPLATE_CATEGORY" val="diagram"/>
  <p:tag name="KSO_WM_TEMPLATE_INDEX" val="20187731"/>
  <p:tag name="KSO_WM_UNIT_LAYERLEVEL" val="1_1"/>
  <p:tag name="KSO_WM_TAG_VERSION" val="1.0"/>
  <p:tag name="KSO_WM_BEAUTIFY_FLAG" val="#wm#"/>
  <p:tag name="KSO_WM_UNIT_TYPE" val="l_i"/>
  <p:tag name="KSO_WM_UNIT_INDEX" val="1_162"/>
  <p:tag name="KSO_WM_UNIT_DIAGRAM_ISNUMVISUAL" val="0"/>
  <p:tag name="KSO_WM_UNIT_DIAGRAM_ISREFERUNIT" val="0"/>
  <p:tag name="KSO_WM_UNIT_TEXT_FILL_FORE_SCHEMECOLOR_INDEX" val="13"/>
  <p:tag name="KSO_WM_UNIT_TEXT_FILL_TYPE" val="1"/>
  <p:tag name="KSO_WM_UNIT_USESOURCEFORMAT_APPLY" val="1"/>
</p:tagLst>
</file>

<file path=ppt/tags/tag726.xml><?xml version="1.0" encoding="utf-8"?>
<p:tagLst xmlns:p="http://schemas.openxmlformats.org/presentationml/2006/main">
  <p:tag name="KSO_WM_UNIT_HIGHLIGHT" val="0"/>
  <p:tag name="KSO_WM_UNIT_COMPATIBLE" val="0"/>
  <p:tag name="KSO_WM_DIAGRAM_GROUP_CODE" val="l1-1"/>
  <p:tag name="KSO_WM_UNIT_ID" val="diagram20187731_2*l_i*1_163"/>
  <p:tag name="KSO_WM_TEMPLATE_CATEGORY" val="diagram"/>
  <p:tag name="KSO_WM_TEMPLATE_INDEX" val="20187731"/>
  <p:tag name="KSO_WM_UNIT_LAYERLEVEL" val="1_1"/>
  <p:tag name="KSO_WM_TAG_VERSION" val="1.0"/>
  <p:tag name="KSO_WM_BEAUTIFY_FLAG" val="#wm#"/>
  <p:tag name="KSO_WM_UNIT_TYPE" val="l_i"/>
  <p:tag name="KSO_WM_UNIT_INDEX" val="1_163"/>
  <p:tag name="KSO_WM_UNIT_DIAGRAM_ISNUMVISUAL" val="0"/>
  <p:tag name="KSO_WM_UNIT_DIAGRAM_ISREFERUNIT" val="0"/>
  <p:tag name="KSO_WM_UNIT_TEXT_FILL_FORE_SCHEMECOLOR_INDEX" val="13"/>
  <p:tag name="KSO_WM_UNIT_TEXT_FILL_TYPE" val="1"/>
  <p:tag name="KSO_WM_UNIT_USESOURCEFORMAT_APPLY" val="1"/>
</p:tagLst>
</file>

<file path=ppt/tags/tag727.xml><?xml version="1.0" encoding="utf-8"?>
<p:tagLst xmlns:p="http://schemas.openxmlformats.org/presentationml/2006/main">
  <p:tag name="KSO_WM_UNIT_HIGHLIGHT" val="0"/>
  <p:tag name="KSO_WM_UNIT_COMPATIBLE" val="0"/>
  <p:tag name="KSO_WM_DIAGRAM_GROUP_CODE" val="l1-1"/>
  <p:tag name="KSO_WM_UNIT_ID" val="diagram20187731_2*l_i*1_164"/>
  <p:tag name="KSO_WM_TEMPLATE_CATEGORY" val="diagram"/>
  <p:tag name="KSO_WM_TEMPLATE_INDEX" val="20187731"/>
  <p:tag name="KSO_WM_UNIT_LAYERLEVEL" val="1_1"/>
  <p:tag name="KSO_WM_TAG_VERSION" val="1.0"/>
  <p:tag name="KSO_WM_BEAUTIFY_FLAG" val="#wm#"/>
  <p:tag name="KSO_WM_UNIT_TYPE" val="l_i"/>
  <p:tag name="KSO_WM_UNIT_INDEX" val="1_164"/>
  <p:tag name="KSO_WM_UNIT_DIAGRAM_ISNUMVISUAL" val="0"/>
  <p:tag name="KSO_WM_UNIT_DIAGRAM_ISREFERUNIT" val="0"/>
  <p:tag name="KSO_WM_UNIT_TEXT_FILL_FORE_SCHEMECOLOR_INDEX" val="13"/>
  <p:tag name="KSO_WM_UNIT_TEXT_FILL_TYPE" val="1"/>
  <p:tag name="KSO_WM_UNIT_USESOURCEFORMAT_APPLY" val="1"/>
</p:tagLst>
</file>

<file path=ppt/tags/tag728.xml><?xml version="1.0" encoding="utf-8"?>
<p:tagLst xmlns:p="http://schemas.openxmlformats.org/presentationml/2006/main">
  <p:tag name="KSO_WM_UNIT_HIGHLIGHT" val="0"/>
  <p:tag name="KSO_WM_UNIT_COMPATIBLE" val="0"/>
  <p:tag name="KSO_WM_DIAGRAM_GROUP_CODE" val="l1-1"/>
  <p:tag name="KSO_WM_UNIT_ID" val="diagram20187731_2*l_i*1_165"/>
  <p:tag name="KSO_WM_TEMPLATE_CATEGORY" val="diagram"/>
  <p:tag name="KSO_WM_TEMPLATE_INDEX" val="20187731"/>
  <p:tag name="KSO_WM_UNIT_LAYERLEVEL" val="1_1"/>
  <p:tag name="KSO_WM_TAG_VERSION" val="1.0"/>
  <p:tag name="KSO_WM_BEAUTIFY_FLAG" val="#wm#"/>
  <p:tag name="KSO_WM_UNIT_TYPE" val="l_i"/>
  <p:tag name="KSO_WM_UNIT_INDEX" val="1_165"/>
  <p:tag name="KSO_WM_UNIT_DIAGRAM_ISNUMVISUAL" val="0"/>
  <p:tag name="KSO_WM_UNIT_DIAGRAM_ISREFERUNIT" val="0"/>
  <p:tag name="KSO_WM_UNIT_TEXT_FILL_FORE_SCHEMECOLOR_INDEX" val="13"/>
  <p:tag name="KSO_WM_UNIT_TEXT_FILL_TYPE" val="1"/>
  <p:tag name="KSO_WM_UNIT_USESOURCEFORMAT_APPLY" val="1"/>
</p:tagLst>
</file>

<file path=ppt/tags/tag729.xml><?xml version="1.0" encoding="utf-8"?>
<p:tagLst xmlns:p="http://schemas.openxmlformats.org/presentationml/2006/main">
  <p:tag name="KSO_WM_UNIT_HIGHLIGHT" val="0"/>
  <p:tag name="KSO_WM_UNIT_COMPATIBLE" val="0"/>
  <p:tag name="KSO_WM_DIAGRAM_GROUP_CODE" val="l1-1"/>
  <p:tag name="KSO_WM_UNIT_ID" val="diagram20187731_2*l_i*1_166"/>
  <p:tag name="KSO_WM_TEMPLATE_CATEGORY" val="diagram"/>
  <p:tag name="KSO_WM_TEMPLATE_INDEX" val="20187731"/>
  <p:tag name="KSO_WM_UNIT_LAYERLEVEL" val="1_1"/>
  <p:tag name="KSO_WM_TAG_VERSION" val="1.0"/>
  <p:tag name="KSO_WM_BEAUTIFY_FLAG" val="#wm#"/>
  <p:tag name="KSO_WM_UNIT_TYPE" val="l_i"/>
  <p:tag name="KSO_WM_UNIT_INDEX" val="1_166"/>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DIAGRAM_GROUP_CODE" val="l1-1"/>
  <p:tag name="KSO_WM_UNIT_ID" val="diagram20187731_2*l_i*1_167"/>
  <p:tag name="KSO_WM_TEMPLATE_CATEGORY" val="diagram"/>
  <p:tag name="KSO_WM_TEMPLATE_INDEX" val="20187731"/>
  <p:tag name="KSO_WM_UNIT_LAYERLEVEL" val="1_1"/>
  <p:tag name="KSO_WM_TAG_VERSION" val="1.0"/>
  <p:tag name="KSO_WM_BEAUTIFY_FLAG" val="#wm#"/>
  <p:tag name="KSO_WM_UNIT_TYPE" val="l_i"/>
  <p:tag name="KSO_WM_UNIT_INDEX" val="1_167"/>
  <p:tag name="KSO_WM_UNIT_DIAGRAM_ISNUMVISUAL" val="0"/>
  <p:tag name="KSO_WM_UNIT_DIAGRAM_ISREFERUNIT" val="0"/>
  <p:tag name="KSO_WM_UNIT_TEXT_FILL_FORE_SCHEMECOLOR_INDEX" val="13"/>
  <p:tag name="KSO_WM_UNIT_TEXT_FILL_TYPE" val="1"/>
  <p:tag name="KSO_WM_UNIT_USESOURCEFORMAT_APPLY" val="1"/>
</p:tagLst>
</file>

<file path=ppt/tags/tag731.xml><?xml version="1.0" encoding="utf-8"?>
<p:tagLst xmlns:p="http://schemas.openxmlformats.org/presentationml/2006/main">
  <p:tag name="KSO_WM_UNIT_HIGHLIGHT" val="0"/>
  <p:tag name="KSO_WM_UNIT_COMPATIBLE" val="0"/>
  <p:tag name="KSO_WM_DIAGRAM_GROUP_CODE" val="l1-1"/>
  <p:tag name="KSO_WM_UNIT_ID" val="diagram20187731_2*l_i*1_169"/>
  <p:tag name="KSO_WM_TEMPLATE_CATEGORY" val="diagram"/>
  <p:tag name="KSO_WM_TEMPLATE_INDEX" val="20187731"/>
  <p:tag name="KSO_WM_UNIT_LAYERLEVEL" val="1_1"/>
  <p:tag name="KSO_WM_TAG_VERSION" val="1.0"/>
  <p:tag name="KSO_WM_BEAUTIFY_FLAG" val="#wm#"/>
  <p:tag name="KSO_WM_UNIT_TYPE" val="l_i"/>
  <p:tag name="KSO_WM_UNIT_INDEX" val="1_169"/>
  <p:tag name="KSO_WM_UNIT_DIAGRAM_ISNUMVISUAL" val="0"/>
  <p:tag name="KSO_WM_UNIT_DIAGRAM_ISREFERUNIT" val="0"/>
  <p:tag name="KSO_WM_UNIT_TEXT_FILL_FORE_SCHEMECOLOR_INDEX" val="13"/>
  <p:tag name="KSO_WM_UNIT_TEXT_FILL_TYPE" val="1"/>
  <p:tag name="KSO_WM_UNIT_USESOURCEFORMAT_APPLY" val="1"/>
</p:tagLst>
</file>

<file path=ppt/tags/tag732.xml><?xml version="1.0" encoding="utf-8"?>
<p:tagLst xmlns:p="http://schemas.openxmlformats.org/presentationml/2006/main">
  <p:tag name="KSO_WM_UNIT_HIGHLIGHT" val="0"/>
  <p:tag name="KSO_WM_UNIT_COMPATIBLE" val="0"/>
  <p:tag name="KSO_WM_DIAGRAM_GROUP_CODE" val="l1-1"/>
  <p:tag name="KSO_WM_UNIT_ID" val="diagram20187731_2*l_i*1_170"/>
  <p:tag name="KSO_WM_TEMPLATE_CATEGORY" val="diagram"/>
  <p:tag name="KSO_WM_TEMPLATE_INDEX" val="20187731"/>
  <p:tag name="KSO_WM_UNIT_LAYERLEVEL" val="1_1"/>
  <p:tag name="KSO_WM_TAG_VERSION" val="1.0"/>
  <p:tag name="KSO_WM_BEAUTIFY_FLAG" val="#wm#"/>
  <p:tag name="KSO_WM_UNIT_TYPE" val="l_i"/>
  <p:tag name="KSO_WM_UNIT_INDEX" val="1_170"/>
  <p:tag name="KSO_WM_UNIT_DIAGRAM_ISNUMVISUAL" val="0"/>
  <p:tag name="KSO_WM_UNIT_DIAGRAM_ISREFERUNIT" val="0"/>
  <p:tag name="KSO_WM_UNIT_TEXT_FILL_FORE_SCHEMECOLOR_INDEX" val="13"/>
  <p:tag name="KSO_WM_UNIT_TEXT_FILL_TYPE" val="1"/>
  <p:tag name="KSO_WM_UNIT_USESOURCEFORMAT_APPLY" val="1"/>
</p:tagLst>
</file>

<file path=ppt/tags/tag733.xml><?xml version="1.0" encoding="utf-8"?>
<p:tagLst xmlns:p="http://schemas.openxmlformats.org/presentationml/2006/main">
  <p:tag name="KSO_WM_UNIT_HIGHLIGHT" val="0"/>
  <p:tag name="KSO_WM_UNIT_COMPATIBLE" val="0"/>
  <p:tag name="KSO_WM_DIAGRAM_GROUP_CODE" val="l1-1"/>
  <p:tag name="KSO_WM_UNIT_ID" val="diagram20187731_2*l_i*1_171"/>
  <p:tag name="KSO_WM_TEMPLATE_CATEGORY" val="diagram"/>
  <p:tag name="KSO_WM_TEMPLATE_INDEX" val="20187731"/>
  <p:tag name="KSO_WM_UNIT_LAYERLEVEL" val="1_1"/>
  <p:tag name="KSO_WM_TAG_VERSION" val="1.0"/>
  <p:tag name="KSO_WM_BEAUTIFY_FLAG" val="#wm#"/>
  <p:tag name="KSO_WM_UNIT_TYPE" val="l_i"/>
  <p:tag name="KSO_WM_UNIT_INDEX" val="1_171"/>
  <p:tag name="KSO_WM_UNIT_DIAGRAM_ISNUMVISUAL" val="0"/>
  <p:tag name="KSO_WM_UNIT_DIAGRAM_ISREFERUNIT" val="0"/>
  <p:tag name="KSO_WM_UNIT_TEXT_FILL_FORE_SCHEMECOLOR_INDEX" val="13"/>
  <p:tag name="KSO_WM_UNIT_TEXT_FILL_TYPE" val="1"/>
  <p:tag name="KSO_WM_UNIT_USESOURCEFORMAT_APPLY" val="1"/>
</p:tagLst>
</file>

<file path=ppt/tags/tag734.xml><?xml version="1.0" encoding="utf-8"?>
<p:tagLst xmlns:p="http://schemas.openxmlformats.org/presentationml/2006/main">
  <p:tag name="KSO_WM_UNIT_HIGHLIGHT" val="0"/>
  <p:tag name="KSO_WM_UNIT_COMPATIBLE" val="0"/>
  <p:tag name="KSO_WM_DIAGRAM_GROUP_CODE" val="l1-1"/>
  <p:tag name="KSO_WM_UNIT_ID" val="diagram20187731_2*l_i*1_172"/>
  <p:tag name="KSO_WM_TEMPLATE_CATEGORY" val="diagram"/>
  <p:tag name="KSO_WM_TEMPLATE_INDEX" val="20187731"/>
  <p:tag name="KSO_WM_UNIT_LAYERLEVEL" val="1_1"/>
  <p:tag name="KSO_WM_TAG_VERSION" val="1.0"/>
  <p:tag name="KSO_WM_BEAUTIFY_FLAG" val="#wm#"/>
  <p:tag name="KSO_WM_UNIT_TYPE" val="l_i"/>
  <p:tag name="KSO_WM_UNIT_INDEX" val="1_172"/>
  <p:tag name="KSO_WM_UNIT_DIAGRAM_ISNUMVISUAL" val="0"/>
  <p:tag name="KSO_WM_UNIT_DIAGRAM_ISREFERUNIT" val="0"/>
  <p:tag name="KSO_WM_UNIT_TEXT_FILL_FORE_SCHEMECOLOR_INDEX" val="13"/>
  <p:tag name="KSO_WM_UNIT_TEXT_FILL_TYPE" val="1"/>
  <p:tag name="KSO_WM_UNIT_USESOURCEFORMAT_APPLY" val="1"/>
</p:tagLst>
</file>

<file path=ppt/tags/tag735.xml><?xml version="1.0" encoding="utf-8"?>
<p:tagLst xmlns:p="http://schemas.openxmlformats.org/presentationml/2006/main">
  <p:tag name="KSO_WM_UNIT_HIGHLIGHT" val="0"/>
  <p:tag name="KSO_WM_UNIT_COMPATIBLE" val="0"/>
  <p:tag name="KSO_WM_DIAGRAM_GROUP_CODE" val="l1-1"/>
  <p:tag name="KSO_WM_UNIT_ID" val="diagram20187731_2*l_i*1_173"/>
  <p:tag name="KSO_WM_TEMPLATE_CATEGORY" val="diagram"/>
  <p:tag name="KSO_WM_TEMPLATE_INDEX" val="20187731"/>
  <p:tag name="KSO_WM_UNIT_LAYERLEVEL" val="1_1"/>
  <p:tag name="KSO_WM_TAG_VERSION" val="1.0"/>
  <p:tag name="KSO_WM_BEAUTIFY_FLAG" val="#wm#"/>
  <p:tag name="KSO_WM_UNIT_TYPE" val="l_i"/>
  <p:tag name="KSO_WM_UNIT_INDEX" val="1_173"/>
  <p:tag name="KSO_WM_UNIT_DIAGRAM_ISNUMVISUAL" val="0"/>
  <p:tag name="KSO_WM_UNIT_DIAGRAM_ISREFERUNIT" val="0"/>
  <p:tag name="KSO_WM_UNIT_TEXT_FILL_FORE_SCHEMECOLOR_INDEX" val="13"/>
  <p:tag name="KSO_WM_UNIT_TEXT_FILL_TYPE" val="1"/>
  <p:tag name="KSO_WM_UNIT_USESOURCEFORMAT_APPLY" val="1"/>
</p:tagLst>
</file>

<file path=ppt/tags/tag736.xml><?xml version="1.0" encoding="utf-8"?>
<p:tagLst xmlns:p="http://schemas.openxmlformats.org/presentationml/2006/main">
  <p:tag name="KSO_WM_UNIT_HIGHLIGHT" val="0"/>
  <p:tag name="KSO_WM_UNIT_COMPATIBLE" val="0"/>
  <p:tag name="KSO_WM_DIAGRAM_GROUP_CODE" val="l1-1"/>
  <p:tag name="KSO_WM_UNIT_ID" val="diagram20187731_2*l_i*1_174"/>
  <p:tag name="KSO_WM_TEMPLATE_CATEGORY" val="diagram"/>
  <p:tag name="KSO_WM_TEMPLATE_INDEX" val="20187731"/>
  <p:tag name="KSO_WM_UNIT_LAYERLEVEL" val="1_1"/>
  <p:tag name="KSO_WM_TAG_VERSION" val="1.0"/>
  <p:tag name="KSO_WM_BEAUTIFY_FLAG" val="#wm#"/>
  <p:tag name="KSO_WM_UNIT_TYPE" val="l_i"/>
  <p:tag name="KSO_WM_UNIT_INDEX" val="1_174"/>
  <p:tag name="KSO_WM_UNIT_DIAGRAM_ISNUMVISUAL" val="0"/>
  <p:tag name="KSO_WM_UNIT_DIAGRAM_ISREFERUNIT" val="0"/>
  <p:tag name="KSO_WM_UNIT_TEXT_FILL_FORE_SCHEMECOLOR_INDEX" val="13"/>
  <p:tag name="KSO_WM_UNIT_TEXT_FILL_TYPE" val="1"/>
  <p:tag name="KSO_WM_UNIT_USESOURCEFORMAT_APPLY" val="1"/>
</p:tagLst>
</file>

<file path=ppt/tags/tag737.xml><?xml version="1.0" encoding="utf-8"?>
<p:tagLst xmlns:p="http://schemas.openxmlformats.org/presentationml/2006/main">
  <p:tag name="KSO_WM_UNIT_HIGHLIGHT" val="0"/>
  <p:tag name="KSO_WM_UNIT_COMPATIBLE" val="0"/>
  <p:tag name="KSO_WM_DIAGRAM_GROUP_CODE" val="l1-1"/>
  <p:tag name="KSO_WM_UNIT_ID" val="diagram20187731_2*l_i*1_175"/>
  <p:tag name="KSO_WM_TEMPLATE_CATEGORY" val="diagram"/>
  <p:tag name="KSO_WM_TEMPLATE_INDEX" val="20187731"/>
  <p:tag name="KSO_WM_UNIT_LAYERLEVEL" val="1_1"/>
  <p:tag name="KSO_WM_TAG_VERSION" val="1.0"/>
  <p:tag name="KSO_WM_BEAUTIFY_FLAG" val="#wm#"/>
  <p:tag name="KSO_WM_UNIT_TYPE" val="l_i"/>
  <p:tag name="KSO_WM_UNIT_INDEX" val="1_175"/>
  <p:tag name="KSO_WM_UNIT_DIAGRAM_ISNUMVISUAL" val="0"/>
  <p:tag name="KSO_WM_UNIT_DIAGRAM_ISREFERUNIT" val="0"/>
  <p:tag name="KSO_WM_UNIT_TEXT_FILL_FORE_SCHEMECOLOR_INDEX" val="13"/>
  <p:tag name="KSO_WM_UNIT_TEXT_FILL_TYPE" val="1"/>
  <p:tag name="KSO_WM_UNIT_USESOURCEFORMAT_APPLY" val="1"/>
</p:tagLst>
</file>

<file path=ppt/tags/tag738.xml><?xml version="1.0" encoding="utf-8"?>
<p:tagLst xmlns:p="http://schemas.openxmlformats.org/presentationml/2006/main">
  <p:tag name="KSO_WM_UNIT_HIGHLIGHT" val="0"/>
  <p:tag name="KSO_WM_UNIT_COMPATIBLE" val="0"/>
  <p:tag name="KSO_WM_DIAGRAM_GROUP_CODE" val="l1-1"/>
  <p:tag name="KSO_WM_UNIT_ID" val="diagram20187731_2*l_i*1_176"/>
  <p:tag name="KSO_WM_TEMPLATE_CATEGORY" val="diagram"/>
  <p:tag name="KSO_WM_TEMPLATE_INDEX" val="20187731"/>
  <p:tag name="KSO_WM_UNIT_LAYERLEVEL" val="1_1"/>
  <p:tag name="KSO_WM_TAG_VERSION" val="1.0"/>
  <p:tag name="KSO_WM_BEAUTIFY_FLAG" val="#wm#"/>
  <p:tag name="KSO_WM_UNIT_TYPE" val="l_i"/>
  <p:tag name="KSO_WM_UNIT_INDEX" val="1_176"/>
  <p:tag name="KSO_WM_UNIT_DIAGRAM_ISNUMVISUAL" val="0"/>
  <p:tag name="KSO_WM_UNIT_DIAGRAM_ISREFERUNIT" val="0"/>
  <p:tag name="KSO_WM_UNIT_TEXT_FILL_FORE_SCHEMECOLOR_INDEX" val="13"/>
  <p:tag name="KSO_WM_UNIT_TEXT_FILL_TYPE" val="1"/>
  <p:tag name="KSO_WM_UNIT_USESOURCEFORMAT_APPLY" val="1"/>
</p:tagLst>
</file>

<file path=ppt/tags/tag739.xml><?xml version="1.0" encoding="utf-8"?>
<p:tagLst xmlns:p="http://schemas.openxmlformats.org/presentationml/2006/main">
  <p:tag name="KSO_WM_UNIT_HIGHLIGHT" val="0"/>
  <p:tag name="KSO_WM_UNIT_COMPATIBLE" val="0"/>
  <p:tag name="KSO_WM_DIAGRAM_GROUP_CODE" val="l1-1"/>
  <p:tag name="KSO_WM_UNIT_ID" val="diagram20187731_2*l_i*1_177"/>
  <p:tag name="KSO_WM_TEMPLATE_CATEGORY" val="diagram"/>
  <p:tag name="KSO_WM_TEMPLATE_INDEX" val="20187731"/>
  <p:tag name="KSO_WM_UNIT_LAYERLEVEL" val="1_1"/>
  <p:tag name="KSO_WM_TAG_VERSION" val="1.0"/>
  <p:tag name="KSO_WM_BEAUTIFY_FLAG" val="#wm#"/>
  <p:tag name="KSO_WM_UNIT_TYPE" val="l_i"/>
  <p:tag name="KSO_WM_UNIT_INDEX" val="1_177"/>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DIAGRAM_GROUP_CODE" val="l1-1"/>
  <p:tag name="KSO_WM_UNIT_ID" val="diagram20187731_2*l_i*1_178"/>
  <p:tag name="KSO_WM_TEMPLATE_CATEGORY" val="diagram"/>
  <p:tag name="KSO_WM_TEMPLATE_INDEX" val="20187731"/>
  <p:tag name="KSO_WM_UNIT_LAYERLEVEL" val="1_1"/>
  <p:tag name="KSO_WM_TAG_VERSION" val="1.0"/>
  <p:tag name="KSO_WM_BEAUTIFY_FLAG" val="#wm#"/>
  <p:tag name="KSO_WM_UNIT_TYPE" val="l_i"/>
  <p:tag name="KSO_WM_UNIT_INDEX" val="1_178"/>
  <p:tag name="KSO_WM_UNIT_DIAGRAM_ISNUMVISUAL" val="0"/>
  <p:tag name="KSO_WM_UNIT_DIAGRAM_ISREFERUNIT" val="0"/>
  <p:tag name="KSO_WM_UNIT_TEXT_FILL_FORE_SCHEMECOLOR_INDEX" val="13"/>
  <p:tag name="KSO_WM_UNIT_TEXT_FILL_TYPE" val="1"/>
  <p:tag name="KSO_WM_UNIT_USESOURCEFORMAT_APPLY" val="1"/>
</p:tagLst>
</file>

<file path=ppt/tags/tag741.xml><?xml version="1.0" encoding="utf-8"?>
<p:tagLst xmlns:p="http://schemas.openxmlformats.org/presentationml/2006/main">
  <p:tag name="KSO_WM_UNIT_HIGHLIGHT" val="0"/>
  <p:tag name="KSO_WM_UNIT_COMPATIBLE" val="0"/>
  <p:tag name="KSO_WM_DIAGRAM_GROUP_CODE" val="l1-1"/>
  <p:tag name="KSO_WM_UNIT_ID" val="diagram20187731_2*l_i*1_180"/>
  <p:tag name="KSO_WM_TEMPLATE_CATEGORY" val="diagram"/>
  <p:tag name="KSO_WM_TEMPLATE_INDEX" val="20187731"/>
  <p:tag name="KSO_WM_UNIT_LAYERLEVEL" val="1_1"/>
  <p:tag name="KSO_WM_TAG_VERSION" val="1.0"/>
  <p:tag name="KSO_WM_BEAUTIFY_FLAG" val="#wm#"/>
  <p:tag name="KSO_WM_UNIT_TYPE" val="l_i"/>
  <p:tag name="KSO_WM_UNIT_INDEX" val="1_180"/>
  <p:tag name="KSO_WM_UNIT_DIAGRAM_ISNUMVISUAL" val="0"/>
  <p:tag name="KSO_WM_UNIT_DIAGRAM_ISREFERUNIT" val="0"/>
  <p:tag name="KSO_WM_UNIT_TEXT_FILL_FORE_SCHEMECOLOR_INDEX" val="13"/>
  <p:tag name="KSO_WM_UNIT_TEXT_FILL_TYPE" val="1"/>
  <p:tag name="KSO_WM_UNIT_USESOURCEFORMAT_APPLY" val="1"/>
</p:tagLst>
</file>

<file path=ppt/tags/tag742.xml><?xml version="1.0" encoding="utf-8"?>
<p:tagLst xmlns:p="http://schemas.openxmlformats.org/presentationml/2006/main">
  <p:tag name="KSO_WM_UNIT_HIGHLIGHT" val="0"/>
  <p:tag name="KSO_WM_UNIT_COMPATIBLE" val="0"/>
  <p:tag name="KSO_WM_DIAGRAM_GROUP_CODE" val="l1-1"/>
  <p:tag name="KSO_WM_UNIT_ID" val="diagram20187731_2*l_i*1_181"/>
  <p:tag name="KSO_WM_TEMPLATE_CATEGORY" val="diagram"/>
  <p:tag name="KSO_WM_TEMPLATE_INDEX" val="20187731"/>
  <p:tag name="KSO_WM_UNIT_LAYERLEVEL" val="1_1"/>
  <p:tag name="KSO_WM_TAG_VERSION" val="1.0"/>
  <p:tag name="KSO_WM_BEAUTIFY_FLAG" val="#wm#"/>
  <p:tag name="KSO_WM_UNIT_TYPE" val="l_i"/>
  <p:tag name="KSO_WM_UNIT_INDEX" val="1_181"/>
  <p:tag name="KSO_WM_UNIT_DIAGRAM_ISNUMVISUAL" val="0"/>
  <p:tag name="KSO_WM_UNIT_DIAGRAM_ISREFERUNIT" val="0"/>
  <p:tag name="KSO_WM_UNIT_TEXT_FILL_FORE_SCHEMECOLOR_INDEX" val="13"/>
  <p:tag name="KSO_WM_UNIT_TEXT_FILL_TYPE" val="1"/>
  <p:tag name="KSO_WM_UNIT_USESOURCEFORMAT_APPLY" val="1"/>
</p:tagLst>
</file>

<file path=ppt/tags/tag743.xml><?xml version="1.0" encoding="utf-8"?>
<p:tagLst xmlns:p="http://schemas.openxmlformats.org/presentationml/2006/main">
  <p:tag name="KSO_WM_UNIT_HIGHLIGHT" val="0"/>
  <p:tag name="KSO_WM_UNIT_COMPATIBLE" val="0"/>
  <p:tag name="KSO_WM_DIAGRAM_GROUP_CODE" val="l1-1"/>
  <p:tag name="KSO_WM_UNIT_ID" val="diagram20187731_2*l_i*1_182"/>
  <p:tag name="KSO_WM_TEMPLATE_CATEGORY" val="diagram"/>
  <p:tag name="KSO_WM_TEMPLATE_INDEX" val="20187731"/>
  <p:tag name="KSO_WM_UNIT_LAYERLEVEL" val="1_1"/>
  <p:tag name="KSO_WM_TAG_VERSION" val="1.0"/>
  <p:tag name="KSO_WM_BEAUTIFY_FLAG" val="#wm#"/>
  <p:tag name="KSO_WM_UNIT_TYPE" val="l_i"/>
  <p:tag name="KSO_WM_UNIT_INDEX" val="1_182"/>
  <p:tag name="KSO_WM_UNIT_DIAGRAM_ISNUMVISUAL" val="0"/>
  <p:tag name="KSO_WM_UNIT_DIAGRAM_ISREFERUNIT" val="0"/>
  <p:tag name="KSO_WM_UNIT_TEXT_FILL_FORE_SCHEMECOLOR_INDEX" val="13"/>
  <p:tag name="KSO_WM_UNIT_TEXT_FILL_TYPE" val="1"/>
  <p:tag name="KSO_WM_UNIT_USESOURCEFORMAT_APPLY" val="1"/>
</p:tagLst>
</file>

<file path=ppt/tags/tag744.xml><?xml version="1.0" encoding="utf-8"?>
<p:tagLst xmlns:p="http://schemas.openxmlformats.org/presentationml/2006/main">
  <p:tag name="KSO_WM_UNIT_HIGHLIGHT" val="0"/>
  <p:tag name="KSO_WM_UNIT_COMPATIBLE" val="0"/>
  <p:tag name="KSO_WM_DIAGRAM_GROUP_CODE" val="l1-1"/>
  <p:tag name="KSO_WM_UNIT_ID" val="diagram20187731_2*l_i*1_183"/>
  <p:tag name="KSO_WM_TEMPLATE_CATEGORY" val="diagram"/>
  <p:tag name="KSO_WM_TEMPLATE_INDEX" val="20187731"/>
  <p:tag name="KSO_WM_UNIT_LAYERLEVEL" val="1_1"/>
  <p:tag name="KSO_WM_TAG_VERSION" val="1.0"/>
  <p:tag name="KSO_WM_BEAUTIFY_FLAG" val="#wm#"/>
  <p:tag name="KSO_WM_UNIT_TYPE" val="l_i"/>
  <p:tag name="KSO_WM_UNIT_INDEX" val="1_183"/>
  <p:tag name="KSO_WM_UNIT_DIAGRAM_ISNUMVISUAL" val="0"/>
  <p:tag name="KSO_WM_UNIT_DIAGRAM_ISREFERUNIT" val="0"/>
  <p:tag name="KSO_WM_UNIT_TEXT_FILL_FORE_SCHEMECOLOR_INDEX" val="13"/>
  <p:tag name="KSO_WM_UNIT_TEXT_FILL_TYPE" val="1"/>
  <p:tag name="KSO_WM_UNIT_USESOURCEFORMAT_APPLY" val="1"/>
</p:tagLst>
</file>

<file path=ppt/tags/tag745.xml><?xml version="1.0" encoding="utf-8"?>
<p:tagLst xmlns:p="http://schemas.openxmlformats.org/presentationml/2006/main">
  <p:tag name="KSO_WM_UNIT_HIGHLIGHT" val="0"/>
  <p:tag name="KSO_WM_UNIT_COMPATIBLE" val="0"/>
  <p:tag name="KSO_WM_DIAGRAM_GROUP_CODE" val="l1-1"/>
  <p:tag name="KSO_WM_UNIT_ID" val="diagram20187731_2*l_i*1_184"/>
  <p:tag name="KSO_WM_TEMPLATE_CATEGORY" val="diagram"/>
  <p:tag name="KSO_WM_TEMPLATE_INDEX" val="20187731"/>
  <p:tag name="KSO_WM_UNIT_LAYERLEVEL" val="1_1"/>
  <p:tag name="KSO_WM_TAG_VERSION" val="1.0"/>
  <p:tag name="KSO_WM_BEAUTIFY_FLAG" val="#wm#"/>
  <p:tag name="KSO_WM_UNIT_TYPE" val="l_i"/>
  <p:tag name="KSO_WM_UNIT_INDEX" val="1_184"/>
  <p:tag name="KSO_WM_UNIT_DIAGRAM_ISNUMVISUAL" val="0"/>
  <p:tag name="KSO_WM_UNIT_DIAGRAM_ISREFERUNIT" val="0"/>
  <p:tag name="KSO_WM_UNIT_TEXT_FILL_FORE_SCHEMECOLOR_INDEX" val="13"/>
  <p:tag name="KSO_WM_UNIT_TEXT_FILL_TYPE" val="1"/>
  <p:tag name="KSO_WM_UNIT_USESOURCEFORMAT_APPLY" val="1"/>
</p:tagLst>
</file>

<file path=ppt/tags/tag746.xml><?xml version="1.0" encoding="utf-8"?>
<p:tagLst xmlns:p="http://schemas.openxmlformats.org/presentationml/2006/main">
  <p:tag name="KSO_WM_UNIT_HIGHLIGHT" val="0"/>
  <p:tag name="KSO_WM_UNIT_COMPATIBLE" val="0"/>
  <p:tag name="KSO_WM_DIAGRAM_GROUP_CODE" val="l1-1"/>
  <p:tag name="KSO_WM_UNIT_ID" val="diagram20187731_2*l_i*1_185"/>
  <p:tag name="KSO_WM_TEMPLATE_CATEGORY" val="diagram"/>
  <p:tag name="KSO_WM_TEMPLATE_INDEX" val="20187731"/>
  <p:tag name="KSO_WM_UNIT_LAYERLEVEL" val="1_1"/>
  <p:tag name="KSO_WM_TAG_VERSION" val="1.0"/>
  <p:tag name="KSO_WM_BEAUTIFY_FLAG" val="#wm#"/>
  <p:tag name="KSO_WM_UNIT_TYPE" val="l_i"/>
  <p:tag name="KSO_WM_UNIT_INDEX" val="1_185"/>
  <p:tag name="KSO_WM_UNIT_DIAGRAM_ISNUMVISUAL" val="0"/>
  <p:tag name="KSO_WM_UNIT_DIAGRAM_ISREFERUNIT" val="0"/>
  <p:tag name="KSO_WM_UNIT_TEXT_FILL_FORE_SCHEMECOLOR_INDEX" val="13"/>
  <p:tag name="KSO_WM_UNIT_TEXT_FILL_TYPE" val="1"/>
  <p:tag name="KSO_WM_UNIT_USESOURCEFORMAT_APPLY" val="1"/>
</p:tagLst>
</file>

<file path=ppt/tags/tag747.xml><?xml version="1.0" encoding="utf-8"?>
<p:tagLst xmlns:p="http://schemas.openxmlformats.org/presentationml/2006/main">
  <p:tag name="KSO_WM_UNIT_HIGHLIGHT" val="0"/>
  <p:tag name="KSO_WM_UNIT_COMPATIBLE" val="0"/>
  <p:tag name="KSO_WM_DIAGRAM_GROUP_CODE" val="l1-1"/>
  <p:tag name="KSO_WM_UNIT_ID" val="diagram20187731_2*l_i*1_186"/>
  <p:tag name="KSO_WM_TEMPLATE_CATEGORY" val="diagram"/>
  <p:tag name="KSO_WM_TEMPLATE_INDEX" val="20187731"/>
  <p:tag name="KSO_WM_UNIT_LAYERLEVEL" val="1_1"/>
  <p:tag name="KSO_WM_TAG_VERSION" val="1.0"/>
  <p:tag name="KSO_WM_BEAUTIFY_FLAG" val="#wm#"/>
  <p:tag name="KSO_WM_UNIT_TYPE" val="l_i"/>
  <p:tag name="KSO_WM_UNIT_INDEX" val="1_186"/>
  <p:tag name="KSO_WM_UNIT_DIAGRAM_ISNUMVISUAL" val="0"/>
  <p:tag name="KSO_WM_UNIT_DIAGRAM_ISREFERUNIT" val="0"/>
  <p:tag name="KSO_WM_UNIT_TEXT_FILL_FORE_SCHEMECOLOR_INDEX" val="13"/>
  <p:tag name="KSO_WM_UNIT_TEXT_FILL_TYPE" val="1"/>
  <p:tag name="KSO_WM_UNIT_USESOURCEFORMAT_APPLY" val="1"/>
</p:tagLst>
</file>

<file path=ppt/tags/tag748.xml><?xml version="1.0" encoding="utf-8"?>
<p:tagLst xmlns:p="http://schemas.openxmlformats.org/presentationml/2006/main">
  <p:tag name="KSO_WM_UNIT_HIGHLIGHT" val="0"/>
  <p:tag name="KSO_WM_UNIT_COMPATIBLE" val="0"/>
  <p:tag name="KSO_WM_DIAGRAM_GROUP_CODE" val="l1-1"/>
  <p:tag name="KSO_WM_UNIT_ID" val="diagram20187731_2*l_i*1_187"/>
  <p:tag name="KSO_WM_TEMPLATE_CATEGORY" val="diagram"/>
  <p:tag name="KSO_WM_TEMPLATE_INDEX" val="20187731"/>
  <p:tag name="KSO_WM_UNIT_LAYERLEVEL" val="1_1"/>
  <p:tag name="KSO_WM_TAG_VERSION" val="1.0"/>
  <p:tag name="KSO_WM_BEAUTIFY_FLAG" val="#wm#"/>
  <p:tag name="KSO_WM_UNIT_TYPE" val="l_i"/>
  <p:tag name="KSO_WM_UNIT_INDEX" val="1_187"/>
  <p:tag name="KSO_WM_UNIT_DIAGRAM_ISNUMVISUAL" val="0"/>
  <p:tag name="KSO_WM_UNIT_DIAGRAM_ISREFERUNIT" val="0"/>
  <p:tag name="KSO_WM_UNIT_TEXT_FILL_FORE_SCHEMECOLOR_INDEX" val="13"/>
  <p:tag name="KSO_WM_UNIT_TEXT_FILL_TYPE" val="1"/>
  <p:tag name="KSO_WM_UNIT_USESOURCEFORMAT_APPLY" val="1"/>
</p:tagLst>
</file>

<file path=ppt/tags/tag749.xml><?xml version="1.0" encoding="utf-8"?>
<p:tagLst xmlns:p="http://schemas.openxmlformats.org/presentationml/2006/main">
  <p:tag name="KSO_WM_UNIT_HIGHLIGHT" val="0"/>
  <p:tag name="KSO_WM_UNIT_COMPATIBLE" val="0"/>
  <p:tag name="KSO_WM_DIAGRAM_GROUP_CODE" val="l1-1"/>
  <p:tag name="KSO_WM_UNIT_ID" val="diagram20187731_2*l_i*1_188"/>
  <p:tag name="KSO_WM_TEMPLATE_CATEGORY" val="diagram"/>
  <p:tag name="KSO_WM_TEMPLATE_INDEX" val="20187731"/>
  <p:tag name="KSO_WM_UNIT_LAYERLEVEL" val="1_1"/>
  <p:tag name="KSO_WM_TAG_VERSION" val="1.0"/>
  <p:tag name="KSO_WM_BEAUTIFY_FLAG" val="#wm#"/>
  <p:tag name="KSO_WM_UNIT_TYPE" val="l_i"/>
  <p:tag name="KSO_WM_UNIT_INDEX" val="1_188"/>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DIAGRAM_GROUP_CODE" val="l1-1"/>
  <p:tag name="KSO_WM_UNIT_ID" val="diagram20187731_2*l_i*1_189"/>
  <p:tag name="KSO_WM_TEMPLATE_CATEGORY" val="diagram"/>
  <p:tag name="KSO_WM_TEMPLATE_INDEX" val="20187731"/>
  <p:tag name="KSO_WM_UNIT_LAYERLEVEL" val="1_1"/>
  <p:tag name="KSO_WM_TAG_VERSION" val="1.0"/>
  <p:tag name="KSO_WM_BEAUTIFY_FLAG" val="#wm#"/>
  <p:tag name="KSO_WM_UNIT_TYPE" val="l_i"/>
  <p:tag name="KSO_WM_UNIT_INDEX" val="1_189"/>
  <p:tag name="KSO_WM_UNIT_DIAGRAM_ISNUMVISUAL" val="0"/>
  <p:tag name="KSO_WM_UNIT_DIAGRAM_ISREFERUNIT" val="0"/>
  <p:tag name="KSO_WM_UNIT_TEXT_FILL_FORE_SCHEMECOLOR_INDEX" val="13"/>
  <p:tag name="KSO_WM_UNIT_TEXT_FILL_TYPE" val="1"/>
  <p:tag name="KSO_WM_UNIT_USESOURCEFORMAT_APPLY" val="1"/>
</p:tagLst>
</file>

<file path=ppt/tags/tag751.xml><?xml version="1.0" encoding="utf-8"?>
<p:tagLst xmlns:p="http://schemas.openxmlformats.org/presentationml/2006/main">
  <p:tag name="KSO_WM_UNIT_HIGHLIGHT" val="0"/>
  <p:tag name="KSO_WM_UNIT_COMPATIBLE" val="0"/>
  <p:tag name="KSO_WM_DIAGRAM_GROUP_CODE" val="l1-1"/>
  <p:tag name="KSO_WM_UNIT_ID" val="diagram20187731_2*l_i*1_191"/>
  <p:tag name="KSO_WM_TEMPLATE_CATEGORY" val="diagram"/>
  <p:tag name="KSO_WM_TEMPLATE_INDEX" val="20187731"/>
  <p:tag name="KSO_WM_UNIT_LAYERLEVEL" val="1_1"/>
  <p:tag name="KSO_WM_TAG_VERSION" val="1.0"/>
  <p:tag name="KSO_WM_BEAUTIFY_FLAG" val="#wm#"/>
  <p:tag name="KSO_WM_UNIT_TYPE" val="l_i"/>
  <p:tag name="KSO_WM_UNIT_INDEX" val="1_191"/>
  <p:tag name="KSO_WM_UNIT_DIAGRAM_ISNUMVISUAL" val="0"/>
  <p:tag name="KSO_WM_UNIT_DIAGRAM_ISREFERUNIT" val="0"/>
  <p:tag name="KSO_WM_UNIT_TEXT_FILL_FORE_SCHEMECOLOR_INDEX" val="13"/>
  <p:tag name="KSO_WM_UNIT_TEXT_FILL_TYPE" val="1"/>
  <p:tag name="KSO_WM_UNIT_USESOURCEFORMAT_APPLY" val="1"/>
</p:tagLst>
</file>

<file path=ppt/tags/tag752.xml><?xml version="1.0" encoding="utf-8"?>
<p:tagLst xmlns:p="http://schemas.openxmlformats.org/presentationml/2006/main">
  <p:tag name="KSO_WM_UNIT_HIGHLIGHT" val="0"/>
  <p:tag name="KSO_WM_UNIT_COMPATIBLE" val="0"/>
  <p:tag name="KSO_WM_DIAGRAM_GROUP_CODE" val="l1-1"/>
  <p:tag name="KSO_WM_UNIT_ID" val="diagram20187731_2*l_i*1_192"/>
  <p:tag name="KSO_WM_TEMPLATE_CATEGORY" val="diagram"/>
  <p:tag name="KSO_WM_TEMPLATE_INDEX" val="20187731"/>
  <p:tag name="KSO_WM_UNIT_LAYERLEVEL" val="1_1"/>
  <p:tag name="KSO_WM_TAG_VERSION" val="1.0"/>
  <p:tag name="KSO_WM_BEAUTIFY_FLAG" val="#wm#"/>
  <p:tag name="KSO_WM_UNIT_TYPE" val="l_i"/>
  <p:tag name="KSO_WM_UNIT_INDEX" val="1_192"/>
  <p:tag name="KSO_WM_UNIT_DIAGRAM_ISNUMVISUAL" val="0"/>
  <p:tag name="KSO_WM_UNIT_DIAGRAM_ISREFERUNIT" val="0"/>
  <p:tag name="KSO_WM_UNIT_TEXT_FILL_FORE_SCHEMECOLOR_INDEX" val="13"/>
  <p:tag name="KSO_WM_UNIT_TEXT_FILL_TYPE" val="1"/>
  <p:tag name="KSO_WM_UNIT_USESOURCEFORMAT_APPLY" val="1"/>
</p:tagLst>
</file>

<file path=ppt/tags/tag753.xml><?xml version="1.0" encoding="utf-8"?>
<p:tagLst xmlns:p="http://schemas.openxmlformats.org/presentationml/2006/main">
  <p:tag name="KSO_WM_UNIT_HIGHLIGHT" val="0"/>
  <p:tag name="KSO_WM_UNIT_COMPATIBLE" val="0"/>
  <p:tag name="KSO_WM_DIAGRAM_GROUP_CODE" val="l1-1"/>
  <p:tag name="KSO_WM_UNIT_ID" val="diagram20187731_2*l_i*1_193"/>
  <p:tag name="KSO_WM_TEMPLATE_CATEGORY" val="diagram"/>
  <p:tag name="KSO_WM_TEMPLATE_INDEX" val="20187731"/>
  <p:tag name="KSO_WM_UNIT_LAYERLEVEL" val="1_1"/>
  <p:tag name="KSO_WM_TAG_VERSION" val="1.0"/>
  <p:tag name="KSO_WM_BEAUTIFY_FLAG" val="#wm#"/>
  <p:tag name="KSO_WM_UNIT_TYPE" val="l_i"/>
  <p:tag name="KSO_WM_UNIT_INDEX" val="1_193"/>
  <p:tag name="KSO_WM_UNIT_DIAGRAM_ISNUMVISUAL" val="0"/>
  <p:tag name="KSO_WM_UNIT_DIAGRAM_ISREFERUNIT" val="0"/>
  <p:tag name="KSO_WM_UNIT_TEXT_FILL_FORE_SCHEMECOLOR_INDEX" val="13"/>
  <p:tag name="KSO_WM_UNIT_TEXT_FILL_TYPE" val="1"/>
  <p:tag name="KSO_WM_UNIT_USESOURCEFORMAT_APPLY" val="1"/>
</p:tagLst>
</file>

<file path=ppt/tags/tag754.xml><?xml version="1.0" encoding="utf-8"?>
<p:tagLst xmlns:p="http://schemas.openxmlformats.org/presentationml/2006/main">
  <p:tag name="KSO_WM_UNIT_HIGHLIGHT" val="0"/>
  <p:tag name="KSO_WM_UNIT_COMPATIBLE" val="0"/>
  <p:tag name="KSO_WM_DIAGRAM_GROUP_CODE" val="l1-1"/>
  <p:tag name="KSO_WM_UNIT_ID" val="diagram20187731_2*l_i*1_194"/>
  <p:tag name="KSO_WM_TEMPLATE_CATEGORY" val="diagram"/>
  <p:tag name="KSO_WM_TEMPLATE_INDEX" val="20187731"/>
  <p:tag name="KSO_WM_UNIT_LAYERLEVEL" val="1_1"/>
  <p:tag name="KSO_WM_TAG_VERSION" val="1.0"/>
  <p:tag name="KSO_WM_BEAUTIFY_FLAG" val="#wm#"/>
  <p:tag name="KSO_WM_UNIT_TYPE" val="l_i"/>
  <p:tag name="KSO_WM_UNIT_INDEX" val="1_194"/>
  <p:tag name="KSO_WM_UNIT_DIAGRAM_ISNUMVISUAL" val="0"/>
  <p:tag name="KSO_WM_UNIT_DIAGRAM_ISREFERUNIT" val="0"/>
  <p:tag name="KSO_WM_UNIT_TEXT_FILL_FORE_SCHEMECOLOR_INDEX" val="13"/>
  <p:tag name="KSO_WM_UNIT_TEXT_FILL_TYPE" val="1"/>
  <p:tag name="KSO_WM_UNIT_USESOURCEFORMAT_APPLY" val="1"/>
</p:tagLst>
</file>

<file path=ppt/tags/tag755.xml><?xml version="1.0" encoding="utf-8"?>
<p:tagLst xmlns:p="http://schemas.openxmlformats.org/presentationml/2006/main">
  <p:tag name="KSO_WM_UNIT_HIGHLIGHT" val="0"/>
  <p:tag name="KSO_WM_UNIT_COMPATIBLE" val="0"/>
  <p:tag name="KSO_WM_DIAGRAM_GROUP_CODE" val="l1-1"/>
  <p:tag name="KSO_WM_UNIT_ID" val="diagram20187731_2*l_i*1_195"/>
  <p:tag name="KSO_WM_TEMPLATE_CATEGORY" val="diagram"/>
  <p:tag name="KSO_WM_TEMPLATE_INDEX" val="20187731"/>
  <p:tag name="KSO_WM_UNIT_LAYERLEVEL" val="1_1"/>
  <p:tag name="KSO_WM_TAG_VERSION" val="1.0"/>
  <p:tag name="KSO_WM_BEAUTIFY_FLAG" val="#wm#"/>
  <p:tag name="KSO_WM_UNIT_TYPE" val="l_i"/>
  <p:tag name="KSO_WM_UNIT_INDEX" val="1_195"/>
  <p:tag name="KSO_WM_UNIT_DIAGRAM_ISNUMVISUAL" val="0"/>
  <p:tag name="KSO_WM_UNIT_DIAGRAM_ISREFERUNIT" val="0"/>
  <p:tag name="KSO_WM_UNIT_TEXT_FILL_FORE_SCHEMECOLOR_INDEX" val="13"/>
  <p:tag name="KSO_WM_UNIT_TEXT_FILL_TYPE" val="1"/>
  <p:tag name="KSO_WM_UNIT_USESOURCEFORMAT_APPLY" val="1"/>
</p:tagLst>
</file>

<file path=ppt/tags/tag756.xml><?xml version="1.0" encoding="utf-8"?>
<p:tagLst xmlns:p="http://schemas.openxmlformats.org/presentationml/2006/main">
  <p:tag name="KSO_WM_UNIT_HIGHLIGHT" val="0"/>
  <p:tag name="KSO_WM_UNIT_COMPATIBLE" val="0"/>
  <p:tag name="KSO_WM_DIAGRAM_GROUP_CODE" val="l1-1"/>
  <p:tag name="KSO_WM_UNIT_ID" val="diagram20187731_2*l_i*1_196"/>
  <p:tag name="KSO_WM_TEMPLATE_CATEGORY" val="diagram"/>
  <p:tag name="KSO_WM_TEMPLATE_INDEX" val="20187731"/>
  <p:tag name="KSO_WM_UNIT_LAYERLEVEL" val="1_1"/>
  <p:tag name="KSO_WM_TAG_VERSION" val="1.0"/>
  <p:tag name="KSO_WM_BEAUTIFY_FLAG" val="#wm#"/>
  <p:tag name="KSO_WM_UNIT_TYPE" val="l_i"/>
  <p:tag name="KSO_WM_UNIT_INDEX" val="1_196"/>
  <p:tag name="KSO_WM_UNIT_DIAGRAM_ISNUMVISUAL" val="0"/>
  <p:tag name="KSO_WM_UNIT_DIAGRAM_ISREFERUNIT" val="0"/>
  <p:tag name="KSO_WM_UNIT_TEXT_FILL_FORE_SCHEMECOLOR_INDEX" val="13"/>
  <p:tag name="KSO_WM_UNIT_TEXT_FILL_TYPE" val="1"/>
  <p:tag name="KSO_WM_UNIT_USESOURCEFORMAT_APPLY" val="1"/>
</p:tagLst>
</file>

<file path=ppt/tags/tag757.xml><?xml version="1.0" encoding="utf-8"?>
<p:tagLst xmlns:p="http://schemas.openxmlformats.org/presentationml/2006/main">
  <p:tag name="KSO_WM_UNIT_HIGHLIGHT" val="0"/>
  <p:tag name="KSO_WM_UNIT_COMPATIBLE" val="0"/>
  <p:tag name="KSO_WM_DIAGRAM_GROUP_CODE" val="l1-1"/>
  <p:tag name="KSO_WM_UNIT_ID" val="diagram20187731_2*l_i*1_197"/>
  <p:tag name="KSO_WM_TEMPLATE_CATEGORY" val="diagram"/>
  <p:tag name="KSO_WM_TEMPLATE_INDEX" val="20187731"/>
  <p:tag name="KSO_WM_UNIT_LAYERLEVEL" val="1_1"/>
  <p:tag name="KSO_WM_TAG_VERSION" val="1.0"/>
  <p:tag name="KSO_WM_BEAUTIFY_FLAG" val="#wm#"/>
  <p:tag name="KSO_WM_UNIT_TYPE" val="l_i"/>
  <p:tag name="KSO_WM_UNIT_INDEX" val="1_197"/>
  <p:tag name="KSO_WM_UNIT_DIAGRAM_ISNUMVISUAL" val="0"/>
  <p:tag name="KSO_WM_UNIT_DIAGRAM_ISREFERUNIT" val="0"/>
  <p:tag name="KSO_WM_UNIT_TEXT_FILL_FORE_SCHEMECOLOR_INDEX" val="13"/>
  <p:tag name="KSO_WM_UNIT_TEXT_FILL_TYPE" val="1"/>
  <p:tag name="KSO_WM_UNIT_USESOURCEFORMAT_APPLY" val="1"/>
</p:tagLst>
</file>

<file path=ppt/tags/tag758.xml><?xml version="1.0" encoding="utf-8"?>
<p:tagLst xmlns:p="http://schemas.openxmlformats.org/presentationml/2006/main">
  <p:tag name="KSO_WM_UNIT_HIGHLIGHT" val="0"/>
  <p:tag name="KSO_WM_UNIT_COMPATIBLE" val="0"/>
  <p:tag name="KSO_WM_DIAGRAM_GROUP_CODE" val="l1-1"/>
  <p:tag name="KSO_WM_UNIT_ID" val="diagram20187731_2*l_i*1_198"/>
  <p:tag name="KSO_WM_TEMPLATE_CATEGORY" val="diagram"/>
  <p:tag name="KSO_WM_TEMPLATE_INDEX" val="20187731"/>
  <p:tag name="KSO_WM_UNIT_LAYERLEVEL" val="1_1"/>
  <p:tag name="KSO_WM_TAG_VERSION" val="1.0"/>
  <p:tag name="KSO_WM_BEAUTIFY_FLAG" val="#wm#"/>
  <p:tag name="KSO_WM_UNIT_TYPE" val="l_i"/>
  <p:tag name="KSO_WM_UNIT_INDEX" val="1_198"/>
  <p:tag name="KSO_WM_UNIT_DIAGRAM_ISNUMVISUAL" val="0"/>
  <p:tag name="KSO_WM_UNIT_DIAGRAM_ISREFERUNIT" val="0"/>
  <p:tag name="KSO_WM_UNIT_TEXT_FILL_FORE_SCHEMECOLOR_INDEX" val="13"/>
  <p:tag name="KSO_WM_UNIT_TEXT_FILL_TYPE" val="1"/>
  <p:tag name="KSO_WM_UNIT_USESOURCEFORMAT_APPLY" val="1"/>
</p:tagLst>
</file>

<file path=ppt/tags/tag759.xml><?xml version="1.0" encoding="utf-8"?>
<p:tagLst xmlns:p="http://schemas.openxmlformats.org/presentationml/2006/main">
  <p:tag name="KSO_WM_UNIT_HIGHLIGHT" val="0"/>
  <p:tag name="KSO_WM_UNIT_COMPATIBLE" val="0"/>
  <p:tag name="KSO_WM_DIAGRAM_GROUP_CODE" val="l1-1"/>
  <p:tag name="KSO_WM_UNIT_ID" val="diagram20187731_2*l_i*1_199"/>
  <p:tag name="KSO_WM_TEMPLATE_CATEGORY" val="diagram"/>
  <p:tag name="KSO_WM_TEMPLATE_INDEX" val="20187731"/>
  <p:tag name="KSO_WM_UNIT_LAYERLEVEL" val="1_1"/>
  <p:tag name="KSO_WM_TAG_VERSION" val="1.0"/>
  <p:tag name="KSO_WM_BEAUTIFY_FLAG" val="#wm#"/>
  <p:tag name="KSO_WM_UNIT_TYPE" val="l_i"/>
  <p:tag name="KSO_WM_UNIT_INDEX" val="1_199"/>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0.xml><?xml version="1.0" encoding="utf-8"?>
<p:tagLst xmlns:p="http://schemas.openxmlformats.org/presentationml/2006/main">
  <p:tag name="KSO_WM_UNIT_HIGHLIGHT" val="0"/>
  <p:tag name="KSO_WM_UNIT_COMPATIBLE" val="0"/>
  <p:tag name="KSO_WM_DIAGRAM_GROUP_CODE" val="l1-1"/>
  <p:tag name="KSO_WM_UNIT_ID" val="diagram20187731_2*l_i*1_200"/>
  <p:tag name="KSO_WM_TEMPLATE_CATEGORY" val="diagram"/>
  <p:tag name="KSO_WM_TEMPLATE_INDEX" val="20187731"/>
  <p:tag name="KSO_WM_UNIT_LAYERLEVEL" val="1_1"/>
  <p:tag name="KSO_WM_TAG_VERSION" val="1.0"/>
  <p:tag name="KSO_WM_BEAUTIFY_FLAG" val="#wm#"/>
  <p:tag name="KSO_WM_UNIT_TYPE" val="l_i"/>
  <p:tag name="KSO_WM_UNIT_INDEX" val="1_200"/>
  <p:tag name="KSO_WM_UNIT_DIAGRAM_ISNUMVISUAL" val="0"/>
  <p:tag name="KSO_WM_UNIT_DIAGRAM_ISREFERUNIT" val="0"/>
  <p:tag name="KSO_WM_UNIT_TEXT_FILL_FORE_SCHEMECOLOR_INDEX" val="13"/>
  <p:tag name="KSO_WM_UNIT_TEXT_FILL_TYPE" val="1"/>
  <p:tag name="KSO_WM_UNIT_USESOURCEFORMAT_APPLY" val="1"/>
</p:tagLst>
</file>

<file path=ppt/tags/tag761.xml><?xml version="1.0" encoding="utf-8"?>
<p:tagLst xmlns:p="http://schemas.openxmlformats.org/presentationml/2006/main">
  <p:tag name="KSO_WM_UNIT_HIGHLIGHT" val="0"/>
  <p:tag name="KSO_WM_UNIT_COMPATIBLE" val="0"/>
  <p:tag name="KSO_WM_DIAGRAM_GROUP_CODE" val="l1-1"/>
  <p:tag name="KSO_WM_UNIT_ID" val="diagram20187731_2*l_i*1_202"/>
  <p:tag name="KSO_WM_TEMPLATE_CATEGORY" val="diagram"/>
  <p:tag name="KSO_WM_TEMPLATE_INDEX" val="20187731"/>
  <p:tag name="KSO_WM_UNIT_LAYERLEVEL" val="1_1"/>
  <p:tag name="KSO_WM_TAG_VERSION" val="1.0"/>
  <p:tag name="KSO_WM_BEAUTIFY_FLAG" val="#wm#"/>
  <p:tag name="KSO_WM_UNIT_TYPE" val="l_i"/>
  <p:tag name="KSO_WM_UNIT_INDEX" val="1_202"/>
  <p:tag name="KSO_WM_UNIT_DIAGRAM_ISNUMVISUAL" val="0"/>
  <p:tag name="KSO_WM_UNIT_DIAGRAM_ISREFERUNIT" val="0"/>
  <p:tag name="KSO_WM_UNIT_TEXT_FILL_FORE_SCHEMECOLOR_INDEX" val="13"/>
  <p:tag name="KSO_WM_UNIT_TEXT_FILL_TYPE" val="1"/>
  <p:tag name="KSO_WM_UNIT_USESOURCEFORMAT_APPLY" val="1"/>
</p:tagLst>
</file>

<file path=ppt/tags/tag762.xml><?xml version="1.0" encoding="utf-8"?>
<p:tagLst xmlns:p="http://schemas.openxmlformats.org/presentationml/2006/main">
  <p:tag name="KSO_WM_UNIT_HIGHLIGHT" val="0"/>
  <p:tag name="KSO_WM_UNIT_COMPATIBLE" val="0"/>
  <p:tag name="KSO_WM_DIAGRAM_GROUP_CODE" val="l1-1"/>
  <p:tag name="KSO_WM_UNIT_ID" val="diagram20187731_2*l_i*1_203"/>
  <p:tag name="KSO_WM_TEMPLATE_CATEGORY" val="diagram"/>
  <p:tag name="KSO_WM_TEMPLATE_INDEX" val="20187731"/>
  <p:tag name="KSO_WM_UNIT_LAYERLEVEL" val="1_1"/>
  <p:tag name="KSO_WM_TAG_VERSION" val="1.0"/>
  <p:tag name="KSO_WM_BEAUTIFY_FLAG" val="#wm#"/>
  <p:tag name="KSO_WM_UNIT_TYPE" val="l_i"/>
  <p:tag name="KSO_WM_UNIT_INDEX" val="1_203"/>
  <p:tag name="KSO_WM_UNIT_DIAGRAM_ISNUMVISUAL" val="0"/>
  <p:tag name="KSO_WM_UNIT_DIAGRAM_ISREFERUNIT" val="0"/>
  <p:tag name="KSO_WM_UNIT_TEXT_FILL_FORE_SCHEMECOLOR_INDEX" val="13"/>
  <p:tag name="KSO_WM_UNIT_TEXT_FILL_TYPE" val="1"/>
  <p:tag name="KSO_WM_UNIT_USESOURCEFORMAT_APPLY" val="1"/>
</p:tagLst>
</file>

<file path=ppt/tags/tag763.xml><?xml version="1.0" encoding="utf-8"?>
<p:tagLst xmlns:p="http://schemas.openxmlformats.org/presentationml/2006/main">
  <p:tag name="KSO_WM_UNIT_HIGHLIGHT" val="0"/>
  <p:tag name="KSO_WM_UNIT_COMPATIBLE" val="0"/>
  <p:tag name="KSO_WM_DIAGRAM_GROUP_CODE" val="l1-1"/>
  <p:tag name="KSO_WM_UNIT_ID" val="diagram20187731_2*l_i*1_204"/>
  <p:tag name="KSO_WM_TEMPLATE_CATEGORY" val="diagram"/>
  <p:tag name="KSO_WM_TEMPLATE_INDEX" val="20187731"/>
  <p:tag name="KSO_WM_UNIT_LAYERLEVEL" val="1_1"/>
  <p:tag name="KSO_WM_TAG_VERSION" val="1.0"/>
  <p:tag name="KSO_WM_BEAUTIFY_FLAG" val="#wm#"/>
  <p:tag name="KSO_WM_UNIT_TYPE" val="l_i"/>
  <p:tag name="KSO_WM_UNIT_INDEX" val="1_204"/>
  <p:tag name="KSO_WM_UNIT_DIAGRAM_ISNUMVISUAL" val="0"/>
  <p:tag name="KSO_WM_UNIT_DIAGRAM_ISREFERUNIT" val="0"/>
  <p:tag name="KSO_WM_UNIT_TEXT_FILL_FORE_SCHEMECOLOR_INDEX" val="13"/>
  <p:tag name="KSO_WM_UNIT_TEXT_FILL_TYPE" val="1"/>
  <p:tag name="KSO_WM_UNIT_USESOURCEFORMAT_APPLY" val="1"/>
</p:tagLst>
</file>

<file path=ppt/tags/tag764.xml><?xml version="1.0" encoding="utf-8"?>
<p:tagLst xmlns:p="http://schemas.openxmlformats.org/presentationml/2006/main">
  <p:tag name="KSO_WM_UNIT_HIGHLIGHT" val="0"/>
  <p:tag name="KSO_WM_UNIT_COMPATIBLE" val="0"/>
  <p:tag name="KSO_WM_DIAGRAM_GROUP_CODE" val="l1-1"/>
  <p:tag name="KSO_WM_UNIT_ID" val="diagram20187731_2*l_i*1_205"/>
  <p:tag name="KSO_WM_TEMPLATE_CATEGORY" val="diagram"/>
  <p:tag name="KSO_WM_TEMPLATE_INDEX" val="20187731"/>
  <p:tag name="KSO_WM_UNIT_LAYERLEVEL" val="1_1"/>
  <p:tag name="KSO_WM_TAG_VERSION" val="1.0"/>
  <p:tag name="KSO_WM_BEAUTIFY_FLAG" val="#wm#"/>
  <p:tag name="KSO_WM_UNIT_TYPE" val="l_i"/>
  <p:tag name="KSO_WM_UNIT_INDEX" val="1_205"/>
  <p:tag name="KSO_WM_UNIT_DIAGRAM_ISNUMVISUAL" val="0"/>
  <p:tag name="KSO_WM_UNIT_DIAGRAM_ISREFERUNIT" val="0"/>
  <p:tag name="KSO_WM_UNIT_TEXT_FILL_FORE_SCHEMECOLOR_INDEX" val="13"/>
  <p:tag name="KSO_WM_UNIT_TEXT_FILL_TYPE" val="1"/>
  <p:tag name="KSO_WM_UNIT_USESOURCEFORMAT_APPLY" val="1"/>
</p:tagLst>
</file>

<file path=ppt/tags/tag765.xml><?xml version="1.0" encoding="utf-8"?>
<p:tagLst xmlns:p="http://schemas.openxmlformats.org/presentationml/2006/main">
  <p:tag name="KSO_WM_UNIT_HIGHLIGHT" val="0"/>
  <p:tag name="KSO_WM_UNIT_COMPATIBLE" val="0"/>
  <p:tag name="KSO_WM_DIAGRAM_GROUP_CODE" val="l1-1"/>
  <p:tag name="KSO_WM_UNIT_ID" val="diagram20187731_2*l_i*1_206"/>
  <p:tag name="KSO_WM_TEMPLATE_CATEGORY" val="diagram"/>
  <p:tag name="KSO_WM_TEMPLATE_INDEX" val="20187731"/>
  <p:tag name="KSO_WM_UNIT_LAYERLEVEL" val="1_1"/>
  <p:tag name="KSO_WM_TAG_VERSION" val="1.0"/>
  <p:tag name="KSO_WM_BEAUTIFY_FLAG" val="#wm#"/>
  <p:tag name="KSO_WM_UNIT_TYPE" val="l_i"/>
  <p:tag name="KSO_WM_UNIT_INDEX" val="1_206"/>
  <p:tag name="KSO_WM_UNIT_DIAGRAM_ISNUMVISUAL" val="0"/>
  <p:tag name="KSO_WM_UNIT_DIAGRAM_ISREFERUNIT" val="0"/>
  <p:tag name="KSO_WM_UNIT_TEXT_FILL_FORE_SCHEMECOLOR_INDEX" val="13"/>
  <p:tag name="KSO_WM_UNIT_TEXT_FILL_TYPE" val="1"/>
  <p:tag name="KSO_WM_UNIT_USESOURCEFORMAT_APPLY" val="1"/>
</p:tagLst>
</file>

<file path=ppt/tags/tag766.xml><?xml version="1.0" encoding="utf-8"?>
<p:tagLst xmlns:p="http://schemas.openxmlformats.org/presentationml/2006/main">
  <p:tag name="KSO_WM_UNIT_HIGHLIGHT" val="0"/>
  <p:tag name="KSO_WM_UNIT_COMPATIBLE" val="0"/>
  <p:tag name="KSO_WM_DIAGRAM_GROUP_CODE" val="l1-1"/>
  <p:tag name="KSO_WM_UNIT_ID" val="diagram20187731_2*l_i*1_207"/>
  <p:tag name="KSO_WM_TEMPLATE_CATEGORY" val="diagram"/>
  <p:tag name="KSO_WM_TEMPLATE_INDEX" val="20187731"/>
  <p:tag name="KSO_WM_UNIT_LAYERLEVEL" val="1_1"/>
  <p:tag name="KSO_WM_TAG_VERSION" val="1.0"/>
  <p:tag name="KSO_WM_BEAUTIFY_FLAG" val="#wm#"/>
  <p:tag name="KSO_WM_UNIT_TYPE" val="l_i"/>
  <p:tag name="KSO_WM_UNIT_INDEX" val="1_207"/>
  <p:tag name="KSO_WM_UNIT_DIAGRAM_ISNUMVISUAL" val="0"/>
  <p:tag name="KSO_WM_UNIT_DIAGRAM_ISREFERUNIT" val="0"/>
  <p:tag name="KSO_WM_UNIT_TEXT_FILL_FORE_SCHEMECOLOR_INDEX" val="13"/>
  <p:tag name="KSO_WM_UNIT_TEXT_FILL_TYPE" val="1"/>
  <p:tag name="KSO_WM_UNIT_USESOURCEFORMAT_APPLY" val="1"/>
</p:tagLst>
</file>

<file path=ppt/tags/tag767.xml><?xml version="1.0" encoding="utf-8"?>
<p:tagLst xmlns:p="http://schemas.openxmlformats.org/presentationml/2006/main">
  <p:tag name="KSO_WM_UNIT_HIGHLIGHT" val="0"/>
  <p:tag name="KSO_WM_UNIT_COMPATIBLE" val="0"/>
  <p:tag name="KSO_WM_DIAGRAM_GROUP_CODE" val="l1-1"/>
  <p:tag name="KSO_WM_UNIT_ID" val="diagram20187731_2*l_i*1_208"/>
  <p:tag name="KSO_WM_TEMPLATE_CATEGORY" val="diagram"/>
  <p:tag name="KSO_WM_TEMPLATE_INDEX" val="20187731"/>
  <p:tag name="KSO_WM_UNIT_LAYERLEVEL" val="1_1"/>
  <p:tag name="KSO_WM_TAG_VERSION" val="1.0"/>
  <p:tag name="KSO_WM_BEAUTIFY_FLAG" val="#wm#"/>
  <p:tag name="KSO_WM_UNIT_TYPE" val="l_i"/>
  <p:tag name="KSO_WM_UNIT_INDEX" val="1_208"/>
  <p:tag name="KSO_WM_UNIT_DIAGRAM_ISNUMVISUAL" val="0"/>
  <p:tag name="KSO_WM_UNIT_DIAGRAM_ISREFERUNIT" val="0"/>
  <p:tag name="KSO_WM_UNIT_TEXT_FILL_FORE_SCHEMECOLOR_INDEX" val="13"/>
  <p:tag name="KSO_WM_UNIT_TEXT_FILL_TYPE" val="1"/>
  <p:tag name="KSO_WM_UNIT_USESOURCEFORMAT_APPLY" val="1"/>
</p:tagLst>
</file>

<file path=ppt/tags/tag768.xml><?xml version="1.0" encoding="utf-8"?>
<p:tagLst xmlns:p="http://schemas.openxmlformats.org/presentationml/2006/main">
  <p:tag name="KSO_WM_UNIT_HIGHLIGHT" val="0"/>
  <p:tag name="KSO_WM_UNIT_COMPATIBLE" val="0"/>
  <p:tag name="KSO_WM_DIAGRAM_GROUP_CODE" val="l1-1"/>
  <p:tag name="KSO_WM_UNIT_ID" val="diagram20187731_2*l_i*1_209"/>
  <p:tag name="KSO_WM_TEMPLATE_CATEGORY" val="diagram"/>
  <p:tag name="KSO_WM_TEMPLATE_INDEX" val="20187731"/>
  <p:tag name="KSO_WM_UNIT_LAYERLEVEL" val="1_1"/>
  <p:tag name="KSO_WM_TAG_VERSION" val="1.0"/>
  <p:tag name="KSO_WM_BEAUTIFY_FLAG" val="#wm#"/>
  <p:tag name="KSO_WM_UNIT_TYPE" val="l_i"/>
  <p:tag name="KSO_WM_UNIT_INDEX" val="1_209"/>
  <p:tag name="KSO_WM_UNIT_DIAGRAM_ISNUMVISUAL" val="0"/>
  <p:tag name="KSO_WM_UNIT_DIAGRAM_ISREFERUNIT" val="0"/>
  <p:tag name="KSO_WM_UNIT_TEXT_FILL_FORE_SCHEMECOLOR_INDEX" val="13"/>
  <p:tag name="KSO_WM_UNIT_TEXT_FILL_TYPE" val="1"/>
  <p:tag name="KSO_WM_UNIT_USESOURCEFORMAT_APPLY" val="1"/>
</p:tagLst>
</file>

<file path=ppt/tags/tag769.xml><?xml version="1.0" encoding="utf-8"?>
<p:tagLst xmlns:p="http://schemas.openxmlformats.org/presentationml/2006/main">
  <p:tag name="KSO_WM_UNIT_HIGHLIGHT" val="0"/>
  <p:tag name="KSO_WM_UNIT_COMPATIBLE" val="0"/>
  <p:tag name="KSO_WM_DIAGRAM_GROUP_CODE" val="l1-1"/>
  <p:tag name="KSO_WM_UNIT_ID" val="diagram20187731_2*l_i*1_210"/>
  <p:tag name="KSO_WM_TEMPLATE_CATEGORY" val="diagram"/>
  <p:tag name="KSO_WM_TEMPLATE_INDEX" val="20187731"/>
  <p:tag name="KSO_WM_UNIT_LAYERLEVEL" val="1_1"/>
  <p:tag name="KSO_WM_TAG_VERSION" val="1.0"/>
  <p:tag name="KSO_WM_BEAUTIFY_FLAG" val="#wm#"/>
  <p:tag name="KSO_WM_UNIT_TYPE" val="l_i"/>
  <p:tag name="KSO_WM_UNIT_INDEX" val="1_210"/>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0.xml><?xml version="1.0" encoding="utf-8"?>
<p:tagLst xmlns:p="http://schemas.openxmlformats.org/presentationml/2006/main">
  <p:tag name="KSO_WM_UNIT_HIGHLIGHT" val="0"/>
  <p:tag name="KSO_WM_UNIT_COMPATIBLE" val="0"/>
  <p:tag name="KSO_WM_DIAGRAM_GROUP_CODE" val="l1-1"/>
  <p:tag name="KSO_WM_UNIT_ID" val="diagram20187731_2*l_i*1_211"/>
  <p:tag name="KSO_WM_TEMPLATE_CATEGORY" val="diagram"/>
  <p:tag name="KSO_WM_TEMPLATE_INDEX" val="20187731"/>
  <p:tag name="KSO_WM_UNIT_LAYERLEVEL" val="1_1"/>
  <p:tag name="KSO_WM_TAG_VERSION" val="1.0"/>
  <p:tag name="KSO_WM_BEAUTIFY_FLAG" val="#wm#"/>
  <p:tag name="KSO_WM_UNIT_TYPE" val="l_i"/>
  <p:tag name="KSO_WM_UNIT_INDEX" val="1_211"/>
  <p:tag name="KSO_WM_UNIT_DIAGRAM_ISNUMVISUAL" val="0"/>
  <p:tag name="KSO_WM_UNIT_DIAGRAM_ISREFERUNIT" val="0"/>
  <p:tag name="KSO_WM_UNIT_TEXT_FILL_FORE_SCHEMECOLOR_INDEX" val="13"/>
  <p:tag name="KSO_WM_UNIT_TEXT_FILL_TYPE" val="1"/>
  <p:tag name="KSO_WM_UNIT_USESOURCEFORMAT_APPLY" val="1"/>
</p:tagLst>
</file>

<file path=ppt/tags/tag771.xml><?xml version="1.0" encoding="utf-8"?>
<p:tagLst xmlns:p="http://schemas.openxmlformats.org/presentationml/2006/main">
  <p:tag name="KSO_WM_UNIT_HIGHLIGHT" val="0"/>
  <p:tag name="KSO_WM_UNIT_COMPATIBLE" val="0"/>
  <p:tag name="KSO_WM_DIAGRAM_GROUP_CODE" val="l1-1"/>
  <p:tag name="KSO_WM_UNIT_ID" val="diagram20187731_2*l_i*1_213"/>
  <p:tag name="KSO_WM_TEMPLATE_CATEGORY" val="diagram"/>
  <p:tag name="KSO_WM_TEMPLATE_INDEX" val="20187731"/>
  <p:tag name="KSO_WM_UNIT_LAYERLEVEL" val="1_1"/>
  <p:tag name="KSO_WM_TAG_VERSION" val="1.0"/>
  <p:tag name="KSO_WM_BEAUTIFY_FLAG" val="#wm#"/>
  <p:tag name="KSO_WM_UNIT_TYPE" val="l_i"/>
  <p:tag name="KSO_WM_UNIT_INDEX" val="1_213"/>
  <p:tag name="KSO_WM_UNIT_DIAGRAM_ISNUMVISUAL" val="0"/>
  <p:tag name="KSO_WM_UNIT_DIAGRAM_ISREFERUNIT" val="0"/>
  <p:tag name="KSO_WM_UNIT_TEXT_FILL_FORE_SCHEMECOLOR_INDEX" val="13"/>
  <p:tag name="KSO_WM_UNIT_TEXT_FILL_TYPE" val="1"/>
  <p:tag name="KSO_WM_UNIT_USESOURCEFORMAT_APPLY" val="1"/>
</p:tagLst>
</file>

<file path=ppt/tags/tag772.xml><?xml version="1.0" encoding="utf-8"?>
<p:tagLst xmlns:p="http://schemas.openxmlformats.org/presentationml/2006/main">
  <p:tag name="KSO_WM_UNIT_HIGHLIGHT" val="0"/>
  <p:tag name="KSO_WM_UNIT_COMPATIBLE" val="0"/>
  <p:tag name="KSO_WM_DIAGRAM_GROUP_CODE" val="l1-1"/>
  <p:tag name="KSO_WM_UNIT_ID" val="diagram20187731_2*l_i*1_214"/>
  <p:tag name="KSO_WM_TEMPLATE_CATEGORY" val="diagram"/>
  <p:tag name="KSO_WM_TEMPLATE_INDEX" val="20187731"/>
  <p:tag name="KSO_WM_UNIT_LAYERLEVEL" val="1_1"/>
  <p:tag name="KSO_WM_TAG_VERSION" val="1.0"/>
  <p:tag name="KSO_WM_BEAUTIFY_FLAG" val="#wm#"/>
  <p:tag name="KSO_WM_UNIT_TYPE" val="l_i"/>
  <p:tag name="KSO_WM_UNIT_INDEX" val="1_214"/>
  <p:tag name="KSO_WM_UNIT_DIAGRAM_ISNUMVISUAL" val="0"/>
  <p:tag name="KSO_WM_UNIT_DIAGRAM_ISREFERUNIT" val="0"/>
  <p:tag name="KSO_WM_UNIT_TEXT_FILL_FORE_SCHEMECOLOR_INDEX" val="13"/>
  <p:tag name="KSO_WM_UNIT_TEXT_FILL_TYPE" val="1"/>
  <p:tag name="KSO_WM_UNIT_USESOURCEFORMAT_APPLY" val="1"/>
</p:tagLst>
</file>

<file path=ppt/tags/tag773.xml><?xml version="1.0" encoding="utf-8"?>
<p:tagLst xmlns:p="http://schemas.openxmlformats.org/presentationml/2006/main">
  <p:tag name="KSO_WM_UNIT_HIGHLIGHT" val="0"/>
  <p:tag name="KSO_WM_UNIT_COMPATIBLE" val="0"/>
  <p:tag name="KSO_WM_DIAGRAM_GROUP_CODE" val="l1-1"/>
  <p:tag name="KSO_WM_UNIT_ID" val="diagram20187731_2*l_i*1_215"/>
  <p:tag name="KSO_WM_TEMPLATE_CATEGORY" val="diagram"/>
  <p:tag name="KSO_WM_TEMPLATE_INDEX" val="20187731"/>
  <p:tag name="KSO_WM_UNIT_LAYERLEVEL" val="1_1"/>
  <p:tag name="KSO_WM_TAG_VERSION" val="1.0"/>
  <p:tag name="KSO_WM_BEAUTIFY_FLAG" val="#wm#"/>
  <p:tag name="KSO_WM_UNIT_TYPE" val="l_i"/>
  <p:tag name="KSO_WM_UNIT_INDEX" val="1_215"/>
  <p:tag name="KSO_WM_UNIT_DIAGRAM_ISNUMVISUAL" val="0"/>
  <p:tag name="KSO_WM_UNIT_DIAGRAM_ISREFERUNIT" val="0"/>
  <p:tag name="KSO_WM_UNIT_TEXT_FILL_FORE_SCHEMECOLOR_INDEX" val="13"/>
  <p:tag name="KSO_WM_UNIT_TEXT_FILL_TYPE" val="1"/>
  <p:tag name="KSO_WM_UNIT_USESOURCEFORMAT_APPLY" val="1"/>
</p:tagLst>
</file>

<file path=ppt/tags/tag774.xml><?xml version="1.0" encoding="utf-8"?>
<p:tagLst xmlns:p="http://schemas.openxmlformats.org/presentationml/2006/main">
  <p:tag name="KSO_WM_UNIT_HIGHLIGHT" val="0"/>
  <p:tag name="KSO_WM_UNIT_COMPATIBLE" val="0"/>
  <p:tag name="KSO_WM_DIAGRAM_GROUP_CODE" val="l1-1"/>
  <p:tag name="KSO_WM_UNIT_ID" val="diagram20187731_2*l_i*1_216"/>
  <p:tag name="KSO_WM_TEMPLATE_CATEGORY" val="diagram"/>
  <p:tag name="KSO_WM_TEMPLATE_INDEX" val="20187731"/>
  <p:tag name="KSO_WM_UNIT_LAYERLEVEL" val="1_1"/>
  <p:tag name="KSO_WM_TAG_VERSION" val="1.0"/>
  <p:tag name="KSO_WM_BEAUTIFY_FLAG" val="#wm#"/>
  <p:tag name="KSO_WM_UNIT_TYPE" val="l_i"/>
  <p:tag name="KSO_WM_UNIT_INDEX" val="1_216"/>
  <p:tag name="KSO_WM_UNIT_DIAGRAM_ISNUMVISUAL" val="0"/>
  <p:tag name="KSO_WM_UNIT_DIAGRAM_ISREFERUNIT" val="0"/>
  <p:tag name="KSO_WM_UNIT_TEXT_FILL_FORE_SCHEMECOLOR_INDEX" val="13"/>
  <p:tag name="KSO_WM_UNIT_TEXT_FILL_TYPE" val="1"/>
  <p:tag name="KSO_WM_UNIT_USESOURCEFORMAT_APPLY" val="1"/>
</p:tagLst>
</file>

<file path=ppt/tags/tag775.xml><?xml version="1.0" encoding="utf-8"?>
<p:tagLst xmlns:p="http://schemas.openxmlformats.org/presentationml/2006/main">
  <p:tag name="KSO_WM_UNIT_HIGHLIGHT" val="0"/>
  <p:tag name="KSO_WM_UNIT_COMPATIBLE" val="0"/>
  <p:tag name="KSO_WM_DIAGRAM_GROUP_CODE" val="l1-1"/>
  <p:tag name="KSO_WM_UNIT_ID" val="diagram20187731_2*l_i*1_217"/>
  <p:tag name="KSO_WM_TEMPLATE_CATEGORY" val="diagram"/>
  <p:tag name="KSO_WM_TEMPLATE_INDEX" val="20187731"/>
  <p:tag name="KSO_WM_UNIT_LAYERLEVEL" val="1_1"/>
  <p:tag name="KSO_WM_TAG_VERSION" val="1.0"/>
  <p:tag name="KSO_WM_BEAUTIFY_FLAG" val="#wm#"/>
  <p:tag name="KSO_WM_UNIT_TYPE" val="l_i"/>
  <p:tag name="KSO_WM_UNIT_INDEX" val="1_217"/>
  <p:tag name="KSO_WM_UNIT_DIAGRAM_ISNUMVISUAL" val="0"/>
  <p:tag name="KSO_WM_UNIT_DIAGRAM_ISREFERUNIT" val="0"/>
  <p:tag name="KSO_WM_UNIT_TEXT_FILL_FORE_SCHEMECOLOR_INDEX" val="13"/>
  <p:tag name="KSO_WM_UNIT_TEXT_FILL_TYPE" val="1"/>
  <p:tag name="KSO_WM_UNIT_USESOURCEFORMAT_APPLY" val="1"/>
</p:tagLst>
</file>

<file path=ppt/tags/tag776.xml><?xml version="1.0" encoding="utf-8"?>
<p:tagLst xmlns:p="http://schemas.openxmlformats.org/presentationml/2006/main">
  <p:tag name="KSO_WM_UNIT_HIGHLIGHT" val="0"/>
  <p:tag name="KSO_WM_UNIT_COMPATIBLE" val="0"/>
  <p:tag name="KSO_WM_DIAGRAM_GROUP_CODE" val="l1-1"/>
  <p:tag name="KSO_WM_UNIT_ID" val="diagram20187731_2*l_i*1_218"/>
  <p:tag name="KSO_WM_TEMPLATE_CATEGORY" val="diagram"/>
  <p:tag name="KSO_WM_TEMPLATE_INDEX" val="20187731"/>
  <p:tag name="KSO_WM_UNIT_LAYERLEVEL" val="1_1"/>
  <p:tag name="KSO_WM_TAG_VERSION" val="1.0"/>
  <p:tag name="KSO_WM_BEAUTIFY_FLAG" val="#wm#"/>
  <p:tag name="KSO_WM_UNIT_TYPE" val="l_i"/>
  <p:tag name="KSO_WM_UNIT_INDEX" val="1_218"/>
  <p:tag name="KSO_WM_UNIT_DIAGRAM_ISNUMVISUAL" val="0"/>
  <p:tag name="KSO_WM_UNIT_DIAGRAM_ISREFERUNIT" val="0"/>
  <p:tag name="KSO_WM_UNIT_TEXT_FILL_FORE_SCHEMECOLOR_INDEX" val="13"/>
  <p:tag name="KSO_WM_UNIT_TEXT_FILL_TYPE" val="1"/>
  <p:tag name="KSO_WM_UNIT_USESOURCEFORMAT_APPLY" val="1"/>
</p:tagLst>
</file>

<file path=ppt/tags/tag777.xml><?xml version="1.0" encoding="utf-8"?>
<p:tagLst xmlns:p="http://schemas.openxmlformats.org/presentationml/2006/main">
  <p:tag name="KSO_WM_UNIT_HIGHLIGHT" val="0"/>
  <p:tag name="KSO_WM_UNIT_COMPATIBLE" val="0"/>
  <p:tag name="KSO_WM_DIAGRAM_GROUP_CODE" val="l1-1"/>
  <p:tag name="KSO_WM_UNIT_ID" val="diagram20187731_2*l_i*1_219"/>
  <p:tag name="KSO_WM_TEMPLATE_CATEGORY" val="diagram"/>
  <p:tag name="KSO_WM_TEMPLATE_INDEX" val="20187731"/>
  <p:tag name="KSO_WM_UNIT_LAYERLEVEL" val="1_1"/>
  <p:tag name="KSO_WM_TAG_VERSION" val="1.0"/>
  <p:tag name="KSO_WM_BEAUTIFY_FLAG" val="#wm#"/>
  <p:tag name="KSO_WM_UNIT_TYPE" val="l_i"/>
  <p:tag name="KSO_WM_UNIT_INDEX" val="1_219"/>
  <p:tag name="KSO_WM_UNIT_DIAGRAM_ISNUMVISUAL" val="0"/>
  <p:tag name="KSO_WM_UNIT_DIAGRAM_ISREFERUNIT" val="0"/>
  <p:tag name="KSO_WM_UNIT_TEXT_FILL_FORE_SCHEMECOLOR_INDEX" val="13"/>
  <p:tag name="KSO_WM_UNIT_TEXT_FILL_TYPE" val="1"/>
  <p:tag name="KSO_WM_UNIT_USESOURCEFORMAT_APPLY" val="1"/>
</p:tagLst>
</file>

<file path=ppt/tags/tag778.xml><?xml version="1.0" encoding="utf-8"?>
<p:tagLst xmlns:p="http://schemas.openxmlformats.org/presentationml/2006/main">
  <p:tag name="KSO_WM_UNIT_HIGHLIGHT" val="0"/>
  <p:tag name="KSO_WM_UNIT_COMPATIBLE" val="0"/>
  <p:tag name="KSO_WM_DIAGRAM_GROUP_CODE" val="l1-1"/>
  <p:tag name="KSO_WM_UNIT_ID" val="diagram20187731_2*l_i*1_220"/>
  <p:tag name="KSO_WM_TEMPLATE_CATEGORY" val="diagram"/>
  <p:tag name="KSO_WM_TEMPLATE_INDEX" val="20187731"/>
  <p:tag name="KSO_WM_UNIT_LAYERLEVEL" val="1_1"/>
  <p:tag name="KSO_WM_TAG_VERSION" val="1.0"/>
  <p:tag name="KSO_WM_BEAUTIFY_FLAG" val="#wm#"/>
  <p:tag name="KSO_WM_UNIT_TYPE" val="l_i"/>
  <p:tag name="KSO_WM_UNIT_INDEX" val="1_220"/>
  <p:tag name="KSO_WM_UNIT_DIAGRAM_ISNUMVISUAL" val="0"/>
  <p:tag name="KSO_WM_UNIT_DIAGRAM_ISREFERUNIT" val="0"/>
  <p:tag name="KSO_WM_UNIT_TEXT_FILL_FORE_SCHEMECOLOR_INDEX" val="13"/>
  <p:tag name="KSO_WM_UNIT_TEXT_FILL_TYPE" val="1"/>
  <p:tag name="KSO_WM_UNIT_USESOURCEFORMAT_APPLY" val="1"/>
</p:tagLst>
</file>

<file path=ppt/tags/tag779.xml><?xml version="1.0" encoding="utf-8"?>
<p:tagLst xmlns:p="http://schemas.openxmlformats.org/presentationml/2006/main">
  <p:tag name="KSO_WM_UNIT_HIGHLIGHT" val="0"/>
  <p:tag name="KSO_WM_UNIT_COMPATIBLE" val="0"/>
  <p:tag name="KSO_WM_DIAGRAM_GROUP_CODE" val="l1-1"/>
  <p:tag name="KSO_WM_UNIT_ID" val="diagram20187731_2*l_i*1_221"/>
  <p:tag name="KSO_WM_TEMPLATE_CATEGORY" val="diagram"/>
  <p:tag name="KSO_WM_TEMPLATE_INDEX" val="20187731"/>
  <p:tag name="KSO_WM_UNIT_LAYERLEVEL" val="1_1"/>
  <p:tag name="KSO_WM_TAG_VERSION" val="1.0"/>
  <p:tag name="KSO_WM_BEAUTIFY_FLAG" val="#wm#"/>
  <p:tag name="KSO_WM_UNIT_TYPE" val="l_i"/>
  <p:tag name="KSO_WM_UNIT_INDEX" val="1_221"/>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0.xml><?xml version="1.0" encoding="utf-8"?>
<p:tagLst xmlns:p="http://schemas.openxmlformats.org/presentationml/2006/main">
  <p:tag name="KSO_WM_UNIT_HIGHLIGHT" val="0"/>
  <p:tag name="KSO_WM_UNIT_COMPATIBLE" val="0"/>
  <p:tag name="KSO_WM_DIAGRAM_GROUP_CODE" val="l1-1"/>
  <p:tag name="KSO_WM_UNIT_ID" val="diagram20187731_2*l_i*1_222"/>
  <p:tag name="KSO_WM_TEMPLATE_CATEGORY" val="diagram"/>
  <p:tag name="KSO_WM_TEMPLATE_INDEX" val="20187731"/>
  <p:tag name="KSO_WM_UNIT_LAYERLEVEL" val="1_1"/>
  <p:tag name="KSO_WM_TAG_VERSION" val="1.0"/>
  <p:tag name="KSO_WM_BEAUTIFY_FLAG" val="#wm#"/>
  <p:tag name="KSO_WM_UNIT_TYPE" val="l_i"/>
  <p:tag name="KSO_WM_UNIT_INDEX" val="1_222"/>
  <p:tag name="KSO_WM_UNIT_DIAGRAM_ISNUMVISUAL" val="0"/>
  <p:tag name="KSO_WM_UNIT_DIAGRAM_ISREFERUNIT" val="0"/>
  <p:tag name="KSO_WM_UNIT_TEXT_FILL_FORE_SCHEMECOLOR_INDEX" val="13"/>
  <p:tag name="KSO_WM_UNIT_TEXT_FILL_TYPE" val="1"/>
  <p:tag name="KSO_WM_UNIT_USESOURCEFORMAT_APPLY" val="1"/>
</p:tagLst>
</file>

<file path=ppt/tags/tag781.xml><?xml version="1.0" encoding="utf-8"?>
<p:tagLst xmlns:p="http://schemas.openxmlformats.org/presentationml/2006/main">
  <p:tag name="KSO_WM_UNIT_HIGHLIGHT" val="0"/>
  <p:tag name="KSO_WM_UNIT_COMPATIBLE" val="0"/>
  <p:tag name="KSO_WM_DIAGRAM_GROUP_CODE" val="l1-1"/>
  <p:tag name="KSO_WM_UNIT_ID" val="diagram20187731_2*l_i*1_225"/>
  <p:tag name="KSO_WM_TEMPLATE_CATEGORY" val="diagram"/>
  <p:tag name="KSO_WM_TEMPLATE_INDEX" val="20187731"/>
  <p:tag name="KSO_WM_UNIT_LAYERLEVEL" val="1_1"/>
  <p:tag name="KSO_WM_TAG_VERSION" val="1.0"/>
  <p:tag name="KSO_WM_BEAUTIFY_FLAG" val="#wm#"/>
  <p:tag name="KSO_WM_UNIT_TYPE" val="l_i"/>
  <p:tag name="KSO_WM_UNIT_INDEX" val="1_225"/>
  <p:tag name="KSO_WM_UNIT_DIAGRAM_ISNUMVISUAL" val="0"/>
  <p:tag name="KSO_WM_UNIT_DIAGRAM_ISREFERUNIT" val="0"/>
  <p:tag name="KSO_WM_UNIT_TEXT_FILL_FORE_SCHEMECOLOR_INDEX" val="13"/>
  <p:tag name="KSO_WM_UNIT_TEXT_FILL_TYPE" val="1"/>
  <p:tag name="KSO_WM_UNIT_USESOURCEFORMAT_APPLY" val="1"/>
</p:tagLst>
</file>

<file path=ppt/tags/tag782.xml><?xml version="1.0" encoding="utf-8"?>
<p:tagLst xmlns:p="http://schemas.openxmlformats.org/presentationml/2006/main">
  <p:tag name="KSO_WM_UNIT_HIGHLIGHT" val="0"/>
  <p:tag name="KSO_WM_UNIT_COMPATIBLE" val="0"/>
  <p:tag name="KSO_WM_DIAGRAM_GROUP_CODE" val="l1-1"/>
  <p:tag name="KSO_WM_UNIT_ID" val="diagram20187731_2*l_i*1_226"/>
  <p:tag name="KSO_WM_TEMPLATE_CATEGORY" val="diagram"/>
  <p:tag name="KSO_WM_TEMPLATE_INDEX" val="20187731"/>
  <p:tag name="KSO_WM_UNIT_LAYERLEVEL" val="1_1"/>
  <p:tag name="KSO_WM_TAG_VERSION" val="1.0"/>
  <p:tag name="KSO_WM_BEAUTIFY_FLAG" val="#wm#"/>
  <p:tag name="KSO_WM_UNIT_TYPE" val="l_i"/>
  <p:tag name="KSO_WM_UNIT_INDEX" val="1_226"/>
  <p:tag name="KSO_WM_UNIT_DIAGRAM_ISNUMVISUAL" val="0"/>
  <p:tag name="KSO_WM_UNIT_DIAGRAM_ISREFERUNIT" val="0"/>
  <p:tag name="KSO_WM_UNIT_TEXT_FILL_FORE_SCHEMECOLOR_INDEX" val="13"/>
  <p:tag name="KSO_WM_UNIT_TEXT_FILL_TYPE" val="1"/>
  <p:tag name="KSO_WM_UNIT_USESOURCEFORMAT_APPLY" val="1"/>
</p:tagLst>
</file>

<file path=ppt/tags/tag783.xml><?xml version="1.0" encoding="utf-8"?>
<p:tagLst xmlns:p="http://schemas.openxmlformats.org/presentationml/2006/main">
  <p:tag name="KSO_WM_UNIT_HIGHLIGHT" val="0"/>
  <p:tag name="KSO_WM_UNIT_COMPATIBLE" val="0"/>
  <p:tag name="KSO_WM_DIAGRAM_GROUP_CODE" val="l1-1"/>
  <p:tag name="KSO_WM_UNIT_ID" val="diagram20187731_2*l_i*1_227"/>
  <p:tag name="KSO_WM_TEMPLATE_CATEGORY" val="diagram"/>
  <p:tag name="KSO_WM_TEMPLATE_INDEX" val="20187731"/>
  <p:tag name="KSO_WM_UNIT_LAYERLEVEL" val="1_1"/>
  <p:tag name="KSO_WM_TAG_VERSION" val="1.0"/>
  <p:tag name="KSO_WM_BEAUTIFY_FLAG" val="#wm#"/>
  <p:tag name="KSO_WM_UNIT_TYPE" val="l_i"/>
  <p:tag name="KSO_WM_UNIT_INDEX" val="1_227"/>
  <p:tag name="KSO_WM_UNIT_DIAGRAM_ISNUMVISUAL" val="0"/>
  <p:tag name="KSO_WM_UNIT_DIAGRAM_ISREFERUNIT" val="0"/>
  <p:tag name="KSO_WM_UNIT_TEXT_FILL_FORE_SCHEMECOLOR_INDEX" val="13"/>
  <p:tag name="KSO_WM_UNIT_TEXT_FILL_TYPE" val="1"/>
  <p:tag name="KSO_WM_UNIT_USESOURCEFORMAT_APPLY" val="1"/>
</p:tagLst>
</file>

<file path=ppt/tags/tag784.xml><?xml version="1.0" encoding="utf-8"?>
<p:tagLst xmlns:p="http://schemas.openxmlformats.org/presentationml/2006/main">
  <p:tag name="KSO_WM_UNIT_HIGHLIGHT" val="0"/>
  <p:tag name="KSO_WM_UNIT_COMPATIBLE" val="0"/>
  <p:tag name="KSO_WM_DIAGRAM_GROUP_CODE" val="l1-1"/>
  <p:tag name="KSO_WM_UNIT_ID" val="diagram20187731_2*l_i*1_228"/>
  <p:tag name="KSO_WM_TEMPLATE_CATEGORY" val="diagram"/>
  <p:tag name="KSO_WM_TEMPLATE_INDEX" val="20187731"/>
  <p:tag name="KSO_WM_UNIT_LAYERLEVEL" val="1_1"/>
  <p:tag name="KSO_WM_TAG_VERSION" val="1.0"/>
  <p:tag name="KSO_WM_BEAUTIFY_FLAG" val="#wm#"/>
  <p:tag name="KSO_WM_UNIT_TYPE" val="l_i"/>
  <p:tag name="KSO_WM_UNIT_INDEX" val="1_228"/>
  <p:tag name="KSO_WM_UNIT_DIAGRAM_ISNUMVISUAL" val="0"/>
  <p:tag name="KSO_WM_UNIT_DIAGRAM_ISREFERUNIT" val="0"/>
  <p:tag name="KSO_WM_UNIT_TEXT_FILL_FORE_SCHEMECOLOR_INDEX" val="13"/>
  <p:tag name="KSO_WM_UNIT_TEXT_FILL_TYPE" val="1"/>
  <p:tag name="KSO_WM_UNIT_USESOURCEFORMAT_APPLY" val="1"/>
</p:tagLst>
</file>

<file path=ppt/tags/tag785.xml><?xml version="1.0" encoding="utf-8"?>
<p:tagLst xmlns:p="http://schemas.openxmlformats.org/presentationml/2006/main">
  <p:tag name="KSO_WM_UNIT_HIGHLIGHT" val="0"/>
  <p:tag name="KSO_WM_UNIT_COMPATIBLE" val="0"/>
  <p:tag name="KSO_WM_DIAGRAM_GROUP_CODE" val="l1-1"/>
  <p:tag name="KSO_WM_UNIT_ID" val="diagram20187731_2*l_i*1_229"/>
  <p:tag name="KSO_WM_TEMPLATE_CATEGORY" val="diagram"/>
  <p:tag name="KSO_WM_TEMPLATE_INDEX" val="20187731"/>
  <p:tag name="KSO_WM_UNIT_LAYERLEVEL" val="1_1"/>
  <p:tag name="KSO_WM_TAG_VERSION" val="1.0"/>
  <p:tag name="KSO_WM_BEAUTIFY_FLAG" val="#wm#"/>
  <p:tag name="KSO_WM_UNIT_TYPE" val="l_i"/>
  <p:tag name="KSO_WM_UNIT_INDEX" val="1_229"/>
  <p:tag name="KSO_WM_UNIT_DIAGRAM_ISNUMVISUAL" val="0"/>
  <p:tag name="KSO_WM_UNIT_DIAGRAM_ISREFERUNIT" val="0"/>
  <p:tag name="KSO_WM_UNIT_TEXT_FILL_FORE_SCHEMECOLOR_INDEX" val="13"/>
  <p:tag name="KSO_WM_UNIT_TEXT_FILL_TYPE" val="1"/>
  <p:tag name="KSO_WM_UNIT_USESOURCEFORMAT_APPLY" val="1"/>
</p:tagLst>
</file>

<file path=ppt/tags/tag786.xml><?xml version="1.0" encoding="utf-8"?>
<p:tagLst xmlns:p="http://schemas.openxmlformats.org/presentationml/2006/main">
  <p:tag name="KSO_WM_UNIT_HIGHLIGHT" val="0"/>
  <p:tag name="KSO_WM_UNIT_COMPATIBLE" val="0"/>
  <p:tag name="KSO_WM_DIAGRAM_GROUP_CODE" val="l1-1"/>
  <p:tag name="KSO_WM_UNIT_ID" val="diagram20187731_2*l_i*1_230"/>
  <p:tag name="KSO_WM_TEMPLATE_CATEGORY" val="diagram"/>
  <p:tag name="KSO_WM_TEMPLATE_INDEX" val="20187731"/>
  <p:tag name="KSO_WM_UNIT_LAYERLEVEL" val="1_1"/>
  <p:tag name="KSO_WM_TAG_VERSION" val="1.0"/>
  <p:tag name="KSO_WM_BEAUTIFY_FLAG" val="#wm#"/>
  <p:tag name="KSO_WM_UNIT_TYPE" val="l_i"/>
  <p:tag name="KSO_WM_UNIT_INDEX" val="1_230"/>
  <p:tag name="KSO_WM_UNIT_DIAGRAM_ISNUMVISUAL" val="0"/>
  <p:tag name="KSO_WM_UNIT_DIAGRAM_ISREFERUNIT" val="0"/>
  <p:tag name="KSO_WM_UNIT_TEXT_FILL_FORE_SCHEMECOLOR_INDEX" val="13"/>
  <p:tag name="KSO_WM_UNIT_TEXT_FILL_TYPE" val="1"/>
  <p:tag name="KSO_WM_UNIT_USESOURCEFORMAT_APPLY" val="1"/>
</p:tagLst>
</file>

<file path=ppt/tags/tag787.xml><?xml version="1.0" encoding="utf-8"?>
<p:tagLst xmlns:p="http://schemas.openxmlformats.org/presentationml/2006/main">
  <p:tag name="KSO_WM_UNIT_HIGHLIGHT" val="0"/>
  <p:tag name="KSO_WM_UNIT_COMPATIBLE" val="0"/>
  <p:tag name="KSO_WM_DIAGRAM_GROUP_CODE" val="l1-1"/>
  <p:tag name="KSO_WM_UNIT_ID" val="diagram20187731_2*l_i*1_231"/>
  <p:tag name="KSO_WM_TEMPLATE_CATEGORY" val="diagram"/>
  <p:tag name="KSO_WM_TEMPLATE_INDEX" val="20187731"/>
  <p:tag name="KSO_WM_UNIT_LAYERLEVEL" val="1_1"/>
  <p:tag name="KSO_WM_TAG_VERSION" val="1.0"/>
  <p:tag name="KSO_WM_BEAUTIFY_FLAG" val="#wm#"/>
  <p:tag name="KSO_WM_UNIT_TYPE" val="l_i"/>
  <p:tag name="KSO_WM_UNIT_INDEX" val="1_231"/>
  <p:tag name="KSO_WM_UNIT_DIAGRAM_ISNUMVISUAL" val="0"/>
  <p:tag name="KSO_WM_UNIT_DIAGRAM_ISREFERUNIT" val="0"/>
  <p:tag name="KSO_WM_UNIT_TEXT_FILL_FORE_SCHEMECOLOR_INDEX" val="13"/>
  <p:tag name="KSO_WM_UNIT_TEXT_FILL_TYPE" val="1"/>
  <p:tag name="KSO_WM_UNIT_USESOURCEFORMAT_APPLY" val="1"/>
</p:tagLst>
</file>

<file path=ppt/tags/tag788.xml><?xml version="1.0" encoding="utf-8"?>
<p:tagLst xmlns:p="http://schemas.openxmlformats.org/presentationml/2006/main">
  <p:tag name="KSO_WM_UNIT_HIGHLIGHT" val="0"/>
  <p:tag name="KSO_WM_UNIT_COMPATIBLE" val="0"/>
  <p:tag name="KSO_WM_DIAGRAM_GROUP_CODE" val="l1-1"/>
  <p:tag name="KSO_WM_UNIT_ID" val="diagram20187731_2*l_i*1_232"/>
  <p:tag name="KSO_WM_TEMPLATE_CATEGORY" val="diagram"/>
  <p:tag name="KSO_WM_TEMPLATE_INDEX" val="20187731"/>
  <p:tag name="KSO_WM_UNIT_LAYERLEVEL" val="1_1"/>
  <p:tag name="KSO_WM_TAG_VERSION" val="1.0"/>
  <p:tag name="KSO_WM_BEAUTIFY_FLAG" val="#wm#"/>
  <p:tag name="KSO_WM_UNIT_TYPE" val="l_i"/>
  <p:tag name="KSO_WM_UNIT_INDEX" val="1_232"/>
  <p:tag name="KSO_WM_UNIT_DIAGRAM_ISNUMVISUAL" val="0"/>
  <p:tag name="KSO_WM_UNIT_DIAGRAM_ISREFERUNIT" val="0"/>
  <p:tag name="KSO_WM_UNIT_TEXT_FILL_FORE_SCHEMECOLOR_INDEX" val="13"/>
  <p:tag name="KSO_WM_UNIT_TEXT_FILL_TYPE" val="1"/>
  <p:tag name="KSO_WM_UNIT_USESOURCEFORMAT_APPLY" val="1"/>
</p:tagLst>
</file>

<file path=ppt/tags/tag789.xml><?xml version="1.0" encoding="utf-8"?>
<p:tagLst xmlns:p="http://schemas.openxmlformats.org/presentationml/2006/main">
  <p:tag name="KSO_WM_UNIT_HIGHLIGHT" val="0"/>
  <p:tag name="KSO_WM_UNIT_COMPATIBLE" val="0"/>
  <p:tag name="KSO_WM_DIAGRAM_GROUP_CODE" val="l1-1"/>
  <p:tag name="KSO_WM_UNIT_ID" val="diagram20187731_2*l_i*1_233"/>
  <p:tag name="KSO_WM_TEMPLATE_CATEGORY" val="diagram"/>
  <p:tag name="KSO_WM_TEMPLATE_INDEX" val="20187731"/>
  <p:tag name="KSO_WM_UNIT_LAYERLEVEL" val="1_1"/>
  <p:tag name="KSO_WM_TAG_VERSION" val="1.0"/>
  <p:tag name="KSO_WM_BEAUTIFY_FLAG" val="#wm#"/>
  <p:tag name="KSO_WM_UNIT_TYPE" val="l_i"/>
  <p:tag name="KSO_WM_UNIT_INDEX" val="1_233"/>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0.xml><?xml version="1.0" encoding="utf-8"?>
<p:tagLst xmlns:p="http://schemas.openxmlformats.org/presentationml/2006/main">
  <p:tag name="KSO_WM_UNIT_HIGHLIGHT" val="0"/>
  <p:tag name="KSO_WM_UNIT_COMPATIBLE" val="0"/>
  <p:tag name="KSO_WM_DIAGRAM_GROUP_CODE" val="l1-1"/>
  <p:tag name="KSO_WM_UNIT_ID" val="diagram20187731_2*l_i*1_234"/>
  <p:tag name="KSO_WM_TEMPLATE_CATEGORY" val="diagram"/>
  <p:tag name="KSO_WM_TEMPLATE_INDEX" val="20187731"/>
  <p:tag name="KSO_WM_UNIT_LAYERLEVEL" val="1_1"/>
  <p:tag name="KSO_WM_TAG_VERSION" val="1.0"/>
  <p:tag name="KSO_WM_BEAUTIFY_FLAG" val="#wm#"/>
  <p:tag name="KSO_WM_UNIT_TYPE" val="l_i"/>
  <p:tag name="KSO_WM_UNIT_INDEX" val="1_234"/>
  <p:tag name="KSO_WM_UNIT_DIAGRAM_ISNUMVISUAL" val="0"/>
  <p:tag name="KSO_WM_UNIT_DIAGRAM_ISREFERUNIT" val="0"/>
  <p:tag name="KSO_WM_UNIT_TEXT_FILL_FORE_SCHEMECOLOR_INDEX" val="13"/>
  <p:tag name="KSO_WM_UNIT_TEXT_FILL_TYPE" val="1"/>
  <p:tag name="KSO_WM_UNIT_USESOURCEFORMAT_APPLY" val="1"/>
</p:tagLst>
</file>

<file path=ppt/tags/tag791.xml><?xml version="1.0" encoding="utf-8"?>
<p:tagLst xmlns:p="http://schemas.openxmlformats.org/presentationml/2006/main">
  <p:tag name="KSO_WM_UNIT_HIGHLIGHT" val="0"/>
  <p:tag name="KSO_WM_UNIT_COMPATIBLE" val="0"/>
  <p:tag name="KSO_WM_DIAGRAM_GROUP_CODE" val="l1-1"/>
  <p:tag name="KSO_WM_UNIT_ID" val="diagram20187731_2*l_i*1_236"/>
  <p:tag name="KSO_WM_TEMPLATE_CATEGORY" val="diagram"/>
  <p:tag name="KSO_WM_TEMPLATE_INDEX" val="20187731"/>
  <p:tag name="KSO_WM_UNIT_LAYERLEVEL" val="1_1"/>
  <p:tag name="KSO_WM_TAG_VERSION" val="1.0"/>
  <p:tag name="KSO_WM_BEAUTIFY_FLAG" val="#wm#"/>
  <p:tag name="KSO_WM_UNIT_TYPE" val="l_i"/>
  <p:tag name="KSO_WM_UNIT_INDEX" val="1_236"/>
  <p:tag name="KSO_WM_UNIT_DIAGRAM_ISNUMVISUAL" val="0"/>
  <p:tag name="KSO_WM_UNIT_DIAGRAM_ISREFERUNIT" val="0"/>
  <p:tag name="KSO_WM_UNIT_TEXT_FILL_FORE_SCHEMECOLOR_INDEX" val="13"/>
  <p:tag name="KSO_WM_UNIT_TEXT_FILL_TYPE" val="1"/>
  <p:tag name="KSO_WM_UNIT_USESOURCEFORMAT_APPLY" val="1"/>
</p:tagLst>
</file>

<file path=ppt/tags/tag792.xml><?xml version="1.0" encoding="utf-8"?>
<p:tagLst xmlns:p="http://schemas.openxmlformats.org/presentationml/2006/main">
  <p:tag name="KSO_WM_UNIT_HIGHLIGHT" val="0"/>
  <p:tag name="KSO_WM_UNIT_COMPATIBLE" val="0"/>
  <p:tag name="KSO_WM_DIAGRAM_GROUP_CODE" val="l1-1"/>
  <p:tag name="KSO_WM_UNIT_ID" val="diagram20187731_2*l_i*1_237"/>
  <p:tag name="KSO_WM_TEMPLATE_CATEGORY" val="diagram"/>
  <p:tag name="KSO_WM_TEMPLATE_INDEX" val="20187731"/>
  <p:tag name="KSO_WM_UNIT_LAYERLEVEL" val="1_1"/>
  <p:tag name="KSO_WM_TAG_VERSION" val="1.0"/>
  <p:tag name="KSO_WM_BEAUTIFY_FLAG" val="#wm#"/>
  <p:tag name="KSO_WM_UNIT_TYPE" val="l_i"/>
  <p:tag name="KSO_WM_UNIT_INDEX" val="1_237"/>
  <p:tag name="KSO_WM_UNIT_DIAGRAM_ISNUMVISUAL" val="0"/>
  <p:tag name="KSO_WM_UNIT_DIAGRAM_ISREFERUNIT" val="0"/>
  <p:tag name="KSO_WM_UNIT_TEXT_FILL_FORE_SCHEMECOLOR_INDEX" val="13"/>
  <p:tag name="KSO_WM_UNIT_TEXT_FILL_TYPE" val="1"/>
  <p:tag name="KSO_WM_UNIT_USESOURCEFORMAT_APPLY" val="1"/>
</p:tagLst>
</file>

<file path=ppt/tags/tag793.xml><?xml version="1.0" encoding="utf-8"?>
<p:tagLst xmlns:p="http://schemas.openxmlformats.org/presentationml/2006/main">
  <p:tag name="KSO_WM_UNIT_HIGHLIGHT" val="0"/>
  <p:tag name="KSO_WM_UNIT_COMPATIBLE" val="0"/>
  <p:tag name="KSO_WM_DIAGRAM_GROUP_CODE" val="l1-1"/>
  <p:tag name="KSO_WM_UNIT_ID" val="diagram20187731_2*l_i*1_238"/>
  <p:tag name="KSO_WM_TEMPLATE_CATEGORY" val="diagram"/>
  <p:tag name="KSO_WM_TEMPLATE_INDEX" val="20187731"/>
  <p:tag name="KSO_WM_UNIT_LAYERLEVEL" val="1_1"/>
  <p:tag name="KSO_WM_TAG_VERSION" val="1.0"/>
  <p:tag name="KSO_WM_BEAUTIFY_FLAG" val="#wm#"/>
  <p:tag name="KSO_WM_UNIT_TYPE" val="l_i"/>
  <p:tag name="KSO_WM_UNIT_INDEX" val="1_238"/>
  <p:tag name="KSO_WM_UNIT_DIAGRAM_ISNUMVISUAL" val="0"/>
  <p:tag name="KSO_WM_UNIT_DIAGRAM_ISREFERUNIT" val="0"/>
  <p:tag name="KSO_WM_UNIT_TEXT_FILL_FORE_SCHEMECOLOR_INDEX" val="13"/>
  <p:tag name="KSO_WM_UNIT_TEXT_FILL_TYPE" val="1"/>
  <p:tag name="KSO_WM_UNIT_USESOURCEFORMAT_APPLY" val="1"/>
</p:tagLst>
</file>

<file path=ppt/tags/tag794.xml><?xml version="1.0" encoding="utf-8"?>
<p:tagLst xmlns:p="http://schemas.openxmlformats.org/presentationml/2006/main">
  <p:tag name="KSO_WM_UNIT_HIGHLIGHT" val="0"/>
  <p:tag name="KSO_WM_UNIT_COMPATIBLE" val="0"/>
  <p:tag name="KSO_WM_DIAGRAM_GROUP_CODE" val="l1-1"/>
  <p:tag name="KSO_WM_UNIT_ID" val="diagram20187731_2*l_i*1_239"/>
  <p:tag name="KSO_WM_TEMPLATE_CATEGORY" val="diagram"/>
  <p:tag name="KSO_WM_TEMPLATE_INDEX" val="20187731"/>
  <p:tag name="KSO_WM_UNIT_LAYERLEVEL" val="1_1"/>
  <p:tag name="KSO_WM_TAG_VERSION" val="1.0"/>
  <p:tag name="KSO_WM_BEAUTIFY_FLAG" val="#wm#"/>
  <p:tag name="KSO_WM_UNIT_TYPE" val="l_i"/>
  <p:tag name="KSO_WM_UNIT_INDEX" val="1_239"/>
  <p:tag name="KSO_WM_UNIT_DIAGRAM_ISNUMVISUAL" val="0"/>
  <p:tag name="KSO_WM_UNIT_DIAGRAM_ISREFERUNIT" val="0"/>
  <p:tag name="KSO_WM_UNIT_TEXT_FILL_FORE_SCHEMECOLOR_INDEX" val="13"/>
  <p:tag name="KSO_WM_UNIT_TEXT_FILL_TYPE" val="1"/>
  <p:tag name="KSO_WM_UNIT_USESOURCEFORMAT_APPLY" val="1"/>
</p:tagLst>
</file>

<file path=ppt/tags/tag795.xml><?xml version="1.0" encoding="utf-8"?>
<p:tagLst xmlns:p="http://schemas.openxmlformats.org/presentationml/2006/main">
  <p:tag name="KSO_WM_UNIT_HIGHLIGHT" val="0"/>
  <p:tag name="KSO_WM_UNIT_COMPATIBLE" val="0"/>
  <p:tag name="KSO_WM_DIAGRAM_GROUP_CODE" val="l1-1"/>
  <p:tag name="KSO_WM_UNIT_ID" val="diagram20187731_2*l_i*1_240"/>
  <p:tag name="KSO_WM_TEMPLATE_CATEGORY" val="diagram"/>
  <p:tag name="KSO_WM_TEMPLATE_INDEX" val="20187731"/>
  <p:tag name="KSO_WM_UNIT_LAYERLEVEL" val="1_1"/>
  <p:tag name="KSO_WM_TAG_VERSION" val="1.0"/>
  <p:tag name="KSO_WM_BEAUTIFY_FLAG" val="#wm#"/>
  <p:tag name="KSO_WM_UNIT_TYPE" val="l_i"/>
  <p:tag name="KSO_WM_UNIT_INDEX" val="1_240"/>
  <p:tag name="KSO_WM_UNIT_DIAGRAM_ISNUMVISUAL" val="0"/>
  <p:tag name="KSO_WM_UNIT_DIAGRAM_ISREFERUNIT" val="0"/>
  <p:tag name="KSO_WM_UNIT_TEXT_FILL_FORE_SCHEMECOLOR_INDEX" val="13"/>
  <p:tag name="KSO_WM_UNIT_TEXT_FILL_TYPE" val="1"/>
  <p:tag name="KSO_WM_UNIT_USESOURCEFORMAT_APPLY" val="1"/>
</p:tagLst>
</file>

<file path=ppt/tags/tag796.xml><?xml version="1.0" encoding="utf-8"?>
<p:tagLst xmlns:p="http://schemas.openxmlformats.org/presentationml/2006/main">
  <p:tag name="KSO_WM_UNIT_HIGHLIGHT" val="0"/>
  <p:tag name="KSO_WM_UNIT_COMPATIBLE" val="0"/>
  <p:tag name="KSO_WM_DIAGRAM_GROUP_CODE" val="l1-1"/>
  <p:tag name="KSO_WM_UNIT_ID" val="diagram20187731_2*l_i*1_241"/>
  <p:tag name="KSO_WM_TEMPLATE_CATEGORY" val="diagram"/>
  <p:tag name="KSO_WM_TEMPLATE_INDEX" val="20187731"/>
  <p:tag name="KSO_WM_UNIT_LAYERLEVEL" val="1_1"/>
  <p:tag name="KSO_WM_TAG_VERSION" val="1.0"/>
  <p:tag name="KSO_WM_BEAUTIFY_FLAG" val="#wm#"/>
  <p:tag name="KSO_WM_UNIT_TYPE" val="l_i"/>
  <p:tag name="KSO_WM_UNIT_INDEX" val="1_241"/>
  <p:tag name="KSO_WM_UNIT_DIAGRAM_ISNUMVISUAL" val="0"/>
  <p:tag name="KSO_WM_UNIT_DIAGRAM_ISREFERUNIT" val="0"/>
  <p:tag name="KSO_WM_UNIT_TEXT_FILL_FORE_SCHEMECOLOR_INDEX" val="13"/>
  <p:tag name="KSO_WM_UNIT_TEXT_FILL_TYPE" val="1"/>
  <p:tag name="KSO_WM_UNIT_USESOURCEFORMAT_APPLY" val="1"/>
</p:tagLst>
</file>

<file path=ppt/tags/tag797.xml><?xml version="1.0" encoding="utf-8"?>
<p:tagLst xmlns:p="http://schemas.openxmlformats.org/presentationml/2006/main">
  <p:tag name="KSO_WM_UNIT_HIGHLIGHT" val="0"/>
  <p:tag name="KSO_WM_UNIT_COMPATIBLE" val="0"/>
  <p:tag name="KSO_WM_DIAGRAM_GROUP_CODE" val="l1-1"/>
  <p:tag name="KSO_WM_UNIT_ID" val="diagram20187731_2*l_i*1_242"/>
  <p:tag name="KSO_WM_TEMPLATE_CATEGORY" val="diagram"/>
  <p:tag name="KSO_WM_TEMPLATE_INDEX" val="20187731"/>
  <p:tag name="KSO_WM_UNIT_LAYERLEVEL" val="1_1"/>
  <p:tag name="KSO_WM_TAG_VERSION" val="1.0"/>
  <p:tag name="KSO_WM_BEAUTIFY_FLAG" val="#wm#"/>
  <p:tag name="KSO_WM_UNIT_TYPE" val="l_i"/>
  <p:tag name="KSO_WM_UNIT_INDEX" val="1_242"/>
  <p:tag name="KSO_WM_UNIT_DIAGRAM_ISNUMVISUAL" val="0"/>
  <p:tag name="KSO_WM_UNIT_DIAGRAM_ISREFERUNIT" val="0"/>
  <p:tag name="KSO_WM_UNIT_TEXT_FILL_FORE_SCHEMECOLOR_INDEX" val="13"/>
  <p:tag name="KSO_WM_UNIT_TEXT_FILL_TYPE" val="1"/>
  <p:tag name="KSO_WM_UNIT_USESOURCEFORMAT_APPLY" val="1"/>
</p:tagLst>
</file>

<file path=ppt/tags/tag798.xml><?xml version="1.0" encoding="utf-8"?>
<p:tagLst xmlns:p="http://schemas.openxmlformats.org/presentationml/2006/main">
  <p:tag name="KSO_WM_UNIT_HIGHLIGHT" val="0"/>
  <p:tag name="KSO_WM_UNIT_COMPATIBLE" val="0"/>
  <p:tag name="KSO_WM_DIAGRAM_GROUP_CODE" val="l1-1"/>
  <p:tag name="KSO_WM_UNIT_ID" val="diagram20187731_2*l_i*1_243"/>
  <p:tag name="KSO_WM_TEMPLATE_CATEGORY" val="diagram"/>
  <p:tag name="KSO_WM_TEMPLATE_INDEX" val="20187731"/>
  <p:tag name="KSO_WM_UNIT_LAYERLEVEL" val="1_1"/>
  <p:tag name="KSO_WM_TAG_VERSION" val="1.0"/>
  <p:tag name="KSO_WM_BEAUTIFY_FLAG" val="#wm#"/>
  <p:tag name="KSO_WM_UNIT_TYPE" val="l_i"/>
  <p:tag name="KSO_WM_UNIT_INDEX" val="1_243"/>
  <p:tag name="KSO_WM_UNIT_DIAGRAM_ISNUMVISUAL" val="0"/>
  <p:tag name="KSO_WM_UNIT_DIAGRAM_ISREFERUNIT" val="0"/>
  <p:tag name="KSO_WM_UNIT_TEXT_FILL_FORE_SCHEMECOLOR_INDEX" val="13"/>
  <p:tag name="KSO_WM_UNIT_TEXT_FILL_TYPE" val="1"/>
  <p:tag name="KSO_WM_UNIT_USESOURCEFORMAT_APPLY" val="1"/>
</p:tagLst>
</file>

<file path=ppt/tags/tag799.xml><?xml version="1.0" encoding="utf-8"?>
<p:tagLst xmlns:p="http://schemas.openxmlformats.org/presentationml/2006/main">
  <p:tag name="KSO_WM_UNIT_HIGHLIGHT" val="0"/>
  <p:tag name="KSO_WM_UNIT_COMPATIBLE" val="0"/>
  <p:tag name="KSO_WM_DIAGRAM_GROUP_CODE" val="l1-1"/>
  <p:tag name="KSO_WM_UNIT_ID" val="diagram20187731_2*l_i*1_244"/>
  <p:tag name="KSO_WM_TEMPLATE_CATEGORY" val="diagram"/>
  <p:tag name="KSO_WM_TEMPLATE_INDEX" val="20187731"/>
  <p:tag name="KSO_WM_UNIT_LAYERLEVEL" val="1_1"/>
  <p:tag name="KSO_WM_TAG_VERSION" val="1.0"/>
  <p:tag name="KSO_WM_BEAUTIFY_FLAG" val="#wm#"/>
  <p:tag name="KSO_WM_UNIT_TYPE" val="l_i"/>
  <p:tag name="KSO_WM_UNIT_INDEX" val="1_244"/>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00.xml><?xml version="1.0" encoding="utf-8"?>
<p:tagLst xmlns:p="http://schemas.openxmlformats.org/presentationml/2006/main">
  <p:tag name="KSO_WM_UNIT_HIGHLIGHT" val="0"/>
  <p:tag name="KSO_WM_UNIT_COMPATIBLE" val="0"/>
  <p:tag name="KSO_WM_DIAGRAM_GROUP_CODE" val="l1-1"/>
  <p:tag name="KSO_WM_UNIT_ID" val="diagram20187731_2*l_i*1_245"/>
  <p:tag name="KSO_WM_TEMPLATE_CATEGORY" val="diagram"/>
  <p:tag name="KSO_WM_TEMPLATE_INDEX" val="20187731"/>
  <p:tag name="KSO_WM_UNIT_LAYERLEVEL" val="1_1"/>
  <p:tag name="KSO_WM_TAG_VERSION" val="1.0"/>
  <p:tag name="KSO_WM_BEAUTIFY_FLAG" val="#wm#"/>
  <p:tag name="KSO_WM_UNIT_TYPE" val="l_i"/>
  <p:tag name="KSO_WM_UNIT_INDEX" val="1_245"/>
  <p:tag name="KSO_WM_UNIT_DIAGRAM_ISNUMVISUAL" val="0"/>
  <p:tag name="KSO_WM_UNIT_DIAGRAM_ISREFERUNIT" val="0"/>
  <p:tag name="KSO_WM_UNIT_TEXT_FILL_FORE_SCHEMECOLOR_INDEX" val="13"/>
  <p:tag name="KSO_WM_UNIT_TEXT_FILL_TYPE" val="1"/>
  <p:tag name="KSO_WM_UNIT_USESOURCEFORMAT_APPLY" val="1"/>
</p:tagLst>
</file>

<file path=ppt/tags/tag801.xml><?xml version="1.0" encoding="utf-8"?>
<p:tagLst xmlns:p="http://schemas.openxmlformats.org/presentationml/2006/main">
  <p:tag name="KSO_WM_UNIT_HIGHLIGHT" val="0"/>
  <p:tag name="KSO_WM_UNIT_COMPATIBLE" val="0"/>
  <p:tag name="KSO_WM_DIAGRAM_GROUP_CODE" val="l1-1"/>
  <p:tag name="KSO_WM_UNIT_ID" val="diagram20187731_2*l_i*1_247"/>
  <p:tag name="KSO_WM_TEMPLATE_CATEGORY" val="diagram"/>
  <p:tag name="KSO_WM_TEMPLATE_INDEX" val="20187731"/>
  <p:tag name="KSO_WM_UNIT_LAYERLEVEL" val="1_1"/>
  <p:tag name="KSO_WM_TAG_VERSION" val="1.0"/>
  <p:tag name="KSO_WM_BEAUTIFY_FLAG" val="#wm#"/>
  <p:tag name="KSO_WM_UNIT_TYPE" val="l_i"/>
  <p:tag name="KSO_WM_UNIT_INDEX" val="1_247"/>
  <p:tag name="KSO_WM_UNIT_DIAGRAM_ISNUMVISUAL" val="0"/>
  <p:tag name="KSO_WM_UNIT_DIAGRAM_ISREFERUNIT" val="0"/>
  <p:tag name="KSO_WM_UNIT_TEXT_FILL_FORE_SCHEMECOLOR_INDEX" val="13"/>
  <p:tag name="KSO_WM_UNIT_TEXT_FILL_TYPE" val="1"/>
  <p:tag name="KSO_WM_UNIT_USESOURCEFORMAT_APPLY" val="1"/>
</p:tagLst>
</file>

<file path=ppt/tags/tag802.xml><?xml version="1.0" encoding="utf-8"?>
<p:tagLst xmlns:p="http://schemas.openxmlformats.org/presentationml/2006/main">
  <p:tag name="KSO_WM_UNIT_HIGHLIGHT" val="0"/>
  <p:tag name="KSO_WM_UNIT_COMPATIBLE" val="0"/>
  <p:tag name="KSO_WM_DIAGRAM_GROUP_CODE" val="l1-1"/>
  <p:tag name="KSO_WM_UNIT_ID" val="diagram20187731_2*l_i*1_248"/>
  <p:tag name="KSO_WM_TEMPLATE_CATEGORY" val="diagram"/>
  <p:tag name="KSO_WM_TEMPLATE_INDEX" val="20187731"/>
  <p:tag name="KSO_WM_UNIT_LAYERLEVEL" val="1_1"/>
  <p:tag name="KSO_WM_TAG_VERSION" val="1.0"/>
  <p:tag name="KSO_WM_BEAUTIFY_FLAG" val="#wm#"/>
  <p:tag name="KSO_WM_UNIT_TYPE" val="l_i"/>
  <p:tag name="KSO_WM_UNIT_INDEX" val="1_248"/>
  <p:tag name="KSO_WM_UNIT_DIAGRAM_ISNUMVISUAL" val="0"/>
  <p:tag name="KSO_WM_UNIT_DIAGRAM_ISREFERUNIT" val="0"/>
  <p:tag name="KSO_WM_UNIT_TEXT_FILL_FORE_SCHEMECOLOR_INDEX" val="13"/>
  <p:tag name="KSO_WM_UNIT_TEXT_FILL_TYPE" val="1"/>
  <p:tag name="KSO_WM_UNIT_USESOURCEFORMAT_APPLY" val="1"/>
</p:tagLst>
</file>

<file path=ppt/tags/tag803.xml><?xml version="1.0" encoding="utf-8"?>
<p:tagLst xmlns:p="http://schemas.openxmlformats.org/presentationml/2006/main">
  <p:tag name="KSO_WM_UNIT_HIGHLIGHT" val="0"/>
  <p:tag name="KSO_WM_UNIT_COMPATIBLE" val="0"/>
  <p:tag name="KSO_WM_DIAGRAM_GROUP_CODE" val="l1-1"/>
  <p:tag name="KSO_WM_UNIT_ID" val="diagram20187731_2*l_i*1_249"/>
  <p:tag name="KSO_WM_TEMPLATE_CATEGORY" val="diagram"/>
  <p:tag name="KSO_WM_TEMPLATE_INDEX" val="20187731"/>
  <p:tag name="KSO_WM_UNIT_LAYERLEVEL" val="1_1"/>
  <p:tag name="KSO_WM_TAG_VERSION" val="1.0"/>
  <p:tag name="KSO_WM_BEAUTIFY_FLAG" val="#wm#"/>
  <p:tag name="KSO_WM_UNIT_TYPE" val="l_i"/>
  <p:tag name="KSO_WM_UNIT_INDEX" val="1_249"/>
  <p:tag name="KSO_WM_UNIT_DIAGRAM_ISNUMVISUAL" val="0"/>
  <p:tag name="KSO_WM_UNIT_DIAGRAM_ISREFERUNIT" val="0"/>
  <p:tag name="KSO_WM_UNIT_TEXT_FILL_FORE_SCHEMECOLOR_INDEX" val="13"/>
  <p:tag name="KSO_WM_UNIT_TEXT_FILL_TYPE" val="1"/>
  <p:tag name="KSO_WM_UNIT_USESOURCEFORMAT_APPLY" val="1"/>
</p:tagLst>
</file>

<file path=ppt/tags/tag804.xml><?xml version="1.0" encoding="utf-8"?>
<p:tagLst xmlns:p="http://schemas.openxmlformats.org/presentationml/2006/main">
  <p:tag name="KSO_WM_UNIT_HIGHLIGHT" val="0"/>
  <p:tag name="KSO_WM_UNIT_COMPATIBLE" val="0"/>
  <p:tag name="KSO_WM_DIAGRAM_GROUP_CODE" val="l1-1"/>
  <p:tag name="KSO_WM_UNIT_ID" val="diagram20187731_2*l_i*1_250"/>
  <p:tag name="KSO_WM_TEMPLATE_CATEGORY" val="diagram"/>
  <p:tag name="KSO_WM_TEMPLATE_INDEX" val="20187731"/>
  <p:tag name="KSO_WM_UNIT_LAYERLEVEL" val="1_1"/>
  <p:tag name="KSO_WM_TAG_VERSION" val="1.0"/>
  <p:tag name="KSO_WM_BEAUTIFY_FLAG" val="#wm#"/>
  <p:tag name="KSO_WM_UNIT_TYPE" val="l_i"/>
  <p:tag name="KSO_WM_UNIT_INDEX" val="1_250"/>
  <p:tag name="KSO_WM_UNIT_DIAGRAM_ISNUMVISUAL" val="0"/>
  <p:tag name="KSO_WM_UNIT_DIAGRAM_ISREFERUNIT" val="0"/>
  <p:tag name="KSO_WM_UNIT_TEXT_FILL_FORE_SCHEMECOLOR_INDEX" val="13"/>
  <p:tag name="KSO_WM_UNIT_TEXT_FILL_TYPE" val="1"/>
  <p:tag name="KSO_WM_UNIT_USESOURCEFORMAT_APPLY" val="1"/>
</p:tagLst>
</file>

<file path=ppt/tags/tag805.xml><?xml version="1.0" encoding="utf-8"?>
<p:tagLst xmlns:p="http://schemas.openxmlformats.org/presentationml/2006/main">
  <p:tag name="KSO_WM_UNIT_HIGHLIGHT" val="0"/>
  <p:tag name="KSO_WM_UNIT_COMPATIBLE" val="0"/>
  <p:tag name="KSO_WM_DIAGRAM_GROUP_CODE" val="l1-1"/>
  <p:tag name="KSO_WM_UNIT_ID" val="diagram20187731_2*l_i*1_251"/>
  <p:tag name="KSO_WM_TEMPLATE_CATEGORY" val="diagram"/>
  <p:tag name="KSO_WM_TEMPLATE_INDEX" val="20187731"/>
  <p:tag name="KSO_WM_UNIT_LAYERLEVEL" val="1_1"/>
  <p:tag name="KSO_WM_TAG_VERSION" val="1.0"/>
  <p:tag name="KSO_WM_BEAUTIFY_FLAG" val="#wm#"/>
  <p:tag name="KSO_WM_UNIT_TYPE" val="l_i"/>
  <p:tag name="KSO_WM_UNIT_INDEX" val="1_251"/>
  <p:tag name="KSO_WM_UNIT_DIAGRAM_ISNUMVISUAL" val="0"/>
  <p:tag name="KSO_WM_UNIT_DIAGRAM_ISREFERUNIT" val="0"/>
  <p:tag name="KSO_WM_UNIT_TEXT_FILL_FORE_SCHEMECOLOR_INDEX" val="13"/>
  <p:tag name="KSO_WM_UNIT_TEXT_FILL_TYPE" val="1"/>
  <p:tag name="KSO_WM_UNIT_USESOURCEFORMAT_APPLY" val="1"/>
</p:tagLst>
</file>

<file path=ppt/tags/tag806.xml><?xml version="1.0" encoding="utf-8"?>
<p:tagLst xmlns:p="http://schemas.openxmlformats.org/presentationml/2006/main">
  <p:tag name="KSO_WM_UNIT_HIGHLIGHT" val="0"/>
  <p:tag name="KSO_WM_UNIT_COMPATIBLE" val="0"/>
  <p:tag name="KSO_WM_DIAGRAM_GROUP_CODE" val="l1-1"/>
  <p:tag name="KSO_WM_UNIT_ID" val="diagram20187731_2*l_i*1_252"/>
  <p:tag name="KSO_WM_TEMPLATE_CATEGORY" val="diagram"/>
  <p:tag name="KSO_WM_TEMPLATE_INDEX" val="20187731"/>
  <p:tag name="KSO_WM_UNIT_LAYERLEVEL" val="1_1"/>
  <p:tag name="KSO_WM_TAG_VERSION" val="1.0"/>
  <p:tag name="KSO_WM_BEAUTIFY_FLAG" val="#wm#"/>
  <p:tag name="KSO_WM_UNIT_TYPE" val="l_i"/>
  <p:tag name="KSO_WM_UNIT_INDEX" val="1_252"/>
  <p:tag name="KSO_WM_UNIT_DIAGRAM_ISNUMVISUAL" val="0"/>
  <p:tag name="KSO_WM_UNIT_DIAGRAM_ISREFERUNIT" val="0"/>
  <p:tag name="KSO_WM_UNIT_TEXT_FILL_FORE_SCHEMECOLOR_INDEX" val="13"/>
  <p:tag name="KSO_WM_UNIT_TEXT_FILL_TYPE" val="1"/>
  <p:tag name="KSO_WM_UNIT_USESOURCEFORMAT_APPLY" val="1"/>
</p:tagLst>
</file>

<file path=ppt/tags/tag807.xml><?xml version="1.0" encoding="utf-8"?>
<p:tagLst xmlns:p="http://schemas.openxmlformats.org/presentationml/2006/main">
  <p:tag name="KSO_WM_UNIT_HIGHLIGHT" val="0"/>
  <p:tag name="KSO_WM_UNIT_COMPATIBLE" val="0"/>
  <p:tag name="KSO_WM_DIAGRAM_GROUP_CODE" val="l1-1"/>
  <p:tag name="KSO_WM_UNIT_ID" val="diagram20187731_2*l_i*1_253"/>
  <p:tag name="KSO_WM_TEMPLATE_CATEGORY" val="diagram"/>
  <p:tag name="KSO_WM_TEMPLATE_INDEX" val="20187731"/>
  <p:tag name="KSO_WM_UNIT_LAYERLEVEL" val="1_1"/>
  <p:tag name="KSO_WM_TAG_VERSION" val="1.0"/>
  <p:tag name="KSO_WM_BEAUTIFY_FLAG" val="#wm#"/>
  <p:tag name="KSO_WM_UNIT_TYPE" val="l_i"/>
  <p:tag name="KSO_WM_UNIT_INDEX" val="1_253"/>
  <p:tag name="KSO_WM_UNIT_DIAGRAM_ISNUMVISUAL" val="0"/>
  <p:tag name="KSO_WM_UNIT_DIAGRAM_ISREFERUNIT" val="0"/>
  <p:tag name="KSO_WM_UNIT_TEXT_FILL_FORE_SCHEMECOLOR_INDEX" val="13"/>
  <p:tag name="KSO_WM_UNIT_TEXT_FILL_TYPE" val="1"/>
  <p:tag name="KSO_WM_UNIT_USESOURCEFORMAT_APPLY" val="1"/>
</p:tagLst>
</file>

<file path=ppt/tags/tag808.xml><?xml version="1.0" encoding="utf-8"?>
<p:tagLst xmlns:p="http://schemas.openxmlformats.org/presentationml/2006/main">
  <p:tag name="KSO_WM_UNIT_HIGHLIGHT" val="0"/>
  <p:tag name="KSO_WM_UNIT_COMPATIBLE" val="0"/>
  <p:tag name="KSO_WM_DIAGRAM_GROUP_CODE" val="l1-1"/>
  <p:tag name="KSO_WM_UNIT_ID" val="diagram20187731_2*l_i*1_254"/>
  <p:tag name="KSO_WM_TEMPLATE_CATEGORY" val="diagram"/>
  <p:tag name="KSO_WM_TEMPLATE_INDEX" val="20187731"/>
  <p:tag name="KSO_WM_UNIT_LAYERLEVEL" val="1_1"/>
  <p:tag name="KSO_WM_TAG_VERSION" val="1.0"/>
  <p:tag name="KSO_WM_BEAUTIFY_FLAG" val="#wm#"/>
  <p:tag name="KSO_WM_UNIT_TYPE" val="l_i"/>
  <p:tag name="KSO_WM_UNIT_INDEX" val="1_254"/>
  <p:tag name="KSO_WM_UNIT_DIAGRAM_ISNUMVISUAL" val="0"/>
  <p:tag name="KSO_WM_UNIT_DIAGRAM_ISREFERUNIT" val="0"/>
  <p:tag name="KSO_WM_UNIT_TEXT_FILL_FORE_SCHEMECOLOR_INDEX" val="13"/>
  <p:tag name="KSO_WM_UNIT_TEXT_FILL_TYPE" val="1"/>
  <p:tag name="KSO_WM_UNIT_USESOURCEFORMAT_APPLY" val="1"/>
</p:tagLst>
</file>

<file path=ppt/tags/tag809.xml><?xml version="1.0" encoding="utf-8"?>
<p:tagLst xmlns:p="http://schemas.openxmlformats.org/presentationml/2006/main">
  <p:tag name="KSO_WM_UNIT_HIGHLIGHT" val="0"/>
  <p:tag name="KSO_WM_UNIT_COMPATIBLE" val="0"/>
  <p:tag name="KSO_WM_DIAGRAM_GROUP_CODE" val="l1-1"/>
  <p:tag name="KSO_WM_UNIT_ID" val="diagram20187731_2*l_i*1_255"/>
  <p:tag name="KSO_WM_TEMPLATE_CATEGORY" val="diagram"/>
  <p:tag name="KSO_WM_TEMPLATE_INDEX" val="20187731"/>
  <p:tag name="KSO_WM_UNIT_LAYERLEVEL" val="1_1"/>
  <p:tag name="KSO_WM_TAG_VERSION" val="1.0"/>
  <p:tag name="KSO_WM_BEAUTIFY_FLAG" val="#wm#"/>
  <p:tag name="KSO_WM_UNIT_TYPE" val="l_i"/>
  <p:tag name="KSO_WM_UNIT_INDEX" val="1_255"/>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10.xml><?xml version="1.0" encoding="utf-8"?>
<p:tagLst xmlns:p="http://schemas.openxmlformats.org/presentationml/2006/main">
  <p:tag name="KSO_WM_UNIT_HIGHLIGHT" val="0"/>
  <p:tag name="KSO_WM_UNIT_COMPATIBLE" val="0"/>
  <p:tag name="KSO_WM_DIAGRAM_GROUP_CODE" val="l1-1"/>
  <p:tag name="KSO_WM_UNIT_ID" val="diagram20187731_2*l_i*1_256"/>
  <p:tag name="KSO_WM_TEMPLATE_CATEGORY" val="diagram"/>
  <p:tag name="KSO_WM_TEMPLATE_INDEX" val="20187731"/>
  <p:tag name="KSO_WM_UNIT_LAYERLEVEL" val="1_1"/>
  <p:tag name="KSO_WM_TAG_VERSION" val="1.0"/>
  <p:tag name="KSO_WM_BEAUTIFY_FLAG" val="#wm#"/>
  <p:tag name="KSO_WM_UNIT_TYPE" val="l_i"/>
  <p:tag name="KSO_WM_UNIT_INDEX" val="1_256"/>
  <p:tag name="KSO_WM_UNIT_DIAGRAM_ISNUMVISUAL" val="0"/>
  <p:tag name="KSO_WM_UNIT_DIAGRAM_ISREFERUNIT" val="0"/>
  <p:tag name="KSO_WM_UNIT_TEXT_FILL_FORE_SCHEMECOLOR_INDEX" val="13"/>
  <p:tag name="KSO_WM_UNIT_TEXT_FILL_TYPE" val="1"/>
  <p:tag name="KSO_WM_UNIT_USESOURCEFORMAT_APPLY" val="1"/>
</p:tagLst>
</file>

<file path=ppt/tags/tag811.xml><?xml version="1.0" encoding="utf-8"?>
<p:tagLst xmlns:p="http://schemas.openxmlformats.org/presentationml/2006/main">
  <p:tag name="KSO_WM_UNIT_HIGHLIGHT" val="0"/>
  <p:tag name="KSO_WM_UNIT_COMPATIBLE" val="0"/>
  <p:tag name="KSO_WM_DIAGRAM_GROUP_CODE" val="l1-1"/>
  <p:tag name="KSO_WM_UNIT_ID" val="diagram20187731_2*l_i*1_258"/>
  <p:tag name="KSO_WM_TEMPLATE_CATEGORY" val="diagram"/>
  <p:tag name="KSO_WM_TEMPLATE_INDEX" val="20187731"/>
  <p:tag name="KSO_WM_UNIT_LAYERLEVEL" val="1_1"/>
  <p:tag name="KSO_WM_TAG_VERSION" val="1.0"/>
  <p:tag name="KSO_WM_BEAUTIFY_FLAG" val="#wm#"/>
  <p:tag name="KSO_WM_UNIT_TYPE" val="l_i"/>
  <p:tag name="KSO_WM_UNIT_INDEX" val="1_258"/>
  <p:tag name="KSO_WM_UNIT_DIAGRAM_ISNUMVISUAL" val="0"/>
  <p:tag name="KSO_WM_UNIT_DIAGRAM_ISREFERUNIT" val="0"/>
  <p:tag name="KSO_WM_UNIT_TEXT_FILL_FORE_SCHEMECOLOR_INDEX" val="13"/>
  <p:tag name="KSO_WM_UNIT_TEXT_FILL_TYPE" val="1"/>
  <p:tag name="KSO_WM_UNIT_USESOURCEFORMAT_APPLY" val="1"/>
</p:tagLst>
</file>

<file path=ppt/tags/tag812.xml><?xml version="1.0" encoding="utf-8"?>
<p:tagLst xmlns:p="http://schemas.openxmlformats.org/presentationml/2006/main">
  <p:tag name="KSO_WM_UNIT_HIGHLIGHT" val="0"/>
  <p:tag name="KSO_WM_UNIT_COMPATIBLE" val="0"/>
  <p:tag name="KSO_WM_DIAGRAM_GROUP_CODE" val="l1-1"/>
  <p:tag name="KSO_WM_UNIT_ID" val="diagram20187731_2*l_i*1_259"/>
  <p:tag name="KSO_WM_TEMPLATE_CATEGORY" val="diagram"/>
  <p:tag name="KSO_WM_TEMPLATE_INDEX" val="20187731"/>
  <p:tag name="KSO_WM_UNIT_LAYERLEVEL" val="1_1"/>
  <p:tag name="KSO_WM_TAG_VERSION" val="1.0"/>
  <p:tag name="KSO_WM_BEAUTIFY_FLAG" val="#wm#"/>
  <p:tag name="KSO_WM_UNIT_TYPE" val="l_i"/>
  <p:tag name="KSO_WM_UNIT_INDEX" val="1_259"/>
  <p:tag name="KSO_WM_UNIT_DIAGRAM_ISNUMVISUAL" val="0"/>
  <p:tag name="KSO_WM_UNIT_DIAGRAM_ISREFERUNIT" val="0"/>
  <p:tag name="KSO_WM_UNIT_TEXT_FILL_FORE_SCHEMECOLOR_INDEX" val="13"/>
  <p:tag name="KSO_WM_UNIT_TEXT_FILL_TYPE" val="1"/>
  <p:tag name="KSO_WM_UNIT_USESOURCEFORMAT_APPLY" val="1"/>
</p:tagLst>
</file>

<file path=ppt/tags/tag813.xml><?xml version="1.0" encoding="utf-8"?>
<p:tagLst xmlns:p="http://schemas.openxmlformats.org/presentationml/2006/main">
  <p:tag name="KSO_WM_UNIT_HIGHLIGHT" val="0"/>
  <p:tag name="KSO_WM_UNIT_COMPATIBLE" val="0"/>
  <p:tag name="KSO_WM_DIAGRAM_GROUP_CODE" val="l1-1"/>
  <p:tag name="KSO_WM_UNIT_ID" val="diagram20187731_2*l_i*1_260"/>
  <p:tag name="KSO_WM_TEMPLATE_CATEGORY" val="diagram"/>
  <p:tag name="KSO_WM_TEMPLATE_INDEX" val="20187731"/>
  <p:tag name="KSO_WM_UNIT_LAYERLEVEL" val="1_1"/>
  <p:tag name="KSO_WM_TAG_VERSION" val="1.0"/>
  <p:tag name="KSO_WM_BEAUTIFY_FLAG" val="#wm#"/>
  <p:tag name="KSO_WM_UNIT_TYPE" val="l_i"/>
  <p:tag name="KSO_WM_UNIT_INDEX" val="1_260"/>
  <p:tag name="KSO_WM_UNIT_DIAGRAM_ISNUMVISUAL" val="0"/>
  <p:tag name="KSO_WM_UNIT_DIAGRAM_ISREFERUNIT" val="0"/>
  <p:tag name="KSO_WM_UNIT_TEXT_FILL_FORE_SCHEMECOLOR_INDEX" val="13"/>
  <p:tag name="KSO_WM_UNIT_TEXT_FILL_TYPE" val="1"/>
  <p:tag name="KSO_WM_UNIT_USESOURCEFORMAT_APPLY" val="1"/>
</p:tagLst>
</file>

<file path=ppt/tags/tag814.xml><?xml version="1.0" encoding="utf-8"?>
<p:tagLst xmlns:p="http://schemas.openxmlformats.org/presentationml/2006/main">
  <p:tag name="KSO_WM_UNIT_HIGHLIGHT" val="0"/>
  <p:tag name="KSO_WM_UNIT_COMPATIBLE" val="0"/>
  <p:tag name="KSO_WM_DIAGRAM_GROUP_CODE" val="l1-1"/>
  <p:tag name="KSO_WM_UNIT_ID" val="diagram20187731_2*l_i*1_261"/>
  <p:tag name="KSO_WM_TEMPLATE_CATEGORY" val="diagram"/>
  <p:tag name="KSO_WM_TEMPLATE_INDEX" val="20187731"/>
  <p:tag name="KSO_WM_UNIT_LAYERLEVEL" val="1_1"/>
  <p:tag name="KSO_WM_TAG_VERSION" val="1.0"/>
  <p:tag name="KSO_WM_BEAUTIFY_FLAG" val="#wm#"/>
  <p:tag name="KSO_WM_UNIT_TYPE" val="l_i"/>
  <p:tag name="KSO_WM_UNIT_INDEX" val="1_261"/>
  <p:tag name="KSO_WM_UNIT_DIAGRAM_ISNUMVISUAL" val="0"/>
  <p:tag name="KSO_WM_UNIT_DIAGRAM_ISREFERUNIT" val="0"/>
  <p:tag name="KSO_WM_UNIT_TEXT_FILL_FORE_SCHEMECOLOR_INDEX" val="13"/>
  <p:tag name="KSO_WM_UNIT_TEXT_FILL_TYPE" val="1"/>
  <p:tag name="KSO_WM_UNIT_USESOURCEFORMAT_APPLY" val="1"/>
</p:tagLst>
</file>

<file path=ppt/tags/tag815.xml><?xml version="1.0" encoding="utf-8"?>
<p:tagLst xmlns:p="http://schemas.openxmlformats.org/presentationml/2006/main">
  <p:tag name="KSO_WM_UNIT_HIGHLIGHT" val="0"/>
  <p:tag name="KSO_WM_UNIT_COMPATIBLE" val="0"/>
  <p:tag name="KSO_WM_DIAGRAM_GROUP_CODE" val="l1-1"/>
  <p:tag name="KSO_WM_UNIT_ID" val="diagram20187731_2*l_i*1_262"/>
  <p:tag name="KSO_WM_TEMPLATE_CATEGORY" val="diagram"/>
  <p:tag name="KSO_WM_TEMPLATE_INDEX" val="20187731"/>
  <p:tag name="KSO_WM_UNIT_LAYERLEVEL" val="1_1"/>
  <p:tag name="KSO_WM_TAG_VERSION" val="1.0"/>
  <p:tag name="KSO_WM_BEAUTIFY_FLAG" val="#wm#"/>
  <p:tag name="KSO_WM_UNIT_TYPE" val="l_i"/>
  <p:tag name="KSO_WM_UNIT_INDEX" val="1_262"/>
  <p:tag name="KSO_WM_UNIT_DIAGRAM_ISNUMVISUAL" val="0"/>
  <p:tag name="KSO_WM_UNIT_DIAGRAM_ISREFERUNIT" val="0"/>
  <p:tag name="KSO_WM_UNIT_TEXT_FILL_FORE_SCHEMECOLOR_INDEX" val="13"/>
  <p:tag name="KSO_WM_UNIT_TEXT_FILL_TYPE" val="1"/>
  <p:tag name="KSO_WM_UNIT_USESOURCEFORMAT_APPLY" val="1"/>
</p:tagLst>
</file>

<file path=ppt/tags/tag816.xml><?xml version="1.0" encoding="utf-8"?>
<p:tagLst xmlns:p="http://schemas.openxmlformats.org/presentationml/2006/main">
  <p:tag name="KSO_WM_UNIT_HIGHLIGHT" val="0"/>
  <p:tag name="KSO_WM_UNIT_COMPATIBLE" val="0"/>
  <p:tag name="KSO_WM_DIAGRAM_GROUP_CODE" val="l1-1"/>
  <p:tag name="KSO_WM_UNIT_ID" val="diagram20187731_2*l_i*1_263"/>
  <p:tag name="KSO_WM_TEMPLATE_CATEGORY" val="diagram"/>
  <p:tag name="KSO_WM_TEMPLATE_INDEX" val="20187731"/>
  <p:tag name="KSO_WM_UNIT_LAYERLEVEL" val="1_1"/>
  <p:tag name="KSO_WM_TAG_VERSION" val="1.0"/>
  <p:tag name="KSO_WM_BEAUTIFY_FLAG" val="#wm#"/>
  <p:tag name="KSO_WM_UNIT_TYPE" val="l_i"/>
  <p:tag name="KSO_WM_UNIT_INDEX" val="1_263"/>
  <p:tag name="KSO_WM_UNIT_DIAGRAM_ISNUMVISUAL" val="0"/>
  <p:tag name="KSO_WM_UNIT_DIAGRAM_ISREFERUNIT" val="0"/>
  <p:tag name="KSO_WM_UNIT_TEXT_FILL_FORE_SCHEMECOLOR_INDEX" val="13"/>
  <p:tag name="KSO_WM_UNIT_TEXT_FILL_TYPE" val="1"/>
  <p:tag name="KSO_WM_UNIT_USESOURCEFORMAT_APPLY" val="1"/>
</p:tagLst>
</file>

<file path=ppt/tags/tag817.xml><?xml version="1.0" encoding="utf-8"?>
<p:tagLst xmlns:p="http://schemas.openxmlformats.org/presentationml/2006/main">
  <p:tag name="KSO_WM_UNIT_HIGHLIGHT" val="0"/>
  <p:tag name="KSO_WM_UNIT_COMPATIBLE" val="0"/>
  <p:tag name="KSO_WM_DIAGRAM_GROUP_CODE" val="l1-1"/>
  <p:tag name="KSO_WM_UNIT_ID" val="diagram20187731_2*l_i*1_264"/>
  <p:tag name="KSO_WM_TEMPLATE_CATEGORY" val="diagram"/>
  <p:tag name="KSO_WM_TEMPLATE_INDEX" val="20187731"/>
  <p:tag name="KSO_WM_UNIT_LAYERLEVEL" val="1_1"/>
  <p:tag name="KSO_WM_TAG_VERSION" val="1.0"/>
  <p:tag name="KSO_WM_BEAUTIFY_FLAG" val="#wm#"/>
  <p:tag name="KSO_WM_UNIT_TYPE" val="l_i"/>
  <p:tag name="KSO_WM_UNIT_INDEX" val="1_264"/>
  <p:tag name="KSO_WM_UNIT_DIAGRAM_ISNUMVISUAL" val="0"/>
  <p:tag name="KSO_WM_UNIT_DIAGRAM_ISREFERUNIT" val="0"/>
  <p:tag name="KSO_WM_UNIT_TEXT_FILL_FORE_SCHEMECOLOR_INDEX" val="13"/>
  <p:tag name="KSO_WM_UNIT_TEXT_FILL_TYPE" val="1"/>
  <p:tag name="KSO_WM_UNIT_USESOURCEFORMAT_APPLY" val="1"/>
</p:tagLst>
</file>

<file path=ppt/tags/tag818.xml><?xml version="1.0" encoding="utf-8"?>
<p:tagLst xmlns:p="http://schemas.openxmlformats.org/presentationml/2006/main">
  <p:tag name="KSO_WM_UNIT_HIGHLIGHT" val="0"/>
  <p:tag name="KSO_WM_UNIT_COMPATIBLE" val="0"/>
  <p:tag name="KSO_WM_DIAGRAM_GROUP_CODE" val="l1-1"/>
  <p:tag name="KSO_WM_UNIT_ID" val="diagram20187731_2*l_i*1_265"/>
  <p:tag name="KSO_WM_TEMPLATE_CATEGORY" val="diagram"/>
  <p:tag name="KSO_WM_TEMPLATE_INDEX" val="20187731"/>
  <p:tag name="KSO_WM_UNIT_LAYERLEVEL" val="1_1"/>
  <p:tag name="KSO_WM_TAG_VERSION" val="1.0"/>
  <p:tag name="KSO_WM_BEAUTIFY_FLAG" val="#wm#"/>
  <p:tag name="KSO_WM_UNIT_TYPE" val="l_i"/>
  <p:tag name="KSO_WM_UNIT_INDEX" val="1_265"/>
  <p:tag name="KSO_WM_UNIT_DIAGRAM_ISNUMVISUAL" val="0"/>
  <p:tag name="KSO_WM_UNIT_DIAGRAM_ISREFERUNIT" val="0"/>
  <p:tag name="KSO_WM_UNIT_TEXT_FILL_FORE_SCHEMECOLOR_INDEX" val="13"/>
  <p:tag name="KSO_WM_UNIT_TEXT_FILL_TYPE" val="1"/>
  <p:tag name="KSO_WM_UNIT_USESOURCEFORMAT_APPLY" val="1"/>
</p:tagLst>
</file>

<file path=ppt/tags/tag819.xml><?xml version="1.0" encoding="utf-8"?>
<p:tagLst xmlns:p="http://schemas.openxmlformats.org/presentationml/2006/main">
  <p:tag name="KSO_WM_UNIT_HIGHLIGHT" val="0"/>
  <p:tag name="KSO_WM_UNIT_COMPATIBLE" val="0"/>
  <p:tag name="KSO_WM_DIAGRAM_GROUP_CODE" val="l1-1"/>
  <p:tag name="KSO_WM_UNIT_ID" val="diagram20187731_2*l_i*1_266"/>
  <p:tag name="KSO_WM_TEMPLATE_CATEGORY" val="diagram"/>
  <p:tag name="KSO_WM_TEMPLATE_INDEX" val="20187731"/>
  <p:tag name="KSO_WM_UNIT_LAYERLEVEL" val="1_1"/>
  <p:tag name="KSO_WM_TAG_VERSION" val="1.0"/>
  <p:tag name="KSO_WM_BEAUTIFY_FLAG" val="#wm#"/>
  <p:tag name="KSO_WM_UNIT_TYPE" val="l_i"/>
  <p:tag name="KSO_WM_UNIT_INDEX" val="1_266"/>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0.xml><?xml version="1.0" encoding="utf-8"?>
<p:tagLst xmlns:p="http://schemas.openxmlformats.org/presentationml/2006/main">
  <p:tag name="KSO_WM_UNIT_HIGHLIGHT" val="0"/>
  <p:tag name="KSO_WM_UNIT_COMPATIBLE" val="0"/>
  <p:tag name="KSO_WM_DIAGRAM_GROUP_CODE" val="l1-1"/>
  <p:tag name="KSO_WM_UNIT_ID" val="diagram20187731_2*l_i*1_267"/>
  <p:tag name="KSO_WM_TEMPLATE_CATEGORY" val="diagram"/>
  <p:tag name="KSO_WM_TEMPLATE_INDEX" val="20187731"/>
  <p:tag name="KSO_WM_UNIT_LAYERLEVEL" val="1_1"/>
  <p:tag name="KSO_WM_TAG_VERSION" val="1.0"/>
  <p:tag name="KSO_WM_BEAUTIFY_FLAG" val="#wm#"/>
  <p:tag name="KSO_WM_UNIT_TYPE" val="l_i"/>
  <p:tag name="KSO_WM_UNIT_INDEX" val="1_267"/>
  <p:tag name="KSO_WM_UNIT_DIAGRAM_ISNUMVISUAL" val="0"/>
  <p:tag name="KSO_WM_UNIT_DIAGRAM_ISREFERUNIT" val="0"/>
  <p:tag name="KSO_WM_UNIT_TEXT_FILL_FORE_SCHEMECOLOR_INDEX" val="13"/>
  <p:tag name="KSO_WM_UNIT_TEXT_FILL_TYPE" val="1"/>
  <p:tag name="KSO_WM_UNIT_USESOURCEFORMAT_APPLY" val="1"/>
</p:tagLst>
</file>

<file path=ppt/tags/tag821.xml><?xml version="1.0" encoding="utf-8"?>
<p:tagLst xmlns:p="http://schemas.openxmlformats.org/presentationml/2006/main">
  <p:tag name="KSO_WM_UNIT_HIGHLIGHT" val="0"/>
  <p:tag name="KSO_WM_UNIT_COMPATIBLE" val="0"/>
  <p:tag name="KSO_WM_DIAGRAM_GROUP_CODE" val="l1-1"/>
  <p:tag name="KSO_WM_UNIT_ID" val="diagram20187731_2*l_i*1_269"/>
  <p:tag name="KSO_WM_TEMPLATE_CATEGORY" val="diagram"/>
  <p:tag name="KSO_WM_TEMPLATE_INDEX" val="20187731"/>
  <p:tag name="KSO_WM_UNIT_LAYERLEVEL" val="1_1"/>
  <p:tag name="KSO_WM_TAG_VERSION" val="1.0"/>
  <p:tag name="KSO_WM_BEAUTIFY_FLAG" val="#wm#"/>
  <p:tag name="KSO_WM_UNIT_TYPE" val="l_i"/>
  <p:tag name="KSO_WM_UNIT_INDEX" val="1_269"/>
  <p:tag name="KSO_WM_UNIT_DIAGRAM_ISNUMVISUAL" val="0"/>
  <p:tag name="KSO_WM_UNIT_DIAGRAM_ISREFERUNIT" val="0"/>
  <p:tag name="KSO_WM_UNIT_TEXT_FILL_FORE_SCHEMECOLOR_INDEX" val="13"/>
  <p:tag name="KSO_WM_UNIT_TEXT_FILL_TYPE" val="1"/>
  <p:tag name="KSO_WM_UNIT_USESOURCEFORMAT_APPLY" val="1"/>
</p:tagLst>
</file>

<file path=ppt/tags/tag822.xml><?xml version="1.0" encoding="utf-8"?>
<p:tagLst xmlns:p="http://schemas.openxmlformats.org/presentationml/2006/main">
  <p:tag name="KSO_WM_UNIT_HIGHLIGHT" val="0"/>
  <p:tag name="KSO_WM_UNIT_COMPATIBLE" val="0"/>
  <p:tag name="KSO_WM_DIAGRAM_GROUP_CODE" val="l1-1"/>
  <p:tag name="KSO_WM_UNIT_ID" val="diagram20187731_2*l_i*1_270"/>
  <p:tag name="KSO_WM_TEMPLATE_CATEGORY" val="diagram"/>
  <p:tag name="KSO_WM_TEMPLATE_INDEX" val="20187731"/>
  <p:tag name="KSO_WM_UNIT_LAYERLEVEL" val="1_1"/>
  <p:tag name="KSO_WM_TAG_VERSION" val="1.0"/>
  <p:tag name="KSO_WM_BEAUTIFY_FLAG" val="#wm#"/>
  <p:tag name="KSO_WM_UNIT_TYPE" val="l_i"/>
  <p:tag name="KSO_WM_UNIT_INDEX" val="1_270"/>
  <p:tag name="KSO_WM_UNIT_DIAGRAM_ISNUMVISUAL" val="0"/>
  <p:tag name="KSO_WM_UNIT_DIAGRAM_ISREFERUNIT" val="0"/>
  <p:tag name="KSO_WM_UNIT_TEXT_FILL_FORE_SCHEMECOLOR_INDEX" val="13"/>
  <p:tag name="KSO_WM_UNIT_TEXT_FILL_TYPE" val="1"/>
  <p:tag name="KSO_WM_UNIT_USESOURCEFORMAT_APPLY" val="1"/>
</p:tagLst>
</file>

<file path=ppt/tags/tag823.xml><?xml version="1.0" encoding="utf-8"?>
<p:tagLst xmlns:p="http://schemas.openxmlformats.org/presentationml/2006/main">
  <p:tag name="KSO_WM_UNIT_HIGHLIGHT" val="0"/>
  <p:tag name="KSO_WM_UNIT_COMPATIBLE" val="0"/>
  <p:tag name="KSO_WM_DIAGRAM_GROUP_CODE" val="l1-1"/>
  <p:tag name="KSO_WM_UNIT_ID" val="diagram20187731_2*l_i*1_271"/>
  <p:tag name="KSO_WM_TEMPLATE_CATEGORY" val="diagram"/>
  <p:tag name="KSO_WM_TEMPLATE_INDEX" val="20187731"/>
  <p:tag name="KSO_WM_UNIT_LAYERLEVEL" val="1_1"/>
  <p:tag name="KSO_WM_TAG_VERSION" val="1.0"/>
  <p:tag name="KSO_WM_BEAUTIFY_FLAG" val="#wm#"/>
  <p:tag name="KSO_WM_UNIT_TYPE" val="l_i"/>
  <p:tag name="KSO_WM_UNIT_INDEX" val="1_271"/>
  <p:tag name="KSO_WM_UNIT_DIAGRAM_ISNUMVISUAL" val="0"/>
  <p:tag name="KSO_WM_UNIT_DIAGRAM_ISREFERUNIT" val="0"/>
  <p:tag name="KSO_WM_UNIT_TEXT_FILL_FORE_SCHEMECOLOR_INDEX" val="13"/>
  <p:tag name="KSO_WM_UNIT_TEXT_FILL_TYPE" val="1"/>
  <p:tag name="KSO_WM_UNIT_USESOURCEFORMAT_APPLY" val="1"/>
</p:tagLst>
</file>

<file path=ppt/tags/tag824.xml><?xml version="1.0" encoding="utf-8"?>
<p:tagLst xmlns:p="http://schemas.openxmlformats.org/presentationml/2006/main">
  <p:tag name="KSO_WM_UNIT_HIGHLIGHT" val="0"/>
  <p:tag name="KSO_WM_UNIT_COMPATIBLE" val="0"/>
  <p:tag name="KSO_WM_DIAGRAM_GROUP_CODE" val="l1-1"/>
  <p:tag name="KSO_WM_UNIT_ID" val="diagram20187731_2*l_i*1_272"/>
  <p:tag name="KSO_WM_TEMPLATE_CATEGORY" val="diagram"/>
  <p:tag name="KSO_WM_TEMPLATE_INDEX" val="20187731"/>
  <p:tag name="KSO_WM_UNIT_LAYERLEVEL" val="1_1"/>
  <p:tag name="KSO_WM_TAG_VERSION" val="1.0"/>
  <p:tag name="KSO_WM_BEAUTIFY_FLAG" val="#wm#"/>
  <p:tag name="KSO_WM_UNIT_TYPE" val="l_i"/>
  <p:tag name="KSO_WM_UNIT_INDEX" val="1_272"/>
  <p:tag name="KSO_WM_UNIT_DIAGRAM_ISNUMVISUAL" val="0"/>
  <p:tag name="KSO_WM_UNIT_DIAGRAM_ISREFERUNIT" val="0"/>
  <p:tag name="KSO_WM_UNIT_TEXT_FILL_FORE_SCHEMECOLOR_INDEX" val="13"/>
  <p:tag name="KSO_WM_UNIT_TEXT_FILL_TYPE" val="1"/>
  <p:tag name="KSO_WM_UNIT_USESOURCEFORMAT_APPLY" val="1"/>
</p:tagLst>
</file>

<file path=ppt/tags/tag825.xml><?xml version="1.0" encoding="utf-8"?>
<p:tagLst xmlns:p="http://schemas.openxmlformats.org/presentationml/2006/main">
  <p:tag name="KSO_WM_UNIT_HIGHLIGHT" val="0"/>
  <p:tag name="KSO_WM_UNIT_COMPATIBLE" val="0"/>
  <p:tag name="KSO_WM_DIAGRAM_GROUP_CODE" val="l1-1"/>
  <p:tag name="KSO_WM_UNIT_ID" val="diagram20187731_2*l_i*1_273"/>
  <p:tag name="KSO_WM_TEMPLATE_CATEGORY" val="diagram"/>
  <p:tag name="KSO_WM_TEMPLATE_INDEX" val="20187731"/>
  <p:tag name="KSO_WM_UNIT_LAYERLEVEL" val="1_1"/>
  <p:tag name="KSO_WM_TAG_VERSION" val="1.0"/>
  <p:tag name="KSO_WM_BEAUTIFY_FLAG" val="#wm#"/>
  <p:tag name="KSO_WM_UNIT_TYPE" val="l_i"/>
  <p:tag name="KSO_WM_UNIT_INDEX" val="1_273"/>
  <p:tag name="KSO_WM_UNIT_DIAGRAM_ISNUMVISUAL" val="0"/>
  <p:tag name="KSO_WM_UNIT_DIAGRAM_ISREFERUNIT" val="0"/>
  <p:tag name="KSO_WM_UNIT_TEXT_FILL_FORE_SCHEMECOLOR_INDEX" val="13"/>
  <p:tag name="KSO_WM_UNIT_TEXT_FILL_TYPE" val="1"/>
  <p:tag name="KSO_WM_UNIT_USESOURCEFORMAT_APPLY" val="1"/>
</p:tagLst>
</file>

<file path=ppt/tags/tag826.xml><?xml version="1.0" encoding="utf-8"?>
<p:tagLst xmlns:p="http://schemas.openxmlformats.org/presentationml/2006/main">
  <p:tag name="KSO_WM_UNIT_HIGHLIGHT" val="0"/>
  <p:tag name="KSO_WM_UNIT_COMPATIBLE" val="0"/>
  <p:tag name="KSO_WM_DIAGRAM_GROUP_CODE" val="l1-1"/>
  <p:tag name="KSO_WM_UNIT_ID" val="diagram20187731_2*l_i*1_274"/>
  <p:tag name="KSO_WM_TEMPLATE_CATEGORY" val="diagram"/>
  <p:tag name="KSO_WM_TEMPLATE_INDEX" val="20187731"/>
  <p:tag name="KSO_WM_UNIT_LAYERLEVEL" val="1_1"/>
  <p:tag name="KSO_WM_TAG_VERSION" val="1.0"/>
  <p:tag name="KSO_WM_BEAUTIFY_FLAG" val="#wm#"/>
  <p:tag name="KSO_WM_UNIT_TYPE" val="l_i"/>
  <p:tag name="KSO_WM_UNIT_INDEX" val="1_274"/>
  <p:tag name="KSO_WM_UNIT_DIAGRAM_ISNUMVISUAL" val="0"/>
  <p:tag name="KSO_WM_UNIT_DIAGRAM_ISREFERUNIT" val="0"/>
  <p:tag name="KSO_WM_UNIT_TEXT_FILL_FORE_SCHEMECOLOR_INDEX" val="13"/>
  <p:tag name="KSO_WM_UNIT_TEXT_FILL_TYPE" val="1"/>
  <p:tag name="KSO_WM_UNIT_USESOURCEFORMAT_APPLY" val="1"/>
</p:tagLst>
</file>

<file path=ppt/tags/tag827.xml><?xml version="1.0" encoding="utf-8"?>
<p:tagLst xmlns:p="http://schemas.openxmlformats.org/presentationml/2006/main">
  <p:tag name="KSO_WM_UNIT_HIGHLIGHT" val="0"/>
  <p:tag name="KSO_WM_UNIT_COMPATIBLE" val="0"/>
  <p:tag name="KSO_WM_DIAGRAM_GROUP_CODE" val="l1-1"/>
  <p:tag name="KSO_WM_UNIT_ID" val="diagram20187731_2*l_i*1_275"/>
  <p:tag name="KSO_WM_TEMPLATE_CATEGORY" val="diagram"/>
  <p:tag name="KSO_WM_TEMPLATE_INDEX" val="20187731"/>
  <p:tag name="KSO_WM_UNIT_LAYERLEVEL" val="1_1"/>
  <p:tag name="KSO_WM_TAG_VERSION" val="1.0"/>
  <p:tag name="KSO_WM_BEAUTIFY_FLAG" val="#wm#"/>
  <p:tag name="KSO_WM_UNIT_TYPE" val="l_i"/>
  <p:tag name="KSO_WM_UNIT_INDEX" val="1_275"/>
  <p:tag name="KSO_WM_UNIT_DIAGRAM_ISNUMVISUAL" val="0"/>
  <p:tag name="KSO_WM_UNIT_DIAGRAM_ISREFERUNIT" val="0"/>
  <p:tag name="KSO_WM_UNIT_TEXT_FILL_FORE_SCHEMECOLOR_INDEX" val="13"/>
  <p:tag name="KSO_WM_UNIT_TEXT_FILL_TYPE" val="1"/>
  <p:tag name="KSO_WM_UNIT_USESOURCEFORMAT_APPLY" val="1"/>
</p:tagLst>
</file>

<file path=ppt/tags/tag828.xml><?xml version="1.0" encoding="utf-8"?>
<p:tagLst xmlns:p="http://schemas.openxmlformats.org/presentationml/2006/main">
  <p:tag name="KSO_WM_UNIT_HIGHLIGHT" val="0"/>
  <p:tag name="KSO_WM_UNIT_COMPATIBLE" val="0"/>
  <p:tag name="KSO_WM_DIAGRAM_GROUP_CODE" val="l1-1"/>
  <p:tag name="KSO_WM_UNIT_ID" val="diagram20187731_2*l_i*1_277"/>
  <p:tag name="KSO_WM_TEMPLATE_CATEGORY" val="diagram"/>
  <p:tag name="KSO_WM_TEMPLATE_INDEX" val="20187731"/>
  <p:tag name="KSO_WM_UNIT_LAYERLEVEL" val="1_1"/>
  <p:tag name="KSO_WM_TAG_VERSION" val="1.0"/>
  <p:tag name="KSO_WM_BEAUTIFY_FLAG" val="#wm#"/>
  <p:tag name="KSO_WM_UNIT_TYPE" val="l_i"/>
  <p:tag name="KSO_WM_UNIT_INDEX" val="1_277"/>
  <p:tag name="KSO_WM_UNIT_DIAGRAM_ISNUMVISUAL" val="0"/>
  <p:tag name="KSO_WM_UNIT_DIAGRAM_ISREFERUNIT" val="0"/>
  <p:tag name="KSO_WM_UNIT_TEXT_FILL_FORE_SCHEMECOLOR_INDEX" val="13"/>
  <p:tag name="KSO_WM_UNIT_TEXT_FILL_TYPE" val="1"/>
  <p:tag name="KSO_WM_UNIT_USESOURCEFORMAT_APPLY" val="1"/>
</p:tagLst>
</file>

<file path=ppt/tags/tag829.xml><?xml version="1.0" encoding="utf-8"?>
<p:tagLst xmlns:p="http://schemas.openxmlformats.org/presentationml/2006/main">
  <p:tag name="KSO_WM_UNIT_HIGHLIGHT" val="0"/>
  <p:tag name="KSO_WM_UNIT_COMPATIBLE" val="0"/>
  <p:tag name="KSO_WM_DIAGRAM_GROUP_CODE" val="l1-1"/>
  <p:tag name="KSO_WM_UNIT_ID" val="diagram20187731_2*l_i*1_278"/>
  <p:tag name="KSO_WM_TEMPLATE_CATEGORY" val="diagram"/>
  <p:tag name="KSO_WM_TEMPLATE_INDEX" val="20187731"/>
  <p:tag name="KSO_WM_UNIT_LAYERLEVEL" val="1_1"/>
  <p:tag name="KSO_WM_TAG_VERSION" val="1.0"/>
  <p:tag name="KSO_WM_BEAUTIFY_FLAG" val="#wm#"/>
  <p:tag name="KSO_WM_UNIT_TYPE" val="l_i"/>
  <p:tag name="KSO_WM_UNIT_INDEX" val="1_278"/>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0.xml><?xml version="1.0" encoding="utf-8"?>
<p:tagLst xmlns:p="http://schemas.openxmlformats.org/presentationml/2006/main">
  <p:tag name="KSO_WM_UNIT_HIGHLIGHT" val="0"/>
  <p:tag name="KSO_WM_UNIT_COMPATIBLE" val="0"/>
  <p:tag name="KSO_WM_DIAGRAM_GROUP_CODE" val="l1-1"/>
  <p:tag name="KSO_WM_UNIT_ID" val="diagram20187731_2*l_i*1_279"/>
  <p:tag name="KSO_WM_TEMPLATE_CATEGORY" val="diagram"/>
  <p:tag name="KSO_WM_TEMPLATE_INDEX" val="20187731"/>
  <p:tag name="KSO_WM_UNIT_LAYERLEVEL" val="1_1"/>
  <p:tag name="KSO_WM_TAG_VERSION" val="1.0"/>
  <p:tag name="KSO_WM_BEAUTIFY_FLAG" val="#wm#"/>
  <p:tag name="KSO_WM_UNIT_TYPE" val="l_i"/>
  <p:tag name="KSO_WM_UNIT_INDEX" val="1_279"/>
  <p:tag name="KSO_WM_UNIT_DIAGRAM_ISNUMVISUAL" val="0"/>
  <p:tag name="KSO_WM_UNIT_DIAGRAM_ISREFERUNIT" val="0"/>
  <p:tag name="KSO_WM_UNIT_TEXT_FILL_FORE_SCHEMECOLOR_INDEX" val="13"/>
  <p:tag name="KSO_WM_UNIT_TEXT_FILL_TYPE" val="1"/>
  <p:tag name="KSO_WM_UNIT_USESOURCEFORMAT_APPLY" val="1"/>
</p:tagLst>
</file>

<file path=ppt/tags/tag831.xml><?xml version="1.0" encoding="utf-8"?>
<p:tagLst xmlns:p="http://schemas.openxmlformats.org/presentationml/2006/main">
  <p:tag name="KSO_WM_UNIT_HIGHLIGHT" val="0"/>
  <p:tag name="KSO_WM_UNIT_COMPATIBLE" val="0"/>
  <p:tag name="KSO_WM_DIAGRAM_GROUP_CODE" val="l1-1"/>
  <p:tag name="KSO_WM_UNIT_ID" val="diagram20187731_2*l_i*1_281"/>
  <p:tag name="KSO_WM_TEMPLATE_CATEGORY" val="diagram"/>
  <p:tag name="KSO_WM_TEMPLATE_INDEX" val="20187731"/>
  <p:tag name="KSO_WM_UNIT_LAYERLEVEL" val="1_1"/>
  <p:tag name="KSO_WM_TAG_VERSION" val="1.0"/>
  <p:tag name="KSO_WM_BEAUTIFY_FLAG" val="#wm#"/>
  <p:tag name="KSO_WM_UNIT_TYPE" val="l_i"/>
  <p:tag name="KSO_WM_UNIT_INDEX" val="1_281"/>
  <p:tag name="KSO_WM_UNIT_DIAGRAM_ISNUMVISUAL" val="0"/>
  <p:tag name="KSO_WM_UNIT_DIAGRAM_ISREFERUNIT" val="0"/>
  <p:tag name="KSO_WM_UNIT_TEXT_FILL_FORE_SCHEMECOLOR_INDEX" val="13"/>
  <p:tag name="KSO_WM_UNIT_TEXT_FILL_TYPE" val="1"/>
  <p:tag name="KSO_WM_UNIT_USESOURCEFORMAT_APPLY" val="1"/>
</p:tagLst>
</file>

<file path=ppt/tags/tag832.xml><?xml version="1.0" encoding="utf-8"?>
<p:tagLst xmlns:p="http://schemas.openxmlformats.org/presentationml/2006/main">
  <p:tag name="KSO_WM_UNIT_HIGHLIGHT" val="0"/>
  <p:tag name="KSO_WM_UNIT_COMPATIBLE" val="0"/>
  <p:tag name="KSO_WM_DIAGRAM_GROUP_CODE" val="l1-1"/>
  <p:tag name="KSO_WM_UNIT_ID" val="diagram20187731_2*l_i*1_282"/>
  <p:tag name="KSO_WM_TEMPLATE_CATEGORY" val="diagram"/>
  <p:tag name="KSO_WM_TEMPLATE_INDEX" val="20187731"/>
  <p:tag name="KSO_WM_UNIT_LAYERLEVEL" val="1_1"/>
  <p:tag name="KSO_WM_TAG_VERSION" val="1.0"/>
  <p:tag name="KSO_WM_BEAUTIFY_FLAG" val="#wm#"/>
  <p:tag name="KSO_WM_UNIT_TYPE" val="l_i"/>
  <p:tag name="KSO_WM_UNIT_INDEX" val="1_282"/>
  <p:tag name="KSO_WM_UNIT_DIAGRAM_ISNUMVISUAL" val="0"/>
  <p:tag name="KSO_WM_UNIT_DIAGRAM_ISREFERUNIT" val="0"/>
  <p:tag name="KSO_WM_UNIT_TEXT_FILL_FORE_SCHEMECOLOR_INDEX" val="13"/>
  <p:tag name="KSO_WM_UNIT_TEXT_FILL_TYPE" val="1"/>
  <p:tag name="KSO_WM_UNIT_USESOURCEFORMAT_APPLY" val="1"/>
</p:tagLst>
</file>

<file path=ppt/tags/tag833.xml><?xml version="1.0" encoding="utf-8"?>
<p:tagLst xmlns:p="http://schemas.openxmlformats.org/presentationml/2006/main">
  <p:tag name="KSO_WM_UNIT_HIGHLIGHT" val="0"/>
  <p:tag name="KSO_WM_UNIT_COMPATIBLE" val="0"/>
  <p:tag name="KSO_WM_DIAGRAM_GROUP_CODE" val="l1-1"/>
  <p:tag name="KSO_WM_UNIT_ID" val="diagram20187731_2*l_i*1_283"/>
  <p:tag name="KSO_WM_TEMPLATE_CATEGORY" val="diagram"/>
  <p:tag name="KSO_WM_TEMPLATE_INDEX" val="20187731"/>
  <p:tag name="KSO_WM_UNIT_LAYERLEVEL" val="1_1"/>
  <p:tag name="KSO_WM_TAG_VERSION" val="1.0"/>
  <p:tag name="KSO_WM_BEAUTIFY_FLAG" val="#wm#"/>
  <p:tag name="KSO_WM_UNIT_TYPE" val="l_i"/>
  <p:tag name="KSO_WM_UNIT_INDEX" val="1_283"/>
  <p:tag name="KSO_WM_UNIT_DIAGRAM_ISNUMVISUAL" val="0"/>
  <p:tag name="KSO_WM_UNIT_DIAGRAM_ISREFERUNIT" val="0"/>
  <p:tag name="KSO_WM_UNIT_TEXT_FILL_FORE_SCHEMECOLOR_INDEX" val="13"/>
  <p:tag name="KSO_WM_UNIT_TEXT_FILL_TYPE" val="1"/>
  <p:tag name="KSO_WM_UNIT_USESOURCEFORMAT_APPLY" val="1"/>
</p:tagLst>
</file>

<file path=ppt/tags/tag834.xml><?xml version="1.0" encoding="utf-8"?>
<p:tagLst xmlns:p="http://schemas.openxmlformats.org/presentationml/2006/main">
  <p:tag name="KSO_WM_UNIT_HIGHLIGHT" val="0"/>
  <p:tag name="KSO_WM_UNIT_COMPATIBLE" val="0"/>
  <p:tag name="KSO_WM_DIAGRAM_GROUP_CODE" val="l1-1"/>
  <p:tag name="KSO_WM_UNIT_ID" val="diagram20187731_2*l_i*1_284"/>
  <p:tag name="KSO_WM_TEMPLATE_CATEGORY" val="diagram"/>
  <p:tag name="KSO_WM_TEMPLATE_INDEX" val="20187731"/>
  <p:tag name="KSO_WM_UNIT_LAYERLEVEL" val="1_1"/>
  <p:tag name="KSO_WM_TAG_VERSION" val="1.0"/>
  <p:tag name="KSO_WM_BEAUTIFY_FLAG" val="#wm#"/>
  <p:tag name="KSO_WM_UNIT_TYPE" val="l_i"/>
  <p:tag name="KSO_WM_UNIT_INDEX" val="1_284"/>
  <p:tag name="KSO_WM_UNIT_DIAGRAM_ISNUMVISUAL" val="0"/>
  <p:tag name="KSO_WM_UNIT_DIAGRAM_ISREFERUNIT" val="0"/>
  <p:tag name="KSO_WM_UNIT_TEXT_FILL_FORE_SCHEMECOLOR_INDEX" val="13"/>
  <p:tag name="KSO_WM_UNIT_TEXT_FILL_TYPE" val="1"/>
  <p:tag name="KSO_WM_UNIT_USESOURCEFORMAT_APPLY" val="1"/>
</p:tagLst>
</file>

<file path=ppt/tags/tag835.xml><?xml version="1.0" encoding="utf-8"?>
<p:tagLst xmlns:p="http://schemas.openxmlformats.org/presentationml/2006/main">
  <p:tag name="KSO_WM_UNIT_HIGHLIGHT" val="0"/>
  <p:tag name="KSO_WM_UNIT_COMPATIBLE" val="0"/>
  <p:tag name="KSO_WM_DIAGRAM_GROUP_CODE" val="l1-1"/>
  <p:tag name="KSO_WM_UNIT_ID" val="diagram20187731_2*l_i*1_285"/>
  <p:tag name="KSO_WM_TEMPLATE_CATEGORY" val="diagram"/>
  <p:tag name="KSO_WM_TEMPLATE_INDEX" val="20187731"/>
  <p:tag name="KSO_WM_UNIT_LAYERLEVEL" val="1_1"/>
  <p:tag name="KSO_WM_TAG_VERSION" val="1.0"/>
  <p:tag name="KSO_WM_BEAUTIFY_FLAG" val="#wm#"/>
  <p:tag name="KSO_WM_UNIT_TYPE" val="l_i"/>
  <p:tag name="KSO_WM_UNIT_INDEX" val="1_285"/>
  <p:tag name="KSO_WM_UNIT_DIAGRAM_ISNUMVISUAL" val="0"/>
  <p:tag name="KSO_WM_UNIT_DIAGRAM_ISREFERUNIT" val="0"/>
  <p:tag name="KSO_WM_UNIT_TEXT_FILL_FORE_SCHEMECOLOR_INDEX" val="13"/>
  <p:tag name="KSO_WM_UNIT_TEXT_FILL_TYPE" val="1"/>
  <p:tag name="KSO_WM_UNIT_USESOURCEFORMAT_APPLY" val="1"/>
</p:tagLst>
</file>

<file path=ppt/tags/tag836.xml><?xml version="1.0" encoding="utf-8"?>
<p:tagLst xmlns:p="http://schemas.openxmlformats.org/presentationml/2006/main">
  <p:tag name="KSO_WM_UNIT_HIGHLIGHT" val="0"/>
  <p:tag name="KSO_WM_UNIT_COMPATIBLE" val="0"/>
  <p:tag name="KSO_WM_DIAGRAM_GROUP_CODE" val="l1-1"/>
  <p:tag name="KSO_WM_UNIT_ID" val="diagram20187731_2*l_i*1_286"/>
  <p:tag name="KSO_WM_TEMPLATE_CATEGORY" val="diagram"/>
  <p:tag name="KSO_WM_TEMPLATE_INDEX" val="20187731"/>
  <p:tag name="KSO_WM_UNIT_LAYERLEVEL" val="1_1"/>
  <p:tag name="KSO_WM_TAG_VERSION" val="1.0"/>
  <p:tag name="KSO_WM_BEAUTIFY_FLAG" val="#wm#"/>
  <p:tag name="KSO_WM_UNIT_TYPE" val="l_i"/>
  <p:tag name="KSO_WM_UNIT_INDEX" val="1_286"/>
  <p:tag name="KSO_WM_UNIT_DIAGRAM_ISNUMVISUAL" val="0"/>
  <p:tag name="KSO_WM_UNIT_DIAGRAM_ISREFERUNIT" val="0"/>
  <p:tag name="KSO_WM_UNIT_TEXT_FILL_FORE_SCHEMECOLOR_INDEX" val="13"/>
  <p:tag name="KSO_WM_UNIT_TEXT_FILL_TYPE" val="1"/>
  <p:tag name="KSO_WM_UNIT_USESOURCEFORMAT_APPLY" val="1"/>
</p:tagLst>
</file>

<file path=ppt/tags/tag837.xml><?xml version="1.0" encoding="utf-8"?>
<p:tagLst xmlns:p="http://schemas.openxmlformats.org/presentationml/2006/main">
  <p:tag name="KSO_WM_UNIT_HIGHLIGHT" val="0"/>
  <p:tag name="KSO_WM_UNIT_COMPATIBLE" val="0"/>
  <p:tag name="KSO_WM_DIAGRAM_GROUP_CODE" val="l1-1"/>
  <p:tag name="KSO_WM_UNIT_ID" val="diagram20187731_2*l_i*1_287"/>
  <p:tag name="KSO_WM_TEMPLATE_CATEGORY" val="diagram"/>
  <p:tag name="KSO_WM_TEMPLATE_INDEX" val="20187731"/>
  <p:tag name="KSO_WM_UNIT_LAYERLEVEL" val="1_1"/>
  <p:tag name="KSO_WM_TAG_VERSION" val="1.0"/>
  <p:tag name="KSO_WM_BEAUTIFY_FLAG" val="#wm#"/>
  <p:tag name="KSO_WM_UNIT_TYPE" val="l_i"/>
  <p:tag name="KSO_WM_UNIT_INDEX" val="1_287"/>
  <p:tag name="KSO_WM_UNIT_DIAGRAM_ISNUMVISUAL" val="0"/>
  <p:tag name="KSO_WM_UNIT_DIAGRAM_ISREFERUNIT" val="0"/>
  <p:tag name="KSO_WM_UNIT_TEXT_FILL_FORE_SCHEMECOLOR_INDEX" val="13"/>
  <p:tag name="KSO_WM_UNIT_TEXT_FILL_TYPE" val="1"/>
  <p:tag name="KSO_WM_UNIT_USESOURCEFORMAT_APPLY" val="1"/>
</p:tagLst>
</file>

<file path=ppt/tags/tag838.xml><?xml version="1.0" encoding="utf-8"?>
<p:tagLst xmlns:p="http://schemas.openxmlformats.org/presentationml/2006/main">
  <p:tag name="KSO_WM_UNIT_HIGHLIGHT" val="0"/>
  <p:tag name="KSO_WM_UNIT_COMPATIBLE" val="0"/>
  <p:tag name="KSO_WM_DIAGRAM_GROUP_CODE" val="l1-1"/>
  <p:tag name="KSO_WM_UNIT_ID" val="diagram20187731_2*l_i*1_288"/>
  <p:tag name="KSO_WM_TEMPLATE_CATEGORY" val="diagram"/>
  <p:tag name="KSO_WM_TEMPLATE_INDEX" val="20187731"/>
  <p:tag name="KSO_WM_UNIT_LAYERLEVEL" val="1_1"/>
  <p:tag name="KSO_WM_TAG_VERSION" val="1.0"/>
  <p:tag name="KSO_WM_BEAUTIFY_FLAG" val="#wm#"/>
  <p:tag name="KSO_WM_UNIT_TYPE" val="l_i"/>
  <p:tag name="KSO_WM_UNIT_INDEX" val="1_288"/>
  <p:tag name="KSO_WM_UNIT_DIAGRAM_ISNUMVISUAL" val="0"/>
  <p:tag name="KSO_WM_UNIT_DIAGRAM_ISREFERUNIT" val="0"/>
  <p:tag name="KSO_WM_UNIT_TEXT_FILL_FORE_SCHEMECOLOR_INDEX" val="13"/>
  <p:tag name="KSO_WM_UNIT_TEXT_FILL_TYPE" val="1"/>
  <p:tag name="KSO_WM_UNIT_USESOURCEFORMAT_APPLY" val="1"/>
</p:tagLst>
</file>

<file path=ppt/tags/tag839.xml><?xml version="1.0" encoding="utf-8"?>
<p:tagLst xmlns:p="http://schemas.openxmlformats.org/presentationml/2006/main">
  <p:tag name="KSO_WM_UNIT_HIGHLIGHT" val="0"/>
  <p:tag name="KSO_WM_UNIT_COMPATIBLE" val="0"/>
  <p:tag name="KSO_WM_DIAGRAM_GROUP_CODE" val="l1-1"/>
  <p:tag name="KSO_WM_UNIT_ID" val="diagram20187731_2*l_i*1_289"/>
  <p:tag name="KSO_WM_TEMPLATE_CATEGORY" val="diagram"/>
  <p:tag name="KSO_WM_TEMPLATE_INDEX" val="20187731"/>
  <p:tag name="KSO_WM_UNIT_LAYERLEVEL" val="1_1"/>
  <p:tag name="KSO_WM_TAG_VERSION" val="1.0"/>
  <p:tag name="KSO_WM_BEAUTIFY_FLAG" val="#wm#"/>
  <p:tag name="KSO_WM_UNIT_TYPE" val="l_i"/>
  <p:tag name="KSO_WM_UNIT_INDEX" val="1_289"/>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0.xml><?xml version="1.0" encoding="utf-8"?>
<p:tagLst xmlns:p="http://schemas.openxmlformats.org/presentationml/2006/main">
  <p:tag name="KSO_WM_UNIT_HIGHLIGHT" val="0"/>
  <p:tag name="KSO_WM_UNIT_COMPATIBLE" val="0"/>
  <p:tag name="KSO_WM_DIAGRAM_GROUP_CODE" val="l1-1"/>
  <p:tag name="KSO_WM_UNIT_ID" val="diagram20187731_2*l_i*1_290"/>
  <p:tag name="KSO_WM_TEMPLATE_CATEGORY" val="diagram"/>
  <p:tag name="KSO_WM_TEMPLATE_INDEX" val="20187731"/>
  <p:tag name="KSO_WM_UNIT_LAYERLEVEL" val="1_1"/>
  <p:tag name="KSO_WM_TAG_VERSION" val="1.0"/>
  <p:tag name="KSO_WM_BEAUTIFY_FLAG" val="#wm#"/>
  <p:tag name="KSO_WM_UNIT_TYPE" val="l_i"/>
  <p:tag name="KSO_WM_UNIT_INDEX" val="1_290"/>
  <p:tag name="KSO_WM_UNIT_DIAGRAM_ISNUMVISUAL" val="0"/>
  <p:tag name="KSO_WM_UNIT_DIAGRAM_ISREFERUNIT" val="0"/>
  <p:tag name="KSO_WM_UNIT_TEXT_FILL_FORE_SCHEMECOLOR_INDEX" val="13"/>
  <p:tag name="KSO_WM_UNIT_TEXT_FILL_TYPE" val="1"/>
  <p:tag name="KSO_WM_UNIT_USESOURCEFORMAT_APPLY" val="1"/>
</p:tagLst>
</file>

<file path=ppt/tags/tag841.xml><?xml version="1.0" encoding="utf-8"?>
<p:tagLst xmlns:p="http://schemas.openxmlformats.org/presentationml/2006/main">
  <p:tag name="KSO_WM_UNIT_HIGHLIGHT" val="0"/>
  <p:tag name="KSO_WM_UNIT_COMPATIBLE" val="0"/>
  <p:tag name="KSO_WM_DIAGRAM_GROUP_CODE" val="l1-1"/>
  <p:tag name="KSO_WM_UNIT_ID" val="diagram20187731_2*l_i*1_292"/>
  <p:tag name="KSO_WM_TEMPLATE_CATEGORY" val="diagram"/>
  <p:tag name="KSO_WM_TEMPLATE_INDEX" val="20187731"/>
  <p:tag name="KSO_WM_UNIT_LAYERLEVEL" val="1_1"/>
  <p:tag name="KSO_WM_TAG_VERSION" val="1.0"/>
  <p:tag name="KSO_WM_BEAUTIFY_FLAG" val="#wm#"/>
  <p:tag name="KSO_WM_UNIT_TYPE" val="l_i"/>
  <p:tag name="KSO_WM_UNIT_INDEX" val="1_292"/>
  <p:tag name="KSO_WM_UNIT_DIAGRAM_ISNUMVISUAL" val="0"/>
  <p:tag name="KSO_WM_UNIT_DIAGRAM_ISREFERUNIT" val="0"/>
  <p:tag name="KSO_WM_UNIT_TEXT_FILL_FORE_SCHEMECOLOR_INDEX" val="13"/>
  <p:tag name="KSO_WM_UNIT_TEXT_FILL_TYPE" val="1"/>
  <p:tag name="KSO_WM_UNIT_USESOURCEFORMAT_APPLY" val="1"/>
</p:tagLst>
</file>

<file path=ppt/tags/tag842.xml><?xml version="1.0" encoding="utf-8"?>
<p:tagLst xmlns:p="http://schemas.openxmlformats.org/presentationml/2006/main">
  <p:tag name="KSO_WM_UNIT_HIGHLIGHT" val="0"/>
  <p:tag name="KSO_WM_UNIT_COMPATIBLE" val="0"/>
  <p:tag name="KSO_WM_DIAGRAM_GROUP_CODE" val="l1-1"/>
  <p:tag name="KSO_WM_UNIT_ID" val="diagram20187731_2*l_i*1_293"/>
  <p:tag name="KSO_WM_TEMPLATE_CATEGORY" val="diagram"/>
  <p:tag name="KSO_WM_TEMPLATE_INDEX" val="20187731"/>
  <p:tag name="KSO_WM_UNIT_LAYERLEVEL" val="1_1"/>
  <p:tag name="KSO_WM_TAG_VERSION" val="1.0"/>
  <p:tag name="KSO_WM_BEAUTIFY_FLAG" val="#wm#"/>
  <p:tag name="KSO_WM_UNIT_TYPE" val="l_i"/>
  <p:tag name="KSO_WM_UNIT_INDEX" val="1_293"/>
  <p:tag name="KSO_WM_UNIT_DIAGRAM_ISNUMVISUAL" val="0"/>
  <p:tag name="KSO_WM_UNIT_DIAGRAM_ISREFERUNIT" val="0"/>
  <p:tag name="KSO_WM_UNIT_TEXT_FILL_FORE_SCHEMECOLOR_INDEX" val="13"/>
  <p:tag name="KSO_WM_UNIT_TEXT_FILL_TYPE" val="1"/>
  <p:tag name="KSO_WM_UNIT_USESOURCEFORMAT_APPLY" val="1"/>
</p:tagLst>
</file>

<file path=ppt/tags/tag843.xml><?xml version="1.0" encoding="utf-8"?>
<p:tagLst xmlns:p="http://schemas.openxmlformats.org/presentationml/2006/main">
  <p:tag name="KSO_WM_UNIT_HIGHLIGHT" val="0"/>
  <p:tag name="KSO_WM_UNIT_COMPATIBLE" val="0"/>
  <p:tag name="KSO_WM_DIAGRAM_GROUP_CODE" val="l1-1"/>
  <p:tag name="KSO_WM_UNIT_ID" val="diagram20187731_2*l_i*1_294"/>
  <p:tag name="KSO_WM_TEMPLATE_CATEGORY" val="diagram"/>
  <p:tag name="KSO_WM_TEMPLATE_INDEX" val="20187731"/>
  <p:tag name="KSO_WM_UNIT_LAYERLEVEL" val="1_1"/>
  <p:tag name="KSO_WM_TAG_VERSION" val="1.0"/>
  <p:tag name="KSO_WM_BEAUTIFY_FLAG" val="#wm#"/>
  <p:tag name="KSO_WM_UNIT_TYPE" val="l_i"/>
  <p:tag name="KSO_WM_UNIT_INDEX" val="1_294"/>
  <p:tag name="KSO_WM_UNIT_DIAGRAM_ISNUMVISUAL" val="0"/>
  <p:tag name="KSO_WM_UNIT_DIAGRAM_ISREFERUNIT" val="0"/>
  <p:tag name="KSO_WM_UNIT_TEXT_FILL_FORE_SCHEMECOLOR_INDEX" val="13"/>
  <p:tag name="KSO_WM_UNIT_TEXT_FILL_TYPE" val="1"/>
  <p:tag name="KSO_WM_UNIT_USESOURCEFORMAT_APPLY" val="1"/>
</p:tagLst>
</file>

<file path=ppt/tags/tag844.xml><?xml version="1.0" encoding="utf-8"?>
<p:tagLst xmlns:p="http://schemas.openxmlformats.org/presentationml/2006/main">
  <p:tag name="KSO_WM_UNIT_HIGHLIGHT" val="0"/>
  <p:tag name="KSO_WM_UNIT_COMPATIBLE" val="0"/>
  <p:tag name="KSO_WM_DIAGRAM_GROUP_CODE" val="l1-1"/>
  <p:tag name="KSO_WM_UNIT_ID" val="diagram20187731_2*l_i*1_295"/>
  <p:tag name="KSO_WM_TEMPLATE_CATEGORY" val="diagram"/>
  <p:tag name="KSO_WM_TEMPLATE_INDEX" val="20187731"/>
  <p:tag name="KSO_WM_UNIT_LAYERLEVEL" val="1_1"/>
  <p:tag name="KSO_WM_TAG_VERSION" val="1.0"/>
  <p:tag name="KSO_WM_BEAUTIFY_FLAG" val="#wm#"/>
  <p:tag name="KSO_WM_UNIT_TYPE" val="l_i"/>
  <p:tag name="KSO_WM_UNIT_INDEX" val="1_295"/>
  <p:tag name="KSO_WM_UNIT_DIAGRAM_ISNUMVISUAL" val="0"/>
  <p:tag name="KSO_WM_UNIT_DIAGRAM_ISREFERUNIT" val="0"/>
  <p:tag name="KSO_WM_UNIT_TEXT_FILL_FORE_SCHEMECOLOR_INDEX" val="13"/>
  <p:tag name="KSO_WM_UNIT_TEXT_FILL_TYPE" val="1"/>
  <p:tag name="KSO_WM_UNIT_USESOURCEFORMAT_APPLY" val="1"/>
</p:tagLst>
</file>

<file path=ppt/tags/tag845.xml><?xml version="1.0" encoding="utf-8"?>
<p:tagLst xmlns:p="http://schemas.openxmlformats.org/presentationml/2006/main">
  <p:tag name="KSO_WM_UNIT_HIGHLIGHT" val="0"/>
  <p:tag name="KSO_WM_UNIT_COMPATIBLE" val="0"/>
  <p:tag name="KSO_WM_DIAGRAM_GROUP_CODE" val="l1-1"/>
  <p:tag name="KSO_WM_UNIT_ID" val="diagram20187731_2*l_i*1_296"/>
  <p:tag name="KSO_WM_TEMPLATE_CATEGORY" val="diagram"/>
  <p:tag name="KSO_WM_TEMPLATE_INDEX" val="20187731"/>
  <p:tag name="KSO_WM_UNIT_LAYERLEVEL" val="1_1"/>
  <p:tag name="KSO_WM_TAG_VERSION" val="1.0"/>
  <p:tag name="KSO_WM_BEAUTIFY_FLAG" val="#wm#"/>
  <p:tag name="KSO_WM_UNIT_TYPE" val="l_i"/>
  <p:tag name="KSO_WM_UNIT_INDEX" val="1_296"/>
  <p:tag name="KSO_WM_UNIT_DIAGRAM_ISNUMVISUAL" val="0"/>
  <p:tag name="KSO_WM_UNIT_DIAGRAM_ISREFERUNIT" val="0"/>
  <p:tag name="KSO_WM_UNIT_TEXT_FILL_FORE_SCHEMECOLOR_INDEX" val="13"/>
  <p:tag name="KSO_WM_UNIT_TEXT_FILL_TYPE" val="1"/>
  <p:tag name="KSO_WM_UNIT_USESOURCEFORMAT_APPLY" val="1"/>
</p:tagLst>
</file>

<file path=ppt/tags/tag846.xml><?xml version="1.0" encoding="utf-8"?>
<p:tagLst xmlns:p="http://schemas.openxmlformats.org/presentationml/2006/main">
  <p:tag name="KSO_WM_UNIT_HIGHLIGHT" val="0"/>
  <p:tag name="KSO_WM_UNIT_COMPATIBLE" val="0"/>
  <p:tag name="KSO_WM_DIAGRAM_GROUP_CODE" val="l1-1"/>
  <p:tag name="KSO_WM_UNIT_ID" val="diagram20187731_2*l_i*1_297"/>
  <p:tag name="KSO_WM_TEMPLATE_CATEGORY" val="diagram"/>
  <p:tag name="KSO_WM_TEMPLATE_INDEX" val="20187731"/>
  <p:tag name="KSO_WM_UNIT_LAYERLEVEL" val="1_1"/>
  <p:tag name="KSO_WM_TAG_VERSION" val="1.0"/>
  <p:tag name="KSO_WM_BEAUTIFY_FLAG" val="#wm#"/>
  <p:tag name="KSO_WM_UNIT_TYPE" val="l_i"/>
  <p:tag name="KSO_WM_UNIT_INDEX" val="1_297"/>
  <p:tag name="KSO_WM_UNIT_DIAGRAM_ISNUMVISUAL" val="0"/>
  <p:tag name="KSO_WM_UNIT_DIAGRAM_ISREFERUNIT" val="0"/>
  <p:tag name="KSO_WM_UNIT_TEXT_FILL_FORE_SCHEMECOLOR_INDEX" val="13"/>
  <p:tag name="KSO_WM_UNIT_TEXT_FILL_TYPE" val="1"/>
  <p:tag name="KSO_WM_UNIT_USESOURCEFORMAT_APPLY" val="1"/>
</p:tagLst>
</file>

<file path=ppt/tags/tag847.xml><?xml version="1.0" encoding="utf-8"?>
<p:tagLst xmlns:p="http://schemas.openxmlformats.org/presentationml/2006/main">
  <p:tag name="KSO_WM_UNIT_HIGHLIGHT" val="0"/>
  <p:tag name="KSO_WM_UNIT_COMPATIBLE" val="0"/>
  <p:tag name="KSO_WM_DIAGRAM_GROUP_CODE" val="l1-1"/>
  <p:tag name="KSO_WM_UNIT_ID" val="diagram20187731_2*l_i*1_298"/>
  <p:tag name="KSO_WM_TEMPLATE_CATEGORY" val="diagram"/>
  <p:tag name="KSO_WM_TEMPLATE_INDEX" val="20187731"/>
  <p:tag name="KSO_WM_UNIT_LAYERLEVEL" val="1_1"/>
  <p:tag name="KSO_WM_TAG_VERSION" val="1.0"/>
  <p:tag name="KSO_WM_BEAUTIFY_FLAG" val="#wm#"/>
  <p:tag name="KSO_WM_UNIT_TYPE" val="l_i"/>
  <p:tag name="KSO_WM_UNIT_INDEX" val="1_298"/>
  <p:tag name="KSO_WM_UNIT_DIAGRAM_ISNUMVISUAL" val="0"/>
  <p:tag name="KSO_WM_UNIT_DIAGRAM_ISREFERUNIT" val="0"/>
  <p:tag name="KSO_WM_UNIT_TEXT_FILL_FORE_SCHEMECOLOR_INDEX" val="13"/>
  <p:tag name="KSO_WM_UNIT_TEXT_FILL_TYPE" val="1"/>
  <p:tag name="KSO_WM_UNIT_USESOURCEFORMAT_APPLY" val="1"/>
</p:tagLst>
</file>

<file path=ppt/tags/tag848.xml><?xml version="1.0" encoding="utf-8"?>
<p:tagLst xmlns:p="http://schemas.openxmlformats.org/presentationml/2006/main">
  <p:tag name="KSO_WM_UNIT_HIGHLIGHT" val="0"/>
  <p:tag name="KSO_WM_UNIT_COMPATIBLE" val="0"/>
  <p:tag name="KSO_WM_DIAGRAM_GROUP_CODE" val="l1-1"/>
  <p:tag name="KSO_WM_UNIT_ID" val="diagram20187731_2*l_i*1_299"/>
  <p:tag name="KSO_WM_TEMPLATE_CATEGORY" val="diagram"/>
  <p:tag name="KSO_WM_TEMPLATE_INDEX" val="20187731"/>
  <p:tag name="KSO_WM_UNIT_LAYERLEVEL" val="1_1"/>
  <p:tag name="KSO_WM_TAG_VERSION" val="1.0"/>
  <p:tag name="KSO_WM_BEAUTIFY_FLAG" val="#wm#"/>
  <p:tag name="KSO_WM_UNIT_TYPE" val="l_i"/>
  <p:tag name="KSO_WM_UNIT_INDEX" val="1_299"/>
  <p:tag name="KSO_WM_UNIT_DIAGRAM_ISNUMVISUAL" val="0"/>
  <p:tag name="KSO_WM_UNIT_DIAGRAM_ISREFERUNIT" val="0"/>
  <p:tag name="KSO_WM_UNIT_TEXT_FILL_FORE_SCHEMECOLOR_INDEX" val="13"/>
  <p:tag name="KSO_WM_UNIT_TEXT_FILL_TYPE" val="1"/>
  <p:tag name="KSO_WM_UNIT_USESOURCEFORMAT_APPLY" val="1"/>
</p:tagLst>
</file>

<file path=ppt/tags/tag849.xml><?xml version="1.0" encoding="utf-8"?>
<p:tagLst xmlns:p="http://schemas.openxmlformats.org/presentationml/2006/main">
  <p:tag name="KSO_WM_UNIT_HIGHLIGHT" val="0"/>
  <p:tag name="KSO_WM_UNIT_COMPATIBLE" val="0"/>
  <p:tag name="KSO_WM_DIAGRAM_GROUP_CODE" val="l1-1"/>
  <p:tag name="KSO_WM_UNIT_ID" val="diagram20187731_2*l_i*1_300"/>
  <p:tag name="KSO_WM_TEMPLATE_CATEGORY" val="diagram"/>
  <p:tag name="KSO_WM_TEMPLATE_INDEX" val="20187731"/>
  <p:tag name="KSO_WM_UNIT_LAYERLEVEL" val="1_1"/>
  <p:tag name="KSO_WM_TAG_VERSION" val="1.0"/>
  <p:tag name="KSO_WM_BEAUTIFY_FLAG" val="#wm#"/>
  <p:tag name="KSO_WM_UNIT_TYPE" val="l_i"/>
  <p:tag name="KSO_WM_UNIT_INDEX" val="1_300"/>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0.xml><?xml version="1.0" encoding="utf-8"?>
<p:tagLst xmlns:p="http://schemas.openxmlformats.org/presentationml/2006/main">
  <p:tag name="KSO_WM_UNIT_HIGHLIGHT" val="0"/>
  <p:tag name="KSO_WM_UNIT_COMPATIBLE" val="0"/>
  <p:tag name="KSO_WM_DIAGRAM_GROUP_CODE" val="l1-1"/>
  <p:tag name="KSO_WM_UNIT_ID" val="diagram20187731_2*l_i*1_301"/>
  <p:tag name="KSO_WM_TEMPLATE_CATEGORY" val="diagram"/>
  <p:tag name="KSO_WM_TEMPLATE_INDEX" val="20187731"/>
  <p:tag name="KSO_WM_UNIT_LAYERLEVEL" val="1_1"/>
  <p:tag name="KSO_WM_TAG_VERSION" val="1.0"/>
  <p:tag name="KSO_WM_BEAUTIFY_FLAG" val="#wm#"/>
  <p:tag name="KSO_WM_UNIT_TYPE" val="l_i"/>
  <p:tag name="KSO_WM_UNIT_INDEX" val="1_301"/>
  <p:tag name="KSO_WM_UNIT_DIAGRAM_ISNUMVISUAL" val="0"/>
  <p:tag name="KSO_WM_UNIT_DIAGRAM_ISREFERUNIT" val="0"/>
  <p:tag name="KSO_WM_UNIT_TEXT_FILL_FORE_SCHEMECOLOR_INDEX" val="13"/>
  <p:tag name="KSO_WM_UNIT_TEXT_FILL_TYPE" val="1"/>
  <p:tag name="KSO_WM_UNIT_USESOURCEFORMAT_APPLY" val="1"/>
</p:tagLst>
</file>

<file path=ppt/tags/tag851.xml><?xml version="1.0" encoding="utf-8"?>
<p:tagLst xmlns:p="http://schemas.openxmlformats.org/presentationml/2006/main">
  <p:tag name="KSO_WM_UNIT_HIGHLIGHT" val="0"/>
  <p:tag name="KSO_WM_UNIT_COMPATIBLE" val="0"/>
  <p:tag name="KSO_WM_DIAGRAM_GROUP_CODE" val="l1-1"/>
  <p:tag name="KSO_WM_UNIT_ID" val="diagram20187731_2*l_i*1_303"/>
  <p:tag name="KSO_WM_TEMPLATE_CATEGORY" val="diagram"/>
  <p:tag name="KSO_WM_TEMPLATE_INDEX" val="20187731"/>
  <p:tag name="KSO_WM_UNIT_LAYERLEVEL" val="1_1"/>
  <p:tag name="KSO_WM_TAG_VERSION" val="1.0"/>
  <p:tag name="KSO_WM_BEAUTIFY_FLAG" val="#wm#"/>
  <p:tag name="KSO_WM_UNIT_TYPE" val="l_i"/>
  <p:tag name="KSO_WM_UNIT_INDEX" val="1_303"/>
  <p:tag name="KSO_WM_UNIT_DIAGRAM_ISNUMVISUAL" val="0"/>
  <p:tag name="KSO_WM_UNIT_DIAGRAM_ISREFERUNIT" val="0"/>
  <p:tag name="KSO_WM_UNIT_TEXT_FILL_FORE_SCHEMECOLOR_INDEX" val="13"/>
  <p:tag name="KSO_WM_UNIT_TEXT_FILL_TYPE" val="1"/>
  <p:tag name="KSO_WM_UNIT_USESOURCEFORMAT_APPLY" val="1"/>
</p:tagLst>
</file>

<file path=ppt/tags/tag852.xml><?xml version="1.0" encoding="utf-8"?>
<p:tagLst xmlns:p="http://schemas.openxmlformats.org/presentationml/2006/main">
  <p:tag name="KSO_WM_UNIT_HIGHLIGHT" val="0"/>
  <p:tag name="KSO_WM_UNIT_COMPATIBLE" val="0"/>
  <p:tag name="KSO_WM_DIAGRAM_GROUP_CODE" val="l1-1"/>
  <p:tag name="KSO_WM_UNIT_ID" val="diagram20187731_2*l_i*1_304"/>
  <p:tag name="KSO_WM_TEMPLATE_CATEGORY" val="diagram"/>
  <p:tag name="KSO_WM_TEMPLATE_INDEX" val="20187731"/>
  <p:tag name="KSO_WM_UNIT_LAYERLEVEL" val="1_1"/>
  <p:tag name="KSO_WM_TAG_VERSION" val="1.0"/>
  <p:tag name="KSO_WM_BEAUTIFY_FLAG" val="#wm#"/>
  <p:tag name="KSO_WM_UNIT_TYPE" val="l_i"/>
  <p:tag name="KSO_WM_UNIT_INDEX" val="1_304"/>
  <p:tag name="KSO_WM_UNIT_DIAGRAM_ISNUMVISUAL" val="0"/>
  <p:tag name="KSO_WM_UNIT_DIAGRAM_ISREFERUNIT" val="0"/>
  <p:tag name="KSO_WM_UNIT_TEXT_FILL_FORE_SCHEMECOLOR_INDEX" val="13"/>
  <p:tag name="KSO_WM_UNIT_TEXT_FILL_TYPE" val="1"/>
  <p:tag name="KSO_WM_UNIT_USESOURCEFORMAT_APPLY" val="1"/>
</p:tagLst>
</file>

<file path=ppt/tags/tag853.xml><?xml version="1.0" encoding="utf-8"?>
<p:tagLst xmlns:p="http://schemas.openxmlformats.org/presentationml/2006/main">
  <p:tag name="KSO_WM_UNIT_HIGHLIGHT" val="0"/>
  <p:tag name="KSO_WM_UNIT_COMPATIBLE" val="0"/>
  <p:tag name="KSO_WM_DIAGRAM_GROUP_CODE" val="l1-1"/>
  <p:tag name="KSO_WM_UNIT_ID" val="diagram20187731_2*l_i*1_305"/>
  <p:tag name="KSO_WM_TEMPLATE_CATEGORY" val="diagram"/>
  <p:tag name="KSO_WM_TEMPLATE_INDEX" val="20187731"/>
  <p:tag name="KSO_WM_UNIT_LAYERLEVEL" val="1_1"/>
  <p:tag name="KSO_WM_TAG_VERSION" val="1.0"/>
  <p:tag name="KSO_WM_BEAUTIFY_FLAG" val="#wm#"/>
  <p:tag name="KSO_WM_UNIT_TYPE" val="l_i"/>
  <p:tag name="KSO_WM_UNIT_INDEX" val="1_305"/>
  <p:tag name="KSO_WM_UNIT_DIAGRAM_ISNUMVISUAL" val="0"/>
  <p:tag name="KSO_WM_UNIT_DIAGRAM_ISREFERUNIT" val="0"/>
  <p:tag name="KSO_WM_UNIT_TEXT_FILL_FORE_SCHEMECOLOR_INDEX" val="13"/>
  <p:tag name="KSO_WM_UNIT_TEXT_FILL_TYPE" val="1"/>
  <p:tag name="KSO_WM_UNIT_USESOURCEFORMAT_APPLY" val="1"/>
</p:tagLst>
</file>

<file path=ppt/tags/tag854.xml><?xml version="1.0" encoding="utf-8"?>
<p:tagLst xmlns:p="http://schemas.openxmlformats.org/presentationml/2006/main">
  <p:tag name="KSO_WM_UNIT_HIGHLIGHT" val="0"/>
  <p:tag name="KSO_WM_UNIT_COMPATIBLE" val="0"/>
  <p:tag name="KSO_WM_DIAGRAM_GROUP_CODE" val="l1-1"/>
  <p:tag name="KSO_WM_UNIT_ID" val="diagram20187731_2*l_i*1_306"/>
  <p:tag name="KSO_WM_TEMPLATE_CATEGORY" val="diagram"/>
  <p:tag name="KSO_WM_TEMPLATE_INDEX" val="20187731"/>
  <p:tag name="KSO_WM_UNIT_LAYERLEVEL" val="1_1"/>
  <p:tag name="KSO_WM_TAG_VERSION" val="1.0"/>
  <p:tag name="KSO_WM_BEAUTIFY_FLAG" val="#wm#"/>
  <p:tag name="KSO_WM_UNIT_TYPE" val="l_i"/>
  <p:tag name="KSO_WM_UNIT_INDEX" val="1_306"/>
  <p:tag name="KSO_WM_UNIT_DIAGRAM_ISNUMVISUAL" val="0"/>
  <p:tag name="KSO_WM_UNIT_DIAGRAM_ISREFERUNIT" val="0"/>
  <p:tag name="KSO_WM_UNIT_TEXT_FILL_FORE_SCHEMECOLOR_INDEX" val="13"/>
  <p:tag name="KSO_WM_UNIT_TEXT_FILL_TYPE" val="1"/>
  <p:tag name="KSO_WM_UNIT_USESOURCEFORMAT_APPLY" val="1"/>
</p:tagLst>
</file>

<file path=ppt/tags/tag855.xml><?xml version="1.0" encoding="utf-8"?>
<p:tagLst xmlns:p="http://schemas.openxmlformats.org/presentationml/2006/main">
  <p:tag name="KSO_WM_UNIT_HIGHLIGHT" val="0"/>
  <p:tag name="KSO_WM_UNIT_COMPATIBLE" val="0"/>
  <p:tag name="KSO_WM_DIAGRAM_GROUP_CODE" val="l1-1"/>
  <p:tag name="KSO_WM_UNIT_ID" val="diagram20187731_2*l_i*1_307"/>
  <p:tag name="KSO_WM_TEMPLATE_CATEGORY" val="diagram"/>
  <p:tag name="KSO_WM_TEMPLATE_INDEX" val="20187731"/>
  <p:tag name="KSO_WM_UNIT_LAYERLEVEL" val="1_1"/>
  <p:tag name="KSO_WM_TAG_VERSION" val="1.0"/>
  <p:tag name="KSO_WM_BEAUTIFY_FLAG" val="#wm#"/>
  <p:tag name="KSO_WM_UNIT_TYPE" val="l_i"/>
  <p:tag name="KSO_WM_UNIT_INDEX" val="1_307"/>
  <p:tag name="KSO_WM_UNIT_DIAGRAM_ISNUMVISUAL" val="0"/>
  <p:tag name="KSO_WM_UNIT_DIAGRAM_ISREFERUNIT" val="0"/>
  <p:tag name="KSO_WM_UNIT_TEXT_FILL_FORE_SCHEMECOLOR_INDEX" val="13"/>
  <p:tag name="KSO_WM_UNIT_TEXT_FILL_TYPE" val="1"/>
  <p:tag name="KSO_WM_UNIT_USESOURCEFORMAT_APPLY" val="1"/>
</p:tagLst>
</file>

<file path=ppt/tags/tag856.xml><?xml version="1.0" encoding="utf-8"?>
<p:tagLst xmlns:p="http://schemas.openxmlformats.org/presentationml/2006/main">
  <p:tag name="KSO_WM_UNIT_HIGHLIGHT" val="0"/>
  <p:tag name="KSO_WM_UNIT_COMPATIBLE" val="0"/>
  <p:tag name="KSO_WM_DIAGRAM_GROUP_CODE" val="l1-1"/>
  <p:tag name="KSO_WM_UNIT_ID" val="diagram20187731_2*l_i*1_308"/>
  <p:tag name="KSO_WM_TEMPLATE_CATEGORY" val="diagram"/>
  <p:tag name="KSO_WM_TEMPLATE_INDEX" val="20187731"/>
  <p:tag name="KSO_WM_UNIT_LAYERLEVEL" val="1_1"/>
  <p:tag name="KSO_WM_TAG_VERSION" val="1.0"/>
  <p:tag name="KSO_WM_BEAUTIFY_FLAG" val="#wm#"/>
  <p:tag name="KSO_WM_UNIT_TYPE" val="l_i"/>
  <p:tag name="KSO_WM_UNIT_INDEX" val="1_308"/>
  <p:tag name="KSO_WM_UNIT_DIAGRAM_ISNUMVISUAL" val="0"/>
  <p:tag name="KSO_WM_UNIT_DIAGRAM_ISREFERUNIT" val="0"/>
  <p:tag name="KSO_WM_UNIT_TEXT_FILL_FORE_SCHEMECOLOR_INDEX" val="13"/>
  <p:tag name="KSO_WM_UNIT_TEXT_FILL_TYPE" val="1"/>
  <p:tag name="KSO_WM_UNIT_USESOURCEFORMAT_APPLY" val="1"/>
</p:tagLst>
</file>

<file path=ppt/tags/tag857.xml><?xml version="1.0" encoding="utf-8"?>
<p:tagLst xmlns:p="http://schemas.openxmlformats.org/presentationml/2006/main">
  <p:tag name="KSO_WM_UNIT_HIGHLIGHT" val="0"/>
  <p:tag name="KSO_WM_UNIT_COMPATIBLE" val="0"/>
  <p:tag name="KSO_WM_DIAGRAM_GROUP_CODE" val="l1-1"/>
  <p:tag name="KSO_WM_UNIT_ID" val="diagram20187731_2*l_i*1_309"/>
  <p:tag name="KSO_WM_TEMPLATE_CATEGORY" val="diagram"/>
  <p:tag name="KSO_WM_TEMPLATE_INDEX" val="20187731"/>
  <p:tag name="KSO_WM_UNIT_LAYERLEVEL" val="1_1"/>
  <p:tag name="KSO_WM_TAG_VERSION" val="1.0"/>
  <p:tag name="KSO_WM_BEAUTIFY_FLAG" val="#wm#"/>
  <p:tag name="KSO_WM_UNIT_TYPE" val="l_i"/>
  <p:tag name="KSO_WM_UNIT_INDEX" val="1_309"/>
  <p:tag name="KSO_WM_UNIT_DIAGRAM_ISNUMVISUAL" val="0"/>
  <p:tag name="KSO_WM_UNIT_DIAGRAM_ISREFERUNIT" val="0"/>
  <p:tag name="KSO_WM_UNIT_TEXT_FILL_FORE_SCHEMECOLOR_INDEX" val="13"/>
  <p:tag name="KSO_WM_UNIT_TEXT_FILL_TYPE" val="1"/>
  <p:tag name="KSO_WM_UNIT_USESOURCEFORMAT_APPLY" val="1"/>
</p:tagLst>
</file>

<file path=ppt/tags/tag858.xml><?xml version="1.0" encoding="utf-8"?>
<p:tagLst xmlns:p="http://schemas.openxmlformats.org/presentationml/2006/main">
  <p:tag name="KSO_WM_UNIT_HIGHLIGHT" val="0"/>
  <p:tag name="KSO_WM_UNIT_COMPATIBLE" val="0"/>
  <p:tag name="KSO_WM_DIAGRAM_GROUP_CODE" val="l1-1"/>
  <p:tag name="KSO_WM_UNIT_ID" val="diagram20187731_2*l_i*1_310"/>
  <p:tag name="KSO_WM_TEMPLATE_CATEGORY" val="diagram"/>
  <p:tag name="KSO_WM_TEMPLATE_INDEX" val="20187731"/>
  <p:tag name="KSO_WM_UNIT_LAYERLEVEL" val="1_1"/>
  <p:tag name="KSO_WM_TAG_VERSION" val="1.0"/>
  <p:tag name="KSO_WM_BEAUTIFY_FLAG" val="#wm#"/>
  <p:tag name="KSO_WM_UNIT_TYPE" val="l_i"/>
  <p:tag name="KSO_WM_UNIT_INDEX" val="1_310"/>
  <p:tag name="KSO_WM_UNIT_DIAGRAM_ISNUMVISUAL" val="0"/>
  <p:tag name="KSO_WM_UNIT_DIAGRAM_ISREFERUNIT" val="0"/>
  <p:tag name="KSO_WM_UNIT_TEXT_FILL_FORE_SCHEMECOLOR_INDEX" val="13"/>
  <p:tag name="KSO_WM_UNIT_TEXT_FILL_TYPE" val="1"/>
  <p:tag name="KSO_WM_UNIT_USESOURCEFORMAT_APPLY" val="1"/>
</p:tagLst>
</file>

<file path=ppt/tags/tag859.xml><?xml version="1.0" encoding="utf-8"?>
<p:tagLst xmlns:p="http://schemas.openxmlformats.org/presentationml/2006/main">
  <p:tag name="KSO_WM_UNIT_HIGHLIGHT" val="0"/>
  <p:tag name="KSO_WM_UNIT_COMPATIBLE" val="0"/>
  <p:tag name="KSO_WM_DIAGRAM_GROUP_CODE" val="l1-1"/>
  <p:tag name="KSO_WM_UNIT_ID" val="diagram20187731_2*l_i*1_311"/>
  <p:tag name="KSO_WM_TEMPLATE_CATEGORY" val="diagram"/>
  <p:tag name="KSO_WM_TEMPLATE_INDEX" val="20187731"/>
  <p:tag name="KSO_WM_UNIT_LAYERLEVEL" val="1_1"/>
  <p:tag name="KSO_WM_TAG_VERSION" val="1.0"/>
  <p:tag name="KSO_WM_BEAUTIFY_FLAG" val="#wm#"/>
  <p:tag name="KSO_WM_UNIT_TYPE" val="l_i"/>
  <p:tag name="KSO_WM_UNIT_INDEX" val="1_311"/>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0.xml><?xml version="1.0" encoding="utf-8"?>
<p:tagLst xmlns:p="http://schemas.openxmlformats.org/presentationml/2006/main">
  <p:tag name="KSO_WM_UNIT_HIGHLIGHT" val="0"/>
  <p:tag name="KSO_WM_UNIT_COMPATIBLE" val="0"/>
  <p:tag name="KSO_WM_DIAGRAM_GROUP_CODE" val="l1-1"/>
  <p:tag name="KSO_WM_UNIT_ID" val="diagram20187731_2*l_i*1_312"/>
  <p:tag name="KSO_WM_TEMPLATE_CATEGORY" val="diagram"/>
  <p:tag name="KSO_WM_TEMPLATE_INDEX" val="20187731"/>
  <p:tag name="KSO_WM_UNIT_LAYERLEVEL" val="1_1"/>
  <p:tag name="KSO_WM_TAG_VERSION" val="1.0"/>
  <p:tag name="KSO_WM_BEAUTIFY_FLAG" val="#wm#"/>
  <p:tag name="KSO_WM_UNIT_TYPE" val="l_i"/>
  <p:tag name="KSO_WM_UNIT_INDEX" val="1_312"/>
  <p:tag name="KSO_WM_UNIT_DIAGRAM_ISNUMVISUAL" val="0"/>
  <p:tag name="KSO_WM_UNIT_DIAGRAM_ISREFERUNIT" val="0"/>
  <p:tag name="KSO_WM_UNIT_TEXT_FILL_FORE_SCHEMECOLOR_INDEX" val="13"/>
  <p:tag name="KSO_WM_UNIT_TEXT_FILL_TYPE" val="1"/>
  <p:tag name="KSO_WM_UNIT_USESOURCEFORMAT_APPLY" val="1"/>
</p:tagLst>
</file>

<file path=ppt/tags/tag861.xml><?xml version="1.0" encoding="utf-8"?>
<p:tagLst xmlns:p="http://schemas.openxmlformats.org/presentationml/2006/main">
  <p:tag name="KSO_WM_UNIT_HIGHLIGHT" val="0"/>
  <p:tag name="KSO_WM_UNIT_COMPATIBLE" val="0"/>
  <p:tag name="KSO_WM_DIAGRAM_GROUP_CODE" val="l1-1"/>
  <p:tag name="KSO_WM_UNIT_ID" val="diagram20187731_2*l_i*1_314"/>
  <p:tag name="KSO_WM_TEMPLATE_CATEGORY" val="diagram"/>
  <p:tag name="KSO_WM_TEMPLATE_INDEX" val="20187731"/>
  <p:tag name="KSO_WM_UNIT_LAYERLEVEL" val="1_1"/>
  <p:tag name="KSO_WM_TAG_VERSION" val="1.0"/>
  <p:tag name="KSO_WM_BEAUTIFY_FLAG" val="#wm#"/>
  <p:tag name="KSO_WM_UNIT_TYPE" val="l_i"/>
  <p:tag name="KSO_WM_UNIT_INDEX" val="1_314"/>
  <p:tag name="KSO_WM_UNIT_DIAGRAM_ISNUMVISUAL" val="0"/>
  <p:tag name="KSO_WM_UNIT_DIAGRAM_ISREFERUNIT" val="0"/>
  <p:tag name="KSO_WM_UNIT_TEXT_FILL_FORE_SCHEMECOLOR_INDEX" val="13"/>
  <p:tag name="KSO_WM_UNIT_TEXT_FILL_TYPE" val="1"/>
  <p:tag name="KSO_WM_UNIT_USESOURCEFORMAT_APPLY" val="1"/>
</p:tagLst>
</file>

<file path=ppt/tags/tag862.xml><?xml version="1.0" encoding="utf-8"?>
<p:tagLst xmlns:p="http://schemas.openxmlformats.org/presentationml/2006/main">
  <p:tag name="KSO_WM_UNIT_HIGHLIGHT" val="0"/>
  <p:tag name="KSO_WM_UNIT_COMPATIBLE" val="0"/>
  <p:tag name="KSO_WM_DIAGRAM_GROUP_CODE" val="l1-1"/>
  <p:tag name="KSO_WM_UNIT_ID" val="diagram20187731_2*l_i*1_315"/>
  <p:tag name="KSO_WM_TEMPLATE_CATEGORY" val="diagram"/>
  <p:tag name="KSO_WM_TEMPLATE_INDEX" val="20187731"/>
  <p:tag name="KSO_WM_UNIT_LAYERLEVEL" val="1_1"/>
  <p:tag name="KSO_WM_TAG_VERSION" val="1.0"/>
  <p:tag name="KSO_WM_BEAUTIFY_FLAG" val="#wm#"/>
  <p:tag name="KSO_WM_UNIT_TYPE" val="l_i"/>
  <p:tag name="KSO_WM_UNIT_INDEX" val="1_315"/>
  <p:tag name="KSO_WM_UNIT_DIAGRAM_ISNUMVISUAL" val="0"/>
  <p:tag name="KSO_WM_UNIT_DIAGRAM_ISREFERUNIT" val="0"/>
  <p:tag name="KSO_WM_UNIT_TEXT_FILL_FORE_SCHEMECOLOR_INDEX" val="13"/>
  <p:tag name="KSO_WM_UNIT_TEXT_FILL_TYPE" val="1"/>
  <p:tag name="KSO_WM_UNIT_USESOURCEFORMAT_APPLY" val="1"/>
</p:tagLst>
</file>

<file path=ppt/tags/tag863.xml><?xml version="1.0" encoding="utf-8"?>
<p:tagLst xmlns:p="http://schemas.openxmlformats.org/presentationml/2006/main">
  <p:tag name="KSO_WM_UNIT_HIGHLIGHT" val="0"/>
  <p:tag name="KSO_WM_UNIT_COMPATIBLE" val="0"/>
  <p:tag name="KSO_WM_DIAGRAM_GROUP_CODE" val="l1-1"/>
  <p:tag name="KSO_WM_UNIT_ID" val="diagram20187731_2*l_i*1_316"/>
  <p:tag name="KSO_WM_TEMPLATE_CATEGORY" val="diagram"/>
  <p:tag name="KSO_WM_TEMPLATE_INDEX" val="20187731"/>
  <p:tag name="KSO_WM_UNIT_LAYERLEVEL" val="1_1"/>
  <p:tag name="KSO_WM_TAG_VERSION" val="1.0"/>
  <p:tag name="KSO_WM_BEAUTIFY_FLAG" val="#wm#"/>
  <p:tag name="KSO_WM_UNIT_TYPE" val="l_i"/>
  <p:tag name="KSO_WM_UNIT_INDEX" val="1_316"/>
  <p:tag name="KSO_WM_UNIT_DIAGRAM_ISNUMVISUAL" val="0"/>
  <p:tag name="KSO_WM_UNIT_DIAGRAM_ISREFERUNIT" val="0"/>
  <p:tag name="KSO_WM_UNIT_TEXT_FILL_FORE_SCHEMECOLOR_INDEX" val="13"/>
  <p:tag name="KSO_WM_UNIT_TEXT_FILL_TYPE" val="1"/>
  <p:tag name="KSO_WM_UNIT_USESOURCEFORMAT_APPLY" val="1"/>
</p:tagLst>
</file>

<file path=ppt/tags/tag864.xml><?xml version="1.0" encoding="utf-8"?>
<p:tagLst xmlns:p="http://schemas.openxmlformats.org/presentationml/2006/main">
  <p:tag name="KSO_WM_UNIT_HIGHLIGHT" val="0"/>
  <p:tag name="KSO_WM_UNIT_COMPATIBLE" val="0"/>
  <p:tag name="KSO_WM_DIAGRAM_GROUP_CODE" val="l1-1"/>
  <p:tag name="KSO_WM_UNIT_ID" val="diagram20187731_2*l_i*1_317"/>
  <p:tag name="KSO_WM_TEMPLATE_CATEGORY" val="diagram"/>
  <p:tag name="KSO_WM_TEMPLATE_INDEX" val="20187731"/>
  <p:tag name="KSO_WM_UNIT_LAYERLEVEL" val="1_1"/>
  <p:tag name="KSO_WM_TAG_VERSION" val="1.0"/>
  <p:tag name="KSO_WM_BEAUTIFY_FLAG" val="#wm#"/>
  <p:tag name="KSO_WM_UNIT_TYPE" val="l_i"/>
  <p:tag name="KSO_WM_UNIT_INDEX" val="1_317"/>
  <p:tag name="KSO_WM_UNIT_DIAGRAM_ISNUMVISUAL" val="0"/>
  <p:tag name="KSO_WM_UNIT_DIAGRAM_ISREFERUNIT" val="0"/>
  <p:tag name="KSO_WM_UNIT_TEXT_FILL_FORE_SCHEMECOLOR_INDEX" val="13"/>
  <p:tag name="KSO_WM_UNIT_TEXT_FILL_TYPE" val="1"/>
  <p:tag name="KSO_WM_UNIT_USESOURCEFORMAT_APPLY" val="1"/>
</p:tagLst>
</file>

<file path=ppt/tags/tag865.xml><?xml version="1.0" encoding="utf-8"?>
<p:tagLst xmlns:p="http://schemas.openxmlformats.org/presentationml/2006/main">
  <p:tag name="KSO_WM_UNIT_HIGHLIGHT" val="0"/>
  <p:tag name="KSO_WM_UNIT_COMPATIBLE" val="0"/>
  <p:tag name="KSO_WM_DIAGRAM_GROUP_CODE" val="l1-1"/>
  <p:tag name="KSO_WM_UNIT_ID" val="diagram20187731_2*l_i*1_318"/>
  <p:tag name="KSO_WM_TEMPLATE_CATEGORY" val="diagram"/>
  <p:tag name="KSO_WM_TEMPLATE_INDEX" val="20187731"/>
  <p:tag name="KSO_WM_UNIT_LAYERLEVEL" val="1_1"/>
  <p:tag name="KSO_WM_TAG_VERSION" val="1.0"/>
  <p:tag name="KSO_WM_BEAUTIFY_FLAG" val="#wm#"/>
  <p:tag name="KSO_WM_UNIT_TYPE" val="l_i"/>
  <p:tag name="KSO_WM_UNIT_INDEX" val="1_318"/>
  <p:tag name="KSO_WM_UNIT_DIAGRAM_ISNUMVISUAL" val="0"/>
  <p:tag name="KSO_WM_UNIT_DIAGRAM_ISREFERUNIT" val="0"/>
  <p:tag name="KSO_WM_UNIT_TEXT_FILL_FORE_SCHEMECOLOR_INDEX" val="13"/>
  <p:tag name="KSO_WM_UNIT_TEXT_FILL_TYPE" val="1"/>
  <p:tag name="KSO_WM_UNIT_USESOURCEFORMAT_APPLY" val="1"/>
</p:tagLst>
</file>

<file path=ppt/tags/tag866.xml><?xml version="1.0" encoding="utf-8"?>
<p:tagLst xmlns:p="http://schemas.openxmlformats.org/presentationml/2006/main">
  <p:tag name="KSO_WM_UNIT_HIGHLIGHT" val="0"/>
  <p:tag name="KSO_WM_UNIT_COMPATIBLE" val="0"/>
  <p:tag name="KSO_WM_DIAGRAM_GROUP_CODE" val="l1-1"/>
  <p:tag name="KSO_WM_UNIT_ID" val="diagram20187731_2*l_i*1_319"/>
  <p:tag name="KSO_WM_TEMPLATE_CATEGORY" val="diagram"/>
  <p:tag name="KSO_WM_TEMPLATE_INDEX" val="20187731"/>
  <p:tag name="KSO_WM_UNIT_LAYERLEVEL" val="1_1"/>
  <p:tag name="KSO_WM_TAG_VERSION" val="1.0"/>
  <p:tag name="KSO_WM_BEAUTIFY_FLAG" val="#wm#"/>
  <p:tag name="KSO_WM_UNIT_TYPE" val="l_i"/>
  <p:tag name="KSO_WM_UNIT_INDEX" val="1_319"/>
  <p:tag name="KSO_WM_UNIT_DIAGRAM_ISNUMVISUAL" val="0"/>
  <p:tag name="KSO_WM_UNIT_DIAGRAM_ISREFERUNIT" val="0"/>
  <p:tag name="KSO_WM_UNIT_TEXT_FILL_FORE_SCHEMECOLOR_INDEX" val="13"/>
  <p:tag name="KSO_WM_UNIT_TEXT_FILL_TYPE" val="1"/>
  <p:tag name="KSO_WM_UNIT_USESOURCEFORMAT_APPLY" val="1"/>
</p:tagLst>
</file>

<file path=ppt/tags/tag867.xml><?xml version="1.0" encoding="utf-8"?>
<p:tagLst xmlns:p="http://schemas.openxmlformats.org/presentationml/2006/main">
  <p:tag name="KSO_WM_UNIT_HIGHLIGHT" val="0"/>
  <p:tag name="KSO_WM_UNIT_COMPATIBLE" val="0"/>
  <p:tag name="KSO_WM_DIAGRAM_GROUP_CODE" val="l1-1"/>
  <p:tag name="KSO_WM_UNIT_ID" val="diagram20187731_2*l_i*1_320"/>
  <p:tag name="KSO_WM_TEMPLATE_CATEGORY" val="diagram"/>
  <p:tag name="KSO_WM_TEMPLATE_INDEX" val="20187731"/>
  <p:tag name="KSO_WM_UNIT_LAYERLEVEL" val="1_1"/>
  <p:tag name="KSO_WM_TAG_VERSION" val="1.0"/>
  <p:tag name="KSO_WM_BEAUTIFY_FLAG" val="#wm#"/>
  <p:tag name="KSO_WM_UNIT_TYPE" val="l_i"/>
  <p:tag name="KSO_WM_UNIT_INDEX" val="1_320"/>
  <p:tag name="KSO_WM_UNIT_DIAGRAM_ISNUMVISUAL" val="0"/>
  <p:tag name="KSO_WM_UNIT_DIAGRAM_ISREFERUNIT" val="0"/>
  <p:tag name="KSO_WM_UNIT_TEXT_FILL_FORE_SCHEMECOLOR_INDEX" val="13"/>
  <p:tag name="KSO_WM_UNIT_TEXT_FILL_TYPE" val="1"/>
  <p:tag name="KSO_WM_UNIT_USESOURCEFORMAT_APPLY" val="1"/>
</p:tagLst>
</file>

<file path=ppt/tags/tag868.xml><?xml version="1.0" encoding="utf-8"?>
<p:tagLst xmlns:p="http://schemas.openxmlformats.org/presentationml/2006/main">
  <p:tag name="KSO_WM_UNIT_HIGHLIGHT" val="0"/>
  <p:tag name="KSO_WM_UNIT_COMPATIBLE" val="0"/>
  <p:tag name="KSO_WM_DIAGRAM_GROUP_CODE" val="l1-1"/>
  <p:tag name="KSO_WM_UNIT_ID" val="diagram20187731_2*l_i*1_321"/>
  <p:tag name="KSO_WM_TEMPLATE_CATEGORY" val="diagram"/>
  <p:tag name="KSO_WM_TEMPLATE_INDEX" val="20187731"/>
  <p:tag name="KSO_WM_UNIT_LAYERLEVEL" val="1_1"/>
  <p:tag name="KSO_WM_TAG_VERSION" val="1.0"/>
  <p:tag name="KSO_WM_BEAUTIFY_FLAG" val="#wm#"/>
  <p:tag name="KSO_WM_UNIT_TYPE" val="l_i"/>
  <p:tag name="KSO_WM_UNIT_INDEX" val="1_321"/>
  <p:tag name="KSO_WM_UNIT_DIAGRAM_ISNUMVISUAL" val="0"/>
  <p:tag name="KSO_WM_UNIT_DIAGRAM_ISREFERUNIT" val="0"/>
  <p:tag name="KSO_WM_UNIT_TEXT_FILL_FORE_SCHEMECOLOR_INDEX" val="13"/>
  <p:tag name="KSO_WM_UNIT_TEXT_FILL_TYPE" val="1"/>
  <p:tag name="KSO_WM_UNIT_USESOURCEFORMAT_APPLY" val="1"/>
</p:tagLst>
</file>

<file path=ppt/tags/tag869.xml><?xml version="1.0" encoding="utf-8"?>
<p:tagLst xmlns:p="http://schemas.openxmlformats.org/presentationml/2006/main">
  <p:tag name="KSO_WM_UNIT_HIGHLIGHT" val="0"/>
  <p:tag name="KSO_WM_UNIT_COMPATIBLE" val="0"/>
  <p:tag name="KSO_WM_DIAGRAM_GROUP_CODE" val="l1-1"/>
  <p:tag name="KSO_WM_UNIT_ID" val="diagram20187731_2*l_i*1_322"/>
  <p:tag name="KSO_WM_TEMPLATE_CATEGORY" val="diagram"/>
  <p:tag name="KSO_WM_TEMPLATE_INDEX" val="20187731"/>
  <p:tag name="KSO_WM_UNIT_LAYERLEVEL" val="1_1"/>
  <p:tag name="KSO_WM_TAG_VERSION" val="1.0"/>
  <p:tag name="KSO_WM_BEAUTIFY_FLAG" val="#wm#"/>
  <p:tag name="KSO_WM_UNIT_TYPE" val="l_i"/>
  <p:tag name="KSO_WM_UNIT_INDEX" val="1_322"/>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0.xml><?xml version="1.0" encoding="utf-8"?>
<p:tagLst xmlns:p="http://schemas.openxmlformats.org/presentationml/2006/main">
  <p:tag name="KSO_WM_UNIT_HIGHLIGHT" val="0"/>
  <p:tag name="KSO_WM_UNIT_COMPATIBLE" val="0"/>
  <p:tag name="KSO_WM_DIAGRAM_GROUP_CODE" val="l1-1"/>
  <p:tag name="KSO_WM_UNIT_ID" val="diagram20187731_2*l_i*1_323"/>
  <p:tag name="KSO_WM_TEMPLATE_CATEGORY" val="diagram"/>
  <p:tag name="KSO_WM_TEMPLATE_INDEX" val="20187731"/>
  <p:tag name="KSO_WM_UNIT_LAYERLEVEL" val="1_1"/>
  <p:tag name="KSO_WM_TAG_VERSION" val="1.0"/>
  <p:tag name="KSO_WM_BEAUTIFY_FLAG" val="#wm#"/>
  <p:tag name="KSO_WM_UNIT_TYPE" val="l_i"/>
  <p:tag name="KSO_WM_UNIT_INDEX" val="1_323"/>
  <p:tag name="KSO_WM_UNIT_DIAGRAM_ISNUMVISUAL" val="0"/>
  <p:tag name="KSO_WM_UNIT_DIAGRAM_ISREFERUNIT" val="0"/>
  <p:tag name="KSO_WM_UNIT_TEXT_FILL_FORE_SCHEMECOLOR_INDEX" val="13"/>
  <p:tag name="KSO_WM_UNIT_TEXT_FILL_TYPE" val="1"/>
  <p:tag name="KSO_WM_UNIT_USESOURCEFORMAT_APPLY" val="1"/>
</p:tagLst>
</file>

<file path=ppt/tags/tag871.xml><?xml version="1.0" encoding="utf-8"?>
<p:tagLst xmlns:p="http://schemas.openxmlformats.org/presentationml/2006/main">
  <p:tag name="KSO_WM_UNIT_HIGHLIGHT" val="0"/>
  <p:tag name="KSO_WM_UNIT_COMPATIBLE" val="0"/>
  <p:tag name="KSO_WM_DIAGRAM_GROUP_CODE" val="l1-1"/>
  <p:tag name="KSO_WM_UNIT_ID" val="diagram20187731_2*l_i*1_325"/>
  <p:tag name="KSO_WM_TEMPLATE_CATEGORY" val="diagram"/>
  <p:tag name="KSO_WM_TEMPLATE_INDEX" val="20187731"/>
  <p:tag name="KSO_WM_UNIT_LAYERLEVEL" val="1_1"/>
  <p:tag name="KSO_WM_TAG_VERSION" val="1.0"/>
  <p:tag name="KSO_WM_BEAUTIFY_FLAG" val="#wm#"/>
  <p:tag name="KSO_WM_UNIT_TYPE" val="l_i"/>
  <p:tag name="KSO_WM_UNIT_INDEX" val="1_325"/>
  <p:tag name="KSO_WM_UNIT_DIAGRAM_ISNUMVISUAL" val="0"/>
  <p:tag name="KSO_WM_UNIT_DIAGRAM_ISREFERUNIT" val="0"/>
  <p:tag name="KSO_WM_UNIT_TEXT_FILL_FORE_SCHEMECOLOR_INDEX" val="13"/>
  <p:tag name="KSO_WM_UNIT_TEXT_FILL_TYPE" val="1"/>
  <p:tag name="KSO_WM_UNIT_USESOURCEFORMAT_APPLY" val="1"/>
</p:tagLst>
</file>

<file path=ppt/tags/tag872.xml><?xml version="1.0" encoding="utf-8"?>
<p:tagLst xmlns:p="http://schemas.openxmlformats.org/presentationml/2006/main">
  <p:tag name="KSO_WM_UNIT_HIGHLIGHT" val="0"/>
  <p:tag name="KSO_WM_UNIT_COMPATIBLE" val="0"/>
  <p:tag name="KSO_WM_DIAGRAM_GROUP_CODE" val="l1-1"/>
  <p:tag name="KSO_WM_UNIT_ID" val="diagram20187731_2*l_i*1_326"/>
  <p:tag name="KSO_WM_TEMPLATE_CATEGORY" val="diagram"/>
  <p:tag name="KSO_WM_TEMPLATE_INDEX" val="20187731"/>
  <p:tag name="KSO_WM_UNIT_LAYERLEVEL" val="1_1"/>
  <p:tag name="KSO_WM_TAG_VERSION" val="1.0"/>
  <p:tag name="KSO_WM_BEAUTIFY_FLAG" val="#wm#"/>
  <p:tag name="KSO_WM_UNIT_TYPE" val="l_i"/>
  <p:tag name="KSO_WM_UNIT_INDEX" val="1_326"/>
  <p:tag name="KSO_WM_UNIT_DIAGRAM_ISNUMVISUAL" val="0"/>
  <p:tag name="KSO_WM_UNIT_DIAGRAM_ISREFERUNIT" val="0"/>
  <p:tag name="KSO_WM_UNIT_TEXT_FILL_FORE_SCHEMECOLOR_INDEX" val="13"/>
  <p:tag name="KSO_WM_UNIT_TEXT_FILL_TYPE" val="1"/>
  <p:tag name="KSO_WM_UNIT_USESOURCEFORMAT_APPLY" val="1"/>
</p:tagLst>
</file>

<file path=ppt/tags/tag873.xml><?xml version="1.0" encoding="utf-8"?>
<p:tagLst xmlns:p="http://schemas.openxmlformats.org/presentationml/2006/main">
  <p:tag name="KSO_WM_UNIT_HIGHLIGHT" val="0"/>
  <p:tag name="KSO_WM_UNIT_COMPATIBLE" val="0"/>
  <p:tag name="KSO_WM_DIAGRAM_GROUP_CODE" val="l1-1"/>
  <p:tag name="KSO_WM_UNIT_ID" val="diagram20187731_2*l_i*1_327"/>
  <p:tag name="KSO_WM_TEMPLATE_CATEGORY" val="diagram"/>
  <p:tag name="KSO_WM_TEMPLATE_INDEX" val="20187731"/>
  <p:tag name="KSO_WM_UNIT_LAYERLEVEL" val="1_1"/>
  <p:tag name="KSO_WM_TAG_VERSION" val="1.0"/>
  <p:tag name="KSO_WM_BEAUTIFY_FLAG" val="#wm#"/>
  <p:tag name="KSO_WM_UNIT_TYPE" val="l_i"/>
  <p:tag name="KSO_WM_UNIT_INDEX" val="1_327"/>
  <p:tag name="KSO_WM_UNIT_DIAGRAM_ISNUMVISUAL" val="0"/>
  <p:tag name="KSO_WM_UNIT_DIAGRAM_ISREFERUNIT" val="0"/>
  <p:tag name="KSO_WM_UNIT_TEXT_FILL_FORE_SCHEMECOLOR_INDEX" val="13"/>
  <p:tag name="KSO_WM_UNIT_TEXT_FILL_TYPE" val="1"/>
  <p:tag name="KSO_WM_UNIT_USESOURCEFORMAT_APPLY" val="1"/>
</p:tagLst>
</file>

<file path=ppt/tags/tag874.xml><?xml version="1.0" encoding="utf-8"?>
<p:tagLst xmlns:p="http://schemas.openxmlformats.org/presentationml/2006/main">
  <p:tag name="KSO_WM_UNIT_HIGHLIGHT" val="0"/>
  <p:tag name="KSO_WM_UNIT_COMPATIBLE" val="0"/>
  <p:tag name="KSO_WM_DIAGRAM_GROUP_CODE" val="l1-1"/>
  <p:tag name="KSO_WM_UNIT_ID" val="diagram20187731_2*l_i*1_328"/>
  <p:tag name="KSO_WM_TEMPLATE_CATEGORY" val="diagram"/>
  <p:tag name="KSO_WM_TEMPLATE_INDEX" val="20187731"/>
  <p:tag name="KSO_WM_UNIT_LAYERLEVEL" val="1_1"/>
  <p:tag name="KSO_WM_TAG_VERSION" val="1.0"/>
  <p:tag name="KSO_WM_BEAUTIFY_FLAG" val="#wm#"/>
  <p:tag name="KSO_WM_UNIT_TYPE" val="l_i"/>
  <p:tag name="KSO_WM_UNIT_INDEX" val="1_328"/>
  <p:tag name="KSO_WM_UNIT_DIAGRAM_ISNUMVISUAL" val="0"/>
  <p:tag name="KSO_WM_UNIT_DIAGRAM_ISREFERUNIT" val="0"/>
  <p:tag name="KSO_WM_UNIT_TEXT_FILL_FORE_SCHEMECOLOR_INDEX" val="13"/>
  <p:tag name="KSO_WM_UNIT_TEXT_FILL_TYPE" val="1"/>
  <p:tag name="KSO_WM_UNIT_USESOURCEFORMAT_APPLY" val="1"/>
</p:tagLst>
</file>

<file path=ppt/tags/tag875.xml><?xml version="1.0" encoding="utf-8"?>
<p:tagLst xmlns:p="http://schemas.openxmlformats.org/presentationml/2006/main">
  <p:tag name="KSO_WM_UNIT_HIGHLIGHT" val="0"/>
  <p:tag name="KSO_WM_UNIT_COMPATIBLE" val="0"/>
  <p:tag name="KSO_WM_DIAGRAM_GROUP_CODE" val="l1-1"/>
  <p:tag name="KSO_WM_UNIT_ID" val="diagram20187731_2*l_i*1_329"/>
  <p:tag name="KSO_WM_TEMPLATE_CATEGORY" val="diagram"/>
  <p:tag name="KSO_WM_TEMPLATE_INDEX" val="20187731"/>
  <p:tag name="KSO_WM_UNIT_LAYERLEVEL" val="1_1"/>
  <p:tag name="KSO_WM_TAG_VERSION" val="1.0"/>
  <p:tag name="KSO_WM_BEAUTIFY_FLAG" val="#wm#"/>
  <p:tag name="KSO_WM_UNIT_TYPE" val="l_i"/>
  <p:tag name="KSO_WM_UNIT_INDEX" val="1_329"/>
  <p:tag name="KSO_WM_UNIT_DIAGRAM_ISNUMVISUAL" val="0"/>
  <p:tag name="KSO_WM_UNIT_DIAGRAM_ISREFERUNIT" val="0"/>
  <p:tag name="KSO_WM_UNIT_TEXT_FILL_FORE_SCHEMECOLOR_INDEX" val="13"/>
  <p:tag name="KSO_WM_UNIT_TEXT_FILL_TYPE" val="1"/>
  <p:tag name="KSO_WM_UNIT_USESOURCEFORMAT_APPLY" val="1"/>
</p:tagLst>
</file>

<file path=ppt/tags/tag876.xml><?xml version="1.0" encoding="utf-8"?>
<p:tagLst xmlns:p="http://schemas.openxmlformats.org/presentationml/2006/main">
  <p:tag name="KSO_WM_UNIT_HIGHLIGHT" val="0"/>
  <p:tag name="KSO_WM_UNIT_COMPATIBLE" val="0"/>
  <p:tag name="KSO_WM_DIAGRAM_GROUP_CODE" val="l1-1"/>
  <p:tag name="KSO_WM_UNIT_ID" val="diagram20187731_2*l_i*1_330"/>
  <p:tag name="KSO_WM_TEMPLATE_CATEGORY" val="diagram"/>
  <p:tag name="KSO_WM_TEMPLATE_INDEX" val="20187731"/>
  <p:tag name="KSO_WM_UNIT_LAYERLEVEL" val="1_1"/>
  <p:tag name="KSO_WM_TAG_VERSION" val="1.0"/>
  <p:tag name="KSO_WM_BEAUTIFY_FLAG" val="#wm#"/>
  <p:tag name="KSO_WM_UNIT_TYPE" val="l_i"/>
  <p:tag name="KSO_WM_UNIT_INDEX" val="1_330"/>
  <p:tag name="KSO_WM_UNIT_DIAGRAM_ISNUMVISUAL" val="0"/>
  <p:tag name="KSO_WM_UNIT_DIAGRAM_ISREFERUNIT" val="0"/>
  <p:tag name="KSO_WM_UNIT_TEXT_FILL_FORE_SCHEMECOLOR_INDEX" val="13"/>
  <p:tag name="KSO_WM_UNIT_TEXT_FILL_TYPE" val="1"/>
  <p:tag name="KSO_WM_UNIT_USESOURCEFORMAT_APPLY" val="1"/>
</p:tagLst>
</file>

<file path=ppt/tags/tag877.xml><?xml version="1.0" encoding="utf-8"?>
<p:tagLst xmlns:p="http://schemas.openxmlformats.org/presentationml/2006/main">
  <p:tag name="KSO_WM_UNIT_HIGHLIGHT" val="0"/>
  <p:tag name="KSO_WM_UNIT_COMPATIBLE" val="0"/>
  <p:tag name="KSO_WM_DIAGRAM_GROUP_CODE" val="l1-1"/>
  <p:tag name="KSO_WM_UNIT_ID" val="diagram20187731_2*l_i*1_331"/>
  <p:tag name="KSO_WM_TEMPLATE_CATEGORY" val="diagram"/>
  <p:tag name="KSO_WM_TEMPLATE_INDEX" val="20187731"/>
  <p:tag name="KSO_WM_UNIT_LAYERLEVEL" val="1_1"/>
  <p:tag name="KSO_WM_TAG_VERSION" val="1.0"/>
  <p:tag name="KSO_WM_BEAUTIFY_FLAG" val="#wm#"/>
  <p:tag name="KSO_WM_UNIT_TYPE" val="l_i"/>
  <p:tag name="KSO_WM_UNIT_INDEX" val="1_331"/>
  <p:tag name="KSO_WM_UNIT_DIAGRAM_ISNUMVISUAL" val="0"/>
  <p:tag name="KSO_WM_UNIT_DIAGRAM_ISREFERUNIT" val="0"/>
  <p:tag name="KSO_WM_UNIT_TEXT_FILL_FORE_SCHEMECOLOR_INDEX" val="13"/>
  <p:tag name="KSO_WM_UNIT_TEXT_FILL_TYPE" val="1"/>
  <p:tag name="KSO_WM_UNIT_USESOURCEFORMAT_APPLY" val="1"/>
</p:tagLst>
</file>

<file path=ppt/tags/tag878.xml><?xml version="1.0" encoding="utf-8"?>
<p:tagLst xmlns:p="http://schemas.openxmlformats.org/presentationml/2006/main">
  <p:tag name="KSO_WM_UNIT_HIGHLIGHT" val="0"/>
  <p:tag name="KSO_WM_UNIT_COMPATIBLE" val="0"/>
  <p:tag name="KSO_WM_DIAGRAM_GROUP_CODE" val="l1-1"/>
  <p:tag name="KSO_WM_UNIT_ID" val="diagram20187731_2*l_i*1_332"/>
  <p:tag name="KSO_WM_TEMPLATE_CATEGORY" val="diagram"/>
  <p:tag name="KSO_WM_TEMPLATE_INDEX" val="20187731"/>
  <p:tag name="KSO_WM_UNIT_LAYERLEVEL" val="1_1"/>
  <p:tag name="KSO_WM_TAG_VERSION" val="1.0"/>
  <p:tag name="KSO_WM_BEAUTIFY_FLAG" val="#wm#"/>
  <p:tag name="KSO_WM_UNIT_TYPE" val="l_i"/>
  <p:tag name="KSO_WM_UNIT_INDEX" val="1_332"/>
  <p:tag name="KSO_WM_UNIT_DIAGRAM_ISNUMVISUAL" val="0"/>
  <p:tag name="KSO_WM_UNIT_DIAGRAM_ISREFERUNIT" val="0"/>
  <p:tag name="KSO_WM_UNIT_TEXT_FILL_FORE_SCHEMECOLOR_INDEX" val="13"/>
  <p:tag name="KSO_WM_UNIT_TEXT_FILL_TYPE" val="1"/>
  <p:tag name="KSO_WM_UNIT_USESOURCEFORMAT_APPLY" val="1"/>
</p:tagLst>
</file>

<file path=ppt/tags/tag879.xml><?xml version="1.0" encoding="utf-8"?>
<p:tagLst xmlns:p="http://schemas.openxmlformats.org/presentationml/2006/main">
  <p:tag name="KSO_WM_UNIT_HIGHLIGHT" val="0"/>
  <p:tag name="KSO_WM_UNIT_COMPATIBLE" val="0"/>
  <p:tag name="KSO_WM_DIAGRAM_GROUP_CODE" val="l1-1"/>
  <p:tag name="KSO_WM_UNIT_ID" val="diagram20187731_2*l_i*1_333"/>
  <p:tag name="KSO_WM_TEMPLATE_CATEGORY" val="diagram"/>
  <p:tag name="KSO_WM_TEMPLATE_INDEX" val="20187731"/>
  <p:tag name="KSO_WM_UNIT_LAYERLEVEL" val="1_1"/>
  <p:tag name="KSO_WM_TAG_VERSION" val="1.0"/>
  <p:tag name="KSO_WM_BEAUTIFY_FLAG" val="#wm#"/>
  <p:tag name="KSO_WM_UNIT_TYPE" val="l_i"/>
  <p:tag name="KSO_WM_UNIT_INDEX" val="1_333"/>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80.xml><?xml version="1.0" encoding="utf-8"?>
<p:tagLst xmlns:p="http://schemas.openxmlformats.org/presentationml/2006/main">
  <p:tag name="KSO_WM_UNIT_HIGHLIGHT" val="0"/>
  <p:tag name="KSO_WM_UNIT_COMPATIBLE" val="0"/>
  <p:tag name="KSO_WM_DIAGRAM_GROUP_CODE" val="l1-1"/>
  <p:tag name="KSO_WM_UNIT_ID" val="diagram20187731_2*l_i*1_334"/>
  <p:tag name="KSO_WM_TEMPLATE_CATEGORY" val="diagram"/>
  <p:tag name="KSO_WM_TEMPLATE_INDEX" val="20187731"/>
  <p:tag name="KSO_WM_UNIT_LAYERLEVEL" val="1_1"/>
  <p:tag name="KSO_WM_TAG_VERSION" val="1.0"/>
  <p:tag name="KSO_WM_BEAUTIFY_FLAG" val="#wm#"/>
  <p:tag name="KSO_WM_UNIT_TYPE" val="l_i"/>
  <p:tag name="KSO_WM_UNIT_INDEX" val="1_334"/>
  <p:tag name="KSO_WM_UNIT_DIAGRAM_ISNUMVISUAL" val="0"/>
  <p:tag name="KSO_WM_UNIT_DIAGRAM_ISREFERUNIT" val="0"/>
  <p:tag name="KSO_WM_UNIT_TEXT_FILL_FORE_SCHEMECOLOR_INDEX" val="13"/>
  <p:tag name="KSO_WM_UNIT_TEXT_FILL_TYPE" val="1"/>
  <p:tag name="KSO_WM_UNIT_USESOURCEFORMAT_APPLY" val="1"/>
</p:tagLst>
</file>

<file path=ppt/tags/tag881.xml><?xml version="1.0" encoding="utf-8"?>
<p:tagLst xmlns:p="http://schemas.openxmlformats.org/presentationml/2006/main">
  <p:tag name="KSO_WM_UNIT_HIGHLIGHT" val="0"/>
  <p:tag name="KSO_WM_UNIT_COMPATIBLE" val="0"/>
  <p:tag name="KSO_WM_DIAGRAM_GROUP_CODE" val="l1-1"/>
  <p:tag name="KSO_WM_UNIT_ID" val="diagram20187731_2*l_i*1_337"/>
  <p:tag name="KSO_WM_TEMPLATE_CATEGORY" val="diagram"/>
  <p:tag name="KSO_WM_TEMPLATE_INDEX" val="20187731"/>
  <p:tag name="KSO_WM_UNIT_LAYERLEVEL" val="1_1"/>
  <p:tag name="KSO_WM_TAG_VERSION" val="1.0"/>
  <p:tag name="KSO_WM_BEAUTIFY_FLAG" val="#wm#"/>
  <p:tag name="KSO_WM_UNIT_TYPE" val="l_i"/>
  <p:tag name="KSO_WM_UNIT_INDEX" val="1_337"/>
  <p:tag name="KSO_WM_UNIT_DIAGRAM_ISNUMVISUAL" val="0"/>
  <p:tag name="KSO_WM_UNIT_DIAGRAM_ISREFERUNIT" val="0"/>
  <p:tag name="KSO_WM_UNIT_TEXT_FILL_FORE_SCHEMECOLOR_INDEX" val="13"/>
  <p:tag name="KSO_WM_UNIT_TEXT_FILL_TYPE" val="1"/>
  <p:tag name="KSO_WM_UNIT_USESOURCEFORMAT_APPLY" val="1"/>
</p:tagLst>
</file>

<file path=ppt/tags/tag882.xml><?xml version="1.0" encoding="utf-8"?>
<p:tagLst xmlns:p="http://schemas.openxmlformats.org/presentationml/2006/main">
  <p:tag name="KSO_WM_UNIT_HIGHLIGHT" val="0"/>
  <p:tag name="KSO_WM_UNIT_COMPATIBLE" val="0"/>
  <p:tag name="KSO_WM_DIAGRAM_GROUP_CODE" val="l1-1"/>
  <p:tag name="KSO_WM_UNIT_ID" val="diagram20187731_2*l_i*1_338"/>
  <p:tag name="KSO_WM_TEMPLATE_CATEGORY" val="diagram"/>
  <p:tag name="KSO_WM_TEMPLATE_INDEX" val="20187731"/>
  <p:tag name="KSO_WM_UNIT_LAYERLEVEL" val="1_1"/>
  <p:tag name="KSO_WM_TAG_VERSION" val="1.0"/>
  <p:tag name="KSO_WM_BEAUTIFY_FLAG" val="#wm#"/>
  <p:tag name="KSO_WM_UNIT_TYPE" val="l_i"/>
  <p:tag name="KSO_WM_UNIT_INDEX" val="1_338"/>
  <p:tag name="KSO_WM_UNIT_DIAGRAM_ISNUMVISUAL" val="0"/>
  <p:tag name="KSO_WM_UNIT_DIAGRAM_ISREFERUNIT" val="0"/>
  <p:tag name="KSO_WM_UNIT_TEXT_FILL_FORE_SCHEMECOLOR_INDEX" val="13"/>
  <p:tag name="KSO_WM_UNIT_TEXT_FILL_TYPE" val="1"/>
  <p:tag name="KSO_WM_UNIT_USESOURCEFORMAT_APPLY" val="1"/>
</p:tagLst>
</file>

<file path=ppt/tags/tag883.xml><?xml version="1.0" encoding="utf-8"?>
<p:tagLst xmlns:p="http://schemas.openxmlformats.org/presentationml/2006/main">
  <p:tag name="KSO_WM_UNIT_HIGHLIGHT" val="0"/>
  <p:tag name="KSO_WM_UNIT_COMPATIBLE" val="0"/>
  <p:tag name="KSO_WM_DIAGRAM_GROUP_CODE" val="l1-1"/>
  <p:tag name="KSO_WM_UNIT_ID" val="diagram20187731_2*l_i*1_339"/>
  <p:tag name="KSO_WM_TEMPLATE_CATEGORY" val="diagram"/>
  <p:tag name="KSO_WM_TEMPLATE_INDEX" val="20187731"/>
  <p:tag name="KSO_WM_UNIT_LAYERLEVEL" val="1_1"/>
  <p:tag name="KSO_WM_TAG_VERSION" val="1.0"/>
  <p:tag name="KSO_WM_BEAUTIFY_FLAG" val="#wm#"/>
  <p:tag name="KSO_WM_UNIT_TYPE" val="l_i"/>
  <p:tag name="KSO_WM_UNIT_INDEX" val="1_339"/>
  <p:tag name="KSO_WM_UNIT_DIAGRAM_ISNUMVISUAL" val="0"/>
  <p:tag name="KSO_WM_UNIT_DIAGRAM_ISREFERUNIT" val="0"/>
  <p:tag name="KSO_WM_UNIT_TEXT_FILL_FORE_SCHEMECOLOR_INDEX" val="13"/>
  <p:tag name="KSO_WM_UNIT_TEXT_FILL_TYPE" val="1"/>
  <p:tag name="KSO_WM_UNIT_USESOURCEFORMAT_APPLY" val="1"/>
</p:tagLst>
</file>

<file path=ppt/tags/tag884.xml><?xml version="1.0" encoding="utf-8"?>
<p:tagLst xmlns:p="http://schemas.openxmlformats.org/presentationml/2006/main">
  <p:tag name="KSO_WM_UNIT_HIGHLIGHT" val="0"/>
  <p:tag name="KSO_WM_UNIT_COMPATIBLE" val="0"/>
  <p:tag name="KSO_WM_DIAGRAM_GROUP_CODE" val="l1-1"/>
  <p:tag name="KSO_WM_UNIT_ID" val="diagram20187731_2*l_i*1_340"/>
  <p:tag name="KSO_WM_TEMPLATE_CATEGORY" val="diagram"/>
  <p:tag name="KSO_WM_TEMPLATE_INDEX" val="20187731"/>
  <p:tag name="KSO_WM_UNIT_LAYERLEVEL" val="1_1"/>
  <p:tag name="KSO_WM_TAG_VERSION" val="1.0"/>
  <p:tag name="KSO_WM_BEAUTIFY_FLAG" val="#wm#"/>
  <p:tag name="KSO_WM_UNIT_TYPE" val="l_i"/>
  <p:tag name="KSO_WM_UNIT_INDEX" val="1_340"/>
  <p:tag name="KSO_WM_UNIT_DIAGRAM_ISNUMVISUAL" val="0"/>
  <p:tag name="KSO_WM_UNIT_DIAGRAM_ISREFERUNIT" val="0"/>
  <p:tag name="KSO_WM_UNIT_TEXT_FILL_FORE_SCHEMECOLOR_INDEX" val="13"/>
  <p:tag name="KSO_WM_UNIT_TEXT_FILL_TYPE" val="1"/>
  <p:tag name="KSO_WM_UNIT_USESOURCEFORMAT_APPLY" val="1"/>
</p:tagLst>
</file>

<file path=ppt/tags/tag885.xml><?xml version="1.0" encoding="utf-8"?>
<p:tagLst xmlns:p="http://schemas.openxmlformats.org/presentationml/2006/main">
  <p:tag name="KSO_WM_UNIT_HIGHLIGHT" val="0"/>
  <p:tag name="KSO_WM_UNIT_COMPATIBLE" val="0"/>
  <p:tag name="KSO_WM_DIAGRAM_GROUP_CODE" val="l1-1"/>
  <p:tag name="KSO_WM_UNIT_ID" val="diagram20187731_2*l_i*1_341"/>
  <p:tag name="KSO_WM_TEMPLATE_CATEGORY" val="diagram"/>
  <p:tag name="KSO_WM_TEMPLATE_INDEX" val="20187731"/>
  <p:tag name="KSO_WM_UNIT_LAYERLEVEL" val="1_1"/>
  <p:tag name="KSO_WM_TAG_VERSION" val="1.0"/>
  <p:tag name="KSO_WM_BEAUTIFY_FLAG" val="#wm#"/>
  <p:tag name="KSO_WM_UNIT_TYPE" val="l_i"/>
  <p:tag name="KSO_WM_UNIT_INDEX" val="1_341"/>
  <p:tag name="KSO_WM_UNIT_DIAGRAM_ISNUMVISUAL" val="0"/>
  <p:tag name="KSO_WM_UNIT_DIAGRAM_ISREFERUNIT" val="0"/>
  <p:tag name="KSO_WM_UNIT_TEXT_FILL_FORE_SCHEMECOLOR_INDEX" val="13"/>
  <p:tag name="KSO_WM_UNIT_TEXT_FILL_TYPE" val="1"/>
  <p:tag name="KSO_WM_UNIT_USESOURCEFORMAT_APPLY" val="1"/>
</p:tagLst>
</file>

<file path=ppt/tags/tag886.xml><?xml version="1.0" encoding="utf-8"?>
<p:tagLst xmlns:p="http://schemas.openxmlformats.org/presentationml/2006/main">
  <p:tag name="KSO_WM_UNIT_HIGHLIGHT" val="0"/>
  <p:tag name="KSO_WM_UNIT_COMPATIBLE" val="0"/>
  <p:tag name="KSO_WM_DIAGRAM_GROUP_CODE" val="l1-1"/>
  <p:tag name="KSO_WM_UNIT_ID" val="diagram20187731_2*l_i*1_342"/>
  <p:tag name="KSO_WM_TEMPLATE_CATEGORY" val="diagram"/>
  <p:tag name="KSO_WM_TEMPLATE_INDEX" val="20187731"/>
  <p:tag name="KSO_WM_UNIT_LAYERLEVEL" val="1_1"/>
  <p:tag name="KSO_WM_TAG_VERSION" val="1.0"/>
  <p:tag name="KSO_WM_BEAUTIFY_FLAG" val="#wm#"/>
  <p:tag name="KSO_WM_UNIT_TYPE" val="l_i"/>
  <p:tag name="KSO_WM_UNIT_INDEX" val="1_342"/>
  <p:tag name="KSO_WM_UNIT_DIAGRAM_ISNUMVISUAL" val="0"/>
  <p:tag name="KSO_WM_UNIT_DIAGRAM_ISREFERUNIT" val="0"/>
  <p:tag name="KSO_WM_UNIT_TEXT_FILL_FORE_SCHEMECOLOR_INDEX" val="13"/>
  <p:tag name="KSO_WM_UNIT_TEXT_FILL_TYPE" val="1"/>
  <p:tag name="KSO_WM_UNIT_USESOURCEFORMAT_APPLY" val="1"/>
</p:tagLst>
</file>

<file path=ppt/tags/tag887.xml><?xml version="1.0" encoding="utf-8"?>
<p:tagLst xmlns:p="http://schemas.openxmlformats.org/presentationml/2006/main">
  <p:tag name="KSO_WM_UNIT_HIGHLIGHT" val="0"/>
  <p:tag name="KSO_WM_UNIT_COMPATIBLE" val="0"/>
  <p:tag name="KSO_WM_DIAGRAM_GROUP_CODE" val="l1-1"/>
  <p:tag name="KSO_WM_UNIT_ID" val="diagram20187731_2*l_i*1_343"/>
  <p:tag name="KSO_WM_TEMPLATE_CATEGORY" val="diagram"/>
  <p:tag name="KSO_WM_TEMPLATE_INDEX" val="20187731"/>
  <p:tag name="KSO_WM_UNIT_LAYERLEVEL" val="1_1"/>
  <p:tag name="KSO_WM_TAG_VERSION" val="1.0"/>
  <p:tag name="KSO_WM_BEAUTIFY_FLAG" val="#wm#"/>
  <p:tag name="KSO_WM_UNIT_TYPE" val="l_i"/>
  <p:tag name="KSO_WM_UNIT_INDEX" val="1_343"/>
  <p:tag name="KSO_WM_UNIT_DIAGRAM_ISNUMVISUAL" val="0"/>
  <p:tag name="KSO_WM_UNIT_DIAGRAM_ISREFERUNIT" val="0"/>
  <p:tag name="KSO_WM_UNIT_TEXT_FILL_FORE_SCHEMECOLOR_INDEX" val="13"/>
  <p:tag name="KSO_WM_UNIT_TEXT_FILL_TYPE" val="1"/>
  <p:tag name="KSO_WM_UNIT_USESOURCEFORMAT_APPLY" val="1"/>
</p:tagLst>
</file>

<file path=ppt/tags/tag888.xml><?xml version="1.0" encoding="utf-8"?>
<p:tagLst xmlns:p="http://schemas.openxmlformats.org/presentationml/2006/main">
  <p:tag name="KSO_WM_UNIT_HIGHLIGHT" val="0"/>
  <p:tag name="KSO_WM_UNIT_COMPATIBLE" val="0"/>
  <p:tag name="KSO_WM_DIAGRAM_GROUP_CODE" val="l1-1"/>
  <p:tag name="KSO_WM_UNIT_ID" val="diagram20187731_2*l_i*1_344"/>
  <p:tag name="KSO_WM_TEMPLATE_CATEGORY" val="diagram"/>
  <p:tag name="KSO_WM_TEMPLATE_INDEX" val="20187731"/>
  <p:tag name="KSO_WM_UNIT_LAYERLEVEL" val="1_1"/>
  <p:tag name="KSO_WM_TAG_VERSION" val="1.0"/>
  <p:tag name="KSO_WM_BEAUTIFY_FLAG" val="#wm#"/>
  <p:tag name="KSO_WM_UNIT_TYPE" val="l_i"/>
  <p:tag name="KSO_WM_UNIT_INDEX" val="1_344"/>
  <p:tag name="KSO_WM_UNIT_DIAGRAM_ISNUMVISUAL" val="0"/>
  <p:tag name="KSO_WM_UNIT_DIAGRAM_ISREFERUNIT" val="0"/>
  <p:tag name="KSO_WM_UNIT_TEXT_FILL_FORE_SCHEMECOLOR_INDEX" val="13"/>
  <p:tag name="KSO_WM_UNIT_TEXT_FILL_TYPE" val="1"/>
  <p:tag name="KSO_WM_UNIT_USESOURCEFORMAT_APPLY" val="1"/>
</p:tagLst>
</file>

<file path=ppt/tags/tag889.xml><?xml version="1.0" encoding="utf-8"?>
<p:tagLst xmlns:p="http://schemas.openxmlformats.org/presentationml/2006/main">
  <p:tag name="KSO_WM_UNIT_HIGHLIGHT" val="0"/>
  <p:tag name="KSO_WM_UNIT_COMPATIBLE" val="0"/>
  <p:tag name="KSO_WM_DIAGRAM_GROUP_CODE" val="l1-1"/>
  <p:tag name="KSO_WM_UNIT_ID" val="diagram20187731_2*l_i*1_345"/>
  <p:tag name="KSO_WM_TEMPLATE_CATEGORY" val="diagram"/>
  <p:tag name="KSO_WM_TEMPLATE_INDEX" val="20187731"/>
  <p:tag name="KSO_WM_UNIT_LAYERLEVEL" val="1_1"/>
  <p:tag name="KSO_WM_TAG_VERSION" val="1.0"/>
  <p:tag name="KSO_WM_BEAUTIFY_FLAG" val="#wm#"/>
  <p:tag name="KSO_WM_UNIT_TYPE" val="l_i"/>
  <p:tag name="KSO_WM_UNIT_INDEX" val="1_345"/>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892.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893.xml><?xml version="1.0" encoding="utf-8"?>
<p:tagLst xmlns:p="http://schemas.openxmlformats.org/presentationml/2006/main">
  <p:tag name="KSO_WM_UNIT_VALUE" val="114"/>
  <p:tag name="KSO_WM_UNIT_HIGHLIGHT" val="0"/>
  <p:tag name="KSO_WM_UNIT_COMPATIBLE" val="0"/>
  <p:tag name="KSO_WM_DIAGRAM_GROUP_CODE" val="l1-1"/>
  <p:tag name="KSO_WM_UNIT_ID" val="diagram20187731_2*l_h_f*1_1_1"/>
  <p:tag name="KSO_WM_TEMPLATE_CATEGORY" val="diagram"/>
  <p:tag name="KSO_WM_TEMPLATE_INDEX" val="2018773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YPE" val="l_h_f"/>
  <p:tag name="KSO_WM_UNIT_INDEX" val="1_1_1"/>
  <p:tag name="KSO_WM_UNIT_DIAGRAM_ISNUMVISUAL" val="0"/>
  <p:tag name="KSO_WM_UNIT_DIAGRAM_ISREFERUNIT" val="0"/>
  <p:tag name="KSO_WM_UNIT_TEXT_FILL_FORE_SCHEMECOLOR_INDEX" val="13"/>
  <p:tag name="KSO_WM_UNIT_TEXT_FILL_TYPE" val="1"/>
  <p:tag name="KSO_WM_UNIT_USESOURCEFORMAT_APPLY" val="1"/>
</p:tagLst>
</file>

<file path=ppt/tags/tag894.xml><?xml version="1.0" encoding="utf-8"?>
<p:tagLst xmlns:p="http://schemas.openxmlformats.org/presentationml/2006/main">
  <p:tag name="KSO_WM_UNIT_HIGHLIGHT" val="0"/>
  <p:tag name="KSO_WM_UNIT_COMPATIBLE" val="0"/>
  <p:tag name="KSO_WM_DIAGRAM_GROUP_CODE" val="l1-1"/>
  <p:tag name="KSO_WM_UNIT_ID" val="diagram20187731_2*l_h_i*1_1_1"/>
  <p:tag name="KSO_WM_TEMPLATE_CATEGORY" val="diagram"/>
  <p:tag name="KSO_WM_TEMPLATE_INDEX" val="20187731"/>
  <p:tag name="KSO_WM_UNIT_LAYERLEVEL" val="1_1_1"/>
  <p:tag name="KSO_WM_TAG_VERSION" val="1.0"/>
  <p:tag name="KSO_WM_BEAUTIFY_FLAG" val="#wm#"/>
  <p:tag name="KSO_WM_UNIT_TYPE" val="l_h_i"/>
  <p:tag name="KSO_WM_UNIT_INDEX" val="1_1_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895.xml><?xml version="1.0" encoding="utf-8"?>
<p:tagLst xmlns:p="http://schemas.openxmlformats.org/presentationml/2006/main">
  <p:tag name="KSO_WM_UNIT_VALUE" val="114"/>
  <p:tag name="KSO_WM_UNIT_HIGHLIGHT" val="0"/>
  <p:tag name="KSO_WM_UNIT_COMPATIBLE" val="0"/>
  <p:tag name="KSO_WM_DIAGRAM_GROUP_CODE" val="l1-1"/>
  <p:tag name="KSO_WM_UNIT_ID" val="diagram20187731_2*l_h_f*1_2_1"/>
  <p:tag name="KSO_WM_TEMPLATE_CATEGORY" val="diagram"/>
  <p:tag name="KSO_WM_TEMPLATE_INDEX" val="2018773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YPE" val="l_h_f"/>
  <p:tag name="KSO_WM_UNIT_INDEX" val="1_2_1"/>
  <p:tag name="KSO_WM_UNIT_DIAGRAM_ISNUMVISUAL" val="0"/>
  <p:tag name="KSO_WM_UNIT_DIAGRAM_ISREFERUNIT" val="0"/>
  <p:tag name="KSO_WM_UNIT_TEXT_FILL_FORE_SCHEMECOLOR_INDEX" val="13"/>
  <p:tag name="KSO_WM_UNIT_TEXT_FILL_TYPE" val="1"/>
  <p:tag name="KSO_WM_UNIT_USESOURCEFORMAT_APPLY" val="1"/>
</p:tagLst>
</file>

<file path=ppt/tags/tag896.xml><?xml version="1.0" encoding="utf-8"?>
<p:tagLst xmlns:p="http://schemas.openxmlformats.org/presentationml/2006/main">
  <p:tag name="KSO_WM_UNIT_HIGHLIGHT" val="0"/>
  <p:tag name="KSO_WM_UNIT_COMPATIBLE" val="0"/>
  <p:tag name="KSO_WM_DIAGRAM_GROUP_CODE" val="l1-1"/>
  <p:tag name="KSO_WM_UNIT_ID" val="diagram20187731_2*l_h_i*1_2_1"/>
  <p:tag name="KSO_WM_TEMPLATE_CATEGORY" val="diagram"/>
  <p:tag name="KSO_WM_TEMPLATE_INDEX" val="20187731"/>
  <p:tag name="KSO_WM_UNIT_LAYERLEVEL" val="1_1_1"/>
  <p:tag name="KSO_WM_TAG_VERSION" val="1.0"/>
  <p:tag name="KSO_WM_BEAUTIFY_FLAG" val="#wm#"/>
  <p:tag name="KSO_WM_UNIT_TYPE" val="l_h_i"/>
  <p:tag name="KSO_WM_UNIT_INDEX" val="1_2_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897.xml><?xml version="1.0" encoding="utf-8"?>
<p:tagLst xmlns:p="http://schemas.openxmlformats.org/presentationml/2006/main">
  <p:tag name="KSO_WM_UNIT_HIGHLIGHT" val="0"/>
  <p:tag name="KSO_WM_UNIT_COMPATIBLE" val="0"/>
  <p:tag name="KSO_WM_DIAGRAM_GROUP_CODE" val="l1-1"/>
  <p:tag name="KSO_WM_UNIT_ID" val="diagram20187731_2*l_i*1_276"/>
  <p:tag name="KSO_WM_TEMPLATE_CATEGORY" val="diagram"/>
  <p:tag name="KSO_WM_TEMPLATE_INDEX" val="20187731"/>
  <p:tag name="KSO_WM_UNIT_LAYERLEVEL" val="1_1"/>
  <p:tag name="KSO_WM_TAG_VERSION" val="1.0"/>
  <p:tag name="KSO_WM_BEAUTIFY_FLAG" val="#wm#"/>
  <p:tag name="KSO_WM_UNIT_TYPE" val="l_i"/>
  <p:tag name="KSO_WM_UNIT_INDEX" val="1_276"/>
  <p:tag name="KSO_WM_UNIT_DIAGRAM_ISNUMVISUAL" val="0"/>
  <p:tag name="KSO_WM_UNIT_DIAGRAM_ISREFERUNIT" val="0"/>
  <p:tag name="KSO_WM_UNIT_LINE_FORE_SCHEMECOLOR_INDEX" val="14"/>
  <p:tag name="KSO_WM_UNIT_LINE_FILL_TYPE" val="2"/>
  <p:tag name="KSO_WM_UNIT_USESOURCEFORMAT_APPLY" val="1"/>
</p:tagLst>
</file>

<file path=ppt/tags/tag89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899.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00.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086_2*l_h_f*1_1_1"/>
  <p:tag name="KSO_WM_TEMPLATE_CATEGORY" val="diagram"/>
  <p:tag name="KSO_WM_TEMPLATE_INDEX" val="202030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901.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086_2*l_h_f*1_3_1"/>
  <p:tag name="KSO_WM_TEMPLATE_CATEGORY" val="diagram"/>
  <p:tag name="KSO_WM_TEMPLATE_INDEX" val="202030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3086_2*l_h_i*1_3_4"/>
  <p:tag name="KSO_WM_TEMPLATE_CATEGORY" val="diagram"/>
  <p:tag name="KSO_WM_TEMPLATE_INDEX" val="2020308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086_2*l_h_i*1_3_1"/>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086_2*l_h_i*1_1_1"/>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086_2*l_h_i*1_1_2"/>
  <p:tag name="KSO_WM_TEMPLATE_CATEGORY" val="diagram"/>
  <p:tag name="KSO_WM_TEMPLATE_INDEX" val="2020308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086_2*l_h_i*1_3_2"/>
  <p:tag name="KSO_WM_TEMPLATE_CATEGORY" val="diagram"/>
  <p:tag name="KSO_WM_TEMPLATE_INDEX" val="2020308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3086_2*l_h_i*1_3_3"/>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3086_2*l_h_i*1_1_3"/>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0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0.xml><?xml version="1.0" encoding="utf-8"?>
<p:tagLst xmlns:p="http://schemas.openxmlformats.org/presentationml/2006/main">
  <p:tag name="REFSHAPE" val="678797316"/>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912.xml><?xml version="1.0" encoding="utf-8"?>
<p:tagLst xmlns:p="http://schemas.openxmlformats.org/presentationml/2006/main">
  <p:tag name="KSO_WM_UNIT_TEXTBOXSTYLE_SHAPETYPE" val="1"/>
  <p:tag name="KSO_WM_UNIT_TEXTBOXSTYLE_ADJUSTLEFT" val="0_-32.89999"/>
  <p:tag name="KSO_WM_UNIT_TEXTBOXSTYLE_ADJUSTTOP" val="0_-16.35001"/>
  <p:tag name="KSO_WM_UNIT_TEXTBOXSTYLE_ADJUSTWIDTH" val="100_65.75"/>
  <p:tag name="KSO_WM_UNIT_TEXTBOXSTYLE_ADJUSTHEIGTH" val="100_32.75"/>
  <p:tag name="KSO_WM_UNIT_HIGHLIGHT" val="0"/>
  <p:tag name="KSO_WM_UNIT_COMPATIBLE" val="0"/>
  <p:tag name="KSO_WM_UNIT_DIAGRAM_ISNUMVISUAL" val="0"/>
  <p:tag name="KSO_WM_UNIT_DIAGRAM_ISREFERUNIT" val="0"/>
  <p:tag name="KSO_WM_UNIT_TYPE" val="i"/>
  <p:tag name="KSO_WM_UNIT_INDEX" val="1"/>
  <p:tag name="KSO_WM_UNIT_ID" val="mixed20201907_28*i*1"/>
  <p:tag name="KSO_WM_TEMPLATE_CATEGORY" val="mixed"/>
  <p:tag name="KSO_WM_TEMPLATE_INDEX" val="20201907"/>
  <p:tag name="KSO_WM_UNIT_LAYERLEVEL" val="1"/>
  <p:tag name="KSO_WM_TAG_VERSION" val="1.0"/>
  <p:tag name="KSO_WM_BEAUTIFY_FLAG" val="#wm#"/>
  <p:tag name="KSO_WM_UNIT_TEXTBOXSTYLE_GUID" val="{ce6fd8eb-fab8-4715-8f7c-f2c5e96b141e}"/>
</p:tagLst>
</file>

<file path=ppt/tags/tag913.xml><?xml version="1.0" encoding="utf-8"?>
<p:tagLst xmlns:p="http://schemas.openxmlformats.org/presentationml/2006/main">
  <p:tag name="KSO_WM_UNIT_TEXTBOXSTYLE_SHAPETYPE" val="1"/>
  <p:tag name="KSO_WM_UNIT_TEXTBOXSTYLE_ADJUSTLEFT" val="0_-47.69998"/>
  <p:tag name="KSO_WM_UNIT_TEXTBOXSTYLE_ADJUSTTOP" val="13.43481_0"/>
  <p:tag name="KSO_WM_UNIT_HIGHLIGHT" val="0"/>
  <p:tag name="KSO_WM_UNIT_COMPATIBLE" val="0"/>
  <p:tag name="KSO_WM_UNIT_DIAGRAM_ISNUMVISUAL" val="0"/>
  <p:tag name="KSO_WM_UNIT_DIAGRAM_ISREFERUNIT" val="0"/>
  <p:tag name="KSO_WM_UNIT_TYPE" val="i"/>
  <p:tag name="KSO_WM_UNIT_INDEX" val="3"/>
  <p:tag name="KSO_WM_UNIT_ID" val="mixed20201907_28*i*3"/>
  <p:tag name="KSO_WM_TEMPLATE_CATEGORY" val="mixed"/>
  <p:tag name="KSO_WM_TEMPLATE_INDEX" val="20201907"/>
  <p:tag name="KSO_WM_UNIT_LAYERLEVEL" val="1"/>
  <p:tag name="KSO_WM_TAG_VERSION" val="1.0"/>
  <p:tag name="KSO_WM_BEAUTIFY_FLAG" val="#wm#"/>
</p:tagLst>
</file>

<file path=ppt/tags/tag914.xml><?xml version="1.0" encoding="utf-8"?>
<p:tagLst xmlns:p="http://schemas.openxmlformats.org/presentationml/2006/main">
  <p:tag name="KSO_WM_UNIT_TEXTBOXSTYLE_SHAPETYPE" val="1"/>
  <p:tag name="KSO_WM_UNIT_TEXTBOXSTYLE_ADJUSTLEFT" val="0_-37.39999"/>
  <p:tag name="KSO_WM_UNIT_TEXTBOXSTYLE_ADJUSTTOP" val="18.29914_0"/>
  <p:tag name="KSO_WM_UNIT_HIGHLIGHT" val="0"/>
  <p:tag name="KSO_WM_UNIT_COMPATIBLE" val="0"/>
  <p:tag name="KSO_WM_UNIT_DIAGRAM_ISNUMVISUAL" val="0"/>
  <p:tag name="KSO_WM_UNIT_DIAGRAM_ISREFERUNIT" val="0"/>
  <p:tag name="KSO_WM_UNIT_TYPE" val="i"/>
  <p:tag name="KSO_WM_UNIT_INDEX" val="4"/>
  <p:tag name="KSO_WM_UNIT_ID" val="mixed20201907_28*i*4"/>
  <p:tag name="KSO_WM_TEMPLATE_CATEGORY" val="mixed"/>
  <p:tag name="KSO_WM_TEMPLATE_INDEX" val="20201907"/>
  <p:tag name="KSO_WM_UNIT_LAYERLEVEL" val="1"/>
  <p:tag name="KSO_WM_TAG_VERSION" val="1.0"/>
  <p:tag name="KSO_WM_BEAUTIFY_FLAG" val="#wm#"/>
</p:tagLst>
</file>

<file path=ppt/tags/tag915.xml><?xml version="1.0" encoding="utf-8"?>
<p:tagLst xmlns:p="http://schemas.openxmlformats.org/presentationml/2006/main">
  <p:tag name="KSO_WM_UNIT_NOCLEAR" val="0"/>
  <p:tag name="KSO_WM_UNIT_VALUE" val="294"/>
  <p:tag name="KSO_WM_UNIT_HIGHLIGHT" val="0"/>
  <p:tag name="KSO_WM_UNIT_COMPATIBLE" val="0"/>
  <p:tag name="KSO_WM_UNIT_DIAGRAM_ISNUMVISUAL" val="0"/>
  <p:tag name="KSO_WM_UNIT_DIAGRAM_ISREFERUNIT" val="0"/>
  <p:tag name="KSO_WM_UNIT_TYPE" val="f"/>
  <p:tag name="KSO_WM_UNIT_INDEX" val="1"/>
  <p:tag name="KSO_WM_UNIT_ID" val="diagram20200846_1*f*1"/>
  <p:tag name="KSO_WM_TEMPLATE_CATEGORY" val="diagram"/>
  <p:tag name="KSO_WM_TEMPLATE_INDEX" val="20200846"/>
  <p:tag name="KSO_WM_UNIT_LAYERLEVEL" val="1"/>
  <p:tag name="KSO_WM_TAG_VERSION" val="1.0"/>
  <p:tag name="KSO_WM_BEAUTIFY_FLAG" val="#wm#"/>
  <p:tag name="KSO_WM_UNIT_PRESET_TEXT" val="待输入描述文本，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Lst>
</file>

<file path=ppt/tags/tag916.xml><?xml version="1.0" encoding="utf-8"?>
<p:tagLst xmlns:p="http://schemas.openxmlformats.org/presentationml/2006/main">
  <p:tag name="REFSHAPE" val="678820844"/>
</p:tagLst>
</file>

<file path=ppt/tags/tag917.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918.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4*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919.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4*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0.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4*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21.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4*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922.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4*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92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4*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924.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4*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92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4*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92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4*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92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4*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928.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3_4"/>
  <p:tag name="KSO_WM_UNIT_ID" val="diagram20191580_4*m_h_i*1_3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7"/>
  <p:tag name="KSO_WM_UNIT_LINE_FILL_TYPE" val="2"/>
  <p:tag name="KSO_WM_UNIT_USESOURCEFORMAT_APPLY" val="1"/>
</p:tagLst>
</file>

<file path=ppt/tags/tag929.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3_1_1"/>
  <p:tag name="KSO_WM_UNIT_ID" val="diagram20191580_4*m_h_h_f*1_3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0.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3_1"/>
  <p:tag name="KSO_WM_UNIT_ID" val="diagram20191580_4*m_h_i*1_3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931.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3_2"/>
  <p:tag name="KSO_WM_UNIT_ID" val="diagram20191580_4*m_h_i*1_3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7"/>
  <p:tag name="KSO_WM_UNIT_LINE_FILL_TYPE" val="2"/>
  <p:tag name="KSO_WM_UNIT_USESOURCEFORMAT_APPLY" val="1"/>
</p:tagLst>
</file>

<file path=ppt/tags/tag932.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3_3"/>
  <p:tag name="KSO_WM_UNIT_ID" val="diagram20191580_4*m_h_i*1_3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93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934.xml><?xml version="1.0" encoding="utf-8"?>
<p:tagLst xmlns:p="http://schemas.openxmlformats.org/presentationml/2006/main">
  <p:tag name="KSO_WM_TAG_VERSION" val="1.0"/>
  <p:tag name="KSO_WM_BEAUTIFY_FLAG" val="#wm#"/>
  <p:tag name="KSO_WM_UNIT_TYPE" val="i"/>
  <p:tag name="KSO_WM_UNIT_ID" val="diagram160669_3*i*0"/>
  <p:tag name="KSO_WM_TEMPLATE_CATEGORY" val="diagram"/>
  <p:tag name="KSO_WM_TEMPLATE_INDEX" val="160669"/>
  <p:tag name="KSO_WM_UNIT_INDEX" val="0"/>
</p:tagLst>
</file>

<file path=ppt/tags/tag935.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1_1"/>
  <p:tag name="KSO_WM_UNIT_ID" val="diagram160669_3*l_h_f*1_1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936.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1"/>
  <p:tag name="KSO_WM_UNIT_ID" val="diagram160669_3*l_i*1_1"/>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937.xml><?xml version="1.0" encoding="utf-8"?>
<p:tagLst xmlns:p="http://schemas.openxmlformats.org/presentationml/2006/main">
  <p:tag name="KSO_WM_TAG_VERSION" val="1.0"/>
  <p:tag name="KSO_WM_BEAUTIFY_FLAG" val="#wm#"/>
  <p:tag name="KSO_WM_UNIT_TYPE" val="i"/>
  <p:tag name="KSO_WM_UNIT_ID" val="diagram160669_3*i*5"/>
  <p:tag name="KSO_WM_TEMPLATE_CATEGORY" val="diagram"/>
  <p:tag name="KSO_WM_TEMPLATE_INDEX" val="160669"/>
  <p:tag name="KSO_WM_UNIT_INDEX" val="5"/>
</p:tagLst>
</file>

<file path=ppt/tags/tag938.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2_1"/>
  <p:tag name="KSO_WM_UNIT_ID" val="diagram160669_3*l_h_f*1_2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939.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2"/>
  <p:tag name="KSO_WM_UNIT_ID" val="diagram160669_3*l_i*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0.xml><?xml version="1.0" encoding="utf-8"?>
<p:tagLst xmlns:p="http://schemas.openxmlformats.org/presentationml/2006/main">
  <p:tag name="KSO_WM_TAG_VERSION" val="1.0"/>
  <p:tag name="KSO_WM_BEAUTIFY_FLAG" val="#wm#"/>
  <p:tag name="KSO_WM_UNIT_TYPE" val="i"/>
  <p:tag name="KSO_WM_UNIT_ID" val="diagram160669_3*i*10"/>
  <p:tag name="KSO_WM_TEMPLATE_CATEGORY" val="diagram"/>
  <p:tag name="KSO_WM_TEMPLATE_INDEX" val="160669"/>
  <p:tag name="KSO_WM_UNIT_INDEX" val="10"/>
</p:tagLst>
</file>

<file path=ppt/tags/tag941.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3_1"/>
  <p:tag name="KSO_WM_UNIT_ID" val="diagram160669_3*l_h_f*1_3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942.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3"/>
  <p:tag name="KSO_WM_UNIT_ID" val="diagram160669_3*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943.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3_1"/>
  <p:tag name="KSO_WM_UNIT_ID" val="diagram160669_3*l_h_f*1_3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944.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3"/>
  <p:tag name="KSO_WM_UNIT_ID" val="diagram160669_3*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94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
  <p:tag name="KSO_WM_UNIT_FILL_FORE_SCHEMECOLOR_INDEX" val="15"/>
  <p:tag name="KSO_WM_UNIT_FILL_TYPE" val="1"/>
  <p:tag name="KSO_WM_UNIT_USESOURCEFORMAT_APPLY" val="1"/>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
  <p:tag name="KSO_WM_UNIT_FILL_FORE_SCHEMECOLOR_INDEX" val="15"/>
  <p:tag name="KSO_WM_UNIT_FILL_TYPE" val="1"/>
  <p:tag name="KSO_WM_UNIT_USESOURCEFORMAT_APPLY" val="1"/>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
  <p:tag name="KSO_WM_UNIT_FILL_FORE_SCHEMECOLOR_INDEX" val="15"/>
  <p:tag name="KSO_WM_UNIT_FILL_TYPE" val="1"/>
  <p:tag name="KSO_WM_UNIT_USESOURCEFORMAT_APPLY" val="1"/>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
  <p:tag name="KSO_WM_UNIT_FILL_FORE_SCHEMECOLOR_INDEX" val="15"/>
  <p:tag name="KSO_WM_UNIT_FILL_TYPE" val="1"/>
  <p:tag name="KSO_WM_UNIT_USESOURCEFORMAT_APPLY"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6"/>
  <p:tag name="KSO_WM_UNIT_FILL_FORE_SCHEMECOLOR_INDEX" val="15"/>
  <p:tag name="KSO_WM_UNIT_FILL_TYPE" val="1"/>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7"/>
  <p:tag name="KSO_WM_UNIT_FILL_FORE_SCHEMECOLOR_INDEX" val="15"/>
  <p:tag name="KSO_WM_UNIT_FILL_TYPE" val="1"/>
  <p:tag name="KSO_WM_UNIT_USESOURCEFORMAT_APPLY"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8"/>
  <p:tag name="KSO_WM_UNIT_FILL_FORE_SCHEMECOLOR_INDEX" val="15"/>
  <p:tag name="KSO_WM_UNIT_FILL_TYPE" val="1"/>
  <p:tag name="KSO_WM_UNIT_USESOURCEFORMAT_APPLY" val="1"/>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9"/>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0"/>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1"/>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2"/>
  <p:tag name="KSO_WM_UNIT_USESOURCEFORMAT_APPLY"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3"/>
  <p:tag name="KSO_WM_UNIT_USESOURCEFORMAT_APPLY"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4"/>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5"/>
  <p:tag name="KSO_WM_UNIT_FILL_FORE_SCHEMECOLOR_INDEX" val="15"/>
  <p:tag name="KSO_WM_UNIT_FILL_TYPE" val="1"/>
  <p:tag name="KSO_WM_UNIT_USESOURCEFORMAT_APPLY"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6"/>
  <p:tag name="KSO_WM_UNIT_USESOURCEFORMAT_APPLY" val="1"/>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7"/>
  <p:tag name="KSO_WM_UNIT_USESOURCEFORMAT_APPLY" val="1"/>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8"/>
  <p:tag name="KSO_WM_UNIT_FILL_FORE_SCHEMECOLOR_INDEX" val="15"/>
  <p:tag name="KSO_WM_UNIT_FILL_TYPE" val="1"/>
  <p:tag name="KSO_WM_UNIT_USESOURCEFORMAT_APPLY" val="1"/>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1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19"/>
  <p:tag name="KSO_WM_UNIT_FILL_FORE_SCHEMECOLOR_INDEX" val="15"/>
  <p:tag name="KSO_WM_UNIT_FILL_TYPE" val="1"/>
  <p:tag name="KSO_WM_UNIT_USESOURCEFORMAT_APPLY"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0"/>
  <p:tag name="KSO_WM_UNIT_USESOURCEFORMAT_APPLY" val="1"/>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1"/>
  <p:tag name="KSO_WM_UNIT_USESOURCEFORMAT_APPLY" val="1"/>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2"/>
  <p:tag name="KSO_WM_UNIT_FILL_FORE_SCHEMECOLOR_INDEX" val="15"/>
  <p:tag name="KSO_WM_UNIT_FILL_TYPE" val="1"/>
  <p:tag name="KSO_WM_UNIT_USESOURCEFORMAT_APPLY" val="1"/>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3"/>
  <p:tag name="KSO_WM_UNIT_FILL_FORE_SCHEMECOLOR_INDEX" val="15"/>
  <p:tag name="KSO_WM_UNIT_FILL_TYPE" val="1"/>
  <p:tag name="KSO_WM_UNIT_USESOURCEFORMAT_APPLY" val="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4"/>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5"/>
  <p:tag name="KSO_WM_UNIT_FILL_FORE_SCHEMECOLOR_INDEX" val="6"/>
  <p:tag name="KSO_WM_UNIT_FILL_TYPE" val="1"/>
  <p:tag name="KSO_WM_UNIT_USESOURCEFORMAT_APPLY"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6"/>
  <p:tag name="KSO_WM_UNIT_FILL_FORE_SCHEMECOLOR_INDEX" val="6"/>
  <p:tag name="KSO_WM_UNIT_FILL_TYPE" val="1"/>
  <p:tag name="KSO_WM_UNIT_USESOURCEFORMAT_APPLY" val="1"/>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7"/>
  <p:tag name="KSO_WM_UNIT_USESOURCEFORMAT_APPLY" val="1"/>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8"/>
  <p:tag name="KSO_WM_UNIT_USESOURCEFORMAT_APPLY" val="1"/>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2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29"/>
  <p:tag name="KSO_WM_UNIT_FILL_FORE_SCHEMECOLOR_INDEX" val="15"/>
  <p:tag name="KSO_WM_UNIT_FILL_TYPE" val="1"/>
  <p:tag name="KSO_WM_UNIT_USESOURCEFORMAT_APPLY" val="1"/>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0"/>
  <p:tag name="KSO_WM_UNIT_USESOURCEFORMAT_APPLY" val="1"/>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1"/>
  <p:tag name="KSO_WM_UNIT_USESOURCEFORMAT_APPLY" val="1"/>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2"/>
  <p:tag name="KSO_WM_UNIT_FILL_FORE_SCHEMECOLOR_INDEX" val="15"/>
  <p:tag name="KSO_WM_UNIT_FILL_TYPE" val="1"/>
  <p:tag name="KSO_WM_UNIT_USESOURCEFORMAT_APPLY" val="1"/>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3"/>
  <p:tag name="KSO_WM_UNIT_USESOURCEFORMAT_APPLY" val="1"/>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4"/>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5"/>
  <p:tag name="KSO_WM_UNIT_USESOURCEFORMAT_APPLY" val="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6"/>
  <p:tag name="KSO_WM_UNIT_USESOURCEFORMAT_APPLY" val="1"/>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7"/>
  <p:tag name="KSO_WM_UNIT_USESOURCEFORMAT_APPLY" val="1"/>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8"/>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3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39"/>
  <p:tag name="KSO_WM_UNIT_FILL_FORE_SCHEMECOLOR_INDEX" val="15"/>
  <p:tag name="KSO_WM_UNIT_FILL_TYPE" val="1"/>
  <p:tag name="KSO_WM_UNIT_USESOURCEFORMAT_APPLY"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0"/>
  <p:tag name="KSO_WM_UNIT_USESOURCEFORMAT_APPLY" val="1"/>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1"/>
  <p:tag name="KSO_WM_UNIT_USESOURCEFORMAT_APPLY" val="1"/>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2"/>
  <p:tag name="KSO_WM_UNIT_FILL_FORE_SCHEMECOLOR_INDEX" val="15"/>
  <p:tag name="KSO_WM_UNIT_FILL_TYPE" val="1"/>
  <p:tag name="KSO_WM_UNIT_USESOURCEFORMAT_APPLY" val="1"/>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3"/>
  <p:tag name="KSO_WM_UNIT_FILL_FORE_SCHEMECOLOR_INDEX" val="15"/>
  <p:tag name="KSO_WM_UNIT_FILL_TYPE" val="1"/>
  <p:tag name="KSO_WM_UNIT_USESOURCEFORMAT_APPLY" val="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4"/>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5"/>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5"/>
  <p:tag name="KSO_WM_UNIT_USESOURCEFORMAT_APPLY" val="1"/>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6"/>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6"/>
  <p:tag name="KSO_WM_UNIT_FILL_FORE_SCHEMECOLOR_INDEX" val="15"/>
  <p:tag name="KSO_WM_UNIT_FILL_TYPE" val="1"/>
  <p:tag name="KSO_WM_UNIT_USESOURCEFORMAT_APPLY" val="1"/>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7"/>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7"/>
  <p:tag name="KSO_WM_UNIT_FILL_FORE_SCHEMECOLOR_INDEX" val="15"/>
  <p:tag name="KSO_WM_UNIT_FILL_TYPE" val="1"/>
  <p:tag name="KSO_WM_UNIT_USESOURCEFORMAT_APPLY" val="1"/>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8"/>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8"/>
  <p:tag name="KSO_WM_UNIT_USESOURCEFORMAT_APPLY" val="1"/>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49"/>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49"/>
  <p:tag name="KSO_WM_UNIT_FILL_FORE_SCHEMECOLOR_INDEX" val="5"/>
  <p:tag name="KSO_WM_UNIT_FILL_TYPE" val="1"/>
  <p:tag name="KSO_WM_UNIT_USESOURCEFORMAT_APPLY" val="1"/>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0"/>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0"/>
  <p:tag name="KSO_WM_UNIT_FILL_FORE_SCHEMECOLOR_INDEX" val="5"/>
  <p:tag name="KSO_WM_UNIT_FILL_TYPE" val="1"/>
  <p:tag name="KSO_WM_UNIT_USESOURCEFORMAT_APPLY" val="1"/>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1"/>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1"/>
  <p:tag name="KSO_WM_UNIT_USESOURCEFORMAT_APPLY" val="1"/>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2"/>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2"/>
  <p:tag name="KSO_WM_UNIT_USESOURCEFORMAT_APPLY" val="1"/>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3"/>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3"/>
  <p:tag name="KSO_WM_UNIT_FILL_FORE_SCHEMECOLOR_INDEX" val="15"/>
  <p:tag name="KSO_WM_UNIT_FILL_TYPE" val="1"/>
  <p:tag name="KSO_WM_UNIT_USESOURCEFORMAT_APPLY" val="1"/>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3_1*i*54"/>
  <p:tag name="KSO_WM_TEMPLATE_CATEGORY" val="diagram"/>
  <p:tag name="KSO_WM_TEMPLATE_INDEX" val="20201453"/>
  <p:tag name="KSO_WM_UNIT_LAYERLEVEL" val="1"/>
  <p:tag name="KSO_WM_TAG_VERSION" val="1.0"/>
  <p:tag name="KSO_WM_BEAUTIFY_FLAG" val="#wm#"/>
  <p:tag name="KSO_WM_DIAGRAM_GROUP_CODE" val="l1-1"/>
  <p:tag name="KSO_WM_UNIT_TYPE" val="i"/>
  <p:tag name="KSO_WM_UNIT_INDEX" val="54"/>
  <p:tag name="KSO_WM_UNIT_USESOURCEFORMAT_APPLY" val="1"/>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15173</Words>
  <Application>WPS 演示</Application>
  <PresentationFormat>宽屏</PresentationFormat>
  <Paragraphs>630</Paragraphs>
  <Slides>66</Slides>
  <Notes>1</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66</vt:i4>
      </vt:variant>
    </vt:vector>
  </HeadingPairs>
  <TitlesOfParts>
    <vt:vector size="93" baseType="lpstr">
      <vt:lpstr>Arial</vt:lpstr>
      <vt:lpstr>宋体</vt:lpstr>
      <vt:lpstr>Wingdings</vt:lpstr>
      <vt:lpstr>微软雅黑</vt:lpstr>
      <vt:lpstr>汉仪旗黑-85S</vt:lpstr>
      <vt:lpstr>黑体</vt:lpstr>
      <vt:lpstr>叶根友毛笔行书简体-个人版</vt:lpstr>
      <vt:lpstr>方正黑体简体</vt:lpstr>
      <vt:lpstr>方正黑体简体</vt:lpstr>
      <vt:lpstr>Arial Unicode MS</vt:lpstr>
      <vt:lpstr>Wingdings</vt:lpstr>
      <vt:lpstr>BatangChe</vt:lpstr>
      <vt:lpstr>Segoe UI</vt:lpstr>
      <vt:lpstr>Wingdings 3</vt:lpstr>
      <vt:lpstr>幼圆</vt:lpstr>
      <vt:lpstr>Times New Roman</vt:lpstr>
      <vt:lpstr>楷体_GB2312</vt:lpstr>
      <vt:lpstr>Roboto</vt:lpstr>
      <vt:lpstr>Calibri</vt:lpstr>
      <vt:lpstr>WPS-Bullets</vt:lpstr>
      <vt:lpstr>Malgun Gothic</vt:lpstr>
      <vt:lpstr>等线</vt:lpstr>
      <vt:lpstr>思源黑体旧字形 Normal</vt:lpstr>
      <vt:lpstr>Arial</vt:lpstr>
      <vt:lpstr>新宋体</vt:lpstr>
      <vt:lpstr>Segoe Print</vt:lpstr>
      <vt:lpstr>Office 主题​​</vt:lpstr>
      <vt:lpstr>心</vt:lpstr>
      <vt:lpstr>PowerPoint 演示文稿</vt:lpstr>
      <vt:lpstr>大学生常见心理困惑与异常心理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61</cp:revision>
  <dcterms:created xsi:type="dcterms:W3CDTF">2019-05-28T01:30:00Z</dcterms:created>
  <dcterms:modified xsi:type="dcterms:W3CDTF">2021-11-12T09:59:19Z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5F9BC4B571674DD88CC485EC34AF16E6</vt:lpwstr>
  </property>
</Properties>
</file>