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90" r:id="rId3"/>
  </p:sldMasterIdLst>
  <p:notesMasterIdLst>
    <p:notesMasterId r:id="rId6"/>
  </p:notesMasterIdLst>
  <p:handoutMasterIdLst>
    <p:handoutMasterId r:id="rId49"/>
  </p:handoutMasterIdLst>
  <p:sldIdLst>
    <p:sldId id="269" r:id="rId4"/>
    <p:sldId id="471" r:id="rId5"/>
    <p:sldId id="329" r:id="rId7"/>
    <p:sldId id="514" r:id="rId8"/>
    <p:sldId id="335" r:id="rId9"/>
    <p:sldId id="334" r:id="rId10"/>
    <p:sldId id="336" r:id="rId11"/>
    <p:sldId id="340" r:id="rId12"/>
    <p:sldId id="379" r:id="rId13"/>
    <p:sldId id="380" r:id="rId14"/>
    <p:sldId id="381" r:id="rId15"/>
    <p:sldId id="382" r:id="rId16"/>
    <p:sldId id="385" r:id="rId17"/>
    <p:sldId id="387" r:id="rId18"/>
    <p:sldId id="388" r:id="rId19"/>
    <p:sldId id="389" r:id="rId20"/>
    <p:sldId id="390" r:id="rId21"/>
    <p:sldId id="337" r:id="rId22"/>
    <p:sldId id="391" r:id="rId23"/>
    <p:sldId id="395" r:id="rId24"/>
    <p:sldId id="396" r:id="rId25"/>
    <p:sldId id="399" r:id="rId26"/>
    <p:sldId id="392" r:id="rId27"/>
    <p:sldId id="401" r:id="rId28"/>
    <p:sldId id="404" r:id="rId29"/>
    <p:sldId id="421" r:id="rId30"/>
    <p:sldId id="422" r:id="rId31"/>
    <p:sldId id="423" r:id="rId32"/>
    <p:sldId id="426" r:id="rId33"/>
    <p:sldId id="406" r:id="rId34"/>
    <p:sldId id="407" r:id="rId35"/>
    <p:sldId id="408" r:id="rId36"/>
    <p:sldId id="409" r:id="rId37"/>
    <p:sldId id="410" r:id="rId38"/>
    <p:sldId id="411" r:id="rId39"/>
    <p:sldId id="412" r:id="rId40"/>
    <p:sldId id="413" r:id="rId41"/>
    <p:sldId id="414" r:id="rId42"/>
    <p:sldId id="416" r:id="rId43"/>
    <p:sldId id="417" r:id="rId44"/>
    <p:sldId id="419" r:id="rId45"/>
    <p:sldId id="360" r:id="rId46"/>
    <p:sldId id="420" r:id="rId47"/>
    <p:sldId id="272" r:id="rId48"/>
  </p:sldIdLst>
  <p:sldSz cx="12192000" cy="6858000"/>
  <p:notesSz cx="6858000" cy="9144000"/>
  <p:custDataLst>
    <p:tags r:id="rId5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0" name="Mia Vida Villanueva" initials="MVV" lastIdx="1" clrIdx="0"/>
  <p:cmAuthor id="7" name="1206988966@qq.com" initials="1" lastIdx="1" clrIdx="2"/>
  <p:cmAuthor id="1" name="Wangzhi gang" initials="Wg" lastIdx="1" clrIdx="0"/>
  <p:cmAuthor id="8" name="姜伟光" initials="姜" lastIdx="1" clrIdx="0"/>
  <p:cmAuthor id="3" name="lenovo" initials="l" lastIdx="6" clrIdx="2"/>
  <p:cmAuthor id="4" name="Administrator" initials="A" lastIdx="4" clrIdx="3"/>
  <p:cmAuthor id="5" name="宋洁然" initials="宋" lastIdx="2" clrIdx="1"/>
  <p:cmAuthor id="6" name="ming qiu" initials="m" lastIdx="17"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CC301"/>
    <a:srgbClr val="ECE9F0"/>
    <a:srgbClr val="FFFFFF"/>
    <a:srgbClr val="7EA96D"/>
    <a:srgbClr val="E3BE17"/>
    <a:srgbClr val="EDEBF0"/>
    <a:srgbClr val="CAB92C"/>
    <a:srgbClr val="B1B342"/>
    <a:srgbClr val="C4C815"/>
    <a:srgbClr val="F8F7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1958"/>
        <p:guide pos="3644"/>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4" Type="http://schemas.openxmlformats.org/officeDocument/2006/relationships/tags" Target="tags/tag739.xml"/><Relationship Id="rId53" Type="http://schemas.openxmlformats.org/officeDocument/2006/relationships/commentAuthors" Target="commentAuthors.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2.xml"/><Relationship Id="rId49" Type="http://schemas.openxmlformats.org/officeDocument/2006/relationships/handoutMaster" Target="handoutMasters/handoutMaster1.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image" Target="../media/image1.pn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image" Target="../media/image2.png"/><Relationship Id="rId2" Type="http://schemas.openxmlformats.org/officeDocument/2006/relationships/tags" Target="../tags/tag5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tags" Target="../tags/tag67.xml"/><Relationship Id="rId6" Type="http://schemas.openxmlformats.org/officeDocument/2006/relationships/image" Target="../media/image1.png"/><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4" Type="http://schemas.openxmlformats.org/officeDocument/2006/relationships/tags" Target="../tags/tag74.xml"/><Relationship Id="rId13" Type="http://schemas.openxmlformats.org/officeDocument/2006/relationships/tags" Target="../tags/tag73.xml"/><Relationship Id="rId12" Type="http://schemas.openxmlformats.org/officeDocument/2006/relationships/tags" Target="../tags/tag72.xml"/><Relationship Id="rId11" Type="http://schemas.openxmlformats.org/officeDocument/2006/relationships/tags" Target="../tags/tag71.xml"/><Relationship Id="rId10" Type="http://schemas.openxmlformats.org/officeDocument/2006/relationships/tags" Target="../tags/tag70.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7" Type="http://schemas.openxmlformats.org/officeDocument/2006/relationships/tags" Target="../tags/tag79.xml"/><Relationship Id="rId6" Type="http://schemas.openxmlformats.org/officeDocument/2006/relationships/image" Target="../media/image2.png"/><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86.xml"/><Relationship Id="rId8" Type="http://schemas.openxmlformats.org/officeDocument/2006/relationships/image" Target="../media/image4.png"/><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tags" Target="../tags/tag93.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0" Type="http://schemas.openxmlformats.org/officeDocument/2006/relationships/tags" Target="../tags/tag94.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image" Target="../media/image4.png"/><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0" Type="http://schemas.openxmlformats.org/officeDocument/2006/relationships/tags" Target="../tags/tag102.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09.xml"/><Relationship Id="rId8" Type="http://schemas.openxmlformats.org/officeDocument/2006/relationships/image" Target="../media/image4.png"/><Relationship Id="rId7" Type="http://schemas.openxmlformats.org/officeDocument/2006/relationships/tags" Target="../tags/tag108.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tags" Target="../tags/tag103.xml"/><Relationship Id="rId10" Type="http://schemas.openxmlformats.org/officeDocument/2006/relationships/tags" Target="../tags/tag110.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17.xml"/><Relationship Id="rId8" Type="http://schemas.openxmlformats.org/officeDocument/2006/relationships/tags" Target="../tags/tag116.xml"/><Relationship Id="rId7" Type="http://schemas.openxmlformats.org/officeDocument/2006/relationships/tags" Target="../tags/tag115.xml"/><Relationship Id="rId6" Type="http://schemas.openxmlformats.org/officeDocument/2006/relationships/tags" Target="../tags/tag114.xml"/><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image" Target="../media/image4.png"/><Relationship Id="rId2" Type="http://schemas.openxmlformats.org/officeDocument/2006/relationships/tags" Target="../tags/tag111.xml"/><Relationship Id="rId12" Type="http://schemas.openxmlformats.org/officeDocument/2006/relationships/tags" Target="../tags/tag120.xml"/><Relationship Id="rId11" Type="http://schemas.openxmlformats.org/officeDocument/2006/relationships/tags" Target="../tags/tag119.xml"/><Relationship Id="rId10" Type="http://schemas.openxmlformats.org/officeDocument/2006/relationships/tags" Target="../tags/tag118.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26.xml"/><Relationship Id="rId8" Type="http://schemas.openxmlformats.org/officeDocument/2006/relationships/tags" Target="../tags/tag125.xml"/><Relationship Id="rId7" Type="http://schemas.openxmlformats.org/officeDocument/2006/relationships/image" Target="../media/image6.png"/><Relationship Id="rId6" Type="http://schemas.openxmlformats.org/officeDocument/2006/relationships/tags" Target="../tags/tag124.xml"/><Relationship Id="rId5" Type="http://schemas.openxmlformats.org/officeDocument/2006/relationships/image" Target="../media/image5.png"/><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tags" Target="../tags/tag121.xml"/><Relationship Id="rId12" Type="http://schemas.openxmlformats.org/officeDocument/2006/relationships/tags" Target="../tags/tag129.xml"/><Relationship Id="rId11" Type="http://schemas.openxmlformats.org/officeDocument/2006/relationships/tags" Target="../tags/tag128.xml"/><Relationship Id="rId10" Type="http://schemas.openxmlformats.org/officeDocument/2006/relationships/tags" Target="../tags/tag127.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tags" Target="../tags/tag15.xml"/><Relationship Id="rId7" Type="http://schemas.openxmlformats.org/officeDocument/2006/relationships/tags" Target="../tags/tag14.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image" Target="../media/image2.png"/><Relationship Id="rId2" Type="http://schemas.openxmlformats.org/officeDocument/2006/relationships/tags" Target="../tags/tag10.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image" Target="../media/image3.png"/><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1" Type="http://schemas.openxmlformats.org/officeDocument/2006/relationships/tags" Target="../tags/tag24.xml"/><Relationship Id="rId10" Type="http://schemas.openxmlformats.org/officeDocument/2006/relationships/tags" Target="../tags/tag23.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image" Target="../media/image2.png"/><Relationship Id="rId2" Type="http://schemas.openxmlformats.org/officeDocument/2006/relationships/tags" Target="../tags/tag25.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141.xml"/><Relationship Id="rId8" Type="http://schemas.openxmlformats.org/officeDocument/2006/relationships/image" Target="../media/image7.png"/><Relationship Id="rId7" Type="http://schemas.openxmlformats.org/officeDocument/2006/relationships/tags" Target="../tags/tag140.xml"/><Relationship Id="rId6" Type="http://schemas.openxmlformats.org/officeDocument/2006/relationships/image" Target="../media/image1.png"/><Relationship Id="rId5" Type="http://schemas.openxmlformats.org/officeDocument/2006/relationships/tags" Target="../tags/tag139.xml"/><Relationship Id="rId4" Type="http://schemas.openxmlformats.org/officeDocument/2006/relationships/tags" Target="../tags/tag138.xml"/><Relationship Id="rId3" Type="http://schemas.openxmlformats.org/officeDocument/2006/relationships/tags" Target="../tags/tag137.xml"/><Relationship Id="rId23" Type="http://schemas.openxmlformats.org/officeDocument/2006/relationships/tags" Target="../tags/tag155.xml"/><Relationship Id="rId22" Type="http://schemas.openxmlformats.org/officeDocument/2006/relationships/tags" Target="../tags/tag154.xml"/><Relationship Id="rId21" Type="http://schemas.openxmlformats.org/officeDocument/2006/relationships/tags" Target="../tags/tag153.xml"/><Relationship Id="rId20" Type="http://schemas.openxmlformats.org/officeDocument/2006/relationships/tags" Target="../tags/tag152.xml"/><Relationship Id="rId2" Type="http://schemas.openxmlformats.org/officeDocument/2006/relationships/tags" Target="../tags/tag136.xml"/><Relationship Id="rId19" Type="http://schemas.openxmlformats.org/officeDocument/2006/relationships/tags" Target="../tags/tag151.xml"/><Relationship Id="rId18" Type="http://schemas.openxmlformats.org/officeDocument/2006/relationships/tags" Target="../tags/tag150.xml"/><Relationship Id="rId17" Type="http://schemas.openxmlformats.org/officeDocument/2006/relationships/tags" Target="../tags/tag149.xml"/><Relationship Id="rId16" Type="http://schemas.openxmlformats.org/officeDocument/2006/relationships/tags" Target="../tags/tag148.xml"/><Relationship Id="rId15" Type="http://schemas.openxmlformats.org/officeDocument/2006/relationships/tags" Target="../tags/tag147.xml"/><Relationship Id="rId14" Type="http://schemas.openxmlformats.org/officeDocument/2006/relationships/tags" Target="../tags/tag146.xml"/><Relationship Id="rId13" Type="http://schemas.openxmlformats.org/officeDocument/2006/relationships/tags" Target="../tags/tag145.xml"/><Relationship Id="rId12" Type="http://schemas.openxmlformats.org/officeDocument/2006/relationships/tags" Target="../tags/tag144.xml"/><Relationship Id="rId11" Type="http://schemas.openxmlformats.org/officeDocument/2006/relationships/tags" Target="../tags/tag143.xml"/><Relationship Id="rId10" Type="http://schemas.openxmlformats.org/officeDocument/2006/relationships/tags" Target="../tags/tag142.xml"/><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8" Type="http://schemas.openxmlformats.org/officeDocument/2006/relationships/tags" Target="../tags/tag161.xml"/><Relationship Id="rId7" Type="http://schemas.openxmlformats.org/officeDocument/2006/relationships/tags" Target="../tags/tag160.xml"/><Relationship Id="rId6" Type="http://schemas.openxmlformats.org/officeDocument/2006/relationships/tags" Target="../tags/tag159.xml"/><Relationship Id="rId5" Type="http://schemas.openxmlformats.org/officeDocument/2006/relationships/tags" Target="../tags/tag158.xml"/><Relationship Id="rId4" Type="http://schemas.openxmlformats.org/officeDocument/2006/relationships/tags" Target="../tags/tag157.xml"/><Relationship Id="rId3" Type="http://schemas.openxmlformats.org/officeDocument/2006/relationships/image" Target="../media/image2.png"/><Relationship Id="rId2" Type="http://schemas.openxmlformats.org/officeDocument/2006/relationships/tags" Target="../tags/tag156.xml"/><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image" Target="../media/image3.png"/><Relationship Id="rId5" Type="http://schemas.openxmlformats.org/officeDocument/2006/relationships/tags" Target="../tags/tag165.xml"/><Relationship Id="rId4" Type="http://schemas.openxmlformats.org/officeDocument/2006/relationships/tags" Target="../tags/tag164.xml"/><Relationship Id="rId3" Type="http://schemas.openxmlformats.org/officeDocument/2006/relationships/tags" Target="../tags/tag163.xml"/><Relationship Id="rId2" Type="http://schemas.openxmlformats.org/officeDocument/2006/relationships/tags" Target="../tags/tag162.xml"/><Relationship Id="rId11" Type="http://schemas.openxmlformats.org/officeDocument/2006/relationships/tags" Target="../tags/tag170.xml"/><Relationship Id="rId10" Type="http://schemas.openxmlformats.org/officeDocument/2006/relationships/tags" Target="../tags/tag169.xml"/><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177.xml"/><Relationship Id="rId8" Type="http://schemas.openxmlformats.org/officeDocument/2006/relationships/tags" Target="../tags/tag176.xml"/><Relationship Id="rId7" Type="http://schemas.openxmlformats.org/officeDocument/2006/relationships/tags" Target="../tags/tag175.xml"/><Relationship Id="rId6" Type="http://schemas.openxmlformats.org/officeDocument/2006/relationships/tags" Target="../tags/tag174.xml"/><Relationship Id="rId5" Type="http://schemas.openxmlformats.org/officeDocument/2006/relationships/tags" Target="../tags/tag173.xml"/><Relationship Id="rId4" Type="http://schemas.openxmlformats.org/officeDocument/2006/relationships/tags" Target="../tags/tag172.xml"/><Relationship Id="rId3" Type="http://schemas.openxmlformats.org/officeDocument/2006/relationships/image" Target="../media/image2.png"/><Relationship Id="rId2" Type="http://schemas.openxmlformats.org/officeDocument/2006/relationships/tags" Target="../tags/tag171.xml"/><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184.xml"/><Relationship Id="rId8" Type="http://schemas.openxmlformats.org/officeDocument/2006/relationships/tags" Target="../tags/tag183.xml"/><Relationship Id="rId7" Type="http://schemas.openxmlformats.org/officeDocument/2006/relationships/tags" Target="../tags/tag182.xml"/><Relationship Id="rId6" Type="http://schemas.openxmlformats.org/officeDocument/2006/relationships/tags" Target="../tags/tag181.xml"/><Relationship Id="rId5" Type="http://schemas.openxmlformats.org/officeDocument/2006/relationships/tags" Target="../tags/tag180.xml"/><Relationship Id="rId4" Type="http://schemas.openxmlformats.org/officeDocument/2006/relationships/tags" Target="../tags/tag179.xml"/><Relationship Id="rId3" Type="http://schemas.openxmlformats.org/officeDocument/2006/relationships/image" Target="../media/image2.png"/><Relationship Id="rId2" Type="http://schemas.openxmlformats.org/officeDocument/2006/relationships/tags" Target="../tags/tag178.xml"/><Relationship Id="rId11" Type="http://schemas.openxmlformats.org/officeDocument/2006/relationships/tags" Target="../tags/tag186.xml"/><Relationship Id="rId10" Type="http://schemas.openxmlformats.org/officeDocument/2006/relationships/tags" Target="../tags/tag185.xml"/><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6" Type="http://schemas.openxmlformats.org/officeDocument/2006/relationships/tags" Target="../tags/tag191.xml"/><Relationship Id="rId5" Type="http://schemas.openxmlformats.org/officeDocument/2006/relationships/tags" Target="../tags/tag190.xml"/><Relationship Id="rId4" Type="http://schemas.openxmlformats.org/officeDocument/2006/relationships/tags" Target="../tags/tag189.xml"/><Relationship Id="rId3" Type="http://schemas.openxmlformats.org/officeDocument/2006/relationships/tags" Target="../tags/tag188.xml"/><Relationship Id="rId2" Type="http://schemas.openxmlformats.org/officeDocument/2006/relationships/tags" Target="../tags/tag187.xml"/><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4" Type="http://schemas.openxmlformats.org/officeDocument/2006/relationships/tags" Target="../tags/tag194.xml"/><Relationship Id="rId3" Type="http://schemas.openxmlformats.org/officeDocument/2006/relationships/tags" Target="../tags/tag193.xml"/><Relationship Id="rId2" Type="http://schemas.openxmlformats.org/officeDocument/2006/relationships/tags" Target="../tags/tag192.xml"/><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9" Type="http://schemas.openxmlformats.org/officeDocument/2006/relationships/tags" Target="../tags/tag201.xml"/><Relationship Id="rId8" Type="http://schemas.openxmlformats.org/officeDocument/2006/relationships/tags" Target="../tags/tag200.xml"/><Relationship Id="rId7" Type="http://schemas.openxmlformats.org/officeDocument/2006/relationships/tags" Target="../tags/tag199.xml"/><Relationship Id="rId6" Type="http://schemas.openxmlformats.org/officeDocument/2006/relationships/tags" Target="../tags/tag198.xml"/><Relationship Id="rId5" Type="http://schemas.openxmlformats.org/officeDocument/2006/relationships/tags" Target="../tags/tag197.xml"/><Relationship Id="rId4" Type="http://schemas.openxmlformats.org/officeDocument/2006/relationships/tags" Target="../tags/tag196.xml"/><Relationship Id="rId3" Type="http://schemas.openxmlformats.org/officeDocument/2006/relationships/image" Target="../media/image2.png"/><Relationship Id="rId2" Type="http://schemas.openxmlformats.org/officeDocument/2006/relationships/tags" Target="../tags/tag195.xm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image" Target="../media/image2.png"/><Relationship Id="rId2" Type="http://schemas.openxmlformats.org/officeDocument/2006/relationships/tags" Target="../tags/tag32.xml"/><Relationship Id="rId11" Type="http://schemas.openxmlformats.org/officeDocument/2006/relationships/tags" Target="../tags/tag40.xml"/><Relationship Id="rId10" Type="http://schemas.openxmlformats.org/officeDocument/2006/relationships/tags" Target="../tags/tag39.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8" Type="http://schemas.openxmlformats.org/officeDocument/2006/relationships/tags" Target="../tags/tag207.xml"/><Relationship Id="rId7" Type="http://schemas.openxmlformats.org/officeDocument/2006/relationships/tags" Target="../tags/tag206.xml"/><Relationship Id="rId6" Type="http://schemas.openxmlformats.org/officeDocument/2006/relationships/tags" Target="../tags/tag205.xml"/><Relationship Id="rId5" Type="http://schemas.openxmlformats.org/officeDocument/2006/relationships/tags" Target="../tags/tag204.xml"/><Relationship Id="rId4" Type="http://schemas.openxmlformats.org/officeDocument/2006/relationships/tags" Target="../tags/tag203.xml"/><Relationship Id="rId3" Type="http://schemas.openxmlformats.org/officeDocument/2006/relationships/image" Target="../media/image2.png"/><Relationship Id="rId2" Type="http://schemas.openxmlformats.org/officeDocument/2006/relationships/tags" Target="../tags/tag202.xml"/><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7" Type="http://schemas.openxmlformats.org/officeDocument/2006/relationships/tags" Target="../tags/tag212.xml"/><Relationship Id="rId6" Type="http://schemas.openxmlformats.org/officeDocument/2006/relationships/tags" Target="../tags/tag211.xml"/><Relationship Id="rId5" Type="http://schemas.openxmlformats.org/officeDocument/2006/relationships/tags" Target="../tags/tag210.xml"/><Relationship Id="rId4" Type="http://schemas.openxmlformats.org/officeDocument/2006/relationships/tags" Target="../tags/tag209.xml"/><Relationship Id="rId3" Type="http://schemas.openxmlformats.org/officeDocument/2006/relationships/image" Target="../media/image2.png"/><Relationship Id="rId2" Type="http://schemas.openxmlformats.org/officeDocument/2006/relationships/tags" Target="../tags/tag208.xml"/><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9" Type="http://schemas.openxmlformats.org/officeDocument/2006/relationships/tags" Target="../tags/tag219.xml"/><Relationship Id="rId8" Type="http://schemas.openxmlformats.org/officeDocument/2006/relationships/tags" Target="../tags/tag218.xml"/><Relationship Id="rId7" Type="http://schemas.openxmlformats.org/officeDocument/2006/relationships/tags" Target="../tags/tag217.xml"/><Relationship Id="rId6" Type="http://schemas.openxmlformats.org/officeDocument/2006/relationships/image" Target="../media/image1.png"/><Relationship Id="rId5" Type="http://schemas.openxmlformats.org/officeDocument/2006/relationships/tags" Target="../tags/tag216.xml"/><Relationship Id="rId4" Type="http://schemas.openxmlformats.org/officeDocument/2006/relationships/tags" Target="../tags/tag215.xml"/><Relationship Id="rId3" Type="http://schemas.openxmlformats.org/officeDocument/2006/relationships/tags" Target="../tags/tag214.xml"/><Relationship Id="rId20" Type="http://schemas.openxmlformats.org/officeDocument/2006/relationships/tags" Target="../tags/tag230.xml"/><Relationship Id="rId2" Type="http://schemas.openxmlformats.org/officeDocument/2006/relationships/tags" Target="../tags/tag213.xml"/><Relationship Id="rId19" Type="http://schemas.openxmlformats.org/officeDocument/2006/relationships/tags" Target="../tags/tag229.xml"/><Relationship Id="rId18" Type="http://schemas.openxmlformats.org/officeDocument/2006/relationships/tags" Target="../tags/tag228.xml"/><Relationship Id="rId17" Type="http://schemas.openxmlformats.org/officeDocument/2006/relationships/tags" Target="../tags/tag227.xml"/><Relationship Id="rId16" Type="http://schemas.openxmlformats.org/officeDocument/2006/relationships/tags" Target="../tags/tag226.xml"/><Relationship Id="rId15" Type="http://schemas.openxmlformats.org/officeDocument/2006/relationships/tags" Target="../tags/tag225.xml"/><Relationship Id="rId14" Type="http://schemas.openxmlformats.org/officeDocument/2006/relationships/tags" Target="../tags/tag224.xml"/><Relationship Id="rId13" Type="http://schemas.openxmlformats.org/officeDocument/2006/relationships/tags" Target="../tags/tag223.xml"/><Relationship Id="rId12" Type="http://schemas.openxmlformats.org/officeDocument/2006/relationships/tags" Target="../tags/tag222.xml"/><Relationship Id="rId11" Type="http://schemas.openxmlformats.org/officeDocument/2006/relationships/tags" Target="../tags/tag221.xml"/><Relationship Id="rId10" Type="http://schemas.openxmlformats.org/officeDocument/2006/relationships/tags" Target="../tags/tag220.xml"/><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7" Type="http://schemas.openxmlformats.org/officeDocument/2006/relationships/tags" Target="../tags/tag235.xml"/><Relationship Id="rId6" Type="http://schemas.openxmlformats.org/officeDocument/2006/relationships/image" Target="../media/image2.png"/><Relationship Id="rId5" Type="http://schemas.openxmlformats.org/officeDocument/2006/relationships/tags" Target="../tags/tag234.xml"/><Relationship Id="rId4" Type="http://schemas.openxmlformats.org/officeDocument/2006/relationships/tags" Target="../tags/tag233.xml"/><Relationship Id="rId3" Type="http://schemas.openxmlformats.org/officeDocument/2006/relationships/tags" Target="../tags/tag232.xml"/><Relationship Id="rId2" Type="http://schemas.openxmlformats.org/officeDocument/2006/relationships/tags" Target="../tags/tag231.xml"/><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9" Type="http://schemas.openxmlformats.org/officeDocument/2006/relationships/tags" Target="../tags/tag242.xml"/><Relationship Id="rId8" Type="http://schemas.openxmlformats.org/officeDocument/2006/relationships/image" Target="../media/image4.png"/><Relationship Id="rId7" Type="http://schemas.openxmlformats.org/officeDocument/2006/relationships/tags" Target="../tags/tag241.xml"/><Relationship Id="rId6" Type="http://schemas.openxmlformats.org/officeDocument/2006/relationships/tags" Target="../tags/tag240.xml"/><Relationship Id="rId5" Type="http://schemas.openxmlformats.org/officeDocument/2006/relationships/tags" Target="../tags/tag239.xml"/><Relationship Id="rId4" Type="http://schemas.openxmlformats.org/officeDocument/2006/relationships/tags" Target="../tags/tag238.xml"/><Relationship Id="rId3" Type="http://schemas.openxmlformats.org/officeDocument/2006/relationships/tags" Target="../tags/tag237.xml"/><Relationship Id="rId2" Type="http://schemas.openxmlformats.org/officeDocument/2006/relationships/tags" Target="../tags/tag236.xml"/><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tags" Target="../tags/tag249.xml"/><Relationship Id="rId7" Type="http://schemas.openxmlformats.org/officeDocument/2006/relationships/tags" Target="../tags/tag248.xml"/><Relationship Id="rId6" Type="http://schemas.openxmlformats.org/officeDocument/2006/relationships/tags" Target="../tags/tag247.xml"/><Relationship Id="rId5" Type="http://schemas.openxmlformats.org/officeDocument/2006/relationships/tags" Target="../tags/tag246.xml"/><Relationship Id="rId4" Type="http://schemas.openxmlformats.org/officeDocument/2006/relationships/tags" Target="../tags/tag245.xml"/><Relationship Id="rId3" Type="http://schemas.openxmlformats.org/officeDocument/2006/relationships/tags" Target="../tags/tag244.xml"/><Relationship Id="rId2" Type="http://schemas.openxmlformats.org/officeDocument/2006/relationships/tags" Target="../tags/tag243.xml"/><Relationship Id="rId10" Type="http://schemas.openxmlformats.org/officeDocument/2006/relationships/tags" Target="../tags/tag250.xml"/><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9" Type="http://schemas.openxmlformats.org/officeDocument/2006/relationships/tags" Target="../tags/tag257.xml"/><Relationship Id="rId8" Type="http://schemas.openxmlformats.org/officeDocument/2006/relationships/image" Target="../media/image4.png"/><Relationship Id="rId7" Type="http://schemas.openxmlformats.org/officeDocument/2006/relationships/tags" Target="../tags/tag256.xml"/><Relationship Id="rId6" Type="http://schemas.openxmlformats.org/officeDocument/2006/relationships/tags" Target="../tags/tag255.xml"/><Relationship Id="rId5" Type="http://schemas.openxmlformats.org/officeDocument/2006/relationships/tags" Target="../tags/tag254.xml"/><Relationship Id="rId4" Type="http://schemas.openxmlformats.org/officeDocument/2006/relationships/tags" Target="../tags/tag253.xml"/><Relationship Id="rId3" Type="http://schemas.openxmlformats.org/officeDocument/2006/relationships/tags" Target="../tags/tag252.xml"/><Relationship Id="rId2" Type="http://schemas.openxmlformats.org/officeDocument/2006/relationships/tags" Target="../tags/tag251.xml"/><Relationship Id="rId10" Type="http://schemas.openxmlformats.org/officeDocument/2006/relationships/tags" Target="../tags/tag258.xml"/><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9" Type="http://schemas.openxmlformats.org/officeDocument/2006/relationships/tags" Target="../tags/tag265.xml"/><Relationship Id="rId8" Type="http://schemas.openxmlformats.org/officeDocument/2006/relationships/image" Target="../media/image4.png"/><Relationship Id="rId7" Type="http://schemas.openxmlformats.org/officeDocument/2006/relationships/tags" Target="../tags/tag264.xml"/><Relationship Id="rId6" Type="http://schemas.openxmlformats.org/officeDocument/2006/relationships/tags" Target="../tags/tag263.xml"/><Relationship Id="rId5" Type="http://schemas.openxmlformats.org/officeDocument/2006/relationships/tags" Target="../tags/tag262.xml"/><Relationship Id="rId4" Type="http://schemas.openxmlformats.org/officeDocument/2006/relationships/tags" Target="../tags/tag261.xml"/><Relationship Id="rId3" Type="http://schemas.openxmlformats.org/officeDocument/2006/relationships/tags" Target="../tags/tag260.xml"/><Relationship Id="rId2" Type="http://schemas.openxmlformats.org/officeDocument/2006/relationships/tags" Target="../tags/tag259.xml"/><Relationship Id="rId10" Type="http://schemas.openxmlformats.org/officeDocument/2006/relationships/tags" Target="../tags/tag266.xml"/><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9" Type="http://schemas.openxmlformats.org/officeDocument/2006/relationships/tags" Target="../tags/tag273.xml"/><Relationship Id="rId8" Type="http://schemas.openxmlformats.org/officeDocument/2006/relationships/tags" Target="../tags/tag272.xml"/><Relationship Id="rId7" Type="http://schemas.openxmlformats.org/officeDocument/2006/relationships/tags" Target="../tags/tag271.xml"/><Relationship Id="rId6" Type="http://schemas.openxmlformats.org/officeDocument/2006/relationships/tags" Target="../tags/tag270.xml"/><Relationship Id="rId5" Type="http://schemas.openxmlformats.org/officeDocument/2006/relationships/tags" Target="../tags/tag269.xml"/><Relationship Id="rId4" Type="http://schemas.openxmlformats.org/officeDocument/2006/relationships/tags" Target="../tags/tag268.xml"/><Relationship Id="rId3" Type="http://schemas.openxmlformats.org/officeDocument/2006/relationships/image" Target="../media/image4.png"/><Relationship Id="rId2" Type="http://schemas.openxmlformats.org/officeDocument/2006/relationships/tags" Target="../tags/tag267.xml"/><Relationship Id="rId12" Type="http://schemas.openxmlformats.org/officeDocument/2006/relationships/tags" Target="../tags/tag276.xml"/><Relationship Id="rId11" Type="http://schemas.openxmlformats.org/officeDocument/2006/relationships/tags" Target="../tags/tag275.xml"/><Relationship Id="rId10" Type="http://schemas.openxmlformats.org/officeDocument/2006/relationships/tags" Target="../tags/tag274.xml"/><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9" Type="http://schemas.openxmlformats.org/officeDocument/2006/relationships/tags" Target="../tags/tag282.xml"/><Relationship Id="rId8" Type="http://schemas.openxmlformats.org/officeDocument/2006/relationships/tags" Target="../tags/tag281.xml"/><Relationship Id="rId7" Type="http://schemas.openxmlformats.org/officeDocument/2006/relationships/image" Target="../media/image6.png"/><Relationship Id="rId6" Type="http://schemas.openxmlformats.org/officeDocument/2006/relationships/tags" Target="../tags/tag280.xml"/><Relationship Id="rId5" Type="http://schemas.openxmlformats.org/officeDocument/2006/relationships/image" Target="../media/image5.png"/><Relationship Id="rId4" Type="http://schemas.openxmlformats.org/officeDocument/2006/relationships/tags" Target="../tags/tag279.xml"/><Relationship Id="rId3" Type="http://schemas.openxmlformats.org/officeDocument/2006/relationships/tags" Target="../tags/tag278.xml"/><Relationship Id="rId2" Type="http://schemas.openxmlformats.org/officeDocument/2006/relationships/tags" Target="../tags/tag277.xml"/><Relationship Id="rId12" Type="http://schemas.openxmlformats.org/officeDocument/2006/relationships/tags" Target="../tags/tag285.xml"/><Relationship Id="rId11" Type="http://schemas.openxmlformats.org/officeDocument/2006/relationships/tags" Target="../tags/tag284.xml"/><Relationship Id="rId10" Type="http://schemas.openxmlformats.org/officeDocument/2006/relationships/tags" Target="../tags/tag283.xm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tags" Target="../tags/tag4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51.xml"/><Relationship Id="rId8" Type="http://schemas.openxmlformats.org/officeDocument/2006/relationships/tags" Target="../tags/tag50.xml"/><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image" Target="../media/image2.png"/><Relationship Id="rId2" Type="http://schemas.openxmlformats.org/officeDocument/2006/relationships/tags" Target="../tags/tag45.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image" Target="../media/image2.png"/><Relationship Id="rId2" Type="http://schemas.openxmlformats.org/officeDocument/2006/relationships/tags" Target="../tags/tag5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57480" y="173355"/>
            <a:ext cx="11877040" cy="6510655"/>
            <a:chOff x="157480" y="173990"/>
            <a:chExt cx="11877040" cy="6510655"/>
          </a:xfrm>
        </p:grpSpPr>
        <p:sp>
          <p:nvSpPr>
            <p:cNvPr id="8" name="矩形 7"/>
            <p:cNvSpPr/>
            <p:nvPr userDrawn="1">
              <p:custDataLst>
                <p:tags r:id="rId3"/>
              </p:custDataLst>
            </p:nvPr>
          </p:nvSpPr>
          <p:spPr>
            <a:xfrm>
              <a:off x="157480" y="173990"/>
              <a:ext cx="11877040" cy="651065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userDrawn="1">
              <p:custDataLst>
                <p:tags r:id="rId4"/>
              </p:custDataLst>
            </p:nvPr>
          </p:nvSpPr>
          <p:spPr>
            <a:xfrm>
              <a:off x="1132840" y="1768792"/>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摄图网_401051194"/>
            <p:cNvPicPr>
              <a:picLocks noChangeAspect="1"/>
            </p:cNvPicPr>
            <p:nvPr userDrawn="1">
              <p:custDataLst>
                <p:tags r:id="rId5"/>
              </p:custDataLst>
            </p:nvPr>
          </p:nvPicPr>
          <p:blipFill>
            <a:blip r:embed="rId6"/>
            <a:srcRect/>
            <a:stretch>
              <a:fillRect/>
            </a:stretch>
          </p:blipFill>
          <p:spPr>
            <a:xfrm>
              <a:off x="849630" y="1353185"/>
              <a:ext cx="4086225" cy="4150995"/>
            </a:xfrm>
            <a:prstGeom prst="rect">
              <a:avLst/>
            </a:prstGeom>
          </p:spPr>
        </p:pic>
      </p:grpSp>
      <p:grpSp>
        <p:nvGrpSpPr>
          <p:cNvPr id="33" name="组合 32"/>
          <p:cNvGrpSpPr/>
          <p:nvPr userDrawn="1">
            <p:custDataLst>
              <p:tags r:id="rId7"/>
            </p:custDataLst>
          </p:nvPr>
        </p:nvGrpSpPr>
        <p:grpSpPr>
          <a:xfrm>
            <a:off x="6524625" y="4403016"/>
            <a:ext cx="3360285" cy="537201"/>
            <a:chOff x="14709" y="7553"/>
            <a:chExt cx="3628" cy="580"/>
          </a:xfrm>
          <a:solidFill>
            <a:schemeClr val="accent1"/>
          </a:solidFill>
        </p:grpSpPr>
        <p:sp>
          <p:nvSpPr>
            <p:cNvPr id="34" name="Freeform 131"/>
            <p:cNvSpPr>
              <a:spLocks noEditPoints="1"/>
            </p:cNvSpPr>
            <p:nvPr>
              <p:custDataLst>
                <p:tags r:id="rId8"/>
              </p:custDataLst>
            </p:nvPr>
          </p:nvSpPr>
          <p:spPr bwMode="auto">
            <a:xfrm>
              <a:off x="14709" y="7553"/>
              <a:ext cx="526" cy="529"/>
            </a:xfrm>
            <a:custGeom>
              <a:avLst/>
              <a:gdLst>
                <a:gd name="T0" fmla="*/ 0 w 144"/>
                <a:gd name="T1" fmla="*/ 72 h 144"/>
                <a:gd name="T2" fmla="*/ 65 w 144"/>
                <a:gd name="T3" fmla="*/ 144 h 144"/>
                <a:gd name="T4" fmla="*/ 65 w 144"/>
                <a:gd name="T5" fmla="*/ 104 h 144"/>
                <a:gd name="T6" fmla="*/ 60 w 144"/>
                <a:gd name="T7" fmla="*/ 99 h 144"/>
                <a:gd name="T8" fmla="*/ 60 w 144"/>
                <a:gd name="T9" fmla="*/ 90 h 144"/>
                <a:gd name="T10" fmla="*/ 33 w 144"/>
                <a:gd name="T11" fmla="*/ 103 h 144"/>
                <a:gd name="T12" fmla="*/ 25 w 144"/>
                <a:gd name="T13" fmla="*/ 91 h 144"/>
                <a:gd name="T14" fmla="*/ 73 w 144"/>
                <a:gd name="T15" fmla="*/ 51 h 144"/>
                <a:gd name="T16" fmla="*/ 89 w 144"/>
                <a:gd name="T17" fmla="*/ 76 h 144"/>
                <a:gd name="T18" fmla="*/ 79 w 144"/>
                <a:gd name="T19" fmla="*/ 81 h 144"/>
                <a:gd name="T20" fmla="*/ 79 w 144"/>
                <a:gd name="T21" fmla="*/ 99 h 144"/>
                <a:gd name="T22" fmla="*/ 75 w 144"/>
                <a:gd name="T23" fmla="*/ 104 h 144"/>
                <a:gd name="T24" fmla="*/ 75 w 144"/>
                <a:gd name="T25" fmla="*/ 144 h 144"/>
                <a:gd name="T26" fmla="*/ 144 w 144"/>
                <a:gd name="T27" fmla="*/ 72 h 144"/>
                <a:gd name="T28" fmla="*/ 72 w 144"/>
                <a:gd name="T29" fmla="*/ 0 h 144"/>
                <a:gd name="T30" fmla="*/ 0 w 144"/>
                <a:gd name="T31" fmla="*/ 72 h 144"/>
                <a:gd name="T32" fmla="*/ 79 w 144"/>
                <a:gd name="T33" fmla="*/ 46 h 144"/>
                <a:gd name="T34" fmla="*/ 87 w 144"/>
                <a:gd name="T35" fmla="*/ 36 h 144"/>
                <a:gd name="T36" fmla="*/ 114 w 144"/>
                <a:gd name="T37" fmla="*/ 42 h 144"/>
                <a:gd name="T38" fmla="*/ 109 w 144"/>
                <a:gd name="T39" fmla="*/ 69 h 144"/>
                <a:gd name="T40" fmla="*/ 96 w 144"/>
                <a:gd name="T41" fmla="*/ 73 h 144"/>
                <a:gd name="T42" fmla="*/ 79 w 144"/>
                <a:gd name="T43" fmla="*/ 4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0" y="72"/>
                  </a:moveTo>
                  <a:cubicBezTo>
                    <a:pt x="0" y="109"/>
                    <a:pt x="29" y="140"/>
                    <a:pt x="65" y="144"/>
                  </a:cubicBezTo>
                  <a:cubicBezTo>
                    <a:pt x="65" y="104"/>
                    <a:pt x="65" y="104"/>
                    <a:pt x="65" y="104"/>
                  </a:cubicBezTo>
                  <a:cubicBezTo>
                    <a:pt x="62" y="104"/>
                    <a:pt x="60" y="102"/>
                    <a:pt x="60" y="99"/>
                  </a:cubicBezTo>
                  <a:cubicBezTo>
                    <a:pt x="60" y="90"/>
                    <a:pt x="60" y="90"/>
                    <a:pt x="60" y="90"/>
                  </a:cubicBezTo>
                  <a:cubicBezTo>
                    <a:pt x="33" y="103"/>
                    <a:pt x="33" y="103"/>
                    <a:pt x="33" y="103"/>
                  </a:cubicBezTo>
                  <a:cubicBezTo>
                    <a:pt x="25" y="91"/>
                    <a:pt x="25" y="91"/>
                    <a:pt x="25" y="91"/>
                  </a:cubicBezTo>
                  <a:cubicBezTo>
                    <a:pt x="73" y="51"/>
                    <a:pt x="73" y="51"/>
                    <a:pt x="73" y="51"/>
                  </a:cubicBezTo>
                  <a:cubicBezTo>
                    <a:pt x="89" y="76"/>
                    <a:pt x="89" y="76"/>
                    <a:pt x="89" y="76"/>
                  </a:cubicBezTo>
                  <a:cubicBezTo>
                    <a:pt x="79" y="81"/>
                    <a:pt x="79" y="81"/>
                    <a:pt x="79" y="81"/>
                  </a:cubicBezTo>
                  <a:cubicBezTo>
                    <a:pt x="79" y="99"/>
                    <a:pt x="79" y="99"/>
                    <a:pt x="79" y="99"/>
                  </a:cubicBezTo>
                  <a:cubicBezTo>
                    <a:pt x="79" y="102"/>
                    <a:pt x="77" y="104"/>
                    <a:pt x="75" y="104"/>
                  </a:cubicBezTo>
                  <a:cubicBezTo>
                    <a:pt x="75" y="144"/>
                    <a:pt x="75" y="144"/>
                    <a:pt x="75" y="144"/>
                  </a:cubicBezTo>
                  <a:cubicBezTo>
                    <a:pt x="113" y="143"/>
                    <a:pt x="144" y="111"/>
                    <a:pt x="144" y="72"/>
                  </a:cubicBezTo>
                  <a:cubicBezTo>
                    <a:pt x="144" y="32"/>
                    <a:pt x="112" y="0"/>
                    <a:pt x="72" y="0"/>
                  </a:cubicBezTo>
                  <a:cubicBezTo>
                    <a:pt x="32" y="0"/>
                    <a:pt x="0" y="32"/>
                    <a:pt x="0" y="72"/>
                  </a:cubicBezTo>
                  <a:close/>
                  <a:moveTo>
                    <a:pt x="79" y="46"/>
                  </a:moveTo>
                  <a:cubicBezTo>
                    <a:pt x="80" y="42"/>
                    <a:pt x="83" y="38"/>
                    <a:pt x="87" y="36"/>
                  </a:cubicBezTo>
                  <a:cubicBezTo>
                    <a:pt x="96" y="30"/>
                    <a:pt x="108" y="32"/>
                    <a:pt x="114" y="42"/>
                  </a:cubicBezTo>
                  <a:cubicBezTo>
                    <a:pt x="121" y="51"/>
                    <a:pt x="118" y="63"/>
                    <a:pt x="109" y="69"/>
                  </a:cubicBezTo>
                  <a:cubicBezTo>
                    <a:pt x="105" y="72"/>
                    <a:pt x="101" y="73"/>
                    <a:pt x="96" y="73"/>
                  </a:cubicBezTo>
                  <a:lnTo>
                    <a:pt x="79" y="4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5" name="Freeform 132"/>
            <p:cNvSpPr/>
            <p:nvPr>
              <p:custDataLst>
                <p:tags r:id="rId9"/>
              </p:custDataLst>
            </p:nvPr>
          </p:nvSpPr>
          <p:spPr bwMode="auto">
            <a:xfrm>
              <a:off x="15725" y="7553"/>
              <a:ext cx="580" cy="580"/>
            </a:xfrm>
            <a:custGeom>
              <a:avLst/>
              <a:gdLst>
                <a:gd name="T0" fmla="*/ 130 w 158"/>
                <a:gd name="T1" fmla="*/ 130 h 158"/>
                <a:gd name="T2" fmla="*/ 130 w 158"/>
                <a:gd name="T3" fmla="*/ 28 h 158"/>
                <a:gd name="T4" fmla="*/ 28 w 158"/>
                <a:gd name="T5" fmla="*/ 28 h 158"/>
                <a:gd name="T6" fmla="*/ 28 w 158"/>
                <a:gd name="T7" fmla="*/ 129 h 158"/>
                <a:gd name="T8" fmla="*/ 44 w 158"/>
                <a:gd name="T9" fmla="*/ 95 h 158"/>
                <a:gd name="T10" fmla="*/ 52 w 158"/>
                <a:gd name="T11" fmla="*/ 52 h 158"/>
                <a:gd name="T12" fmla="*/ 106 w 158"/>
                <a:gd name="T13" fmla="*/ 52 h 158"/>
                <a:gd name="T14" fmla="*/ 106 w 158"/>
                <a:gd name="T15" fmla="*/ 106 h 158"/>
                <a:gd name="T16" fmla="*/ 63 w 158"/>
                <a:gd name="T17" fmla="*/ 114 h 158"/>
                <a:gd name="T18" fmla="*/ 29 w 158"/>
                <a:gd name="T19" fmla="*/ 130 h 158"/>
                <a:gd name="T20" fmla="*/ 130 w 158"/>
                <a:gd name="T2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158">
                  <a:moveTo>
                    <a:pt x="130" y="130"/>
                  </a:moveTo>
                  <a:cubicBezTo>
                    <a:pt x="158" y="102"/>
                    <a:pt x="158" y="56"/>
                    <a:pt x="130" y="28"/>
                  </a:cubicBezTo>
                  <a:cubicBezTo>
                    <a:pt x="102" y="0"/>
                    <a:pt x="56" y="0"/>
                    <a:pt x="28" y="28"/>
                  </a:cubicBezTo>
                  <a:cubicBezTo>
                    <a:pt x="0" y="56"/>
                    <a:pt x="0" y="101"/>
                    <a:pt x="28" y="129"/>
                  </a:cubicBezTo>
                  <a:cubicBezTo>
                    <a:pt x="44" y="95"/>
                    <a:pt x="44" y="95"/>
                    <a:pt x="44" y="95"/>
                  </a:cubicBezTo>
                  <a:cubicBezTo>
                    <a:pt x="37" y="81"/>
                    <a:pt x="40" y="63"/>
                    <a:pt x="52" y="52"/>
                  </a:cubicBezTo>
                  <a:cubicBezTo>
                    <a:pt x="67" y="36"/>
                    <a:pt x="91" y="36"/>
                    <a:pt x="106" y="52"/>
                  </a:cubicBezTo>
                  <a:cubicBezTo>
                    <a:pt x="122" y="67"/>
                    <a:pt x="122" y="91"/>
                    <a:pt x="106" y="106"/>
                  </a:cubicBezTo>
                  <a:cubicBezTo>
                    <a:pt x="95" y="118"/>
                    <a:pt x="77" y="121"/>
                    <a:pt x="63" y="114"/>
                  </a:cubicBezTo>
                  <a:cubicBezTo>
                    <a:pt x="29" y="130"/>
                    <a:pt x="29" y="130"/>
                    <a:pt x="29" y="130"/>
                  </a:cubicBezTo>
                  <a:cubicBezTo>
                    <a:pt x="57" y="158"/>
                    <a:pt x="102" y="158"/>
                    <a:pt x="130" y="13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6" name="Freeform 137"/>
            <p:cNvSpPr>
              <a:spLocks noEditPoints="1"/>
            </p:cNvSpPr>
            <p:nvPr>
              <p:custDataLst>
                <p:tags r:id="rId10"/>
              </p:custDataLst>
            </p:nvPr>
          </p:nvSpPr>
          <p:spPr bwMode="auto">
            <a:xfrm>
              <a:off x="16795"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4 w 144"/>
                <a:gd name="T11" fmla="*/ 107 h 144"/>
                <a:gd name="T12" fmla="*/ 79 w 144"/>
                <a:gd name="T13" fmla="*/ 119 h 144"/>
                <a:gd name="T14" fmla="*/ 72 w 144"/>
                <a:gd name="T15" fmla="*/ 120 h 144"/>
                <a:gd name="T16" fmla="*/ 65 w 144"/>
                <a:gd name="T17" fmla="*/ 119 h 144"/>
                <a:gd name="T18" fmla="*/ 30 w 144"/>
                <a:gd name="T19" fmla="*/ 107 h 144"/>
                <a:gd name="T20" fmla="*/ 30 w 144"/>
                <a:gd name="T21" fmla="*/ 37 h 144"/>
                <a:gd name="T22" fmla="*/ 114 w 144"/>
                <a:gd name="T23" fmla="*/ 37 h 144"/>
                <a:gd name="T24" fmla="*/ 114 w 144"/>
                <a:gd name="T2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7"/>
                  </a:moveTo>
                  <a:cubicBezTo>
                    <a:pt x="79" y="119"/>
                    <a:pt x="79" y="119"/>
                    <a:pt x="79" y="119"/>
                  </a:cubicBezTo>
                  <a:cubicBezTo>
                    <a:pt x="77" y="119"/>
                    <a:pt x="75" y="120"/>
                    <a:pt x="72" y="120"/>
                  </a:cubicBezTo>
                  <a:cubicBezTo>
                    <a:pt x="69" y="120"/>
                    <a:pt x="67" y="119"/>
                    <a:pt x="65" y="119"/>
                  </a:cubicBezTo>
                  <a:cubicBezTo>
                    <a:pt x="30" y="107"/>
                    <a:pt x="30" y="107"/>
                    <a:pt x="30" y="107"/>
                  </a:cubicBezTo>
                  <a:cubicBezTo>
                    <a:pt x="30" y="37"/>
                    <a:pt x="30" y="37"/>
                    <a:pt x="30" y="37"/>
                  </a:cubicBezTo>
                  <a:cubicBezTo>
                    <a:pt x="114" y="37"/>
                    <a:pt x="114" y="37"/>
                    <a:pt x="114" y="37"/>
                  </a:cubicBezTo>
                  <a:lnTo>
                    <a:pt x="114" y="10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7" name="Freeform 141"/>
            <p:cNvSpPr>
              <a:spLocks noEditPoints="1"/>
            </p:cNvSpPr>
            <p:nvPr>
              <p:custDataLst>
                <p:tags r:id="rId11"/>
              </p:custDataLst>
            </p:nvPr>
          </p:nvSpPr>
          <p:spPr bwMode="auto">
            <a:xfrm>
              <a:off x="17811"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7"/>
            </p:custDataLst>
          </p:nvPr>
        </p:nvSpPr>
        <p:spPr>
          <a:xfrm>
            <a:off x="669930" y="952508"/>
            <a:ext cx="10852237" cy="5388907"/>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6" name="组合 5"/>
          <p:cNvGrpSpPr/>
          <p:nvPr>
            <p:custDataLst>
              <p:tags r:id="rId2"/>
            </p:custDataLst>
          </p:nvPr>
        </p:nvGrpSpPr>
        <p:grpSpPr>
          <a:xfrm>
            <a:off x="157480" y="173990"/>
            <a:ext cx="11877040" cy="6510655"/>
            <a:chOff x="157480" y="173990"/>
            <a:chExt cx="11877040" cy="6510655"/>
          </a:xfrm>
        </p:grpSpPr>
        <p:sp>
          <p:nvSpPr>
            <p:cNvPr id="7" name="矩形 6"/>
            <p:cNvSpPr/>
            <p:nvPr>
              <p:custDataLst>
                <p:tags r:id="rId3"/>
              </p:custDataLst>
            </p:nvPr>
          </p:nvSpPr>
          <p:spPr>
            <a:xfrm>
              <a:off x="157480" y="173990"/>
              <a:ext cx="11877040" cy="651065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custDataLst>
                <p:tags r:id="rId4"/>
              </p:custDataLst>
            </p:nvPr>
          </p:nvSpPr>
          <p:spPr>
            <a:xfrm>
              <a:off x="1179195" y="1973580"/>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51194"/>
            <p:cNvPicPr>
              <a:picLocks noChangeAspect="1"/>
            </p:cNvPicPr>
            <p:nvPr>
              <p:custDataLst>
                <p:tags r:id="rId5"/>
              </p:custDataLst>
            </p:nvPr>
          </p:nvPicPr>
          <p:blipFill>
            <a:blip r:embed="rId6"/>
            <a:srcRect/>
            <a:stretch>
              <a:fillRect/>
            </a:stretch>
          </p:blipFill>
          <p:spPr>
            <a:xfrm>
              <a:off x="820420" y="1353185"/>
              <a:ext cx="4086225" cy="4150995"/>
            </a:xfrm>
            <a:prstGeom prst="rect">
              <a:avLst/>
            </a:prstGeom>
          </p:spPr>
        </p:pic>
      </p:grpSp>
      <p:grpSp>
        <p:nvGrpSpPr>
          <p:cNvPr id="22" name="组合 21"/>
          <p:cNvGrpSpPr/>
          <p:nvPr>
            <p:custDataLst>
              <p:tags r:id="rId7"/>
            </p:custDataLst>
          </p:nvPr>
        </p:nvGrpSpPr>
        <p:grpSpPr>
          <a:xfrm>
            <a:off x="6466205" y="4271571"/>
            <a:ext cx="3360285" cy="537201"/>
            <a:chOff x="14709" y="7553"/>
            <a:chExt cx="3628" cy="580"/>
          </a:xfrm>
          <a:solidFill>
            <a:schemeClr val="accent1"/>
          </a:solidFill>
        </p:grpSpPr>
        <p:sp>
          <p:nvSpPr>
            <p:cNvPr id="23" name="Freeform 131"/>
            <p:cNvSpPr>
              <a:spLocks noEditPoints="1"/>
            </p:cNvSpPr>
            <p:nvPr>
              <p:custDataLst>
                <p:tags r:id="rId8"/>
              </p:custDataLst>
            </p:nvPr>
          </p:nvSpPr>
          <p:spPr bwMode="auto">
            <a:xfrm>
              <a:off x="14709" y="7553"/>
              <a:ext cx="526" cy="529"/>
            </a:xfrm>
            <a:custGeom>
              <a:avLst/>
              <a:gdLst>
                <a:gd name="T0" fmla="*/ 0 w 144"/>
                <a:gd name="T1" fmla="*/ 72 h 144"/>
                <a:gd name="T2" fmla="*/ 65 w 144"/>
                <a:gd name="T3" fmla="*/ 144 h 144"/>
                <a:gd name="T4" fmla="*/ 65 w 144"/>
                <a:gd name="T5" fmla="*/ 104 h 144"/>
                <a:gd name="T6" fmla="*/ 60 w 144"/>
                <a:gd name="T7" fmla="*/ 99 h 144"/>
                <a:gd name="T8" fmla="*/ 60 w 144"/>
                <a:gd name="T9" fmla="*/ 90 h 144"/>
                <a:gd name="T10" fmla="*/ 33 w 144"/>
                <a:gd name="T11" fmla="*/ 103 h 144"/>
                <a:gd name="T12" fmla="*/ 25 w 144"/>
                <a:gd name="T13" fmla="*/ 91 h 144"/>
                <a:gd name="T14" fmla="*/ 73 w 144"/>
                <a:gd name="T15" fmla="*/ 51 h 144"/>
                <a:gd name="T16" fmla="*/ 89 w 144"/>
                <a:gd name="T17" fmla="*/ 76 h 144"/>
                <a:gd name="T18" fmla="*/ 79 w 144"/>
                <a:gd name="T19" fmla="*/ 81 h 144"/>
                <a:gd name="T20" fmla="*/ 79 w 144"/>
                <a:gd name="T21" fmla="*/ 99 h 144"/>
                <a:gd name="T22" fmla="*/ 75 w 144"/>
                <a:gd name="T23" fmla="*/ 104 h 144"/>
                <a:gd name="T24" fmla="*/ 75 w 144"/>
                <a:gd name="T25" fmla="*/ 144 h 144"/>
                <a:gd name="T26" fmla="*/ 144 w 144"/>
                <a:gd name="T27" fmla="*/ 72 h 144"/>
                <a:gd name="T28" fmla="*/ 72 w 144"/>
                <a:gd name="T29" fmla="*/ 0 h 144"/>
                <a:gd name="T30" fmla="*/ 0 w 144"/>
                <a:gd name="T31" fmla="*/ 72 h 144"/>
                <a:gd name="T32" fmla="*/ 79 w 144"/>
                <a:gd name="T33" fmla="*/ 46 h 144"/>
                <a:gd name="T34" fmla="*/ 87 w 144"/>
                <a:gd name="T35" fmla="*/ 36 h 144"/>
                <a:gd name="T36" fmla="*/ 114 w 144"/>
                <a:gd name="T37" fmla="*/ 42 h 144"/>
                <a:gd name="T38" fmla="*/ 109 w 144"/>
                <a:gd name="T39" fmla="*/ 69 h 144"/>
                <a:gd name="T40" fmla="*/ 96 w 144"/>
                <a:gd name="T41" fmla="*/ 73 h 144"/>
                <a:gd name="T42" fmla="*/ 79 w 144"/>
                <a:gd name="T43" fmla="*/ 4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0" y="72"/>
                  </a:moveTo>
                  <a:cubicBezTo>
                    <a:pt x="0" y="109"/>
                    <a:pt x="29" y="140"/>
                    <a:pt x="65" y="144"/>
                  </a:cubicBezTo>
                  <a:cubicBezTo>
                    <a:pt x="65" y="104"/>
                    <a:pt x="65" y="104"/>
                    <a:pt x="65" y="104"/>
                  </a:cubicBezTo>
                  <a:cubicBezTo>
                    <a:pt x="62" y="104"/>
                    <a:pt x="60" y="102"/>
                    <a:pt x="60" y="99"/>
                  </a:cubicBezTo>
                  <a:cubicBezTo>
                    <a:pt x="60" y="90"/>
                    <a:pt x="60" y="90"/>
                    <a:pt x="60" y="90"/>
                  </a:cubicBezTo>
                  <a:cubicBezTo>
                    <a:pt x="33" y="103"/>
                    <a:pt x="33" y="103"/>
                    <a:pt x="33" y="103"/>
                  </a:cubicBezTo>
                  <a:cubicBezTo>
                    <a:pt x="25" y="91"/>
                    <a:pt x="25" y="91"/>
                    <a:pt x="25" y="91"/>
                  </a:cubicBezTo>
                  <a:cubicBezTo>
                    <a:pt x="73" y="51"/>
                    <a:pt x="73" y="51"/>
                    <a:pt x="73" y="51"/>
                  </a:cubicBezTo>
                  <a:cubicBezTo>
                    <a:pt x="89" y="76"/>
                    <a:pt x="89" y="76"/>
                    <a:pt x="89" y="76"/>
                  </a:cubicBezTo>
                  <a:cubicBezTo>
                    <a:pt x="79" y="81"/>
                    <a:pt x="79" y="81"/>
                    <a:pt x="79" y="81"/>
                  </a:cubicBezTo>
                  <a:cubicBezTo>
                    <a:pt x="79" y="99"/>
                    <a:pt x="79" y="99"/>
                    <a:pt x="79" y="99"/>
                  </a:cubicBezTo>
                  <a:cubicBezTo>
                    <a:pt x="79" y="102"/>
                    <a:pt x="77" y="104"/>
                    <a:pt x="75" y="104"/>
                  </a:cubicBezTo>
                  <a:cubicBezTo>
                    <a:pt x="75" y="144"/>
                    <a:pt x="75" y="144"/>
                    <a:pt x="75" y="144"/>
                  </a:cubicBezTo>
                  <a:cubicBezTo>
                    <a:pt x="113" y="143"/>
                    <a:pt x="144" y="111"/>
                    <a:pt x="144" y="72"/>
                  </a:cubicBezTo>
                  <a:cubicBezTo>
                    <a:pt x="144" y="32"/>
                    <a:pt x="112" y="0"/>
                    <a:pt x="72" y="0"/>
                  </a:cubicBezTo>
                  <a:cubicBezTo>
                    <a:pt x="32" y="0"/>
                    <a:pt x="0" y="32"/>
                    <a:pt x="0" y="72"/>
                  </a:cubicBezTo>
                  <a:close/>
                  <a:moveTo>
                    <a:pt x="79" y="46"/>
                  </a:moveTo>
                  <a:cubicBezTo>
                    <a:pt x="80" y="42"/>
                    <a:pt x="83" y="38"/>
                    <a:pt x="87" y="36"/>
                  </a:cubicBezTo>
                  <a:cubicBezTo>
                    <a:pt x="96" y="30"/>
                    <a:pt x="108" y="32"/>
                    <a:pt x="114" y="42"/>
                  </a:cubicBezTo>
                  <a:cubicBezTo>
                    <a:pt x="121" y="51"/>
                    <a:pt x="118" y="63"/>
                    <a:pt x="109" y="69"/>
                  </a:cubicBezTo>
                  <a:cubicBezTo>
                    <a:pt x="105" y="72"/>
                    <a:pt x="101" y="73"/>
                    <a:pt x="96" y="73"/>
                  </a:cubicBezTo>
                  <a:lnTo>
                    <a:pt x="79" y="4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4" name="Freeform 132"/>
            <p:cNvSpPr/>
            <p:nvPr>
              <p:custDataLst>
                <p:tags r:id="rId9"/>
              </p:custDataLst>
            </p:nvPr>
          </p:nvSpPr>
          <p:spPr bwMode="auto">
            <a:xfrm>
              <a:off x="15725" y="7553"/>
              <a:ext cx="580" cy="580"/>
            </a:xfrm>
            <a:custGeom>
              <a:avLst/>
              <a:gdLst>
                <a:gd name="T0" fmla="*/ 130 w 158"/>
                <a:gd name="T1" fmla="*/ 130 h 158"/>
                <a:gd name="T2" fmla="*/ 130 w 158"/>
                <a:gd name="T3" fmla="*/ 28 h 158"/>
                <a:gd name="T4" fmla="*/ 28 w 158"/>
                <a:gd name="T5" fmla="*/ 28 h 158"/>
                <a:gd name="T6" fmla="*/ 28 w 158"/>
                <a:gd name="T7" fmla="*/ 129 h 158"/>
                <a:gd name="T8" fmla="*/ 44 w 158"/>
                <a:gd name="T9" fmla="*/ 95 h 158"/>
                <a:gd name="T10" fmla="*/ 52 w 158"/>
                <a:gd name="T11" fmla="*/ 52 h 158"/>
                <a:gd name="T12" fmla="*/ 106 w 158"/>
                <a:gd name="T13" fmla="*/ 52 h 158"/>
                <a:gd name="T14" fmla="*/ 106 w 158"/>
                <a:gd name="T15" fmla="*/ 106 h 158"/>
                <a:gd name="T16" fmla="*/ 63 w 158"/>
                <a:gd name="T17" fmla="*/ 114 h 158"/>
                <a:gd name="T18" fmla="*/ 29 w 158"/>
                <a:gd name="T19" fmla="*/ 130 h 158"/>
                <a:gd name="T20" fmla="*/ 130 w 158"/>
                <a:gd name="T2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158">
                  <a:moveTo>
                    <a:pt x="130" y="130"/>
                  </a:moveTo>
                  <a:cubicBezTo>
                    <a:pt x="158" y="102"/>
                    <a:pt x="158" y="56"/>
                    <a:pt x="130" y="28"/>
                  </a:cubicBezTo>
                  <a:cubicBezTo>
                    <a:pt x="102" y="0"/>
                    <a:pt x="56" y="0"/>
                    <a:pt x="28" y="28"/>
                  </a:cubicBezTo>
                  <a:cubicBezTo>
                    <a:pt x="0" y="56"/>
                    <a:pt x="0" y="101"/>
                    <a:pt x="28" y="129"/>
                  </a:cubicBezTo>
                  <a:cubicBezTo>
                    <a:pt x="44" y="95"/>
                    <a:pt x="44" y="95"/>
                    <a:pt x="44" y="95"/>
                  </a:cubicBezTo>
                  <a:cubicBezTo>
                    <a:pt x="37" y="81"/>
                    <a:pt x="40" y="63"/>
                    <a:pt x="52" y="52"/>
                  </a:cubicBezTo>
                  <a:cubicBezTo>
                    <a:pt x="67" y="36"/>
                    <a:pt x="91" y="36"/>
                    <a:pt x="106" y="52"/>
                  </a:cubicBezTo>
                  <a:cubicBezTo>
                    <a:pt x="122" y="67"/>
                    <a:pt x="122" y="91"/>
                    <a:pt x="106" y="106"/>
                  </a:cubicBezTo>
                  <a:cubicBezTo>
                    <a:pt x="95" y="118"/>
                    <a:pt x="77" y="121"/>
                    <a:pt x="63" y="114"/>
                  </a:cubicBezTo>
                  <a:cubicBezTo>
                    <a:pt x="29" y="130"/>
                    <a:pt x="29" y="130"/>
                    <a:pt x="29" y="130"/>
                  </a:cubicBezTo>
                  <a:cubicBezTo>
                    <a:pt x="57" y="158"/>
                    <a:pt x="102" y="158"/>
                    <a:pt x="130" y="13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5" name="Freeform 137"/>
            <p:cNvSpPr>
              <a:spLocks noEditPoints="1"/>
            </p:cNvSpPr>
            <p:nvPr>
              <p:custDataLst>
                <p:tags r:id="rId10"/>
              </p:custDataLst>
            </p:nvPr>
          </p:nvSpPr>
          <p:spPr bwMode="auto">
            <a:xfrm>
              <a:off x="16795"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4 w 144"/>
                <a:gd name="T11" fmla="*/ 107 h 144"/>
                <a:gd name="T12" fmla="*/ 79 w 144"/>
                <a:gd name="T13" fmla="*/ 119 h 144"/>
                <a:gd name="T14" fmla="*/ 72 w 144"/>
                <a:gd name="T15" fmla="*/ 120 h 144"/>
                <a:gd name="T16" fmla="*/ 65 w 144"/>
                <a:gd name="T17" fmla="*/ 119 h 144"/>
                <a:gd name="T18" fmla="*/ 30 w 144"/>
                <a:gd name="T19" fmla="*/ 107 h 144"/>
                <a:gd name="T20" fmla="*/ 30 w 144"/>
                <a:gd name="T21" fmla="*/ 37 h 144"/>
                <a:gd name="T22" fmla="*/ 114 w 144"/>
                <a:gd name="T23" fmla="*/ 37 h 144"/>
                <a:gd name="T24" fmla="*/ 114 w 144"/>
                <a:gd name="T2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7"/>
                  </a:moveTo>
                  <a:cubicBezTo>
                    <a:pt x="79" y="119"/>
                    <a:pt x="79" y="119"/>
                    <a:pt x="79" y="119"/>
                  </a:cubicBezTo>
                  <a:cubicBezTo>
                    <a:pt x="77" y="119"/>
                    <a:pt x="75" y="120"/>
                    <a:pt x="72" y="120"/>
                  </a:cubicBezTo>
                  <a:cubicBezTo>
                    <a:pt x="69" y="120"/>
                    <a:pt x="67" y="119"/>
                    <a:pt x="65" y="119"/>
                  </a:cubicBezTo>
                  <a:cubicBezTo>
                    <a:pt x="30" y="107"/>
                    <a:pt x="30" y="107"/>
                    <a:pt x="30" y="107"/>
                  </a:cubicBezTo>
                  <a:cubicBezTo>
                    <a:pt x="30" y="37"/>
                    <a:pt x="30" y="37"/>
                    <a:pt x="30" y="37"/>
                  </a:cubicBezTo>
                  <a:cubicBezTo>
                    <a:pt x="114" y="37"/>
                    <a:pt x="114" y="37"/>
                    <a:pt x="114" y="37"/>
                  </a:cubicBezTo>
                  <a:lnTo>
                    <a:pt x="114" y="10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6" name="Freeform 141"/>
            <p:cNvSpPr>
              <a:spLocks noEditPoints="1"/>
            </p:cNvSpPr>
            <p:nvPr>
              <p:custDataLst>
                <p:tags r:id="rId11"/>
              </p:custDataLst>
            </p:nvPr>
          </p:nvSpPr>
          <p:spPr bwMode="auto">
            <a:xfrm>
              <a:off x="17811"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gr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p>
            <a:endParaRPr lang="zh-CN" altLang="en-US"/>
          </a:p>
        </p:txBody>
      </p:sp>
      <p:sp>
        <p:nvSpPr>
          <p:cNvPr id="5" name="灯片编号占位符 4"/>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pic>
        <p:nvPicPr>
          <p:cNvPr id="6" name="图片 5" descr="摄图网_400275437"/>
          <p:cNvPicPr>
            <a:picLocks noChangeAspect="1"/>
          </p:cNvPicPr>
          <p:nvPr>
            <p:custDataLst>
              <p:tags r:id="rId5"/>
            </p:custDataLst>
          </p:nvPr>
        </p:nvPicPr>
        <p:blipFill>
          <a:blip r:embed="rId6"/>
          <a:stretch>
            <a:fillRect/>
          </a:stretch>
        </p:blipFill>
        <p:spPr>
          <a:xfrm>
            <a:off x="10069195" y="5568315"/>
            <a:ext cx="2207895" cy="1282065"/>
          </a:xfrm>
          <a:prstGeom prst="rect">
            <a:avLst/>
          </a:prstGeom>
        </p:spPr>
      </p:pic>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3"/>
            </p:custDataLst>
          </p:nvPr>
        </p:nvSpPr>
        <p:spPr>
          <a:xfrm>
            <a:off x="1281600" y="1249200"/>
            <a:ext cx="9626400" cy="723600"/>
          </a:xfrm>
        </p:spPr>
        <p:txBody>
          <a:bodyPr anchor="ctr">
            <a:normAutofit/>
          </a:bodyPr>
          <a:lstStyle>
            <a:lvl1pPr>
              <a:defRPr sz="3735"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4"/>
            </p:custDataLst>
          </p:nvPr>
        </p:nvSpPr>
        <p:spPr>
          <a:xfrm>
            <a:off x="1281113" y="2163600"/>
            <a:ext cx="9626600" cy="3445200"/>
          </a:xfrm>
        </p:spPr>
        <p:txBody>
          <a:bodyPr>
            <a:normAutofit/>
          </a:bodyPr>
          <a:lstStyle>
            <a:lvl1pPr>
              <a:defRPr sz="2135" baseline="0">
                <a:solidFill>
                  <a:schemeClr val="tx1">
                    <a:lumMod val="85000"/>
                    <a:lumOff val="15000"/>
                  </a:schemeClr>
                </a:solidFill>
                <a:latin typeface="Arial" panose="020B0604020202020204" pitchFamily="34" charset="0"/>
                <a:ea typeface="微软雅黑" panose="020B0503020204020204" charset="-122"/>
              </a:defRPr>
            </a:lvl1pPr>
            <a:lvl2pPr>
              <a:defRPr sz="2135" baseline="0">
                <a:solidFill>
                  <a:schemeClr val="tx1">
                    <a:lumMod val="85000"/>
                    <a:lumOff val="15000"/>
                  </a:schemeClr>
                </a:solidFill>
                <a:latin typeface="Arial" panose="020B0604020202020204" pitchFamily="34" charset="0"/>
                <a:ea typeface="微软雅黑" panose="020B0503020204020204" charset="-122"/>
              </a:defRPr>
            </a:lvl2pPr>
            <a:lvl3pPr>
              <a:defRPr sz="2135" baseline="0">
                <a:solidFill>
                  <a:schemeClr val="tx1">
                    <a:lumMod val="85000"/>
                    <a:lumOff val="15000"/>
                  </a:schemeClr>
                </a:solidFill>
                <a:latin typeface="Arial" panose="020B0604020202020204" pitchFamily="34" charset="0"/>
                <a:ea typeface="微软雅黑" panose="020B0503020204020204" charset="-122"/>
              </a:defRPr>
            </a:lvl3pPr>
            <a:lvl4pPr>
              <a:defRPr sz="2135" baseline="0">
                <a:solidFill>
                  <a:schemeClr val="tx1">
                    <a:lumMod val="85000"/>
                    <a:lumOff val="15000"/>
                  </a:schemeClr>
                </a:solidFill>
                <a:latin typeface="Arial" panose="020B0604020202020204" pitchFamily="34" charset="0"/>
                <a:ea typeface="微软雅黑" panose="020B0503020204020204" charset="-122"/>
              </a:defRPr>
            </a:lvl4pPr>
            <a:lvl5pPr>
              <a:defRPr sz="2135"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pic>
        <p:nvPicPr>
          <p:cNvPr id="6" name="图片 5" descr="摄图网_400275437"/>
          <p:cNvPicPr>
            <a:picLocks noChangeAspect="1"/>
          </p:cNvPicPr>
          <p:nvPr>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normAutofit/>
          </a:bodyPr>
          <a:lstStyle>
            <a:lvl1pP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6"/>
            </p:custDataLst>
          </p:nvPr>
        </p:nvSpPr>
        <p:spPr>
          <a:xfrm>
            <a:off x="586800" y="1764000"/>
            <a:ext cx="3956400" cy="4093200"/>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7"/>
            </p:custDataLst>
          </p:nvPr>
        </p:nvSpPr>
        <p:spPr>
          <a:xfrm>
            <a:off x="5101200" y="769939"/>
            <a:ext cx="6480000" cy="5087937"/>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10" name="图片 9" descr="摄图网_400275437"/>
          <p:cNvPicPr>
            <a:picLocks noChangeAspect="1"/>
          </p:cNvPicPr>
          <p:nvPr>
            <p:custDataLst>
              <p:tags r:id="rId8"/>
            </p:custDataLst>
          </p:nvPr>
        </p:nvPicPr>
        <p:blipFill>
          <a:blip r:embed="rId9"/>
          <a:stretch>
            <a:fillRect/>
          </a:stretch>
        </p:blipFill>
        <p:spPr>
          <a:xfrm>
            <a:off x="-106680" y="5687060"/>
            <a:ext cx="2030730" cy="1179195"/>
          </a:xfrm>
          <a:prstGeom prst="rect">
            <a:avLst/>
          </a:prstGeom>
        </p:spPr>
      </p:pic>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7" name="文本占位符 6"/>
          <p:cNvSpPr>
            <a:spLocks noGrp="1"/>
          </p:cNvSpPr>
          <p:nvPr>
            <p:ph type="body" sz="quarter" idx="13"/>
            <p:custDataLst>
              <p:tags r:id="rId6"/>
            </p:custDataLst>
          </p:nvPr>
        </p:nvSpPr>
        <p:spPr>
          <a:xfrm>
            <a:off x="612000" y="1659600"/>
            <a:ext cx="10975975" cy="828000"/>
          </a:xfrm>
        </p:spPr>
        <p:txBody>
          <a:bodyPr>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pic>
        <p:nvPicPr>
          <p:cNvPr id="6" name="图片 5" descr="摄图网_400275437"/>
          <p:cNvPicPr>
            <a:picLocks noChangeAspect="1"/>
          </p:cNvPicPr>
          <p:nvPr>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7" name="内容占位符 6"/>
          <p:cNvSpPr>
            <a:spLocks noGrp="1"/>
          </p:cNvSpPr>
          <p:nvPr>
            <p:ph sz="quarter" idx="13"/>
            <p:custDataLst>
              <p:tags r:id="rId6"/>
            </p:custDataLst>
          </p:nvPr>
        </p:nvSpPr>
        <p:spPr>
          <a:xfrm>
            <a:off x="604837" y="1681200"/>
            <a:ext cx="10990800" cy="3211200"/>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6" name="图片 5" descr="摄图网_400275437"/>
          <p:cNvPicPr>
            <a:picLocks noChangeAspect="1"/>
          </p:cNvPicPr>
          <p:nvPr>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
        <p:nvSpPr>
          <p:cNvPr id="9" name="文本占位符 8"/>
          <p:cNvSpPr>
            <a:spLocks noGrp="1"/>
          </p:cNvSpPr>
          <p:nvPr>
            <p:ph type="body" sz="quarter" idx="14"/>
            <p:custDataLst>
              <p:tags r:id="rId10"/>
            </p:custDataLst>
          </p:nvPr>
        </p:nvSpPr>
        <p:spPr>
          <a:xfrm>
            <a:off x="594000" y="5180400"/>
            <a:ext cx="11001600" cy="1011600"/>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6" name="图片 5" descr="摄图网_400275437"/>
          <p:cNvPicPr>
            <a:picLocks noChangeAspect="1"/>
          </p:cNvPicPr>
          <p:nvPr>
            <p:custDataLst>
              <p:tags r:id="rId2"/>
            </p:custDataLst>
          </p:nvPr>
        </p:nvPicPr>
        <p:blipFill>
          <a:blip r:embed="rId3"/>
          <a:stretch>
            <a:fillRect/>
          </a:stretch>
        </p:blipFill>
        <p:spPr>
          <a:xfrm>
            <a:off x="-180975" y="5681345"/>
            <a:ext cx="2030730" cy="1179195"/>
          </a:xfrm>
          <a:prstGeom prst="rect">
            <a:avLst/>
          </a:prstGeom>
        </p:spPr>
      </p:pic>
      <p:sp>
        <p:nvSpPr>
          <p:cNvPr id="10" name="矩形 9"/>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5"/>
            </p:custDataLst>
          </p:nvPr>
        </p:nvSpPr>
        <p:spPr>
          <a:xfrm>
            <a:off x="579600" y="237600"/>
            <a:ext cx="11037600" cy="445135"/>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7" name="内容占位符 6"/>
          <p:cNvSpPr>
            <a:spLocks noGrp="1"/>
          </p:cNvSpPr>
          <p:nvPr>
            <p:ph sz="quarter" idx="13"/>
            <p:custDataLst>
              <p:tags r:id="rId7"/>
            </p:custDataLst>
          </p:nvPr>
        </p:nvSpPr>
        <p:spPr>
          <a:xfrm>
            <a:off x="579600" y="1663200"/>
            <a:ext cx="5342400" cy="2112645"/>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112645"/>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135" y="4817110"/>
            <a:ext cx="5342255" cy="1113155"/>
          </a:xfrm>
        </p:spPr>
        <p:txBody>
          <a:bodyPr>
            <a:normAutofit/>
          </a:bodyPr>
          <a:lstStyle>
            <a:lvl1pPr>
              <a:defRPr baseline="0">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480" y="4813300"/>
            <a:ext cx="5367655" cy="1113155"/>
          </a:xfrm>
        </p:spPr>
        <p:txBody>
          <a:bodyPr>
            <a:normAutofit/>
          </a:bodyPr>
          <a:lstStyle>
            <a:lvl1pPr>
              <a:defRPr baseline="0">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9" name="组合 8"/>
          <p:cNvGrpSpPr/>
          <p:nvPr>
            <p:custDataLst>
              <p:tags r:id="rId3"/>
            </p:custDataLst>
          </p:nvPr>
        </p:nvGrpSpPr>
        <p:grpSpPr>
          <a:xfrm>
            <a:off x="-107315" y="-70485"/>
            <a:ext cx="12405360" cy="6941820"/>
            <a:chOff x="-107315" y="-70485"/>
            <a:chExt cx="12405360" cy="6941820"/>
          </a:xfrm>
        </p:grpSpPr>
        <p:pic>
          <p:nvPicPr>
            <p:cNvPr id="6" name="图片 5" descr="摄图网_400275437"/>
            <p:cNvPicPr>
              <a:picLocks noChangeAspect="1"/>
            </p:cNvPicPr>
            <p:nvPr userDrawn="1">
              <p:custDataLst>
                <p:tags r:id="rId4"/>
              </p:custDataLst>
            </p:nvPr>
          </p:nvPicPr>
          <p:blipFill>
            <a:blip r:embed="rId5"/>
            <a:stretch>
              <a:fillRect/>
            </a:stretch>
          </p:blipFill>
          <p:spPr>
            <a:xfrm>
              <a:off x="9770110" y="5403215"/>
              <a:ext cx="2527935" cy="1468120"/>
            </a:xfrm>
            <a:prstGeom prst="rect">
              <a:avLst/>
            </a:prstGeom>
          </p:spPr>
        </p:pic>
        <p:pic>
          <p:nvPicPr>
            <p:cNvPr id="8" name="图片 7" descr="摄图网_401051194"/>
            <p:cNvPicPr>
              <a:picLocks noChangeAspect="1"/>
            </p:cNvPicPr>
            <p:nvPr userDrawn="1">
              <p:custDataLst>
                <p:tags r:id="rId6"/>
              </p:custDataLst>
            </p:nvPr>
          </p:nvPicPr>
          <p:blipFill>
            <a:blip r:embed="rId7"/>
            <a:srcRect/>
            <a:stretch>
              <a:fillRect/>
            </a:stretch>
          </p:blipFill>
          <p:spPr>
            <a:xfrm>
              <a:off x="-107315" y="-70485"/>
              <a:ext cx="2453005" cy="2493645"/>
            </a:xfrm>
            <a:prstGeom prst="rect">
              <a:avLst/>
            </a:prstGeom>
          </p:spPr>
        </p:pic>
      </p:grpSp>
      <p:sp>
        <p:nvSpPr>
          <p:cNvPr id="2" name="标题 1"/>
          <p:cNvSpPr>
            <a:spLocks noGrp="1"/>
          </p:cNvSpPr>
          <p:nvPr>
            <p:ph type="title" hasCustomPrompt="1"/>
            <p:custDataLst>
              <p:tags r:id="rId8"/>
            </p:custDataLst>
          </p:nvPr>
        </p:nvSpPr>
        <p:spPr>
          <a:xfrm>
            <a:off x="1522800" y="1339200"/>
            <a:ext cx="9144000" cy="2386800"/>
          </a:xfrm>
        </p:spPr>
        <p:txBody>
          <a:bodyPr anchor="b">
            <a:normAutofit/>
          </a:bodyPr>
          <a:lstStyle>
            <a:lvl1pPr algn="ctr">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4" name="页脚占位符 3"/>
          <p:cNvSpPr>
            <a:spLocks noGrp="1"/>
          </p:cNvSpPr>
          <p:nvPr>
            <p:ph type="ftr" sz="quarter" idx="11"/>
            <p:custDataLst>
              <p:tags r:id="rId9"/>
            </p:custDataLst>
          </p:nvPr>
        </p:nvSpPr>
        <p:spPr/>
        <p:txBody>
          <a:bodyPr/>
          <a:lstStyle/>
          <a:p>
            <a:endParaRPr lang="zh-CN" altLang="en-US" dirty="0"/>
          </a:p>
        </p:txBody>
      </p:sp>
      <p:sp>
        <p:nvSpPr>
          <p:cNvPr id="7" name="文本占位符 6"/>
          <p:cNvSpPr>
            <a:spLocks noGrp="1"/>
          </p:cNvSpPr>
          <p:nvPr>
            <p:ph type="body" sz="quarter" idx="13"/>
            <p:custDataLst>
              <p:tags r:id="rId10"/>
            </p:custDataLst>
          </p:nvPr>
        </p:nvSpPr>
        <p:spPr>
          <a:xfrm>
            <a:off x="1522413" y="3862800"/>
            <a:ext cx="9144000" cy="1656000"/>
          </a:xfrm>
        </p:spPr>
        <p:txBody>
          <a:bodyPr>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3" name="日期占位符 2"/>
          <p:cNvSpPr>
            <a:spLocks noGrp="1"/>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5"/>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7" name="组合 6"/>
          <p:cNvGrpSpPr/>
          <p:nvPr>
            <p:custDataLst>
              <p:tags r:id="rId2"/>
            </p:custDataLst>
          </p:nvPr>
        </p:nvGrpSpPr>
        <p:grpSpPr>
          <a:xfrm>
            <a:off x="157480" y="173990"/>
            <a:ext cx="11877040" cy="6510655"/>
            <a:chOff x="157480" y="173990"/>
            <a:chExt cx="11877040" cy="6510655"/>
          </a:xfrm>
        </p:grpSpPr>
        <p:sp>
          <p:nvSpPr>
            <p:cNvPr id="8" name="矩形 7"/>
            <p:cNvSpPr/>
            <p:nvPr>
              <p:custDataLst>
                <p:tags r:id="rId3"/>
              </p:custDataLst>
            </p:nvPr>
          </p:nvSpPr>
          <p:spPr>
            <a:xfrm>
              <a:off x="157480" y="173990"/>
              <a:ext cx="11877040" cy="6510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custDataLst>
                <p:tags r:id="rId4"/>
              </p:custDataLst>
            </p:nvPr>
          </p:nvSpPr>
          <p:spPr>
            <a:xfrm>
              <a:off x="7762240" y="2079625"/>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摄图网_401051194"/>
            <p:cNvPicPr>
              <a:picLocks noChangeAspect="1"/>
            </p:cNvPicPr>
            <p:nvPr>
              <p:custDataLst>
                <p:tags r:id="rId5"/>
              </p:custDataLst>
            </p:nvPr>
          </p:nvPicPr>
          <p:blipFill>
            <a:blip r:embed="rId6"/>
            <a:srcRect/>
            <a:stretch>
              <a:fillRect/>
            </a:stretch>
          </p:blipFill>
          <p:spPr>
            <a:xfrm>
              <a:off x="7260590" y="1307465"/>
              <a:ext cx="4353560" cy="4422775"/>
            </a:xfrm>
            <a:prstGeom prst="rect">
              <a:avLst/>
            </a:prstGeom>
          </p:spPr>
        </p:pic>
      </p:grpSp>
      <p:sp>
        <p:nvSpPr>
          <p:cNvPr id="4" name="日期占位符 3"/>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a:lstStyle/>
          <a:p>
            <a:endParaRPr lang="zh-CN" altLang="en-US"/>
          </a:p>
        </p:txBody>
      </p:sp>
      <p:sp>
        <p:nvSpPr>
          <p:cNvPr id="6" name="灯片编号占位符 5"/>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10"/>
            </p:custDataLst>
          </p:nvPr>
        </p:nvSpPr>
        <p:spPr>
          <a:xfrm>
            <a:off x="879747" y="2826631"/>
            <a:ext cx="6417946" cy="933198"/>
          </a:xfrm>
        </p:spPr>
        <p:txBody>
          <a:bodyPr lIns="90000" tIns="46800" rIns="90000" bIns="0" anchor="b" anchorCtr="0">
            <a:normAutofit/>
          </a:bodyPr>
          <a:lstStyle>
            <a:lvl1pPr>
              <a:defRPr sz="5400" u="none" strike="noStrike" kern="1200" cap="none" spc="30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11"/>
            </p:custDataLst>
          </p:nvPr>
        </p:nvSpPr>
        <p:spPr>
          <a:xfrm>
            <a:off x="879742" y="3871211"/>
            <a:ext cx="6417946" cy="1077985"/>
          </a:xfrm>
        </p:spPr>
        <p:txBody>
          <a:bodyPr lIns="90000" tIns="0" rIns="90000" bIns="46800">
            <a:normAutofit/>
          </a:bodyPr>
          <a:lstStyle>
            <a:lvl1pPr marL="0" indent="0" eaLnBrk="1" fontAlgn="auto" latinLnBrk="0" hangingPunct="1">
              <a:buNone/>
              <a:defRPr kumimoji="0" lang="zh-CN" altLang="en-US" sz="18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5"/>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6"/>
            </p:custDataLst>
          </p:nvPr>
        </p:nvSpPr>
        <p:spPr>
          <a:xfrm>
            <a:off x="6238877" y="952508"/>
            <a:ext cx="5283242" cy="5388907"/>
          </a:xfrm>
        </p:spPr>
        <p:txBody>
          <a:bodyPr>
            <a:noAutofit/>
          </a:bodyPr>
          <a:lstStyle>
            <a:lvl1pPr>
              <a:defRPr sz="1600">
                <a:latin typeface="微软雅黑" panose="020B0503020204020204" charset="-122"/>
                <a:ea typeface="微软雅黑" panose="020B0503020204020204" charset="-122"/>
              </a:defRPr>
            </a:lvl1pPr>
            <a:lvl2pPr>
              <a:defRPr sz="1600">
                <a:latin typeface="微软雅黑" panose="020B0503020204020204" charset="-122"/>
                <a:ea typeface="微软雅黑" panose="020B0503020204020204" charset="-122"/>
              </a:defRPr>
            </a:lvl2pPr>
            <a:lvl3pPr>
              <a:defRPr sz="1600">
                <a:latin typeface="微软雅黑" panose="020B0503020204020204" charset="-122"/>
                <a:ea typeface="微软雅黑" panose="020B0503020204020204" charset="-122"/>
              </a:defRPr>
            </a:lvl3pPr>
            <a:lvl4pPr>
              <a:defRPr sz="1600">
                <a:latin typeface="微软雅黑" panose="020B0503020204020204" charset="-122"/>
                <a:ea typeface="微软雅黑" panose="020B0503020204020204" charset="-122"/>
              </a:defRPr>
            </a:lvl4pPr>
            <a:lvl5pPr>
              <a:defRPr sz="1600">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p>
            <a:endParaRPr lang="zh-CN" altLang="en-US"/>
          </a:p>
        </p:txBody>
      </p:sp>
      <p:sp>
        <p:nvSpPr>
          <p:cNvPr id="7" name="灯片编号占位符 6"/>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标题幻灯片">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57480" y="173990"/>
            <a:ext cx="11877040" cy="6510655"/>
            <a:chOff x="157480" y="173990"/>
            <a:chExt cx="11877040" cy="6510655"/>
          </a:xfrm>
        </p:grpSpPr>
        <p:sp>
          <p:nvSpPr>
            <p:cNvPr id="8" name="矩形 7"/>
            <p:cNvSpPr/>
            <p:nvPr userDrawn="1">
              <p:custDataLst>
                <p:tags r:id="rId3"/>
              </p:custDataLst>
            </p:nvPr>
          </p:nvSpPr>
          <p:spPr>
            <a:xfrm>
              <a:off x="157480" y="173990"/>
              <a:ext cx="11877040" cy="651065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userDrawn="1">
              <p:custDataLst>
                <p:tags r:id="rId4"/>
              </p:custDataLst>
            </p:nvPr>
          </p:nvSpPr>
          <p:spPr>
            <a:xfrm>
              <a:off x="1132840" y="1768792"/>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摄图网_401051194"/>
            <p:cNvPicPr>
              <a:picLocks noChangeAspect="1"/>
            </p:cNvPicPr>
            <p:nvPr userDrawn="1">
              <p:custDataLst>
                <p:tags r:id="rId5"/>
              </p:custDataLst>
            </p:nvPr>
          </p:nvPicPr>
          <p:blipFill>
            <a:blip r:embed="rId6"/>
            <a:srcRect/>
            <a:stretch>
              <a:fillRect/>
            </a:stretch>
          </p:blipFill>
          <p:spPr>
            <a:xfrm>
              <a:off x="820420" y="1353185"/>
              <a:ext cx="4086225" cy="4150995"/>
            </a:xfrm>
            <a:prstGeom prst="rect">
              <a:avLst/>
            </a:prstGeom>
          </p:spPr>
        </p:pic>
        <p:pic>
          <p:nvPicPr>
            <p:cNvPr id="11" name="图片 10" descr="摄图网_400275437"/>
            <p:cNvPicPr>
              <a:picLocks noChangeAspect="1"/>
            </p:cNvPicPr>
            <p:nvPr userDrawn="1">
              <p:custDataLst>
                <p:tags r:id="rId7"/>
              </p:custDataLst>
            </p:nvPr>
          </p:nvPicPr>
          <p:blipFill>
            <a:blip r:embed="rId8"/>
            <a:stretch>
              <a:fillRect/>
            </a:stretch>
          </p:blipFill>
          <p:spPr>
            <a:xfrm>
              <a:off x="6504305" y="1778635"/>
              <a:ext cx="944880" cy="548640"/>
            </a:xfrm>
            <a:prstGeom prst="rect">
              <a:avLst/>
            </a:prstGeom>
          </p:spPr>
        </p:pic>
      </p:grpSp>
      <p:grpSp>
        <p:nvGrpSpPr>
          <p:cNvPr id="33" name="组合 32"/>
          <p:cNvGrpSpPr/>
          <p:nvPr userDrawn="1">
            <p:custDataLst>
              <p:tags r:id="rId9"/>
            </p:custDataLst>
          </p:nvPr>
        </p:nvGrpSpPr>
        <p:grpSpPr>
          <a:xfrm>
            <a:off x="6466205" y="4271571"/>
            <a:ext cx="3360285" cy="537201"/>
            <a:chOff x="14709" y="7553"/>
            <a:chExt cx="3628" cy="580"/>
          </a:xfrm>
          <a:solidFill>
            <a:schemeClr val="accent1"/>
          </a:solidFill>
        </p:grpSpPr>
        <p:sp>
          <p:nvSpPr>
            <p:cNvPr id="34" name="Freeform 131"/>
            <p:cNvSpPr>
              <a:spLocks noEditPoints="1"/>
            </p:cNvSpPr>
            <p:nvPr>
              <p:custDataLst>
                <p:tags r:id="rId10"/>
              </p:custDataLst>
            </p:nvPr>
          </p:nvSpPr>
          <p:spPr bwMode="auto">
            <a:xfrm>
              <a:off x="14709" y="7553"/>
              <a:ext cx="526" cy="529"/>
            </a:xfrm>
            <a:custGeom>
              <a:avLst/>
              <a:gdLst>
                <a:gd name="T0" fmla="*/ 0 w 144"/>
                <a:gd name="T1" fmla="*/ 72 h 144"/>
                <a:gd name="T2" fmla="*/ 65 w 144"/>
                <a:gd name="T3" fmla="*/ 144 h 144"/>
                <a:gd name="T4" fmla="*/ 65 w 144"/>
                <a:gd name="T5" fmla="*/ 104 h 144"/>
                <a:gd name="T6" fmla="*/ 60 w 144"/>
                <a:gd name="T7" fmla="*/ 99 h 144"/>
                <a:gd name="T8" fmla="*/ 60 w 144"/>
                <a:gd name="T9" fmla="*/ 90 h 144"/>
                <a:gd name="T10" fmla="*/ 33 w 144"/>
                <a:gd name="T11" fmla="*/ 103 h 144"/>
                <a:gd name="T12" fmla="*/ 25 w 144"/>
                <a:gd name="T13" fmla="*/ 91 h 144"/>
                <a:gd name="T14" fmla="*/ 73 w 144"/>
                <a:gd name="T15" fmla="*/ 51 h 144"/>
                <a:gd name="T16" fmla="*/ 89 w 144"/>
                <a:gd name="T17" fmla="*/ 76 h 144"/>
                <a:gd name="T18" fmla="*/ 79 w 144"/>
                <a:gd name="T19" fmla="*/ 81 h 144"/>
                <a:gd name="T20" fmla="*/ 79 w 144"/>
                <a:gd name="T21" fmla="*/ 99 h 144"/>
                <a:gd name="T22" fmla="*/ 75 w 144"/>
                <a:gd name="T23" fmla="*/ 104 h 144"/>
                <a:gd name="T24" fmla="*/ 75 w 144"/>
                <a:gd name="T25" fmla="*/ 144 h 144"/>
                <a:gd name="T26" fmla="*/ 144 w 144"/>
                <a:gd name="T27" fmla="*/ 72 h 144"/>
                <a:gd name="T28" fmla="*/ 72 w 144"/>
                <a:gd name="T29" fmla="*/ 0 h 144"/>
                <a:gd name="T30" fmla="*/ 0 w 144"/>
                <a:gd name="T31" fmla="*/ 72 h 144"/>
                <a:gd name="T32" fmla="*/ 79 w 144"/>
                <a:gd name="T33" fmla="*/ 46 h 144"/>
                <a:gd name="T34" fmla="*/ 87 w 144"/>
                <a:gd name="T35" fmla="*/ 36 h 144"/>
                <a:gd name="T36" fmla="*/ 114 w 144"/>
                <a:gd name="T37" fmla="*/ 42 h 144"/>
                <a:gd name="T38" fmla="*/ 109 w 144"/>
                <a:gd name="T39" fmla="*/ 69 h 144"/>
                <a:gd name="T40" fmla="*/ 96 w 144"/>
                <a:gd name="T41" fmla="*/ 73 h 144"/>
                <a:gd name="T42" fmla="*/ 79 w 144"/>
                <a:gd name="T43" fmla="*/ 4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0" y="72"/>
                  </a:moveTo>
                  <a:cubicBezTo>
                    <a:pt x="0" y="109"/>
                    <a:pt x="29" y="140"/>
                    <a:pt x="65" y="144"/>
                  </a:cubicBezTo>
                  <a:cubicBezTo>
                    <a:pt x="65" y="104"/>
                    <a:pt x="65" y="104"/>
                    <a:pt x="65" y="104"/>
                  </a:cubicBezTo>
                  <a:cubicBezTo>
                    <a:pt x="62" y="104"/>
                    <a:pt x="60" y="102"/>
                    <a:pt x="60" y="99"/>
                  </a:cubicBezTo>
                  <a:cubicBezTo>
                    <a:pt x="60" y="90"/>
                    <a:pt x="60" y="90"/>
                    <a:pt x="60" y="90"/>
                  </a:cubicBezTo>
                  <a:cubicBezTo>
                    <a:pt x="33" y="103"/>
                    <a:pt x="33" y="103"/>
                    <a:pt x="33" y="103"/>
                  </a:cubicBezTo>
                  <a:cubicBezTo>
                    <a:pt x="25" y="91"/>
                    <a:pt x="25" y="91"/>
                    <a:pt x="25" y="91"/>
                  </a:cubicBezTo>
                  <a:cubicBezTo>
                    <a:pt x="73" y="51"/>
                    <a:pt x="73" y="51"/>
                    <a:pt x="73" y="51"/>
                  </a:cubicBezTo>
                  <a:cubicBezTo>
                    <a:pt x="89" y="76"/>
                    <a:pt x="89" y="76"/>
                    <a:pt x="89" y="76"/>
                  </a:cubicBezTo>
                  <a:cubicBezTo>
                    <a:pt x="79" y="81"/>
                    <a:pt x="79" y="81"/>
                    <a:pt x="79" y="81"/>
                  </a:cubicBezTo>
                  <a:cubicBezTo>
                    <a:pt x="79" y="99"/>
                    <a:pt x="79" y="99"/>
                    <a:pt x="79" y="99"/>
                  </a:cubicBezTo>
                  <a:cubicBezTo>
                    <a:pt x="79" y="102"/>
                    <a:pt x="77" y="104"/>
                    <a:pt x="75" y="104"/>
                  </a:cubicBezTo>
                  <a:cubicBezTo>
                    <a:pt x="75" y="144"/>
                    <a:pt x="75" y="144"/>
                    <a:pt x="75" y="144"/>
                  </a:cubicBezTo>
                  <a:cubicBezTo>
                    <a:pt x="113" y="143"/>
                    <a:pt x="144" y="111"/>
                    <a:pt x="144" y="72"/>
                  </a:cubicBezTo>
                  <a:cubicBezTo>
                    <a:pt x="144" y="32"/>
                    <a:pt x="112" y="0"/>
                    <a:pt x="72" y="0"/>
                  </a:cubicBezTo>
                  <a:cubicBezTo>
                    <a:pt x="32" y="0"/>
                    <a:pt x="0" y="32"/>
                    <a:pt x="0" y="72"/>
                  </a:cubicBezTo>
                  <a:close/>
                  <a:moveTo>
                    <a:pt x="79" y="46"/>
                  </a:moveTo>
                  <a:cubicBezTo>
                    <a:pt x="80" y="42"/>
                    <a:pt x="83" y="38"/>
                    <a:pt x="87" y="36"/>
                  </a:cubicBezTo>
                  <a:cubicBezTo>
                    <a:pt x="96" y="30"/>
                    <a:pt x="108" y="32"/>
                    <a:pt x="114" y="42"/>
                  </a:cubicBezTo>
                  <a:cubicBezTo>
                    <a:pt x="121" y="51"/>
                    <a:pt x="118" y="63"/>
                    <a:pt x="109" y="69"/>
                  </a:cubicBezTo>
                  <a:cubicBezTo>
                    <a:pt x="105" y="72"/>
                    <a:pt x="101" y="73"/>
                    <a:pt x="96" y="73"/>
                  </a:cubicBezTo>
                  <a:lnTo>
                    <a:pt x="79" y="4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5" name="Freeform 132"/>
            <p:cNvSpPr/>
            <p:nvPr>
              <p:custDataLst>
                <p:tags r:id="rId11"/>
              </p:custDataLst>
            </p:nvPr>
          </p:nvSpPr>
          <p:spPr bwMode="auto">
            <a:xfrm>
              <a:off x="15725" y="7553"/>
              <a:ext cx="580" cy="580"/>
            </a:xfrm>
            <a:custGeom>
              <a:avLst/>
              <a:gdLst>
                <a:gd name="T0" fmla="*/ 130 w 158"/>
                <a:gd name="T1" fmla="*/ 130 h 158"/>
                <a:gd name="T2" fmla="*/ 130 w 158"/>
                <a:gd name="T3" fmla="*/ 28 h 158"/>
                <a:gd name="T4" fmla="*/ 28 w 158"/>
                <a:gd name="T5" fmla="*/ 28 h 158"/>
                <a:gd name="T6" fmla="*/ 28 w 158"/>
                <a:gd name="T7" fmla="*/ 129 h 158"/>
                <a:gd name="T8" fmla="*/ 44 w 158"/>
                <a:gd name="T9" fmla="*/ 95 h 158"/>
                <a:gd name="T10" fmla="*/ 52 w 158"/>
                <a:gd name="T11" fmla="*/ 52 h 158"/>
                <a:gd name="T12" fmla="*/ 106 w 158"/>
                <a:gd name="T13" fmla="*/ 52 h 158"/>
                <a:gd name="T14" fmla="*/ 106 w 158"/>
                <a:gd name="T15" fmla="*/ 106 h 158"/>
                <a:gd name="T16" fmla="*/ 63 w 158"/>
                <a:gd name="T17" fmla="*/ 114 h 158"/>
                <a:gd name="T18" fmla="*/ 29 w 158"/>
                <a:gd name="T19" fmla="*/ 130 h 158"/>
                <a:gd name="T20" fmla="*/ 130 w 158"/>
                <a:gd name="T2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158">
                  <a:moveTo>
                    <a:pt x="130" y="130"/>
                  </a:moveTo>
                  <a:cubicBezTo>
                    <a:pt x="158" y="102"/>
                    <a:pt x="158" y="56"/>
                    <a:pt x="130" y="28"/>
                  </a:cubicBezTo>
                  <a:cubicBezTo>
                    <a:pt x="102" y="0"/>
                    <a:pt x="56" y="0"/>
                    <a:pt x="28" y="28"/>
                  </a:cubicBezTo>
                  <a:cubicBezTo>
                    <a:pt x="0" y="56"/>
                    <a:pt x="0" y="101"/>
                    <a:pt x="28" y="129"/>
                  </a:cubicBezTo>
                  <a:cubicBezTo>
                    <a:pt x="44" y="95"/>
                    <a:pt x="44" y="95"/>
                    <a:pt x="44" y="95"/>
                  </a:cubicBezTo>
                  <a:cubicBezTo>
                    <a:pt x="37" y="81"/>
                    <a:pt x="40" y="63"/>
                    <a:pt x="52" y="52"/>
                  </a:cubicBezTo>
                  <a:cubicBezTo>
                    <a:pt x="67" y="36"/>
                    <a:pt x="91" y="36"/>
                    <a:pt x="106" y="52"/>
                  </a:cubicBezTo>
                  <a:cubicBezTo>
                    <a:pt x="122" y="67"/>
                    <a:pt x="122" y="91"/>
                    <a:pt x="106" y="106"/>
                  </a:cubicBezTo>
                  <a:cubicBezTo>
                    <a:pt x="95" y="118"/>
                    <a:pt x="77" y="121"/>
                    <a:pt x="63" y="114"/>
                  </a:cubicBezTo>
                  <a:cubicBezTo>
                    <a:pt x="29" y="130"/>
                    <a:pt x="29" y="130"/>
                    <a:pt x="29" y="130"/>
                  </a:cubicBezTo>
                  <a:cubicBezTo>
                    <a:pt x="57" y="158"/>
                    <a:pt x="102" y="158"/>
                    <a:pt x="130" y="13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6" name="Freeform 137"/>
            <p:cNvSpPr>
              <a:spLocks noEditPoints="1"/>
            </p:cNvSpPr>
            <p:nvPr>
              <p:custDataLst>
                <p:tags r:id="rId12"/>
              </p:custDataLst>
            </p:nvPr>
          </p:nvSpPr>
          <p:spPr bwMode="auto">
            <a:xfrm>
              <a:off x="16795"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4 w 144"/>
                <a:gd name="T11" fmla="*/ 107 h 144"/>
                <a:gd name="T12" fmla="*/ 79 w 144"/>
                <a:gd name="T13" fmla="*/ 119 h 144"/>
                <a:gd name="T14" fmla="*/ 72 w 144"/>
                <a:gd name="T15" fmla="*/ 120 h 144"/>
                <a:gd name="T16" fmla="*/ 65 w 144"/>
                <a:gd name="T17" fmla="*/ 119 h 144"/>
                <a:gd name="T18" fmla="*/ 30 w 144"/>
                <a:gd name="T19" fmla="*/ 107 h 144"/>
                <a:gd name="T20" fmla="*/ 30 w 144"/>
                <a:gd name="T21" fmla="*/ 37 h 144"/>
                <a:gd name="T22" fmla="*/ 114 w 144"/>
                <a:gd name="T23" fmla="*/ 37 h 144"/>
                <a:gd name="T24" fmla="*/ 114 w 144"/>
                <a:gd name="T2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7"/>
                  </a:moveTo>
                  <a:cubicBezTo>
                    <a:pt x="79" y="119"/>
                    <a:pt x="79" y="119"/>
                    <a:pt x="79" y="119"/>
                  </a:cubicBezTo>
                  <a:cubicBezTo>
                    <a:pt x="77" y="119"/>
                    <a:pt x="75" y="120"/>
                    <a:pt x="72" y="120"/>
                  </a:cubicBezTo>
                  <a:cubicBezTo>
                    <a:pt x="69" y="120"/>
                    <a:pt x="67" y="119"/>
                    <a:pt x="65" y="119"/>
                  </a:cubicBezTo>
                  <a:cubicBezTo>
                    <a:pt x="30" y="107"/>
                    <a:pt x="30" y="107"/>
                    <a:pt x="30" y="107"/>
                  </a:cubicBezTo>
                  <a:cubicBezTo>
                    <a:pt x="30" y="37"/>
                    <a:pt x="30" y="37"/>
                    <a:pt x="30" y="37"/>
                  </a:cubicBezTo>
                  <a:cubicBezTo>
                    <a:pt x="114" y="37"/>
                    <a:pt x="114" y="37"/>
                    <a:pt x="114" y="37"/>
                  </a:cubicBezTo>
                  <a:lnTo>
                    <a:pt x="114" y="10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7" name="Freeform 141"/>
            <p:cNvSpPr>
              <a:spLocks noEditPoints="1"/>
            </p:cNvSpPr>
            <p:nvPr>
              <p:custDataLst>
                <p:tags r:id="rId13"/>
              </p:custDataLst>
            </p:nvPr>
          </p:nvSpPr>
          <p:spPr bwMode="auto">
            <a:xfrm>
              <a:off x="17811"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grpSp>
      <p:sp>
        <p:nvSpPr>
          <p:cNvPr id="16" name="日期占位符 15"/>
          <p:cNvSpPr>
            <a:spLocks noGrp="1"/>
          </p:cNvSpPr>
          <p:nvPr>
            <p:ph type="dt" sz="half" idx="10"/>
            <p:custDataLst>
              <p:tags r:id="rId1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5"/>
            </p:custDataLst>
          </p:nvPr>
        </p:nvSpPr>
        <p:spPr/>
        <p:txBody>
          <a:bodyPr/>
          <a:lstStyle/>
          <a:p>
            <a:endParaRPr lang="zh-CN" altLang="en-US" dirty="0"/>
          </a:p>
        </p:txBody>
      </p:sp>
      <p:sp>
        <p:nvSpPr>
          <p:cNvPr id="18" name="灯片编号占位符 17"/>
          <p:cNvSpPr>
            <a:spLocks noGrp="1"/>
          </p:cNvSpPr>
          <p:nvPr>
            <p:ph type="sldNum" sz="quarter" idx="12"/>
            <p:custDataLst>
              <p:tags r:id="rId16"/>
            </p:custDataLst>
          </p:nvPr>
        </p:nvSpPr>
        <p:spPr/>
        <p:txBody>
          <a:bodyPr/>
          <a:lstStyle/>
          <a:p>
            <a:fld id="{49AE70B2-8BF9-45C0-BB95-33D1B9D3A854}" type="slidenum">
              <a:rPr lang="zh-CN" altLang="en-US" smtClean="0"/>
            </a:fld>
            <a:endParaRPr lang="zh-CN" altLang="en-US" dirty="0"/>
          </a:p>
        </p:txBody>
      </p:sp>
      <p:sp>
        <p:nvSpPr>
          <p:cNvPr id="27" name="椭圆 26"/>
          <p:cNvSpPr/>
          <p:nvPr userDrawn="1">
            <p:custDataLst>
              <p:tags r:id="rId17"/>
            </p:custDataLst>
          </p:nvPr>
        </p:nvSpPr>
        <p:spPr>
          <a:xfrm>
            <a:off x="5219065" y="2193926"/>
            <a:ext cx="1073785" cy="1073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叶根友毛笔行书简体-个人版" panose="02010601030101010101" charset="-122"/>
              <a:ea typeface="叶根友毛笔行书简体-个人版" panose="02010601030101010101" charset="-122"/>
            </a:endParaRPr>
          </a:p>
        </p:txBody>
      </p:sp>
      <p:sp>
        <p:nvSpPr>
          <p:cNvPr id="28" name="椭圆 27"/>
          <p:cNvSpPr/>
          <p:nvPr userDrawn="1">
            <p:custDataLst>
              <p:tags r:id="rId18"/>
            </p:custDataLst>
          </p:nvPr>
        </p:nvSpPr>
        <p:spPr>
          <a:xfrm>
            <a:off x="7639685" y="2193926"/>
            <a:ext cx="1073785" cy="1073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叶根友毛笔行书简体-个人版" panose="02010601030101010101" charset="-122"/>
              <a:ea typeface="叶根友毛笔行书简体-个人版" panose="02010601030101010101" charset="-122"/>
            </a:endParaRPr>
          </a:p>
        </p:txBody>
      </p:sp>
      <p:sp>
        <p:nvSpPr>
          <p:cNvPr id="29" name="椭圆 28"/>
          <p:cNvSpPr/>
          <p:nvPr userDrawn="1">
            <p:custDataLst>
              <p:tags r:id="rId19"/>
            </p:custDataLst>
          </p:nvPr>
        </p:nvSpPr>
        <p:spPr>
          <a:xfrm>
            <a:off x="8849995" y="2193926"/>
            <a:ext cx="1073785" cy="1073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叶根友毛笔行书简体-个人版" panose="02010601030101010101" charset="-122"/>
              <a:ea typeface="叶根友毛笔行书简体-个人版" panose="02010601030101010101" charset="-122"/>
            </a:endParaRPr>
          </a:p>
        </p:txBody>
      </p:sp>
      <p:sp>
        <p:nvSpPr>
          <p:cNvPr id="30" name="椭圆 29"/>
          <p:cNvSpPr/>
          <p:nvPr userDrawn="1">
            <p:custDataLst>
              <p:tags r:id="rId20"/>
            </p:custDataLst>
          </p:nvPr>
        </p:nvSpPr>
        <p:spPr>
          <a:xfrm>
            <a:off x="10060305" y="2193926"/>
            <a:ext cx="1073785" cy="1073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叶根友毛笔行书简体-个人版" panose="02010601030101010101" charset="-122"/>
              <a:ea typeface="叶根友毛笔行书简体-个人版" panose="02010601030101010101" charset="-122"/>
            </a:endParaRPr>
          </a:p>
        </p:txBody>
      </p:sp>
      <p:sp>
        <p:nvSpPr>
          <p:cNvPr id="31" name="椭圆 30"/>
          <p:cNvSpPr/>
          <p:nvPr userDrawn="1">
            <p:custDataLst>
              <p:tags r:id="rId21"/>
            </p:custDataLst>
          </p:nvPr>
        </p:nvSpPr>
        <p:spPr>
          <a:xfrm>
            <a:off x="6429375" y="2193926"/>
            <a:ext cx="1073785" cy="1073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叶根友毛笔行书简体-个人版" panose="02010601030101010101" charset="-122"/>
              <a:ea typeface="叶根友毛笔行书简体-个人版" panose="02010601030101010101" charset="-122"/>
            </a:endParaRPr>
          </a:p>
        </p:txBody>
      </p:sp>
      <p:sp>
        <p:nvSpPr>
          <p:cNvPr id="2" name="标题 1"/>
          <p:cNvSpPr>
            <a:spLocks noGrp="1"/>
          </p:cNvSpPr>
          <p:nvPr>
            <p:ph type="ctrTitle" hasCustomPrompt="1"/>
            <p:custDataLst>
              <p:tags r:id="rId22"/>
            </p:custDataLst>
          </p:nvPr>
        </p:nvSpPr>
        <p:spPr>
          <a:xfrm>
            <a:off x="5298122" y="2257426"/>
            <a:ext cx="5760000" cy="899167"/>
          </a:xfrm>
        </p:spPr>
        <p:txBody>
          <a:bodyPr lIns="101600" tIns="38100" rIns="25400" bIns="38100" anchor="t" anchorCtr="0">
            <a:noAutofit/>
          </a:bodyPr>
          <a:lstStyle>
            <a:lvl1pPr algn="dist">
              <a:defRPr sz="5400" spc="600" baseline="0">
                <a:solidFill>
                  <a:schemeClr val="bg1"/>
                </a:solidFill>
                <a:ea typeface="汉仪旗黑-85S" panose="00020600040101010101" pitchFamily="18" charset="-122"/>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23"/>
            </p:custDataLst>
          </p:nvPr>
        </p:nvSpPr>
        <p:spPr>
          <a:xfrm>
            <a:off x="5298122" y="3328037"/>
            <a:ext cx="5760000" cy="674210"/>
          </a:xfrm>
        </p:spPr>
        <p:txBody>
          <a:bodyPr lIns="101600" tIns="38100" rIns="76200" bIns="38100">
            <a:noAutofit/>
          </a:bodyPr>
          <a:lstStyle>
            <a:lvl1pPr marL="0" indent="0" algn="ctr" eaLnBrk="1" fontAlgn="auto" latinLnBrk="0" hangingPunct="1">
              <a:lnSpc>
                <a:spcPct val="100000"/>
              </a:lnSpc>
              <a:buNone/>
              <a:defRPr sz="32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5"/>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节标题">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57480" y="173990"/>
            <a:ext cx="11877040" cy="6510655"/>
            <a:chOff x="157480" y="173990"/>
            <a:chExt cx="11877040" cy="6510655"/>
          </a:xfrm>
        </p:grpSpPr>
        <p:sp>
          <p:nvSpPr>
            <p:cNvPr id="8" name="矩形 7"/>
            <p:cNvSpPr/>
            <p:nvPr>
              <p:custDataLst>
                <p:tags r:id="rId3"/>
              </p:custDataLst>
            </p:nvPr>
          </p:nvSpPr>
          <p:spPr>
            <a:xfrm>
              <a:off x="157480" y="173990"/>
              <a:ext cx="11877040" cy="6510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custDataLst>
                <p:tags r:id="rId4"/>
              </p:custDataLst>
            </p:nvPr>
          </p:nvSpPr>
          <p:spPr>
            <a:xfrm>
              <a:off x="7762240" y="2079625"/>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摄图网_401051194"/>
            <p:cNvPicPr>
              <a:picLocks noChangeAspect="1"/>
            </p:cNvPicPr>
            <p:nvPr>
              <p:custDataLst>
                <p:tags r:id="rId5"/>
              </p:custDataLst>
            </p:nvPr>
          </p:nvPicPr>
          <p:blipFill>
            <a:blip r:embed="rId6"/>
            <a:srcRect/>
            <a:stretch>
              <a:fillRect/>
            </a:stretch>
          </p:blipFill>
          <p:spPr>
            <a:xfrm>
              <a:off x="7260590" y="1307465"/>
              <a:ext cx="4353560" cy="4422775"/>
            </a:xfrm>
            <a:prstGeom prst="rect">
              <a:avLst/>
            </a:prstGeom>
          </p:spPr>
        </p:pic>
      </p:grpSp>
      <p:sp>
        <p:nvSpPr>
          <p:cNvPr id="4" name="日期占位符 3"/>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a:lstStyle/>
          <a:p>
            <a:endParaRPr lang="zh-CN" altLang="en-US"/>
          </a:p>
        </p:txBody>
      </p:sp>
      <p:sp>
        <p:nvSpPr>
          <p:cNvPr id="6" name="灯片编号占位符 5"/>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10"/>
            </p:custDataLst>
          </p:nvPr>
        </p:nvSpPr>
        <p:spPr>
          <a:xfrm>
            <a:off x="879747" y="2826631"/>
            <a:ext cx="6417946" cy="933198"/>
          </a:xfrm>
        </p:spPr>
        <p:txBody>
          <a:bodyPr lIns="90000" tIns="46800" rIns="90000" bIns="0" anchor="b" anchorCtr="0">
            <a:normAutofit/>
          </a:bodyPr>
          <a:lstStyle>
            <a:lvl1pPr>
              <a:defRPr sz="5400" u="none" strike="noStrike" kern="1200" cap="none" spc="30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11"/>
            </p:custDataLst>
          </p:nvPr>
        </p:nvSpPr>
        <p:spPr>
          <a:xfrm>
            <a:off x="879742" y="3871211"/>
            <a:ext cx="6417946" cy="1077985"/>
          </a:xfrm>
        </p:spPr>
        <p:txBody>
          <a:bodyPr lIns="90000" tIns="0" rIns="90000" bIns="46800">
            <a:normAutofit/>
          </a:bodyPr>
          <a:lstStyle>
            <a:lvl1pPr marL="0" indent="0" eaLnBrk="1" fontAlgn="auto" latinLnBrk="0" hangingPunct="1">
              <a:buNone/>
              <a:defRPr kumimoji="0" lang="zh-CN" altLang="en-US" sz="18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5"/>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6"/>
            </p:custDataLst>
          </p:nvPr>
        </p:nvSpPr>
        <p:spPr>
          <a:xfrm>
            <a:off x="6238877" y="952508"/>
            <a:ext cx="5283242" cy="5388907"/>
          </a:xfrm>
        </p:spPr>
        <p:txBody>
          <a:bodyPr>
            <a:noAutofit/>
          </a:bodyPr>
          <a:lstStyle>
            <a:lvl1pPr>
              <a:defRPr sz="1600">
                <a:latin typeface="微软雅黑" panose="020B0503020204020204" charset="-122"/>
                <a:ea typeface="微软雅黑" panose="020B0503020204020204" charset="-122"/>
              </a:defRPr>
            </a:lvl1pPr>
            <a:lvl2pPr>
              <a:defRPr sz="1600">
                <a:latin typeface="微软雅黑" panose="020B0503020204020204" charset="-122"/>
                <a:ea typeface="微软雅黑" panose="020B0503020204020204" charset="-122"/>
              </a:defRPr>
            </a:lvl2pPr>
            <a:lvl3pPr>
              <a:defRPr sz="1600">
                <a:latin typeface="微软雅黑" panose="020B0503020204020204" charset="-122"/>
                <a:ea typeface="微软雅黑" panose="020B0503020204020204" charset="-122"/>
              </a:defRPr>
            </a:lvl3pPr>
            <a:lvl4pPr>
              <a:defRPr sz="1600">
                <a:latin typeface="微软雅黑" panose="020B0503020204020204" charset="-122"/>
                <a:ea typeface="微软雅黑" panose="020B0503020204020204" charset="-122"/>
              </a:defRPr>
            </a:lvl4pPr>
            <a:lvl5pPr>
              <a:defRPr sz="1600">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p>
            <a:endParaRPr lang="zh-CN" altLang="en-US"/>
          </a:p>
        </p:txBody>
      </p:sp>
      <p:sp>
        <p:nvSpPr>
          <p:cNvPr id="7" name="灯片编号占位符 6"/>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片 9"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5"/>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6"/>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7"/>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8"/>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0"/>
            </p:custDataLst>
          </p:nvPr>
        </p:nvSpPr>
        <p:spPr/>
        <p:txBody>
          <a:bodyPr/>
          <a:lstStyle/>
          <a:p>
            <a:endParaRPr lang="zh-CN" altLang="en-US"/>
          </a:p>
        </p:txBody>
      </p:sp>
      <p:sp>
        <p:nvSpPr>
          <p:cNvPr id="9" name="灯片编号占位符 8"/>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仅标题">
    <p:bg>
      <p:bgPr>
        <a:pattFill prst="pct90">
          <a:fgClr>
            <a:schemeClr val="accent1"/>
          </a:fgClr>
          <a:bgClr>
            <a:schemeClr val="bg1"/>
          </a:bgClr>
        </a:patt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157480" y="173990"/>
            <a:ext cx="11877040" cy="6510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3"/>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片 7"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5"/>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6"/>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7"/>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8"/>
            </p:custDataLst>
          </p:nvPr>
        </p:nvSpPr>
        <p:spPr/>
        <p:txBody>
          <a:bodyPr/>
          <a:lstStyle/>
          <a:p>
            <a:endParaRPr lang="zh-CN" altLang="en-US" dirty="0"/>
          </a:p>
        </p:txBody>
      </p:sp>
      <p:sp>
        <p:nvSpPr>
          <p:cNvPr id="7" name="灯片编号占位符 6"/>
          <p:cNvSpPr>
            <a:spLocks noGrp="1"/>
          </p:cNvSpPr>
          <p:nvPr>
            <p:ph type="sldNum" sz="quarter" idx="12"/>
            <p:custDataLst>
              <p:tags r:id="rId9"/>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片 9"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5"/>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6"/>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7"/>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8"/>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0"/>
            </p:custDataLst>
          </p:nvPr>
        </p:nvSpPr>
        <p:spPr/>
        <p:txBody>
          <a:bodyPr/>
          <a:lstStyle/>
          <a:p>
            <a:endParaRPr lang="zh-CN" altLang="en-US"/>
          </a:p>
        </p:txBody>
      </p:sp>
      <p:sp>
        <p:nvSpPr>
          <p:cNvPr id="9" name="灯片编号占位符 8"/>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片 6"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2" name="竖排标题 1"/>
          <p:cNvSpPr>
            <a:spLocks noGrp="1"/>
          </p:cNvSpPr>
          <p:nvPr>
            <p:ph type="title" orient="vert"/>
            <p:custDataLst>
              <p:tags r:id="rId4"/>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5"/>
            </p:custDataLst>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7"/>
            </p:custDataLst>
          </p:nvPr>
        </p:nvSpPr>
        <p:spPr>
          <a:xfrm>
            <a:off x="669930" y="952508"/>
            <a:ext cx="10852237" cy="5388907"/>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末尾幻灯片">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a:off x="157480" y="173990"/>
            <a:ext cx="11877040" cy="6510655"/>
            <a:chOff x="157480" y="173990"/>
            <a:chExt cx="11877040" cy="6510655"/>
          </a:xfrm>
        </p:grpSpPr>
        <p:sp>
          <p:nvSpPr>
            <p:cNvPr id="7" name="矩形 6"/>
            <p:cNvSpPr/>
            <p:nvPr>
              <p:custDataLst>
                <p:tags r:id="rId3"/>
              </p:custDataLst>
            </p:nvPr>
          </p:nvSpPr>
          <p:spPr>
            <a:xfrm>
              <a:off x="157480" y="173990"/>
              <a:ext cx="11877040" cy="651065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custDataLst>
                <p:tags r:id="rId4"/>
              </p:custDataLst>
            </p:nvPr>
          </p:nvSpPr>
          <p:spPr>
            <a:xfrm>
              <a:off x="1179195" y="1973580"/>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51194"/>
            <p:cNvPicPr>
              <a:picLocks noChangeAspect="1"/>
            </p:cNvPicPr>
            <p:nvPr>
              <p:custDataLst>
                <p:tags r:id="rId5"/>
              </p:custDataLst>
            </p:nvPr>
          </p:nvPicPr>
          <p:blipFill>
            <a:blip r:embed="rId6"/>
            <a:srcRect/>
            <a:stretch>
              <a:fillRect/>
            </a:stretch>
          </p:blipFill>
          <p:spPr>
            <a:xfrm>
              <a:off x="820420" y="1353185"/>
              <a:ext cx="4086225" cy="4150995"/>
            </a:xfrm>
            <a:prstGeom prst="rect">
              <a:avLst/>
            </a:prstGeom>
          </p:spPr>
        </p:pic>
      </p:grpSp>
      <p:grpSp>
        <p:nvGrpSpPr>
          <p:cNvPr id="22" name="组合 21"/>
          <p:cNvGrpSpPr/>
          <p:nvPr userDrawn="1">
            <p:custDataLst>
              <p:tags r:id="rId7"/>
            </p:custDataLst>
          </p:nvPr>
        </p:nvGrpSpPr>
        <p:grpSpPr>
          <a:xfrm>
            <a:off x="6466205" y="4271571"/>
            <a:ext cx="3360285" cy="537201"/>
            <a:chOff x="14709" y="7553"/>
            <a:chExt cx="3628" cy="580"/>
          </a:xfrm>
          <a:solidFill>
            <a:schemeClr val="accent1"/>
          </a:solidFill>
        </p:grpSpPr>
        <p:sp>
          <p:nvSpPr>
            <p:cNvPr id="23" name="Freeform 131"/>
            <p:cNvSpPr>
              <a:spLocks noEditPoints="1"/>
            </p:cNvSpPr>
            <p:nvPr>
              <p:custDataLst>
                <p:tags r:id="rId8"/>
              </p:custDataLst>
            </p:nvPr>
          </p:nvSpPr>
          <p:spPr bwMode="auto">
            <a:xfrm>
              <a:off x="14709" y="7553"/>
              <a:ext cx="526" cy="529"/>
            </a:xfrm>
            <a:custGeom>
              <a:avLst/>
              <a:gdLst>
                <a:gd name="T0" fmla="*/ 0 w 144"/>
                <a:gd name="T1" fmla="*/ 72 h 144"/>
                <a:gd name="T2" fmla="*/ 65 w 144"/>
                <a:gd name="T3" fmla="*/ 144 h 144"/>
                <a:gd name="T4" fmla="*/ 65 w 144"/>
                <a:gd name="T5" fmla="*/ 104 h 144"/>
                <a:gd name="T6" fmla="*/ 60 w 144"/>
                <a:gd name="T7" fmla="*/ 99 h 144"/>
                <a:gd name="T8" fmla="*/ 60 w 144"/>
                <a:gd name="T9" fmla="*/ 90 h 144"/>
                <a:gd name="T10" fmla="*/ 33 w 144"/>
                <a:gd name="T11" fmla="*/ 103 h 144"/>
                <a:gd name="T12" fmla="*/ 25 w 144"/>
                <a:gd name="T13" fmla="*/ 91 h 144"/>
                <a:gd name="T14" fmla="*/ 73 w 144"/>
                <a:gd name="T15" fmla="*/ 51 h 144"/>
                <a:gd name="T16" fmla="*/ 89 w 144"/>
                <a:gd name="T17" fmla="*/ 76 h 144"/>
                <a:gd name="T18" fmla="*/ 79 w 144"/>
                <a:gd name="T19" fmla="*/ 81 h 144"/>
                <a:gd name="T20" fmla="*/ 79 w 144"/>
                <a:gd name="T21" fmla="*/ 99 h 144"/>
                <a:gd name="T22" fmla="*/ 75 w 144"/>
                <a:gd name="T23" fmla="*/ 104 h 144"/>
                <a:gd name="T24" fmla="*/ 75 w 144"/>
                <a:gd name="T25" fmla="*/ 144 h 144"/>
                <a:gd name="T26" fmla="*/ 144 w 144"/>
                <a:gd name="T27" fmla="*/ 72 h 144"/>
                <a:gd name="T28" fmla="*/ 72 w 144"/>
                <a:gd name="T29" fmla="*/ 0 h 144"/>
                <a:gd name="T30" fmla="*/ 0 w 144"/>
                <a:gd name="T31" fmla="*/ 72 h 144"/>
                <a:gd name="T32" fmla="*/ 79 w 144"/>
                <a:gd name="T33" fmla="*/ 46 h 144"/>
                <a:gd name="T34" fmla="*/ 87 w 144"/>
                <a:gd name="T35" fmla="*/ 36 h 144"/>
                <a:gd name="T36" fmla="*/ 114 w 144"/>
                <a:gd name="T37" fmla="*/ 42 h 144"/>
                <a:gd name="T38" fmla="*/ 109 w 144"/>
                <a:gd name="T39" fmla="*/ 69 h 144"/>
                <a:gd name="T40" fmla="*/ 96 w 144"/>
                <a:gd name="T41" fmla="*/ 73 h 144"/>
                <a:gd name="T42" fmla="*/ 79 w 144"/>
                <a:gd name="T43" fmla="*/ 4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0" y="72"/>
                  </a:moveTo>
                  <a:cubicBezTo>
                    <a:pt x="0" y="109"/>
                    <a:pt x="29" y="140"/>
                    <a:pt x="65" y="144"/>
                  </a:cubicBezTo>
                  <a:cubicBezTo>
                    <a:pt x="65" y="104"/>
                    <a:pt x="65" y="104"/>
                    <a:pt x="65" y="104"/>
                  </a:cubicBezTo>
                  <a:cubicBezTo>
                    <a:pt x="62" y="104"/>
                    <a:pt x="60" y="102"/>
                    <a:pt x="60" y="99"/>
                  </a:cubicBezTo>
                  <a:cubicBezTo>
                    <a:pt x="60" y="90"/>
                    <a:pt x="60" y="90"/>
                    <a:pt x="60" y="90"/>
                  </a:cubicBezTo>
                  <a:cubicBezTo>
                    <a:pt x="33" y="103"/>
                    <a:pt x="33" y="103"/>
                    <a:pt x="33" y="103"/>
                  </a:cubicBezTo>
                  <a:cubicBezTo>
                    <a:pt x="25" y="91"/>
                    <a:pt x="25" y="91"/>
                    <a:pt x="25" y="91"/>
                  </a:cubicBezTo>
                  <a:cubicBezTo>
                    <a:pt x="73" y="51"/>
                    <a:pt x="73" y="51"/>
                    <a:pt x="73" y="51"/>
                  </a:cubicBezTo>
                  <a:cubicBezTo>
                    <a:pt x="89" y="76"/>
                    <a:pt x="89" y="76"/>
                    <a:pt x="89" y="76"/>
                  </a:cubicBezTo>
                  <a:cubicBezTo>
                    <a:pt x="79" y="81"/>
                    <a:pt x="79" y="81"/>
                    <a:pt x="79" y="81"/>
                  </a:cubicBezTo>
                  <a:cubicBezTo>
                    <a:pt x="79" y="99"/>
                    <a:pt x="79" y="99"/>
                    <a:pt x="79" y="99"/>
                  </a:cubicBezTo>
                  <a:cubicBezTo>
                    <a:pt x="79" y="102"/>
                    <a:pt x="77" y="104"/>
                    <a:pt x="75" y="104"/>
                  </a:cubicBezTo>
                  <a:cubicBezTo>
                    <a:pt x="75" y="144"/>
                    <a:pt x="75" y="144"/>
                    <a:pt x="75" y="144"/>
                  </a:cubicBezTo>
                  <a:cubicBezTo>
                    <a:pt x="113" y="143"/>
                    <a:pt x="144" y="111"/>
                    <a:pt x="144" y="72"/>
                  </a:cubicBezTo>
                  <a:cubicBezTo>
                    <a:pt x="144" y="32"/>
                    <a:pt x="112" y="0"/>
                    <a:pt x="72" y="0"/>
                  </a:cubicBezTo>
                  <a:cubicBezTo>
                    <a:pt x="32" y="0"/>
                    <a:pt x="0" y="32"/>
                    <a:pt x="0" y="72"/>
                  </a:cubicBezTo>
                  <a:close/>
                  <a:moveTo>
                    <a:pt x="79" y="46"/>
                  </a:moveTo>
                  <a:cubicBezTo>
                    <a:pt x="80" y="42"/>
                    <a:pt x="83" y="38"/>
                    <a:pt x="87" y="36"/>
                  </a:cubicBezTo>
                  <a:cubicBezTo>
                    <a:pt x="96" y="30"/>
                    <a:pt x="108" y="32"/>
                    <a:pt x="114" y="42"/>
                  </a:cubicBezTo>
                  <a:cubicBezTo>
                    <a:pt x="121" y="51"/>
                    <a:pt x="118" y="63"/>
                    <a:pt x="109" y="69"/>
                  </a:cubicBezTo>
                  <a:cubicBezTo>
                    <a:pt x="105" y="72"/>
                    <a:pt x="101" y="73"/>
                    <a:pt x="96" y="73"/>
                  </a:cubicBezTo>
                  <a:lnTo>
                    <a:pt x="79" y="4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4" name="Freeform 132"/>
            <p:cNvSpPr/>
            <p:nvPr>
              <p:custDataLst>
                <p:tags r:id="rId9"/>
              </p:custDataLst>
            </p:nvPr>
          </p:nvSpPr>
          <p:spPr bwMode="auto">
            <a:xfrm>
              <a:off x="15725" y="7553"/>
              <a:ext cx="580" cy="580"/>
            </a:xfrm>
            <a:custGeom>
              <a:avLst/>
              <a:gdLst>
                <a:gd name="T0" fmla="*/ 130 w 158"/>
                <a:gd name="T1" fmla="*/ 130 h 158"/>
                <a:gd name="T2" fmla="*/ 130 w 158"/>
                <a:gd name="T3" fmla="*/ 28 h 158"/>
                <a:gd name="T4" fmla="*/ 28 w 158"/>
                <a:gd name="T5" fmla="*/ 28 h 158"/>
                <a:gd name="T6" fmla="*/ 28 w 158"/>
                <a:gd name="T7" fmla="*/ 129 h 158"/>
                <a:gd name="T8" fmla="*/ 44 w 158"/>
                <a:gd name="T9" fmla="*/ 95 h 158"/>
                <a:gd name="T10" fmla="*/ 52 w 158"/>
                <a:gd name="T11" fmla="*/ 52 h 158"/>
                <a:gd name="T12" fmla="*/ 106 w 158"/>
                <a:gd name="T13" fmla="*/ 52 h 158"/>
                <a:gd name="T14" fmla="*/ 106 w 158"/>
                <a:gd name="T15" fmla="*/ 106 h 158"/>
                <a:gd name="T16" fmla="*/ 63 w 158"/>
                <a:gd name="T17" fmla="*/ 114 h 158"/>
                <a:gd name="T18" fmla="*/ 29 w 158"/>
                <a:gd name="T19" fmla="*/ 130 h 158"/>
                <a:gd name="T20" fmla="*/ 130 w 158"/>
                <a:gd name="T2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158">
                  <a:moveTo>
                    <a:pt x="130" y="130"/>
                  </a:moveTo>
                  <a:cubicBezTo>
                    <a:pt x="158" y="102"/>
                    <a:pt x="158" y="56"/>
                    <a:pt x="130" y="28"/>
                  </a:cubicBezTo>
                  <a:cubicBezTo>
                    <a:pt x="102" y="0"/>
                    <a:pt x="56" y="0"/>
                    <a:pt x="28" y="28"/>
                  </a:cubicBezTo>
                  <a:cubicBezTo>
                    <a:pt x="0" y="56"/>
                    <a:pt x="0" y="101"/>
                    <a:pt x="28" y="129"/>
                  </a:cubicBezTo>
                  <a:cubicBezTo>
                    <a:pt x="44" y="95"/>
                    <a:pt x="44" y="95"/>
                    <a:pt x="44" y="95"/>
                  </a:cubicBezTo>
                  <a:cubicBezTo>
                    <a:pt x="37" y="81"/>
                    <a:pt x="40" y="63"/>
                    <a:pt x="52" y="52"/>
                  </a:cubicBezTo>
                  <a:cubicBezTo>
                    <a:pt x="67" y="36"/>
                    <a:pt x="91" y="36"/>
                    <a:pt x="106" y="52"/>
                  </a:cubicBezTo>
                  <a:cubicBezTo>
                    <a:pt x="122" y="67"/>
                    <a:pt x="122" y="91"/>
                    <a:pt x="106" y="106"/>
                  </a:cubicBezTo>
                  <a:cubicBezTo>
                    <a:pt x="95" y="118"/>
                    <a:pt x="77" y="121"/>
                    <a:pt x="63" y="114"/>
                  </a:cubicBezTo>
                  <a:cubicBezTo>
                    <a:pt x="29" y="130"/>
                    <a:pt x="29" y="130"/>
                    <a:pt x="29" y="130"/>
                  </a:cubicBezTo>
                  <a:cubicBezTo>
                    <a:pt x="57" y="158"/>
                    <a:pt x="102" y="158"/>
                    <a:pt x="130" y="13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5" name="Freeform 137"/>
            <p:cNvSpPr>
              <a:spLocks noEditPoints="1"/>
            </p:cNvSpPr>
            <p:nvPr>
              <p:custDataLst>
                <p:tags r:id="rId10"/>
              </p:custDataLst>
            </p:nvPr>
          </p:nvSpPr>
          <p:spPr bwMode="auto">
            <a:xfrm>
              <a:off x="16795"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4 w 144"/>
                <a:gd name="T11" fmla="*/ 107 h 144"/>
                <a:gd name="T12" fmla="*/ 79 w 144"/>
                <a:gd name="T13" fmla="*/ 119 h 144"/>
                <a:gd name="T14" fmla="*/ 72 w 144"/>
                <a:gd name="T15" fmla="*/ 120 h 144"/>
                <a:gd name="T16" fmla="*/ 65 w 144"/>
                <a:gd name="T17" fmla="*/ 119 h 144"/>
                <a:gd name="T18" fmla="*/ 30 w 144"/>
                <a:gd name="T19" fmla="*/ 107 h 144"/>
                <a:gd name="T20" fmla="*/ 30 w 144"/>
                <a:gd name="T21" fmla="*/ 37 h 144"/>
                <a:gd name="T22" fmla="*/ 114 w 144"/>
                <a:gd name="T23" fmla="*/ 37 h 144"/>
                <a:gd name="T24" fmla="*/ 114 w 144"/>
                <a:gd name="T2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7"/>
                  </a:moveTo>
                  <a:cubicBezTo>
                    <a:pt x="79" y="119"/>
                    <a:pt x="79" y="119"/>
                    <a:pt x="79" y="119"/>
                  </a:cubicBezTo>
                  <a:cubicBezTo>
                    <a:pt x="77" y="119"/>
                    <a:pt x="75" y="120"/>
                    <a:pt x="72" y="120"/>
                  </a:cubicBezTo>
                  <a:cubicBezTo>
                    <a:pt x="69" y="120"/>
                    <a:pt x="67" y="119"/>
                    <a:pt x="65" y="119"/>
                  </a:cubicBezTo>
                  <a:cubicBezTo>
                    <a:pt x="30" y="107"/>
                    <a:pt x="30" y="107"/>
                    <a:pt x="30" y="107"/>
                  </a:cubicBezTo>
                  <a:cubicBezTo>
                    <a:pt x="30" y="37"/>
                    <a:pt x="30" y="37"/>
                    <a:pt x="30" y="37"/>
                  </a:cubicBezTo>
                  <a:cubicBezTo>
                    <a:pt x="114" y="37"/>
                    <a:pt x="114" y="37"/>
                    <a:pt x="114" y="37"/>
                  </a:cubicBezTo>
                  <a:lnTo>
                    <a:pt x="114" y="10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6" name="Freeform 141"/>
            <p:cNvSpPr>
              <a:spLocks noEditPoints="1"/>
            </p:cNvSpPr>
            <p:nvPr>
              <p:custDataLst>
                <p:tags r:id="rId11"/>
              </p:custDataLst>
            </p:nvPr>
          </p:nvSpPr>
          <p:spPr bwMode="auto">
            <a:xfrm>
              <a:off x="17811"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grpSp>
      <p:sp>
        <p:nvSpPr>
          <p:cNvPr id="18" name="椭圆 17"/>
          <p:cNvSpPr/>
          <p:nvPr userDrawn="1">
            <p:custDataLst>
              <p:tags r:id="rId12"/>
            </p:custDataLst>
          </p:nvPr>
        </p:nvSpPr>
        <p:spPr>
          <a:xfrm>
            <a:off x="5695950" y="2070100"/>
            <a:ext cx="1200785" cy="1200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19" name="椭圆 18"/>
          <p:cNvSpPr/>
          <p:nvPr userDrawn="1">
            <p:custDataLst>
              <p:tags r:id="rId13"/>
            </p:custDataLst>
          </p:nvPr>
        </p:nvSpPr>
        <p:spPr>
          <a:xfrm>
            <a:off x="8402955" y="2070100"/>
            <a:ext cx="1200785" cy="1200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20" name="椭圆 19"/>
          <p:cNvSpPr/>
          <p:nvPr userDrawn="1">
            <p:custDataLst>
              <p:tags r:id="rId14"/>
            </p:custDataLst>
          </p:nvPr>
        </p:nvSpPr>
        <p:spPr>
          <a:xfrm>
            <a:off x="9756140" y="2070100"/>
            <a:ext cx="1200785" cy="1200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21" name="椭圆 20"/>
          <p:cNvSpPr/>
          <p:nvPr userDrawn="1">
            <p:custDataLst>
              <p:tags r:id="rId15"/>
            </p:custDataLst>
          </p:nvPr>
        </p:nvSpPr>
        <p:spPr>
          <a:xfrm>
            <a:off x="7049135" y="2070100"/>
            <a:ext cx="1200785" cy="1200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3" name="日期占位符 2"/>
          <p:cNvSpPr>
            <a:spLocks noGrp="1"/>
          </p:cNvSpPr>
          <p:nvPr>
            <p:ph type="dt" sz="half" idx="10"/>
            <p:custDataLst>
              <p:tags r:id="rId1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7"/>
            </p:custDataLst>
          </p:nvPr>
        </p:nvSpPr>
        <p:spPr/>
        <p:txBody>
          <a:bodyPr/>
          <a:lstStyle/>
          <a:p>
            <a:endParaRPr lang="zh-CN" altLang="en-US"/>
          </a:p>
        </p:txBody>
      </p:sp>
      <p:sp>
        <p:nvSpPr>
          <p:cNvPr id="5" name="灯片编号占位符 4"/>
          <p:cNvSpPr>
            <a:spLocks noGrp="1"/>
          </p:cNvSpPr>
          <p:nvPr>
            <p:ph type="sldNum" sz="quarter" idx="12"/>
            <p:custDataLst>
              <p:tags r:id="rId18"/>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19"/>
            </p:custDataLst>
          </p:nvPr>
        </p:nvSpPr>
        <p:spPr>
          <a:xfrm>
            <a:off x="5708650" y="2095501"/>
            <a:ext cx="5316854" cy="1273809"/>
          </a:xfrm>
        </p:spPr>
        <p:txBody>
          <a:bodyPr vert="horz" lIns="90000" tIns="46800" rIns="90000" bIns="46800" rtlCol="0" anchor="t" anchorCtr="0">
            <a:normAutofit/>
          </a:bodyPr>
          <a:lstStyle>
            <a:lvl1pPr marL="0" marR="0" algn="dist" defTabSz="914400" rtl="0" eaLnBrk="1" fontAlgn="auto" latinLnBrk="0" hangingPunct="1">
              <a:lnSpc>
                <a:spcPct val="100000"/>
              </a:lnSpc>
              <a:buNone/>
              <a:defRPr kumimoji="0" lang="zh-CN" altLang="en-US" sz="7200" b="1" i="0" u="none" strike="noStrike" kern="1200" cap="none" spc="600" normalizeH="0" baseline="0" noProof="1" dirty="0">
                <a:solidFill>
                  <a:schemeClr val="bg1"/>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17" name="文本占位符 16"/>
          <p:cNvSpPr>
            <a:spLocks noGrp="1"/>
          </p:cNvSpPr>
          <p:nvPr>
            <p:ph type="body" sz="quarter" idx="13" hasCustomPrompt="1"/>
            <p:custDataLst>
              <p:tags r:id="rId20"/>
            </p:custDataLst>
          </p:nvPr>
        </p:nvSpPr>
        <p:spPr>
          <a:xfrm>
            <a:off x="5695949" y="3488691"/>
            <a:ext cx="5316855" cy="533400"/>
          </a:xfrm>
        </p:spPr>
        <p:txBody>
          <a:bodyPr lIns="90000" tIns="46800" rIns="90000" bIns="46800">
            <a:normAutofit/>
          </a:bodyPr>
          <a:lstStyle>
            <a:lvl1pPr marL="0" indent="0" algn="ctr">
              <a:buNone/>
              <a:defRPr sz="2400" spc="400" baseline="0"/>
            </a:lvl1pPr>
          </a:lstStyle>
          <a:p>
            <a:pPr lvl="0"/>
            <a:r>
              <a:rPr lang="zh-CN" altLang="en-US" dirty="0"/>
              <a:t>单击此处编辑文本</a:t>
            </a:r>
            <a:endParaRPr lang="zh-CN" altLang="en-US"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通用">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pic>
        <p:nvPicPr>
          <p:cNvPr id="6" name="图片 5" descr="摄图网_400275437"/>
          <p:cNvPicPr>
            <a:picLocks noChangeAspect="1"/>
          </p:cNvPicPr>
          <p:nvPr userDrawn="1">
            <p:custDataLst>
              <p:tags r:id="rId5"/>
            </p:custDataLst>
          </p:nvPr>
        </p:nvPicPr>
        <p:blipFill>
          <a:blip r:embed="rId6"/>
          <a:stretch>
            <a:fillRect/>
          </a:stretch>
        </p:blipFill>
        <p:spPr>
          <a:xfrm>
            <a:off x="10069195" y="5568315"/>
            <a:ext cx="2207895" cy="1282065"/>
          </a:xfrm>
          <a:prstGeom prst="rect">
            <a:avLst/>
          </a:prstGeom>
        </p:spPr>
      </p:pic>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3"/>
            </p:custDataLst>
          </p:nvPr>
        </p:nvSpPr>
        <p:spPr>
          <a:xfrm>
            <a:off x="1281600" y="1249200"/>
            <a:ext cx="9626400" cy="723600"/>
          </a:xfrm>
        </p:spPr>
        <p:txBody>
          <a:bodyPr anchor="ctr">
            <a:normAutofit/>
          </a:bodyPr>
          <a:lstStyle>
            <a:lvl1pPr>
              <a:defRPr sz="3735"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4"/>
            </p:custDataLst>
          </p:nvPr>
        </p:nvSpPr>
        <p:spPr>
          <a:xfrm>
            <a:off x="1281113" y="2163600"/>
            <a:ext cx="9626600" cy="3445200"/>
          </a:xfrm>
        </p:spPr>
        <p:txBody>
          <a:bodyPr>
            <a:normAutofit/>
          </a:bodyPr>
          <a:lstStyle>
            <a:lvl1pPr>
              <a:defRPr sz="2135" baseline="0">
                <a:solidFill>
                  <a:schemeClr val="tx1">
                    <a:lumMod val="85000"/>
                    <a:lumOff val="15000"/>
                  </a:schemeClr>
                </a:solidFill>
                <a:latin typeface="Arial" panose="020B0604020202020204" pitchFamily="34" charset="0"/>
                <a:ea typeface="微软雅黑" panose="020B0503020204020204" charset="-122"/>
              </a:defRPr>
            </a:lvl1pPr>
            <a:lvl2pPr>
              <a:defRPr sz="2135" baseline="0">
                <a:solidFill>
                  <a:schemeClr val="tx1">
                    <a:lumMod val="85000"/>
                    <a:lumOff val="15000"/>
                  </a:schemeClr>
                </a:solidFill>
                <a:latin typeface="Arial" panose="020B0604020202020204" pitchFamily="34" charset="0"/>
                <a:ea typeface="微软雅黑" panose="020B0503020204020204" charset="-122"/>
              </a:defRPr>
            </a:lvl2pPr>
            <a:lvl3pPr>
              <a:defRPr sz="2135" baseline="0">
                <a:solidFill>
                  <a:schemeClr val="tx1">
                    <a:lumMod val="85000"/>
                    <a:lumOff val="15000"/>
                  </a:schemeClr>
                </a:solidFill>
                <a:latin typeface="Arial" panose="020B0604020202020204" pitchFamily="34" charset="0"/>
                <a:ea typeface="微软雅黑" panose="020B0503020204020204" charset="-122"/>
              </a:defRPr>
            </a:lvl3pPr>
            <a:lvl4pPr>
              <a:defRPr sz="2135" baseline="0">
                <a:solidFill>
                  <a:schemeClr val="tx1">
                    <a:lumMod val="85000"/>
                    <a:lumOff val="15000"/>
                  </a:schemeClr>
                </a:solidFill>
                <a:latin typeface="Arial" panose="020B0604020202020204" pitchFamily="34" charset="0"/>
                <a:ea typeface="微软雅黑" panose="020B0503020204020204" charset="-122"/>
              </a:defRPr>
            </a:lvl4pPr>
            <a:lvl5pPr>
              <a:defRPr sz="2135"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pic>
        <p:nvPicPr>
          <p:cNvPr id="6" name="图片 5" descr="摄图网_400275437"/>
          <p:cNvPicPr>
            <a:picLocks noChangeAspect="1"/>
          </p:cNvPicPr>
          <p:nvPr userDrawn="1">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normAutofit/>
          </a:bodyPr>
          <a:lstStyle>
            <a:lvl1pP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6"/>
            </p:custDataLst>
          </p:nvPr>
        </p:nvSpPr>
        <p:spPr>
          <a:xfrm>
            <a:off x="586800" y="1764000"/>
            <a:ext cx="3956400" cy="4093200"/>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7"/>
            </p:custDataLst>
          </p:nvPr>
        </p:nvSpPr>
        <p:spPr>
          <a:xfrm>
            <a:off x="5101200" y="769939"/>
            <a:ext cx="6480000" cy="5087937"/>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10" name="图片 9" descr="摄图网_400275437"/>
          <p:cNvPicPr>
            <a:picLocks noChangeAspect="1"/>
          </p:cNvPicPr>
          <p:nvPr userDrawn="1">
            <p:custDataLst>
              <p:tags r:id="rId8"/>
            </p:custDataLst>
          </p:nvPr>
        </p:nvPicPr>
        <p:blipFill>
          <a:blip r:embed="rId9"/>
          <a:stretch>
            <a:fillRect/>
          </a:stretch>
        </p:blipFill>
        <p:spPr>
          <a:xfrm>
            <a:off x="-106680" y="5687060"/>
            <a:ext cx="2030730" cy="1179195"/>
          </a:xfrm>
          <a:prstGeom prst="rect">
            <a:avLst/>
          </a:prstGeom>
        </p:spPr>
      </p:pic>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7" name="文本占位符 6"/>
          <p:cNvSpPr>
            <a:spLocks noGrp="1"/>
          </p:cNvSpPr>
          <p:nvPr>
            <p:ph type="body" sz="quarter" idx="13"/>
            <p:custDataLst>
              <p:tags r:id="rId6"/>
            </p:custDataLst>
          </p:nvPr>
        </p:nvSpPr>
        <p:spPr>
          <a:xfrm>
            <a:off x="612000" y="1659600"/>
            <a:ext cx="10975975" cy="828000"/>
          </a:xfrm>
        </p:spPr>
        <p:txBody>
          <a:bodyPr>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pic>
        <p:nvPicPr>
          <p:cNvPr id="6" name="图片 5" descr="摄图网_400275437"/>
          <p:cNvPicPr>
            <a:picLocks noChangeAspect="1"/>
          </p:cNvPicPr>
          <p:nvPr userDrawn="1">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7" name="内容占位符 6"/>
          <p:cNvSpPr>
            <a:spLocks noGrp="1"/>
          </p:cNvSpPr>
          <p:nvPr>
            <p:ph sz="quarter" idx="13"/>
            <p:custDataLst>
              <p:tags r:id="rId6"/>
            </p:custDataLst>
          </p:nvPr>
        </p:nvSpPr>
        <p:spPr>
          <a:xfrm>
            <a:off x="604837" y="1681200"/>
            <a:ext cx="10990800" cy="3211200"/>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6" name="图片 5" descr="摄图网_400275437"/>
          <p:cNvPicPr>
            <a:picLocks noChangeAspect="1"/>
          </p:cNvPicPr>
          <p:nvPr userDrawn="1">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
        <p:nvSpPr>
          <p:cNvPr id="9" name="文本占位符 8"/>
          <p:cNvSpPr>
            <a:spLocks noGrp="1"/>
          </p:cNvSpPr>
          <p:nvPr>
            <p:ph type="body" sz="quarter" idx="14"/>
            <p:custDataLst>
              <p:tags r:id="rId10"/>
            </p:custDataLst>
          </p:nvPr>
        </p:nvSpPr>
        <p:spPr>
          <a:xfrm>
            <a:off x="594000" y="5180400"/>
            <a:ext cx="11001600" cy="1011600"/>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6" name="图片 5" descr="摄图网_400275437"/>
          <p:cNvPicPr>
            <a:picLocks noChangeAspect="1"/>
          </p:cNvPicPr>
          <p:nvPr userDrawn="1">
            <p:custDataLst>
              <p:tags r:id="rId2"/>
            </p:custDataLst>
          </p:nvPr>
        </p:nvPicPr>
        <p:blipFill>
          <a:blip r:embed="rId3"/>
          <a:stretch>
            <a:fillRect/>
          </a:stretch>
        </p:blipFill>
        <p:spPr>
          <a:xfrm>
            <a:off x="-180975" y="5681345"/>
            <a:ext cx="2030730" cy="1179195"/>
          </a:xfrm>
          <a:prstGeom prst="rect">
            <a:avLst/>
          </a:prstGeom>
        </p:spPr>
      </p:pic>
      <p:sp>
        <p:nvSpPr>
          <p:cNvPr id="10" name="矩形 9"/>
          <p:cNvSpPr/>
          <p:nvPr userDrawn="1">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5"/>
            </p:custDataLst>
          </p:nvPr>
        </p:nvSpPr>
        <p:spPr>
          <a:xfrm>
            <a:off x="579600" y="237600"/>
            <a:ext cx="11037600" cy="445135"/>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7" name="内容占位符 6"/>
          <p:cNvSpPr>
            <a:spLocks noGrp="1"/>
          </p:cNvSpPr>
          <p:nvPr>
            <p:ph sz="quarter" idx="13"/>
            <p:custDataLst>
              <p:tags r:id="rId7"/>
            </p:custDataLst>
          </p:nvPr>
        </p:nvSpPr>
        <p:spPr>
          <a:xfrm>
            <a:off x="579600" y="1663200"/>
            <a:ext cx="5342400" cy="2112645"/>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112645"/>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135" y="4817110"/>
            <a:ext cx="5342255" cy="1113155"/>
          </a:xfrm>
        </p:spPr>
        <p:txBody>
          <a:bodyPr>
            <a:normAutofit/>
          </a:bodyPr>
          <a:lstStyle>
            <a:lvl1pPr>
              <a:defRPr baseline="0">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480" y="4813300"/>
            <a:ext cx="5367655" cy="1113155"/>
          </a:xfrm>
        </p:spPr>
        <p:txBody>
          <a:bodyPr>
            <a:normAutofit/>
          </a:bodyPr>
          <a:lstStyle>
            <a:lvl1pPr>
              <a:defRPr baseline="0">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9" name="组合 8"/>
          <p:cNvGrpSpPr/>
          <p:nvPr userDrawn="1">
            <p:custDataLst>
              <p:tags r:id="rId3"/>
            </p:custDataLst>
          </p:nvPr>
        </p:nvGrpSpPr>
        <p:grpSpPr>
          <a:xfrm>
            <a:off x="-107315" y="-70485"/>
            <a:ext cx="12405360" cy="6941820"/>
            <a:chOff x="-107315" y="-70485"/>
            <a:chExt cx="12405360" cy="6941820"/>
          </a:xfrm>
        </p:grpSpPr>
        <p:pic>
          <p:nvPicPr>
            <p:cNvPr id="6" name="图片 5" descr="摄图网_400275437"/>
            <p:cNvPicPr>
              <a:picLocks noChangeAspect="1"/>
            </p:cNvPicPr>
            <p:nvPr userDrawn="1">
              <p:custDataLst>
                <p:tags r:id="rId4"/>
              </p:custDataLst>
            </p:nvPr>
          </p:nvPicPr>
          <p:blipFill>
            <a:blip r:embed="rId5"/>
            <a:stretch>
              <a:fillRect/>
            </a:stretch>
          </p:blipFill>
          <p:spPr>
            <a:xfrm>
              <a:off x="9770110" y="5403215"/>
              <a:ext cx="2527935" cy="1468120"/>
            </a:xfrm>
            <a:prstGeom prst="rect">
              <a:avLst/>
            </a:prstGeom>
          </p:spPr>
        </p:pic>
        <p:pic>
          <p:nvPicPr>
            <p:cNvPr id="8" name="图片 7" descr="摄图网_401051194"/>
            <p:cNvPicPr>
              <a:picLocks noChangeAspect="1"/>
            </p:cNvPicPr>
            <p:nvPr userDrawn="1">
              <p:custDataLst>
                <p:tags r:id="rId6"/>
              </p:custDataLst>
            </p:nvPr>
          </p:nvPicPr>
          <p:blipFill>
            <a:blip r:embed="rId7"/>
            <a:srcRect/>
            <a:stretch>
              <a:fillRect/>
            </a:stretch>
          </p:blipFill>
          <p:spPr>
            <a:xfrm>
              <a:off x="-107315" y="-70485"/>
              <a:ext cx="2453005" cy="2493645"/>
            </a:xfrm>
            <a:prstGeom prst="rect">
              <a:avLst/>
            </a:prstGeom>
          </p:spPr>
        </p:pic>
      </p:grpSp>
      <p:sp>
        <p:nvSpPr>
          <p:cNvPr id="2" name="标题 1"/>
          <p:cNvSpPr>
            <a:spLocks noGrp="1"/>
          </p:cNvSpPr>
          <p:nvPr>
            <p:ph type="title" hasCustomPrompt="1"/>
            <p:custDataLst>
              <p:tags r:id="rId8"/>
            </p:custDataLst>
          </p:nvPr>
        </p:nvSpPr>
        <p:spPr>
          <a:xfrm>
            <a:off x="1522800" y="1339200"/>
            <a:ext cx="9144000" cy="2386800"/>
          </a:xfrm>
        </p:spPr>
        <p:txBody>
          <a:bodyPr anchor="b">
            <a:normAutofit/>
          </a:bodyPr>
          <a:lstStyle>
            <a:lvl1pPr algn="ctr">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4" name="页脚占位符 3"/>
          <p:cNvSpPr>
            <a:spLocks noGrp="1"/>
          </p:cNvSpPr>
          <p:nvPr>
            <p:ph type="ftr" sz="quarter" idx="11"/>
            <p:custDataLst>
              <p:tags r:id="rId9"/>
            </p:custDataLst>
          </p:nvPr>
        </p:nvSpPr>
        <p:spPr/>
        <p:txBody>
          <a:bodyPr/>
          <a:lstStyle/>
          <a:p>
            <a:endParaRPr lang="zh-CN" altLang="en-US" dirty="0"/>
          </a:p>
        </p:txBody>
      </p:sp>
      <p:sp>
        <p:nvSpPr>
          <p:cNvPr id="7" name="文本占位符 6"/>
          <p:cNvSpPr>
            <a:spLocks noGrp="1"/>
          </p:cNvSpPr>
          <p:nvPr>
            <p:ph type="body" sz="quarter" idx="13"/>
            <p:custDataLst>
              <p:tags r:id="rId10"/>
            </p:custDataLst>
          </p:nvPr>
        </p:nvSpPr>
        <p:spPr>
          <a:xfrm>
            <a:off x="1522413" y="3862800"/>
            <a:ext cx="9144000" cy="1656000"/>
          </a:xfrm>
        </p:spPr>
        <p:txBody>
          <a:bodyPr>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3" name="日期占位符 2"/>
          <p:cNvSpPr>
            <a:spLocks noGrp="1"/>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pattFill prst="pct90">
          <a:fgClr>
            <a:schemeClr val="accent1"/>
          </a:fgClr>
          <a:bgClr>
            <a:schemeClr val="bg1"/>
          </a:bgClr>
        </a:patt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635" y="-635"/>
            <a:ext cx="12191365" cy="68586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7"/>
          <p:cNvSpPr/>
          <p:nvPr userDrawn="1"/>
        </p:nvSpPr>
        <p:spPr>
          <a:xfrm rot="2138863">
            <a:off x="712187" y="295275"/>
            <a:ext cx="618745" cy="533400"/>
          </a:xfrm>
          <a:prstGeom prst="triangl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8"/>
          <p:cNvSpPr/>
          <p:nvPr userDrawn="1"/>
        </p:nvSpPr>
        <p:spPr>
          <a:xfrm rot="793502">
            <a:off x="585621" y="281939"/>
            <a:ext cx="618745" cy="533400"/>
          </a:xfrm>
          <a:prstGeom prst="triangl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9"/>
          <p:cNvCxnSpPr/>
          <p:nvPr userDrawn="1"/>
        </p:nvCxnSpPr>
        <p:spPr>
          <a:xfrm>
            <a:off x="1118280" y="945503"/>
            <a:ext cx="10260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片 7"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5"/>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6"/>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7"/>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8"/>
            </p:custDataLst>
          </p:nvPr>
        </p:nvSpPr>
        <p:spPr/>
        <p:txBody>
          <a:bodyPr/>
          <a:lstStyle/>
          <a:p>
            <a:endParaRPr lang="zh-CN" altLang="en-US" dirty="0"/>
          </a:p>
        </p:txBody>
      </p:sp>
      <p:sp>
        <p:nvSpPr>
          <p:cNvPr id="7" name="灯片编号占位符 6"/>
          <p:cNvSpPr>
            <a:spLocks noGrp="1"/>
          </p:cNvSpPr>
          <p:nvPr>
            <p:ph type="sldNum" sz="quarter" idx="12"/>
            <p:custDataLst>
              <p:tags r:id="rId9"/>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片 6"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竖排标题 1"/>
          <p:cNvSpPr>
            <a:spLocks noGrp="1"/>
          </p:cNvSpPr>
          <p:nvPr>
            <p:ph type="title" orient="vert"/>
            <p:custDataLst>
              <p:tags r:id="rId4"/>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5"/>
            </p:custDataLst>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8" Type="http://schemas.openxmlformats.org/officeDocument/2006/relationships/theme" Target="../theme/theme1.xml"/><Relationship Id="rId47" Type="http://schemas.openxmlformats.org/officeDocument/2006/relationships/tags" Target="../tags/tag135.xml"/><Relationship Id="rId46" Type="http://schemas.openxmlformats.org/officeDocument/2006/relationships/tags" Target="../tags/tag134.xml"/><Relationship Id="rId45" Type="http://schemas.openxmlformats.org/officeDocument/2006/relationships/tags" Target="../tags/tag133.xml"/><Relationship Id="rId44" Type="http://schemas.openxmlformats.org/officeDocument/2006/relationships/tags" Target="../tags/tag132.xml"/><Relationship Id="rId43" Type="http://schemas.openxmlformats.org/officeDocument/2006/relationships/tags" Target="../tags/tag131.xml"/><Relationship Id="rId42" Type="http://schemas.openxmlformats.org/officeDocument/2006/relationships/tags" Target="../tags/tag130.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50.xml"/><Relationship Id="rId8" Type="http://schemas.openxmlformats.org/officeDocument/2006/relationships/slideLayout" Target="../slideLayouts/slideLayout49.xml"/><Relationship Id="rId7" Type="http://schemas.openxmlformats.org/officeDocument/2006/relationships/slideLayout" Target="../slideLayouts/slideLayout48.xml"/><Relationship Id="rId6" Type="http://schemas.openxmlformats.org/officeDocument/2006/relationships/slideLayout" Target="../slideLayouts/slideLayout47.xml"/><Relationship Id="rId5" Type="http://schemas.openxmlformats.org/officeDocument/2006/relationships/slideLayout" Target="../slideLayouts/slideLayout46.xml"/><Relationship Id="rId4" Type="http://schemas.openxmlformats.org/officeDocument/2006/relationships/slideLayout" Target="../slideLayouts/slideLayout45.xml"/><Relationship Id="rId3" Type="http://schemas.openxmlformats.org/officeDocument/2006/relationships/slideLayout" Target="../slideLayouts/slideLayout44.xml"/><Relationship Id="rId25" Type="http://schemas.openxmlformats.org/officeDocument/2006/relationships/theme" Target="../theme/theme2.xml"/><Relationship Id="rId24" Type="http://schemas.openxmlformats.org/officeDocument/2006/relationships/tags" Target="../tags/tag291.xml"/><Relationship Id="rId23" Type="http://schemas.openxmlformats.org/officeDocument/2006/relationships/tags" Target="../tags/tag290.xml"/><Relationship Id="rId22" Type="http://schemas.openxmlformats.org/officeDocument/2006/relationships/tags" Target="../tags/tag289.xml"/><Relationship Id="rId21" Type="http://schemas.openxmlformats.org/officeDocument/2006/relationships/tags" Target="../tags/tag288.xml"/><Relationship Id="rId20" Type="http://schemas.openxmlformats.org/officeDocument/2006/relationships/tags" Target="../tags/tag287.xml"/><Relationship Id="rId2" Type="http://schemas.openxmlformats.org/officeDocument/2006/relationships/slideLayout" Target="../slideLayouts/slideLayout43.xml"/><Relationship Id="rId19" Type="http://schemas.openxmlformats.org/officeDocument/2006/relationships/tags" Target="../tags/tag286.xml"/><Relationship Id="rId18" Type="http://schemas.openxmlformats.org/officeDocument/2006/relationships/slideLayout" Target="../slideLayouts/slideLayout59.xml"/><Relationship Id="rId17" Type="http://schemas.openxmlformats.org/officeDocument/2006/relationships/slideLayout" Target="../slideLayouts/slideLayout58.xml"/><Relationship Id="rId16" Type="http://schemas.openxmlformats.org/officeDocument/2006/relationships/slideLayout" Target="../slideLayouts/slideLayout57.xml"/><Relationship Id="rId15" Type="http://schemas.openxmlformats.org/officeDocument/2006/relationships/slideLayout" Target="../slideLayouts/slideLayout56.xml"/><Relationship Id="rId14" Type="http://schemas.openxmlformats.org/officeDocument/2006/relationships/slideLayout" Target="../slideLayouts/slideLayout55.xml"/><Relationship Id="rId13" Type="http://schemas.openxmlformats.org/officeDocument/2006/relationships/slideLayout" Target="../slideLayouts/slideLayout54.xml"/><Relationship Id="rId12" Type="http://schemas.openxmlformats.org/officeDocument/2006/relationships/slideLayout" Target="../slideLayouts/slideLayout53.xml"/><Relationship Id="rId11" Type="http://schemas.openxmlformats.org/officeDocument/2006/relationships/slideLayout" Target="../slideLayouts/slideLayout52.xml"/><Relationship Id="rId10" Type="http://schemas.openxmlformats.org/officeDocument/2006/relationships/slideLayout" Target="../slideLayouts/slideLayout51.xml"/><Relationship Id="rId1"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42"/>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43"/>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4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4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4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4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 id="2147483708"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299.xml"/><Relationship Id="rId8" Type="http://schemas.openxmlformats.org/officeDocument/2006/relationships/tags" Target="../tags/tag298.xml"/><Relationship Id="rId7" Type="http://schemas.openxmlformats.org/officeDocument/2006/relationships/tags" Target="../tags/tag297.xml"/><Relationship Id="rId6" Type="http://schemas.openxmlformats.org/officeDocument/2006/relationships/image" Target="../media/image7.png"/><Relationship Id="rId5" Type="http://schemas.openxmlformats.org/officeDocument/2006/relationships/tags" Target="../tags/tag296.xml"/><Relationship Id="rId4" Type="http://schemas.openxmlformats.org/officeDocument/2006/relationships/tags" Target="../tags/tag295.xml"/><Relationship Id="rId3" Type="http://schemas.openxmlformats.org/officeDocument/2006/relationships/tags" Target="../tags/tag294.xml"/><Relationship Id="rId2" Type="http://schemas.openxmlformats.org/officeDocument/2006/relationships/tags" Target="../tags/tag293.xml"/><Relationship Id="rId11" Type="http://schemas.openxmlformats.org/officeDocument/2006/relationships/slideLayout" Target="../slideLayouts/slideLayout1.xml"/><Relationship Id="rId10" Type="http://schemas.openxmlformats.org/officeDocument/2006/relationships/tags" Target="../tags/tag300.xml"/><Relationship Id="rId1" Type="http://schemas.openxmlformats.org/officeDocument/2006/relationships/tags" Target="../tags/tag292.xml"/></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416.xml"/><Relationship Id="rId7" Type="http://schemas.openxmlformats.org/officeDocument/2006/relationships/tags" Target="../tags/tag415.xml"/><Relationship Id="rId6" Type="http://schemas.openxmlformats.org/officeDocument/2006/relationships/tags" Target="../tags/tag414.xml"/><Relationship Id="rId5" Type="http://schemas.openxmlformats.org/officeDocument/2006/relationships/tags" Target="../tags/tag413.xml"/><Relationship Id="rId4" Type="http://schemas.openxmlformats.org/officeDocument/2006/relationships/tags" Target="../tags/tag412.xml"/><Relationship Id="rId3" Type="http://schemas.openxmlformats.org/officeDocument/2006/relationships/tags" Target="../tags/tag411.xml"/><Relationship Id="rId2" Type="http://schemas.openxmlformats.org/officeDocument/2006/relationships/tags" Target="../tags/tag410.xml"/><Relationship Id="rId10" Type="http://schemas.openxmlformats.org/officeDocument/2006/relationships/notesSlide" Target="../notesSlides/notesSlide6.xml"/><Relationship Id="rId1" Type="http://schemas.openxmlformats.org/officeDocument/2006/relationships/tags" Target="../tags/tag409.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423.xml"/><Relationship Id="rId7" Type="http://schemas.openxmlformats.org/officeDocument/2006/relationships/image" Target="../media/image9.jpeg"/><Relationship Id="rId6" Type="http://schemas.openxmlformats.org/officeDocument/2006/relationships/tags" Target="../tags/tag422.xml"/><Relationship Id="rId5" Type="http://schemas.openxmlformats.org/officeDocument/2006/relationships/tags" Target="../tags/tag421.xml"/><Relationship Id="rId4" Type="http://schemas.openxmlformats.org/officeDocument/2006/relationships/tags" Target="../tags/tag420.xml"/><Relationship Id="rId3" Type="http://schemas.openxmlformats.org/officeDocument/2006/relationships/tags" Target="../tags/tag419.xml"/><Relationship Id="rId2" Type="http://schemas.openxmlformats.org/officeDocument/2006/relationships/tags" Target="../tags/tag418.xml"/><Relationship Id="rId10" Type="http://schemas.openxmlformats.org/officeDocument/2006/relationships/notesSlide" Target="../notesSlides/notesSlide7.xml"/><Relationship Id="rId1" Type="http://schemas.openxmlformats.org/officeDocument/2006/relationships/tags" Target="../tags/tag417.xml"/></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431.xml"/><Relationship Id="rId7" Type="http://schemas.openxmlformats.org/officeDocument/2006/relationships/tags" Target="../tags/tag430.xml"/><Relationship Id="rId6" Type="http://schemas.openxmlformats.org/officeDocument/2006/relationships/tags" Target="../tags/tag429.xml"/><Relationship Id="rId5" Type="http://schemas.openxmlformats.org/officeDocument/2006/relationships/tags" Target="../tags/tag428.xml"/><Relationship Id="rId4" Type="http://schemas.openxmlformats.org/officeDocument/2006/relationships/tags" Target="../tags/tag427.xml"/><Relationship Id="rId3" Type="http://schemas.openxmlformats.org/officeDocument/2006/relationships/tags" Target="../tags/tag426.xml"/><Relationship Id="rId2" Type="http://schemas.openxmlformats.org/officeDocument/2006/relationships/tags" Target="../tags/tag425.xml"/><Relationship Id="rId10" Type="http://schemas.openxmlformats.org/officeDocument/2006/relationships/notesSlide" Target="../notesSlides/notesSlide8.xml"/><Relationship Id="rId1" Type="http://schemas.openxmlformats.org/officeDocument/2006/relationships/tags" Target="../tags/tag424.xml"/></Relationships>
</file>

<file path=ppt/slides/_rels/slide13.xml.rels><?xml version="1.0" encoding="UTF-8" standalone="yes"?>
<Relationships xmlns="http://schemas.openxmlformats.org/package/2006/relationships"><Relationship Id="rId9" Type="http://schemas.openxmlformats.org/officeDocument/2006/relationships/tags" Target="../tags/tag439.xml"/><Relationship Id="rId8" Type="http://schemas.openxmlformats.org/officeDocument/2006/relationships/tags" Target="../tags/tag438.xml"/><Relationship Id="rId7" Type="http://schemas.openxmlformats.org/officeDocument/2006/relationships/tags" Target="../tags/tag437.xml"/><Relationship Id="rId6" Type="http://schemas.openxmlformats.org/officeDocument/2006/relationships/image" Target="../media/image10.jpeg"/><Relationship Id="rId5" Type="http://schemas.openxmlformats.org/officeDocument/2006/relationships/tags" Target="../tags/tag436.xml"/><Relationship Id="rId4" Type="http://schemas.openxmlformats.org/officeDocument/2006/relationships/tags" Target="../tags/tag435.xml"/><Relationship Id="rId3" Type="http://schemas.openxmlformats.org/officeDocument/2006/relationships/tags" Target="../tags/tag434.xml"/><Relationship Id="rId2" Type="http://schemas.openxmlformats.org/officeDocument/2006/relationships/tags" Target="../tags/tag433.xml"/><Relationship Id="rId13" Type="http://schemas.openxmlformats.org/officeDocument/2006/relationships/notesSlide" Target="../notesSlides/notesSlide9.xml"/><Relationship Id="rId12" Type="http://schemas.openxmlformats.org/officeDocument/2006/relationships/slideLayout" Target="../slideLayouts/slideLayout6.xml"/><Relationship Id="rId11" Type="http://schemas.openxmlformats.org/officeDocument/2006/relationships/tags" Target="../tags/tag441.xml"/><Relationship Id="rId10" Type="http://schemas.openxmlformats.org/officeDocument/2006/relationships/tags" Target="../tags/tag440.xml"/><Relationship Id="rId1" Type="http://schemas.openxmlformats.org/officeDocument/2006/relationships/tags" Target="../tags/tag432.xml"/></Relationships>
</file>

<file path=ppt/slides/_rels/slide14.xml.rels><?xml version="1.0" encoding="UTF-8" standalone="yes"?>
<Relationships xmlns="http://schemas.openxmlformats.org/package/2006/relationships"><Relationship Id="rId9" Type="http://schemas.openxmlformats.org/officeDocument/2006/relationships/tags" Target="../tags/tag449.xml"/><Relationship Id="rId8" Type="http://schemas.openxmlformats.org/officeDocument/2006/relationships/tags" Target="../tags/tag448.xml"/><Relationship Id="rId7" Type="http://schemas.openxmlformats.org/officeDocument/2006/relationships/tags" Target="../tags/tag447.xml"/><Relationship Id="rId6" Type="http://schemas.openxmlformats.org/officeDocument/2006/relationships/image" Target="../media/image10.jpeg"/><Relationship Id="rId5" Type="http://schemas.openxmlformats.org/officeDocument/2006/relationships/tags" Target="../tags/tag446.xml"/><Relationship Id="rId4" Type="http://schemas.openxmlformats.org/officeDocument/2006/relationships/tags" Target="../tags/tag445.xml"/><Relationship Id="rId3" Type="http://schemas.openxmlformats.org/officeDocument/2006/relationships/tags" Target="../tags/tag444.xml"/><Relationship Id="rId2" Type="http://schemas.openxmlformats.org/officeDocument/2006/relationships/tags" Target="../tags/tag443.xml"/><Relationship Id="rId13" Type="http://schemas.openxmlformats.org/officeDocument/2006/relationships/notesSlide" Target="../notesSlides/notesSlide10.xml"/><Relationship Id="rId12" Type="http://schemas.openxmlformats.org/officeDocument/2006/relationships/slideLayout" Target="../slideLayouts/slideLayout6.xml"/><Relationship Id="rId11" Type="http://schemas.openxmlformats.org/officeDocument/2006/relationships/tags" Target="../tags/tag451.xml"/><Relationship Id="rId10" Type="http://schemas.openxmlformats.org/officeDocument/2006/relationships/tags" Target="../tags/tag450.xml"/><Relationship Id="rId1" Type="http://schemas.openxmlformats.org/officeDocument/2006/relationships/tags" Target="../tags/tag442.xml"/></Relationships>
</file>

<file path=ppt/slides/_rels/slide15.xml.rels><?xml version="1.0" encoding="UTF-8" standalone="yes"?>
<Relationships xmlns="http://schemas.openxmlformats.org/package/2006/relationships"><Relationship Id="rId9" Type="http://schemas.openxmlformats.org/officeDocument/2006/relationships/tags" Target="../tags/tag459.xml"/><Relationship Id="rId8" Type="http://schemas.openxmlformats.org/officeDocument/2006/relationships/tags" Target="../tags/tag458.xml"/><Relationship Id="rId7" Type="http://schemas.openxmlformats.org/officeDocument/2006/relationships/tags" Target="../tags/tag457.xml"/><Relationship Id="rId6" Type="http://schemas.openxmlformats.org/officeDocument/2006/relationships/tags" Target="../tags/tag456.xml"/><Relationship Id="rId5" Type="http://schemas.openxmlformats.org/officeDocument/2006/relationships/tags" Target="../tags/tag455.xml"/><Relationship Id="rId4" Type="http://schemas.openxmlformats.org/officeDocument/2006/relationships/image" Target="../media/image7.png"/><Relationship Id="rId3" Type="http://schemas.openxmlformats.org/officeDocument/2006/relationships/tags" Target="../tags/tag454.xml"/><Relationship Id="rId2" Type="http://schemas.openxmlformats.org/officeDocument/2006/relationships/tags" Target="../tags/tag453.xml"/><Relationship Id="rId16" Type="http://schemas.openxmlformats.org/officeDocument/2006/relationships/notesSlide" Target="../notesSlides/notesSlide11.xml"/><Relationship Id="rId15" Type="http://schemas.openxmlformats.org/officeDocument/2006/relationships/slideLayout" Target="../slideLayouts/slideLayout6.xml"/><Relationship Id="rId14" Type="http://schemas.openxmlformats.org/officeDocument/2006/relationships/tags" Target="../tags/tag463.xml"/><Relationship Id="rId13" Type="http://schemas.openxmlformats.org/officeDocument/2006/relationships/tags" Target="../tags/tag462.xml"/><Relationship Id="rId12" Type="http://schemas.openxmlformats.org/officeDocument/2006/relationships/tags" Target="../tags/tag461.xml"/><Relationship Id="rId11" Type="http://schemas.openxmlformats.org/officeDocument/2006/relationships/tags" Target="../tags/tag460.xml"/><Relationship Id="rId10" Type="http://schemas.openxmlformats.org/officeDocument/2006/relationships/image" Target="../media/image2.png"/><Relationship Id="rId1" Type="http://schemas.openxmlformats.org/officeDocument/2006/relationships/tags" Target="../tags/tag452.xml"/></Relationships>
</file>

<file path=ppt/slides/_rels/slide16.xml.rels><?xml version="1.0" encoding="UTF-8" standalone="yes"?>
<Relationships xmlns="http://schemas.openxmlformats.org/package/2006/relationships"><Relationship Id="rId9" Type="http://schemas.openxmlformats.org/officeDocument/2006/relationships/tags" Target="../tags/tag471.xml"/><Relationship Id="rId8" Type="http://schemas.openxmlformats.org/officeDocument/2006/relationships/tags" Target="../tags/tag470.xml"/><Relationship Id="rId7" Type="http://schemas.openxmlformats.org/officeDocument/2006/relationships/tags" Target="../tags/tag469.xml"/><Relationship Id="rId6" Type="http://schemas.openxmlformats.org/officeDocument/2006/relationships/tags" Target="../tags/tag468.xml"/><Relationship Id="rId5" Type="http://schemas.openxmlformats.org/officeDocument/2006/relationships/tags" Target="../tags/tag467.xml"/><Relationship Id="rId4" Type="http://schemas.openxmlformats.org/officeDocument/2006/relationships/tags" Target="../tags/tag466.xml"/><Relationship Id="rId3" Type="http://schemas.openxmlformats.org/officeDocument/2006/relationships/image" Target="../media/image2.png"/><Relationship Id="rId2" Type="http://schemas.openxmlformats.org/officeDocument/2006/relationships/tags" Target="../tags/tag465.xml"/><Relationship Id="rId13" Type="http://schemas.openxmlformats.org/officeDocument/2006/relationships/notesSlide" Target="../notesSlides/notesSlide12.xml"/><Relationship Id="rId12" Type="http://schemas.openxmlformats.org/officeDocument/2006/relationships/slideLayout" Target="../slideLayouts/slideLayout6.xml"/><Relationship Id="rId11" Type="http://schemas.openxmlformats.org/officeDocument/2006/relationships/tags" Target="../tags/tag473.xml"/><Relationship Id="rId10" Type="http://schemas.openxmlformats.org/officeDocument/2006/relationships/tags" Target="../tags/tag472.xml"/><Relationship Id="rId1" Type="http://schemas.openxmlformats.org/officeDocument/2006/relationships/tags" Target="../tags/tag464.xml"/></Relationships>
</file>

<file path=ppt/slides/_rels/slide17.xml.rels><?xml version="1.0" encoding="UTF-8" standalone="yes"?>
<Relationships xmlns="http://schemas.openxmlformats.org/package/2006/relationships"><Relationship Id="rId9" Type="http://schemas.openxmlformats.org/officeDocument/2006/relationships/tags" Target="../tags/tag482.xml"/><Relationship Id="rId8" Type="http://schemas.openxmlformats.org/officeDocument/2006/relationships/tags" Target="../tags/tag481.xml"/><Relationship Id="rId7" Type="http://schemas.openxmlformats.org/officeDocument/2006/relationships/tags" Target="../tags/tag480.xml"/><Relationship Id="rId6" Type="http://schemas.openxmlformats.org/officeDocument/2006/relationships/tags" Target="../tags/tag479.xml"/><Relationship Id="rId5" Type="http://schemas.openxmlformats.org/officeDocument/2006/relationships/tags" Target="../tags/tag478.xml"/><Relationship Id="rId4" Type="http://schemas.openxmlformats.org/officeDocument/2006/relationships/tags" Target="../tags/tag477.xml"/><Relationship Id="rId3" Type="http://schemas.openxmlformats.org/officeDocument/2006/relationships/tags" Target="../tags/tag476.xml"/><Relationship Id="rId24" Type="http://schemas.openxmlformats.org/officeDocument/2006/relationships/notesSlide" Target="../notesSlides/notesSlide13.xml"/><Relationship Id="rId23" Type="http://schemas.openxmlformats.org/officeDocument/2006/relationships/slideLayout" Target="../slideLayouts/slideLayout6.xml"/><Relationship Id="rId22" Type="http://schemas.openxmlformats.org/officeDocument/2006/relationships/tags" Target="../tags/tag495.xml"/><Relationship Id="rId21" Type="http://schemas.openxmlformats.org/officeDocument/2006/relationships/tags" Target="../tags/tag494.xml"/><Relationship Id="rId20" Type="http://schemas.openxmlformats.org/officeDocument/2006/relationships/tags" Target="../tags/tag493.xml"/><Relationship Id="rId2" Type="http://schemas.openxmlformats.org/officeDocument/2006/relationships/tags" Target="../tags/tag475.xml"/><Relationship Id="rId19" Type="http://schemas.openxmlformats.org/officeDocument/2006/relationships/tags" Target="../tags/tag492.xml"/><Relationship Id="rId18" Type="http://schemas.openxmlformats.org/officeDocument/2006/relationships/tags" Target="../tags/tag491.xml"/><Relationship Id="rId17" Type="http://schemas.openxmlformats.org/officeDocument/2006/relationships/tags" Target="../tags/tag490.xml"/><Relationship Id="rId16" Type="http://schemas.openxmlformats.org/officeDocument/2006/relationships/tags" Target="../tags/tag489.xml"/><Relationship Id="rId15" Type="http://schemas.openxmlformats.org/officeDocument/2006/relationships/tags" Target="../tags/tag488.xml"/><Relationship Id="rId14" Type="http://schemas.openxmlformats.org/officeDocument/2006/relationships/tags" Target="../tags/tag487.xml"/><Relationship Id="rId13" Type="http://schemas.openxmlformats.org/officeDocument/2006/relationships/tags" Target="../tags/tag486.xml"/><Relationship Id="rId12" Type="http://schemas.openxmlformats.org/officeDocument/2006/relationships/tags" Target="../tags/tag485.xml"/><Relationship Id="rId11" Type="http://schemas.openxmlformats.org/officeDocument/2006/relationships/tags" Target="../tags/tag484.xml"/><Relationship Id="rId10" Type="http://schemas.openxmlformats.org/officeDocument/2006/relationships/tags" Target="../tags/tag483.xml"/><Relationship Id="rId1" Type="http://schemas.openxmlformats.org/officeDocument/2006/relationships/tags" Target="../tags/tag474.xml"/></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tags" Target="../tags/tag500.xml"/><Relationship Id="rId5" Type="http://schemas.openxmlformats.org/officeDocument/2006/relationships/tags" Target="../tags/tag499.xml"/><Relationship Id="rId4" Type="http://schemas.openxmlformats.org/officeDocument/2006/relationships/image" Target="../media/image7.png"/><Relationship Id="rId3" Type="http://schemas.openxmlformats.org/officeDocument/2006/relationships/tags" Target="../tags/tag498.xml"/><Relationship Id="rId2" Type="http://schemas.openxmlformats.org/officeDocument/2006/relationships/tags" Target="../tags/tag497.xml"/><Relationship Id="rId1" Type="http://schemas.openxmlformats.org/officeDocument/2006/relationships/tags" Target="../tags/tag496.xml"/></Relationships>
</file>

<file path=ppt/slides/_rels/slide19.xml.rels><?xml version="1.0" encoding="UTF-8" standalone="yes"?>
<Relationships xmlns="http://schemas.openxmlformats.org/package/2006/relationships"><Relationship Id="rId9" Type="http://schemas.openxmlformats.org/officeDocument/2006/relationships/tags" Target="../tags/tag508.xml"/><Relationship Id="rId8" Type="http://schemas.openxmlformats.org/officeDocument/2006/relationships/tags" Target="../tags/tag507.xml"/><Relationship Id="rId7" Type="http://schemas.openxmlformats.org/officeDocument/2006/relationships/tags" Target="../tags/tag506.xml"/><Relationship Id="rId6" Type="http://schemas.openxmlformats.org/officeDocument/2006/relationships/image" Target="../media/image11.jpeg"/><Relationship Id="rId5" Type="http://schemas.openxmlformats.org/officeDocument/2006/relationships/tags" Target="../tags/tag505.xml"/><Relationship Id="rId4" Type="http://schemas.openxmlformats.org/officeDocument/2006/relationships/tags" Target="../tags/tag504.xml"/><Relationship Id="rId3" Type="http://schemas.openxmlformats.org/officeDocument/2006/relationships/tags" Target="../tags/tag503.xml"/><Relationship Id="rId2" Type="http://schemas.openxmlformats.org/officeDocument/2006/relationships/tags" Target="../tags/tag502.xml"/><Relationship Id="rId13" Type="http://schemas.openxmlformats.org/officeDocument/2006/relationships/notesSlide" Target="../notesSlides/notesSlide14.xml"/><Relationship Id="rId12" Type="http://schemas.openxmlformats.org/officeDocument/2006/relationships/slideLayout" Target="../slideLayouts/slideLayout6.xml"/><Relationship Id="rId11" Type="http://schemas.openxmlformats.org/officeDocument/2006/relationships/tags" Target="../tags/tag510.xml"/><Relationship Id="rId10" Type="http://schemas.openxmlformats.org/officeDocument/2006/relationships/tags" Target="../tags/tag509.xml"/><Relationship Id="rId1" Type="http://schemas.openxmlformats.org/officeDocument/2006/relationships/tags" Target="../tags/tag501.xml"/></Relationships>
</file>

<file path=ppt/slides/_rels/slide2.xml.rels><?xml version="1.0" encoding="UTF-8" standalone="yes"?>
<Relationships xmlns="http://schemas.openxmlformats.org/package/2006/relationships"><Relationship Id="rId9" Type="http://schemas.openxmlformats.org/officeDocument/2006/relationships/tags" Target="../tags/tag309.xml"/><Relationship Id="rId8" Type="http://schemas.openxmlformats.org/officeDocument/2006/relationships/tags" Target="../tags/tag308.xml"/><Relationship Id="rId7" Type="http://schemas.openxmlformats.org/officeDocument/2006/relationships/tags" Target="../tags/tag307.xml"/><Relationship Id="rId64" Type="http://schemas.openxmlformats.org/officeDocument/2006/relationships/notesSlide" Target="../notesSlides/notesSlide1.xml"/><Relationship Id="rId63" Type="http://schemas.openxmlformats.org/officeDocument/2006/relationships/slideLayout" Target="../slideLayouts/slideLayout47.xml"/><Relationship Id="rId62" Type="http://schemas.openxmlformats.org/officeDocument/2006/relationships/tags" Target="../tags/tag362.xml"/><Relationship Id="rId61" Type="http://schemas.openxmlformats.org/officeDocument/2006/relationships/tags" Target="../tags/tag361.xml"/><Relationship Id="rId60" Type="http://schemas.openxmlformats.org/officeDocument/2006/relationships/tags" Target="../tags/tag360.xml"/><Relationship Id="rId6" Type="http://schemas.openxmlformats.org/officeDocument/2006/relationships/tags" Target="../tags/tag306.xml"/><Relationship Id="rId59" Type="http://schemas.openxmlformats.org/officeDocument/2006/relationships/tags" Target="../tags/tag359.xml"/><Relationship Id="rId58" Type="http://schemas.openxmlformats.org/officeDocument/2006/relationships/tags" Target="../tags/tag358.xml"/><Relationship Id="rId57" Type="http://schemas.openxmlformats.org/officeDocument/2006/relationships/tags" Target="../tags/tag357.xml"/><Relationship Id="rId56" Type="http://schemas.openxmlformats.org/officeDocument/2006/relationships/tags" Target="../tags/tag356.xml"/><Relationship Id="rId55" Type="http://schemas.openxmlformats.org/officeDocument/2006/relationships/tags" Target="../tags/tag355.xml"/><Relationship Id="rId54" Type="http://schemas.openxmlformats.org/officeDocument/2006/relationships/tags" Target="../tags/tag354.xml"/><Relationship Id="rId53" Type="http://schemas.openxmlformats.org/officeDocument/2006/relationships/tags" Target="../tags/tag353.xml"/><Relationship Id="rId52" Type="http://schemas.openxmlformats.org/officeDocument/2006/relationships/tags" Target="../tags/tag352.xml"/><Relationship Id="rId51" Type="http://schemas.openxmlformats.org/officeDocument/2006/relationships/tags" Target="../tags/tag351.xml"/><Relationship Id="rId50" Type="http://schemas.openxmlformats.org/officeDocument/2006/relationships/tags" Target="../tags/tag350.xml"/><Relationship Id="rId5" Type="http://schemas.openxmlformats.org/officeDocument/2006/relationships/tags" Target="../tags/tag305.xml"/><Relationship Id="rId49" Type="http://schemas.openxmlformats.org/officeDocument/2006/relationships/tags" Target="../tags/tag349.xml"/><Relationship Id="rId48" Type="http://schemas.openxmlformats.org/officeDocument/2006/relationships/tags" Target="../tags/tag348.xml"/><Relationship Id="rId47" Type="http://schemas.openxmlformats.org/officeDocument/2006/relationships/tags" Target="../tags/tag347.xml"/><Relationship Id="rId46" Type="http://schemas.openxmlformats.org/officeDocument/2006/relationships/tags" Target="../tags/tag346.xml"/><Relationship Id="rId45" Type="http://schemas.openxmlformats.org/officeDocument/2006/relationships/tags" Target="../tags/tag345.xml"/><Relationship Id="rId44" Type="http://schemas.openxmlformats.org/officeDocument/2006/relationships/tags" Target="../tags/tag344.xml"/><Relationship Id="rId43" Type="http://schemas.openxmlformats.org/officeDocument/2006/relationships/tags" Target="../tags/tag343.xml"/><Relationship Id="rId42" Type="http://schemas.openxmlformats.org/officeDocument/2006/relationships/tags" Target="../tags/tag342.xml"/><Relationship Id="rId41" Type="http://schemas.openxmlformats.org/officeDocument/2006/relationships/tags" Target="../tags/tag341.xml"/><Relationship Id="rId40" Type="http://schemas.openxmlformats.org/officeDocument/2006/relationships/tags" Target="../tags/tag340.xml"/><Relationship Id="rId4" Type="http://schemas.openxmlformats.org/officeDocument/2006/relationships/tags" Target="../tags/tag304.xml"/><Relationship Id="rId39" Type="http://schemas.openxmlformats.org/officeDocument/2006/relationships/tags" Target="../tags/tag339.xml"/><Relationship Id="rId38" Type="http://schemas.openxmlformats.org/officeDocument/2006/relationships/tags" Target="../tags/tag338.xml"/><Relationship Id="rId37" Type="http://schemas.openxmlformats.org/officeDocument/2006/relationships/tags" Target="../tags/tag337.xml"/><Relationship Id="rId36" Type="http://schemas.openxmlformats.org/officeDocument/2006/relationships/tags" Target="../tags/tag336.xml"/><Relationship Id="rId35" Type="http://schemas.openxmlformats.org/officeDocument/2006/relationships/tags" Target="../tags/tag335.xml"/><Relationship Id="rId34" Type="http://schemas.openxmlformats.org/officeDocument/2006/relationships/tags" Target="../tags/tag334.xml"/><Relationship Id="rId33" Type="http://schemas.openxmlformats.org/officeDocument/2006/relationships/tags" Target="../tags/tag333.xml"/><Relationship Id="rId32" Type="http://schemas.openxmlformats.org/officeDocument/2006/relationships/tags" Target="../tags/tag332.xml"/><Relationship Id="rId31" Type="http://schemas.openxmlformats.org/officeDocument/2006/relationships/tags" Target="../tags/tag331.xml"/><Relationship Id="rId30" Type="http://schemas.openxmlformats.org/officeDocument/2006/relationships/tags" Target="../tags/tag330.xml"/><Relationship Id="rId3" Type="http://schemas.openxmlformats.org/officeDocument/2006/relationships/tags" Target="../tags/tag303.xml"/><Relationship Id="rId29" Type="http://schemas.openxmlformats.org/officeDocument/2006/relationships/tags" Target="../tags/tag329.xml"/><Relationship Id="rId28" Type="http://schemas.openxmlformats.org/officeDocument/2006/relationships/tags" Target="../tags/tag328.xml"/><Relationship Id="rId27" Type="http://schemas.openxmlformats.org/officeDocument/2006/relationships/tags" Target="../tags/tag327.xml"/><Relationship Id="rId26" Type="http://schemas.openxmlformats.org/officeDocument/2006/relationships/tags" Target="../tags/tag326.xml"/><Relationship Id="rId25" Type="http://schemas.openxmlformats.org/officeDocument/2006/relationships/tags" Target="../tags/tag325.xml"/><Relationship Id="rId24" Type="http://schemas.openxmlformats.org/officeDocument/2006/relationships/tags" Target="../tags/tag324.xml"/><Relationship Id="rId23" Type="http://schemas.openxmlformats.org/officeDocument/2006/relationships/tags" Target="../tags/tag323.xml"/><Relationship Id="rId22" Type="http://schemas.openxmlformats.org/officeDocument/2006/relationships/tags" Target="../tags/tag322.xml"/><Relationship Id="rId21" Type="http://schemas.openxmlformats.org/officeDocument/2006/relationships/tags" Target="../tags/tag321.xml"/><Relationship Id="rId20" Type="http://schemas.openxmlformats.org/officeDocument/2006/relationships/tags" Target="../tags/tag320.xml"/><Relationship Id="rId2" Type="http://schemas.openxmlformats.org/officeDocument/2006/relationships/tags" Target="../tags/tag302.xml"/><Relationship Id="rId19" Type="http://schemas.openxmlformats.org/officeDocument/2006/relationships/tags" Target="../tags/tag319.xml"/><Relationship Id="rId18" Type="http://schemas.openxmlformats.org/officeDocument/2006/relationships/tags" Target="../tags/tag318.xml"/><Relationship Id="rId17" Type="http://schemas.openxmlformats.org/officeDocument/2006/relationships/tags" Target="../tags/tag317.xml"/><Relationship Id="rId16" Type="http://schemas.openxmlformats.org/officeDocument/2006/relationships/tags" Target="../tags/tag316.xml"/><Relationship Id="rId15" Type="http://schemas.openxmlformats.org/officeDocument/2006/relationships/tags" Target="../tags/tag315.xml"/><Relationship Id="rId14" Type="http://schemas.openxmlformats.org/officeDocument/2006/relationships/tags" Target="../tags/tag314.xml"/><Relationship Id="rId13" Type="http://schemas.openxmlformats.org/officeDocument/2006/relationships/tags" Target="../tags/tag313.xml"/><Relationship Id="rId12" Type="http://schemas.openxmlformats.org/officeDocument/2006/relationships/tags" Target="../tags/tag312.xml"/><Relationship Id="rId11" Type="http://schemas.openxmlformats.org/officeDocument/2006/relationships/tags" Target="../tags/tag311.xml"/><Relationship Id="rId10" Type="http://schemas.openxmlformats.org/officeDocument/2006/relationships/tags" Target="../tags/tag310.xml"/><Relationship Id="rId1" Type="http://schemas.openxmlformats.org/officeDocument/2006/relationships/tags" Target="../tags/tag301.xml"/></Relationships>
</file>

<file path=ppt/slides/_rels/slide20.xml.rels><?xml version="1.0" encoding="UTF-8" standalone="yes"?>
<Relationships xmlns="http://schemas.openxmlformats.org/package/2006/relationships"><Relationship Id="rId9" Type="http://schemas.openxmlformats.org/officeDocument/2006/relationships/tags" Target="../tags/tag518.xml"/><Relationship Id="rId8" Type="http://schemas.openxmlformats.org/officeDocument/2006/relationships/tags" Target="../tags/tag517.xml"/><Relationship Id="rId7" Type="http://schemas.openxmlformats.org/officeDocument/2006/relationships/tags" Target="../tags/tag516.xml"/><Relationship Id="rId6" Type="http://schemas.openxmlformats.org/officeDocument/2006/relationships/image" Target="../media/image11.jpeg"/><Relationship Id="rId5" Type="http://schemas.openxmlformats.org/officeDocument/2006/relationships/tags" Target="../tags/tag515.xml"/><Relationship Id="rId4" Type="http://schemas.openxmlformats.org/officeDocument/2006/relationships/tags" Target="../tags/tag514.xml"/><Relationship Id="rId3" Type="http://schemas.openxmlformats.org/officeDocument/2006/relationships/tags" Target="../tags/tag513.xml"/><Relationship Id="rId2" Type="http://schemas.openxmlformats.org/officeDocument/2006/relationships/tags" Target="../tags/tag512.xml"/><Relationship Id="rId12" Type="http://schemas.openxmlformats.org/officeDocument/2006/relationships/notesSlide" Target="../notesSlides/notesSlide15.xml"/><Relationship Id="rId11" Type="http://schemas.openxmlformats.org/officeDocument/2006/relationships/slideLayout" Target="../slideLayouts/slideLayout6.xml"/><Relationship Id="rId10" Type="http://schemas.openxmlformats.org/officeDocument/2006/relationships/tags" Target="../tags/tag519.xml"/><Relationship Id="rId1" Type="http://schemas.openxmlformats.org/officeDocument/2006/relationships/tags" Target="../tags/tag511.xml"/></Relationships>
</file>

<file path=ppt/slides/_rels/slide21.xml.rels><?xml version="1.0" encoding="UTF-8" standalone="yes"?>
<Relationships xmlns="http://schemas.openxmlformats.org/package/2006/relationships"><Relationship Id="rId9" Type="http://schemas.openxmlformats.org/officeDocument/2006/relationships/tags" Target="../tags/tag528.xml"/><Relationship Id="rId8" Type="http://schemas.openxmlformats.org/officeDocument/2006/relationships/tags" Target="../tags/tag527.xml"/><Relationship Id="rId7" Type="http://schemas.openxmlformats.org/officeDocument/2006/relationships/tags" Target="../tags/tag526.xml"/><Relationship Id="rId6" Type="http://schemas.openxmlformats.org/officeDocument/2006/relationships/tags" Target="../tags/tag525.xml"/><Relationship Id="rId5" Type="http://schemas.openxmlformats.org/officeDocument/2006/relationships/tags" Target="../tags/tag524.xml"/><Relationship Id="rId4" Type="http://schemas.openxmlformats.org/officeDocument/2006/relationships/tags" Target="../tags/tag523.xml"/><Relationship Id="rId36" Type="http://schemas.openxmlformats.org/officeDocument/2006/relationships/notesSlide" Target="../notesSlides/notesSlide16.xml"/><Relationship Id="rId35" Type="http://schemas.openxmlformats.org/officeDocument/2006/relationships/slideLayout" Target="../slideLayouts/slideLayout6.xml"/><Relationship Id="rId34" Type="http://schemas.openxmlformats.org/officeDocument/2006/relationships/tags" Target="../tags/tag553.xml"/><Relationship Id="rId33" Type="http://schemas.openxmlformats.org/officeDocument/2006/relationships/tags" Target="../tags/tag552.xml"/><Relationship Id="rId32" Type="http://schemas.openxmlformats.org/officeDocument/2006/relationships/tags" Target="../tags/tag551.xml"/><Relationship Id="rId31" Type="http://schemas.openxmlformats.org/officeDocument/2006/relationships/tags" Target="../tags/tag550.xml"/><Relationship Id="rId30" Type="http://schemas.openxmlformats.org/officeDocument/2006/relationships/tags" Target="../tags/tag549.xml"/><Relationship Id="rId3" Type="http://schemas.openxmlformats.org/officeDocument/2006/relationships/tags" Target="../tags/tag522.xml"/><Relationship Id="rId29" Type="http://schemas.openxmlformats.org/officeDocument/2006/relationships/tags" Target="../tags/tag548.xml"/><Relationship Id="rId28" Type="http://schemas.openxmlformats.org/officeDocument/2006/relationships/tags" Target="../tags/tag547.xml"/><Relationship Id="rId27" Type="http://schemas.openxmlformats.org/officeDocument/2006/relationships/tags" Target="../tags/tag546.xml"/><Relationship Id="rId26" Type="http://schemas.openxmlformats.org/officeDocument/2006/relationships/tags" Target="../tags/tag545.xml"/><Relationship Id="rId25" Type="http://schemas.openxmlformats.org/officeDocument/2006/relationships/tags" Target="../tags/tag544.xml"/><Relationship Id="rId24" Type="http://schemas.openxmlformats.org/officeDocument/2006/relationships/tags" Target="../tags/tag543.xml"/><Relationship Id="rId23" Type="http://schemas.openxmlformats.org/officeDocument/2006/relationships/tags" Target="../tags/tag542.xml"/><Relationship Id="rId22" Type="http://schemas.openxmlformats.org/officeDocument/2006/relationships/tags" Target="../tags/tag541.xml"/><Relationship Id="rId21" Type="http://schemas.openxmlformats.org/officeDocument/2006/relationships/tags" Target="../tags/tag540.xml"/><Relationship Id="rId20" Type="http://schemas.openxmlformats.org/officeDocument/2006/relationships/tags" Target="../tags/tag539.xml"/><Relationship Id="rId2" Type="http://schemas.openxmlformats.org/officeDocument/2006/relationships/tags" Target="../tags/tag521.xml"/><Relationship Id="rId19" Type="http://schemas.openxmlformats.org/officeDocument/2006/relationships/tags" Target="../tags/tag538.xml"/><Relationship Id="rId18" Type="http://schemas.openxmlformats.org/officeDocument/2006/relationships/tags" Target="../tags/tag537.xml"/><Relationship Id="rId17" Type="http://schemas.openxmlformats.org/officeDocument/2006/relationships/tags" Target="../tags/tag536.xml"/><Relationship Id="rId16" Type="http://schemas.openxmlformats.org/officeDocument/2006/relationships/tags" Target="../tags/tag535.xml"/><Relationship Id="rId15" Type="http://schemas.openxmlformats.org/officeDocument/2006/relationships/tags" Target="../tags/tag534.xml"/><Relationship Id="rId14" Type="http://schemas.openxmlformats.org/officeDocument/2006/relationships/tags" Target="../tags/tag533.xml"/><Relationship Id="rId13" Type="http://schemas.openxmlformats.org/officeDocument/2006/relationships/tags" Target="../tags/tag532.xml"/><Relationship Id="rId12" Type="http://schemas.openxmlformats.org/officeDocument/2006/relationships/tags" Target="../tags/tag531.xml"/><Relationship Id="rId11" Type="http://schemas.openxmlformats.org/officeDocument/2006/relationships/tags" Target="../tags/tag530.xml"/><Relationship Id="rId10" Type="http://schemas.openxmlformats.org/officeDocument/2006/relationships/tags" Target="../tags/tag529.xml"/><Relationship Id="rId1" Type="http://schemas.openxmlformats.org/officeDocument/2006/relationships/tags" Target="../tags/tag520.xml"/></Relationships>
</file>

<file path=ppt/slides/_rels/slide22.xml.rels><?xml version="1.0" encoding="UTF-8" standalone="yes"?>
<Relationships xmlns="http://schemas.openxmlformats.org/package/2006/relationships"><Relationship Id="rId9" Type="http://schemas.openxmlformats.org/officeDocument/2006/relationships/tags" Target="../tags/tag562.xml"/><Relationship Id="rId8" Type="http://schemas.openxmlformats.org/officeDocument/2006/relationships/tags" Target="../tags/tag561.xml"/><Relationship Id="rId7" Type="http://schemas.openxmlformats.org/officeDocument/2006/relationships/tags" Target="../tags/tag560.xml"/><Relationship Id="rId6" Type="http://schemas.openxmlformats.org/officeDocument/2006/relationships/tags" Target="../tags/tag559.xml"/><Relationship Id="rId5" Type="http://schemas.openxmlformats.org/officeDocument/2006/relationships/tags" Target="../tags/tag558.xml"/><Relationship Id="rId4" Type="http://schemas.openxmlformats.org/officeDocument/2006/relationships/tags" Target="../tags/tag557.xml"/><Relationship Id="rId3" Type="http://schemas.openxmlformats.org/officeDocument/2006/relationships/tags" Target="../tags/tag556.xml"/><Relationship Id="rId2" Type="http://schemas.openxmlformats.org/officeDocument/2006/relationships/tags" Target="../tags/tag555.xml"/><Relationship Id="rId16" Type="http://schemas.openxmlformats.org/officeDocument/2006/relationships/notesSlide" Target="../notesSlides/notesSlide17.xml"/><Relationship Id="rId15" Type="http://schemas.openxmlformats.org/officeDocument/2006/relationships/slideLayout" Target="../slideLayouts/slideLayout6.xml"/><Relationship Id="rId14" Type="http://schemas.openxmlformats.org/officeDocument/2006/relationships/tags" Target="../tags/tag567.xml"/><Relationship Id="rId13" Type="http://schemas.openxmlformats.org/officeDocument/2006/relationships/tags" Target="../tags/tag566.xml"/><Relationship Id="rId12" Type="http://schemas.openxmlformats.org/officeDocument/2006/relationships/tags" Target="../tags/tag565.xml"/><Relationship Id="rId11" Type="http://schemas.openxmlformats.org/officeDocument/2006/relationships/tags" Target="../tags/tag564.xml"/><Relationship Id="rId10" Type="http://schemas.openxmlformats.org/officeDocument/2006/relationships/tags" Target="../tags/tag563.xml"/><Relationship Id="rId1" Type="http://schemas.openxmlformats.org/officeDocument/2006/relationships/tags" Target="../tags/tag554.xml"/></Relationships>
</file>

<file path=ppt/slides/_rels/slide23.xml.rels><?xml version="1.0" encoding="UTF-8" standalone="yes"?>
<Relationships xmlns="http://schemas.openxmlformats.org/package/2006/relationships"><Relationship Id="rId9" Type="http://schemas.openxmlformats.org/officeDocument/2006/relationships/tags" Target="../tags/tag576.xml"/><Relationship Id="rId8" Type="http://schemas.openxmlformats.org/officeDocument/2006/relationships/tags" Target="../tags/tag575.xml"/><Relationship Id="rId7" Type="http://schemas.openxmlformats.org/officeDocument/2006/relationships/tags" Target="../tags/tag574.xml"/><Relationship Id="rId6" Type="http://schemas.openxmlformats.org/officeDocument/2006/relationships/tags" Target="../tags/tag573.xml"/><Relationship Id="rId5" Type="http://schemas.openxmlformats.org/officeDocument/2006/relationships/tags" Target="../tags/tag572.xml"/><Relationship Id="rId4" Type="http://schemas.openxmlformats.org/officeDocument/2006/relationships/tags" Target="../tags/tag571.xml"/><Relationship Id="rId3" Type="http://schemas.openxmlformats.org/officeDocument/2006/relationships/tags" Target="../tags/tag570.xml"/><Relationship Id="rId2" Type="http://schemas.openxmlformats.org/officeDocument/2006/relationships/tags" Target="../tags/tag569.xml"/><Relationship Id="rId13" Type="http://schemas.openxmlformats.org/officeDocument/2006/relationships/notesSlide" Target="../notesSlides/notesSlide18.xml"/><Relationship Id="rId12" Type="http://schemas.openxmlformats.org/officeDocument/2006/relationships/slideLayout" Target="../slideLayouts/slideLayout6.xml"/><Relationship Id="rId11" Type="http://schemas.openxmlformats.org/officeDocument/2006/relationships/tags" Target="../tags/tag578.xml"/><Relationship Id="rId10" Type="http://schemas.openxmlformats.org/officeDocument/2006/relationships/tags" Target="../tags/tag577.xml"/><Relationship Id="rId1" Type="http://schemas.openxmlformats.org/officeDocument/2006/relationships/tags" Target="../tags/tag568.xml"/></Relationships>
</file>

<file path=ppt/slides/_rels/slide24.xml.rels><?xml version="1.0" encoding="UTF-8" standalone="yes"?>
<Relationships xmlns="http://schemas.openxmlformats.org/package/2006/relationships"><Relationship Id="rId9" Type="http://schemas.openxmlformats.org/officeDocument/2006/relationships/tags" Target="../tags/tag587.xml"/><Relationship Id="rId8" Type="http://schemas.openxmlformats.org/officeDocument/2006/relationships/tags" Target="../tags/tag586.xml"/><Relationship Id="rId7" Type="http://schemas.openxmlformats.org/officeDocument/2006/relationships/tags" Target="../tags/tag585.xml"/><Relationship Id="rId6" Type="http://schemas.openxmlformats.org/officeDocument/2006/relationships/tags" Target="../tags/tag584.xml"/><Relationship Id="rId5" Type="http://schemas.openxmlformats.org/officeDocument/2006/relationships/tags" Target="../tags/tag583.xml"/><Relationship Id="rId4" Type="http://schemas.openxmlformats.org/officeDocument/2006/relationships/tags" Target="../tags/tag582.xml"/><Relationship Id="rId34" Type="http://schemas.openxmlformats.org/officeDocument/2006/relationships/notesSlide" Target="../notesSlides/notesSlide19.xml"/><Relationship Id="rId33" Type="http://schemas.openxmlformats.org/officeDocument/2006/relationships/slideLayout" Target="../slideLayouts/slideLayout6.xml"/><Relationship Id="rId32" Type="http://schemas.openxmlformats.org/officeDocument/2006/relationships/tags" Target="../tags/tag610.xml"/><Relationship Id="rId31" Type="http://schemas.openxmlformats.org/officeDocument/2006/relationships/tags" Target="../tags/tag609.xml"/><Relationship Id="rId30" Type="http://schemas.openxmlformats.org/officeDocument/2006/relationships/tags" Target="../tags/tag608.xml"/><Relationship Id="rId3" Type="http://schemas.openxmlformats.org/officeDocument/2006/relationships/tags" Target="../tags/tag581.xml"/><Relationship Id="rId29" Type="http://schemas.openxmlformats.org/officeDocument/2006/relationships/tags" Target="../tags/tag607.xml"/><Relationship Id="rId28" Type="http://schemas.openxmlformats.org/officeDocument/2006/relationships/tags" Target="../tags/tag606.xml"/><Relationship Id="rId27" Type="http://schemas.openxmlformats.org/officeDocument/2006/relationships/tags" Target="../tags/tag605.xml"/><Relationship Id="rId26" Type="http://schemas.openxmlformats.org/officeDocument/2006/relationships/tags" Target="../tags/tag604.xml"/><Relationship Id="rId25" Type="http://schemas.openxmlformats.org/officeDocument/2006/relationships/tags" Target="../tags/tag603.xml"/><Relationship Id="rId24" Type="http://schemas.openxmlformats.org/officeDocument/2006/relationships/tags" Target="../tags/tag602.xml"/><Relationship Id="rId23" Type="http://schemas.openxmlformats.org/officeDocument/2006/relationships/tags" Target="../tags/tag601.xml"/><Relationship Id="rId22" Type="http://schemas.openxmlformats.org/officeDocument/2006/relationships/tags" Target="../tags/tag600.xml"/><Relationship Id="rId21" Type="http://schemas.openxmlformats.org/officeDocument/2006/relationships/tags" Target="../tags/tag599.xml"/><Relationship Id="rId20" Type="http://schemas.openxmlformats.org/officeDocument/2006/relationships/tags" Target="../tags/tag598.xml"/><Relationship Id="rId2" Type="http://schemas.openxmlformats.org/officeDocument/2006/relationships/tags" Target="../tags/tag580.xml"/><Relationship Id="rId19" Type="http://schemas.openxmlformats.org/officeDocument/2006/relationships/tags" Target="../tags/tag597.xml"/><Relationship Id="rId18" Type="http://schemas.openxmlformats.org/officeDocument/2006/relationships/tags" Target="../tags/tag596.xml"/><Relationship Id="rId17" Type="http://schemas.openxmlformats.org/officeDocument/2006/relationships/tags" Target="../tags/tag595.xml"/><Relationship Id="rId16" Type="http://schemas.openxmlformats.org/officeDocument/2006/relationships/tags" Target="../tags/tag594.xml"/><Relationship Id="rId15" Type="http://schemas.openxmlformats.org/officeDocument/2006/relationships/tags" Target="../tags/tag593.xml"/><Relationship Id="rId14" Type="http://schemas.openxmlformats.org/officeDocument/2006/relationships/tags" Target="../tags/tag592.xml"/><Relationship Id="rId13" Type="http://schemas.openxmlformats.org/officeDocument/2006/relationships/tags" Target="../tags/tag591.xml"/><Relationship Id="rId12" Type="http://schemas.openxmlformats.org/officeDocument/2006/relationships/tags" Target="../tags/tag590.xml"/><Relationship Id="rId11" Type="http://schemas.openxmlformats.org/officeDocument/2006/relationships/tags" Target="../tags/tag589.xml"/><Relationship Id="rId10" Type="http://schemas.openxmlformats.org/officeDocument/2006/relationships/tags" Target="../tags/tag588.xml"/><Relationship Id="rId1" Type="http://schemas.openxmlformats.org/officeDocument/2006/relationships/tags" Target="../tags/tag579.xml"/></Relationships>
</file>

<file path=ppt/slides/_rels/slide25.xml.rels><?xml version="1.0" encoding="UTF-8" standalone="yes"?>
<Relationships xmlns="http://schemas.openxmlformats.org/package/2006/relationships"><Relationship Id="rId9" Type="http://schemas.openxmlformats.org/officeDocument/2006/relationships/tags" Target="../tags/tag619.xml"/><Relationship Id="rId8" Type="http://schemas.openxmlformats.org/officeDocument/2006/relationships/tags" Target="../tags/tag618.xml"/><Relationship Id="rId7" Type="http://schemas.openxmlformats.org/officeDocument/2006/relationships/tags" Target="../tags/tag617.xml"/><Relationship Id="rId6" Type="http://schemas.openxmlformats.org/officeDocument/2006/relationships/tags" Target="../tags/tag616.xml"/><Relationship Id="rId5" Type="http://schemas.openxmlformats.org/officeDocument/2006/relationships/tags" Target="../tags/tag615.xml"/><Relationship Id="rId4" Type="http://schemas.openxmlformats.org/officeDocument/2006/relationships/tags" Target="../tags/tag614.xml"/><Relationship Id="rId3" Type="http://schemas.openxmlformats.org/officeDocument/2006/relationships/tags" Target="../tags/tag613.xml"/><Relationship Id="rId2" Type="http://schemas.openxmlformats.org/officeDocument/2006/relationships/tags" Target="../tags/tag612.xml"/><Relationship Id="rId12" Type="http://schemas.openxmlformats.org/officeDocument/2006/relationships/notesSlide" Target="../notesSlides/notesSlide20.xml"/><Relationship Id="rId11" Type="http://schemas.openxmlformats.org/officeDocument/2006/relationships/slideLayout" Target="../slideLayouts/slideLayout6.xml"/><Relationship Id="rId10" Type="http://schemas.openxmlformats.org/officeDocument/2006/relationships/tags" Target="../tags/tag620.xml"/><Relationship Id="rId1" Type="http://schemas.openxmlformats.org/officeDocument/2006/relationships/tags" Target="../tags/tag611.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621.xml"/><Relationship Id="rId1" Type="http://schemas.openxmlformats.org/officeDocument/2006/relationships/image" Target="../media/image8.jpeg"/></Relationships>
</file>

<file path=ppt/slides/_rels/slide27.xml.rels><?xml version="1.0" encoding="UTF-8" standalone="yes"?>
<Relationships xmlns="http://schemas.openxmlformats.org/package/2006/relationships"><Relationship Id="rId7" Type="http://schemas.openxmlformats.org/officeDocument/2006/relationships/notesSlide" Target="../notesSlides/notesSlide21.xml"/><Relationship Id="rId6" Type="http://schemas.openxmlformats.org/officeDocument/2006/relationships/slideLayout" Target="../slideLayouts/slideLayout6.xml"/><Relationship Id="rId5" Type="http://schemas.openxmlformats.org/officeDocument/2006/relationships/tags" Target="../tags/tag626.xml"/><Relationship Id="rId4" Type="http://schemas.openxmlformats.org/officeDocument/2006/relationships/tags" Target="../tags/tag625.xml"/><Relationship Id="rId3" Type="http://schemas.openxmlformats.org/officeDocument/2006/relationships/tags" Target="../tags/tag624.xml"/><Relationship Id="rId2" Type="http://schemas.openxmlformats.org/officeDocument/2006/relationships/tags" Target="../tags/tag623.xml"/><Relationship Id="rId1" Type="http://schemas.openxmlformats.org/officeDocument/2006/relationships/tags" Target="../tags/tag622.xml"/></Relationships>
</file>

<file path=ppt/slides/_rels/slide28.xml.rels><?xml version="1.0" encoding="UTF-8" standalone="yes"?>
<Relationships xmlns="http://schemas.openxmlformats.org/package/2006/relationships"><Relationship Id="rId9" Type="http://schemas.openxmlformats.org/officeDocument/2006/relationships/tags" Target="../tags/tag635.xml"/><Relationship Id="rId8" Type="http://schemas.openxmlformats.org/officeDocument/2006/relationships/tags" Target="../tags/tag634.xml"/><Relationship Id="rId7" Type="http://schemas.openxmlformats.org/officeDocument/2006/relationships/tags" Target="../tags/tag633.xml"/><Relationship Id="rId6" Type="http://schemas.openxmlformats.org/officeDocument/2006/relationships/tags" Target="../tags/tag632.xml"/><Relationship Id="rId5" Type="http://schemas.openxmlformats.org/officeDocument/2006/relationships/tags" Target="../tags/tag631.xml"/><Relationship Id="rId4" Type="http://schemas.openxmlformats.org/officeDocument/2006/relationships/tags" Target="../tags/tag630.xml"/><Relationship Id="rId3" Type="http://schemas.openxmlformats.org/officeDocument/2006/relationships/tags" Target="../tags/tag629.xml"/><Relationship Id="rId22" Type="http://schemas.openxmlformats.org/officeDocument/2006/relationships/notesSlide" Target="../notesSlides/notesSlide22.xml"/><Relationship Id="rId21" Type="http://schemas.openxmlformats.org/officeDocument/2006/relationships/slideLayout" Target="../slideLayouts/slideLayout6.xml"/><Relationship Id="rId20" Type="http://schemas.openxmlformats.org/officeDocument/2006/relationships/tags" Target="../tags/tag646.xml"/><Relationship Id="rId2" Type="http://schemas.openxmlformats.org/officeDocument/2006/relationships/tags" Target="../tags/tag628.xml"/><Relationship Id="rId19" Type="http://schemas.openxmlformats.org/officeDocument/2006/relationships/tags" Target="../tags/tag645.xml"/><Relationship Id="rId18" Type="http://schemas.openxmlformats.org/officeDocument/2006/relationships/tags" Target="../tags/tag644.xml"/><Relationship Id="rId17" Type="http://schemas.openxmlformats.org/officeDocument/2006/relationships/tags" Target="../tags/tag643.xml"/><Relationship Id="rId16" Type="http://schemas.openxmlformats.org/officeDocument/2006/relationships/tags" Target="../tags/tag642.xml"/><Relationship Id="rId15" Type="http://schemas.openxmlformats.org/officeDocument/2006/relationships/tags" Target="../tags/tag641.xml"/><Relationship Id="rId14" Type="http://schemas.openxmlformats.org/officeDocument/2006/relationships/tags" Target="../tags/tag640.xml"/><Relationship Id="rId13" Type="http://schemas.openxmlformats.org/officeDocument/2006/relationships/tags" Target="../tags/tag639.xml"/><Relationship Id="rId12" Type="http://schemas.openxmlformats.org/officeDocument/2006/relationships/tags" Target="../tags/tag638.xml"/><Relationship Id="rId11" Type="http://schemas.openxmlformats.org/officeDocument/2006/relationships/tags" Target="../tags/tag637.xml"/><Relationship Id="rId10" Type="http://schemas.openxmlformats.org/officeDocument/2006/relationships/tags" Target="../tags/tag636.xml"/><Relationship Id="rId1" Type="http://schemas.openxmlformats.org/officeDocument/2006/relationships/tags" Target="../tags/tag627.xml"/></Relationships>
</file>

<file path=ppt/slides/_rels/slide29.xml.rels><?xml version="1.0" encoding="UTF-8" standalone="yes"?>
<Relationships xmlns="http://schemas.openxmlformats.org/package/2006/relationships"><Relationship Id="rId9" Type="http://schemas.openxmlformats.org/officeDocument/2006/relationships/tags" Target="../tags/tag654.xml"/><Relationship Id="rId8" Type="http://schemas.openxmlformats.org/officeDocument/2006/relationships/tags" Target="../tags/tag653.xml"/><Relationship Id="rId7" Type="http://schemas.openxmlformats.org/officeDocument/2006/relationships/tags" Target="../tags/tag652.xml"/><Relationship Id="rId6" Type="http://schemas.openxmlformats.org/officeDocument/2006/relationships/tags" Target="../tags/tag651.xml"/><Relationship Id="rId5" Type="http://schemas.openxmlformats.org/officeDocument/2006/relationships/tags" Target="../tags/tag650.xml"/><Relationship Id="rId4" Type="http://schemas.openxmlformats.org/officeDocument/2006/relationships/image" Target="../media/image12.png"/><Relationship Id="rId3" Type="http://schemas.openxmlformats.org/officeDocument/2006/relationships/tags" Target="../tags/tag649.xml"/><Relationship Id="rId2" Type="http://schemas.openxmlformats.org/officeDocument/2006/relationships/tags" Target="../tags/tag648.xml"/><Relationship Id="rId15" Type="http://schemas.openxmlformats.org/officeDocument/2006/relationships/notesSlide" Target="../notesSlides/notesSlide23.xml"/><Relationship Id="rId14" Type="http://schemas.openxmlformats.org/officeDocument/2006/relationships/slideLayout" Target="../slideLayouts/slideLayout6.xml"/><Relationship Id="rId13" Type="http://schemas.openxmlformats.org/officeDocument/2006/relationships/tags" Target="../tags/tag658.xml"/><Relationship Id="rId12" Type="http://schemas.openxmlformats.org/officeDocument/2006/relationships/tags" Target="../tags/tag657.xml"/><Relationship Id="rId11" Type="http://schemas.openxmlformats.org/officeDocument/2006/relationships/tags" Target="../tags/tag656.xml"/><Relationship Id="rId10" Type="http://schemas.openxmlformats.org/officeDocument/2006/relationships/tags" Target="../tags/tag655.xml"/><Relationship Id="rId1" Type="http://schemas.openxmlformats.org/officeDocument/2006/relationships/tags" Target="../tags/tag647.xml"/></Relationships>
</file>

<file path=ppt/slides/_rels/slide3.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370.xml"/><Relationship Id="rId7" Type="http://schemas.openxmlformats.org/officeDocument/2006/relationships/tags" Target="../tags/tag369.xml"/><Relationship Id="rId6" Type="http://schemas.openxmlformats.org/officeDocument/2006/relationships/tags" Target="../tags/tag368.xml"/><Relationship Id="rId5" Type="http://schemas.openxmlformats.org/officeDocument/2006/relationships/tags" Target="../tags/tag367.xml"/><Relationship Id="rId4" Type="http://schemas.openxmlformats.org/officeDocument/2006/relationships/tags" Target="../tags/tag366.xml"/><Relationship Id="rId3" Type="http://schemas.openxmlformats.org/officeDocument/2006/relationships/tags" Target="../tags/tag365.xml"/><Relationship Id="rId2" Type="http://schemas.openxmlformats.org/officeDocument/2006/relationships/tags" Target="../tags/tag364.xml"/><Relationship Id="rId10" Type="http://schemas.openxmlformats.org/officeDocument/2006/relationships/notesSlide" Target="../notesSlides/notesSlide2.xml"/><Relationship Id="rId1" Type="http://schemas.openxmlformats.org/officeDocument/2006/relationships/tags" Target="../tags/tag363.xml"/></Relationships>
</file>

<file path=ppt/slides/_rels/slide30.xml.rels><?xml version="1.0" encoding="UTF-8" standalone="yes"?>
<Relationships xmlns="http://schemas.openxmlformats.org/package/2006/relationships"><Relationship Id="rId8" Type="http://schemas.openxmlformats.org/officeDocument/2006/relationships/notesSlide" Target="../notesSlides/notesSlide24.xml"/><Relationship Id="rId7" Type="http://schemas.openxmlformats.org/officeDocument/2006/relationships/slideLayout" Target="../slideLayouts/slideLayout6.xml"/><Relationship Id="rId6" Type="http://schemas.openxmlformats.org/officeDocument/2006/relationships/tags" Target="../tags/tag664.xml"/><Relationship Id="rId5" Type="http://schemas.openxmlformats.org/officeDocument/2006/relationships/tags" Target="../tags/tag663.xml"/><Relationship Id="rId4" Type="http://schemas.openxmlformats.org/officeDocument/2006/relationships/tags" Target="../tags/tag662.xml"/><Relationship Id="rId3" Type="http://schemas.openxmlformats.org/officeDocument/2006/relationships/tags" Target="../tags/tag661.xml"/><Relationship Id="rId2" Type="http://schemas.openxmlformats.org/officeDocument/2006/relationships/tags" Target="../tags/tag660.xml"/><Relationship Id="rId1" Type="http://schemas.openxmlformats.org/officeDocument/2006/relationships/tags" Target="../tags/tag659.xml"/></Relationships>
</file>

<file path=ppt/slides/_rels/slide31.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671.xml"/><Relationship Id="rId7" Type="http://schemas.openxmlformats.org/officeDocument/2006/relationships/image" Target="../media/image13.jpeg"/><Relationship Id="rId6" Type="http://schemas.openxmlformats.org/officeDocument/2006/relationships/tags" Target="../tags/tag670.xml"/><Relationship Id="rId5" Type="http://schemas.openxmlformats.org/officeDocument/2006/relationships/tags" Target="../tags/tag669.xml"/><Relationship Id="rId4" Type="http://schemas.openxmlformats.org/officeDocument/2006/relationships/tags" Target="../tags/tag668.xml"/><Relationship Id="rId3" Type="http://schemas.openxmlformats.org/officeDocument/2006/relationships/tags" Target="../tags/tag667.xml"/><Relationship Id="rId2" Type="http://schemas.openxmlformats.org/officeDocument/2006/relationships/tags" Target="../tags/tag666.xml"/><Relationship Id="rId10" Type="http://schemas.openxmlformats.org/officeDocument/2006/relationships/notesSlide" Target="../notesSlides/notesSlide25.xml"/><Relationship Id="rId1" Type="http://schemas.openxmlformats.org/officeDocument/2006/relationships/tags" Target="../tags/tag665.xml"/></Relationships>
</file>

<file path=ppt/slides/_rels/slide32.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678.xml"/><Relationship Id="rId7" Type="http://schemas.openxmlformats.org/officeDocument/2006/relationships/image" Target="../media/image13.jpeg"/><Relationship Id="rId6" Type="http://schemas.openxmlformats.org/officeDocument/2006/relationships/tags" Target="../tags/tag677.xml"/><Relationship Id="rId5" Type="http://schemas.openxmlformats.org/officeDocument/2006/relationships/tags" Target="../tags/tag676.xml"/><Relationship Id="rId4" Type="http://schemas.openxmlformats.org/officeDocument/2006/relationships/tags" Target="../tags/tag675.xml"/><Relationship Id="rId3" Type="http://schemas.openxmlformats.org/officeDocument/2006/relationships/tags" Target="../tags/tag674.xml"/><Relationship Id="rId2" Type="http://schemas.openxmlformats.org/officeDocument/2006/relationships/tags" Target="../tags/tag673.xml"/><Relationship Id="rId10" Type="http://schemas.openxmlformats.org/officeDocument/2006/relationships/notesSlide" Target="../notesSlides/notesSlide26.xml"/><Relationship Id="rId1" Type="http://schemas.openxmlformats.org/officeDocument/2006/relationships/tags" Target="../tags/tag672.xml"/></Relationships>
</file>

<file path=ppt/slides/_rels/slide33.xml.rels><?xml version="1.0" encoding="UTF-8" standalone="yes"?>
<Relationships xmlns="http://schemas.openxmlformats.org/package/2006/relationships"><Relationship Id="rId6" Type="http://schemas.openxmlformats.org/officeDocument/2006/relationships/notesSlide" Target="../notesSlides/notesSlide27.xml"/><Relationship Id="rId5" Type="http://schemas.openxmlformats.org/officeDocument/2006/relationships/slideLayout" Target="../slideLayouts/slideLayout6.xml"/><Relationship Id="rId4" Type="http://schemas.openxmlformats.org/officeDocument/2006/relationships/tags" Target="../tags/tag681.xml"/><Relationship Id="rId3" Type="http://schemas.openxmlformats.org/officeDocument/2006/relationships/tags" Target="../tags/tag680.xml"/><Relationship Id="rId2" Type="http://schemas.openxmlformats.org/officeDocument/2006/relationships/tags" Target="../tags/tag679.xml"/><Relationship Id="rId1" Type="http://schemas.openxmlformats.org/officeDocument/2006/relationships/image" Target="../media/image14.jpeg"/></Relationships>
</file>

<file path=ppt/slides/_rels/slide34.xml.rels><?xml version="1.0" encoding="UTF-8" standalone="yes"?>
<Relationships xmlns="http://schemas.openxmlformats.org/package/2006/relationships"><Relationship Id="rId7" Type="http://schemas.openxmlformats.org/officeDocument/2006/relationships/notesSlide" Target="../notesSlides/notesSlide28.xml"/><Relationship Id="rId6" Type="http://schemas.openxmlformats.org/officeDocument/2006/relationships/slideLayout" Target="../slideLayouts/slideLayout6.xml"/><Relationship Id="rId5" Type="http://schemas.openxmlformats.org/officeDocument/2006/relationships/tags" Target="../tags/tag685.xml"/><Relationship Id="rId4" Type="http://schemas.openxmlformats.org/officeDocument/2006/relationships/tags" Target="../tags/tag684.xml"/><Relationship Id="rId3" Type="http://schemas.openxmlformats.org/officeDocument/2006/relationships/tags" Target="../tags/tag683.xml"/><Relationship Id="rId2" Type="http://schemas.openxmlformats.org/officeDocument/2006/relationships/tags" Target="../tags/tag682.xml"/><Relationship Id="rId1" Type="http://schemas.openxmlformats.org/officeDocument/2006/relationships/image" Target="../media/image14.jpeg"/></Relationships>
</file>

<file path=ppt/slides/_rels/slide35.xml.rels><?xml version="1.0" encoding="UTF-8" standalone="yes"?>
<Relationships xmlns="http://schemas.openxmlformats.org/package/2006/relationships"><Relationship Id="rId8" Type="http://schemas.openxmlformats.org/officeDocument/2006/relationships/notesSlide" Target="../notesSlides/notesSlide29.xml"/><Relationship Id="rId7" Type="http://schemas.openxmlformats.org/officeDocument/2006/relationships/slideLayout" Target="../slideLayouts/slideLayout6.xml"/><Relationship Id="rId6" Type="http://schemas.openxmlformats.org/officeDocument/2006/relationships/tags" Target="../tags/tag691.xml"/><Relationship Id="rId5" Type="http://schemas.openxmlformats.org/officeDocument/2006/relationships/tags" Target="../tags/tag690.xml"/><Relationship Id="rId4" Type="http://schemas.openxmlformats.org/officeDocument/2006/relationships/tags" Target="../tags/tag689.xml"/><Relationship Id="rId3" Type="http://schemas.openxmlformats.org/officeDocument/2006/relationships/tags" Target="../tags/tag688.xml"/><Relationship Id="rId2" Type="http://schemas.openxmlformats.org/officeDocument/2006/relationships/tags" Target="../tags/tag687.xml"/><Relationship Id="rId1" Type="http://schemas.openxmlformats.org/officeDocument/2006/relationships/tags" Target="../tags/tag686.xml"/></Relationships>
</file>

<file path=ppt/slides/_rels/slide36.xml.rels><?xml version="1.0" encoding="UTF-8" standalone="yes"?>
<Relationships xmlns="http://schemas.openxmlformats.org/package/2006/relationships"><Relationship Id="rId7" Type="http://schemas.openxmlformats.org/officeDocument/2006/relationships/notesSlide" Target="../notesSlides/notesSlide30.xml"/><Relationship Id="rId6" Type="http://schemas.openxmlformats.org/officeDocument/2006/relationships/slideLayout" Target="../slideLayouts/slideLayout6.xml"/><Relationship Id="rId5" Type="http://schemas.openxmlformats.org/officeDocument/2006/relationships/tags" Target="../tags/tag695.xml"/><Relationship Id="rId4" Type="http://schemas.openxmlformats.org/officeDocument/2006/relationships/tags" Target="../tags/tag694.xml"/><Relationship Id="rId3" Type="http://schemas.openxmlformats.org/officeDocument/2006/relationships/tags" Target="../tags/tag693.xml"/><Relationship Id="rId2" Type="http://schemas.openxmlformats.org/officeDocument/2006/relationships/tags" Target="../tags/tag692.xml"/><Relationship Id="rId1" Type="http://schemas.openxmlformats.org/officeDocument/2006/relationships/image" Target="../media/image15.jpeg"/></Relationships>
</file>

<file path=ppt/slides/_rels/slide37.xml.rels><?xml version="1.0" encoding="UTF-8" standalone="yes"?>
<Relationships xmlns="http://schemas.openxmlformats.org/package/2006/relationships"><Relationship Id="rId7" Type="http://schemas.openxmlformats.org/officeDocument/2006/relationships/notesSlide" Target="../notesSlides/notesSlide31.xml"/><Relationship Id="rId6" Type="http://schemas.openxmlformats.org/officeDocument/2006/relationships/slideLayout" Target="../slideLayouts/slideLayout6.xml"/><Relationship Id="rId5" Type="http://schemas.openxmlformats.org/officeDocument/2006/relationships/tags" Target="../tags/tag699.xml"/><Relationship Id="rId4" Type="http://schemas.openxmlformats.org/officeDocument/2006/relationships/tags" Target="../tags/tag698.xml"/><Relationship Id="rId3" Type="http://schemas.openxmlformats.org/officeDocument/2006/relationships/tags" Target="../tags/tag697.xml"/><Relationship Id="rId2" Type="http://schemas.openxmlformats.org/officeDocument/2006/relationships/tags" Target="../tags/tag696.xml"/><Relationship Id="rId1" Type="http://schemas.openxmlformats.org/officeDocument/2006/relationships/image" Target="../media/image15.jpeg"/></Relationships>
</file>

<file path=ppt/slides/_rels/slide38.xml.rels><?xml version="1.0" encoding="UTF-8" standalone="yes"?>
<Relationships xmlns="http://schemas.openxmlformats.org/package/2006/relationships"><Relationship Id="rId9" Type="http://schemas.openxmlformats.org/officeDocument/2006/relationships/image" Target="../media/image2.png"/><Relationship Id="rId8" Type="http://schemas.openxmlformats.org/officeDocument/2006/relationships/tags" Target="../tags/tag707.xml"/><Relationship Id="rId7" Type="http://schemas.openxmlformats.org/officeDocument/2006/relationships/tags" Target="../tags/tag706.xml"/><Relationship Id="rId6" Type="http://schemas.openxmlformats.org/officeDocument/2006/relationships/tags" Target="../tags/tag705.xml"/><Relationship Id="rId5" Type="http://schemas.openxmlformats.org/officeDocument/2006/relationships/tags" Target="../tags/tag704.xml"/><Relationship Id="rId4" Type="http://schemas.openxmlformats.org/officeDocument/2006/relationships/tags" Target="../tags/tag703.xml"/><Relationship Id="rId3" Type="http://schemas.openxmlformats.org/officeDocument/2006/relationships/tags" Target="../tags/tag702.xml"/><Relationship Id="rId2" Type="http://schemas.openxmlformats.org/officeDocument/2006/relationships/tags" Target="../tags/tag701.xml"/><Relationship Id="rId12" Type="http://schemas.openxmlformats.org/officeDocument/2006/relationships/notesSlide" Target="../notesSlides/notesSlide32.xml"/><Relationship Id="rId11" Type="http://schemas.openxmlformats.org/officeDocument/2006/relationships/slideLayout" Target="../slideLayouts/slideLayout6.xml"/><Relationship Id="rId10" Type="http://schemas.openxmlformats.org/officeDocument/2006/relationships/tags" Target="../tags/tag708.xml"/><Relationship Id="rId1" Type="http://schemas.openxmlformats.org/officeDocument/2006/relationships/tags" Target="../tags/tag700.xml"/></Relationships>
</file>

<file path=ppt/slides/_rels/slide39.xml.rels><?xml version="1.0" encoding="UTF-8" standalone="yes"?>
<Relationships xmlns="http://schemas.openxmlformats.org/package/2006/relationships"><Relationship Id="rId9" Type="http://schemas.openxmlformats.org/officeDocument/2006/relationships/notesSlide" Target="../notesSlides/notesSlide33.xml"/><Relationship Id="rId8" Type="http://schemas.openxmlformats.org/officeDocument/2006/relationships/slideLayout" Target="../slideLayouts/slideLayout6.xml"/><Relationship Id="rId7" Type="http://schemas.openxmlformats.org/officeDocument/2006/relationships/tags" Target="../tags/tag713.xml"/><Relationship Id="rId6" Type="http://schemas.openxmlformats.org/officeDocument/2006/relationships/image" Target="../media/image17.jpeg"/><Relationship Id="rId5" Type="http://schemas.openxmlformats.org/officeDocument/2006/relationships/tags" Target="../tags/tag712.xml"/><Relationship Id="rId4" Type="http://schemas.openxmlformats.org/officeDocument/2006/relationships/image" Target="../media/image16.jpeg"/><Relationship Id="rId3" Type="http://schemas.openxmlformats.org/officeDocument/2006/relationships/tags" Target="../tags/tag711.xml"/><Relationship Id="rId2" Type="http://schemas.openxmlformats.org/officeDocument/2006/relationships/tags" Target="../tags/tag710.xml"/><Relationship Id="rId1" Type="http://schemas.openxmlformats.org/officeDocument/2006/relationships/tags" Target="../tags/tag709.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371.xml"/></Relationships>
</file>

<file path=ppt/slides/_rels/slide40.xml.rels><?xml version="1.0" encoding="UTF-8" standalone="yes"?>
<Relationships xmlns="http://schemas.openxmlformats.org/package/2006/relationships"><Relationship Id="rId9" Type="http://schemas.openxmlformats.org/officeDocument/2006/relationships/notesSlide" Target="../notesSlides/notesSlide34.xml"/><Relationship Id="rId8" Type="http://schemas.openxmlformats.org/officeDocument/2006/relationships/slideLayout" Target="../slideLayouts/slideLayout6.xml"/><Relationship Id="rId7" Type="http://schemas.openxmlformats.org/officeDocument/2006/relationships/tags" Target="../tags/tag718.xml"/><Relationship Id="rId6" Type="http://schemas.openxmlformats.org/officeDocument/2006/relationships/image" Target="../media/image17.jpeg"/><Relationship Id="rId5" Type="http://schemas.openxmlformats.org/officeDocument/2006/relationships/tags" Target="../tags/tag717.xml"/><Relationship Id="rId4" Type="http://schemas.openxmlformats.org/officeDocument/2006/relationships/image" Target="../media/image16.jpeg"/><Relationship Id="rId3" Type="http://schemas.openxmlformats.org/officeDocument/2006/relationships/tags" Target="../tags/tag716.xml"/><Relationship Id="rId2" Type="http://schemas.openxmlformats.org/officeDocument/2006/relationships/tags" Target="../tags/tag715.xml"/><Relationship Id="rId1" Type="http://schemas.openxmlformats.org/officeDocument/2006/relationships/tags" Target="../tags/tag714.xml"/></Relationships>
</file>

<file path=ppt/slides/_rels/slide41.xml.rels><?xml version="1.0" encoding="UTF-8" standalone="yes"?>
<Relationships xmlns="http://schemas.openxmlformats.org/package/2006/relationships"><Relationship Id="rId9" Type="http://schemas.openxmlformats.org/officeDocument/2006/relationships/notesSlide" Target="../notesSlides/notesSlide35.xml"/><Relationship Id="rId8" Type="http://schemas.openxmlformats.org/officeDocument/2006/relationships/slideLayout" Target="../slideLayouts/slideLayout6.xml"/><Relationship Id="rId7" Type="http://schemas.openxmlformats.org/officeDocument/2006/relationships/tags" Target="../tags/tag723.xml"/><Relationship Id="rId6" Type="http://schemas.openxmlformats.org/officeDocument/2006/relationships/image" Target="../media/image17.jpeg"/><Relationship Id="rId5" Type="http://schemas.openxmlformats.org/officeDocument/2006/relationships/tags" Target="../tags/tag722.xml"/><Relationship Id="rId4" Type="http://schemas.openxmlformats.org/officeDocument/2006/relationships/image" Target="../media/image16.jpeg"/><Relationship Id="rId3" Type="http://schemas.openxmlformats.org/officeDocument/2006/relationships/tags" Target="../tags/tag721.xml"/><Relationship Id="rId2" Type="http://schemas.openxmlformats.org/officeDocument/2006/relationships/tags" Target="../tags/tag720.xml"/><Relationship Id="rId1" Type="http://schemas.openxmlformats.org/officeDocument/2006/relationships/tags" Target="../tags/tag719.xml"/></Relationships>
</file>

<file path=ppt/slides/_rels/slide42.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tags" Target="../tags/tag728.xml"/><Relationship Id="rId5" Type="http://schemas.openxmlformats.org/officeDocument/2006/relationships/tags" Target="../tags/tag727.xml"/><Relationship Id="rId4" Type="http://schemas.openxmlformats.org/officeDocument/2006/relationships/image" Target="../media/image7.png"/><Relationship Id="rId3" Type="http://schemas.openxmlformats.org/officeDocument/2006/relationships/tags" Target="../tags/tag726.xml"/><Relationship Id="rId2" Type="http://schemas.openxmlformats.org/officeDocument/2006/relationships/tags" Target="../tags/tag725.xml"/><Relationship Id="rId1" Type="http://schemas.openxmlformats.org/officeDocument/2006/relationships/tags" Target="../tags/tag724.xml"/></Relationships>
</file>

<file path=ppt/slides/_rels/slide43.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tags" Target="../tags/tag733.xml"/><Relationship Id="rId5" Type="http://schemas.openxmlformats.org/officeDocument/2006/relationships/tags" Target="../tags/tag732.xml"/><Relationship Id="rId4" Type="http://schemas.openxmlformats.org/officeDocument/2006/relationships/image" Target="../media/image7.png"/><Relationship Id="rId3" Type="http://schemas.openxmlformats.org/officeDocument/2006/relationships/tags" Target="../tags/tag731.xml"/><Relationship Id="rId2" Type="http://schemas.openxmlformats.org/officeDocument/2006/relationships/tags" Target="../tags/tag730.xml"/><Relationship Id="rId1" Type="http://schemas.openxmlformats.org/officeDocument/2006/relationships/tags" Target="../tags/tag729.xml"/></Relationships>
</file>

<file path=ppt/slides/_rels/slide44.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tags" Target="../tags/tag738.xml"/><Relationship Id="rId4" Type="http://schemas.openxmlformats.org/officeDocument/2006/relationships/tags" Target="../tags/tag737.xml"/><Relationship Id="rId3" Type="http://schemas.openxmlformats.org/officeDocument/2006/relationships/tags" Target="../tags/tag736.xml"/><Relationship Id="rId2" Type="http://schemas.openxmlformats.org/officeDocument/2006/relationships/tags" Target="../tags/tag735.xml"/><Relationship Id="rId1" Type="http://schemas.openxmlformats.org/officeDocument/2006/relationships/tags" Target="../tags/tag73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ags" Target="../tags/tag37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373.xml"/><Relationship Id="rId1" Type="http://schemas.openxmlformats.org/officeDocument/2006/relationships/image" Target="../media/image8.jpeg"/></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tags" Target="../tags/tag380.xml"/><Relationship Id="rId6" Type="http://schemas.openxmlformats.org/officeDocument/2006/relationships/tags" Target="../tags/tag379.xml"/><Relationship Id="rId5" Type="http://schemas.openxmlformats.org/officeDocument/2006/relationships/tags" Target="../tags/tag378.xml"/><Relationship Id="rId4" Type="http://schemas.openxmlformats.org/officeDocument/2006/relationships/tags" Target="../tags/tag377.xml"/><Relationship Id="rId3" Type="http://schemas.openxmlformats.org/officeDocument/2006/relationships/tags" Target="../tags/tag376.xml"/><Relationship Id="rId2" Type="http://schemas.openxmlformats.org/officeDocument/2006/relationships/tags" Target="../tags/tag375.xml"/><Relationship Id="rId1" Type="http://schemas.openxmlformats.org/officeDocument/2006/relationships/tags" Target="../tags/tag374.xml"/></Relationships>
</file>

<file path=ppt/slides/_rels/slide8.xml.rels><?xml version="1.0" encoding="UTF-8" standalone="yes"?>
<Relationships xmlns="http://schemas.openxmlformats.org/package/2006/relationships"><Relationship Id="rId9" Type="http://schemas.openxmlformats.org/officeDocument/2006/relationships/tags" Target="../tags/tag389.xml"/><Relationship Id="rId8" Type="http://schemas.openxmlformats.org/officeDocument/2006/relationships/tags" Target="../tags/tag388.xml"/><Relationship Id="rId7" Type="http://schemas.openxmlformats.org/officeDocument/2006/relationships/tags" Target="../tags/tag387.xml"/><Relationship Id="rId6" Type="http://schemas.openxmlformats.org/officeDocument/2006/relationships/tags" Target="../tags/tag386.xml"/><Relationship Id="rId5" Type="http://schemas.openxmlformats.org/officeDocument/2006/relationships/tags" Target="../tags/tag385.xml"/><Relationship Id="rId4" Type="http://schemas.openxmlformats.org/officeDocument/2006/relationships/tags" Target="../tags/tag384.xml"/><Relationship Id="rId3" Type="http://schemas.openxmlformats.org/officeDocument/2006/relationships/tags" Target="../tags/tag383.xml"/><Relationship Id="rId21" Type="http://schemas.openxmlformats.org/officeDocument/2006/relationships/notesSlide" Target="../notesSlides/notesSlide4.xml"/><Relationship Id="rId20" Type="http://schemas.openxmlformats.org/officeDocument/2006/relationships/slideLayout" Target="../slideLayouts/slideLayout6.xml"/><Relationship Id="rId2" Type="http://schemas.openxmlformats.org/officeDocument/2006/relationships/tags" Target="../tags/tag382.xml"/><Relationship Id="rId19" Type="http://schemas.openxmlformats.org/officeDocument/2006/relationships/tags" Target="../tags/tag399.xml"/><Relationship Id="rId18" Type="http://schemas.openxmlformats.org/officeDocument/2006/relationships/tags" Target="../tags/tag398.xml"/><Relationship Id="rId17" Type="http://schemas.openxmlformats.org/officeDocument/2006/relationships/tags" Target="../tags/tag397.xml"/><Relationship Id="rId16" Type="http://schemas.openxmlformats.org/officeDocument/2006/relationships/tags" Target="../tags/tag396.xml"/><Relationship Id="rId15" Type="http://schemas.openxmlformats.org/officeDocument/2006/relationships/tags" Target="../tags/tag395.xml"/><Relationship Id="rId14" Type="http://schemas.openxmlformats.org/officeDocument/2006/relationships/tags" Target="../tags/tag394.xml"/><Relationship Id="rId13" Type="http://schemas.openxmlformats.org/officeDocument/2006/relationships/tags" Target="../tags/tag393.xml"/><Relationship Id="rId12" Type="http://schemas.openxmlformats.org/officeDocument/2006/relationships/tags" Target="../tags/tag392.xml"/><Relationship Id="rId11" Type="http://schemas.openxmlformats.org/officeDocument/2006/relationships/tags" Target="../tags/tag391.xml"/><Relationship Id="rId10" Type="http://schemas.openxmlformats.org/officeDocument/2006/relationships/tags" Target="../tags/tag390.xml"/><Relationship Id="rId1" Type="http://schemas.openxmlformats.org/officeDocument/2006/relationships/tags" Target="../tags/tag381.xml"/></Relationships>
</file>

<file path=ppt/slides/_rels/slide9.xml.rels><?xml version="1.0" encoding="UTF-8" standalone="yes"?>
<Relationships xmlns="http://schemas.openxmlformats.org/package/2006/relationships"><Relationship Id="rId9" Type="http://schemas.openxmlformats.org/officeDocument/2006/relationships/tags" Target="../tags/tag408.xml"/><Relationship Id="rId8" Type="http://schemas.openxmlformats.org/officeDocument/2006/relationships/tags" Target="../tags/tag407.xml"/><Relationship Id="rId7" Type="http://schemas.openxmlformats.org/officeDocument/2006/relationships/tags" Target="../tags/tag406.xml"/><Relationship Id="rId6" Type="http://schemas.openxmlformats.org/officeDocument/2006/relationships/tags" Target="../tags/tag405.xml"/><Relationship Id="rId5" Type="http://schemas.openxmlformats.org/officeDocument/2006/relationships/tags" Target="../tags/tag404.xml"/><Relationship Id="rId4" Type="http://schemas.openxmlformats.org/officeDocument/2006/relationships/tags" Target="../tags/tag403.xml"/><Relationship Id="rId3" Type="http://schemas.openxmlformats.org/officeDocument/2006/relationships/tags" Target="../tags/tag402.xml"/><Relationship Id="rId2" Type="http://schemas.openxmlformats.org/officeDocument/2006/relationships/tags" Target="../tags/tag401.xml"/><Relationship Id="rId11" Type="http://schemas.openxmlformats.org/officeDocument/2006/relationships/notesSlide" Target="../notesSlides/notesSlide5.xml"/><Relationship Id="rId10" Type="http://schemas.openxmlformats.org/officeDocument/2006/relationships/slideLayout" Target="../slideLayouts/slideLayout6.xml"/><Relationship Id="rId1" Type="http://schemas.openxmlformats.org/officeDocument/2006/relationships/tags" Target="../tags/tag40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p:nvPr>
            <p:ph type="ctrTitle"/>
          </p:nvPr>
        </p:nvSpPr>
        <p:spPr>
          <a:xfrm>
            <a:off x="5312410" y="2242820"/>
            <a:ext cx="675640" cy="648335"/>
          </a:xfrm>
        </p:spPr>
        <p:txBody>
          <a:bodyPr/>
          <a:p>
            <a:r>
              <a:rPr lang="zh-CN" altLang="zh-CN" sz="4800" spc="600">
                <a:solidFill>
                  <a:schemeClr val="bg1"/>
                </a:solidFill>
                <a:ea typeface="汉仪旗黑-85S" panose="00020600040101010101" pitchFamily="18" charset="-122"/>
              </a:rPr>
              <a:t>心</a:t>
            </a:r>
            <a:endParaRPr lang="zh-CN" altLang="zh-CN"/>
          </a:p>
        </p:txBody>
      </p:sp>
      <p:sp>
        <p:nvSpPr>
          <p:cNvPr id="5" name="标题 3"/>
          <p:cNvSpPr/>
          <p:nvPr/>
        </p:nvSpPr>
        <p:spPr>
          <a:xfrm>
            <a:off x="6392545" y="2226310"/>
            <a:ext cx="692785" cy="76708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理</a:t>
            </a:r>
            <a:endParaRPr lang="zh-CN" altLang="en-US"/>
          </a:p>
        </p:txBody>
      </p:sp>
      <p:sp>
        <p:nvSpPr>
          <p:cNvPr id="6" name="标题 3"/>
          <p:cNvSpPr/>
          <p:nvPr/>
        </p:nvSpPr>
        <p:spPr>
          <a:xfrm>
            <a:off x="7299960" y="2228215"/>
            <a:ext cx="967740" cy="89916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健</a:t>
            </a:r>
            <a:endParaRPr lang="zh-CN" altLang="zh-CN" sz="4800"/>
          </a:p>
        </p:txBody>
      </p:sp>
      <p:sp>
        <p:nvSpPr>
          <p:cNvPr id="7" name="标题 3"/>
          <p:cNvSpPr/>
          <p:nvPr/>
        </p:nvSpPr>
        <p:spPr>
          <a:xfrm>
            <a:off x="8352155" y="2212340"/>
            <a:ext cx="967740" cy="89916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康</a:t>
            </a:r>
            <a:endParaRPr lang="zh-CN" altLang="zh-CN" sz="4800"/>
          </a:p>
        </p:txBody>
      </p:sp>
      <p:sp>
        <p:nvSpPr>
          <p:cNvPr id="8" name="标题 3"/>
          <p:cNvSpPr/>
          <p:nvPr/>
        </p:nvSpPr>
        <p:spPr>
          <a:xfrm>
            <a:off x="9506585" y="2213610"/>
            <a:ext cx="747395" cy="765175"/>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教</a:t>
            </a:r>
            <a:endParaRPr lang="zh-CN" altLang="zh-CN" sz="4800"/>
          </a:p>
        </p:txBody>
      </p:sp>
      <p:sp>
        <p:nvSpPr>
          <p:cNvPr id="9" name="标题 3"/>
          <p:cNvSpPr/>
          <p:nvPr/>
        </p:nvSpPr>
        <p:spPr>
          <a:xfrm>
            <a:off x="10532110" y="2228215"/>
            <a:ext cx="747395" cy="765175"/>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育</a:t>
            </a:r>
            <a:endParaRPr lang="zh-CN" altLang="zh-CN" sz="4800"/>
          </a:p>
        </p:txBody>
      </p:sp>
      <p:sp>
        <p:nvSpPr>
          <p:cNvPr id="19" name="椭圆 18"/>
          <p:cNvSpPr/>
          <p:nvPr userDrawn="1">
            <p:custDataLst>
              <p:tags r:id="rId1"/>
            </p:custDataLst>
          </p:nvPr>
        </p:nvSpPr>
        <p:spPr>
          <a:xfrm>
            <a:off x="5219065" y="2132965"/>
            <a:ext cx="930910" cy="90995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sp>
        <p:nvSpPr>
          <p:cNvPr id="20" name="椭圆 19"/>
          <p:cNvSpPr/>
          <p:nvPr userDrawn="1">
            <p:custDataLst>
              <p:tags r:id="rId2"/>
            </p:custDataLst>
          </p:nvPr>
        </p:nvSpPr>
        <p:spPr>
          <a:xfrm>
            <a:off x="7317740" y="2132965"/>
            <a:ext cx="930910" cy="9099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sp>
        <p:nvSpPr>
          <p:cNvPr id="21" name="椭圆 20"/>
          <p:cNvSpPr/>
          <p:nvPr userDrawn="1">
            <p:custDataLst>
              <p:tags r:id="rId3"/>
            </p:custDataLst>
          </p:nvPr>
        </p:nvSpPr>
        <p:spPr>
          <a:xfrm>
            <a:off x="8366760" y="2132965"/>
            <a:ext cx="930910" cy="9099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sp>
        <p:nvSpPr>
          <p:cNvPr id="22" name="椭圆 21"/>
          <p:cNvSpPr/>
          <p:nvPr userDrawn="1">
            <p:custDataLst>
              <p:tags r:id="rId4"/>
            </p:custDataLst>
          </p:nvPr>
        </p:nvSpPr>
        <p:spPr>
          <a:xfrm>
            <a:off x="10444480" y="2183765"/>
            <a:ext cx="930910" cy="9099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grpSp>
        <p:nvGrpSpPr>
          <p:cNvPr id="23" name="组合 22"/>
          <p:cNvGrpSpPr/>
          <p:nvPr userDrawn="1"/>
        </p:nvGrpSpPr>
        <p:grpSpPr>
          <a:xfrm>
            <a:off x="9414510" y="2272665"/>
            <a:ext cx="930910" cy="1249045"/>
            <a:chOff x="14815" y="2824"/>
            <a:chExt cx="1466" cy="1967"/>
          </a:xfrm>
        </p:grpSpPr>
        <p:pic>
          <p:nvPicPr>
            <p:cNvPr id="24" name="图片 23" descr="摄图网_400275437"/>
            <p:cNvPicPr>
              <a:picLocks noChangeAspect="1"/>
            </p:cNvPicPr>
            <p:nvPr userDrawn="1">
              <p:custDataLst>
                <p:tags r:id="rId5"/>
              </p:custDataLst>
            </p:nvPr>
          </p:nvPicPr>
          <p:blipFill>
            <a:blip r:embed="rId6"/>
            <a:stretch>
              <a:fillRect/>
            </a:stretch>
          </p:blipFill>
          <p:spPr>
            <a:xfrm>
              <a:off x="14862" y="2824"/>
              <a:ext cx="1290" cy="732"/>
            </a:xfrm>
            <a:prstGeom prst="rect">
              <a:avLst/>
            </a:prstGeom>
          </p:spPr>
        </p:pic>
        <p:sp>
          <p:nvSpPr>
            <p:cNvPr id="25" name="椭圆 24"/>
            <p:cNvSpPr/>
            <p:nvPr userDrawn="1">
              <p:custDataLst>
                <p:tags r:id="rId7"/>
              </p:custDataLst>
            </p:nvPr>
          </p:nvSpPr>
          <p:spPr>
            <a:xfrm>
              <a:off x="14815" y="3359"/>
              <a:ext cx="1466" cy="143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grpSp>
      <p:grpSp>
        <p:nvGrpSpPr>
          <p:cNvPr id="26" name="组合 25"/>
          <p:cNvGrpSpPr/>
          <p:nvPr userDrawn="1"/>
        </p:nvGrpSpPr>
        <p:grpSpPr>
          <a:xfrm>
            <a:off x="6273800" y="2247265"/>
            <a:ext cx="930910" cy="1274445"/>
            <a:chOff x="9925" y="2784"/>
            <a:chExt cx="1466" cy="2007"/>
          </a:xfrm>
        </p:grpSpPr>
        <p:pic>
          <p:nvPicPr>
            <p:cNvPr id="32" name="图片 31" descr="摄图网_400275437"/>
            <p:cNvPicPr>
              <a:picLocks noChangeAspect="1"/>
            </p:cNvPicPr>
            <p:nvPr userDrawn="1">
              <p:custDataLst>
                <p:tags r:id="rId8"/>
              </p:custDataLst>
            </p:nvPr>
          </p:nvPicPr>
          <p:blipFill>
            <a:blip r:embed="rId6"/>
            <a:stretch>
              <a:fillRect/>
            </a:stretch>
          </p:blipFill>
          <p:spPr>
            <a:xfrm>
              <a:off x="10014" y="2784"/>
              <a:ext cx="1290" cy="732"/>
            </a:xfrm>
            <a:prstGeom prst="rect">
              <a:avLst/>
            </a:prstGeom>
          </p:spPr>
        </p:pic>
        <p:sp>
          <p:nvSpPr>
            <p:cNvPr id="33" name="椭圆 32"/>
            <p:cNvSpPr/>
            <p:nvPr userDrawn="1">
              <p:custDataLst>
                <p:tags r:id="rId9"/>
              </p:custDataLst>
            </p:nvPr>
          </p:nvSpPr>
          <p:spPr>
            <a:xfrm>
              <a:off x="9925" y="3359"/>
              <a:ext cx="1466" cy="143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grpSp>
      <p:sp>
        <p:nvSpPr>
          <p:cNvPr id="97" name="标题 96"/>
          <p:cNvSpPr/>
          <p:nvPr/>
        </p:nvSpPr>
        <p:spPr>
          <a:xfrm>
            <a:off x="5312410" y="2228215"/>
            <a:ext cx="675640" cy="648335"/>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4800" spc="600">
                <a:solidFill>
                  <a:schemeClr val="bg1"/>
                </a:solidFill>
                <a:ea typeface="汉仪旗黑-85S" panose="00020600040101010101" pitchFamily="18" charset="-122"/>
              </a:rPr>
              <a:t>心</a:t>
            </a:r>
            <a:endParaRPr lang="zh-CN" altLang="zh-CN" sz="4800" spc="600">
              <a:solidFill>
                <a:schemeClr val="bg1"/>
              </a:solidFill>
              <a:ea typeface="汉仪旗黑-85S" panose="00020600040101010101" pitchFamily="18" charset="-122"/>
            </a:endParaRPr>
          </a:p>
        </p:txBody>
      </p:sp>
      <p:sp>
        <p:nvSpPr>
          <p:cNvPr id="98" name="标题 3"/>
          <p:cNvSpPr/>
          <p:nvPr/>
        </p:nvSpPr>
        <p:spPr>
          <a:xfrm>
            <a:off x="6392545" y="2679065"/>
            <a:ext cx="692785" cy="76708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理</a:t>
            </a:r>
            <a:endParaRPr lang="zh-CN" altLang="zh-CN" sz="4800">
              <a:solidFill>
                <a:schemeClr val="bg1"/>
              </a:solidFill>
            </a:endParaRPr>
          </a:p>
        </p:txBody>
      </p:sp>
      <p:sp>
        <p:nvSpPr>
          <p:cNvPr id="99" name="标题 3"/>
          <p:cNvSpPr/>
          <p:nvPr/>
        </p:nvSpPr>
        <p:spPr>
          <a:xfrm>
            <a:off x="7299960" y="2213610"/>
            <a:ext cx="967740" cy="89916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健</a:t>
            </a:r>
            <a:endParaRPr lang="zh-CN" altLang="zh-CN" sz="4800">
              <a:solidFill>
                <a:schemeClr val="bg1"/>
              </a:solidFill>
            </a:endParaRPr>
          </a:p>
        </p:txBody>
      </p:sp>
      <p:sp>
        <p:nvSpPr>
          <p:cNvPr id="100" name="标题 3"/>
          <p:cNvSpPr/>
          <p:nvPr/>
        </p:nvSpPr>
        <p:spPr>
          <a:xfrm>
            <a:off x="8352155" y="2197735"/>
            <a:ext cx="967740" cy="89916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康</a:t>
            </a:r>
            <a:endParaRPr lang="zh-CN" altLang="zh-CN" sz="4800">
              <a:solidFill>
                <a:schemeClr val="bg1"/>
              </a:solidFill>
            </a:endParaRPr>
          </a:p>
        </p:txBody>
      </p:sp>
      <p:sp>
        <p:nvSpPr>
          <p:cNvPr id="101" name="标题 3"/>
          <p:cNvSpPr/>
          <p:nvPr/>
        </p:nvSpPr>
        <p:spPr>
          <a:xfrm>
            <a:off x="9506585" y="2680970"/>
            <a:ext cx="747395" cy="765175"/>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教</a:t>
            </a:r>
            <a:endParaRPr lang="zh-CN" altLang="zh-CN" sz="4800">
              <a:solidFill>
                <a:schemeClr val="bg1"/>
              </a:solidFill>
            </a:endParaRPr>
          </a:p>
        </p:txBody>
      </p:sp>
      <p:sp>
        <p:nvSpPr>
          <p:cNvPr id="102" name="标题 3"/>
          <p:cNvSpPr/>
          <p:nvPr/>
        </p:nvSpPr>
        <p:spPr>
          <a:xfrm>
            <a:off x="10532110" y="2213610"/>
            <a:ext cx="747395" cy="765175"/>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育</a:t>
            </a:r>
            <a:endParaRPr lang="zh-CN" altLang="zh-CN" sz="4800">
              <a:solidFill>
                <a:schemeClr val="bg1"/>
              </a:solidFill>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500" fill="hold">
                                          <p:stCondLst>
                                            <p:cond delay="0"/>
                                          </p:stCondLst>
                                        </p:cTn>
                                        <p:tgtEl>
                                          <p:spTgt spid="97"/>
                                        </p:tgtEl>
                                        <p:attrNameLst>
                                          <p:attrName>style.visibility</p:attrName>
                                        </p:attrNameLst>
                                      </p:cBhvr>
                                      <p:to>
                                        <p:strVal val="visible"/>
                                      </p:to>
                                    </p:set>
                                    <p:animEffect transition="in" filter="fade">
                                      <p:cBhvr>
                                        <p:cTn id="7" dur="500"/>
                                        <p:tgtEl>
                                          <p:spTgt spid="97"/>
                                        </p:tgtEl>
                                      </p:cBhvr>
                                    </p:animEffect>
                                    <p:anim calcmode="lin" valueType="num">
                                      <p:cBhvr>
                                        <p:cTn id="8" dur="500" fill="hold"/>
                                        <p:tgtEl>
                                          <p:spTgt spid="97"/>
                                        </p:tgtEl>
                                        <p:attrNameLst>
                                          <p:attrName>ppt_x</p:attrName>
                                        </p:attrNameLst>
                                      </p:cBhvr>
                                      <p:tavLst>
                                        <p:tav tm="0">
                                          <p:val>
                                            <p:strVal val="#ppt_x"/>
                                          </p:val>
                                        </p:tav>
                                        <p:tav tm="100000">
                                          <p:val>
                                            <p:strVal val="#ppt_x"/>
                                          </p:val>
                                        </p:tav>
                                      </p:tavLst>
                                    </p:anim>
                                    <p:anim calcmode="lin" valueType="num">
                                      <p:cBhvr>
                                        <p:cTn id="9" dur="500" fill="hold"/>
                                        <p:tgtEl>
                                          <p:spTgt spid="9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500" fill="hold">
                                          <p:stCondLst>
                                            <p:cond delay="0"/>
                                          </p:stCondLst>
                                        </p:cTn>
                                        <p:tgtEl>
                                          <p:spTgt spid="98"/>
                                        </p:tgtEl>
                                        <p:attrNameLst>
                                          <p:attrName>style.visibility</p:attrName>
                                        </p:attrNameLst>
                                      </p:cBhvr>
                                      <p:to>
                                        <p:strVal val="visible"/>
                                      </p:to>
                                    </p:set>
                                    <p:animEffect transition="in" filter="fade">
                                      <p:cBhvr>
                                        <p:cTn id="13" dur="500"/>
                                        <p:tgtEl>
                                          <p:spTgt spid="98"/>
                                        </p:tgtEl>
                                      </p:cBhvr>
                                    </p:animEffect>
                                    <p:anim calcmode="lin" valueType="num">
                                      <p:cBhvr>
                                        <p:cTn id="14" dur="500" fill="hold"/>
                                        <p:tgtEl>
                                          <p:spTgt spid="98"/>
                                        </p:tgtEl>
                                        <p:attrNameLst>
                                          <p:attrName>ppt_x</p:attrName>
                                        </p:attrNameLst>
                                      </p:cBhvr>
                                      <p:tavLst>
                                        <p:tav tm="0">
                                          <p:val>
                                            <p:strVal val="#ppt_x"/>
                                          </p:val>
                                        </p:tav>
                                        <p:tav tm="100000">
                                          <p:val>
                                            <p:strVal val="#ppt_x"/>
                                          </p:val>
                                        </p:tav>
                                      </p:tavLst>
                                    </p:anim>
                                    <p:anim calcmode="lin" valueType="num">
                                      <p:cBhvr>
                                        <p:cTn id="15" dur="500" fill="hold"/>
                                        <p:tgtEl>
                                          <p:spTgt spid="9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500" fill="hold">
                                          <p:stCondLst>
                                            <p:cond delay="0"/>
                                          </p:stCondLst>
                                        </p:cTn>
                                        <p:tgtEl>
                                          <p:spTgt spid="99"/>
                                        </p:tgtEl>
                                        <p:attrNameLst>
                                          <p:attrName>style.visibility</p:attrName>
                                        </p:attrNameLst>
                                      </p:cBhvr>
                                      <p:to>
                                        <p:strVal val="visible"/>
                                      </p:to>
                                    </p:set>
                                    <p:animEffect transition="in" filter="fade">
                                      <p:cBhvr>
                                        <p:cTn id="19" dur="500"/>
                                        <p:tgtEl>
                                          <p:spTgt spid="99"/>
                                        </p:tgtEl>
                                      </p:cBhvr>
                                    </p:animEffect>
                                    <p:anim calcmode="lin" valueType="num">
                                      <p:cBhvr>
                                        <p:cTn id="20" dur="500" fill="hold"/>
                                        <p:tgtEl>
                                          <p:spTgt spid="99"/>
                                        </p:tgtEl>
                                        <p:attrNameLst>
                                          <p:attrName>ppt_x</p:attrName>
                                        </p:attrNameLst>
                                      </p:cBhvr>
                                      <p:tavLst>
                                        <p:tav tm="0">
                                          <p:val>
                                            <p:strVal val="#ppt_x"/>
                                          </p:val>
                                        </p:tav>
                                        <p:tav tm="100000">
                                          <p:val>
                                            <p:strVal val="#ppt_x"/>
                                          </p:val>
                                        </p:tav>
                                      </p:tavLst>
                                    </p:anim>
                                    <p:anim calcmode="lin" valueType="num">
                                      <p:cBhvr>
                                        <p:cTn id="21" dur="500" fill="hold"/>
                                        <p:tgtEl>
                                          <p:spTgt spid="9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500" fill="hold">
                                          <p:stCondLst>
                                            <p:cond delay="0"/>
                                          </p:stCondLst>
                                        </p:cTn>
                                        <p:tgtEl>
                                          <p:spTgt spid="100"/>
                                        </p:tgtEl>
                                        <p:attrNameLst>
                                          <p:attrName>style.visibility</p:attrName>
                                        </p:attrNameLst>
                                      </p:cBhvr>
                                      <p:to>
                                        <p:strVal val="visible"/>
                                      </p:to>
                                    </p:set>
                                    <p:animEffect transition="in" filter="fade">
                                      <p:cBhvr>
                                        <p:cTn id="25" dur="500"/>
                                        <p:tgtEl>
                                          <p:spTgt spid="100"/>
                                        </p:tgtEl>
                                      </p:cBhvr>
                                    </p:animEffect>
                                    <p:anim calcmode="lin" valueType="num">
                                      <p:cBhvr>
                                        <p:cTn id="26" dur="500" fill="hold"/>
                                        <p:tgtEl>
                                          <p:spTgt spid="100"/>
                                        </p:tgtEl>
                                        <p:attrNameLst>
                                          <p:attrName>ppt_x</p:attrName>
                                        </p:attrNameLst>
                                      </p:cBhvr>
                                      <p:tavLst>
                                        <p:tav tm="0">
                                          <p:val>
                                            <p:strVal val="#ppt_x"/>
                                          </p:val>
                                        </p:tav>
                                        <p:tav tm="100000">
                                          <p:val>
                                            <p:strVal val="#ppt_x"/>
                                          </p:val>
                                        </p:tav>
                                      </p:tavLst>
                                    </p:anim>
                                    <p:anim calcmode="lin" valueType="num">
                                      <p:cBhvr>
                                        <p:cTn id="27" dur="500" fill="hold"/>
                                        <p:tgtEl>
                                          <p:spTgt spid="100"/>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500" fill="hold">
                                          <p:stCondLst>
                                            <p:cond delay="0"/>
                                          </p:stCondLst>
                                        </p:cTn>
                                        <p:tgtEl>
                                          <p:spTgt spid="101"/>
                                        </p:tgtEl>
                                        <p:attrNameLst>
                                          <p:attrName>style.visibility</p:attrName>
                                        </p:attrNameLst>
                                      </p:cBhvr>
                                      <p:to>
                                        <p:strVal val="visible"/>
                                      </p:to>
                                    </p:set>
                                    <p:animEffect transition="in" filter="fade">
                                      <p:cBhvr>
                                        <p:cTn id="31" dur="500"/>
                                        <p:tgtEl>
                                          <p:spTgt spid="101"/>
                                        </p:tgtEl>
                                      </p:cBhvr>
                                    </p:animEffect>
                                    <p:anim calcmode="lin" valueType="num">
                                      <p:cBhvr>
                                        <p:cTn id="32" dur="500" fill="hold"/>
                                        <p:tgtEl>
                                          <p:spTgt spid="101"/>
                                        </p:tgtEl>
                                        <p:attrNameLst>
                                          <p:attrName>ppt_x</p:attrName>
                                        </p:attrNameLst>
                                      </p:cBhvr>
                                      <p:tavLst>
                                        <p:tav tm="0">
                                          <p:val>
                                            <p:strVal val="#ppt_x"/>
                                          </p:val>
                                        </p:tav>
                                        <p:tav tm="100000">
                                          <p:val>
                                            <p:strVal val="#ppt_x"/>
                                          </p:val>
                                        </p:tav>
                                      </p:tavLst>
                                    </p:anim>
                                    <p:anim calcmode="lin" valueType="num">
                                      <p:cBhvr>
                                        <p:cTn id="33" dur="500" fill="hold"/>
                                        <p:tgtEl>
                                          <p:spTgt spid="101"/>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7" presetClass="entr" presetSubtype="0" fill="hold" grpId="0" nodeType="afterEffect">
                                  <p:stCondLst>
                                    <p:cond delay="0"/>
                                  </p:stCondLst>
                                  <p:childTnLst>
                                    <p:set>
                                      <p:cBhvr>
                                        <p:cTn id="36" dur="500" fill="hold">
                                          <p:stCondLst>
                                            <p:cond delay="0"/>
                                          </p:stCondLst>
                                        </p:cTn>
                                        <p:tgtEl>
                                          <p:spTgt spid="102"/>
                                        </p:tgtEl>
                                        <p:attrNameLst>
                                          <p:attrName>style.visibility</p:attrName>
                                        </p:attrNameLst>
                                      </p:cBhvr>
                                      <p:to>
                                        <p:strVal val="visible"/>
                                      </p:to>
                                    </p:set>
                                    <p:animEffect transition="in" filter="fade">
                                      <p:cBhvr>
                                        <p:cTn id="37" dur="500"/>
                                        <p:tgtEl>
                                          <p:spTgt spid="102"/>
                                        </p:tgtEl>
                                      </p:cBhvr>
                                    </p:animEffect>
                                    <p:anim calcmode="lin" valueType="num">
                                      <p:cBhvr>
                                        <p:cTn id="38" dur="500" fill="hold"/>
                                        <p:tgtEl>
                                          <p:spTgt spid="102"/>
                                        </p:tgtEl>
                                        <p:attrNameLst>
                                          <p:attrName>ppt_x</p:attrName>
                                        </p:attrNameLst>
                                      </p:cBhvr>
                                      <p:tavLst>
                                        <p:tav tm="0">
                                          <p:val>
                                            <p:strVal val="#ppt_x"/>
                                          </p:val>
                                        </p:tav>
                                        <p:tav tm="100000">
                                          <p:val>
                                            <p:strVal val="#ppt_x"/>
                                          </p:val>
                                        </p:tav>
                                      </p:tavLst>
                                    </p:anim>
                                    <p:anim calcmode="lin" valueType="num">
                                      <p:cBhvr>
                                        <p:cTn id="39" dur="500" fill="hold"/>
                                        <p:tgtEl>
                                          <p:spTgt spid="10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99" grpId="0"/>
      <p:bldP spid="100" grpId="0"/>
      <p:bldP spid="102" grpId="0"/>
      <p:bldP spid="98" grpId="0"/>
      <p:bldP spid="10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知识链接</a:t>
            </a:r>
            <a:endParaRPr lang="zh-CN" altLang="en-US" sz="2400" b="1" spc="300" noProof="0" dirty="0">
              <a:ln>
                <a:noFill/>
              </a:ln>
              <a:solidFill>
                <a:srgbClr val="FCC301"/>
              </a:solidFill>
              <a:effectLst/>
              <a:uLnTx/>
              <a:sym typeface="+mn-ea"/>
            </a:endParaRPr>
          </a:p>
        </p:txBody>
      </p:sp>
      <p:grpSp>
        <p:nvGrpSpPr>
          <p:cNvPr id="2" name="组合 1"/>
          <p:cNvGrpSpPr/>
          <p:nvPr/>
        </p:nvGrpSpPr>
        <p:grpSpPr>
          <a:xfrm>
            <a:off x="0" y="1553845"/>
            <a:ext cx="12192000" cy="5254625"/>
            <a:chOff x="0" y="2721"/>
            <a:chExt cx="19200" cy="7275"/>
          </a:xfrm>
        </p:grpSpPr>
        <p:sp>
          <p:nvSpPr>
            <p:cNvPr id="26" name="任意多边形: 形状 25"/>
            <p:cNvSpPr/>
            <p:nvPr>
              <p:custDataLst>
                <p:tags r:id="rId1"/>
              </p:custDataLst>
            </p:nvPr>
          </p:nvSpPr>
          <p:spPr>
            <a:xfrm>
              <a:off x="12116" y="2721"/>
              <a:ext cx="7084" cy="7262"/>
            </a:xfrm>
            <a:custGeom>
              <a:avLst/>
              <a:gdLst>
                <a:gd name="connsiteX0" fmla="*/ 21365 w 4498109"/>
                <a:gd name="connsiteY0" fmla="*/ 0 h 4611225"/>
                <a:gd name="connsiteX1" fmla="*/ 4498109 w 4498109"/>
                <a:gd name="connsiteY1" fmla="*/ 0 h 4611225"/>
                <a:gd name="connsiteX2" fmla="*/ 4498109 w 4498109"/>
                <a:gd name="connsiteY2" fmla="*/ 4611225 h 4611225"/>
                <a:gd name="connsiteX3" fmla="*/ 0 w 4498109"/>
                <a:gd name="connsiteY3" fmla="*/ 4611225 h 4611225"/>
                <a:gd name="connsiteX4" fmla="*/ 0 w 4498109"/>
                <a:gd name="connsiteY4" fmla="*/ 4564427 h 4611225"/>
                <a:gd name="connsiteX5" fmla="*/ 12195 w 4498109"/>
                <a:gd name="connsiteY5" fmla="*/ 4565043 h 4611225"/>
                <a:gd name="connsiteX6" fmla="*/ 2294948 w 4498109"/>
                <a:gd name="connsiteY6" fmla="*/ 2282290 h 4611225"/>
                <a:gd name="connsiteX7" fmla="*/ 245594 w 4498109"/>
                <a:gd name="connsiteY7" fmla="*/ 11323 h 4611225"/>
                <a:gd name="connsiteX8" fmla="*/ 0 w 4498109"/>
                <a:gd name="connsiteY8" fmla="*/ 0 h 4611225"/>
                <a:gd name="connsiteX9" fmla="*/ 3026 w 4498109"/>
                <a:gd name="connsiteY9" fmla="*/ 0 h 4611225"/>
                <a:gd name="connsiteX10" fmla="*/ 0 w 4498109"/>
                <a:gd name="connsiteY10" fmla="*/ 153 h 461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98109" h="4611225">
                  <a:moveTo>
                    <a:pt x="21365" y="0"/>
                  </a:moveTo>
                  <a:lnTo>
                    <a:pt x="4498109" y="0"/>
                  </a:lnTo>
                  <a:lnTo>
                    <a:pt x="4498109" y="4611225"/>
                  </a:lnTo>
                  <a:lnTo>
                    <a:pt x="0" y="4611225"/>
                  </a:lnTo>
                  <a:lnTo>
                    <a:pt x="0" y="4564427"/>
                  </a:lnTo>
                  <a:lnTo>
                    <a:pt x="12195" y="4565043"/>
                  </a:lnTo>
                  <a:cubicBezTo>
                    <a:pt x="1272925" y="4565043"/>
                    <a:pt x="2294948" y="3543020"/>
                    <a:pt x="2294948" y="2282290"/>
                  </a:cubicBezTo>
                  <a:cubicBezTo>
                    <a:pt x="2294948" y="1100356"/>
                    <a:pt x="1396686" y="128222"/>
                    <a:pt x="245594" y="11323"/>
                  </a:cubicBezTo>
                  <a:close/>
                  <a:moveTo>
                    <a:pt x="0" y="0"/>
                  </a:moveTo>
                  <a:lnTo>
                    <a:pt x="3026" y="0"/>
                  </a:lnTo>
                  <a:lnTo>
                    <a:pt x="0" y="153"/>
                  </a:lnTo>
                  <a:close/>
                </a:path>
              </a:pathLst>
            </a:custGeom>
            <a:pattFill prst="ltUpDiag">
              <a:fgClr>
                <a:schemeClr val="bg1"/>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7" name="任意多边形: 形状 16"/>
            <p:cNvSpPr/>
            <p:nvPr>
              <p:custDataLst>
                <p:tags r:id="rId2"/>
              </p:custDataLst>
            </p:nvPr>
          </p:nvSpPr>
          <p:spPr>
            <a:xfrm>
              <a:off x="12116" y="2721"/>
              <a:ext cx="6528" cy="7262"/>
            </a:xfrm>
            <a:custGeom>
              <a:avLst/>
              <a:gdLst>
                <a:gd name="connsiteX0" fmla="*/ 21365 w 4145025"/>
                <a:gd name="connsiteY0" fmla="*/ 0 h 4611225"/>
                <a:gd name="connsiteX1" fmla="*/ 3027250 w 4145025"/>
                <a:gd name="connsiteY1" fmla="*/ 0 h 4611225"/>
                <a:gd name="connsiteX2" fmla="*/ 3197420 w 4145025"/>
                <a:gd name="connsiteY2" fmla="*/ 154662 h 4611225"/>
                <a:gd name="connsiteX3" fmla="*/ 4145025 w 4145025"/>
                <a:gd name="connsiteY3" fmla="*/ 2442382 h 4611225"/>
                <a:gd name="connsiteX4" fmla="*/ 3406234 w 4145025"/>
                <a:gd name="connsiteY4" fmla="*/ 4500349 h 4611225"/>
                <a:gd name="connsiteX5" fmla="*/ 3305463 w 4145025"/>
                <a:gd name="connsiteY5" fmla="*/ 4611225 h 4611225"/>
                <a:gd name="connsiteX6" fmla="*/ 0 w 4145025"/>
                <a:gd name="connsiteY6" fmla="*/ 4611225 h 4611225"/>
                <a:gd name="connsiteX7" fmla="*/ 0 w 4145025"/>
                <a:gd name="connsiteY7" fmla="*/ 4564427 h 4611225"/>
                <a:gd name="connsiteX8" fmla="*/ 12195 w 4145025"/>
                <a:gd name="connsiteY8" fmla="*/ 4565043 h 4611225"/>
                <a:gd name="connsiteX9" fmla="*/ 2294948 w 4145025"/>
                <a:gd name="connsiteY9" fmla="*/ 2282290 h 4611225"/>
                <a:gd name="connsiteX10" fmla="*/ 245594 w 4145025"/>
                <a:gd name="connsiteY10" fmla="*/ 11323 h 4611225"/>
                <a:gd name="connsiteX11" fmla="*/ 0 w 4145025"/>
                <a:gd name="connsiteY11" fmla="*/ 0 h 4611225"/>
                <a:gd name="connsiteX12" fmla="*/ 3026 w 4145025"/>
                <a:gd name="connsiteY12" fmla="*/ 0 h 4611225"/>
                <a:gd name="connsiteX13" fmla="*/ 0 w 4145025"/>
                <a:gd name="connsiteY13" fmla="*/ 153 h 461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45025" h="4611225">
                  <a:moveTo>
                    <a:pt x="21365" y="0"/>
                  </a:moveTo>
                  <a:lnTo>
                    <a:pt x="3027250" y="0"/>
                  </a:lnTo>
                  <a:lnTo>
                    <a:pt x="3197420" y="154662"/>
                  </a:lnTo>
                  <a:cubicBezTo>
                    <a:pt x="3782899" y="740140"/>
                    <a:pt x="4145025" y="1548972"/>
                    <a:pt x="4145025" y="2442382"/>
                  </a:cubicBezTo>
                  <a:cubicBezTo>
                    <a:pt x="4145025" y="3224116"/>
                    <a:pt x="3867772" y="3941095"/>
                    <a:pt x="3406234" y="4500349"/>
                  </a:cubicBezTo>
                  <a:lnTo>
                    <a:pt x="3305463" y="4611225"/>
                  </a:lnTo>
                  <a:lnTo>
                    <a:pt x="0" y="4611225"/>
                  </a:lnTo>
                  <a:lnTo>
                    <a:pt x="0" y="4564427"/>
                  </a:lnTo>
                  <a:lnTo>
                    <a:pt x="12195" y="4565043"/>
                  </a:lnTo>
                  <a:cubicBezTo>
                    <a:pt x="1272925" y="4565043"/>
                    <a:pt x="2294948" y="3543020"/>
                    <a:pt x="2294948" y="2282290"/>
                  </a:cubicBezTo>
                  <a:cubicBezTo>
                    <a:pt x="2294948" y="1100356"/>
                    <a:pt x="1396686" y="128222"/>
                    <a:pt x="245594" y="11323"/>
                  </a:cubicBezTo>
                  <a:close/>
                  <a:moveTo>
                    <a:pt x="0" y="0"/>
                  </a:moveTo>
                  <a:lnTo>
                    <a:pt x="3026" y="0"/>
                  </a:lnTo>
                  <a:lnTo>
                    <a:pt x="0" y="153"/>
                  </a:lnTo>
                  <a:close/>
                </a:path>
              </a:pathLst>
            </a:custGeom>
            <a:solidFill>
              <a:schemeClr val="accent1">
                <a:lumMod val="20000"/>
                <a:lumOff val="8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5" name="矩形 4"/>
            <p:cNvSpPr/>
            <p:nvPr>
              <p:custDataLst>
                <p:tags r:id="rId3"/>
              </p:custDataLst>
            </p:nvPr>
          </p:nvSpPr>
          <p:spPr>
            <a:xfrm>
              <a:off x="0" y="2721"/>
              <a:ext cx="11339" cy="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kumimoji="1" lang="zh-CN" altLang="en-US" sz="16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4"/>
              </p:custDataLst>
            </p:nvPr>
          </p:nvSpPr>
          <p:spPr>
            <a:xfrm>
              <a:off x="0" y="9910"/>
              <a:ext cx="12116" cy="74"/>
            </a:xfrm>
            <a:prstGeom prst="rect">
              <a:avLst/>
            </a:prstGeom>
            <a:solidFill>
              <a:schemeClr val="accent1">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25" name="任意多边形: 形状 24"/>
            <p:cNvSpPr/>
            <p:nvPr>
              <p:custDataLst>
                <p:tags r:id="rId5"/>
              </p:custDataLst>
            </p:nvPr>
          </p:nvSpPr>
          <p:spPr>
            <a:xfrm>
              <a:off x="12116" y="2735"/>
              <a:ext cx="5688" cy="7248"/>
            </a:xfrm>
            <a:custGeom>
              <a:avLst/>
              <a:gdLst>
                <a:gd name="connsiteX0" fmla="*/ 366125 w 3611975"/>
                <a:gd name="connsiteY0" fmla="*/ 0 h 4602225"/>
                <a:gd name="connsiteX1" fmla="*/ 3611975 w 3611975"/>
                <a:gd name="connsiteY1" fmla="*/ 3245850 h 4602225"/>
                <a:gd name="connsiteX2" fmla="*/ 3356900 w 3611975"/>
                <a:gd name="connsiteY2" fmla="*/ 4509281 h 4602225"/>
                <a:gd name="connsiteX3" fmla="*/ 3312127 w 3611975"/>
                <a:gd name="connsiteY3" fmla="*/ 4602225 h 4602225"/>
                <a:gd name="connsiteX4" fmla="*/ 0 w 3611975"/>
                <a:gd name="connsiteY4" fmla="*/ 4602225 h 4602225"/>
                <a:gd name="connsiteX5" fmla="*/ 0 w 3611975"/>
                <a:gd name="connsiteY5" fmla="*/ 4555427 h 4602225"/>
                <a:gd name="connsiteX6" fmla="*/ 12195 w 3611975"/>
                <a:gd name="connsiteY6" fmla="*/ 4556043 h 4602225"/>
                <a:gd name="connsiteX7" fmla="*/ 2294948 w 3611975"/>
                <a:gd name="connsiteY7" fmla="*/ 2273290 h 4602225"/>
                <a:gd name="connsiteX8" fmla="*/ 458304 w 3611975"/>
                <a:gd name="connsiteY8" fmla="*/ 34106 h 4602225"/>
                <a:gd name="connsiteX9" fmla="*/ 249742 w 3611975"/>
                <a:gd name="connsiteY9" fmla="*/ 2943 h 4602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11975" h="4602225">
                  <a:moveTo>
                    <a:pt x="366125" y="0"/>
                  </a:moveTo>
                  <a:cubicBezTo>
                    <a:pt x="2158758" y="0"/>
                    <a:pt x="3611975" y="1453217"/>
                    <a:pt x="3611975" y="3245850"/>
                  </a:cubicBezTo>
                  <a:cubicBezTo>
                    <a:pt x="3611975" y="3694008"/>
                    <a:pt x="3521149" y="4120953"/>
                    <a:pt x="3356900" y="4509281"/>
                  </a:cubicBezTo>
                  <a:lnTo>
                    <a:pt x="3312127" y="4602225"/>
                  </a:lnTo>
                  <a:lnTo>
                    <a:pt x="0" y="4602225"/>
                  </a:lnTo>
                  <a:lnTo>
                    <a:pt x="0" y="4555427"/>
                  </a:lnTo>
                  <a:lnTo>
                    <a:pt x="12195" y="4556043"/>
                  </a:lnTo>
                  <a:cubicBezTo>
                    <a:pt x="1272925" y="4556043"/>
                    <a:pt x="2294948" y="3534020"/>
                    <a:pt x="2294948" y="2273290"/>
                  </a:cubicBezTo>
                  <a:cubicBezTo>
                    <a:pt x="2294948" y="1165227"/>
                    <a:pt x="1505460" y="241558"/>
                    <a:pt x="458304" y="34106"/>
                  </a:cubicBezTo>
                  <a:lnTo>
                    <a:pt x="249742" y="2943"/>
                  </a:lnTo>
                  <a:close/>
                </a:path>
              </a:pathLst>
            </a:custGeom>
            <a:solidFill>
              <a:schemeClr val="accent1">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30" name="任意多边形: 形状 29"/>
            <p:cNvSpPr/>
            <p:nvPr>
              <p:custDataLst>
                <p:tags r:id="rId6"/>
              </p:custDataLst>
            </p:nvPr>
          </p:nvSpPr>
          <p:spPr>
            <a:xfrm>
              <a:off x="12116" y="5632"/>
              <a:ext cx="5688" cy="4364"/>
            </a:xfrm>
            <a:custGeom>
              <a:avLst/>
              <a:gdLst>
                <a:gd name="connsiteX0" fmla="*/ 3283935 w 3611975"/>
                <a:gd name="connsiteY0" fmla="*/ 0 h 2771272"/>
                <a:gd name="connsiteX1" fmla="*/ 3356900 w 3611975"/>
                <a:gd name="connsiteY1" fmla="*/ 151466 h 2771272"/>
                <a:gd name="connsiteX2" fmla="*/ 3611975 w 3611975"/>
                <a:gd name="connsiteY2" fmla="*/ 1414897 h 2771272"/>
                <a:gd name="connsiteX3" fmla="*/ 3356900 w 3611975"/>
                <a:gd name="connsiteY3" fmla="*/ 2678328 h 2771272"/>
                <a:gd name="connsiteX4" fmla="*/ 3312127 w 3611975"/>
                <a:gd name="connsiteY4" fmla="*/ 2771272 h 2771272"/>
                <a:gd name="connsiteX5" fmla="*/ 0 w 3611975"/>
                <a:gd name="connsiteY5" fmla="*/ 2771272 h 2771272"/>
                <a:gd name="connsiteX6" fmla="*/ 0 w 3611975"/>
                <a:gd name="connsiteY6" fmla="*/ 2746806 h 2771272"/>
                <a:gd name="connsiteX7" fmla="*/ 64205 w 3611975"/>
                <a:gd name="connsiteY7" fmla="*/ 2748429 h 2771272"/>
                <a:gd name="connsiteX8" fmla="*/ 3257962 w 3611975"/>
                <a:gd name="connsiteY8" fmla="*/ 145443 h 2771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1975" h="2771272">
                  <a:moveTo>
                    <a:pt x="3283935" y="0"/>
                  </a:moveTo>
                  <a:lnTo>
                    <a:pt x="3356900" y="151466"/>
                  </a:lnTo>
                  <a:cubicBezTo>
                    <a:pt x="3521149" y="539794"/>
                    <a:pt x="3611975" y="966739"/>
                    <a:pt x="3611975" y="1414897"/>
                  </a:cubicBezTo>
                  <a:cubicBezTo>
                    <a:pt x="3611975" y="1863055"/>
                    <a:pt x="3521149" y="2290000"/>
                    <a:pt x="3356900" y="2678328"/>
                  </a:cubicBezTo>
                  <a:lnTo>
                    <a:pt x="3312127" y="2771272"/>
                  </a:lnTo>
                  <a:lnTo>
                    <a:pt x="0" y="2771272"/>
                  </a:lnTo>
                  <a:lnTo>
                    <a:pt x="0" y="2746806"/>
                  </a:lnTo>
                  <a:lnTo>
                    <a:pt x="64205" y="2748429"/>
                  </a:lnTo>
                  <a:cubicBezTo>
                    <a:pt x="1639592" y="2748429"/>
                    <a:pt x="2953980" y="1630964"/>
                    <a:pt x="3257962" y="145443"/>
                  </a:cubicBezTo>
                  <a:close/>
                </a:path>
              </a:pathLst>
            </a:custGeom>
            <a:solidFill>
              <a:schemeClr val="tx2">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sp>
        <p:nvSpPr>
          <p:cNvPr id="8" name="文本框 7"/>
          <p:cNvSpPr txBox="1"/>
          <p:nvPr>
            <p:custDataLst>
              <p:tags r:id="rId7"/>
            </p:custDataLst>
          </p:nvPr>
        </p:nvSpPr>
        <p:spPr>
          <a:xfrm>
            <a:off x="631825" y="1729105"/>
            <a:ext cx="8647430" cy="4718050"/>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indent="0" algn="l" fontAlgn="ctr">
              <a:lnSpc>
                <a:spcPct val="130000"/>
              </a:lnSpc>
              <a:spcBef>
                <a:spcPts val="1000"/>
              </a:spcBef>
              <a:spcAft>
                <a:spcPts val="0"/>
              </a:spcAft>
              <a:buSzPct val="100000"/>
              <a:buFont typeface="Wingdings" panose="05000000000000000000" charset="0"/>
              <a:buNone/>
            </a:pPr>
            <a:r>
              <a:rPr b="1" spc="200" dirty="0">
                <a:solidFill>
                  <a:schemeClr val="accent1"/>
                </a:solidFill>
                <a:uFillTx/>
                <a:latin typeface="微软雅黑" panose="020B0503020204020204" charset="-122"/>
                <a:ea typeface="微软雅黑" panose="020B0503020204020204" charset="-122"/>
                <a:sym typeface="+mn-ea"/>
              </a:rPr>
              <a:t>误区三：心理咨询师具有透视人心的本领</a:t>
            </a:r>
            <a:endParaRPr b="1" spc="200" dirty="0">
              <a:solidFill>
                <a:schemeClr val="accent1"/>
              </a:solidFill>
              <a:uFillTx/>
              <a:latin typeface="微软雅黑" panose="020B0503020204020204" charset="-122"/>
              <a:ea typeface="微软雅黑" panose="020B0503020204020204" charset="-122"/>
              <a:sym typeface="+mn-ea"/>
            </a:endParaRPr>
          </a:p>
          <a:p>
            <a:pPr marL="584200" lvl="1" indent="-288290" algn="l" fontAlgn="ctr">
              <a:lnSpc>
                <a:spcPct val="130000"/>
              </a:lnSpc>
              <a:spcBef>
                <a:spcPts val="600"/>
              </a:spcBef>
              <a:spcAft>
                <a:spcPts val="0"/>
              </a:spcAft>
              <a:buClr>
                <a:srgbClr val="000000"/>
              </a:buClr>
              <a:buSzPct val="105000"/>
              <a:buFont typeface="Arial" panose="020B0604020202020204" pitchFamily="34" charset="0"/>
              <a:buChar char="•"/>
            </a:pPr>
            <a:r>
              <a:rPr lang="zh-CN" altLang="en-US" sz="1500" spc="129" dirty="0">
                <a:solidFill>
                  <a:schemeClr val="tx1">
                    <a:lumMod val="75000"/>
                    <a:lumOff val="25000"/>
                  </a:schemeClr>
                </a:solidFill>
                <a:uFillTx/>
                <a:latin typeface="微软雅黑" panose="020B0503020204020204" charset="-122"/>
                <a:ea typeface="微软雅黑" panose="020B0503020204020204" charset="-122"/>
                <a:sym typeface="+mn-ea"/>
              </a:rPr>
              <a:t>心理咨询师接受过系统而科学的知识与技能培训，他们了解心理、行为活动的规律，加之长期咨询实践累积的经验，他们的确有更敏锐的观察力，但并不能说他们会“读心术”。咨询师需要基于客观、全面的材料才能做出判断。求助者需详尽提供有关情况，才能帮助咨访双方</a:t>
            </a:r>
            <a:r>
              <a:rPr lang="zh-CN" altLang="en-US" sz="1500" dirty="0">
                <a:solidFill>
                  <a:schemeClr val="tx1">
                    <a:lumMod val="75000"/>
                    <a:lumOff val="25000"/>
                  </a:schemeClr>
                </a:solidFill>
                <a:uFillTx/>
                <a:latin typeface="微软雅黑" panose="020B0503020204020204" charset="-122"/>
                <a:ea typeface="微软雅黑" panose="020B0503020204020204" charset="-122"/>
                <a:sym typeface="+mn-ea"/>
              </a:rPr>
              <a:t>共同找到问题的症结，有利于咨询师做出正确的判断并进行有效的帮助。</a:t>
            </a:r>
            <a:endParaRPr lang="zh-CN" altLang="en-US" sz="1500" dirty="0">
              <a:solidFill>
                <a:schemeClr val="tx1">
                  <a:lumMod val="75000"/>
                  <a:lumOff val="25000"/>
                </a:schemeClr>
              </a:solidFill>
              <a:uFillTx/>
              <a:latin typeface="微软雅黑" panose="020B0503020204020204" charset="-122"/>
              <a:ea typeface="微软雅黑" panose="020B0503020204020204" charset="-122"/>
              <a:sym typeface="+mn-ea"/>
            </a:endParaRPr>
          </a:p>
          <a:p>
            <a:pPr marL="0" lvl="1" indent="0" algn="l" fontAlgn="ctr">
              <a:lnSpc>
                <a:spcPct val="130000"/>
              </a:lnSpc>
              <a:spcBef>
                <a:spcPts val="600"/>
              </a:spcBef>
              <a:spcAft>
                <a:spcPts val="0"/>
              </a:spcAft>
              <a:buClr>
                <a:srgbClr val="000000"/>
              </a:buClr>
              <a:buSzPct val="105000"/>
              <a:buFont typeface="Arial" panose="020B0604020202020204" pitchFamily="34" charset="0"/>
              <a:buNone/>
            </a:pPr>
            <a:r>
              <a:rPr lang="zh-CN" altLang="en-US" sz="1600" b="1" spc="129" dirty="0">
                <a:solidFill>
                  <a:srgbClr val="7EA96D"/>
                </a:solidFill>
                <a:uFillTx/>
                <a:latin typeface="微软雅黑" panose="020B0503020204020204" charset="-122"/>
                <a:ea typeface="微软雅黑" panose="020B0503020204020204" charset="-122"/>
                <a:sym typeface="+mn-ea"/>
              </a:rPr>
              <a:t>误区四：心理咨询就是聊天</a:t>
            </a:r>
            <a:endParaRPr lang="zh-CN" altLang="en-US" sz="1600" b="1" spc="129" dirty="0">
              <a:solidFill>
                <a:srgbClr val="7EA96D"/>
              </a:solidFill>
              <a:uFillTx/>
              <a:latin typeface="微软雅黑" panose="020B0503020204020204" charset="-122"/>
              <a:ea typeface="微软雅黑" panose="020B0503020204020204" charset="-122"/>
              <a:sym typeface="+mn-ea"/>
            </a:endParaRPr>
          </a:p>
          <a:p>
            <a:pPr marL="584200" lvl="1" indent="-288290" algn="l" fontAlgn="ctr">
              <a:lnSpc>
                <a:spcPct val="130000"/>
              </a:lnSpc>
              <a:spcBef>
                <a:spcPts val="600"/>
              </a:spcBef>
              <a:spcAft>
                <a:spcPts val="0"/>
              </a:spcAft>
              <a:buClr>
                <a:srgbClr val="000000"/>
              </a:buClr>
              <a:buSzPct val="105000"/>
              <a:buFont typeface="Arial" panose="020B0604020202020204" pitchFamily="34" charset="0"/>
              <a:buChar char="•"/>
            </a:pPr>
            <a:r>
              <a:rPr lang="zh-CN" altLang="en-US" sz="1500" spc="129" dirty="0">
                <a:solidFill>
                  <a:schemeClr val="tx1">
                    <a:lumMod val="75000"/>
                    <a:lumOff val="25000"/>
                  </a:schemeClr>
                </a:solidFill>
                <a:uFillTx/>
                <a:latin typeface="微软雅黑" panose="020B0503020204020204" charset="-122"/>
                <a:ea typeface="微软雅黑" panose="020B0503020204020204" charset="-122"/>
                <a:sym typeface="+mn-ea"/>
              </a:rPr>
              <a:t>心理咨询不同于一般意义上的聊天，尽管方式主要是谈话，但心理咨询利用心理学的专业理论知识，还有社会学、医学等方面的知识，有严格科学的理论体系和操作规程，从而达到解决心理问题的目的，促进人格的发展。心理咨询是完全不同于朋友聊天、亲友的劝解安慰、老师的教育、领导的思想政治工作。</a:t>
            </a:r>
            <a:endParaRPr lang="zh-CN" altLang="en-US" sz="1500" spc="129" dirty="0">
              <a:solidFill>
                <a:schemeClr val="tx1">
                  <a:lumMod val="75000"/>
                  <a:lumOff val="25000"/>
                </a:schemeClr>
              </a:solidFill>
              <a:uFillTx/>
              <a:latin typeface="微软雅黑" panose="020B0503020204020204" charset="-122"/>
              <a:ea typeface="微软雅黑" panose="020B0503020204020204" charset="-122"/>
              <a:sym typeface="+mn-ea"/>
            </a:endParaRPr>
          </a:p>
          <a:p>
            <a:pPr marL="0" lvl="1" indent="0" algn="l" fontAlgn="ctr">
              <a:lnSpc>
                <a:spcPct val="130000"/>
              </a:lnSpc>
              <a:spcBef>
                <a:spcPts val="600"/>
              </a:spcBef>
              <a:spcAft>
                <a:spcPts val="0"/>
              </a:spcAft>
              <a:buClr>
                <a:srgbClr val="000000"/>
              </a:buClr>
              <a:buSzPct val="105000"/>
              <a:buFont typeface="Arial" panose="020B0604020202020204" pitchFamily="34" charset="0"/>
              <a:buNone/>
            </a:pPr>
            <a:r>
              <a:rPr sz="1600" b="1" spc="200" dirty="0">
                <a:solidFill>
                  <a:schemeClr val="accent1"/>
                </a:solidFill>
                <a:uFillTx/>
                <a:latin typeface="微软雅黑" panose="020B0503020204020204" charset="-122"/>
                <a:ea typeface="微软雅黑" panose="020B0503020204020204" charset="-122"/>
                <a:sym typeface="+mn-ea"/>
              </a:rPr>
              <a:t>误</a:t>
            </a:r>
            <a:r>
              <a:rPr sz="1600" b="1" spc="200" dirty="0">
                <a:solidFill>
                  <a:schemeClr val="accent1"/>
                </a:solidFill>
                <a:uFillTx/>
                <a:latin typeface="微软雅黑" panose="020B0503020204020204" charset="-122"/>
                <a:ea typeface="微软雅黑" panose="020B0503020204020204" charset="-122"/>
                <a:sym typeface="+mn-ea"/>
              </a:rPr>
              <a:t>区五：心理咨询可以替代药物治疗</a:t>
            </a:r>
            <a:endParaRPr sz="1600" b="1" spc="200" dirty="0">
              <a:solidFill>
                <a:schemeClr val="accent1"/>
              </a:solidFill>
              <a:uFillTx/>
              <a:latin typeface="微软雅黑" panose="020B0503020204020204" charset="-122"/>
              <a:ea typeface="微软雅黑" panose="020B0503020204020204" charset="-122"/>
              <a:sym typeface="+mn-ea"/>
            </a:endParaRPr>
          </a:p>
          <a:p>
            <a:pPr marL="584200" lvl="1" indent="-288290" algn="l" fontAlgn="ctr">
              <a:lnSpc>
                <a:spcPct val="130000"/>
              </a:lnSpc>
              <a:spcBef>
                <a:spcPts val="600"/>
              </a:spcBef>
              <a:spcAft>
                <a:spcPts val="0"/>
              </a:spcAft>
              <a:buClr>
                <a:srgbClr val="000000"/>
              </a:buClr>
              <a:buSzPct val="105000"/>
              <a:buFont typeface="Arial" panose="020B0604020202020204" pitchFamily="34" charset="0"/>
              <a:buChar char="•"/>
            </a:pPr>
            <a:r>
              <a:rPr lang="zh-CN" altLang="en-US" sz="1500" spc="129" dirty="0">
                <a:solidFill>
                  <a:schemeClr val="tx1">
                    <a:lumMod val="75000"/>
                    <a:lumOff val="25000"/>
                  </a:schemeClr>
                </a:solidFill>
                <a:uFillTx/>
                <a:latin typeface="微软雅黑" panose="020B0503020204020204" charset="-122"/>
                <a:ea typeface="微软雅黑" panose="020B0503020204020204" charset="-122"/>
                <a:sym typeface="+mn-ea"/>
              </a:rPr>
              <a:t>因情况而异，一般心理问题通常不需药物治疗，对于较为严重的心理 / 精神障碍，通常以药物治疗为主，心理咨询为辅。具体的治疗方案需要临床医师对疾病和病情状态进行全面评估后进行科学制定。</a:t>
            </a:r>
            <a:endParaRPr lang="zh-CN" altLang="en-US" sz="1500" spc="129" dirty="0">
              <a:solidFill>
                <a:schemeClr val="tx1">
                  <a:lumMod val="75000"/>
                  <a:lumOff val="25000"/>
                </a:schemeClr>
              </a:solidFill>
              <a:uFillTx/>
              <a:latin typeface="微软雅黑" panose="020B0503020204020204" charset="-122"/>
              <a:ea typeface="微软雅黑" panose="020B050302020402020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三、高校心理咨询的原则及形式</a:t>
            </a:r>
            <a:endParaRPr lang="zh-CN" altLang="en-US" sz="2400" b="1" spc="300" noProof="0" dirty="0">
              <a:ln>
                <a:noFill/>
              </a:ln>
              <a:solidFill>
                <a:srgbClr val="FCC301"/>
              </a:solidFill>
              <a:effectLst/>
              <a:uLnTx/>
              <a:sym typeface="+mn-ea"/>
            </a:endParaRPr>
          </a:p>
        </p:txBody>
      </p:sp>
      <p:sp>
        <p:nvSpPr>
          <p:cNvPr id="4" name="矩形 3"/>
          <p:cNvSpPr/>
          <p:nvPr>
            <p:custDataLst>
              <p:tags r:id="rId2"/>
            </p:custDataLst>
          </p:nvPr>
        </p:nvSpPr>
        <p:spPr>
          <a:xfrm>
            <a:off x="5080" y="1985645"/>
            <a:ext cx="7156450" cy="3876675"/>
          </a:xfrm>
          <a:prstGeom prst="rect">
            <a:avLst/>
          </a:prstGeom>
          <a:solidFill>
            <a:srgbClr val="ECE9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rgbClr val="FFFFFF"/>
              </a:solidFill>
              <a:latin typeface="微软雅黑" panose="020B0503020204020204" charset="-122"/>
              <a:ea typeface="微软雅黑" panose="020B0503020204020204" charset="-122"/>
            </a:endParaRPr>
          </a:p>
        </p:txBody>
      </p:sp>
      <p:grpSp>
        <p:nvGrpSpPr>
          <p:cNvPr id="21" name="组合 20"/>
          <p:cNvGrpSpPr/>
          <p:nvPr/>
        </p:nvGrpSpPr>
        <p:grpSpPr>
          <a:xfrm>
            <a:off x="5591175" y="1741805"/>
            <a:ext cx="1076960" cy="512445"/>
            <a:chOff x="8805" y="2848"/>
            <a:chExt cx="1248" cy="720"/>
          </a:xfrm>
        </p:grpSpPr>
        <p:sp>
          <p:nvSpPr>
            <p:cNvPr id="8" name="任意多边形: 形状 18"/>
            <p:cNvSpPr/>
            <p:nvPr>
              <p:custDataLst>
                <p:tags r:id="rId3"/>
              </p:custDataLst>
            </p:nvPr>
          </p:nvSpPr>
          <p:spPr>
            <a:xfrm rot="10800000">
              <a:off x="9465" y="2848"/>
              <a:ext cx="588" cy="720"/>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trike="noStrike" noProof="1">
                <a:solidFill>
                  <a:srgbClr val="FFFFFF"/>
                </a:solidFill>
                <a:latin typeface="微软雅黑" panose="020B0503020204020204" charset="-122"/>
                <a:ea typeface="微软雅黑" panose="020B0503020204020204" charset="-122"/>
              </a:endParaRPr>
            </a:p>
          </p:txBody>
        </p:sp>
        <p:sp>
          <p:nvSpPr>
            <p:cNvPr id="10" name="任意多边形: 形状 19"/>
            <p:cNvSpPr/>
            <p:nvPr>
              <p:custDataLst>
                <p:tags r:id="rId4"/>
              </p:custDataLst>
            </p:nvPr>
          </p:nvSpPr>
          <p:spPr>
            <a:xfrm rot="10800000">
              <a:off x="8805" y="2848"/>
              <a:ext cx="590" cy="720"/>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trike="noStrike" noProof="1">
                <a:solidFill>
                  <a:srgbClr val="FFFFFF"/>
                </a:solidFill>
                <a:latin typeface="微软雅黑" panose="020B0503020204020204" charset="-122"/>
                <a:ea typeface="微软雅黑" panose="020B0503020204020204" charset="-122"/>
              </a:endParaRPr>
            </a:p>
          </p:txBody>
        </p:sp>
      </p:grpSp>
      <p:sp>
        <p:nvSpPr>
          <p:cNvPr id="18" name="矩形 17"/>
          <p:cNvSpPr/>
          <p:nvPr>
            <p:custDataLst>
              <p:tags r:id="rId5"/>
            </p:custDataLst>
          </p:nvPr>
        </p:nvSpPr>
        <p:spPr>
          <a:xfrm>
            <a:off x="779780" y="2254250"/>
            <a:ext cx="5960110" cy="3419475"/>
          </a:xfrm>
          <a:prstGeom prst="rect">
            <a:avLst/>
          </a:prstGeom>
        </p:spPr>
        <p:txBody>
          <a:bodyPr/>
          <a:p>
            <a:pPr marL="285750" marR="0" lvl="0" indent="-285750" algn="just" defTabSz="914400" rtl="0" fontAlgn="base">
              <a:lnSpc>
                <a:spcPct val="140000"/>
              </a:lnSpc>
              <a:spcBef>
                <a:spcPts val="800"/>
              </a:spcBef>
              <a:spcAft>
                <a:spcPts val="0"/>
              </a:spcAft>
              <a:buClr>
                <a:srgbClr val="00B050"/>
              </a:buClr>
              <a:buSzTx/>
              <a:buFont typeface="Malgun Gothic" panose="020B0503020000020004" charset="-127"/>
              <a:buChar char="▣"/>
              <a:defRPr/>
            </a:pPr>
            <a:r>
              <a:rPr kumimoji="0" lang="zh-CN" altLang="en-US" sz="1600" b="1" i="0" strike="noStrike" spc="150" baseline="0" noProof="1">
                <a:ln>
                  <a:noFill/>
                </a:ln>
                <a:solidFill>
                  <a:srgbClr val="7EA96D"/>
                </a:solidFill>
                <a:effectLst/>
                <a:uLnTx/>
                <a:uFillTx/>
                <a:ea typeface="微软雅黑" panose="020B0503020204020204" charset="-122"/>
                <a:sym typeface="Arial" panose="020B0604020202020204" pitchFamily="34" charset="0"/>
              </a:rPr>
              <a:t>保密性原则</a:t>
            </a:r>
            <a:r>
              <a:rPr kumimoji="0" lang="zh-CN" altLang="en-US" sz="1600" i="0" strike="noStrike" spc="15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rPr>
              <a:t>是指心理咨询老师应对学生来访者的有关资料予以保密，不得对外公开学生的姓名、个人情况等。</a:t>
            </a:r>
            <a:endParaRPr kumimoji="0" lang="zh-CN" altLang="en-US" sz="1600" i="0" strike="noStrike" spc="15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endParaRPr>
          </a:p>
          <a:p>
            <a:pPr marL="285750" marR="0" lvl="0" indent="-285750" algn="just" defTabSz="914400" rtl="0" fontAlgn="base">
              <a:lnSpc>
                <a:spcPct val="140000"/>
              </a:lnSpc>
              <a:spcBef>
                <a:spcPts val="800"/>
              </a:spcBef>
              <a:spcAft>
                <a:spcPts val="0"/>
              </a:spcAft>
              <a:buClr>
                <a:srgbClr val="00B050"/>
              </a:buClr>
              <a:buSzTx/>
              <a:buFont typeface="Malgun Gothic" panose="020B0503020000020004" charset="-127"/>
              <a:buChar char="▣"/>
              <a:defRPr/>
            </a:pPr>
            <a:r>
              <a:rPr kumimoji="0" lang="zh-CN" altLang="en-US" sz="1600" b="1" i="0" strike="noStrike" spc="150" baseline="0" noProof="1">
                <a:ln>
                  <a:noFill/>
                </a:ln>
                <a:solidFill>
                  <a:srgbClr val="7EA96D"/>
                </a:solidFill>
                <a:effectLst/>
                <a:uLnTx/>
                <a:uFillTx/>
                <a:ea typeface="微软雅黑" panose="020B0503020204020204" charset="-122"/>
                <a:sym typeface="Arial" panose="020B0604020202020204" pitchFamily="34" charset="0"/>
              </a:rPr>
              <a:t>发展原则</a:t>
            </a:r>
            <a:r>
              <a:rPr kumimoji="0" lang="zh-CN" altLang="en-US" sz="1600" i="0" strike="noStrike" spc="15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rPr>
              <a:t>是指心理咨询老师要用发展变化的观点看待来访者，选择和运用的方法要有助于来访者的成长发展，根据实际情况随时调整方法。</a:t>
            </a:r>
            <a:endParaRPr kumimoji="0" lang="zh-CN" altLang="en-US" sz="1600" i="0" strike="noStrike" spc="15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endParaRPr>
          </a:p>
          <a:p>
            <a:pPr marL="285750" marR="0" lvl="0" indent="-285750" algn="just" defTabSz="914400" rtl="0" fontAlgn="base">
              <a:lnSpc>
                <a:spcPct val="140000"/>
              </a:lnSpc>
              <a:spcBef>
                <a:spcPts val="800"/>
              </a:spcBef>
              <a:spcAft>
                <a:spcPts val="0"/>
              </a:spcAft>
              <a:buClr>
                <a:srgbClr val="00B050"/>
              </a:buClr>
              <a:buSzTx/>
              <a:buFont typeface="Malgun Gothic" panose="020B0503020000020004" charset="-127"/>
              <a:buChar char="▣"/>
              <a:defRPr/>
            </a:pPr>
            <a:r>
              <a:rPr kumimoji="0" lang="zh-CN" altLang="en-US" sz="1600" b="1" i="0" strike="noStrike" spc="150" baseline="0" noProof="1">
                <a:ln>
                  <a:noFill/>
                </a:ln>
                <a:solidFill>
                  <a:srgbClr val="7EA96D"/>
                </a:solidFill>
                <a:effectLst/>
                <a:uLnTx/>
                <a:uFillTx/>
                <a:ea typeface="微软雅黑" panose="020B0503020204020204" charset="-122"/>
                <a:sym typeface="Arial" panose="020B0604020202020204" pitchFamily="34" charset="0"/>
              </a:rPr>
              <a:t>理解原则</a:t>
            </a:r>
            <a:r>
              <a:rPr kumimoji="0" lang="zh-CN" altLang="en-US" sz="1600" i="0" strike="noStrike" spc="15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rPr>
              <a:t>要求心理咨询老师设身处地地去感受学生的内心体验，以深刻了解其精神痛苦和行为动机。</a:t>
            </a:r>
            <a:endParaRPr kumimoji="0" lang="zh-CN" altLang="en-US" sz="1600" i="0" strike="noStrike" spc="15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endParaRPr>
          </a:p>
          <a:p>
            <a:pPr marL="285750" marR="0" lvl="0" indent="-285750" algn="just" defTabSz="914400" rtl="0" fontAlgn="base">
              <a:lnSpc>
                <a:spcPct val="140000"/>
              </a:lnSpc>
              <a:spcBef>
                <a:spcPts val="800"/>
              </a:spcBef>
              <a:spcAft>
                <a:spcPts val="0"/>
              </a:spcAft>
              <a:buClr>
                <a:srgbClr val="00B050"/>
              </a:buClr>
              <a:buSzTx/>
              <a:buFont typeface="Malgun Gothic" panose="020B0503020000020004" charset="-127"/>
              <a:buChar char="▣"/>
              <a:defRPr/>
            </a:pPr>
            <a:r>
              <a:rPr kumimoji="0" lang="zh-CN" altLang="en-US" sz="1600" b="1" i="0" strike="noStrike" spc="150" baseline="0" noProof="1">
                <a:ln>
                  <a:noFill/>
                </a:ln>
                <a:solidFill>
                  <a:srgbClr val="7EA96D"/>
                </a:solidFill>
                <a:effectLst/>
                <a:uLnTx/>
                <a:uFillTx/>
                <a:ea typeface="微软雅黑" panose="020B0503020204020204" charset="-122"/>
                <a:sym typeface="Arial" panose="020B0604020202020204" pitchFamily="34" charset="0"/>
              </a:rPr>
              <a:t>尊重原则</a:t>
            </a:r>
            <a:r>
              <a:rPr kumimoji="0" lang="zh-CN" altLang="en-US" sz="1600" i="0" strike="noStrike" spc="15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rPr>
              <a:t>是指心理咨询老师要充分尊重来访学生的格和其独特性。</a:t>
            </a:r>
            <a:endParaRPr kumimoji="0" lang="zh-CN" altLang="en-US" sz="1600" i="0" strike="noStrike" spc="15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endParaRPr>
          </a:p>
        </p:txBody>
      </p:sp>
      <p:pic>
        <p:nvPicPr>
          <p:cNvPr id="23" name="图片 22" descr="C:\Users\kingsoft\Desktop\资源\高清图\绿色\芭蕉叶\disjunct-fern-fern-leaf-2563742.jpgdisjunct-fern-fern-leaf-2563742"/>
          <p:cNvPicPr>
            <a:picLocks noChangeAspect="1"/>
          </p:cNvPicPr>
          <p:nvPr>
            <p:custDataLst>
              <p:tags r:id="rId6"/>
            </p:custDataLst>
          </p:nvPr>
        </p:nvPicPr>
        <p:blipFill rotWithShape="1">
          <a:blip r:embed="rId7"/>
          <a:srcRect/>
          <a:stretch>
            <a:fillRect/>
          </a:stretch>
        </p:blipFill>
        <p:spPr>
          <a:xfrm>
            <a:off x="7311390" y="1985645"/>
            <a:ext cx="4390390" cy="387731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四、高校心理咨询的程序</a:t>
            </a:r>
            <a:endParaRPr lang="zh-CN" altLang="en-US" sz="2400" b="1" spc="300" noProof="0" dirty="0">
              <a:ln>
                <a:noFill/>
              </a:ln>
              <a:solidFill>
                <a:srgbClr val="FCC301"/>
              </a:solidFill>
              <a:effectLst/>
              <a:uLnTx/>
              <a:sym typeface="+mn-ea"/>
            </a:endParaRPr>
          </a:p>
        </p:txBody>
      </p:sp>
      <p:grpSp>
        <p:nvGrpSpPr>
          <p:cNvPr id="67" name="组合 66"/>
          <p:cNvGrpSpPr/>
          <p:nvPr>
            <p:custDataLst>
              <p:tags r:id="rId2"/>
            </p:custDataLst>
          </p:nvPr>
        </p:nvGrpSpPr>
        <p:grpSpPr>
          <a:xfrm>
            <a:off x="1033780" y="1938020"/>
            <a:ext cx="9928860" cy="3518535"/>
            <a:chOff x="2662" y="2632"/>
            <a:chExt cx="13720" cy="3369"/>
          </a:xfrm>
        </p:grpSpPr>
        <p:sp>
          <p:nvSpPr>
            <p:cNvPr id="68" name="矩形 67"/>
            <p:cNvSpPr/>
            <p:nvPr>
              <p:custDataLst>
                <p:tags r:id="rId3"/>
              </p:custDataLst>
            </p:nvPr>
          </p:nvSpPr>
          <p:spPr>
            <a:xfrm>
              <a:off x="3045" y="2632"/>
              <a:ext cx="13337" cy="3369"/>
            </a:xfrm>
            <a:prstGeom prst="rect">
              <a:avLst/>
            </a:prstGeom>
            <a:solidFill>
              <a:schemeClr val="bg1"/>
            </a:solidFill>
            <a:ln w="22225">
              <a:solidFill>
                <a:schemeClr val="tx1">
                  <a:lumMod val="75000"/>
                  <a:lumOff val="25000"/>
                </a:schemeClr>
              </a:solidFill>
            </a:ln>
            <a:effectLst>
              <a:outerShdw dist="38100" dir="2700000" algn="tl" rotWithShape="0">
                <a:schemeClr val="accent1">
                  <a:alpha val="10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0" name="组合 69"/>
            <p:cNvGrpSpPr/>
            <p:nvPr>
              <p:custDataLst>
                <p:tags r:id="rId4"/>
              </p:custDataLst>
            </p:nvPr>
          </p:nvGrpSpPr>
          <p:grpSpPr>
            <a:xfrm>
              <a:off x="2662" y="3146"/>
              <a:ext cx="1023" cy="745"/>
              <a:chOff x="2594202" y="2559050"/>
              <a:chExt cx="649476" cy="473075"/>
            </a:xfrm>
          </p:grpSpPr>
          <p:sp>
            <p:nvSpPr>
              <p:cNvPr id="71" name="矩形 70"/>
              <p:cNvSpPr/>
              <p:nvPr>
                <p:custDataLst>
                  <p:tags r:id="rId5"/>
                </p:custDataLst>
              </p:nvPr>
            </p:nvSpPr>
            <p:spPr>
              <a:xfrm>
                <a:off x="2826543" y="2559050"/>
                <a:ext cx="219137" cy="4730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PA_ImportSvg_636983900241446251"/>
              <p:cNvSpPr/>
              <p:nvPr>
                <p:custDataLst>
                  <p:tags r:id="rId6"/>
                </p:custDataLst>
              </p:nvPr>
            </p:nvSpPr>
            <p:spPr>
              <a:xfrm rot="10800000">
                <a:off x="2594202" y="2621901"/>
                <a:ext cx="649476" cy="346870"/>
              </a:xfrm>
              <a:custGeom>
                <a:avLst/>
                <a:gdLst/>
                <a:ahLst/>
                <a:cxnLst/>
                <a:rect l="l" t="t" r="r" b="b"/>
                <a:pathLst>
                  <a:path w="14292586" h="12354751">
                    <a:moveTo>
                      <a:pt x="1" y="0"/>
                    </a:moveTo>
                    <a:lnTo>
                      <a:pt x="6016804" y="0"/>
                    </a:lnTo>
                    <a:lnTo>
                      <a:pt x="6016804" y="4339700"/>
                    </a:lnTo>
                    <a:cubicBezTo>
                      <a:pt x="6016804" y="6110134"/>
                      <a:pt x="5863353" y="7499112"/>
                      <a:pt x="5556444" y="8506676"/>
                    </a:cubicBezTo>
                    <a:cubicBezTo>
                      <a:pt x="5249537" y="9514240"/>
                      <a:pt x="4930378" y="10186854"/>
                      <a:pt x="4095301" y="10992906"/>
                    </a:cubicBezTo>
                    <a:cubicBezTo>
                      <a:pt x="3260225" y="11798956"/>
                      <a:pt x="2680814" y="12040837"/>
                      <a:pt x="1455066" y="12354750"/>
                    </a:cubicBezTo>
                    <a:lnTo>
                      <a:pt x="598736" y="10512869"/>
                    </a:lnTo>
                    <a:cubicBezTo>
                      <a:pt x="1455066" y="10185628"/>
                      <a:pt x="1976770" y="10039677"/>
                      <a:pt x="2781416" y="9204842"/>
                    </a:cubicBezTo>
                    <a:cubicBezTo>
                      <a:pt x="3586062" y="8370008"/>
                      <a:pt x="3645413" y="7562531"/>
                      <a:pt x="3645413" y="6868493"/>
                    </a:cubicBezTo>
                    <a:lnTo>
                      <a:pt x="1" y="6868493"/>
                    </a:lnTo>
                    <a:close/>
                    <a:moveTo>
                      <a:pt x="8275783" y="0"/>
                    </a:moveTo>
                    <a:lnTo>
                      <a:pt x="14292586" y="0"/>
                    </a:lnTo>
                    <a:lnTo>
                      <a:pt x="14292586" y="4339700"/>
                    </a:lnTo>
                    <a:cubicBezTo>
                      <a:pt x="14292586" y="6110134"/>
                      <a:pt x="14139135" y="7499112"/>
                      <a:pt x="13832227" y="8506676"/>
                    </a:cubicBezTo>
                    <a:cubicBezTo>
                      <a:pt x="13525318" y="9514240"/>
                      <a:pt x="13206159" y="10186854"/>
                      <a:pt x="12371083" y="10992906"/>
                    </a:cubicBezTo>
                    <a:cubicBezTo>
                      <a:pt x="11536006" y="11798956"/>
                      <a:pt x="10956597" y="12040837"/>
                      <a:pt x="9730848" y="12354750"/>
                    </a:cubicBezTo>
                    <a:lnTo>
                      <a:pt x="8874518" y="10512869"/>
                    </a:lnTo>
                    <a:cubicBezTo>
                      <a:pt x="9730848" y="10185628"/>
                      <a:pt x="10252552" y="10039677"/>
                      <a:pt x="11057198" y="9204842"/>
                    </a:cubicBezTo>
                    <a:cubicBezTo>
                      <a:pt x="11861845" y="8370008"/>
                      <a:pt x="11921195" y="7562531"/>
                      <a:pt x="11921195" y="6868493"/>
                    </a:cubicBezTo>
                    <a:lnTo>
                      <a:pt x="8275783" y="6868493"/>
                    </a:lnTo>
                    <a:close/>
                  </a:path>
                </a:pathLst>
              </a:custGeom>
              <a:solidFill>
                <a:srgbClr val="7EA96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
        <p:nvSpPr>
          <p:cNvPr id="75" name="Title 6"/>
          <p:cNvSpPr txBox="1"/>
          <p:nvPr>
            <p:custDataLst>
              <p:tags r:id="rId7"/>
            </p:custDataLst>
          </p:nvPr>
        </p:nvSpPr>
        <p:spPr>
          <a:xfrm>
            <a:off x="1999615" y="2474595"/>
            <a:ext cx="8252460" cy="228790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96545" lvl="0" indent="-296545" algn="just" fontAlgn="auto">
              <a:lnSpc>
                <a:spcPct val="150000"/>
              </a:lnSpc>
              <a:spcBef>
                <a:spcPts val="800"/>
              </a:spcBef>
              <a:spcAft>
                <a:spcPts val="0"/>
              </a:spcAft>
              <a:buSzPct val="100000"/>
              <a:buFont typeface="Wingdings" panose="05000000000000000000" charset="0"/>
              <a:buChar char="p"/>
            </a:pPr>
            <a:r>
              <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心理咨询由一系列不同的活动过程组成，而各活动过程又围绕着一系列阶段性的任务展开。一个完整的、有效的咨询过程无论时间长短、次数多少，无论咨询员持何种理论，都包含着一系列步骤及条件。目前我国大学心理咨询中一次性咨询较多，长期咨询占的比例较小。但是一个完整有效的咨询过程必然包含一些基本的咨询阶段：包括建立咨询关系、收集资料、界定问题、确立目标、制订方案、检查反馈、结束巩固等。</a:t>
            </a:r>
            <a:endPar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75"/>
                                        </p:tgtEl>
                                        <p:attrNameLst>
                                          <p:attrName>style.visibility</p:attrName>
                                        </p:attrNameLst>
                                      </p:cBhvr>
                                      <p:to>
                                        <p:strVal val="visible"/>
                                      </p:to>
                                    </p:set>
                                    <p:animEffect transition="in" filter="strips(downRight)">
                                      <p:cBhvr>
                                        <p:cTn id="7" dur="10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388992" y="2414953"/>
            <a:ext cx="3418878" cy="3845170"/>
          </a:xfrm>
          <a:prstGeom prst="rect">
            <a:avLst/>
          </a:prstGeom>
          <a:ln>
            <a:noFill/>
          </a:ln>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285750" algn="l" fontAlgn="ctr">
              <a:lnSpc>
                <a:spcPct val="130000"/>
              </a:lnSpc>
              <a:spcBef>
                <a:spcPts val="1000"/>
              </a:spcBef>
              <a:spcAft>
                <a:spcPts val="0"/>
              </a:spcAft>
              <a:buSzPct val="100000"/>
              <a:buFont typeface="Wingdings" panose="05000000000000000000" charset="0"/>
              <a:buNone/>
            </a:pPr>
            <a:r>
              <a:rPr lang="zh-CN" altLang="en-US" sz="1200" spc="150">
                <a:solidFill>
                  <a:schemeClr val="bg1"/>
                </a:solidFill>
                <a:latin typeface="Arial" panose="020B0604020202020204" pitchFamily="34" charset="0"/>
                <a:ea typeface="微软雅黑" panose="020B0503020204020204" charset="-122"/>
              </a:rPr>
              <a:t>3. 界定问题，仔细诊断</a:t>
            </a:r>
            <a:endParaRPr lang="zh-CN" altLang="en-US" sz="1200" spc="150">
              <a:solidFill>
                <a:schemeClr val="bg1"/>
              </a:solidFill>
              <a:latin typeface="Arial" panose="020B0604020202020204" pitchFamily="34" charset="0"/>
              <a:ea typeface="微软雅黑" panose="020B0503020204020204" charset="-122"/>
            </a:endParaRPr>
          </a:p>
          <a:p>
            <a:pPr marL="0" lvl="0" indent="-285750" algn="l" fontAlgn="ctr">
              <a:lnSpc>
                <a:spcPct val="130000"/>
              </a:lnSpc>
              <a:spcBef>
                <a:spcPts val="1000"/>
              </a:spcBef>
              <a:spcAft>
                <a:spcPts val="0"/>
              </a:spcAft>
              <a:buSzPct val="100000"/>
              <a:buFont typeface="Wingdings" panose="05000000000000000000" charset="0"/>
              <a:buNone/>
            </a:pPr>
            <a:r>
              <a:rPr lang="zh-CN" altLang="en-US" sz="1200" spc="150">
                <a:solidFill>
                  <a:schemeClr val="bg1"/>
                </a:solidFill>
                <a:latin typeface="Arial" panose="020B0604020202020204" pitchFamily="34" charset="0"/>
                <a:ea typeface="微软雅黑" panose="020B0503020204020204" charset="-122"/>
              </a:rPr>
              <a:t>界定问题的主要任务是依据收集到的信息，结合心理咨询的有关知识，对学生的问</a:t>
            </a:r>
            <a:endParaRPr lang="zh-CN" altLang="en-US" sz="1200" spc="150">
              <a:solidFill>
                <a:schemeClr val="bg1"/>
              </a:solidFill>
              <a:latin typeface="Arial" panose="020B0604020202020204" pitchFamily="34" charset="0"/>
              <a:ea typeface="微软雅黑" panose="020B0503020204020204" charset="-122"/>
            </a:endParaRPr>
          </a:p>
          <a:p>
            <a:pPr marL="0" lvl="0" indent="-285750" algn="l" fontAlgn="ctr">
              <a:lnSpc>
                <a:spcPct val="130000"/>
              </a:lnSpc>
              <a:spcBef>
                <a:spcPts val="1000"/>
              </a:spcBef>
              <a:spcAft>
                <a:spcPts val="0"/>
              </a:spcAft>
              <a:buSzPct val="100000"/>
              <a:buFont typeface="Wingdings" panose="05000000000000000000" charset="0"/>
              <a:buNone/>
            </a:pPr>
            <a:r>
              <a:rPr lang="zh-CN" altLang="en-US" sz="1200" spc="150">
                <a:solidFill>
                  <a:schemeClr val="bg1"/>
                </a:solidFill>
                <a:latin typeface="Arial" panose="020B0604020202020204" pitchFamily="34" charset="0"/>
                <a:ea typeface="微软雅黑" panose="020B0503020204020204" charset="-122"/>
              </a:rPr>
              <a:t>题进行界定、诊断，辨明问题的类型、性质和严重程度等，为确立咨询目标和选择咨询方法打下基础。这个阶段要解决三个问题：（1）问题的类型。是学习、工作、婚恋情感问题，还是自我发展问题。（2）问题的性质。是一般的心理问题还是严重的精神疾病，是障碍性咨询还是发展性咨询。（3）问题的程度。不管是心理障碍还是心理疾病都要判定程度的轻重。为了准确判断，可以参考心理测验的结果。</a:t>
            </a:r>
            <a:endParaRPr lang="zh-CN" altLang="en-US" sz="1200" spc="150">
              <a:solidFill>
                <a:schemeClr val="bg1"/>
              </a:solidFill>
              <a:latin typeface="Arial" panose="020B0604020202020204" pitchFamily="34" charset="0"/>
              <a:ea typeface="微软雅黑" panose="020B0503020204020204" charset="-122"/>
            </a:endParaRPr>
          </a:p>
        </p:txBody>
      </p:sp>
      <p:sp>
        <p:nvSpPr>
          <p:cNvPr id="12" name="矩形 11"/>
          <p:cNvSpPr/>
          <p:nvPr>
            <p:custDataLst>
              <p:tags r:id="rId2"/>
            </p:custDataLst>
          </p:nvPr>
        </p:nvSpPr>
        <p:spPr>
          <a:xfrm>
            <a:off x="0" y="4304665"/>
            <a:ext cx="12192000" cy="2553335"/>
          </a:xfrm>
          <a:prstGeom prst="rect">
            <a:avLst/>
          </a:prstGeom>
          <a:solidFill>
            <a:srgbClr val="ECE9F0"/>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kumimoji="1" lang="zh-CN" altLang="en-US" sz="1600" b="1" dirty="0">
              <a:solidFill>
                <a:srgbClr val="FFFFFF"/>
              </a:solidFill>
              <a:latin typeface="+mn-ea"/>
            </a:endParaRPr>
          </a:p>
        </p:txBody>
      </p:sp>
      <p:grpSp>
        <p:nvGrpSpPr>
          <p:cNvPr id="54" name="组合 53"/>
          <p:cNvGrpSpPr/>
          <p:nvPr>
            <p:custDataLst>
              <p:tags r:id="rId3"/>
            </p:custDataLst>
          </p:nvPr>
        </p:nvGrpSpPr>
        <p:grpSpPr>
          <a:xfrm rot="10800000">
            <a:off x="7897420" y="4073980"/>
            <a:ext cx="792000" cy="504000"/>
            <a:chOff x="1160829" y="2440559"/>
            <a:chExt cx="720000" cy="428519"/>
          </a:xfrm>
          <a:solidFill>
            <a:srgbClr val="FCC301"/>
          </a:solidFill>
        </p:grpSpPr>
        <p:sp>
          <p:nvSpPr>
            <p:cNvPr id="55" name="任意多边形: 形状 54"/>
            <p:cNvSpPr/>
            <p:nvPr>
              <p:custDataLst>
                <p:tags r:id="rId4"/>
              </p:custDataLst>
            </p:nvPr>
          </p:nvSpPr>
          <p:spPr>
            <a:xfrm>
              <a:off x="1160829" y="2440559"/>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a:p>
          </p:txBody>
        </p:sp>
        <p:sp>
          <p:nvSpPr>
            <p:cNvPr id="56" name="任意多边形: 形状 55"/>
            <p:cNvSpPr/>
            <p:nvPr>
              <p:custDataLst>
                <p:tags r:id="rId5"/>
              </p:custDataLst>
            </p:nvPr>
          </p:nvSpPr>
          <p:spPr>
            <a:xfrm>
              <a:off x="1540592" y="2453259"/>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a:p>
          </p:txBody>
        </p:sp>
      </p:grpSp>
      <p:pic>
        <p:nvPicPr>
          <p:cNvPr id="13" name="图片 12" descr="&amp;pky8558874562&amp;"/>
          <p:cNvPicPr>
            <a:picLocks noChangeAspect="1"/>
          </p:cNvPicPr>
          <p:nvPr/>
        </p:nvPicPr>
        <p:blipFill>
          <a:blip r:embed="rId6"/>
          <a:srcRect l="21408" t="5561" r="28731"/>
          <a:stretch>
            <a:fillRect/>
          </a:stretch>
        </p:blipFill>
        <p:spPr>
          <a:xfrm>
            <a:off x="9224645" y="1073150"/>
            <a:ext cx="2941320" cy="3525520"/>
          </a:xfrm>
          <a:prstGeom prst="rect">
            <a:avLst/>
          </a:prstGeom>
          <a:effectLst>
            <a:glow rad="101600">
              <a:schemeClr val="accent1">
                <a:satMod val="175000"/>
                <a:alpha val="40000"/>
              </a:schemeClr>
            </a:glow>
            <a:outerShdw blurRad="50800" dist="38100" dir="10800000" algn="r" rotWithShape="0">
              <a:prstClr val="black">
                <a:alpha val="40000"/>
              </a:prstClr>
            </a:outerShdw>
          </a:effectLst>
        </p:spPr>
      </p:pic>
      <p:sp>
        <p:nvSpPr>
          <p:cNvPr id="14" name="PA-文本框 115"/>
          <p:cNvSpPr txBox="1"/>
          <p:nvPr>
            <p:custDataLst>
              <p:tags r:id="rId7"/>
            </p:custDataLst>
          </p:nvPr>
        </p:nvSpPr>
        <p:spPr>
          <a:xfrm>
            <a:off x="982980" y="1418590"/>
            <a:ext cx="3079115" cy="2701290"/>
          </a:xfrm>
          <a:prstGeom prst="rect">
            <a:avLst/>
          </a:prstGeom>
        </p:spPr>
        <p:txBody>
          <a:bodyPr wrap="square" lIns="90000" tIns="0" rIns="90000" bIns="46800" anchor="t" anchorCtr="0"/>
          <a:lstStyle>
            <a:defPPr>
              <a:defRPr lang="zh-CN"/>
            </a:defPPr>
            <a:lvl1pPr>
              <a:lnSpc>
                <a:spcPct val="130000"/>
              </a:lnSpc>
              <a:defRPr sz="1200"/>
            </a:lvl1pPr>
          </a:lstStyle>
          <a:p>
            <a:pPr indent="0" algn="just">
              <a:lnSpc>
                <a:spcPct val="130000"/>
              </a:lnSpc>
              <a:spcBef>
                <a:spcPts val="500"/>
              </a:spcBef>
              <a:spcAft>
                <a:spcPts val="0"/>
              </a:spcAft>
              <a:buClr>
                <a:srgbClr val="3498DB"/>
              </a:buClr>
              <a:buFont typeface="Wingdings" panose="05000000000000000000" pitchFamily="2" charset="2"/>
              <a:buNone/>
            </a:pPr>
            <a:r>
              <a:rPr lang="zh-CN" altLang="en-US" sz="1600" b="1" spc="150">
                <a:solidFill>
                  <a:schemeClr val="accent1"/>
                </a:solidFill>
                <a:latin typeface="微软雅黑" panose="020B0503020204020204" charset="-122"/>
                <a:ea typeface="微软雅黑" panose="020B0503020204020204" charset="-122"/>
              </a:rPr>
              <a:t>1. 建立相互信赖的咨询关系</a:t>
            </a:r>
            <a:endParaRPr lang="zh-CN" altLang="en-US" sz="1600" b="1" spc="150">
              <a:solidFill>
                <a:schemeClr val="accent1"/>
              </a:solidFill>
              <a:latin typeface="微软雅黑" panose="020B0503020204020204" charset="-122"/>
              <a:ea typeface="微软雅黑" panose="020B0503020204020204" charset="-122"/>
            </a:endParaRPr>
          </a:p>
          <a:p>
            <a:pPr indent="0" algn="just">
              <a:lnSpc>
                <a:spcPct val="130000"/>
              </a:lnSpc>
              <a:spcBef>
                <a:spcPts val="500"/>
              </a:spcBef>
              <a:spcAft>
                <a:spcPts val="0"/>
              </a:spcAft>
              <a:buClr>
                <a:srgbClr val="3498DB"/>
              </a:buClr>
              <a:buFont typeface="Wingdings" panose="05000000000000000000" pitchFamily="2" charset="2"/>
              <a:buNone/>
            </a:pPr>
            <a:r>
              <a:rPr lang="zh-CN" altLang="en-US" sz="1500" spc="150">
                <a:solidFill>
                  <a:srgbClr val="000000">
                    <a:lumMod val="65000"/>
                    <a:lumOff val="35000"/>
                  </a:srgbClr>
                </a:solidFill>
                <a:latin typeface="微软雅黑" panose="020B0503020204020204" charset="-122"/>
                <a:ea typeface="微软雅黑" panose="020B0503020204020204" charset="-122"/>
              </a:rPr>
              <a:t>这是咨询过程的第一步，也是贯穿整个咨询过程的一个极为重要的问题。咨询人员对来访者要热情和自然，让他们精神放松，并向对方简要介绍心理咨询的性质和原则，特别要讲明尊重其隐私权的保密性原则。</a:t>
            </a:r>
            <a:endParaRPr lang="zh-CN" altLang="en-US" sz="1500" spc="150">
              <a:solidFill>
                <a:srgbClr val="000000">
                  <a:lumMod val="65000"/>
                  <a:lumOff val="35000"/>
                </a:srgbClr>
              </a:solidFill>
              <a:latin typeface="微软雅黑" panose="020B0503020204020204" charset="-122"/>
              <a:ea typeface="微软雅黑" panose="020B0503020204020204" charset="-122"/>
            </a:endParaRPr>
          </a:p>
        </p:txBody>
      </p:sp>
      <p:sp>
        <p:nvSpPr>
          <p:cNvPr id="15" name="PA-文本框 115"/>
          <p:cNvSpPr txBox="1"/>
          <p:nvPr>
            <p:custDataLst>
              <p:tags r:id="rId8"/>
            </p:custDataLst>
          </p:nvPr>
        </p:nvSpPr>
        <p:spPr>
          <a:xfrm>
            <a:off x="4189095" y="1407160"/>
            <a:ext cx="4740910" cy="2743200"/>
          </a:xfrm>
          <a:prstGeom prst="rect">
            <a:avLst/>
          </a:prstGeom>
        </p:spPr>
        <p:txBody>
          <a:bodyPr wrap="square" lIns="90000" tIns="0" rIns="90000" bIns="46800" anchor="t" anchorCtr="0"/>
          <a:lstStyle>
            <a:defPPr>
              <a:defRPr lang="zh-CN"/>
            </a:defPPr>
            <a:lvl1pPr>
              <a:lnSpc>
                <a:spcPct val="130000"/>
              </a:lnSpc>
              <a:defRPr sz="1200"/>
            </a:lvl1pPr>
          </a:lstStyle>
          <a:p>
            <a:pPr indent="0" algn="just" fontAlgn="auto">
              <a:lnSpc>
                <a:spcPct val="130000"/>
              </a:lnSpc>
              <a:spcBef>
                <a:spcPts val="500"/>
              </a:spcBef>
              <a:buClr>
                <a:srgbClr val="9BBB59"/>
              </a:buClr>
              <a:buFont typeface="Wingdings" panose="05000000000000000000" pitchFamily="2" charset="2"/>
              <a:buNone/>
            </a:pPr>
            <a:r>
              <a:rPr lang="zh-CN" altLang="en-US" sz="1600" b="1" spc="150">
                <a:solidFill>
                  <a:schemeClr val="accent1"/>
                </a:solidFill>
                <a:latin typeface="微软雅黑" panose="020B0503020204020204" charset="-122"/>
                <a:ea typeface="微软雅黑" panose="020B0503020204020204" charset="-122"/>
              </a:rPr>
              <a:t>2. 全面收集来访者信息</a:t>
            </a:r>
            <a:endParaRPr lang="zh-CN" altLang="en-US" sz="1600" b="1" spc="150">
              <a:solidFill>
                <a:schemeClr val="accent1"/>
              </a:solidFill>
              <a:latin typeface="微软雅黑" panose="020B0503020204020204" charset="-122"/>
              <a:ea typeface="微软雅黑" panose="020B0503020204020204" charset="-122"/>
            </a:endParaRPr>
          </a:p>
          <a:p>
            <a:pPr indent="0" algn="just" fontAlgn="auto">
              <a:lnSpc>
                <a:spcPct val="130000"/>
              </a:lnSpc>
              <a:spcBef>
                <a:spcPts val="500"/>
              </a:spcBef>
              <a:buClr>
                <a:srgbClr val="9BBB59"/>
              </a:buClr>
              <a:buFont typeface="Wingdings" panose="05000000000000000000" pitchFamily="2" charset="2"/>
              <a:buNone/>
            </a:pPr>
            <a:r>
              <a:rPr lang="zh-CN" altLang="en-US" sz="1500" spc="150">
                <a:solidFill>
                  <a:srgbClr val="000000">
                    <a:lumMod val="65000"/>
                    <a:lumOff val="35000"/>
                  </a:srgbClr>
                </a:solidFill>
                <a:latin typeface="微软雅黑" panose="020B0503020204020204" charset="-122"/>
                <a:ea typeface="微软雅黑" panose="020B0503020204020204" charset="-122"/>
              </a:rPr>
              <a:t>一般来说，收集和了解来访者及其问题的资料越多，对下一阶段进行心理诊断与帮助就越有利，因此应在有限的时间内最大限度地收集来自对方的有关信息。这需要掌握两方面的材料。一是了解大学生的年龄、家庭、籍贯、经历、系别、专业等，另外一方面就是弄清困扰大学生的问题是什么、问题的严重程度如何、产生的原因是什么、他本人是不是意识到自己的问题等。</a:t>
            </a:r>
            <a:endParaRPr lang="zh-CN" altLang="en-US" sz="1500" spc="150">
              <a:solidFill>
                <a:srgbClr val="000000">
                  <a:lumMod val="65000"/>
                  <a:lumOff val="35000"/>
                </a:srgbClr>
              </a:solidFill>
              <a:latin typeface="微软雅黑" panose="020B0503020204020204" charset="-122"/>
              <a:ea typeface="微软雅黑" panose="020B0503020204020204" charset="-122"/>
            </a:endParaRPr>
          </a:p>
        </p:txBody>
      </p:sp>
      <p:sp>
        <p:nvSpPr>
          <p:cNvPr id="16" name="PA-文本框 115"/>
          <p:cNvSpPr txBox="1"/>
          <p:nvPr>
            <p:custDataLst>
              <p:tags r:id="rId9"/>
            </p:custDataLst>
          </p:nvPr>
        </p:nvSpPr>
        <p:spPr>
          <a:xfrm>
            <a:off x="958215" y="4535170"/>
            <a:ext cx="10966450" cy="1903095"/>
          </a:xfrm>
          <a:prstGeom prst="rect">
            <a:avLst/>
          </a:prstGeom>
        </p:spPr>
        <p:txBody>
          <a:bodyPr wrap="square" lIns="90000" tIns="0" rIns="90000" bIns="46800" anchor="t" anchorCtr="0"/>
          <a:lstStyle>
            <a:defPPr>
              <a:defRPr lang="zh-CN"/>
            </a:defPPr>
            <a:lvl1pPr>
              <a:lnSpc>
                <a:spcPct val="130000"/>
              </a:lnSpc>
              <a:defRPr sz="1200"/>
            </a:lvl1pPr>
          </a:lstStyle>
          <a:p>
            <a:pPr indent="0" algn="just" fontAlgn="auto">
              <a:lnSpc>
                <a:spcPct val="120000"/>
              </a:lnSpc>
              <a:spcBef>
                <a:spcPts val="500"/>
              </a:spcBef>
              <a:buClr>
                <a:srgbClr val="9BBB59"/>
              </a:buClr>
              <a:buFont typeface="Wingdings" panose="05000000000000000000" pitchFamily="2" charset="2"/>
              <a:buNone/>
            </a:pPr>
            <a:r>
              <a:rPr lang="zh-CN" altLang="en-US" sz="1600" b="1" spc="150">
                <a:solidFill>
                  <a:srgbClr val="FCC301"/>
                </a:solidFill>
                <a:latin typeface="微软雅黑" panose="020B0503020204020204" charset="-122"/>
                <a:ea typeface="微软雅黑" panose="020B0503020204020204" charset="-122"/>
              </a:rPr>
              <a:t>3. 界定问题，仔细诊断</a:t>
            </a:r>
            <a:endParaRPr lang="zh-CN" altLang="en-US" sz="1600" b="1" spc="150">
              <a:solidFill>
                <a:srgbClr val="FCC301"/>
              </a:solidFill>
              <a:latin typeface="微软雅黑" panose="020B0503020204020204" charset="-122"/>
              <a:ea typeface="微软雅黑" panose="020B0503020204020204" charset="-122"/>
            </a:endParaRPr>
          </a:p>
          <a:p>
            <a:pPr indent="0" algn="just" fontAlgn="auto">
              <a:lnSpc>
                <a:spcPct val="120000"/>
              </a:lnSpc>
              <a:spcBef>
                <a:spcPts val="500"/>
              </a:spcBef>
              <a:buClr>
                <a:srgbClr val="9BBB59"/>
              </a:buClr>
              <a:buSzTx/>
              <a:buFont typeface="Wingdings" panose="05000000000000000000" pitchFamily="2" charset="2"/>
              <a:buNone/>
            </a:pPr>
            <a:r>
              <a:rPr lang="zh-CN" altLang="en-US" sz="1500" spc="150">
                <a:solidFill>
                  <a:schemeClr val="tx1">
                    <a:lumMod val="75000"/>
                    <a:lumOff val="25000"/>
                  </a:schemeClr>
                </a:solidFill>
                <a:latin typeface="微软雅黑" panose="020B0503020204020204" charset="-122"/>
                <a:ea typeface="微软雅黑" panose="020B0503020204020204" charset="-122"/>
              </a:rPr>
              <a:t>界定问题的主要任务是依据收集到的信息，结合心理咨询的有关知识，对学生的问题进行界定、诊断，辨明问题的类型、性质和严重程度等，为确立咨询目标和选择咨询方法打下基础。这个阶段要解决三个问题：</a:t>
            </a:r>
            <a:endParaRPr lang="zh-CN" altLang="en-US" sz="1500" spc="150">
              <a:solidFill>
                <a:schemeClr val="tx1">
                  <a:lumMod val="75000"/>
                  <a:lumOff val="25000"/>
                </a:schemeClr>
              </a:solidFill>
              <a:latin typeface="微软雅黑" panose="020B0503020204020204" charset="-122"/>
              <a:ea typeface="微软雅黑" panose="020B0503020204020204" charset="-122"/>
            </a:endParaRPr>
          </a:p>
          <a:p>
            <a:pPr indent="0" algn="just" fontAlgn="auto">
              <a:lnSpc>
                <a:spcPct val="120000"/>
              </a:lnSpc>
              <a:spcBef>
                <a:spcPts val="500"/>
              </a:spcBef>
              <a:buClr>
                <a:srgbClr val="9BBB59"/>
              </a:buClr>
              <a:buSzTx/>
              <a:buFont typeface="Wingdings" panose="05000000000000000000" pitchFamily="2" charset="2"/>
              <a:buNone/>
            </a:pPr>
            <a:r>
              <a:rPr lang="zh-CN" altLang="en-US" sz="1500" spc="150">
                <a:solidFill>
                  <a:schemeClr val="tx1">
                    <a:lumMod val="75000"/>
                    <a:lumOff val="25000"/>
                  </a:schemeClr>
                </a:solidFill>
                <a:latin typeface="微软雅黑" panose="020B0503020204020204" charset="-122"/>
                <a:ea typeface="微软雅黑" panose="020B0503020204020204" charset="-122"/>
              </a:rPr>
              <a:t>（1）问题的类型。是学习、工作、婚恋情感问题，还是自我发展问题。</a:t>
            </a:r>
            <a:endParaRPr lang="zh-CN" altLang="en-US" sz="1500" spc="150">
              <a:solidFill>
                <a:schemeClr val="tx1">
                  <a:lumMod val="75000"/>
                  <a:lumOff val="25000"/>
                </a:schemeClr>
              </a:solidFill>
              <a:latin typeface="微软雅黑" panose="020B0503020204020204" charset="-122"/>
              <a:ea typeface="微软雅黑" panose="020B0503020204020204" charset="-122"/>
            </a:endParaRPr>
          </a:p>
          <a:p>
            <a:pPr indent="0" algn="just" fontAlgn="auto">
              <a:lnSpc>
                <a:spcPct val="120000"/>
              </a:lnSpc>
              <a:spcBef>
                <a:spcPts val="500"/>
              </a:spcBef>
              <a:buClr>
                <a:srgbClr val="9BBB59"/>
              </a:buClr>
              <a:buSzTx/>
              <a:buFont typeface="Wingdings" panose="05000000000000000000" pitchFamily="2" charset="2"/>
              <a:buNone/>
            </a:pPr>
            <a:r>
              <a:rPr lang="zh-CN" altLang="en-US" sz="1500" spc="150">
                <a:solidFill>
                  <a:schemeClr val="tx1">
                    <a:lumMod val="75000"/>
                    <a:lumOff val="25000"/>
                  </a:schemeClr>
                </a:solidFill>
                <a:latin typeface="微软雅黑" panose="020B0503020204020204" charset="-122"/>
                <a:ea typeface="微软雅黑" panose="020B0503020204020204" charset="-122"/>
              </a:rPr>
              <a:t>（2）问题的性质。是一般的心理问题还是严重的精神疾病，是障碍性咨询还是发展性咨询。</a:t>
            </a:r>
            <a:endParaRPr lang="zh-CN" altLang="en-US" sz="1500" spc="150">
              <a:solidFill>
                <a:schemeClr val="tx1">
                  <a:lumMod val="75000"/>
                  <a:lumOff val="25000"/>
                </a:schemeClr>
              </a:solidFill>
              <a:latin typeface="微软雅黑" panose="020B0503020204020204" charset="-122"/>
              <a:ea typeface="微软雅黑" panose="020B0503020204020204" charset="-122"/>
            </a:endParaRPr>
          </a:p>
          <a:p>
            <a:pPr indent="0" algn="just" fontAlgn="auto">
              <a:lnSpc>
                <a:spcPct val="120000"/>
              </a:lnSpc>
              <a:spcBef>
                <a:spcPts val="500"/>
              </a:spcBef>
              <a:buClr>
                <a:srgbClr val="9BBB59"/>
              </a:buClr>
              <a:buSzTx/>
              <a:buFont typeface="Wingdings" panose="05000000000000000000" pitchFamily="2" charset="2"/>
              <a:buNone/>
            </a:pPr>
            <a:r>
              <a:rPr lang="zh-CN" altLang="en-US" sz="1500" spc="150">
                <a:solidFill>
                  <a:schemeClr val="tx1">
                    <a:lumMod val="75000"/>
                    <a:lumOff val="25000"/>
                  </a:schemeClr>
                </a:solidFill>
                <a:latin typeface="微软雅黑" panose="020B0503020204020204" charset="-122"/>
                <a:ea typeface="微软雅黑" panose="020B0503020204020204" charset="-122"/>
              </a:rPr>
              <a:t>（3）问题的程度。不管是心理障碍还是心理疾病都要判定程度的轻重。为了准确判断，可以参考心理测验的结果。</a:t>
            </a:r>
            <a:endParaRPr lang="zh-CN" altLang="en-US" sz="1500" spc="150">
              <a:solidFill>
                <a:schemeClr val="tx1">
                  <a:lumMod val="75000"/>
                  <a:lumOff val="25000"/>
                </a:schemeClr>
              </a:solidFill>
              <a:latin typeface="微软雅黑" panose="020B0503020204020204" charset="-122"/>
              <a:ea typeface="微软雅黑" panose="020B0503020204020204" charset="-122"/>
            </a:endParaRPr>
          </a:p>
        </p:txBody>
      </p:sp>
      <p:sp>
        <p:nvSpPr>
          <p:cNvPr id="17" name="文本占位符 16"/>
          <p:cNvSpPr>
            <a:spLocks noGrp="1"/>
          </p:cNvSpPr>
          <p:nvPr>
            <p:ph type="body" sz="quarter" idx="10"/>
            <p:custDataLst>
              <p:tags r:id="rId10"/>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四、高校心理咨询的程序</a:t>
            </a:r>
            <a:endParaRPr lang="zh-CN" altLang="en-US" sz="2400" b="1" spc="300" noProof="0" dirty="0">
              <a:ln>
                <a:noFill/>
              </a:ln>
              <a:solidFill>
                <a:srgbClr val="FCC301"/>
              </a:solidFill>
              <a:effectLst/>
              <a:uLnTx/>
              <a:sym typeface="+mn-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388992" y="2414953"/>
            <a:ext cx="3418878" cy="3845170"/>
          </a:xfrm>
          <a:prstGeom prst="rect">
            <a:avLst/>
          </a:prstGeom>
          <a:ln>
            <a:noFill/>
          </a:ln>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285750" algn="l" fontAlgn="ctr">
              <a:lnSpc>
                <a:spcPct val="130000"/>
              </a:lnSpc>
              <a:spcBef>
                <a:spcPts val="1000"/>
              </a:spcBef>
              <a:spcAft>
                <a:spcPts val="0"/>
              </a:spcAft>
              <a:buSzPct val="100000"/>
              <a:buFont typeface="Wingdings" panose="05000000000000000000" charset="0"/>
              <a:buNone/>
            </a:pPr>
            <a:r>
              <a:rPr lang="zh-CN" altLang="en-US" sz="1200" spc="150">
                <a:solidFill>
                  <a:schemeClr val="bg1"/>
                </a:solidFill>
                <a:latin typeface="Arial" panose="020B0604020202020204" pitchFamily="34" charset="0"/>
                <a:ea typeface="微软雅黑" panose="020B0503020204020204" charset="-122"/>
              </a:rPr>
              <a:t>3. 界定问题，仔细诊断</a:t>
            </a:r>
            <a:endParaRPr lang="zh-CN" altLang="en-US" sz="1200" spc="150">
              <a:solidFill>
                <a:schemeClr val="bg1"/>
              </a:solidFill>
              <a:latin typeface="Arial" panose="020B0604020202020204" pitchFamily="34" charset="0"/>
              <a:ea typeface="微软雅黑" panose="020B0503020204020204" charset="-122"/>
            </a:endParaRPr>
          </a:p>
          <a:p>
            <a:pPr marL="0" lvl="0" indent="-285750" algn="l" fontAlgn="ctr">
              <a:lnSpc>
                <a:spcPct val="130000"/>
              </a:lnSpc>
              <a:spcBef>
                <a:spcPts val="1000"/>
              </a:spcBef>
              <a:spcAft>
                <a:spcPts val="0"/>
              </a:spcAft>
              <a:buSzPct val="100000"/>
              <a:buFont typeface="Wingdings" panose="05000000000000000000" charset="0"/>
              <a:buNone/>
            </a:pPr>
            <a:r>
              <a:rPr lang="zh-CN" altLang="en-US" sz="1200" spc="150">
                <a:solidFill>
                  <a:schemeClr val="bg1"/>
                </a:solidFill>
                <a:latin typeface="Arial" panose="020B0604020202020204" pitchFamily="34" charset="0"/>
                <a:ea typeface="微软雅黑" panose="020B0503020204020204" charset="-122"/>
              </a:rPr>
              <a:t>界定问题的主要任务是依据收集到的信息，结合心理咨询的有关知识，对学生的问</a:t>
            </a:r>
            <a:endParaRPr lang="zh-CN" altLang="en-US" sz="1200" spc="150">
              <a:solidFill>
                <a:schemeClr val="bg1"/>
              </a:solidFill>
              <a:latin typeface="Arial" panose="020B0604020202020204" pitchFamily="34" charset="0"/>
              <a:ea typeface="微软雅黑" panose="020B0503020204020204" charset="-122"/>
            </a:endParaRPr>
          </a:p>
          <a:p>
            <a:pPr marL="0" lvl="0" indent="-285750" algn="l" fontAlgn="ctr">
              <a:lnSpc>
                <a:spcPct val="130000"/>
              </a:lnSpc>
              <a:spcBef>
                <a:spcPts val="1000"/>
              </a:spcBef>
              <a:spcAft>
                <a:spcPts val="0"/>
              </a:spcAft>
              <a:buSzPct val="100000"/>
              <a:buFont typeface="Wingdings" panose="05000000000000000000" charset="0"/>
              <a:buNone/>
            </a:pPr>
            <a:r>
              <a:rPr lang="zh-CN" altLang="en-US" sz="1200" spc="150">
                <a:solidFill>
                  <a:schemeClr val="bg1"/>
                </a:solidFill>
                <a:latin typeface="Arial" panose="020B0604020202020204" pitchFamily="34" charset="0"/>
                <a:ea typeface="微软雅黑" panose="020B0503020204020204" charset="-122"/>
              </a:rPr>
              <a:t>题进行界定、诊断，辨明问题的类型、性质和严重程度等，为确立咨询目标和选择咨询方法打下基础。这个阶段要解决三个问题：（1）问题的类型。是学习、工作、婚恋情感问题，还是自我发展问题。（2）问题的性质。是一般的心理问题还是严重的精神疾病，是障碍性咨询还是发展性咨询。（3）问题的程度。不管是心理障碍还是心理疾病都要判定程度的轻重。为了准确判断，可以参考心理测验的结果。</a:t>
            </a:r>
            <a:endParaRPr lang="zh-CN" altLang="en-US" sz="1200" spc="150">
              <a:solidFill>
                <a:schemeClr val="bg1"/>
              </a:solidFill>
              <a:latin typeface="Arial" panose="020B0604020202020204" pitchFamily="34" charset="0"/>
              <a:ea typeface="微软雅黑" panose="020B0503020204020204" charset="-122"/>
            </a:endParaRPr>
          </a:p>
        </p:txBody>
      </p:sp>
      <p:sp>
        <p:nvSpPr>
          <p:cNvPr id="12" name="矩形 11"/>
          <p:cNvSpPr/>
          <p:nvPr>
            <p:custDataLst>
              <p:tags r:id="rId2"/>
            </p:custDataLst>
          </p:nvPr>
        </p:nvSpPr>
        <p:spPr>
          <a:xfrm>
            <a:off x="0" y="4304665"/>
            <a:ext cx="12192000" cy="2553335"/>
          </a:xfrm>
          <a:prstGeom prst="rect">
            <a:avLst/>
          </a:prstGeom>
          <a:solidFill>
            <a:srgbClr val="ECE9F0"/>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kumimoji="1" lang="zh-CN" altLang="en-US" sz="1600" b="1" dirty="0">
              <a:solidFill>
                <a:srgbClr val="FFFFFF"/>
              </a:solidFill>
              <a:latin typeface="+mn-ea"/>
            </a:endParaRPr>
          </a:p>
        </p:txBody>
      </p:sp>
      <p:grpSp>
        <p:nvGrpSpPr>
          <p:cNvPr id="54" name="组合 53"/>
          <p:cNvGrpSpPr/>
          <p:nvPr>
            <p:custDataLst>
              <p:tags r:id="rId3"/>
            </p:custDataLst>
          </p:nvPr>
        </p:nvGrpSpPr>
        <p:grpSpPr>
          <a:xfrm rot="10800000">
            <a:off x="7897420" y="4073980"/>
            <a:ext cx="792000" cy="504000"/>
            <a:chOff x="1160829" y="2440559"/>
            <a:chExt cx="720000" cy="428519"/>
          </a:xfrm>
          <a:solidFill>
            <a:srgbClr val="FCC301"/>
          </a:solidFill>
        </p:grpSpPr>
        <p:sp>
          <p:nvSpPr>
            <p:cNvPr id="55" name="任意多边形: 形状 54"/>
            <p:cNvSpPr/>
            <p:nvPr>
              <p:custDataLst>
                <p:tags r:id="rId4"/>
              </p:custDataLst>
            </p:nvPr>
          </p:nvSpPr>
          <p:spPr>
            <a:xfrm>
              <a:off x="1160829" y="2440559"/>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a:p>
          </p:txBody>
        </p:sp>
        <p:sp>
          <p:nvSpPr>
            <p:cNvPr id="56" name="任意多边形: 形状 55"/>
            <p:cNvSpPr/>
            <p:nvPr>
              <p:custDataLst>
                <p:tags r:id="rId5"/>
              </p:custDataLst>
            </p:nvPr>
          </p:nvSpPr>
          <p:spPr>
            <a:xfrm>
              <a:off x="1540592" y="2453259"/>
              <a:ext cx="340237" cy="415819"/>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a:no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a:p>
          </p:txBody>
        </p:sp>
      </p:grpSp>
      <p:pic>
        <p:nvPicPr>
          <p:cNvPr id="13" name="图片 12" descr="&amp;pky8558874562&amp;"/>
          <p:cNvPicPr>
            <a:picLocks noChangeAspect="1"/>
          </p:cNvPicPr>
          <p:nvPr/>
        </p:nvPicPr>
        <p:blipFill>
          <a:blip r:embed="rId6"/>
          <a:srcRect l="21408" t="5561" r="28731"/>
          <a:stretch>
            <a:fillRect/>
          </a:stretch>
        </p:blipFill>
        <p:spPr>
          <a:xfrm>
            <a:off x="9224645" y="1073150"/>
            <a:ext cx="2941320" cy="3525520"/>
          </a:xfrm>
          <a:prstGeom prst="rect">
            <a:avLst/>
          </a:prstGeom>
          <a:effectLst>
            <a:glow rad="101600">
              <a:schemeClr val="accent1">
                <a:satMod val="175000"/>
                <a:alpha val="40000"/>
              </a:schemeClr>
            </a:glow>
            <a:outerShdw blurRad="50800" dist="38100" dir="10800000" algn="r" rotWithShape="0">
              <a:prstClr val="black">
                <a:alpha val="40000"/>
              </a:prstClr>
            </a:outerShdw>
          </a:effectLst>
        </p:spPr>
      </p:pic>
      <p:sp>
        <p:nvSpPr>
          <p:cNvPr id="14" name="PA-文本框 115"/>
          <p:cNvSpPr txBox="1"/>
          <p:nvPr>
            <p:custDataLst>
              <p:tags r:id="rId7"/>
            </p:custDataLst>
          </p:nvPr>
        </p:nvSpPr>
        <p:spPr>
          <a:xfrm>
            <a:off x="982980" y="1418590"/>
            <a:ext cx="3079115" cy="2701290"/>
          </a:xfrm>
          <a:prstGeom prst="rect">
            <a:avLst/>
          </a:prstGeom>
        </p:spPr>
        <p:txBody>
          <a:bodyPr wrap="square" lIns="90000" tIns="0" rIns="90000" bIns="46800" anchor="t" anchorCtr="0"/>
          <a:lstStyle>
            <a:defPPr>
              <a:defRPr lang="zh-CN"/>
            </a:defPPr>
            <a:lvl1pPr>
              <a:lnSpc>
                <a:spcPct val="130000"/>
              </a:lnSpc>
              <a:defRPr sz="1200"/>
            </a:lvl1pPr>
          </a:lstStyle>
          <a:p>
            <a:pPr indent="0" algn="just">
              <a:lnSpc>
                <a:spcPct val="130000"/>
              </a:lnSpc>
              <a:spcBef>
                <a:spcPts val="500"/>
              </a:spcBef>
              <a:spcAft>
                <a:spcPts val="0"/>
              </a:spcAft>
              <a:buClr>
                <a:srgbClr val="3498DB"/>
              </a:buClr>
              <a:buFont typeface="Wingdings" panose="05000000000000000000" pitchFamily="2" charset="2"/>
              <a:buNone/>
            </a:pPr>
            <a:r>
              <a:rPr lang="zh-CN" altLang="en-US" sz="1600" b="1" spc="150">
                <a:solidFill>
                  <a:schemeClr val="accent1"/>
                </a:solidFill>
                <a:latin typeface="微软雅黑" panose="020B0503020204020204" charset="-122"/>
                <a:ea typeface="微软雅黑" panose="020B0503020204020204" charset="-122"/>
              </a:rPr>
              <a:t>4. 确立咨询目标</a:t>
            </a:r>
            <a:endParaRPr lang="zh-CN" altLang="en-US" sz="1600" b="1" spc="150">
              <a:solidFill>
                <a:schemeClr val="accent1"/>
              </a:solidFill>
              <a:latin typeface="微软雅黑" panose="020B0503020204020204" charset="-122"/>
              <a:ea typeface="微软雅黑" panose="020B0503020204020204" charset="-122"/>
            </a:endParaRPr>
          </a:p>
          <a:p>
            <a:pPr indent="0" algn="just">
              <a:lnSpc>
                <a:spcPct val="130000"/>
              </a:lnSpc>
              <a:spcBef>
                <a:spcPts val="500"/>
              </a:spcBef>
              <a:spcAft>
                <a:spcPts val="0"/>
              </a:spcAft>
              <a:buClr>
                <a:srgbClr val="3498DB"/>
              </a:buClr>
              <a:buFont typeface="Wingdings" panose="05000000000000000000" pitchFamily="2" charset="2"/>
              <a:buNone/>
            </a:pPr>
            <a:r>
              <a:rPr lang="zh-CN" altLang="en-US" sz="1500" spc="150">
                <a:solidFill>
                  <a:srgbClr val="000000">
                    <a:lumMod val="65000"/>
                    <a:lumOff val="35000"/>
                  </a:srgbClr>
                </a:solidFill>
                <a:latin typeface="微软雅黑" panose="020B0503020204020204" charset="-122"/>
                <a:ea typeface="微软雅黑" panose="020B0503020204020204" charset="-122"/>
              </a:rPr>
              <a:t>咨询老师在心理诊断分析的基础上，既要考虑来访者的问题和需要，又要根据咨询理论，与来访者在咨询目标上达成一种共识。咨询目标应当是具体的，容易操作和判断的，具有可测性。</a:t>
            </a:r>
            <a:endParaRPr lang="zh-CN" altLang="en-US" sz="1500" spc="150">
              <a:solidFill>
                <a:srgbClr val="000000">
                  <a:lumMod val="65000"/>
                  <a:lumOff val="35000"/>
                </a:srgbClr>
              </a:solidFill>
              <a:latin typeface="微软雅黑" panose="020B0503020204020204" charset="-122"/>
              <a:ea typeface="微软雅黑" panose="020B0503020204020204" charset="-122"/>
            </a:endParaRPr>
          </a:p>
        </p:txBody>
      </p:sp>
      <p:sp>
        <p:nvSpPr>
          <p:cNvPr id="15" name="PA-文本框 115"/>
          <p:cNvSpPr txBox="1"/>
          <p:nvPr>
            <p:custDataLst>
              <p:tags r:id="rId8"/>
            </p:custDataLst>
          </p:nvPr>
        </p:nvSpPr>
        <p:spPr>
          <a:xfrm>
            <a:off x="4189095" y="1407160"/>
            <a:ext cx="4500245" cy="2743200"/>
          </a:xfrm>
          <a:prstGeom prst="rect">
            <a:avLst/>
          </a:prstGeom>
        </p:spPr>
        <p:txBody>
          <a:bodyPr wrap="square" lIns="90000" tIns="0" rIns="90000" bIns="46800" anchor="t" anchorCtr="0"/>
          <a:lstStyle>
            <a:defPPr>
              <a:defRPr lang="zh-CN"/>
            </a:defPPr>
            <a:lvl1pPr>
              <a:lnSpc>
                <a:spcPct val="130000"/>
              </a:lnSpc>
              <a:defRPr sz="1200"/>
            </a:lvl1pPr>
          </a:lstStyle>
          <a:p>
            <a:pPr indent="0" algn="just" fontAlgn="auto">
              <a:lnSpc>
                <a:spcPct val="130000"/>
              </a:lnSpc>
              <a:spcBef>
                <a:spcPts val="500"/>
              </a:spcBef>
              <a:buClr>
                <a:srgbClr val="9BBB59"/>
              </a:buClr>
              <a:buFont typeface="Wingdings" panose="05000000000000000000" pitchFamily="2" charset="2"/>
              <a:buNone/>
            </a:pPr>
            <a:r>
              <a:rPr lang="zh-CN" altLang="en-US" sz="1600" b="1" spc="150">
                <a:solidFill>
                  <a:schemeClr val="accent1"/>
                </a:solidFill>
                <a:latin typeface="微软雅黑" panose="020B0503020204020204" charset="-122"/>
                <a:ea typeface="微软雅黑" panose="020B0503020204020204" charset="-122"/>
              </a:rPr>
              <a:t>5. 制订方案，帮助指导</a:t>
            </a:r>
            <a:endParaRPr lang="zh-CN" altLang="en-US" sz="1600" b="1" spc="150">
              <a:solidFill>
                <a:schemeClr val="accent1"/>
              </a:solidFill>
              <a:latin typeface="微软雅黑" panose="020B0503020204020204" charset="-122"/>
              <a:ea typeface="微软雅黑" panose="020B0503020204020204" charset="-122"/>
            </a:endParaRPr>
          </a:p>
          <a:p>
            <a:pPr indent="0" algn="just" fontAlgn="auto">
              <a:lnSpc>
                <a:spcPct val="130000"/>
              </a:lnSpc>
              <a:spcBef>
                <a:spcPts val="500"/>
              </a:spcBef>
              <a:buClr>
                <a:srgbClr val="9BBB59"/>
              </a:buClr>
              <a:buFont typeface="Wingdings" panose="05000000000000000000" pitchFamily="2" charset="2"/>
              <a:buNone/>
            </a:pPr>
            <a:r>
              <a:rPr lang="zh-CN" altLang="en-US" sz="1500" spc="150">
                <a:solidFill>
                  <a:srgbClr val="000000">
                    <a:lumMod val="65000"/>
                    <a:lumOff val="35000"/>
                  </a:srgbClr>
                </a:solidFill>
                <a:latin typeface="微软雅黑" panose="020B0503020204020204" charset="-122"/>
                <a:ea typeface="微软雅黑" panose="020B0503020204020204" charset="-122"/>
              </a:rPr>
              <a:t>设计方案阶段的主要任务是根据学生问题的性质和自身特点，可供利用的支持条件，咨询老师的能力、经验和技术等，在充分理解来访者、取得对方信任的基础上，帮助来访者分析问题的性质、原因及对策，提出多种行动方案让来访者做最优化选择，问题的最终解决要靠来访者自己。</a:t>
            </a:r>
            <a:endParaRPr lang="zh-CN" altLang="en-US" sz="1500" spc="150">
              <a:solidFill>
                <a:srgbClr val="000000">
                  <a:lumMod val="65000"/>
                  <a:lumOff val="35000"/>
                </a:srgbClr>
              </a:solidFill>
              <a:latin typeface="微软雅黑" panose="020B0503020204020204" charset="-122"/>
              <a:ea typeface="微软雅黑" panose="020B0503020204020204" charset="-122"/>
            </a:endParaRPr>
          </a:p>
        </p:txBody>
      </p:sp>
      <p:sp>
        <p:nvSpPr>
          <p:cNvPr id="16" name="PA-文本框 115"/>
          <p:cNvSpPr txBox="1"/>
          <p:nvPr>
            <p:custDataLst>
              <p:tags r:id="rId9"/>
            </p:custDataLst>
          </p:nvPr>
        </p:nvSpPr>
        <p:spPr>
          <a:xfrm>
            <a:off x="958215" y="4535170"/>
            <a:ext cx="10966450" cy="1903095"/>
          </a:xfrm>
          <a:prstGeom prst="rect">
            <a:avLst/>
          </a:prstGeom>
        </p:spPr>
        <p:txBody>
          <a:bodyPr wrap="square" lIns="90000" tIns="0" rIns="90000" bIns="46800" anchor="t" anchorCtr="0"/>
          <a:lstStyle>
            <a:defPPr>
              <a:defRPr lang="zh-CN"/>
            </a:defPPr>
            <a:lvl1pPr>
              <a:lnSpc>
                <a:spcPct val="130000"/>
              </a:lnSpc>
              <a:defRPr sz="1200"/>
            </a:lvl1pPr>
          </a:lstStyle>
          <a:p>
            <a:pPr indent="0" algn="just" fontAlgn="auto">
              <a:lnSpc>
                <a:spcPct val="130000"/>
              </a:lnSpc>
              <a:spcBef>
                <a:spcPts val="500"/>
              </a:spcBef>
              <a:buClr>
                <a:srgbClr val="9BBB59"/>
              </a:buClr>
              <a:buFont typeface="Wingdings" panose="05000000000000000000" pitchFamily="2" charset="2"/>
              <a:buNone/>
            </a:pPr>
            <a:r>
              <a:rPr lang="zh-CN" altLang="en-US" sz="1600" b="1" spc="150">
                <a:solidFill>
                  <a:srgbClr val="FCC301"/>
                </a:solidFill>
                <a:latin typeface="微软雅黑" panose="020B0503020204020204" charset="-122"/>
                <a:ea typeface="微软雅黑" panose="020B0503020204020204" charset="-122"/>
              </a:rPr>
              <a:t>6. 检查反馈，巩固结束</a:t>
            </a:r>
            <a:endParaRPr lang="zh-CN" altLang="en-US" sz="1600" b="1" spc="150">
              <a:solidFill>
                <a:srgbClr val="FCC301"/>
              </a:solidFill>
              <a:latin typeface="微软雅黑" panose="020B0503020204020204" charset="-122"/>
              <a:ea typeface="微软雅黑" panose="020B0503020204020204" charset="-122"/>
            </a:endParaRPr>
          </a:p>
          <a:p>
            <a:pPr indent="0" algn="just" fontAlgn="auto">
              <a:lnSpc>
                <a:spcPct val="130000"/>
              </a:lnSpc>
              <a:spcBef>
                <a:spcPts val="500"/>
              </a:spcBef>
              <a:buClr>
                <a:srgbClr val="9BBB59"/>
              </a:buClr>
              <a:buSzTx/>
              <a:buFont typeface="Wingdings" panose="05000000000000000000" pitchFamily="2" charset="2"/>
              <a:buNone/>
            </a:pPr>
            <a:r>
              <a:rPr lang="zh-CN" altLang="en-US" sz="1500" spc="150">
                <a:solidFill>
                  <a:schemeClr val="tx1">
                    <a:lumMod val="75000"/>
                    <a:lumOff val="25000"/>
                  </a:schemeClr>
                </a:solidFill>
                <a:latin typeface="微软雅黑" panose="020B0503020204020204" charset="-122"/>
                <a:ea typeface="微软雅黑" panose="020B0503020204020204" charset="-122"/>
              </a:rPr>
              <a:t>经过前面几个阶段之后，咨询进入尾声，有的来访者可能当时领悟并自己制订下一步改进计划，对此，咨询师应给予鼓励和支持，对于需要多次咨询的来访者应约定下一次会晤的时间。当来访者离开之后，咨询人员还要继续追踪调查，可灵活采用备忘录、通信征询、直接访问咨询对象、召开座谈会等方式进行，一方面检验咨询的效果，总结经验，提高自己；另一方面也可检查来访者咨询后的行为及状况，督促其向健康的方向转化，巩固咨询的成果。</a:t>
            </a:r>
            <a:endParaRPr lang="zh-CN" altLang="en-US" sz="1500" spc="150">
              <a:solidFill>
                <a:schemeClr val="tx1">
                  <a:lumMod val="75000"/>
                  <a:lumOff val="25000"/>
                </a:schemeClr>
              </a:solidFill>
              <a:latin typeface="微软雅黑" panose="020B0503020204020204" charset="-122"/>
              <a:ea typeface="微软雅黑" panose="020B0503020204020204" charset="-122"/>
            </a:endParaRPr>
          </a:p>
        </p:txBody>
      </p:sp>
      <p:sp>
        <p:nvSpPr>
          <p:cNvPr id="17" name="文本占位符 16"/>
          <p:cNvSpPr>
            <a:spLocks noGrp="1"/>
          </p:cNvSpPr>
          <p:nvPr>
            <p:ph type="body" sz="quarter" idx="10"/>
            <p:custDataLst>
              <p:tags r:id="rId10"/>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四、高校心理咨询的程序</a:t>
            </a:r>
            <a:endParaRPr lang="zh-CN" altLang="en-US" sz="2400" b="1" spc="300" noProof="0" dirty="0">
              <a:ln>
                <a:noFill/>
              </a:ln>
              <a:solidFill>
                <a:srgbClr val="FCC301"/>
              </a:solidFill>
              <a:effectLst/>
              <a:uLnTx/>
              <a:sym typeface="+mn-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拓展知识</a:t>
            </a:r>
            <a:endParaRPr lang="zh-CN" altLang="en-US" sz="2400" b="1" spc="300" noProof="0" dirty="0">
              <a:ln>
                <a:noFill/>
              </a:ln>
              <a:solidFill>
                <a:srgbClr val="FCC301"/>
              </a:solidFill>
              <a:effectLst/>
              <a:uLnTx/>
              <a:sym typeface="+mn-ea"/>
            </a:endParaRPr>
          </a:p>
        </p:txBody>
      </p:sp>
      <p:grpSp>
        <p:nvGrpSpPr>
          <p:cNvPr id="4" name="组合 3"/>
          <p:cNvGrpSpPr/>
          <p:nvPr/>
        </p:nvGrpSpPr>
        <p:grpSpPr>
          <a:xfrm>
            <a:off x="822960" y="1379855"/>
            <a:ext cx="2636520" cy="541020"/>
            <a:chOff x="1607" y="2322"/>
            <a:chExt cx="4152" cy="852"/>
          </a:xfrm>
        </p:grpSpPr>
        <p:grpSp>
          <p:nvGrpSpPr>
            <p:cNvPr id="48" name="组合 47"/>
            <p:cNvGrpSpPr/>
            <p:nvPr/>
          </p:nvGrpSpPr>
          <p:grpSpPr>
            <a:xfrm>
              <a:off x="2689" y="2322"/>
              <a:ext cx="3070" cy="852"/>
              <a:chOff x="1975" y="2322"/>
              <a:chExt cx="3070" cy="852"/>
            </a:xfrm>
          </p:grpSpPr>
          <p:sp>
            <p:nvSpPr>
              <p:cNvPr id="44" name="文本框 43"/>
              <p:cNvSpPr txBox="1"/>
              <p:nvPr>
                <p:custDataLst>
                  <p:tags r:id="rId2"/>
                </p:custDataLst>
              </p:nvPr>
            </p:nvSpPr>
            <p:spPr>
              <a:xfrm>
                <a:off x="1975" y="2322"/>
                <a:ext cx="2709" cy="747"/>
              </a:xfrm>
              <a:prstGeom prst="rect">
                <a:avLst/>
              </a:prstGeom>
              <a:noFill/>
            </p:spPr>
            <p:txBody>
              <a:bodyPr wrap="square" rtlCol="0">
                <a:noAutofit/>
              </a:bodyPr>
              <a:p>
                <a:pPr algn="ctr">
                  <a:lnSpc>
                    <a:spcPct val="120000"/>
                  </a:lnSpc>
                </a:pPr>
                <a:r>
                  <a:rPr lang="zh-CN" altLang="en-US" sz="2000" b="1" spc="300" dirty="0">
                    <a:solidFill>
                      <a:schemeClr val="tx1"/>
                    </a:solidFill>
                    <a:uFillTx/>
                    <a:latin typeface="微软雅黑" panose="020B0503020204020204" charset="-122"/>
                    <a:ea typeface="微软雅黑" panose="020B0503020204020204" charset="-122"/>
                    <a:cs typeface="+mn-ea"/>
                    <a:sym typeface="+mn-lt"/>
                  </a:rPr>
                  <a:t>心理案例</a:t>
                </a:r>
                <a:endParaRPr lang="zh-CN" altLang="en-US" sz="2000" b="1" spc="300" dirty="0">
                  <a:solidFill>
                    <a:schemeClr val="tx1"/>
                  </a:solidFill>
                  <a:uFillTx/>
                  <a:latin typeface="微软雅黑" panose="020B0503020204020204" charset="-122"/>
                  <a:ea typeface="微软雅黑" panose="020B0503020204020204" charset="-122"/>
                  <a:cs typeface="+mn-ea"/>
                  <a:sym typeface="+mn-lt"/>
                </a:endParaRPr>
              </a:p>
            </p:txBody>
          </p:sp>
          <p:cxnSp>
            <p:nvCxnSpPr>
              <p:cNvPr id="46" name="直接连接符 45"/>
              <p:cNvCxnSpPr/>
              <p:nvPr/>
            </p:nvCxnSpPr>
            <p:spPr>
              <a:xfrm rot="10800000" flipH="1">
                <a:off x="2267" y="3174"/>
                <a:ext cx="2778" cy="0"/>
              </a:xfrm>
              <a:prstGeom prst="line">
                <a:avLst/>
              </a:prstGeom>
              <a:ln w="19050">
                <a:solidFill>
                  <a:srgbClr val="FCC301"/>
                </a:solidFill>
                <a:prstDash val="sysDash"/>
              </a:ln>
            </p:spPr>
            <p:style>
              <a:lnRef idx="1">
                <a:schemeClr val="accent1"/>
              </a:lnRef>
              <a:fillRef idx="0">
                <a:schemeClr val="accent1"/>
              </a:fillRef>
              <a:effectRef idx="0">
                <a:schemeClr val="accent1"/>
              </a:effectRef>
              <a:fontRef idx="minor">
                <a:schemeClr val="tx1"/>
              </a:fontRef>
            </p:style>
          </p:cxnSp>
        </p:grpSp>
        <p:pic>
          <p:nvPicPr>
            <p:cNvPr id="47" name="图片 46" descr="摄图网_400275437"/>
            <p:cNvPicPr>
              <a:picLocks noChangeAspect="1"/>
            </p:cNvPicPr>
            <p:nvPr userDrawn="1">
              <p:custDataLst>
                <p:tags r:id="rId3"/>
              </p:custDataLst>
            </p:nvPr>
          </p:nvPicPr>
          <p:blipFill>
            <a:blip r:embed="rId4"/>
            <a:stretch>
              <a:fillRect/>
            </a:stretch>
          </p:blipFill>
          <p:spPr>
            <a:xfrm>
              <a:off x="1607" y="2322"/>
              <a:ext cx="1290" cy="732"/>
            </a:xfrm>
            <a:prstGeom prst="rect">
              <a:avLst/>
            </a:prstGeom>
          </p:spPr>
        </p:pic>
      </p:grpSp>
      <p:sp>
        <p:nvSpPr>
          <p:cNvPr id="49" name="文本框 48"/>
          <p:cNvSpPr txBox="1"/>
          <p:nvPr>
            <p:custDataLst>
              <p:tags r:id="rId5"/>
            </p:custDataLst>
          </p:nvPr>
        </p:nvSpPr>
        <p:spPr>
          <a:xfrm>
            <a:off x="1236345" y="2032635"/>
            <a:ext cx="9720000" cy="4058285"/>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indent="0" algn="ctr" fontAlgn="ctr">
              <a:lnSpc>
                <a:spcPct val="150000"/>
              </a:lnSpc>
              <a:spcBef>
                <a:spcPts val="1000"/>
              </a:spcBef>
              <a:spcAft>
                <a:spcPts val="0"/>
              </a:spcAft>
              <a:buSzPct val="100000"/>
              <a:buFont typeface="Wingdings" panose="05000000000000000000" charset="0"/>
              <a:buNone/>
            </a:pPr>
            <a:r>
              <a:rPr sz="1800" b="1" dirty="0">
                <a:solidFill>
                  <a:srgbClr val="FCC301"/>
                </a:solidFill>
                <a:uFillTx/>
                <a:latin typeface="微软雅黑" panose="020B0503020204020204" charset="-122"/>
                <a:ea typeface="微软雅黑" panose="020B0503020204020204" charset="-122"/>
                <a:sym typeface="+mn-ea"/>
              </a:rPr>
              <a:t>去心理咨询室的顾虑</a:t>
            </a:r>
            <a:endParaRPr sz="1800" b="1" dirty="0">
              <a:solidFill>
                <a:srgbClr val="FCC301"/>
              </a:solidFill>
              <a:uFillTx/>
              <a:latin typeface="微软雅黑" panose="020B0503020204020204" charset="-122"/>
              <a:ea typeface="微软雅黑" panose="020B0503020204020204" charset="-122"/>
              <a:sym typeface="+mn-ea"/>
            </a:endParaRPr>
          </a:p>
          <a:p>
            <a:pPr lvl="0" indent="444500" algn="just" fontAlgn="ctr">
              <a:lnSpc>
                <a:spcPct val="15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909944644"/>
                </a:ext>
              </a:extLst>
            </a:pPr>
            <a:r>
              <a:rPr dirty="0">
                <a:solidFill>
                  <a:schemeClr val="tx1">
                    <a:lumMod val="95000"/>
                    <a:lumOff val="5000"/>
                  </a:schemeClr>
                </a:solidFill>
                <a:uFillTx/>
                <a:latin typeface="微软雅黑" panose="020B0503020204020204" charset="-122"/>
                <a:ea typeface="微软雅黑" panose="020B0503020204020204" charset="-122"/>
                <a:sym typeface="+mn-ea"/>
              </a:rPr>
              <a:t>我现在17 岁，男，有些心理问题想去解决，但对去心理咨询室有些顾虑。</a:t>
            </a:r>
            <a:endParaRPr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44500" algn="just" fontAlgn="ctr">
              <a:lnSpc>
                <a:spcPct val="15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909944644"/>
                </a:ext>
              </a:extLst>
            </a:pPr>
            <a:r>
              <a:rPr dirty="0">
                <a:solidFill>
                  <a:schemeClr val="tx1">
                    <a:lumMod val="95000"/>
                    <a:lumOff val="5000"/>
                  </a:schemeClr>
                </a:solidFill>
                <a:uFillTx/>
                <a:latin typeface="微软雅黑" panose="020B0503020204020204" charset="-122"/>
                <a:ea typeface="微软雅黑" panose="020B0503020204020204" charset="-122"/>
                <a:sym typeface="+mn-ea"/>
              </a:rPr>
              <a:t>1. 我怕被别人知道，因为我原来总觉得去那种地方的都是脑子有问题的，虽然现在不这么觉得，但我总觉得别人会这样想。</a:t>
            </a:r>
            <a:endParaRPr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44500" algn="just" fontAlgn="ctr">
              <a:lnSpc>
                <a:spcPct val="15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909944644"/>
                </a:ext>
              </a:extLst>
            </a:pPr>
            <a:r>
              <a:rPr dirty="0">
                <a:solidFill>
                  <a:schemeClr val="tx1">
                    <a:lumMod val="95000"/>
                    <a:lumOff val="5000"/>
                  </a:schemeClr>
                </a:solidFill>
                <a:uFillTx/>
                <a:latin typeface="微软雅黑" panose="020B0503020204020204" charset="-122"/>
                <a:ea typeface="微软雅黑" panose="020B0503020204020204" charset="-122"/>
                <a:sym typeface="+mn-ea"/>
              </a:rPr>
              <a:t>2. 虽然说保密是心理医生的最起码的道德，但还是怕被泄露（这些事情如果可以给家长说我也用不着去找心理医生了），因为这世界的确太小了，有很多你根本想象不到的事情会发生。</a:t>
            </a:r>
            <a:endParaRPr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44500" algn="just" fontAlgn="ctr">
              <a:lnSpc>
                <a:spcPct val="15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909944644"/>
                </a:ext>
              </a:extLst>
            </a:pPr>
            <a:r>
              <a:rPr dirty="0">
                <a:solidFill>
                  <a:schemeClr val="tx1">
                    <a:lumMod val="95000"/>
                    <a:lumOff val="5000"/>
                  </a:schemeClr>
                </a:solidFill>
                <a:uFillTx/>
                <a:latin typeface="微软雅黑" panose="020B0503020204020204" charset="-122"/>
                <a:ea typeface="微软雅黑" panose="020B0503020204020204" charset="-122"/>
                <a:sym typeface="+mn-ea"/>
              </a:rPr>
              <a:t>3. 还有一点，我怕医生会给我吃药，因为那些精神类药物有副作用，尽管我也不是什么精神病患者。（我的一个亲戚是班主任，她的班的一个学生吃了精神类药物后，感觉有点痴呆了。）</a:t>
            </a:r>
            <a:endParaRPr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44500" algn="just" fontAlgn="ctr">
              <a:lnSpc>
                <a:spcPct val="14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909944644"/>
                </a:ext>
              </a:extLst>
            </a:pPr>
            <a:endParaRPr dirty="0">
              <a:solidFill>
                <a:schemeClr val="tx1">
                  <a:lumMod val="95000"/>
                  <a:lumOff val="5000"/>
                </a:schemeClr>
              </a:solidFill>
              <a:uFillTx/>
              <a:latin typeface="微软雅黑" panose="020B0503020204020204" charset="-122"/>
              <a:ea typeface="微软雅黑" panose="020B0503020204020204" charset="-122"/>
              <a:sym typeface="+mn-ea"/>
            </a:endParaRPr>
          </a:p>
        </p:txBody>
      </p:sp>
      <p:grpSp>
        <p:nvGrpSpPr>
          <p:cNvPr id="2" name="组合 1"/>
          <p:cNvGrpSpPr/>
          <p:nvPr/>
        </p:nvGrpSpPr>
        <p:grpSpPr>
          <a:xfrm>
            <a:off x="9883140" y="1946275"/>
            <a:ext cx="1490980" cy="1311910"/>
            <a:chOff x="15669" y="2703"/>
            <a:chExt cx="2947" cy="2345"/>
          </a:xfrm>
        </p:grpSpPr>
        <p:sp>
          <p:nvSpPr>
            <p:cNvPr id="10" name="矩形 9"/>
            <p:cNvSpPr/>
            <p:nvPr>
              <p:custDataLst>
                <p:tags r:id="rId6"/>
              </p:custDataLst>
            </p:nvPr>
          </p:nvSpPr>
          <p:spPr>
            <a:xfrm>
              <a:off x="18310" y="2703"/>
              <a:ext cx="307" cy="307"/>
            </a:xfrm>
            <a:prstGeom prst="rect">
              <a:avLst/>
            </a:prstGeom>
            <a:solidFill>
              <a:srgbClr val="FEDC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cxnSp>
          <p:nvCxnSpPr>
            <p:cNvPr id="3" name="直接连接符 2"/>
            <p:cNvCxnSpPr>
              <a:stCxn id="10" idx="1"/>
            </p:cNvCxnSpPr>
            <p:nvPr>
              <p:custDataLst>
                <p:tags r:id="rId7"/>
              </p:custDataLst>
            </p:nvPr>
          </p:nvCxnSpPr>
          <p:spPr>
            <a:xfrm flipH="1">
              <a:off x="15669" y="2857"/>
              <a:ext cx="2641" cy="1"/>
            </a:xfrm>
            <a:prstGeom prst="line">
              <a:avLst/>
            </a:prstGeom>
            <a:ln>
              <a:solidFill>
                <a:srgbClr val="FEDC65"/>
              </a:solidFill>
              <a:prstDash val="dashDot"/>
            </a:ln>
          </p:spPr>
          <p:style>
            <a:lnRef idx="1">
              <a:schemeClr val="accent1"/>
            </a:lnRef>
            <a:fillRef idx="0">
              <a:schemeClr val="accent1"/>
            </a:fillRef>
            <a:effectRef idx="0">
              <a:schemeClr val="accent1"/>
            </a:effectRef>
            <a:fontRef idx="minor">
              <a:schemeClr val="tx1"/>
            </a:fontRef>
          </p:style>
        </p:cxnSp>
        <p:cxnSp>
          <p:nvCxnSpPr>
            <p:cNvPr id="5" name="直接连接符 4"/>
            <p:cNvCxnSpPr>
              <a:stCxn id="10" idx="2"/>
            </p:cNvCxnSpPr>
            <p:nvPr>
              <p:custDataLst>
                <p:tags r:id="rId8"/>
              </p:custDataLst>
            </p:nvPr>
          </p:nvCxnSpPr>
          <p:spPr>
            <a:xfrm>
              <a:off x="18464" y="3010"/>
              <a:ext cx="14" cy="2038"/>
            </a:xfrm>
            <a:prstGeom prst="line">
              <a:avLst/>
            </a:prstGeom>
            <a:ln>
              <a:solidFill>
                <a:srgbClr val="FEDC65"/>
              </a:solidFill>
              <a:prstDash val="dashDot"/>
            </a:ln>
          </p:spPr>
          <p:style>
            <a:lnRef idx="1">
              <a:schemeClr val="accent1"/>
            </a:lnRef>
            <a:fillRef idx="0">
              <a:schemeClr val="accent1"/>
            </a:fillRef>
            <a:effectRef idx="0">
              <a:schemeClr val="accent1"/>
            </a:effectRef>
            <a:fontRef idx="minor">
              <a:schemeClr val="tx1"/>
            </a:fontRef>
          </p:style>
        </p:cxnSp>
      </p:grpSp>
      <p:pic>
        <p:nvPicPr>
          <p:cNvPr id="7" name="图片 6" descr="摄图网_400275437"/>
          <p:cNvPicPr>
            <a:picLocks noChangeAspect="1"/>
          </p:cNvPicPr>
          <p:nvPr userDrawn="1">
            <p:custDataLst>
              <p:tags r:id="rId9"/>
            </p:custDataLst>
          </p:nvPr>
        </p:nvPicPr>
        <p:blipFill>
          <a:blip r:embed="rId10"/>
          <a:stretch>
            <a:fillRect/>
          </a:stretch>
        </p:blipFill>
        <p:spPr>
          <a:xfrm>
            <a:off x="9883140" y="5552440"/>
            <a:ext cx="2207895" cy="1282065"/>
          </a:xfrm>
          <a:prstGeom prst="rect">
            <a:avLst/>
          </a:prstGeom>
        </p:spPr>
      </p:pic>
      <p:grpSp>
        <p:nvGrpSpPr>
          <p:cNvPr id="8" name="组合 7"/>
          <p:cNvGrpSpPr/>
          <p:nvPr/>
        </p:nvGrpSpPr>
        <p:grpSpPr>
          <a:xfrm>
            <a:off x="940435" y="4729480"/>
            <a:ext cx="1477645" cy="1271270"/>
            <a:chOff x="276" y="8021"/>
            <a:chExt cx="2947" cy="2344"/>
          </a:xfrm>
        </p:grpSpPr>
        <p:sp>
          <p:nvSpPr>
            <p:cNvPr id="9" name="矩形 8"/>
            <p:cNvSpPr/>
            <p:nvPr>
              <p:custDataLst>
                <p:tags r:id="rId11"/>
              </p:custDataLst>
            </p:nvPr>
          </p:nvSpPr>
          <p:spPr>
            <a:xfrm rot="10800000">
              <a:off x="276" y="10059"/>
              <a:ext cx="307" cy="307"/>
            </a:xfrm>
            <a:prstGeom prst="rect">
              <a:avLst/>
            </a:prstGeom>
            <a:solidFill>
              <a:srgbClr val="7EA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cxnSp>
          <p:nvCxnSpPr>
            <p:cNvPr id="18" name="直接连接符 17"/>
            <p:cNvCxnSpPr>
              <a:stCxn id="9" idx="1"/>
            </p:cNvCxnSpPr>
            <p:nvPr>
              <p:custDataLst>
                <p:tags r:id="rId12"/>
              </p:custDataLst>
            </p:nvPr>
          </p:nvCxnSpPr>
          <p:spPr>
            <a:xfrm rot="10800000" flipH="1">
              <a:off x="583" y="10211"/>
              <a:ext cx="2641" cy="1"/>
            </a:xfrm>
            <a:prstGeom prst="line">
              <a:avLst/>
            </a:prstGeom>
            <a:ln>
              <a:solidFill>
                <a:srgbClr val="7EA96D"/>
              </a:solidFill>
              <a:prstDash val="dashDot"/>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9" idx="2"/>
            </p:cNvCxnSpPr>
            <p:nvPr>
              <p:custDataLst>
                <p:tags r:id="rId13"/>
              </p:custDataLst>
            </p:nvPr>
          </p:nvCxnSpPr>
          <p:spPr>
            <a:xfrm rot="10800000">
              <a:off x="416" y="8021"/>
              <a:ext cx="14" cy="2038"/>
            </a:xfrm>
            <a:prstGeom prst="line">
              <a:avLst/>
            </a:prstGeom>
            <a:ln>
              <a:solidFill>
                <a:srgbClr val="7EA96D"/>
              </a:solidFill>
              <a:prstDash val="dashDot"/>
            </a:ln>
          </p:spPr>
          <p:style>
            <a:lnRef idx="1">
              <a:schemeClr val="accent1"/>
            </a:lnRef>
            <a:fillRef idx="0">
              <a:schemeClr val="accent1"/>
            </a:fillRef>
            <a:effectRef idx="0">
              <a:schemeClr val="accent1"/>
            </a:effectRef>
            <a:fontRef idx="minor">
              <a:schemeClr val="tx1"/>
            </a:fontRef>
          </p:style>
        </p:cxnSp>
      </p:grpSp>
    </p:spTree>
    <p:custDataLst>
      <p:tags r:id="rId14"/>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拓展知识</a:t>
            </a:r>
            <a:endParaRPr lang="zh-CN" altLang="en-US" sz="2400" b="1" spc="300" noProof="0" dirty="0">
              <a:ln>
                <a:noFill/>
              </a:ln>
              <a:solidFill>
                <a:srgbClr val="FCC301"/>
              </a:solidFill>
              <a:effectLst/>
              <a:uLnTx/>
              <a:sym typeface="+mn-ea"/>
            </a:endParaRPr>
          </a:p>
        </p:txBody>
      </p:sp>
      <p:pic>
        <p:nvPicPr>
          <p:cNvPr id="7" name="图片 6" descr="摄图网_400275437"/>
          <p:cNvPicPr>
            <a:picLocks noChangeAspect="1"/>
          </p:cNvPicPr>
          <p:nvPr userDrawn="1">
            <p:custDataLst>
              <p:tags r:id="rId2"/>
            </p:custDataLst>
          </p:nvPr>
        </p:nvPicPr>
        <p:blipFill>
          <a:blip r:embed="rId3"/>
          <a:stretch>
            <a:fillRect/>
          </a:stretch>
        </p:blipFill>
        <p:spPr>
          <a:xfrm>
            <a:off x="9883140" y="5552440"/>
            <a:ext cx="2207895" cy="1282065"/>
          </a:xfrm>
          <a:prstGeom prst="rect">
            <a:avLst/>
          </a:prstGeom>
        </p:spPr>
      </p:pic>
      <p:sp>
        <p:nvSpPr>
          <p:cNvPr id="6" name="文本框 5"/>
          <p:cNvSpPr txBox="1"/>
          <p:nvPr>
            <p:custDataLst>
              <p:tags r:id="rId4"/>
            </p:custDataLst>
          </p:nvPr>
        </p:nvSpPr>
        <p:spPr>
          <a:xfrm>
            <a:off x="1293495" y="2207895"/>
            <a:ext cx="9720000" cy="2914015"/>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indent="444500" algn="just" fontAlgn="ctr">
              <a:lnSpc>
                <a:spcPct val="15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909944644"/>
                </a:ext>
              </a:extLst>
            </a:pPr>
            <a:r>
              <a:rPr b="1" dirty="0">
                <a:solidFill>
                  <a:schemeClr val="tx1">
                    <a:lumMod val="95000"/>
                    <a:lumOff val="5000"/>
                  </a:schemeClr>
                </a:solidFill>
                <a:uFillTx/>
                <a:latin typeface="微软雅黑" panose="020B0503020204020204" charset="-122"/>
                <a:ea typeface="微软雅黑" panose="020B0503020204020204" charset="-122"/>
                <a:sym typeface="+mn-ea"/>
              </a:rPr>
              <a:t>咨询师的回答：</a:t>
            </a:r>
            <a:r>
              <a:rPr dirty="0">
                <a:solidFill>
                  <a:schemeClr val="tx1">
                    <a:lumMod val="95000"/>
                    <a:lumOff val="5000"/>
                  </a:schemeClr>
                </a:solidFill>
                <a:uFillTx/>
                <a:latin typeface="微软雅黑" panose="020B0503020204020204" charset="-122"/>
                <a:ea typeface="微软雅黑" panose="020B0503020204020204" charset="-122"/>
                <a:sym typeface="+mn-ea"/>
              </a:rPr>
              <a:t>你完全可以打消自己的顾虑。在社会压力大的今天，存在着一些心理困惑就像我们身体出现的小感冒一样，是非常正常的事情。另外，心理咨询师都是经过专业学习和培训的，保护来访者个人隐私是他们最基本的职业操守，</a:t>
            </a:r>
            <a:endParaRPr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44500" algn="just" fontAlgn="ctr">
              <a:lnSpc>
                <a:spcPct val="15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909944644"/>
                </a:ext>
              </a:extLst>
            </a:pPr>
            <a:r>
              <a:rPr dirty="0">
                <a:solidFill>
                  <a:schemeClr val="tx1">
                    <a:lumMod val="95000"/>
                    <a:lumOff val="5000"/>
                  </a:schemeClr>
                </a:solidFill>
                <a:uFillTx/>
                <a:latin typeface="微软雅黑" panose="020B0503020204020204" charset="-122"/>
                <a:ea typeface="微软雅黑" panose="020B0503020204020204" charset="-122"/>
                <a:sym typeface="+mn-ea"/>
              </a:rPr>
              <a:t>所以，他们是不会泄露你的个人情况的。其次，你具有求助意识，说明你虽然存在一定的心理困惑，但还达不到心理疾病的严重程度，所以一般不用吃药。而且，心理咨询室的咨询师虽然有心理咨询资质但没有处方权，处方权只有临床医生才有，所以他们也不可能给你开药。</a:t>
            </a:r>
            <a:endParaRPr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44500" algn="just" fontAlgn="ctr">
              <a:lnSpc>
                <a:spcPct val="15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909944644"/>
                </a:ext>
              </a:extLst>
            </a:pPr>
            <a:endParaRPr dirty="0">
              <a:solidFill>
                <a:schemeClr val="tx1">
                  <a:lumMod val="95000"/>
                  <a:lumOff val="5000"/>
                </a:schemeClr>
              </a:solidFill>
              <a:uFillTx/>
              <a:latin typeface="微软雅黑" panose="020B0503020204020204" charset="-122"/>
              <a:ea typeface="微软雅黑" panose="020B0503020204020204" charset="-122"/>
              <a:sym typeface="+mn-ea"/>
            </a:endParaRPr>
          </a:p>
        </p:txBody>
      </p:sp>
      <p:grpSp>
        <p:nvGrpSpPr>
          <p:cNvPr id="11" name="组合 10"/>
          <p:cNvGrpSpPr/>
          <p:nvPr/>
        </p:nvGrpSpPr>
        <p:grpSpPr>
          <a:xfrm>
            <a:off x="9828530" y="1735455"/>
            <a:ext cx="1490980" cy="1311910"/>
            <a:chOff x="15669" y="2703"/>
            <a:chExt cx="2947" cy="2345"/>
          </a:xfrm>
        </p:grpSpPr>
        <p:sp>
          <p:nvSpPr>
            <p:cNvPr id="12" name="矩形 11"/>
            <p:cNvSpPr/>
            <p:nvPr>
              <p:custDataLst>
                <p:tags r:id="rId5"/>
              </p:custDataLst>
            </p:nvPr>
          </p:nvSpPr>
          <p:spPr>
            <a:xfrm>
              <a:off x="18310" y="2703"/>
              <a:ext cx="307" cy="307"/>
            </a:xfrm>
            <a:prstGeom prst="rect">
              <a:avLst/>
            </a:prstGeom>
            <a:solidFill>
              <a:srgbClr val="FEDC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cxnSp>
          <p:nvCxnSpPr>
            <p:cNvPr id="13" name="直接连接符 12"/>
            <p:cNvCxnSpPr>
              <a:stCxn id="12" idx="1"/>
            </p:cNvCxnSpPr>
            <p:nvPr>
              <p:custDataLst>
                <p:tags r:id="rId6"/>
              </p:custDataLst>
            </p:nvPr>
          </p:nvCxnSpPr>
          <p:spPr>
            <a:xfrm flipH="1">
              <a:off x="15669" y="2857"/>
              <a:ext cx="2641" cy="1"/>
            </a:xfrm>
            <a:prstGeom prst="line">
              <a:avLst/>
            </a:prstGeom>
            <a:ln>
              <a:solidFill>
                <a:srgbClr val="FEDC65"/>
              </a:solidFill>
              <a:prstDash val="dashDot"/>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12" idx="2"/>
            </p:cNvCxnSpPr>
            <p:nvPr>
              <p:custDataLst>
                <p:tags r:id="rId7"/>
              </p:custDataLst>
            </p:nvPr>
          </p:nvCxnSpPr>
          <p:spPr>
            <a:xfrm>
              <a:off x="18464" y="3010"/>
              <a:ext cx="14" cy="2038"/>
            </a:xfrm>
            <a:prstGeom prst="line">
              <a:avLst/>
            </a:prstGeom>
            <a:ln>
              <a:solidFill>
                <a:srgbClr val="FEDC65"/>
              </a:solidFill>
              <a:prstDash val="dashDot"/>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953770" y="4248150"/>
            <a:ext cx="1477645" cy="1271270"/>
            <a:chOff x="276" y="8021"/>
            <a:chExt cx="2947" cy="2344"/>
          </a:xfrm>
        </p:grpSpPr>
        <p:sp>
          <p:nvSpPr>
            <p:cNvPr id="16" name="矩形 15"/>
            <p:cNvSpPr/>
            <p:nvPr>
              <p:custDataLst>
                <p:tags r:id="rId8"/>
              </p:custDataLst>
            </p:nvPr>
          </p:nvSpPr>
          <p:spPr>
            <a:xfrm rot="10800000">
              <a:off x="276" y="10059"/>
              <a:ext cx="307" cy="307"/>
            </a:xfrm>
            <a:prstGeom prst="rect">
              <a:avLst/>
            </a:prstGeom>
            <a:solidFill>
              <a:srgbClr val="7EA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cxnSp>
          <p:nvCxnSpPr>
            <p:cNvPr id="20" name="直接连接符 19"/>
            <p:cNvCxnSpPr>
              <a:stCxn id="16" idx="1"/>
            </p:cNvCxnSpPr>
            <p:nvPr>
              <p:custDataLst>
                <p:tags r:id="rId9"/>
              </p:custDataLst>
            </p:nvPr>
          </p:nvCxnSpPr>
          <p:spPr>
            <a:xfrm rot="10800000" flipH="1">
              <a:off x="583" y="10211"/>
              <a:ext cx="2641" cy="1"/>
            </a:xfrm>
            <a:prstGeom prst="line">
              <a:avLst/>
            </a:prstGeom>
            <a:ln>
              <a:solidFill>
                <a:srgbClr val="7EA96D"/>
              </a:solidFill>
              <a:prstDash val="dashDot"/>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6" idx="2"/>
            </p:cNvCxnSpPr>
            <p:nvPr>
              <p:custDataLst>
                <p:tags r:id="rId10"/>
              </p:custDataLst>
            </p:nvPr>
          </p:nvCxnSpPr>
          <p:spPr>
            <a:xfrm rot="10800000">
              <a:off x="416" y="8021"/>
              <a:ext cx="14" cy="2038"/>
            </a:xfrm>
            <a:prstGeom prst="line">
              <a:avLst/>
            </a:prstGeom>
            <a:ln>
              <a:solidFill>
                <a:srgbClr val="7EA96D"/>
              </a:solidFill>
              <a:prstDash val="dashDot"/>
            </a:ln>
          </p:spPr>
          <p:style>
            <a:lnRef idx="1">
              <a:schemeClr val="accent1"/>
            </a:lnRef>
            <a:fillRef idx="0">
              <a:schemeClr val="accent1"/>
            </a:fillRef>
            <a:effectRef idx="0">
              <a:schemeClr val="accent1"/>
            </a:effectRef>
            <a:fontRef idx="minor">
              <a:schemeClr val="tx1"/>
            </a:fontRef>
          </p:style>
        </p:cxnSp>
      </p:gr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五、高校心理咨询的技巧</a:t>
            </a:r>
            <a:endParaRPr lang="zh-CN" altLang="en-US" sz="2400" b="1" spc="300" noProof="0" dirty="0">
              <a:ln>
                <a:noFill/>
              </a:ln>
              <a:solidFill>
                <a:srgbClr val="FCC301"/>
              </a:solidFill>
              <a:effectLst/>
              <a:uLnTx/>
              <a:sym typeface="+mn-ea"/>
            </a:endParaRPr>
          </a:p>
        </p:txBody>
      </p:sp>
      <p:sp>
        <p:nvSpPr>
          <p:cNvPr id="32" name="文本框 31"/>
          <p:cNvSpPr txBox="1"/>
          <p:nvPr>
            <p:custDataLst>
              <p:tags r:id="rId2"/>
            </p:custDataLst>
          </p:nvPr>
        </p:nvSpPr>
        <p:spPr>
          <a:xfrm>
            <a:off x="2183765" y="2647315"/>
            <a:ext cx="2644775" cy="392430"/>
          </a:xfrm>
          <a:prstGeom prst="rect">
            <a:avLst/>
          </a:prstGeom>
          <a:noFill/>
        </p:spPr>
        <p:txBody>
          <a:bodyPr wrap="square" lIns="90000" tIns="46800" rIns="90000" bIns="46800" rtlCol="0" anchor="b" anchorCtr="0"/>
          <a:p>
            <a:pPr algn="just">
              <a:lnSpc>
                <a:spcPct val="120000"/>
              </a:lnSpc>
            </a:pPr>
            <a:r>
              <a:rPr sz="1500" b="1" spc="200" dirty="0">
                <a:solidFill>
                  <a:srgbClr val="1F74AD"/>
                </a:solidFill>
                <a:uFillTx/>
                <a:latin typeface="微软雅黑" panose="020B0503020204020204" charset="-122"/>
                <a:ea typeface="微软雅黑" panose="020B0503020204020204" charset="-122"/>
                <a:cs typeface="+mn-ea"/>
              </a:rPr>
              <a:t>（1）同感（共情、共感）</a:t>
            </a:r>
            <a:endParaRPr sz="1500" b="1" spc="200" dirty="0">
              <a:solidFill>
                <a:srgbClr val="1F74AD"/>
              </a:solidFill>
              <a:uFillTx/>
              <a:latin typeface="微软雅黑" panose="020B0503020204020204" charset="-122"/>
              <a:ea typeface="微软雅黑" panose="020B0503020204020204" charset="-122"/>
              <a:cs typeface="+mn-ea"/>
            </a:endParaRPr>
          </a:p>
        </p:txBody>
      </p:sp>
      <p:sp>
        <p:nvSpPr>
          <p:cNvPr id="34" name="文本框 33"/>
          <p:cNvSpPr txBox="1"/>
          <p:nvPr>
            <p:custDataLst>
              <p:tags r:id="rId3"/>
            </p:custDataLst>
          </p:nvPr>
        </p:nvSpPr>
        <p:spPr>
          <a:xfrm>
            <a:off x="7173595" y="3301365"/>
            <a:ext cx="2663825" cy="402590"/>
          </a:xfrm>
          <a:prstGeom prst="rect">
            <a:avLst/>
          </a:prstGeom>
          <a:noFill/>
        </p:spPr>
        <p:txBody>
          <a:bodyPr wrap="square" lIns="90000" tIns="46800" rIns="90000" bIns="46800" rtlCol="0" anchor="b" anchorCtr="0"/>
          <a:p>
            <a:pPr algn="just">
              <a:lnSpc>
                <a:spcPct val="120000"/>
              </a:lnSpc>
            </a:pPr>
            <a:r>
              <a:rPr sz="1500" b="1" spc="200" dirty="0">
                <a:solidFill>
                  <a:srgbClr val="1F74AD"/>
                </a:solidFill>
                <a:uFillTx/>
                <a:latin typeface="微软雅黑" panose="020B0503020204020204" charset="-122"/>
                <a:ea typeface="微软雅黑" panose="020B0503020204020204" charset="-122"/>
                <a:cs typeface="+mn-ea"/>
              </a:rPr>
              <a:t>（3）尊重和温暖</a:t>
            </a:r>
            <a:endParaRPr sz="1500" b="1" spc="200" dirty="0">
              <a:solidFill>
                <a:srgbClr val="1F74AD"/>
              </a:solidFill>
              <a:uFillTx/>
              <a:latin typeface="微软雅黑" panose="020B0503020204020204" charset="-122"/>
              <a:ea typeface="微软雅黑" panose="020B0503020204020204" charset="-122"/>
              <a:cs typeface="+mn-ea"/>
            </a:endParaRPr>
          </a:p>
        </p:txBody>
      </p:sp>
      <p:sp>
        <p:nvSpPr>
          <p:cNvPr id="35" name="文本框 34"/>
          <p:cNvSpPr txBox="1"/>
          <p:nvPr>
            <p:custDataLst>
              <p:tags r:id="rId4"/>
            </p:custDataLst>
          </p:nvPr>
        </p:nvSpPr>
        <p:spPr>
          <a:xfrm>
            <a:off x="2414270" y="4290060"/>
            <a:ext cx="1715135" cy="530225"/>
          </a:xfrm>
          <a:prstGeom prst="rect">
            <a:avLst/>
          </a:prstGeom>
          <a:noFill/>
        </p:spPr>
        <p:txBody>
          <a:bodyPr wrap="square" lIns="90000" tIns="46800" rIns="90000" bIns="46800" rtlCol="0" anchor="b" anchorCtr="0"/>
          <a:p>
            <a:pPr algn="just">
              <a:lnSpc>
                <a:spcPct val="120000"/>
              </a:lnSpc>
            </a:pPr>
            <a:r>
              <a:rPr sz="1500" b="1" spc="200" dirty="0">
                <a:solidFill>
                  <a:srgbClr val="1F74AD"/>
                </a:solidFill>
                <a:uFillTx/>
                <a:latin typeface="微软雅黑" panose="020B0503020204020204" charset="-122"/>
                <a:ea typeface="微软雅黑" panose="020B0503020204020204" charset="-122"/>
                <a:cs typeface="+mn-ea"/>
              </a:rPr>
              <a:t>（2）积极关注</a:t>
            </a:r>
            <a:endParaRPr sz="1500" b="1" spc="200" dirty="0">
              <a:solidFill>
                <a:srgbClr val="1F74AD"/>
              </a:solidFill>
              <a:uFillTx/>
              <a:latin typeface="微软雅黑" panose="020B0503020204020204" charset="-122"/>
              <a:ea typeface="微软雅黑" panose="020B0503020204020204" charset="-122"/>
              <a:cs typeface="+mn-ea"/>
            </a:endParaRPr>
          </a:p>
        </p:txBody>
      </p:sp>
      <p:grpSp>
        <p:nvGrpSpPr>
          <p:cNvPr id="42" name="组合 41"/>
          <p:cNvGrpSpPr/>
          <p:nvPr/>
        </p:nvGrpSpPr>
        <p:grpSpPr>
          <a:xfrm>
            <a:off x="4397690" y="2165346"/>
            <a:ext cx="2852664" cy="4692654"/>
            <a:chOff x="6808" y="3709"/>
            <a:chExt cx="3928" cy="6351"/>
          </a:xfrm>
        </p:grpSpPr>
        <p:sp>
          <p:nvSpPr>
            <p:cNvPr id="27" name="任意多边形 26"/>
            <p:cNvSpPr/>
            <p:nvPr>
              <p:custDataLst>
                <p:tags r:id="rId5"/>
              </p:custDataLst>
            </p:nvPr>
          </p:nvSpPr>
          <p:spPr>
            <a:xfrm>
              <a:off x="7395" y="3709"/>
              <a:ext cx="2590" cy="6351"/>
            </a:xfrm>
            <a:custGeom>
              <a:avLst/>
              <a:gdLst>
                <a:gd name="connsiteX0" fmla="*/ 982449 w 1382890"/>
                <a:gd name="connsiteY0" fmla="*/ 3543487 h 3594532"/>
                <a:gd name="connsiteX1" fmla="*/ 572874 w 1382890"/>
                <a:gd name="connsiteY1" fmla="*/ 3553012 h 3594532"/>
                <a:gd name="connsiteX2" fmla="*/ 372849 w 1382890"/>
                <a:gd name="connsiteY2" fmla="*/ 3038662 h 3594532"/>
                <a:gd name="connsiteX3" fmla="*/ 725274 w 1382890"/>
                <a:gd name="connsiteY3" fmla="*/ 2343337 h 3594532"/>
                <a:gd name="connsiteX4" fmla="*/ 515724 w 1382890"/>
                <a:gd name="connsiteY4" fmla="*/ 1838512 h 3594532"/>
                <a:gd name="connsiteX5" fmla="*/ 1374 w 1382890"/>
                <a:gd name="connsiteY5" fmla="*/ 1809937 h 3594532"/>
                <a:gd name="connsiteX6" fmla="*/ 372849 w 1382890"/>
                <a:gd name="connsiteY6" fmla="*/ 1705162 h 3594532"/>
                <a:gd name="connsiteX7" fmla="*/ 620499 w 1382890"/>
                <a:gd name="connsiteY7" fmla="*/ 1838512 h 3594532"/>
                <a:gd name="connsiteX8" fmla="*/ 668124 w 1382890"/>
                <a:gd name="connsiteY8" fmla="*/ 1609912 h 3594532"/>
                <a:gd name="connsiteX9" fmla="*/ 801474 w 1382890"/>
                <a:gd name="connsiteY9" fmla="*/ 1295587 h 3594532"/>
                <a:gd name="connsiteX10" fmla="*/ 744324 w 1382890"/>
                <a:gd name="connsiteY10" fmla="*/ 771712 h 3594532"/>
                <a:gd name="connsiteX11" fmla="*/ 515724 w 1382890"/>
                <a:gd name="connsiteY11" fmla="*/ 628837 h 3594532"/>
                <a:gd name="connsiteX12" fmla="*/ 668124 w 1382890"/>
                <a:gd name="connsiteY12" fmla="*/ 628837 h 3594532"/>
                <a:gd name="connsiteX13" fmla="*/ 744324 w 1382890"/>
                <a:gd name="connsiteY13" fmla="*/ 714562 h 3594532"/>
                <a:gd name="connsiteX14" fmla="*/ 849099 w 1382890"/>
                <a:gd name="connsiteY14" fmla="*/ 187 h 3594532"/>
                <a:gd name="connsiteX15" fmla="*/ 810999 w 1382890"/>
                <a:gd name="connsiteY15" fmla="*/ 647887 h 3594532"/>
                <a:gd name="connsiteX16" fmla="*/ 887199 w 1382890"/>
                <a:gd name="connsiteY16" fmla="*/ 1038412 h 3594532"/>
                <a:gd name="connsiteX17" fmla="*/ 915774 w 1382890"/>
                <a:gd name="connsiteY17" fmla="*/ 1286062 h 3594532"/>
                <a:gd name="connsiteX18" fmla="*/ 1087224 w 1382890"/>
                <a:gd name="connsiteY18" fmla="*/ 1152712 h 3594532"/>
                <a:gd name="connsiteX19" fmla="*/ 1315824 w 1382890"/>
                <a:gd name="connsiteY19" fmla="*/ 1133662 h 3594532"/>
                <a:gd name="connsiteX20" fmla="*/ 1068174 w 1382890"/>
                <a:gd name="connsiteY20" fmla="*/ 1190812 h 3594532"/>
                <a:gd name="connsiteX21" fmla="*/ 858624 w 1382890"/>
                <a:gd name="connsiteY21" fmla="*/ 1495612 h 3594532"/>
                <a:gd name="connsiteX22" fmla="*/ 801474 w 1382890"/>
                <a:gd name="connsiteY22" fmla="*/ 1857562 h 3594532"/>
                <a:gd name="connsiteX23" fmla="*/ 953874 w 1382890"/>
                <a:gd name="connsiteY23" fmla="*/ 2314762 h 3594532"/>
                <a:gd name="connsiteX24" fmla="*/ 877674 w 1382890"/>
                <a:gd name="connsiteY24" fmla="*/ 2552887 h 3594532"/>
                <a:gd name="connsiteX25" fmla="*/ 1191999 w 1382890"/>
                <a:gd name="connsiteY25" fmla="*/ 2495737 h 3594532"/>
                <a:gd name="connsiteX26" fmla="*/ 1382499 w 1382890"/>
                <a:gd name="connsiteY26" fmla="*/ 2590987 h 3594532"/>
                <a:gd name="connsiteX27" fmla="*/ 1144374 w 1382890"/>
                <a:gd name="connsiteY27" fmla="*/ 2533837 h 3594532"/>
                <a:gd name="connsiteX28" fmla="*/ 810999 w 1382890"/>
                <a:gd name="connsiteY28" fmla="*/ 2695762 h 3594532"/>
                <a:gd name="connsiteX29" fmla="*/ 668124 w 1382890"/>
                <a:gd name="connsiteY29" fmla="*/ 3048187 h 3594532"/>
                <a:gd name="connsiteX30" fmla="*/ 896724 w 1382890"/>
                <a:gd name="connsiteY30" fmla="*/ 3381562 h 3594532"/>
                <a:gd name="connsiteX31" fmla="*/ 982449 w 1382890"/>
                <a:gd name="connsiteY31" fmla="*/ 3543487 h 3594532"/>
                <a:gd name="connsiteX0-1" fmla="*/ 982886 w 1383327"/>
                <a:gd name="connsiteY0-2" fmla="*/ 3543487 h 3594532"/>
                <a:gd name="connsiteX1-3" fmla="*/ 573311 w 1383327"/>
                <a:gd name="connsiteY1-4" fmla="*/ 3553012 h 3594532"/>
                <a:gd name="connsiteX2-5" fmla="*/ 373286 w 1383327"/>
                <a:gd name="connsiteY2-6" fmla="*/ 3038662 h 3594532"/>
                <a:gd name="connsiteX3-7" fmla="*/ 725711 w 1383327"/>
                <a:gd name="connsiteY3-8" fmla="*/ 2343337 h 3594532"/>
                <a:gd name="connsiteX4-9" fmla="*/ 539021 w 1383327"/>
                <a:gd name="connsiteY4-10" fmla="*/ 1884232 h 3594532"/>
                <a:gd name="connsiteX5-11" fmla="*/ 1811 w 1383327"/>
                <a:gd name="connsiteY5-12" fmla="*/ 1809937 h 3594532"/>
                <a:gd name="connsiteX6-13" fmla="*/ 373286 w 1383327"/>
                <a:gd name="connsiteY6-14" fmla="*/ 1705162 h 3594532"/>
                <a:gd name="connsiteX7-15" fmla="*/ 620936 w 1383327"/>
                <a:gd name="connsiteY7-16" fmla="*/ 1838512 h 3594532"/>
                <a:gd name="connsiteX8-17" fmla="*/ 668561 w 1383327"/>
                <a:gd name="connsiteY8-18" fmla="*/ 1609912 h 3594532"/>
                <a:gd name="connsiteX9-19" fmla="*/ 801911 w 1383327"/>
                <a:gd name="connsiteY9-20" fmla="*/ 1295587 h 3594532"/>
                <a:gd name="connsiteX10-21" fmla="*/ 744761 w 1383327"/>
                <a:gd name="connsiteY10-22" fmla="*/ 771712 h 3594532"/>
                <a:gd name="connsiteX11-23" fmla="*/ 516161 w 1383327"/>
                <a:gd name="connsiteY11-24" fmla="*/ 628837 h 3594532"/>
                <a:gd name="connsiteX12-25" fmla="*/ 668561 w 1383327"/>
                <a:gd name="connsiteY12-26" fmla="*/ 628837 h 3594532"/>
                <a:gd name="connsiteX13-27" fmla="*/ 744761 w 1383327"/>
                <a:gd name="connsiteY13-28" fmla="*/ 714562 h 3594532"/>
                <a:gd name="connsiteX14-29" fmla="*/ 849536 w 1383327"/>
                <a:gd name="connsiteY14-30" fmla="*/ 187 h 3594532"/>
                <a:gd name="connsiteX15-31" fmla="*/ 811436 w 1383327"/>
                <a:gd name="connsiteY15-32" fmla="*/ 647887 h 3594532"/>
                <a:gd name="connsiteX16-33" fmla="*/ 887636 w 1383327"/>
                <a:gd name="connsiteY16-34" fmla="*/ 1038412 h 3594532"/>
                <a:gd name="connsiteX17-35" fmla="*/ 916211 w 1383327"/>
                <a:gd name="connsiteY17-36" fmla="*/ 1286062 h 3594532"/>
                <a:gd name="connsiteX18-37" fmla="*/ 1087661 w 1383327"/>
                <a:gd name="connsiteY18-38" fmla="*/ 1152712 h 3594532"/>
                <a:gd name="connsiteX19-39" fmla="*/ 1316261 w 1383327"/>
                <a:gd name="connsiteY19-40" fmla="*/ 1133662 h 3594532"/>
                <a:gd name="connsiteX20-41" fmla="*/ 1068611 w 1383327"/>
                <a:gd name="connsiteY20-42" fmla="*/ 1190812 h 3594532"/>
                <a:gd name="connsiteX21-43" fmla="*/ 859061 w 1383327"/>
                <a:gd name="connsiteY21-44" fmla="*/ 1495612 h 3594532"/>
                <a:gd name="connsiteX22-45" fmla="*/ 801911 w 1383327"/>
                <a:gd name="connsiteY22-46" fmla="*/ 1857562 h 3594532"/>
                <a:gd name="connsiteX23-47" fmla="*/ 954311 w 1383327"/>
                <a:gd name="connsiteY23-48" fmla="*/ 2314762 h 3594532"/>
                <a:gd name="connsiteX24-49" fmla="*/ 878111 w 1383327"/>
                <a:gd name="connsiteY24-50" fmla="*/ 2552887 h 3594532"/>
                <a:gd name="connsiteX25-51" fmla="*/ 1192436 w 1383327"/>
                <a:gd name="connsiteY25-52" fmla="*/ 2495737 h 3594532"/>
                <a:gd name="connsiteX26-53" fmla="*/ 1382936 w 1383327"/>
                <a:gd name="connsiteY26-54" fmla="*/ 2590987 h 3594532"/>
                <a:gd name="connsiteX27-55" fmla="*/ 1144811 w 1383327"/>
                <a:gd name="connsiteY27-56" fmla="*/ 2533837 h 3594532"/>
                <a:gd name="connsiteX28-57" fmla="*/ 811436 w 1383327"/>
                <a:gd name="connsiteY28-58" fmla="*/ 2695762 h 3594532"/>
                <a:gd name="connsiteX29-59" fmla="*/ 668561 w 1383327"/>
                <a:gd name="connsiteY29-60" fmla="*/ 3048187 h 3594532"/>
                <a:gd name="connsiteX30-61" fmla="*/ 897161 w 1383327"/>
                <a:gd name="connsiteY30-62" fmla="*/ 3381562 h 3594532"/>
                <a:gd name="connsiteX31-63" fmla="*/ 982886 w 1383327"/>
                <a:gd name="connsiteY31-64" fmla="*/ 3543487 h 3594532"/>
                <a:gd name="connsiteX0-65" fmla="*/ 982886 w 1383327"/>
                <a:gd name="connsiteY0-66" fmla="*/ 3543487 h 3594532"/>
                <a:gd name="connsiteX1-67" fmla="*/ 573311 w 1383327"/>
                <a:gd name="connsiteY1-68" fmla="*/ 3553012 h 3594532"/>
                <a:gd name="connsiteX2-69" fmla="*/ 373286 w 1383327"/>
                <a:gd name="connsiteY2-70" fmla="*/ 3038662 h 3594532"/>
                <a:gd name="connsiteX3-71" fmla="*/ 725711 w 1383327"/>
                <a:gd name="connsiteY3-72" fmla="*/ 2343337 h 3594532"/>
                <a:gd name="connsiteX4-73" fmla="*/ 539021 w 1383327"/>
                <a:gd name="connsiteY4-74" fmla="*/ 1884232 h 3594532"/>
                <a:gd name="connsiteX5-75" fmla="*/ 1811 w 1383327"/>
                <a:gd name="connsiteY5-76" fmla="*/ 1809937 h 3594532"/>
                <a:gd name="connsiteX6-77" fmla="*/ 373286 w 1383327"/>
                <a:gd name="connsiteY6-78" fmla="*/ 1705162 h 3594532"/>
                <a:gd name="connsiteX7-79" fmla="*/ 620936 w 1383327"/>
                <a:gd name="connsiteY7-80" fmla="*/ 1838512 h 3594532"/>
                <a:gd name="connsiteX8-81" fmla="*/ 668561 w 1383327"/>
                <a:gd name="connsiteY8-82" fmla="*/ 1609912 h 3594532"/>
                <a:gd name="connsiteX9-83" fmla="*/ 801911 w 1383327"/>
                <a:gd name="connsiteY9-84" fmla="*/ 1295587 h 3594532"/>
                <a:gd name="connsiteX10-85" fmla="*/ 744761 w 1383327"/>
                <a:gd name="connsiteY10-86" fmla="*/ 771712 h 3594532"/>
                <a:gd name="connsiteX11-87" fmla="*/ 516161 w 1383327"/>
                <a:gd name="connsiteY11-88" fmla="*/ 628837 h 3594532"/>
                <a:gd name="connsiteX12-89" fmla="*/ 668561 w 1383327"/>
                <a:gd name="connsiteY12-90" fmla="*/ 628837 h 3594532"/>
                <a:gd name="connsiteX13-91" fmla="*/ 744761 w 1383327"/>
                <a:gd name="connsiteY13-92" fmla="*/ 714562 h 3594532"/>
                <a:gd name="connsiteX14-93" fmla="*/ 849536 w 1383327"/>
                <a:gd name="connsiteY14-94" fmla="*/ 187 h 3594532"/>
                <a:gd name="connsiteX15-95" fmla="*/ 811436 w 1383327"/>
                <a:gd name="connsiteY15-96" fmla="*/ 647887 h 3594532"/>
                <a:gd name="connsiteX16-97" fmla="*/ 887636 w 1383327"/>
                <a:gd name="connsiteY16-98" fmla="*/ 1038412 h 3594532"/>
                <a:gd name="connsiteX17-99" fmla="*/ 916211 w 1383327"/>
                <a:gd name="connsiteY17-100" fmla="*/ 1286062 h 3594532"/>
                <a:gd name="connsiteX18-101" fmla="*/ 1087661 w 1383327"/>
                <a:gd name="connsiteY18-102" fmla="*/ 1152712 h 3594532"/>
                <a:gd name="connsiteX19-103" fmla="*/ 1316261 w 1383327"/>
                <a:gd name="connsiteY19-104" fmla="*/ 1133662 h 3594532"/>
                <a:gd name="connsiteX20-105" fmla="*/ 1068611 w 1383327"/>
                <a:gd name="connsiteY20-106" fmla="*/ 1190812 h 3594532"/>
                <a:gd name="connsiteX21-107" fmla="*/ 859061 w 1383327"/>
                <a:gd name="connsiteY21-108" fmla="*/ 1495612 h 3594532"/>
                <a:gd name="connsiteX22-109" fmla="*/ 801911 w 1383327"/>
                <a:gd name="connsiteY22-110" fmla="*/ 1857562 h 3594532"/>
                <a:gd name="connsiteX23-111" fmla="*/ 954311 w 1383327"/>
                <a:gd name="connsiteY23-112" fmla="*/ 2314762 h 3594532"/>
                <a:gd name="connsiteX24-113" fmla="*/ 878111 w 1383327"/>
                <a:gd name="connsiteY24-114" fmla="*/ 2552887 h 3594532"/>
                <a:gd name="connsiteX25-115" fmla="*/ 1192436 w 1383327"/>
                <a:gd name="connsiteY25-116" fmla="*/ 2495737 h 3594532"/>
                <a:gd name="connsiteX26-117" fmla="*/ 1382936 w 1383327"/>
                <a:gd name="connsiteY26-118" fmla="*/ 2590987 h 3594532"/>
                <a:gd name="connsiteX27-119" fmla="*/ 1144811 w 1383327"/>
                <a:gd name="connsiteY27-120" fmla="*/ 2533837 h 3594532"/>
                <a:gd name="connsiteX28-121" fmla="*/ 811436 w 1383327"/>
                <a:gd name="connsiteY28-122" fmla="*/ 2695762 h 3594532"/>
                <a:gd name="connsiteX29-123" fmla="*/ 668561 w 1383327"/>
                <a:gd name="connsiteY29-124" fmla="*/ 3048187 h 3594532"/>
                <a:gd name="connsiteX30-125" fmla="*/ 897161 w 1383327"/>
                <a:gd name="connsiteY30-126" fmla="*/ 3381562 h 3594532"/>
                <a:gd name="connsiteX31-127" fmla="*/ 982886 w 1383327"/>
                <a:gd name="connsiteY31-128" fmla="*/ 3543487 h 3594532"/>
                <a:gd name="connsiteX0-129" fmla="*/ 1005643 w 1406084"/>
                <a:gd name="connsiteY0-130" fmla="*/ 3543487 h 3594532"/>
                <a:gd name="connsiteX1-131" fmla="*/ 596068 w 1406084"/>
                <a:gd name="connsiteY1-132" fmla="*/ 3553012 h 3594532"/>
                <a:gd name="connsiteX2-133" fmla="*/ 396043 w 1406084"/>
                <a:gd name="connsiteY2-134" fmla="*/ 3038662 h 3594532"/>
                <a:gd name="connsiteX3-135" fmla="*/ 748468 w 1406084"/>
                <a:gd name="connsiteY3-136" fmla="*/ 2343337 h 3594532"/>
                <a:gd name="connsiteX4-137" fmla="*/ 561778 w 1406084"/>
                <a:gd name="connsiteY4-138" fmla="*/ 1884232 h 3594532"/>
                <a:gd name="connsiteX5-139" fmla="*/ 1708 w 1406084"/>
                <a:gd name="connsiteY5-140" fmla="*/ 1832797 h 3594532"/>
                <a:gd name="connsiteX6-141" fmla="*/ 396043 w 1406084"/>
                <a:gd name="connsiteY6-142" fmla="*/ 1705162 h 3594532"/>
                <a:gd name="connsiteX7-143" fmla="*/ 643693 w 1406084"/>
                <a:gd name="connsiteY7-144" fmla="*/ 1838512 h 3594532"/>
                <a:gd name="connsiteX8-145" fmla="*/ 691318 w 1406084"/>
                <a:gd name="connsiteY8-146" fmla="*/ 1609912 h 3594532"/>
                <a:gd name="connsiteX9-147" fmla="*/ 824668 w 1406084"/>
                <a:gd name="connsiteY9-148" fmla="*/ 1295587 h 3594532"/>
                <a:gd name="connsiteX10-149" fmla="*/ 767518 w 1406084"/>
                <a:gd name="connsiteY10-150" fmla="*/ 771712 h 3594532"/>
                <a:gd name="connsiteX11-151" fmla="*/ 538918 w 1406084"/>
                <a:gd name="connsiteY11-152" fmla="*/ 628837 h 3594532"/>
                <a:gd name="connsiteX12-153" fmla="*/ 691318 w 1406084"/>
                <a:gd name="connsiteY12-154" fmla="*/ 628837 h 3594532"/>
                <a:gd name="connsiteX13-155" fmla="*/ 767518 w 1406084"/>
                <a:gd name="connsiteY13-156" fmla="*/ 714562 h 3594532"/>
                <a:gd name="connsiteX14-157" fmla="*/ 872293 w 1406084"/>
                <a:gd name="connsiteY14-158" fmla="*/ 187 h 3594532"/>
                <a:gd name="connsiteX15-159" fmla="*/ 834193 w 1406084"/>
                <a:gd name="connsiteY15-160" fmla="*/ 647887 h 3594532"/>
                <a:gd name="connsiteX16-161" fmla="*/ 910393 w 1406084"/>
                <a:gd name="connsiteY16-162" fmla="*/ 1038412 h 3594532"/>
                <a:gd name="connsiteX17-163" fmla="*/ 938968 w 1406084"/>
                <a:gd name="connsiteY17-164" fmla="*/ 1286062 h 3594532"/>
                <a:gd name="connsiteX18-165" fmla="*/ 1110418 w 1406084"/>
                <a:gd name="connsiteY18-166" fmla="*/ 1152712 h 3594532"/>
                <a:gd name="connsiteX19-167" fmla="*/ 1339018 w 1406084"/>
                <a:gd name="connsiteY19-168" fmla="*/ 1133662 h 3594532"/>
                <a:gd name="connsiteX20-169" fmla="*/ 1091368 w 1406084"/>
                <a:gd name="connsiteY20-170" fmla="*/ 1190812 h 3594532"/>
                <a:gd name="connsiteX21-171" fmla="*/ 881818 w 1406084"/>
                <a:gd name="connsiteY21-172" fmla="*/ 1495612 h 3594532"/>
                <a:gd name="connsiteX22-173" fmla="*/ 824668 w 1406084"/>
                <a:gd name="connsiteY22-174" fmla="*/ 1857562 h 3594532"/>
                <a:gd name="connsiteX23-175" fmla="*/ 977068 w 1406084"/>
                <a:gd name="connsiteY23-176" fmla="*/ 2314762 h 3594532"/>
                <a:gd name="connsiteX24-177" fmla="*/ 900868 w 1406084"/>
                <a:gd name="connsiteY24-178" fmla="*/ 2552887 h 3594532"/>
                <a:gd name="connsiteX25-179" fmla="*/ 1215193 w 1406084"/>
                <a:gd name="connsiteY25-180" fmla="*/ 2495737 h 3594532"/>
                <a:gd name="connsiteX26-181" fmla="*/ 1405693 w 1406084"/>
                <a:gd name="connsiteY26-182" fmla="*/ 2590987 h 3594532"/>
                <a:gd name="connsiteX27-183" fmla="*/ 1167568 w 1406084"/>
                <a:gd name="connsiteY27-184" fmla="*/ 2533837 h 3594532"/>
                <a:gd name="connsiteX28-185" fmla="*/ 834193 w 1406084"/>
                <a:gd name="connsiteY28-186" fmla="*/ 2695762 h 3594532"/>
                <a:gd name="connsiteX29-187" fmla="*/ 691318 w 1406084"/>
                <a:gd name="connsiteY29-188" fmla="*/ 3048187 h 3594532"/>
                <a:gd name="connsiteX30-189" fmla="*/ 919918 w 1406084"/>
                <a:gd name="connsiteY30-190" fmla="*/ 3381562 h 3594532"/>
                <a:gd name="connsiteX31-191" fmla="*/ 1005643 w 1406084"/>
                <a:gd name="connsiteY31-192" fmla="*/ 3543487 h 3594532"/>
                <a:gd name="connsiteX0-193" fmla="*/ 1003993 w 1404434"/>
                <a:gd name="connsiteY0-194" fmla="*/ 3543487 h 3594532"/>
                <a:gd name="connsiteX1-195" fmla="*/ 594418 w 1404434"/>
                <a:gd name="connsiteY1-196" fmla="*/ 3553012 h 3594532"/>
                <a:gd name="connsiteX2-197" fmla="*/ 394393 w 1404434"/>
                <a:gd name="connsiteY2-198" fmla="*/ 3038662 h 3594532"/>
                <a:gd name="connsiteX3-199" fmla="*/ 746818 w 1404434"/>
                <a:gd name="connsiteY3-200" fmla="*/ 2343337 h 3594532"/>
                <a:gd name="connsiteX4-201" fmla="*/ 560128 w 1404434"/>
                <a:gd name="connsiteY4-202" fmla="*/ 1884232 h 3594532"/>
                <a:gd name="connsiteX5-203" fmla="*/ 58 w 1404434"/>
                <a:gd name="connsiteY5-204" fmla="*/ 1832797 h 3594532"/>
                <a:gd name="connsiteX6-205" fmla="*/ 394393 w 1404434"/>
                <a:gd name="connsiteY6-206" fmla="*/ 1705162 h 3594532"/>
                <a:gd name="connsiteX7-207" fmla="*/ 642043 w 1404434"/>
                <a:gd name="connsiteY7-208" fmla="*/ 1838512 h 3594532"/>
                <a:gd name="connsiteX8-209" fmla="*/ 689668 w 1404434"/>
                <a:gd name="connsiteY8-210" fmla="*/ 1609912 h 3594532"/>
                <a:gd name="connsiteX9-211" fmla="*/ 823018 w 1404434"/>
                <a:gd name="connsiteY9-212" fmla="*/ 1295587 h 3594532"/>
                <a:gd name="connsiteX10-213" fmla="*/ 765868 w 1404434"/>
                <a:gd name="connsiteY10-214" fmla="*/ 771712 h 3594532"/>
                <a:gd name="connsiteX11-215" fmla="*/ 537268 w 1404434"/>
                <a:gd name="connsiteY11-216" fmla="*/ 628837 h 3594532"/>
                <a:gd name="connsiteX12-217" fmla="*/ 689668 w 1404434"/>
                <a:gd name="connsiteY12-218" fmla="*/ 628837 h 3594532"/>
                <a:gd name="connsiteX13-219" fmla="*/ 765868 w 1404434"/>
                <a:gd name="connsiteY13-220" fmla="*/ 714562 h 3594532"/>
                <a:gd name="connsiteX14-221" fmla="*/ 870643 w 1404434"/>
                <a:gd name="connsiteY14-222" fmla="*/ 187 h 3594532"/>
                <a:gd name="connsiteX15-223" fmla="*/ 832543 w 1404434"/>
                <a:gd name="connsiteY15-224" fmla="*/ 647887 h 3594532"/>
                <a:gd name="connsiteX16-225" fmla="*/ 908743 w 1404434"/>
                <a:gd name="connsiteY16-226" fmla="*/ 1038412 h 3594532"/>
                <a:gd name="connsiteX17-227" fmla="*/ 937318 w 1404434"/>
                <a:gd name="connsiteY17-228" fmla="*/ 1286062 h 3594532"/>
                <a:gd name="connsiteX18-229" fmla="*/ 1108768 w 1404434"/>
                <a:gd name="connsiteY18-230" fmla="*/ 1152712 h 3594532"/>
                <a:gd name="connsiteX19-231" fmla="*/ 1337368 w 1404434"/>
                <a:gd name="connsiteY19-232" fmla="*/ 1133662 h 3594532"/>
                <a:gd name="connsiteX20-233" fmla="*/ 1089718 w 1404434"/>
                <a:gd name="connsiteY20-234" fmla="*/ 1190812 h 3594532"/>
                <a:gd name="connsiteX21-235" fmla="*/ 880168 w 1404434"/>
                <a:gd name="connsiteY21-236" fmla="*/ 1495612 h 3594532"/>
                <a:gd name="connsiteX22-237" fmla="*/ 823018 w 1404434"/>
                <a:gd name="connsiteY22-238" fmla="*/ 1857562 h 3594532"/>
                <a:gd name="connsiteX23-239" fmla="*/ 975418 w 1404434"/>
                <a:gd name="connsiteY23-240" fmla="*/ 2314762 h 3594532"/>
                <a:gd name="connsiteX24-241" fmla="*/ 899218 w 1404434"/>
                <a:gd name="connsiteY24-242" fmla="*/ 2552887 h 3594532"/>
                <a:gd name="connsiteX25-243" fmla="*/ 1213543 w 1404434"/>
                <a:gd name="connsiteY25-244" fmla="*/ 2495737 h 3594532"/>
                <a:gd name="connsiteX26-245" fmla="*/ 1404043 w 1404434"/>
                <a:gd name="connsiteY26-246" fmla="*/ 2590987 h 3594532"/>
                <a:gd name="connsiteX27-247" fmla="*/ 1165918 w 1404434"/>
                <a:gd name="connsiteY27-248" fmla="*/ 2533837 h 3594532"/>
                <a:gd name="connsiteX28-249" fmla="*/ 832543 w 1404434"/>
                <a:gd name="connsiteY28-250" fmla="*/ 2695762 h 3594532"/>
                <a:gd name="connsiteX29-251" fmla="*/ 689668 w 1404434"/>
                <a:gd name="connsiteY29-252" fmla="*/ 3048187 h 3594532"/>
                <a:gd name="connsiteX30-253" fmla="*/ 918268 w 1404434"/>
                <a:gd name="connsiteY30-254" fmla="*/ 3381562 h 3594532"/>
                <a:gd name="connsiteX31-255" fmla="*/ 1003993 w 1404434"/>
                <a:gd name="connsiteY31-256" fmla="*/ 3543487 h 3594532"/>
                <a:gd name="connsiteX0-257" fmla="*/ 1003993 w 1404434"/>
                <a:gd name="connsiteY0-258" fmla="*/ 3543487 h 3559332"/>
                <a:gd name="connsiteX1-259" fmla="*/ 594418 w 1404434"/>
                <a:gd name="connsiteY1-260" fmla="*/ 3553012 h 3559332"/>
                <a:gd name="connsiteX2-261" fmla="*/ 394393 w 1404434"/>
                <a:gd name="connsiteY2-262" fmla="*/ 3038662 h 3559332"/>
                <a:gd name="connsiteX3-263" fmla="*/ 746818 w 1404434"/>
                <a:gd name="connsiteY3-264" fmla="*/ 2343337 h 3559332"/>
                <a:gd name="connsiteX4-265" fmla="*/ 560128 w 1404434"/>
                <a:gd name="connsiteY4-266" fmla="*/ 1884232 h 3559332"/>
                <a:gd name="connsiteX5-267" fmla="*/ 58 w 1404434"/>
                <a:gd name="connsiteY5-268" fmla="*/ 1832797 h 3559332"/>
                <a:gd name="connsiteX6-269" fmla="*/ 394393 w 1404434"/>
                <a:gd name="connsiteY6-270" fmla="*/ 1705162 h 3559332"/>
                <a:gd name="connsiteX7-271" fmla="*/ 642043 w 1404434"/>
                <a:gd name="connsiteY7-272" fmla="*/ 1838512 h 3559332"/>
                <a:gd name="connsiteX8-273" fmla="*/ 689668 w 1404434"/>
                <a:gd name="connsiteY8-274" fmla="*/ 1609912 h 3559332"/>
                <a:gd name="connsiteX9-275" fmla="*/ 823018 w 1404434"/>
                <a:gd name="connsiteY9-276" fmla="*/ 1295587 h 3559332"/>
                <a:gd name="connsiteX10-277" fmla="*/ 765868 w 1404434"/>
                <a:gd name="connsiteY10-278" fmla="*/ 771712 h 3559332"/>
                <a:gd name="connsiteX11-279" fmla="*/ 537268 w 1404434"/>
                <a:gd name="connsiteY11-280" fmla="*/ 628837 h 3559332"/>
                <a:gd name="connsiteX12-281" fmla="*/ 689668 w 1404434"/>
                <a:gd name="connsiteY12-282" fmla="*/ 628837 h 3559332"/>
                <a:gd name="connsiteX13-283" fmla="*/ 765868 w 1404434"/>
                <a:gd name="connsiteY13-284" fmla="*/ 714562 h 3559332"/>
                <a:gd name="connsiteX14-285" fmla="*/ 870643 w 1404434"/>
                <a:gd name="connsiteY14-286" fmla="*/ 187 h 3559332"/>
                <a:gd name="connsiteX15-287" fmla="*/ 832543 w 1404434"/>
                <a:gd name="connsiteY15-288" fmla="*/ 647887 h 3559332"/>
                <a:gd name="connsiteX16-289" fmla="*/ 908743 w 1404434"/>
                <a:gd name="connsiteY16-290" fmla="*/ 1038412 h 3559332"/>
                <a:gd name="connsiteX17-291" fmla="*/ 937318 w 1404434"/>
                <a:gd name="connsiteY17-292" fmla="*/ 1286062 h 3559332"/>
                <a:gd name="connsiteX18-293" fmla="*/ 1108768 w 1404434"/>
                <a:gd name="connsiteY18-294" fmla="*/ 1152712 h 3559332"/>
                <a:gd name="connsiteX19-295" fmla="*/ 1337368 w 1404434"/>
                <a:gd name="connsiteY19-296" fmla="*/ 1133662 h 3559332"/>
                <a:gd name="connsiteX20-297" fmla="*/ 1089718 w 1404434"/>
                <a:gd name="connsiteY20-298" fmla="*/ 1190812 h 3559332"/>
                <a:gd name="connsiteX21-299" fmla="*/ 880168 w 1404434"/>
                <a:gd name="connsiteY21-300" fmla="*/ 1495612 h 3559332"/>
                <a:gd name="connsiteX22-301" fmla="*/ 823018 w 1404434"/>
                <a:gd name="connsiteY22-302" fmla="*/ 1857562 h 3559332"/>
                <a:gd name="connsiteX23-303" fmla="*/ 975418 w 1404434"/>
                <a:gd name="connsiteY23-304" fmla="*/ 2314762 h 3559332"/>
                <a:gd name="connsiteX24-305" fmla="*/ 899218 w 1404434"/>
                <a:gd name="connsiteY24-306" fmla="*/ 2552887 h 3559332"/>
                <a:gd name="connsiteX25-307" fmla="*/ 1213543 w 1404434"/>
                <a:gd name="connsiteY25-308" fmla="*/ 2495737 h 3559332"/>
                <a:gd name="connsiteX26-309" fmla="*/ 1404043 w 1404434"/>
                <a:gd name="connsiteY26-310" fmla="*/ 2590987 h 3559332"/>
                <a:gd name="connsiteX27-311" fmla="*/ 1165918 w 1404434"/>
                <a:gd name="connsiteY27-312" fmla="*/ 2533837 h 3559332"/>
                <a:gd name="connsiteX28-313" fmla="*/ 832543 w 1404434"/>
                <a:gd name="connsiteY28-314" fmla="*/ 2695762 h 3559332"/>
                <a:gd name="connsiteX29-315" fmla="*/ 689668 w 1404434"/>
                <a:gd name="connsiteY29-316" fmla="*/ 3048187 h 3559332"/>
                <a:gd name="connsiteX30-317" fmla="*/ 918268 w 1404434"/>
                <a:gd name="connsiteY30-318" fmla="*/ 3381562 h 3559332"/>
                <a:gd name="connsiteX31-319" fmla="*/ 1003993 w 1404434"/>
                <a:gd name="connsiteY31-320" fmla="*/ 3543487 h 3559332"/>
                <a:gd name="connsiteX0-321" fmla="*/ 1003993 w 1404434"/>
                <a:gd name="connsiteY0-322" fmla="*/ 3543487 h 3553018"/>
                <a:gd name="connsiteX1-323" fmla="*/ 594418 w 1404434"/>
                <a:gd name="connsiteY1-324" fmla="*/ 3553012 h 3553018"/>
                <a:gd name="connsiteX2-325" fmla="*/ 394393 w 1404434"/>
                <a:gd name="connsiteY2-326" fmla="*/ 3038662 h 3553018"/>
                <a:gd name="connsiteX3-327" fmla="*/ 746818 w 1404434"/>
                <a:gd name="connsiteY3-328" fmla="*/ 2343337 h 3553018"/>
                <a:gd name="connsiteX4-329" fmla="*/ 560128 w 1404434"/>
                <a:gd name="connsiteY4-330" fmla="*/ 1884232 h 3553018"/>
                <a:gd name="connsiteX5-331" fmla="*/ 58 w 1404434"/>
                <a:gd name="connsiteY5-332" fmla="*/ 1832797 h 3553018"/>
                <a:gd name="connsiteX6-333" fmla="*/ 394393 w 1404434"/>
                <a:gd name="connsiteY6-334" fmla="*/ 1705162 h 3553018"/>
                <a:gd name="connsiteX7-335" fmla="*/ 642043 w 1404434"/>
                <a:gd name="connsiteY7-336" fmla="*/ 1838512 h 3553018"/>
                <a:gd name="connsiteX8-337" fmla="*/ 689668 w 1404434"/>
                <a:gd name="connsiteY8-338" fmla="*/ 1609912 h 3553018"/>
                <a:gd name="connsiteX9-339" fmla="*/ 823018 w 1404434"/>
                <a:gd name="connsiteY9-340" fmla="*/ 1295587 h 3553018"/>
                <a:gd name="connsiteX10-341" fmla="*/ 765868 w 1404434"/>
                <a:gd name="connsiteY10-342" fmla="*/ 771712 h 3553018"/>
                <a:gd name="connsiteX11-343" fmla="*/ 537268 w 1404434"/>
                <a:gd name="connsiteY11-344" fmla="*/ 628837 h 3553018"/>
                <a:gd name="connsiteX12-345" fmla="*/ 689668 w 1404434"/>
                <a:gd name="connsiteY12-346" fmla="*/ 628837 h 3553018"/>
                <a:gd name="connsiteX13-347" fmla="*/ 765868 w 1404434"/>
                <a:gd name="connsiteY13-348" fmla="*/ 714562 h 3553018"/>
                <a:gd name="connsiteX14-349" fmla="*/ 870643 w 1404434"/>
                <a:gd name="connsiteY14-350" fmla="*/ 187 h 3553018"/>
                <a:gd name="connsiteX15-351" fmla="*/ 832543 w 1404434"/>
                <a:gd name="connsiteY15-352" fmla="*/ 647887 h 3553018"/>
                <a:gd name="connsiteX16-353" fmla="*/ 908743 w 1404434"/>
                <a:gd name="connsiteY16-354" fmla="*/ 1038412 h 3553018"/>
                <a:gd name="connsiteX17-355" fmla="*/ 937318 w 1404434"/>
                <a:gd name="connsiteY17-356" fmla="*/ 1286062 h 3553018"/>
                <a:gd name="connsiteX18-357" fmla="*/ 1108768 w 1404434"/>
                <a:gd name="connsiteY18-358" fmla="*/ 1152712 h 3553018"/>
                <a:gd name="connsiteX19-359" fmla="*/ 1337368 w 1404434"/>
                <a:gd name="connsiteY19-360" fmla="*/ 1133662 h 3553018"/>
                <a:gd name="connsiteX20-361" fmla="*/ 1089718 w 1404434"/>
                <a:gd name="connsiteY20-362" fmla="*/ 1190812 h 3553018"/>
                <a:gd name="connsiteX21-363" fmla="*/ 880168 w 1404434"/>
                <a:gd name="connsiteY21-364" fmla="*/ 1495612 h 3553018"/>
                <a:gd name="connsiteX22-365" fmla="*/ 823018 w 1404434"/>
                <a:gd name="connsiteY22-366" fmla="*/ 1857562 h 3553018"/>
                <a:gd name="connsiteX23-367" fmla="*/ 975418 w 1404434"/>
                <a:gd name="connsiteY23-368" fmla="*/ 2314762 h 3553018"/>
                <a:gd name="connsiteX24-369" fmla="*/ 899218 w 1404434"/>
                <a:gd name="connsiteY24-370" fmla="*/ 2552887 h 3553018"/>
                <a:gd name="connsiteX25-371" fmla="*/ 1213543 w 1404434"/>
                <a:gd name="connsiteY25-372" fmla="*/ 2495737 h 3553018"/>
                <a:gd name="connsiteX26-373" fmla="*/ 1404043 w 1404434"/>
                <a:gd name="connsiteY26-374" fmla="*/ 2590987 h 3553018"/>
                <a:gd name="connsiteX27-375" fmla="*/ 1165918 w 1404434"/>
                <a:gd name="connsiteY27-376" fmla="*/ 2533837 h 3553018"/>
                <a:gd name="connsiteX28-377" fmla="*/ 832543 w 1404434"/>
                <a:gd name="connsiteY28-378" fmla="*/ 2695762 h 3553018"/>
                <a:gd name="connsiteX29-379" fmla="*/ 689668 w 1404434"/>
                <a:gd name="connsiteY29-380" fmla="*/ 3048187 h 3553018"/>
                <a:gd name="connsiteX30-381" fmla="*/ 918268 w 1404434"/>
                <a:gd name="connsiteY30-382" fmla="*/ 3381562 h 3553018"/>
                <a:gd name="connsiteX31-383" fmla="*/ 1003993 w 1404434"/>
                <a:gd name="connsiteY31-384" fmla="*/ 3543487 h 3553018"/>
                <a:gd name="connsiteX0-385" fmla="*/ 1003993 w 1404434"/>
                <a:gd name="connsiteY0-386" fmla="*/ 3543487 h 3553025"/>
                <a:gd name="connsiteX1-387" fmla="*/ 594418 w 1404434"/>
                <a:gd name="connsiteY1-388" fmla="*/ 3553012 h 3553025"/>
                <a:gd name="connsiteX2-389" fmla="*/ 394393 w 1404434"/>
                <a:gd name="connsiteY2-390" fmla="*/ 3038662 h 3553025"/>
                <a:gd name="connsiteX3-391" fmla="*/ 746818 w 1404434"/>
                <a:gd name="connsiteY3-392" fmla="*/ 2343337 h 3553025"/>
                <a:gd name="connsiteX4-393" fmla="*/ 560128 w 1404434"/>
                <a:gd name="connsiteY4-394" fmla="*/ 1884232 h 3553025"/>
                <a:gd name="connsiteX5-395" fmla="*/ 58 w 1404434"/>
                <a:gd name="connsiteY5-396" fmla="*/ 1832797 h 3553025"/>
                <a:gd name="connsiteX6-397" fmla="*/ 394393 w 1404434"/>
                <a:gd name="connsiteY6-398" fmla="*/ 1705162 h 3553025"/>
                <a:gd name="connsiteX7-399" fmla="*/ 642043 w 1404434"/>
                <a:gd name="connsiteY7-400" fmla="*/ 1838512 h 3553025"/>
                <a:gd name="connsiteX8-401" fmla="*/ 689668 w 1404434"/>
                <a:gd name="connsiteY8-402" fmla="*/ 1609912 h 3553025"/>
                <a:gd name="connsiteX9-403" fmla="*/ 823018 w 1404434"/>
                <a:gd name="connsiteY9-404" fmla="*/ 1295587 h 3553025"/>
                <a:gd name="connsiteX10-405" fmla="*/ 765868 w 1404434"/>
                <a:gd name="connsiteY10-406" fmla="*/ 771712 h 3553025"/>
                <a:gd name="connsiteX11-407" fmla="*/ 537268 w 1404434"/>
                <a:gd name="connsiteY11-408" fmla="*/ 628837 h 3553025"/>
                <a:gd name="connsiteX12-409" fmla="*/ 689668 w 1404434"/>
                <a:gd name="connsiteY12-410" fmla="*/ 628837 h 3553025"/>
                <a:gd name="connsiteX13-411" fmla="*/ 765868 w 1404434"/>
                <a:gd name="connsiteY13-412" fmla="*/ 714562 h 3553025"/>
                <a:gd name="connsiteX14-413" fmla="*/ 870643 w 1404434"/>
                <a:gd name="connsiteY14-414" fmla="*/ 187 h 3553025"/>
                <a:gd name="connsiteX15-415" fmla="*/ 832543 w 1404434"/>
                <a:gd name="connsiteY15-416" fmla="*/ 647887 h 3553025"/>
                <a:gd name="connsiteX16-417" fmla="*/ 908743 w 1404434"/>
                <a:gd name="connsiteY16-418" fmla="*/ 1038412 h 3553025"/>
                <a:gd name="connsiteX17-419" fmla="*/ 937318 w 1404434"/>
                <a:gd name="connsiteY17-420" fmla="*/ 1286062 h 3553025"/>
                <a:gd name="connsiteX18-421" fmla="*/ 1108768 w 1404434"/>
                <a:gd name="connsiteY18-422" fmla="*/ 1152712 h 3553025"/>
                <a:gd name="connsiteX19-423" fmla="*/ 1337368 w 1404434"/>
                <a:gd name="connsiteY19-424" fmla="*/ 1133662 h 3553025"/>
                <a:gd name="connsiteX20-425" fmla="*/ 1089718 w 1404434"/>
                <a:gd name="connsiteY20-426" fmla="*/ 1190812 h 3553025"/>
                <a:gd name="connsiteX21-427" fmla="*/ 880168 w 1404434"/>
                <a:gd name="connsiteY21-428" fmla="*/ 1495612 h 3553025"/>
                <a:gd name="connsiteX22-429" fmla="*/ 823018 w 1404434"/>
                <a:gd name="connsiteY22-430" fmla="*/ 1857562 h 3553025"/>
                <a:gd name="connsiteX23-431" fmla="*/ 975418 w 1404434"/>
                <a:gd name="connsiteY23-432" fmla="*/ 2314762 h 3553025"/>
                <a:gd name="connsiteX24-433" fmla="*/ 899218 w 1404434"/>
                <a:gd name="connsiteY24-434" fmla="*/ 2552887 h 3553025"/>
                <a:gd name="connsiteX25-435" fmla="*/ 1213543 w 1404434"/>
                <a:gd name="connsiteY25-436" fmla="*/ 2495737 h 3553025"/>
                <a:gd name="connsiteX26-437" fmla="*/ 1404043 w 1404434"/>
                <a:gd name="connsiteY26-438" fmla="*/ 2590987 h 3553025"/>
                <a:gd name="connsiteX27-439" fmla="*/ 1165918 w 1404434"/>
                <a:gd name="connsiteY27-440" fmla="*/ 2533837 h 3553025"/>
                <a:gd name="connsiteX28-441" fmla="*/ 832543 w 1404434"/>
                <a:gd name="connsiteY28-442" fmla="*/ 2695762 h 3553025"/>
                <a:gd name="connsiteX29-443" fmla="*/ 689668 w 1404434"/>
                <a:gd name="connsiteY29-444" fmla="*/ 3048187 h 3553025"/>
                <a:gd name="connsiteX30-445" fmla="*/ 918268 w 1404434"/>
                <a:gd name="connsiteY30-446" fmla="*/ 3381562 h 3553025"/>
                <a:gd name="connsiteX31-447" fmla="*/ 1003993 w 1404434"/>
                <a:gd name="connsiteY31-448" fmla="*/ 3543487 h 3553025"/>
                <a:gd name="connsiteX0-449" fmla="*/ 1016693 w 1404434"/>
                <a:gd name="connsiteY0-450" fmla="*/ 3543487 h 3588988"/>
                <a:gd name="connsiteX1-451" fmla="*/ 594418 w 1404434"/>
                <a:gd name="connsiteY1-452" fmla="*/ 3553012 h 3588988"/>
                <a:gd name="connsiteX2-453" fmla="*/ 394393 w 1404434"/>
                <a:gd name="connsiteY2-454" fmla="*/ 3038662 h 3588988"/>
                <a:gd name="connsiteX3-455" fmla="*/ 746818 w 1404434"/>
                <a:gd name="connsiteY3-456" fmla="*/ 2343337 h 3588988"/>
                <a:gd name="connsiteX4-457" fmla="*/ 560128 w 1404434"/>
                <a:gd name="connsiteY4-458" fmla="*/ 1884232 h 3588988"/>
                <a:gd name="connsiteX5-459" fmla="*/ 58 w 1404434"/>
                <a:gd name="connsiteY5-460" fmla="*/ 1832797 h 3588988"/>
                <a:gd name="connsiteX6-461" fmla="*/ 394393 w 1404434"/>
                <a:gd name="connsiteY6-462" fmla="*/ 1705162 h 3588988"/>
                <a:gd name="connsiteX7-463" fmla="*/ 642043 w 1404434"/>
                <a:gd name="connsiteY7-464" fmla="*/ 1838512 h 3588988"/>
                <a:gd name="connsiteX8-465" fmla="*/ 689668 w 1404434"/>
                <a:gd name="connsiteY8-466" fmla="*/ 1609912 h 3588988"/>
                <a:gd name="connsiteX9-467" fmla="*/ 823018 w 1404434"/>
                <a:gd name="connsiteY9-468" fmla="*/ 1295587 h 3588988"/>
                <a:gd name="connsiteX10-469" fmla="*/ 765868 w 1404434"/>
                <a:gd name="connsiteY10-470" fmla="*/ 771712 h 3588988"/>
                <a:gd name="connsiteX11-471" fmla="*/ 537268 w 1404434"/>
                <a:gd name="connsiteY11-472" fmla="*/ 628837 h 3588988"/>
                <a:gd name="connsiteX12-473" fmla="*/ 689668 w 1404434"/>
                <a:gd name="connsiteY12-474" fmla="*/ 628837 h 3588988"/>
                <a:gd name="connsiteX13-475" fmla="*/ 765868 w 1404434"/>
                <a:gd name="connsiteY13-476" fmla="*/ 714562 h 3588988"/>
                <a:gd name="connsiteX14-477" fmla="*/ 870643 w 1404434"/>
                <a:gd name="connsiteY14-478" fmla="*/ 187 h 3588988"/>
                <a:gd name="connsiteX15-479" fmla="*/ 832543 w 1404434"/>
                <a:gd name="connsiteY15-480" fmla="*/ 647887 h 3588988"/>
                <a:gd name="connsiteX16-481" fmla="*/ 908743 w 1404434"/>
                <a:gd name="connsiteY16-482" fmla="*/ 1038412 h 3588988"/>
                <a:gd name="connsiteX17-483" fmla="*/ 937318 w 1404434"/>
                <a:gd name="connsiteY17-484" fmla="*/ 1286062 h 3588988"/>
                <a:gd name="connsiteX18-485" fmla="*/ 1108768 w 1404434"/>
                <a:gd name="connsiteY18-486" fmla="*/ 1152712 h 3588988"/>
                <a:gd name="connsiteX19-487" fmla="*/ 1337368 w 1404434"/>
                <a:gd name="connsiteY19-488" fmla="*/ 1133662 h 3588988"/>
                <a:gd name="connsiteX20-489" fmla="*/ 1089718 w 1404434"/>
                <a:gd name="connsiteY20-490" fmla="*/ 1190812 h 3588988"/>
                <a:gd name="connsiteX21-491" fmla="*/ 880168 w 1404434"/>
                <a:gd name="connsiteY21-492" fmla="*/ 1495612 h 3588988"/>
                <a:gd name="connsiteX22-493" fmla="*/ 823018 w 1404434"/>
                <a:gd name="connsiteY22-494" fmla="*/ 1857562 h 3588988"/>
                <a:gd name="connsiteX23-495" fmla="*/ 975418 w 1404434"/>
                <a:gd name="connsiteY23-496" fmla="*/ 2314762 h 3588988"/>
                <a:gd name="connsiteX24-497" fmla="*/ 899218 w 1404434"/>
                <a:gd name="connsiteY24-498" fmla="*/ 2552887 h 3588988"/>
                <a:gd name="connsiteX25-499" fmla="*/ 1213543 w 1404434"/>
                <a:gd name="connsiteY25-500" fmla="*/ 2495737 h 3588988"/>
                <a:gd name="connsiteX26-501" fmla="*/ 1404043 w 1404434"/>
                <a:gd name="connsiteY26-502" fmla="*/ 2590987 h 3588988"/>
                <a:gd name="connsiteX27-503" fmla="*/ 1165918 w 1404434"/>
                <a:gd name="connsiteY27-504" fmla="*/ 2533837 h 3588988"/>
                <a:gd name="connsiteX28-505" fmla="*/ 832543 w 1404434"/>
                <a:gd name="connsiteY28-506" fmla="*/ 2695762 h 3588988"/>
                <a:gd name="connsiteX29-507" fmla="*/ 689668 w 1404434"/>
                <a:gd name="connsiteY29-508" fmla="*/ 3048187 h 3588988"/>
                <a:gd name="connsiteX30-509" fmla="*/ 918268 w 1404434"/>
                <a:gd name="connsiteY30-510" fmla="*/ 3381562 h 3588988"/>
                <a:gd name="connsiteX31-511" fmla="*/ 1016693 w 1404434"/>
                <a:gd name="connsiteY31-512" fmla="*/ 3543487 h 3588988"/>
                <a:gd name="connsiteX0-513" fmla="*/ 1016693 w 1404434"/>
                <a:gd name="connsiteY0-514" fmla="*/ 3543487 h 3592198"/>
                <a:gd name="connsiteX1-515" fmla="*/ 591243 w 1404434"/>
                <a:gd name="connsiteY1-516" fmla="*/ 3549837 h 3592198"/>
                <a:gd name="connsiteX2-517" fmla="*/ 394393 w 1404434"/>
                <a:gd name="connsiteY2-518" fmla="*/ 3038662 h 3592198"/>
                <a:gd name="connsiteX3-519" fmla="*/ 746818 w 1404434"/>
                <a:gd name="connsiteY3-520" fmla="*/ 2343337 h 3592198"/>
                <a:gd name="connsiteX4-521" fmla="*/ 560128 w 1404434"/>
                <a:gd name="connsiteY4-522" fmla="*/ 1884232 h 3592198"/>
                <a:gd name="connsiteX5-523" fmla="*/ 58 w 1404434"/>
                <a:gd name="connsiteY5-524" fmla="*/ 1832797 h 3592198"/>
                <a:gd name="connsiteX6-525" fmla="*/ 394393 w 1404434"/>
                <a:gd name="connsiteY6-526" fmla="*/ 1705162 h 3592198"/>
                <a:gd name="connsiteX7-527" fmla="*/ 642043 w 1404434"/>
                <a:gd name="connsiteY7-528" fmla="*/ 1838512 h 3592198"/>
                <a:gd name="connsiteX8-529" fmla="*/ 689668 w 1404434"/>
                <a:gd name="connsiteY8-530" fmla="*/ 1609912 h 3592198"/>
                <a:gd name="connsiteX9-531" fmla="*/ 823018 w 1404434"/>
                <a:gd name="connsiteY9-532" fmla="*/ 1295587 h 3592198"/>
                <a:gd name="connsiteX10-533" fmla="*/ 765868 w 1404434"/>
                <a:gd name="connsiteY10-534" fmla="*/ 771712 h 3592198"/>
                <a:gd name="connsiteX11-535" fmla="*/ 537268 w 1404434"/>
                <a:gd name="connsiteY11-536" fmla="*/ 628837 h 3592198"/>
                <a:gd name="connsiteX12-537" fmla="*/ 689668 w 1404434"/>
                <a:gd name="connsiteY12-538" fmla="*/ 628837 h 3592198"/>
                <a:gd name="connsiteX13-539" fmla="*/ 765868 w 1404434"/>
                <a:gd name="connsiteY13-540" fmla="*/ 714562 h 3592198"/>
                <a:gd name="connsiteX14-541" fmla="*/ 870643 w 1404434"/>
                <a:gd name="connsiteY14-542" fmla="*/ 187 h 3592198"/>
                <a:gd name="connsiteX15-543" fmla="*/ 832543 w 1404434"/>
                <a:gd name="connsiteY15-544" fmla="*/ 647887 h 3592198"/>
                <a:gd name="connsiteX16-545" fmla="*/ 908743 w 1404434"/>
                <a:gd name="connsiteY16-546" fmla="*/ 1038412 h 3592198"/>
                <a:gd name="connsiteX17-547" fmla="*/ 937318 w 1404434"/>
                <a:gd name="connsiteY17-548" fmla="*/ 1286062 h 3592198"/>
                <a:gd name="connsiteX18-549" fmla="*/ 1108768 w 1404434"/>
                <a:gd name="connsiteY18-550" fmla="*/ 1152712 h 3592198"/>
                <a:gd name="connsiteX19-551" fmla="*/ 1337368 w 1404434"/>
                <a:gd name="connsiteY19-552" fmla="*/ 1133662 h 3592198"/>
                <a:gd name="connsiteX20-553" fmla="*/ 1089718 w 1404434"/>
                <a:gd name="connsiteY20-554" fmla="*/ 1190812 h 3592198"/>
                <a:gd name="connsiteX21-555" fmla="*/ 880168 w 1404434"/>
                <a:gd name="connsiteY21-556" fmla="*/ 1495612 h 3592198"/>
                <a:gd name="connsiteX22-557" fmla="*/ 823018 w 1404434"/>
                <a:gd name="connsiteY22-558" fmla="*/ 1857562 h 3592198"/>
                <a:gd name="connsiteX23-559" fmla="*/ 975418 w 1404434"/>
                <a:gd name="connsiteY23-560" fmla="*/ 2314762 h 3592198"/>
                <a:gd name="connsiteX24-561" fmla="*/ 899218 w 1404434"/>
                <a:gd name="connsiteY24-562" fmla="*/ 2552887 h 3592198"/>
                <a:gd name="connsiteX25-563" fmla="*/ 1213543 w 1404434"/>
                <a:gd name="connsiteY25-564" fmla="*/ 2495737 h 3592198"/>
                <a:gd name="connsiteX26-565" fmla="*/ 1404043 w 1404434"/>
                <a:gd name="connsiteY26-566" fmla="*/ 2590987 h 3592198"/>
                <a:gd name="connsiteX27-567" fmla="*/ 1165918 w 1404434"/>
                <a:gd name="connsiteY27-568" fmla="*/ 2533837 h 3592198"/>
                <a:gd name="connsiteX28-569" fmla="*/ 832543 w 1404434"/>
                <a:gd name="connsiteY28-570" fmla="*/ 2695762 h 3592198"/>
                <a:gd name="connsiteX29-571" fmla="*/ 689668 w 1404434"/>
                <a:gd name="connsiteY29-572" fmla="*/ 3048187 h 3592198"/>
                <a:gd name="connsiteX30-573" fmla="*/ 918268 w 1404434"/>
                <a:gd name="connsiteY30-574" fmla="*/ 3381562 h 3592198"/>
                <a:gd name="connsiteX31-575" fmla="*/ 1016693 w 1404434"/>
                <a:gd name="connsiteY31-576" fmla="*/ 3543487 h 3592198"/>
                <a:gd name="connsiteX0-577" fmla="*/ 1016693 w 1404434"/>
                <a:gd name="connsiteY0-578" fmla="*/ 3543487 h 3558296"/>
                <a:gd name="connsiteX1-579" fmla="*/ 591243 w 1404434"/>
                <a:gd name="connsiteY1-580" fmla="*/ 3549837 h 3558296"/>
                <a:gd name="connsiteX2-581" fmla="*/ 394393 w 1404434"/>
                <a:gd name="connsiteY2-582" fmla="*/ 3038662 h 3558296"/>
                <a:gd name="connsiteX3-583" fmla="*/ 746818 w 1404434"/>
                <a:gd name="connsiteY3-584" fmla="*/ 2343337 h 3558296"/>
                <a:gd name="connsiteX4-585" fmla="*/ 560128 w 1404434"/>
                <a:gd name="connsiteY4-586" fmla="*/ 1884232 h 3558296"/>
                <a:gd name="connsiteX5-587" fmla="*/ 58 w 1404434"/>
                <a:gd name="connsiteY5-588" fmla="*/ 1832797 h 3558296"/>
                <a:gd name="connsiteX6-589" fmla="*/ 394393 w 1404434"/>
                <a:gd name="connsiteY6-590" fmla="*/ 1705162 h 3558296"/>
                <a:gd name="connsiteX7-591" fmla="*/ 642043 w 1404434"/>
                <a:gd name="connsiteY7-592" fmla="*/ 1838512 h 3558296"/>
                <a:gd name="connsiteX8-593" fmla="*/ 689668 w 1404434"/>
                <a:gd name="connsiteY8-594" fmla="*/ 1609912 h 3558296"/>
                <a:gd name="connsiteX9-595" fmla="*/ 823018 w 1404434"/>
                <a:gd name="connsiteY9-596" fmla="*/ 1295587 h 3558296"/>
                <a:gd name="connsiteX10-597" fmla="*/ 765868 w 1404434"/>
                <a:gd name="connsiteY10-598" fmla="*/ 771712 h 3558296"/>
                <a:gd name="connsiteX11-599" fmla="*/ 537268 w 1404434"/>
                <a:gd name="connsiteY11-600" fmla="*/ 628837 h 3558296"/>
                <a:gd name="connsiteX12-601" fmla="*/ 689668 w 1404434"/>
                <a:gd name="connsiteY12-602" fmla="*/ 628837 h 3558296"/>
                <a:gd name="connsiteX13-603" fmla="*/ 765868 w 1404434"/>
                <a:gd name="connsiteY13-604" fmla="*/ 714562 h 3558296"/>
                <a:gd name="connsiteX14-605" fmla="*/ 870643 w 1404434"/>
                <a:gd name="connsiteY14-606" fmla="*/ 187 h 3558296"/>
                <a:gd name="connsiteX15-607" fmla="*/ 832543 w 1404434"/>
                <a:gd name="connsiteY15-608" fmla="*/ 647887 h 3558296"/>
                <a:gd name="connsiteX16-609" fmla="*/ 908743 w 1404434"/>
                <a:gd name="connsiteY16-610" fmla="*/ 1038412 h 3558296"/>
                <a:gd name="connsiteX17-611" fmla="*/ 937318 w 1404434"/>
                <a:gd name="connsiteY17-612" fmla="*/ 1286062 h 3558296"/>
                <a:gd name="connsiteX18-613" fmla="*/ 1108768 w 1404434"/>
                <a:gd name="connsiteY18-614" fmla="*/ 1152712 h 3558296"/>
                <a:gd name="connsiteX19-615" fmla="*/ 1337368 w 1404434"/>
                <a:gd name="connsiteY19-616" fmla="*/ 1133662 h 3558296"/>
                <a:gd name="connsiteX20-617" fmla="*/ 1089718 w 1404434"/>
                <a:gd name="connsiteY20-618" fmla="*/ 1190812 h 3558296"/>
                <a:gd name="connsiteX21-619" fmla="*/ 880168 w 1404434"/>
                <a:gd name="connsiteY21-620" fmla="*/ 1495612 h 3558296"/>
                <a:gd name="connsiteX22-621" fmla="*/ 823018 w 1404434"/>
                <a:gd name="connsiteY22-622" fmla="*/ 1857562 h 3558296"/>
                <a:gd name="connsiteX23-623" fmla="*/ 975418 w 1404434"/>
                <a:gd name="connsiteY23-624" fmla="*/ 2314762 h 3558296"/>
                <a:gd name="connsiteX24-625" fmla="*/ 899218 w 1404434"/>
                <a:gd name="connsiteY24-626" fmla="*/ 2552887 h 3558296"/>
                <a:gd name="connsiteX25-627" fmla="*/ 1213543 w 1404434"/>
                <a:gd name="connsiteY25-628" fmla="*/ 2495737 h 3558296"/>
                <a:gd name="connsiteX26-629" fmla="*/ 1404043 w 1404434"/>
                <a:gd name="connsiteY26-630" fmla="*/ 2590987 h 3558296"/>
                <a:gd name="connsiteX27-631" fmla="*/ 1165918 w 1404434"/>
                <a:gd name="connsiteY27-632" fmla="*/ 2533837 h 3558296"/>
                <a:gd name="connsiteX28-633" fmla="*/ 832543 w 1404434"/>
                <a:gd name="connsiteY28-634" fmla="*/ 2695762 h 3558296"/>
                <a:gd name="connsiteX29-635" fmla="*/ 689668 w 1404434"/>
                <a:gd name="connsiteY29-636" fmla="*/ 3048187 h 3558296"/>
                <a:gd name="connsiteX30-637" fmla="*/ 918268 w 1404434"/>
                <a:gd name="connsiteY30-638" fmla="*/ 3381562 h 3558296"/>
                <a:gd name="connsiteX31-639" fmla="*/ 1016693 w 1404434"/>
                <a:gd name="connsiteY31-640" fmla="*/ 3543487 h 3558296"/>
                <a:gd name="connsiteX0-641" fmla="*/ 1016693 w 1404434"/>
                <a:gd name="connsiteY0-642" fmla="*/ 3543487 h 3550128"/>
                <a:gd name="connsiteX1-643" fmla="*/ 591243 w 1404434"/>
                <a:gd name="connsiteY1-644" fmla="*/ 3549837 h 3550128"/>
                <a:gd name="connsiteX2-645" fmla="*/ 394393 w 1404434"/>
                <a:gd name="connsiteY2-646" fmla="*/ 3038662 h 3550128"/>
                <a:gd name="connsiteX3-647" fmla="*/ 746818 w 1404434"/>
                <a:gd name="connsiteY3-648" fmla="*/ 2343337 h 3550128"/>
                <a:gd name="connsiteX4-649" fmla="*/ 560128 w 1404434"/>
                <a:gd name="connsiteY4-650" fmla="*/ 1884232 h 3550128"/>
                <a:gd name="connsiteX5-651" fmla="*/ 58 w 1404434"/>
                <a:gd name="connsiteY5-652" fmla="*/ 1832797 h 3550128"/>
                <a:gd name="connsiteX6-653" fmla="*/ 394393 w 1404434"/>
                <a:gd name="connsiteY6-654" fmla="*/ 1705162 h 3550128"/>
                <a:gd name="connsiteX7-655" fmla="*/ 642043 w 1404434"/>
                <a:gd name="connsiteY7-656" fmla="*/ 1838512 h 3550128"/>
                <a:gd name="connsiteX8-657" fmla="*/ 689668 w 1404434"/>
                <a:gd name="connsiteY8-658" fmla="*/ 1609912 h 3550128"/>
                <a:gd name="connsiteX9-659" fmla="*/ 823018 w 1404434"/>
                <a:gd name="connsiteY9-660" fmla="*/ 1295587 h 3550128"/>
                <a:gd name="connsiteX10-661" fmla="*/ 765868 w 1404434"/>
                <a:gd name="connsiteY10-662" fmla="*/ 771712 h 3550128"/>
                <a:gd name="connsiteX11-663" fmla="*/ 537268 w 1404434"/>
                <a:gd name="connsiteY11-664" fmla="*/ 628837 h 3550128"/>
                <a:gd name="connsiteX12-665" fmla="*/ 689668 w 1404434"/>
                <a:gd name="connsiteY12-666" fmla="*/ 628837 h 3550128"/>
                <a:gd name="connsiteX13-667" fmla="*/ 765868 w 1404434"/>
                <a:gd name="connsiteY13-668" fmla="*/ 714562 h 3550128"/>
                <a:gd name="connsiteX14-669" fmla="*/ 870643 w 1404434"/>
                <a:gd name="connsiteY14-670" fmla="*/ 187 h 3550128"/>
                <a:gd name="connsiteX15-671" fmla="*/ 832543 w 1404434"/>
                <a:gd name="connsiteY15-672" fmla="*/ 647887 h 3550128"/>
                <a:gd name="connsiteX16-673" fmla="*/ 908743 w 1404434"/>
                <a:gd name="connsiteY16-674" fmla="*/ 1038412 h 3550128"/>
                <a:gd name="connsiteX17-675" fmla="*/ 937318 w 1404434"/>
                <a:gd name="connsiteY17-676" fmla="*/ 1286062 h 3550128"/>
                <a:gd name="connsiteX18-677" fmla="*/ 1108768 w 1404434"/>
                <a:gd name="connsiteY18-678" fmla="*/ 1152712 h 3550128"/>
                <a:gd name="connsiteX19-679" fmla="*/ 1337368 w 1404434"/>
                <a:gd name="connsiteY19-680" fmla="*/ 1133662 h 3550128"/>
                <a:gd name="connsiteX20-681" fmla="*/ 1089718 w 1404434"/>
                <a:gd name="connsiteY20-682" fmla="*/ 1190812 h 3550128"/>
                <a:gd name="connsiteX21-683" fmla="*/ 880168 w 1404434"/>
                <a:gd name="connsiteY21-684" fmla="*/ 1495612 h 3550128"/>
                <a:gd name="connsiteX22-685" fmla="*/ 823018 w 1404434"/>
                <a:gd name="connsiteY22-686" fmla="*/ 1857562 h 3550128"/>
                <a:gd name="connsiteX23-687" fmla="*/ 975418 w 1404434"/>
                <a:gd name="connsiteY23-688" fmla="*/ 2314762 h 3550128"/>
                <a:gd name="connsiteX24-689" fmla="*/ 899218 w 1404434"/>
                <a:gd name="connsiteY24-690" fmla="*/ 2552887 h 3550128"/>
                <a:gd name="connsiteX25-691" fmla="*/ 1213543 w 1404434"/>
                <a:gd name="connsiteY25-692" fmla="*/ 2495737 h 3550128"/>
                <a:gd name="connsiteX26-693" fmla="*/ 1404043 w 1404434"/>
                <a:gd name="connsiteY26-694" fmla="*/ 2590987 h 3550128"/>
                <a:gd name="connsiteX27-695" fmla="*/ 1165918 w 1404434"/>
                <a:gd name="connsiteY27-696" fmla="*/ 2533837 h 3550128"/>
                <a:gd name="connsiteX28-697" fmla="*/ 832543 w 1404434"/>
                <a:gd name="connsiteY28-698" fmla="*/ 2695762 h 3550128"/>
                <a:gd name="connsiteX29-699" fmla="*/ 689668 w 1404434"/>
                <a:gd name="connsiteY29-700" fmla="*/ 3048187 h 3550128"/>
                <a:gd name="connsiteX30-701" fmla="*/ 918268 w 1404434"/>
                <a:gd name="connsiteY30-702" fmla="*/ 3381562 h 3550128"/>
                <a:gd name="connsiteX31-703" fmla="*/ 1016693 w 1404434"/>
                <a:gd name="connsiteY31-704" fmla="*/ 3543487 h 3550128"/>
                <a:gd name="connsiteX0-705" fmla="*/ 1016693 w 1404434"/>
                <a:gd name="connsiteY0-706" fmla="*/ 3543487 h 3550128"/>
                <a:gd name="connsiteX1-707" fmla="*/ 591243 w 1404434"/>
                <a:gd name="connsiteY1-708" fmla="*/ 3549837 h 3550128"/>
                <a:gd name="connsiteX2-709" fmla="*/ 394393 w 1404434"/>
                <a:gd name="connsiteY2-710" fmla="*/ 3038662 h 3550128"/>
                <a:gd name="connsiteX3-711" fmla="*/ 746818 w 1404434"/>
                <a:gd name="connsiteY3-712" fmla="*/ 2343337 h 3550128"/>
                <a:gd name="connsiteX4-713" fmla="*/ 560128 w 1404434"/>
                <a:gd name="connsiteY4-714" fmla="*/ 1884232 h 3550128"/>
                <a:gd name="connsiteX5-715" fmla="*/ 58 w 1404434"/>
                <a:gd name="connsiteY5-716" fmla="*/ 1832797 h 3550128"/>
                <a:gd name="connsiteX6-717" fmla="*/ 394393 w 1404434"/>
                <a:gd name="connsiteY6-718" fmla="*/ 1705162 h 3550128"/>
                <a:gd name="connsiteX7-719" fmla="*/ 642043 w 1404434"/>
                <a:gd name="connsiteY7-720" fmla="*/ 1838512 h 3550128"/>
                <a:gd name="connsiteX8-721" fmla="*/ 689668 w 1404434"/>
                <a:gd name="connsiteY8-722" fmla="*/ 1609912 h 3550128"/>
                <a:gd name="connsiteX9-723" fmla="*/ 823018 w 1404434"/>
                <a:gd name="connsiteY9-724" fmla="*/ 1295587 h 3550128"/>
                <a:gd name="connsiteX10-725" fmla="*/ 765868 w 1404434"/>
                <a:gd name="connsiteY10-726" fmla="*/ 771712 h 3550128"/>
                <a:gd name="connsiteX11-727" fmla="*/ 537268 w 1404434"/>
                <a:gd name="connsiteY11-728" fmla="*/ 628837 h 3550128"/>
                <a:gd name="connsiteX12-729" fmla="*/ 689668 w 1404434"/>
                <a:gd name="connsiteY12-730" fmla="*/ 628837 h 3550128"/>
                <a:gd name="connsiteX13-731" fmla="*/ 765868 w 1404434"/>
                <a:gd name="connsiteY13-732" fmla="*/ 714562 h 3550128"/>
                <a:gd name="connsiteX14-733" fmla="*/ 870643 w 1404434"/>
                <a:gd name="connsiteY14-734" fmla="*/ 187 h 3550128"/>
                <a:gd name="connsiteX15-735" fmla="*/ 832543 w 1404434"/>
                <a:gd name="connsiteY15-736" fmla="*/ 647887 h 3550128"/>
                <a:gd name="connsiteX16-737" fmla="*/ 908743 w 1404434"/>
                <a:gd name="connsiteY16-738" fmla="*/ 1038412 h 3550128"/>
                <a:gd name="connsiteX17-739" fmla="*/ 937318 w 1404434"/>
                <a:gd name="connsiteY17-740" fmla="*/ 1286062 h 3550128"/>
                <a:gd name="connsiteX18-741" fmla="*/ 1108768 w 1404434"/>
                <a:gd name="connsiteY18-742" fmla="*/ 1152712 h 3550128"/>
                <a:gd name="connsiteX19-743" fmla="*/ 1337368 w 1404434"/>
                <a:gd name="connsiteY19-744" fmla="*/ 1133662 h 3550128"/>
                <a:gd name="connsiteX20-745" fmla="*/ 1089718 w 1404434"/>
                <a:gd name="connsiteY20-746" fmla="*/ 1190812 h 3550128"/>
                <a:gd name="connsiteX21-747" fmla="*/ 880168 w 1404434"/>
                <a:gd name="connsiteY21-748" fmla="*/ 1495612 h 3550128"/>
                <a:gd name="connsiteX22-749" fmla="*/ 823018 w 1404434"/>
                <a:gd name="connsiteY22-750" fmla="*/ 1857562 h 3550128"/>
                <a:gd name="connsiteX23-751" fmla="*/ 975418 w 1404434"/>
                <a:gd name="connsiteY23-752" fmla="*/ 2314762 h 3550128"/>
                <a:gd name="connsiteX24-753" fmla="*/ 899218 w 1404434"/>
                <a:gd name="connsiteY24-754" fmla="*/ 2552887 h 3550128"/>
                <a:gd name="connsiteX25-755" fmla="*/ 1213543 w 1404434"/>
                <a:gd name="connsiteY25-756" fmla="*/ 2495737 h 3550128"/>
                <a:gd name="connsiteX26-757" fmla="*/ 1404043 w 1404434"/>
                <a:gd name="connsiteY26-758" fmla="*/ 2590987 h 3550128"/>
                <a:gd name="connsiteX27-759" fmla="*/ 1165918 w 1404434"/>
                <a:gd name="connsiteY27-760" fmla="*/ 2533837 h 3550128"/>
                <a:gd name="connsiteX28-761" fmla="*/ 832543 w 1404434"/>
                <a:gd name="connsiteY28-762" fmla="*/ 2695762 h 3550128"/>
                <a:gd name="connsiteX29-763" fmla="*/ 689668 w 1404434"/>
                <a:gd name="connsiteY29-764" fmla="*/ 3048187 h 3550128"/>
                <a:gd name="connsiteX30-765" fmla="*/ 918268 w 1404434"/>
                <a:gd name="connsiteY30-766" fmla="*/ 3381562 h 3550128"/>
                <a:gd name="connsiteX31-767" fmla="*/ 1016693 w 1404434"/>
                <a:gd name="connsiteY31-768" fmla="*/ 3543487 h 3550128"/>
                <a:gd name="connsiteX0-769" fmla="*/ 1016693 w 1404434"/>
                <a:gd name="connsiteY0-770" fmla="*/ 3543487 h 3550128"/>
                <a:gd name="connsiteX1-771" fmla="*/ 591243 w 1404434"/>
                <a:gd name="connsiteY1-772" fmla="*/ 3549837 h 3550128"/>
                <a:gd name="connsiteX2-773" fmla="*/ 394393 w 1404434"/>
                <a:gd name="connsiteY2-774" fmla="*/ 3038662 h 3550128"/>
                <a:gd name="connsiteX3-775" fmla="*/ 746818 w 1404434"/>
                <a:gd name="connsiteY3-776" fmla="*/ 2343337 h 3550128"/>
                <a:gd name="connsiteX4-777" fmla="*/ 560128 w 1404434"/>
                <a:gd name="connsiteY4-778" fmla="*/ 1884232 h 3550128"/>
                <a:gd name="connsiteX5-779" fmla="*/ 58 w 1404434"/>
                <a:gd name="connsiteY5-780" fmla="*/ 1832797 h 3550128"/>
                <a:gd name="connsiteX6-781" fmla="*/ 394393 w 1404434"/>
                <a:gd name="connsiteY6-782" fmla="*/ 1705162 h 3550128"/>
                <a:gd name="connsiteX7-783" fmla="*/ 642043 w 1404434"/>
                <a:gd name="connsiteY7-784" fmla="*/ 1838512 h 3550128"/>
                <a:gd name="connsiteX8-785" fmla="*/ 689668 w 1404434"/>
                <a:gd name="connsiteY8-786" fmla="*/ 1609912 h 3550128"/>
                <a:gd name="connsiteX9-787" fmla="*/ 823018 w 1404434"/>
                <a:gd name="connsiteY9-788" fmla="*/ 1295587 h 3550128"/>
                <a:gd name="connsiteX10-789" fmla="*/ 765868 w 1404434"/>
                <a:gd name="connsiteY10-790" fmla="*/ 771712 h 3550128"/>
                <a:gd name="connsiteX11-791" fmla="*/ 537268 w 1404434"/>
                <a:gd name="connsiteY11-792" fmla="*/ 628837 h 3550128"/>
                <a:gd name="connsiteX12-793" fmla="*/ 689668 w 1404434"/>
                <a:gd name="connsiteY12-794" fmla="*/ 628837 h 3550128"/>
                <a:gd name="connsiteX13-795" fmla="*/ 765868 w 1404434"/>
                <a:gd name="connsiteY13-796" fmla="*/ 714562 h 3550128"/>
                <a:gd name="connsiteX14-797" fmla="*/ 870643 w 1404434"/>
                <a:gd name="connsiteY14-798" fmla="*/ 187 h 3550128"/>
                <a:gd name="connsiteX15-799" fmla="*/ 832543 w 1404434"/>
                <a:gd name="connsiteY15-800" fmla="*/ 647887 h 3550128"/>
                <a:gd name="connsiteX16-801" fmla="*/ 908743 w 1404434"/>
                <a:gd name="connsiteY16-802" fmla="*/ 1038412 h 3550128"/>
                <a:gd name="connsiteX17-803" fmla="*/ 937318 w 1404434"/>
                <a:gd name="connsiteY17-804" fmla="*/ 1286062 h 3550128"/>
                <a:gd name="connsiteX18-805" fmla="*/ 1108768 w 1404434"/>
                <a:gd name="connsiteY18-806" fmla="*/ 1152712 h 3550128"/>
                <a:gd name="connsiteX19-807" fmla="*/ 1337368 w 1404434"/>
                <a:gd name="connsiteY19-808" fmla="*/ 1133662 h 3550128"/>
                <a:gd name="connsiteX20-809" fmla="*/ 1089718 w 1404434"/>
                <a:gd name="connsiteY20-810" fmla="*/ 1190812 h 3550128"/>
                <a:gd name="connsiteX21-811" fmla="*/ 880168 w 1404434"/>
                <a:gd name="connsiteY21-812" fmla="*/ 1495612 h 3550128"/>
                <a:gd name="connsiteX22-813" fmla="*/ 823018 w 1404434"/>
                <a:gd name="connsiteY22-814" fmla="*/ 1857562 h 3550128"/>
                <a:gd name="connsiteX23-815" fmla="*/ 975418 w 1404434"/>
                <a:gd name="connsiteY23-816" fmla="*/ 2314762 h 3550128"/>
                <a:gd name="connsiteX24-817" fmla="*/ 899218 w 1404434"/>
                <a:gd name="connsiteY24-818" fmla="*/ 2552887 h 3550128"/>
                <a:gd name="connsiteX25-819" fmla="*/ 1213543 w 1404434"/>
                <a:gd name="connsiteY25-820" fmla="*/ 2495737 h 3550128"/>
                <a:gd name="connsiteX26-821" fmla="*/ 1404043 w 1404434"/>
                <a:gd name="connsiteY26-822" fmla="*/ 2590987 h 3550128"/>
                <a:gd name="connsiteX27-823" fmla="*/ 1165918 w 1404434"/>
                <a:gd name="connsiteY27-824" fmla="*/ 2533837 h 3550128"/>
                <a:gd name="connsiteX28-825" fmla="*/ 832543 w 1404434"/>
                <a:gd name="connsiteY28-826" fmla="*/ 2695762 h 3550128"/>
                <a:gd name="connsiteX29-827" fmla="*/ 689668 w 1404434"/>
                <a:gd name="connsiteY29-828" fmla="*/ 3048187 h 3550128"/>
                <a:gd name="connsiteX30-829" fmla="*/ 918268 w 1404434"/>
                <a:gd name="connsiteY30-830" fmla="*/ 3381562 h 3550128"/>
                <a:gd name="connsiteX31-831" fmla="*/ 1016693 w 1404434"/>
                <a:gd name="connsiteY31-832" fmla="*/ 3543487 h 3550128"/>
                <a:gd name="connsiteX0-833" fmla="*/ 1016693 w 1404434"/>
                <a:gd name="connsiteY0-834" fmla="*/ 3543487 h 3550128"/>
                <a:gd name="connsiteX1-835" fmla="*/ 591243 w 1404434"/>
                <a:gd name="connsiteY1-836" fmla="*/ 3549837 h 3550128"/>
                <a:gd name="connsiteX2-837" fmla="*/ 394393 w 1404434"/>
                <a:gd name="connsiteY2-838" fmla="*/ 3038662 h 3550128"/>
                <a:gd name="connsiteX3-839" fmla="*/ 746818 w 1404434"/>
                <a:gd name="connsiteY3-840" fmla="*/ 2343337 h 3550128"/>
                <a:gd name="connsiteX4-841" fmla="*/ 560128 w 1404434"/>
                <a:gd name="connsiteY4-842" fmla="*/ 1884232 h 3550128"/>
                <a:gd name="connsiteX5-843" fmla="*/ 58 w 1404434"/>
                <a:gd name="connsiteY5-844" fmla="*/ 1832797 h 3550128"/>
                <a:gd name="connsiteX6-845" fmla="*/ 394393 w 1404434"/>
                <a:gd name="connsiteY6-846" fmla="*/ 1705162 h 3550128"/>
                <a:gd name="connsiteX7-847" fmla="*/ 642043 w 1404434"/>
                <a:gd name="connsiteY7-848" fmla="*/ 1838512 h 3550128"/>
                <a:gd name="connsiteX8-849" fmla="*/ 689668 w 1404434"/>
                <a:gd name="connsiteY8-850" fmla="*/ 1609912 h 3550128"/>
                <a:gd name="connsiteX9-851" fmla="*/ 823018 w 1404434"/>
                <a:gd name="connsiteY9-852" fmla="*/ 1295587 h 3550128"/>
                <a:gd name="connsiteX10-853" fmla="*/ 765868 w 1404434"/>
                <a:gd name="connsiteY10-854" fmla="*/ 771712 h 3550128"/>
                <a:gd name="connsiteX11-855" fmla="*/ 537268 w 1404434"/>
                <a:gd name="connsiteY11-856" fmla="*/ 628837 h 3550128"/>
                <a:gd name="connsiteX12-857" fmla="*/ 689668 w 1404434"/>
                <a:gd name="connsiteY12-858" fmla="*/ 628837 h 3550128"/>
                <a:gd name="connsiteX13-859" fmla="*/ 765868 w 1404434"/>
                <a:gd name="connsiteY13-860" fmla="*/ 714562 h 3550128"/>
                <a:gd name="connsiteX14-861" fmla="*/ 870643 w 1404434"/>
                <a:gd name="connsiteY14-862" fmla="*/ 187 h 3550128"/>
                <a:gd name="connsiteX15-863" fmla="*/ 832543 w 1404434"/>
                <a:gd name="connsiteY15-864" fmla="*/ 647887 h 3550128"/>
                <a:gd name="connsiteX16-865" fmla="*/ 908743 w 1404434"/>
                <a:gd name="connsiteY16-866" fmla="*/ 1038412 h 3550128"/>
                <a:gd name="connsiteX17-867" fmla="*/ 937318 w 1404434"/>
                <a:gd name="connsiteY17-868" fmla="*/ 1286062 h 3550128"/>
                <a:gd name="connsiteX18-869" fmla="*/ 1108768 w 1404434"/>
                <a:gd name="connsiteY18-870" fmla="*/ 1152712 h 3550128"/>
                <a:gd name="connsiteX19-871" fmla="*/ 1337368 w 1404434"/>
                <a:gd name="connsiteY19-872" fmla="*/ 1133662 h 3550128"/>
                <a:gd name="connsiteX20-873" fmla="*/ 1089718 w 1404434"/>
                <a:gd name="connsiteY20-874" fmla="*/ 1190812 h 3550128"/>
                <a:gd name="connsiteX21-875" fmla="*/ 880168 w 1404434"/>
                <a:gd name="connsiteY21-876" fmla="*/ 1495612 h 3550128"/>
                <a:gd name="connsiteX22-877" fmla="*/ 823018 w 1404434"/>
                <a:gd name="connsiteY22-878" fmla="*/ 1857562 h 3550128"/>
                <a:gd name="connsiteX23-879" fmla="*/ 975418 w 1404434"/>
                <a:gd name="connsiteY23-880" fmla="*/ 2314762 h 3550128"/>
                <a:gd name="connsiteX24-881" fmla="*/ 899218 w 1404434"/>
                <a:gd name="connsiteY24-882" fmla="*/ 2552887 h 3550128"/>
                <a:gd name="connsiteX25-883" fmla="*/ 1213543 w 1404434"/>
                <a:gd name="connsiteY25-884" fmla="*/ 2495737 h 3550128"/>
                <a:gd name="connsiteX26-885" fmla="*/ 1404043 w 1404434"/>
                <a:gd name="connsiteY26-886" fmla="*/ 2590987 h 3550128"/>
                <a:gd name="connsiteX27-887" fmla="*/ 1165918 w 1404434"/>
                <a:gd name="connsiteY27-888" fmla="*/ 2533837 h 3550128"/>
                <a:gd name="connsiteX28-889" fmla="*/ 832543 w 1404434"/>
                <a:gd name="connsiteY28-890" fmla="*/ 2695762 h 3550128"/>
                <a:gd name="connsiteX29-891" fmla="*/ 689668 w 1404434"/>
                <a:gd name="connsiteY29-892" fmla="*/ 3048187 h 3550128"/>
                <a:gd name="connsiteX30-893" fmla="*/ 918268 w 1404434"/>
                <a:gd name="connsiteY30-894" fmla="*/ 3381562 h 3550128"/>
                <a:gd name="connsiteX31-895" fmla="*/ 1016693 w 1404434"/>
                <a:gd name="connsiteY31-896" fmla="*/ 3543487 h 3550128"/>
                <a:gd name="connsiteX0-897" fmla="*/ 1016693 w 1404434"/>
                <a:gd name="connsiteY0-898" fmla="*/ 3543487 h 3550128"/>
                <a:gd name="connsiteX1-899" fmla="*/ 591243 w 1404434"/>
                <a:gd name="connsiteY1-900" fmla="*/ 3549837 h 3550128"/>
                <a:gd name="connsiteX2-901" fmla="*/ 394393 w 1404434"/>
                <a:gd name="connsiteY2-902" fmla="*/ 3038662 h 3550128"/>
                <a:gd name="connsiteX3-903" fmla="*/ 746818 w 1404434"/>
                <a:gd name="connsiteY3-904" fmla="*/ 2343337 h 3550128"/>
                <a:gd name="connsiteX4-905" fmla="*/ 560128 w 1404434"/>
                <a:gd name="connsiteY4-906" fmla="*/ 1884232 h 3550128"/>
                <a:gd name="connsiteX5-907" fmla="*/ 58 w 1404434"/>
                <a:gd name="connsiteY5-908" fmla="*/ 1832797 h 3550128"/>
                <a:gd name="connsiteX6-909" fmla="*/ 394393 w 1404434"/>
                <a:gd name="connsiteY6-910" fmla="*/ 1705162 h 3550128"/>
                <a:gd name="connsiteX7-911" fmla="*/ 642043 w 1404434"/>
                <a:gd name="connsiteY7-912" fmla="*/ 1838512 h 3550128"/>
                <a:gd name="connsiteX8-913" fmla="*/ 689668 w 1404434"/>
                <a:gd name="connsiteY8-914" fmla="*/ 1609912 h 3550128"/>
                <a:gd name="connsiteX9-915" fmla="*/ 823018 w 1404434"/>
                <a:gd name="connsiteY9-916" fmla="*/ 1295587 h 3550128"/>
                <a:gd name="connsiteX10-917" fmla="*/ 765868 w 1404434"/>
                <a:gd name="connsiteY10-918" fmla="*/ 771712 h 3550128"/>
                <a:gd name="connsiteX11-919" fmla="*/ 537268 w 1404434"/>
                <a:gd name="connsiteY11-920" fmla="*/ 628837 h 3550128"/>
                <a:gd name="connsiteX12-921" fmla="*/ 689668 w 1404434"/>
                <a:gd name="connsiteY12-922" fmla="*/ 628837 h 3550128"/>
                <a:gd name="connsiteX13-923" fmla="*/ 765868 w 1404434"/>
                <a:gd name="connsiteY13-924" fmla="*/ 714562 h 3550128"/>
                <a:gd name="connsiteX14-925" fmla="*/ 870643 w 1404434"/>
                <a:gd name="connsiteY14-926" fmla="*/ 187 h 3550128"/>
                <a:gd name="connsiteX15-927" fmla="*/ 832543 w 1404434"/>
                <a:gd name="connsiteY15-928" fmla="*/ 647887 h 3550128"/>
                <a:gd name="connsiteX16-929" fmla="*/ 908743 w 1404434"/>
                <a:gd name="connsiteY16-930" fmla="*/ 1038412 h 3550128"/>
                <a:gd name="connsiteX17-931" fmla="*/ 937318 w 1404434"/>
                <a:gd name="connsiteY17-932" fmla="*/ 1286062 h 3550128"/>
                <a:gd name="connsiteX18-933" fmla="*/ 1108768 w 1404434"/>
                <a:gd name="connsiteY18-934" fmla="*/ 1152712 h 3550128"/>
                <a:gd name="connsiteX19-935" fmla="*/ 1337368 w 1404434"/>
                <a:gd name="connsiteY19-936" fmla="*/ 1133662 h 3550128"/>
                <a:gd name="connsiteX20-937" fmla="*/ 1089718 w 1404434"/>
                <a:gd name="connsiteY20-938" fmla="*/ 1190812 h 3550128"/>
                <a:gd name="connsiteX21-939" fmla="*/ 880168 w 1404434"/>
                <a:gd name="connsiteY21-940" fmla="*/ 1495612 h 3550128"/>
                <a:gd name="connsiteX22-941" fmla="*/ 823018 w 1404434"/>
                <a:gd name="connsiteY22-942" fmla="*/ 1857562 h 3550128"/>
                <a:gd name="connsiteX23-943" fmla="*/ 975418 w 1404434"/>
                <a:gd name="connsiteY23-944" fmla="*/ 2314762 h 3550128"/>
                <a:gd name="connsiteX24-945" fmla="*/ 899218 w 1404434"/>
                <a:gd name="connsiteY24-946" fmla="*/ 2552887 h 3550128"/>
                <a:gd name="connsiteX25-947" fmla="*/ 1213543 w 1404434"/>
                <a:gd name="connsiteY25-948" fmla="*/ 2495737 h 3550128"/>
                <a:gd name="connsiteX26-949" fmla="*/ 1404043 w 1404434"/>
                <a:gd name="connsiteY26-950" fmla="*/ 2590987 h 3550128"/>
                <a:gd name="connsiteX27-951" fmla="*/ 1165918 w 1404434"/>
                <a:gd name="connsiteY27-952" fmla="*/ 2533837 h 3550128"/>
                <a:gd name="connsiteX28-953" fmla="*/ 832543 w 1404434"/>
                <a:gd name="connsiteY28-954" fmla="*/ 2695762 h 3550128"/>
                <a:gd name="connsiteX29-955" fmla="*/ 689668 w 1404434"/>
                <a:gd name="connsiteY29-956" fmla="*/ 3048187 h 3550128"/>
                <a:gd name="connsiteX30-957" fmla="*/ 918268 w 1404434"/>
                <a:gd name="connsiteY30-958" fmla="*/ 3381562 h 3550128"/>
                <a:gd name="connsiteX31-959" fmla="*/ 1016693 w 1404434"/>
                <a:gd name="connsiteY31-960" fmla="*/ 3543487 h 3550128"/>
                <a:gd name="connsiteX0-961" fmla="*/ 1016693 w 1404434"/>
                <a:gd name="connsiteY0-962" fmla="*/ 3543487 h 3550128"/>
                <a:gd name="connsiteX1-963" fmla="*/ 591243 w 1404434"/>
                <a:gd name="connsiteY1-964" fmla="*/ 3549837 h 3550128"/>
                <a:gd name="connsiteX2-965" fmla="*/ 394393 w 1404434"/>
                <a:gd name="connsiteY2-966" fmla="*/ 3038662 h 3550128"/>
                <a:gd name="connsiteX3-967" fmla="*/ 746818 w 1404434"/>
                <a:gd name="connsiteY3-968" fmla="*/ 2343337 h 3550128"/>
                <a:gd name="connsiteX4-969" fmla="*/ 560128 w 1404434"/>
                <a:gd name="connsiteY4-970" fmla="*/ 1884232 h 3550128"/>
                <a:gd name="connsiteX5-971" fmla="*/ 58 w 1404434"/>
                <a:gd name="connsiteY5-972" fmla="*/ 1832797 h 3550128"/>
                <a:gd name="connsiteX6-973" fmla="*/ 394393 w 1404434"/>
                <a:gd name="connsiteY6-974" fmla="*/ 1705162 h 3550128"/>
                <a:gd name="connsiteX7-975" fmla="*/ 642043 w 1404434"/>
                <a:gd name="connsiteY7-976" fmla="*/ 1838512 h 3550128"/>
                <a:gd name="connsiteX8-977" fmla="*/ 689668 w 1404434"/>
                <a:gd name="connsiteY8-978" fmla="*/ 1609912 h 3550128"/>
                <a:gd name="connsiteX9-979" fmla="*/ 823018 w 1404434"/>
                <a:gd name="connsiteY9-980" fmla="*/ 1295587 h 3550128"/>
                <a:gd name="connsiteX10-981" fmla="*/ 765868 w 1404434"/>
                <a:gd name="connsiteY10-982" fmla="*/ 771712 h 3550128"/>
                <a:gd name="connsiteX11-983" fmla="*/ 537268 w 1404434"/>
                <a:gd name="connsiteY11-984" fmla="*/ 628837 h 3550128"/>
                <a:gd name="connsiteX12-985" fmla="*/ 689668 w 1404434"/>
                <a:gd name="connsiteY12-986" fmla="*/ 628837 h 3550128"/>
                <a:gd name="connsiteX13-987" fmla="*/ 765868 w 1404434"/>
                <a:gd name="connsiteY13-988" fmla="*/ 714562 h 3550128"/>
                <a:gd name="connsiteX14-989" fmla="*/ 870643 w 1404434"/>
                <a:gd name="connsiteY14-990" fmla="*/ 187 h 3550128"/>
                <a:gd name="connsiteX15-991" fmla="*/ 832543 w 1404434"/>
                <a:gd name="connsiteY15-992" fmla="*/ 647887 h 3550128"/>
                <a:gd name="connsiteX16-993" fmla="*/ 908743 w 1404434"/>
                <a:gd name="connsiteY16-994" fmla="*/ 1038412 h 3550128"/>
                <a:gd name="connsiteX17-995" fmla="*/ 937318 w 1404434"/>
                <a:gd name="connsiteY17-996" fmla="*/ 1286062 h 3550128"/>
                <a:gd name="connsiteX18-997" fmla="*/ 1108768 w 1404434"/>
                <a:gd name="connsiteY18-998" fmla="*/ 1152712 h 3550128"/>
                <a:gd name="connsiteX19-999" fmla="*/ 1337368 w 1404434"/>
                <a:gd name="connsiteY19-1000" fmla="*/ 1133662 h 3550128"/>
                <a:gd name="connsiteX20-1001" fmla="*/ 1089718 w 1404434"/>
                <a:gd name="connsiteY20-1002" fmla="*/ 1190812 h 3550128"/>
                <a:gd name="connsiteX21-1003" fmla="*/ 880168 w 1404434"/>
                <a:gd name="connsiteY21-1004" fmla="*/ 1495612 h 3550128"/>
                <a:gd name="connsiteX22-1005" fmla="*/ 823018 w 1404434"/>
                <a:gd name="connsiteY22-1006" fmla="*/ 1857562 h 3550128"/>
                <a:gd name="connsiteX23-1007" fmla="*/ 975418 w 1404434"/>
                <a:gd name="connsiteY23-1008" fmla="*/ 2314762 h 3550128"/>
                <a:gd name="connsiteX24-1009" fmla="*/ 899218 w 1404434"/>
                <a:gd name="connsiteY24-1010" fmla="*/ 2552887 h 3550128"/>
                <a:gd name="connsiteX25-1011" fmla="*/ 1213543 w 1404434"/>
                <a:gd name="connsiteY25-1012" fmla="*/ 2495737 h 3550128"/>
                <a:gd name="connsiteX26-1013" fmla="*/ 1404043 w 1404434"/>
                <a:gd name="connsiteY26-1014" fmla="*/ 2590987 h 3550128"/>
                <a:gd name="connsiteX27-1015" fmla="*/ 1165918 w 1404434"/>
                <a:gd name="connsiteY27-1016" fmla="*/ 2533837 h 3550128"/>
                <a:gd name="connsiteX28-1017" fmla="*/ 832543 w 1404434"/>
                <a:gd name="connsiteY28-1018" fmla="*/ 2695762 h 3550128"/>
                <a:gd name="connsiteX29-1019" fmla="*/ 689668 w 1404434"/>
                <a:gd name="connsiteY29-1020" fmla="*/ 3048187 h 3550128"/>
                <a:gd name="connsiteX30-1021" fmla="*/ 918268 w 1404434"/>
                <a:gd name="connsiteY30-1022" fmla="*/ 3381562 h 3550128"/>
                <a:gd name="connsiteX31-1023" fmla="*/ 1016693 w 1404434"/>
                <a:gd name="connsiteY31-1024" fmla="*/ 3543487 h 3550128"/>
                <a:gd name="connsiteX0-1025" fmla="*/ 1016693 w 1404434"/>
                <a:gd name="connsiteY0-1026" fmla="*/ 3543487 h 3550128"/>
                <a:gd name="connsiteX1-1027" fmla="*/ 591243 w 1404434"/>
                <a:gd name="connsiteY1-1028" fmla="*/ 3549837 h 3550128"/>
                <a:gd name="connsiteX2-1029" fmla="*/ 394393 w 1404434"/>
                <a:gd name="connsiteY2-1030" fmla="*/ 3038662 h 3550128"/>
                <a:gd name="connsiteX3-1031" fmla="*/ 746818 w 1404434"/>
                <a:gd name="connsiteY3-1032" fmla="*/ 2343337 h 3550128"/>
                <a:gd name="connsiteX4-1033" fmla="*/ 560128 w 1404434"/>
                <a:gd name="connsiteY4-1034" fmla="*/ 1884232 h 3550128"/>
                <a:gd name="connsiteX5-1035" fmla="*/ 58 w 1404434"/>
                <a:gd name="connsiteY5-1036" fmla="*/ 1832797 h 3550128"/>
                <a:gd name="connsiteX6-1037" fmla="*/ 394393 w 1404434"/>
                <a:gd name="connsiteY6-1038" fmla="*/ 1705162 h 3550128"/>
                <a:gd name="connsiteX7-1039" fmla="*/ 642043 w 1404434"/>
                <a:gd name="connsiteY7-1040" fmla="*/ 1838512 h 3550128"/>
                <a:gd name="connsiteX8-1041" fmla="*/ 689668 w 1404434"/>
                <a:gd name="connsiteY8-1042" fmla="*/ 1609912 h 3550128"/>
                <a:gd name="connsiteX9-1043" fmla="*/ 823018 w 1404434"/>
                <a:gd name="connsiteY9-1044" fmla="*/ 1295587 h 3550128"/>
                <a:gd name="connsiteX10-1045" fmla="*/ 765868 w 1404434"/>
                <a:gd name="connsiteY10-1046" fmla="*/ 771712 h 3550128"/>
                <a:gd name="connsiteX11-1047" fmla="*/ 537268 w 1404434"/>
                <a:gd name="connsiteY11-1048" fmla="*/ 628837 h 3550128"/>
                <a:gd name="connsiteX12-1049" fmla="*/ 689668 w 1404434"/>
                <a:gd name="connsiteY12-1050" fmla="*/ 628837 h 3550128"/>
                <a:gd name="connsiteX13-1051" fmla="*/ 765868 w 1404434"/>
                <a:gd name="connsiteY13-1052" fmla="*/ 714562 h 3550128"/>
                <a:gd name="connsiteX14-1053" fmla="*/ 870643 w 1404434"/>
                <a:gd name="connsiteY14-1054" fmla="*/ 187 h 3550128"/>
                <a:gd name="connsiteX15-1055" fmla="*/ 832543 w 1404434"/>
                <a:gd name="connsiteY15-1056" fmla="*/ 647887 h 3550128"/>
                <a:gd name="connsiteX16-1057" fmla="*/ 908743 w 1404434"/>
                <a:gd name="connsiteY16-1058" fmla="*/ 1038412 h 3550128"/>
                <a:gd name="connsiteX17-1059" fmla="*/ 937318 w 1404434"/>
                <a:gd name="connsiteY17-1060" fmla="*/ 1286062 h 3550128"/>
                <a:gd name="connsiteX18-1061" fmla="*/ 1108768 w 1404434"/>
                <a:gd name="connsiteY18-1062" fmla="*/ 1152712 h 3550128"/>
                <a:gd name="connsiteX19-1063" fmla="*/ 1337368 w 1404434"/>
                <a:gd name="connsiteY19-1064" fmla="*/ 1133662 h 3550128"/>
                <a:gd name="connsiteX20-1065" fmla="*/ 1089718 w 1404434"/>
                <a:gd name="connsiteY20-1066" fmla="*/ 1190812 h 3550128"/>
                <a:gd name="connsiteX21-1067" fmla="*/ 880168 w 1404434"/>
                <a:gd name="connsiteY21-1068" fmla="*/ 1495612 h 3550128"/>
                <a:gd name="connsiteX22-1069" fmla="*/ 823018 w 1404434"/>
                <a:gd name="connsiteY22-1070" fmla="*/ 1857562 h 3550128"/>
                <a:gd name="connsiteX23-1071" fmla="*/ 975418 w 1404434"/>
                <a:gd name="connsiteY23-1072" fmla="*/ 2314762 h 3550128"/>
                <a:gd name="connsiteX24-1073" fmla="*/ 899218 w 1404434"/>
                <a:gd name="connsiteY24-1074" fmla="*/ 2552887 h 3550128"/>
                <a:gd name="connsiteX25-1075" fmla="*/ 1213543 w 1404434"/>
                <a:gd name="connsiteY25-1076" fmla="*/ 2495737 h 3550128"/>
                <a:gd name="connsiteX26-1077" fmla="*/ 1404043 w 1404434"/>
                <a:gd name="connsiteY26-1078" fmla="*/ 2590987 h 3550128"/>
                <a:gd name="connsiteX27-1079" fmla="*/ 1165918 w 1404434"/>
                <a:gd name="connsiteY27-1080" fmla="*/ 2533837 h 3550128"/>
                <a:gd name="connsiteX28-1081" fmla="*/ 832543 w 1404434"/>
                <a:gd name="connsiteY28-1082" fmla="*/ 2695762 h 3550128"/>
                <a:gd name="connsiteX29-1083" fmla="*/ 689668 w 1404434"/>
                <a:gd name="connsiteY29-1084" fmla="*/ 3048187 h 3550128"/>
                <a:gd name="connsiteX30-1085" fmla="*/ 918268 w 1404434"/>
                <a:gd name="connsiteY30-1086" fmla="*/ 3381562 h 3550128"/>
                <a:gd name="connsiteX31-1087" fmla="*/ 1016693 w 1404434"/>
                <a:gd name="connsiteY31-1088" fmla="*/ 3543487 h 3550128"/>
                <a:gd name="connsiteX0-1089" fmla="*/ 1016693 w 1404434"/>
                <a:gd name="connsiteY0-1090" fmla="*/ 3543487 h 3550128"/>
                <a:gd name="connsiteX1-1091" fmla="*/ 591243 w 1404434"/>
                <a:gd name="connsiteY1-1092" fmla="*/ 3549837 h 3550128"/>
                <a:gd name="connsiteX2-1093" fmla="*/ 394393 w 1404434"/>
                <a:gd name="connsiteY2-1094" fmla="*/ 3038662 h 3550128"/>
                <a:gd name="connsiteX3-1095" fmla="*/ 746818 w 1404434"/>
                <a:gd name="connsiteY3-1096" fmla="*/ 2343337 h 3550128"/>
                <a:gd name="connsiteX4-1097" fmla="*/ 560128 w 1404434"/>
                <a:gd name="connsiteY4-1098" fmla="*/ 1884232 h 3550128"/>
                <a:gd name="connsiteX5-1099" fmla="*/ 58 w 1404434"/>
                <a:gd name="connsiteY5-1100" fmla="*/ 1832797 h 3550128"/>
                <a:gd name="connsiteX6-1101" fmla="*/ 394393 w 1404434"/>
                <a:gd name="connsiteY6-1102" fmla="*/ 1705162 h 3550128"/>
                <a:gd name="connsiteX7-1103" fmla="*/ 642043 w 1404434"/>
                <a:gd name="connsiteY7-1104" fmla="*/ 1838512 h 3550128"/>
                <a:gd name="connsiteX8-1105" fmla="*/ 689668 w 1404434"/>
                <a:gd name="connsiteY8-1106" fmla="*/ 1609912 h 3550128"/>
                <a:gd name="connsiteX9-1107" fmla="*/ 823018 w 1404434"/>
                <a:gd name="connsiteY9-1108" fmla="*/ 1295587 h 3550128"/>
                <a:gd name="connsiteX10-1109" fmla="*/ 765868 w 1404434"/>
                <a:gd name="connsiteY10-1110" fmla="*/ 771712 h 3550128"/>
                <a:gd name="connsiteX11-1111" fmla="*/ 537268 w 1404434"/>
                <a:gd name="connsiteY11-1112" fmla="*/ 628837 h 3550128"/>
                <a:gd name="connsiteX12-1113" fmla="*/ 689668 w 1404434"/>
                <a:gd name="connsiteY12-1114" fmla="*/ 628837 h 3550128"/>
                <a:gd name="connsiteX13-1115" fmla="*/ 765868 w 1404434"/>
                <a:gd name="connsiteY13-1116" fmla="*/ 714562 h 3550128"/>
                <a:gd name="connsiteX14-1117" fmla="*/ 870643 w 1404434"/>
                <a:gd name="connsiteY14-1118" fmla="*/ 187 h 3550128"/>
                <a:gd name="connsiteX15-1119" fmla="*/ 832543 w 1404434"/>
                <a:gd name="connsiteY15-1120" fmla="*/ 647887 h 3550128"/>
                <a:gd name="connsiteX16-1121" fmla="*/ 908743 w 1404434"/>
                <a:gd name="connsiteY16-1122" fmla="*/ 1038412 h 3550128"/>
                <a:gd name="connsiteX17-1123" fmla="*/ 937318 w 1404434"/>
                <a:gd name="connsiteY17-1124" fmla="*/ 1286062 h 3550128"/>
                <a:gd name="connsiteX18-1125" fmla="*/ 1108768 w 1404434"/>
                <a:gd name="connsiteY18-1126" fmla="*/ 1152712 h 3550128"/>
                <a:gd name="connsiteX19-1127" fmla="*/ 1337368 w 1404434"/>
                <a:gd name="connsiteY19-1128" fmla="*/ 1133662 h 3550128"/>
                <a:gd name="connsiteX20-1129" fmla="*/ 1089718 w 1404434"/>
                <a:gd name="connsiteY20-1130" fmla="*/ 1190812 h 3550128"/>
                <a:gd name="connsiteX21-1131" fmla="*/ 880168 w 1404434"/>
                <a:gd name="connsiteY21-1132" fmla="*/ 1495612 h 3550128"/>
                <a:gd name="connsiteX22-1133" fmla="*/ 823018 w 1404434"/>
                <a:gd name="connsiteY22-1134" fmla="*/ 1857562 h 3550128"/>
                <a:gd name="connsiteX23-1135" fmla="*/ 975418 w 1404434"/>
                <a:gd name="connsiteY23-1136" fmla="*/ 2314762 h 3550128"/>
                <a:gd name="connsiteX24-1137" fmla="*/ 899218 w 1404434"/>
                <a:gd name="connsiteY24-1138" fmla="*/ 2552887 h 3550128"/>
                <a:gd name="connsiteX25-1139" fmla="*/ 1213543 w 1404434"/>
                <a:gd name="connsiteY25-1140" fmla="*/ 2495737 h 3550128"/>
                <a:gd name="connsiteX26-1141" fmla="*/ 1404043 w 1404434"/>
                <a:gd name="connsiteY26-1142" fmla="*/ 2590987 h 3550128"/>
                <a:gd name="connsiteX27-1143" fmla="*/ 1165918 w 1404434"/>
                <a:gd name="connsiteY27-1144" fmla="*/ 2533837 h 3550128"/>
                <a:gd name="connsiteX28-1145" fmla="*/ 832543 w 1404434"/>
                <a:gd name="connsiteY28-1146" fmla="*/ 2695762 h 3550128"/>
                <a:gd name="connsiteX29-1147" fmla="*/ 689668 w 1404434"/>
                <a:gd name="connsiteY29-1148" fmla="*/ 3048187 h 3550128"/>
                <a:gd name="connsiteX30-1149" fmla="*/ 918268 w 1404434"/>
                <a:gd name="connsiteY30-1150" fmla="*/ 3381562 h 3550128"/>
                <a:gd name="connsiteX31-1151" fmla="*/ 1016693 w 1404434"/>
                <a:gd name="connsiteY31-1152" fmla="*/ 3543487 h 3550128"/>
                <a:gd name="connsiteX0-1153" fmla="*/ 1016693 w 1404434"/>
                <a:gd name="connsiteY0-1154" fmla="*/ 3543487 h 3550128"/>
                <a:gd name="connsiteX1-1155" fmla="*/ 591243 w 1404434"/>
                <a:gd name="connsiteY1-1156" fmla="*/ 3549837 h 3550128"/>
                <a:gd name="connsiteX2-1157" fmla="*/ 394393 w 1404434"/>
                <a:gd name="connsiteY2-1158" fmla="*/ 3038662 h 3550128"/>
                <a:gd name="connsiteX3-1159" fmla="*/ 746818 w 1404434"/>
                <a:gd name="connsiteY3-1160" fmla="*/ 2343337 h 3550128"/>
                <a:gd name="connsiteX4-1161" fmla="*/ 560128 w 1404434"/>
                <a:gd name="connsiteY4-1162" fmla="*/ 1884232 h 3550128"/>
                <a:gd name="connsiteX5-1163" fmla="*/ 58 w 1404434"/>
                <a:gd name="connsiteY5-1164" fmla="*/ 1832797 h 3550128"/>
                <a:gd name="connsiteX6-1165" fmla="*/ 394393 w 1404434"/>
                <a:gd name="connsiteY6-1166" fmla="*/ 1705162 h 3550128"/>
                <a:gd name="connsiteX7-1167" fmla="*/ 642043 w 1404434"/>
                <a:gd name="connsiteY7-1168" fmla="*/ 1838512 h 3550128"/>
                <a:gd name="connsiteX8-1169" fmla="*/ 689668 w 1404434"/>
                <a:gd name="connsiteY8-1170" fmla="*/ 1609912 h 3550128"/>
                <a:gd name="connsiteX9-1171" fmla="*/ 823018 w 1404434"/>
                <a:gd name="connsiteY9-1172" fmla="*/ 1295587 h 3550128"/>
                <a:gd name="connsiteX10-1173" fmla="*/ 765868 w 1404434"/>
                <a:gd name="connsiteY10-1174" fmla="*/ 771712 h 3550128"/>
                <a:gd name="connsiteX11-1175" fmla="*/ 537268 w 1404434"/>
                <a:gd name="connsiteY11-1176" fmla="*/ 628837 h 3550128"/>
                <a:gd name="connsiteX12-1177" fmla="*/ 689668 w 1404434"/>
                <a:gd name="connsiteY12-1178" fmla="*/ 628837 h 3550128"/>
                <a:gd name="connsiteX13-1179" fmla="*/ 765868 w 1404434"/>
                <a:gd name="connsiteY13-1180" fmla="*/ 714562 h 3550128"/>
                <a:gd name="connsiteX14-1181" fmla="*/ 870643 w 1404434"/>
                <a:gd name="connsiteY14-1182" fmla="*/ 187 h 3550128"/>
                <a:gd name="connsiteX15-1183" fmla="*/ 832543 w 1404434"/>
                <a:gd name="connsiteY15-1184" fmla="*/ 647887 h 3550128"/>
                <a:gd name="connsiteX16-1185" fmla="*/ 908743 w 1404434"/>
                <a:gd name="connsiteY16-1186" fmla="*/ 1038412 h 3550128"/>
                <a:gd name="connsiteX17-1187" fmla="*/ 937318 w 1404434"/>
                <a:gd name="connsiteY17-1188" fmla="*/ 1286062 h 3550128"/>
                <a:gd name="connsiteX18-1189" fmla="*/ 1108768 w 1404434"/>
                <a:gd name="connsiteY18-1190" fmla="*/ 1152712 h 3550128"/>
                <a:gd name="connsiteX19-1191" fmla="*/ 1337368 w 1404434"/>
                <a:gd name="connsiteY19-1192" fmla="*/ 1133662 h 3550128"/>
                <a:gd name="connsiteX20-1193" fmla="*/ 1089718 w 1404434"/>
                <a:gd name="connsiteY20-1194" fmla="*/ 1190812 h 3550128"/>
                <a:gd name="connsiteX21-1195" fmla="*/ 880168 w 1404434"/>
                <a:gd name="connsiteY21-1196" fmla="*/ 1495612 h 3550128"/>
                <a:gd name="connsiteX22-1197" fmla="*/ 823018 w 1404434"/>
                <a:gd name="connsiteY22-1198" fmla="*/ 1857562 h 3550128"/>
                <a:gd name="connsiteX23-1199" fmla="*/ 975418 w 1404434"/>
                <a:gd name="connsiteY23-1200" fmla="*/ 2314762 h 3550128"/>
                <a:gd name="connsiteX24-1201" fmla="*/ 899218 w 1404434"/>
                <a:gd name="connsiteY24-1202" fmla="*/ 2552887 h 3550128"/>
                <a:gd name="connsiteX25-1203" fmla="*/ 1213543 w 1404434"/>
                <a:gd name="connsiteY25-1204" fmla="*/ 2495737 h 3550128"/>
                <a:gd name="connsiteX26-1205" fmla="*/ 1404043 w 1404434"/>
                <a:gd name="connsiteY26-1206" fmla="*/ 2590987 h 3550128"/>
                <a:gd name="connsiteX27-1207" fmla="*/ 1165918 w 1404434"/>
                <a:gd name="connsiteY27-1208" fmla="*/ 2533837 h 3550128"/>
                <a:gd name="connsiteX28-1209" fmla="*/ 832543 w 1404434"/>
                <a:gd name="connsiteY28-1210" fmla="*/ 2695762 h 3550128"/>
                <a:gd name="connsiteX29-1211" fmla="*/ 689668 w 1404434"/>
                <a:gd name="connsiteY29-1212" fmla="*/ 3048187 h 3550128"/>
                <a:gd name="connsiteX30-1213" fmla="*/ 918268 w 1404434"/>
                <a:gd name="connsiteY30-1214" fmla="*/ 3381562 h 3550128"/>
                <a:gd name="connsiteX31-1215" fmla="*/ 1016693 w 1404434"/>
                <a:gd name="connsiteY31-1216" fmla="*/ 3543487 h 3550128"/>
                <a:gd name="connsiteX0-1217" fmla="*/ 1016693 w 1404434"/>
                <a:gd name="connsiteY0-1218" fmla="*/ 3543487 h 3550128"/>
                <a:gd name="connsiteX1-1219" fmla="*/ 591243 w 1404434"/>
                <a:gd name="connsiteY1-1220" fmla="*/ 3549837 h 3550128"/>
                <a:gd name="connsiteX2-1221" fmla="*/ 394393 w 1404434"/>
                <a:gd name="connsiteY2-1222" fmla="*/ 3038662 h 3550128"/>
                <a:gd name="connsiteX3-1223" fmla="*/ 746818 w 1404434"/>
                <a:gd name="connsiteY3-1224" fmla="*/ 2343337 h 3550128"/>
                <a:gd name="connsiteX4-1225" fmla="*/ 560128 w 1404434"/>
                <a:gd name="connsiteY4-1226" fmla="*/ 1884232 h 3550128"/>
                <a:gd name="connsiteX5-1227" fmla="*/ 58 w 1404434"/>
                <a:gd name="connsiteY5-1228" fmla="*/ 1832797 h 3550128"/>
                <a:gd name="connsiteX6-1229" fmla="*/ 394393 w 1404434"/>
                <a:gd name="connsiteY6-1230" fmla="*/ 1705162 h 3550128"/>
                <a:gd name="connsiteX7-1231" fmla="*/ 642043 w 1404434"/>
                <a:gd name="connsiteY7-1232" fmla="*/ 1838512 h 3550128"/>
                <a:gd name="connsiteX8-1233" fmla="*/ 689668 w 1404434"/>
                <a:gd name="connsiteY8-1234" fmla="*/ 1609912 h 3550128"/>
                <a:gd name="connsiteX9-1235" fmla="*/ 823018 w 1404434"/>
                <a:gd name="connsiteY9-1236" fmla="*/ 1295587 h 3550128"/>
                <a:gd name="connsiteX10-1237" fmla="*/ 765868 w 1404434"/>
                <a:gd name="connsiteY10-1238" fmla="*/ 771712 h 3550128"/>
                <a:gd name="connsiteX11-1239" fmla="*/ 537268 w 1404434"/>
                <a:gd name="connsiteY11-1240" fmla="*/ 628837 h 3550128"/>
                <a:gd name="connsiteX12-1241" fmla="*/ 689668 w 1404434"/>
                <a:gd name="connsiteY12-1242" fmla="*/ 628837 h 3550128"/>
                <a:gd name="connsiteX13-1243" fmla="*/ 765868 w 1404434"/>
                <a:gd name="connsiteY13-1244" fmla="*/ 714562 h 3550128"/>
                <a:gd name="connsiteX14-1245" fmla="*/ 870643 w 1404434"/>
                <a:gd name="connsiteY14-1246" fmla="*/ 187 h 3550128"/>
                <a:gd name="connsiteX15-1247" fmla="*/ 832543 w 1404434"/>
                <a:gd name="connsiteY15-1248" fmla="*/ 647887 h 3550128"/>
                <a:gd name="connsiteX16-1249" fmla="*/ 908743 w 1404434"/>
                <a:gd name="connsiteY16-1250" fmla="*/ 1038412 h 3550128"/>
                <a:gd name="connsiteX17-1251" fmla="*/ 937318 w 1404434"/>
                <a:gd name="connsiteY17-1252" fmla="*/ 1286062 h 3550128"/>
                <a:gd name="connsiteX18-1253" fmla="*/ 1108768 w 1404434"/>
                <a:gd name="connsiteY18-1254" fmla="*/ 1152712 h 3550128"/>
                <a:gd name="connsiteX19-1255" fmla="*/ 1337368 w 1404434"/>
                <a:gd name="connsiteY19-1256" fmla="*/ 1133662 h 3550128"/>
                <a:gd name="connsiteX20-1257" fmla="*/ 1089718 w 1404434"/>
                <a:gd name="connsiteY20-1258" fmla="*/ 1190812 h 3550128"/>
                <a:gd name="connsiteX21-1259" fmla="*/ 880168 w 1404434"/>
                <a:gd name="connsiteY21-1260" fmla="*/ 1495612 h 3550128"/>
                <a:gd name="connsiteX22-1261" fmla="*/ 823018 w 1404434"/>
                <a:gd name="connsiteY22-1262" fmla="*/ 1857562 h 3550128"/>
                <a:gd name="connsiteX23-1263" fmla="*/ 975418 w 1404434"/>
                <a:gd name="connsiteY23-1264" fmla="*/ 2314762 h 3550128"/>
                <a:gd name="connsiteX24-1265" fmla="*/ 899218 w 1404434"/>
                <a:gd name="connsiteY24-1266" fmla="*/ 2552887 h 3550128"/>
                <a:gd name="connsiteX25-1267" fmla="*/ 1213543 w 1404434"/>
                <a:gd name="connsiteY25-1268" fmla="*/ 2495737 h 3550128"/>
                <a:gd name="connsiteX26-1269" fmla="*/ 1404043 w 1404434"/>
                <a:gd name="connsiteY26-1270" fmla="*/ 2590987 h 3550128"/>
                <a:gd name="connsiteX27-1271" fmla="*/ 1165918 w 1404434"/>
                <a:gd name="connsiteY27-1272" fmla="*/ 2533837 h 3550128"/>
                <a:gd name="connsiteX28-1273" fmla="*/ 832543 w 1404434"/>
                <a:gd name="connsiteY28-1274" fmla="*/ 2695762 h 3550128"/>
                <a:gd name="connsiteX29-1275" fmla="*/ 689668 w 1404434"/>
                <a:gd name="connsiteY29-1276" fmla="*/ 3048187 h 3550128"/>
                <a:gd name="connsiteX30-1277" fmla="*/ 918268 w 1404434"/>
                <a:gd name="connsiteY30-1278" fmla="*/ 3381562 h 3550128"/>
                <a:gd name="connsiteX31-1279" fmla="*/ 1016693 w 1404434"/>
                <a:gd name="connsiteY31-1280" fmla="*/ 3543487 h 3550128"/>
                <a:gd name="connsiteX0-1281" fmla="*/ 1016693 w 1404434"/>
                <a:gd name="connsiteY0-1282" fmla="*/ 3543487 h 3550128"/>
                <a:gd name="connsiteX1-1283" fmla="*/ 591243 w 1404434"/>
                <a:gd name="connsiteY1-1284" fmla="*/ 3549837 h 3550128"/>
                <a:gd name="connsiteX2-1285" fmla="*/ 394393 w 1404434"/>
                <a:gd name="connsiteY2-1286" fmla="*/ 3038662 h 3550128"/>
                <a:gd name="connsiteX3-1287" fmla="*/ 746818 w 1404434"/>
                <a:gd name="connsiteY3-1288" fmla="*/ 2343337 h 3550128"/>
                <a:gd name="connsiteX4-1289" fmla="*/ 560128 w 1404434"/>
                <a:gd name="connsiteY4-1290" fmla="*/ 1884232 h 3550128"/>
                <a:gd name="connsiteX5-1291" fmla="*/ 58 w 1404434"/>
                <a:gd name="connsiteY5-1292" fmla="*/ 1832797 h 3550128"/>
                <a:gd name="connsiteX6-1293" fmla="*/ 394393 w 1404434"/>
                <a:gd name="connsiteY6-1294" fmla="*/ 1705162 h 3550128"/>
                <a:gd name="connsiteX7-1295" fmla="*/ 642043 w 1404434"/>
                <a:gd name="connsiteY7-1296" fmla="*/ 1838512 h 3550128"/>
                <a:gd name="connsiteX8-1297" fmla="*/ 689668 w 1404434"/>
                <a:gd name="connsiteY8-1298" fmla="*/ 1609912 h 3550128"/>
                <a:gd name="connsiteX9-1299" fmla="*/ 823018 w 1404434"/>
                <a:gd name="connsiteY9-1300" fmla="*/ 1295587 h 3550128"/>
                <a:gd name="connsiteX10-1301" fmla="*/ 765868 w 1404434"/>
                <a:gd name="connsiteY10-1302" fmla="*/ 771712 h 3550128"/>
                <a:gd name="connsiteX11-1303" fmla="*/ 537268 w 1404434"/>
                <a:gd name="connsiteY11-1304" fmla="*/ 628837 h 3550128"/>
                <a:gd name="connsiteX12-1305" fmla="*/ 689668 w 1404434"/>
                <a:gd name="connsiteY12-1306" fmla="*/ 628837 h 3550128"/>
                <a:gd name="connsiteX13-1307" fmla="*/ 765868 w 1404434"/>
                <a:gd name="connsiteY13-1308" fmla="*/ 714562 h 3550128"/>
                <a:gd name="connsiteX14-1309" fmla="*/ 870643 w 1404434"/>
                <a:gd name="connsiteY14-1310" fmla="*/ 187 h 3550128"/>
                <a:gd name="connsiteX15-1311" fmla="*/ 832543 w 1404434"/>
                <a:gd name="connsiteY15-1312" fmla="*/ 647887 h 3550128"/>
                <a:gd name="connsiteX16-1313" fmla="*/ 908743 w 1404434"/>
                <a:gd name="connsiteY16-1314" fmla="*/ 1038412 h 3550128"/>
                <a:gd name="connsiteX17-1315" fmla="*/ 937318 w 1404434"/>
                <a:gd name="connsiteY17-1316" fmla="*/ 1286062 h 3550128"/>
                <a:gd name="connsiteX18-1317" fmla="*/ 1108768 w 1404434"/>
                <a:gd name="connsiteY18-1318" fmla="*/ 1152712 h 3550128"/>
                <a:gd name="connsiteX19-1319" fmla="*/ 1337368 w 1404434"/>
                <a:gd name="connsiteY19-1320" fmla="*/ 1133662 h 3550128"/>
                <a:gd name="connsiteX20-1321" fmla="*/ 1089718 w 1404434"/>
                <a:gd name="connsiteY20-1322" fmla="*/ 1190812 h 3550128"/>
                <a:gd name="connsiteX21-1323" fmla="*/ 880168 w 1404434"/>
                <a:gd name="connsiteY21-1324" fmla="*/ 1495612 h 3550128"/>
                <a:gd name="connsiteX22-1325" fmla="*/ 823018 w 1404434"/>
                <a:gd name="connsiteY22-1326" fmla="*/ 1857562 h 3550128"/>
                <a:gd name="connsiteX23-1327" fmla="*/ 975418 w 1404434"/>
                <a:gd name="connsiteY23-1328" fmla="*/ 2314762 h 3550128"/>
                <a:gd name="connsiteX24-1329" fmla="*/ 899218 w 1404434"/>
                <a:gd name="connsiteY24-1330" fmla="*/ 2552887 h 3550128"/>
                <a:gd name="connsiteX25-1331" fmla="*/ 1213543 w 1404434"/>
                <a:gd name="connsiteY25-1332" fmla="*/ 2495737 h 3550128"/>
                <a:gd name="connsiteX26-1333" fmla="*/ 1404043 w 1404434"/>
                <a:gd name="connsiteY26-1334" fmla="*/ 2590987 h 3550128"/>
                <a:gd name="connsiteX27-1335" fmla="*/ 1165918 w 1404434"/>
                <a:gd name="connsiteY27-1336" fmla="*/ 2533837 h 3550128"/>
                <a:gd name="connsiteX28-1337" fmla="*/ 832543 w 1404434"/>
                <a:gd name="connsiteY28-1338" fmla="*/ 2695762 h 3550128"/>
                <a:gd name="connsiteX29-1339" fmla="*/ 689668 w 1404434"/>
                <a:gd name="connsiteY29-1340" fmla="*/ 3048187 h 3550128"/>
                <a:gd name="connsiteX30-1341" fmla="*/ 918268 w 1404434"/>
                <a:gd name="connsiteY30-1342" fmla="*/ 3381562 h 3550128"/>
                <a:gd name="connsiteX31-1343" fmla="*/ 1016693 w 1404434"/>
                <a:gd name="connsiteY31-1344" fmla="*/ 3543487 h 3550128"/>
                <a:gd name="connsiteX0-1345" fmla="*/ 1016693 w 1404387"/>
                <a:gd name="connsiteY0-1346" fmla="*/ 3543487 h 3550128"/>
                <a:gd name="connsiteX1-1347" fmla="*/ 591243 w 1404387"/>
                <a:gd name="connsiteY1-1348" fmla="*/ 3549837 h 3550128"/>
                <a:gd name="connsiteX2-1349" fmla="*/ 394393 w 1404387"/>
                <a:gd name="connsiteY2-1350" fmla="*/ 3038662 h 3550128"/>
                <a:gd name="connsiteX3-1351" fmla="*/ 746818 w 1404387"/>
                <a:gd name="connsiteY3-1352" fmla="*/ 2343337 h 3550128"/>
                <a:gd name="connsiteX4-1353" fmla="*/ 560128 w 1404387"/>
                <a:gd name="connsiteY4-1354" fmla="*/ 1884232 h 3550128"/>
                <a:gd name="connsiteX5-1355" fmla="*/ 58 w 1404387"/>
                <a:gd name="connsiteY5-1356" fmla="*/ 1832797 h 3550128"/>
                <a:gd name="connsiteX6-1357" fmla="*/ 394393 w 1404387"/>
                <a:gd name="connsiteY6-1358" fmla="*/ 1705162 h 3550128"/>
                <a:gd name="connsiteX7-1359" fmla="*/ 642043 w 1404387"/>
                <a:gd name="connsiteY7-1360" fmla="*/ 1838512 h 3550128"/>
                <a:gd name="connsiteX8-1361" fmla="*/ 689668 w 1404387"/>
                <a:gd name="connsiteY8-1362" fmla="*/ 1609912 h 3550128"/>
                <a:gd name="connsiteX9-1363" fmla="*/ 823018 w 1404387"/>
                <a:gd name="connsiteY9-1364" fmla="*/ 1295587 h 3550128"/>
                <a:gd name="connsiteX10-1365" fmla="*/ 765868 w 1404387"/>
                <a:gd name="connsiteY10-1366" fmla="*/ 771712 h 3550128"/>
                <a:gd name="connsiteX11-1367" fmla="*/ 537268 w 1404387"/>
                <a:gd name="connsiteY11-1368" fmla="*/ 628837 h 3550128"/>
                <a:gd name="connsiteX12-1369" fmla="*/ 689668 w 1404387"/>
                <a:gd name="connsiteY12-1370" fmla="*/ 628837 h 3550128"/>
                <a:gd name="connsiteX13-1371" fmla="*/ 765868 w 1404387"/>
                <a:gd name="connsiteY13-1372" fmla="*/ 714562 h 3550128"/>
                <a:gd name="connsiteX14-1373" fmla="*/ 870643 w 1404387"/>
                <a:gd name="connsiteY14-1374" fmla="*/ 187 h 3550128"/>
                <a:gd name="connsiteX15-1375" fmla="*/ 832543 w 1404387"/>
                <a:gd name="connsiteY15-1376" fmla="*/ 647887 h 3550128"/>
                <a:gd name="connsiteX16-1377" fmla="*/ 908743 w 1404387"/>
                <a:gd name="connsiteY16-1378" fmla="*/ 1038412 h 3550128"/>
                <a:gd name="connsiteX17-1379" fmla="*/ 937318 w 1404387"/>
                <a:gd name="connsiteY17-1380" fmla="*/ 1286062 h 3550128"/>
                <a:gd name="connsiteX18-1381" fmla="*/ 1108768 w 1404387"/>
                <a:gd name="connsiteY18-1382" fmla="*/ 1152712 h 3550128"/>
                <a:gd name="connsiteX19-1383" fmla="*/ 1337368 w 1404387"/>
                <a:gd name="connsiteY19-1384" fmla="*/ 1133662 h 3550128"/>
                <a:gd name="connsiteX20-1385" fmla="*/ 1089718 w 1404387"/>
                <a:gd name="connsiteY20-1386" fmla="*/ 1190812 h 3550128"/>
                <a:gd name="connsiteX21-1387" fmla="*/ 880168 w 1404387"/>
                <a:gd name="connsiteY21-1388" fmla="*/ 1495612 h 3550128"/>
                <a:gd name="connsiteX22-1389" fmla="*/ 823018 w 1404387"/>
                <a:gd name="connsiteY22-1390" fmla="*/ 1857562 h 3550128"/>
                <a:gd name="connsiteX23-1391" fmla="*/ 975418 w 1404387"/>
                <a:gd name="connsiteY23-1392" fmla="*/ 2314762 h 3550128"/>
                <a:gd name="connsiteX24-1393" fmla="*/ 899218 w 1404387"/>
                <a:gd name="connsiteY24-1394" fmla="*/ 2552887 h 3550128"/>
                <a:gd name="connsiteX25-1395" fmla="*/ 1213543 w 1404387"/>
                <a:gd name="connsiteY25-1396" fmla="*/ 2495737 h 3550128"/>
                <a:gd name="connsiteX26-1397" fmla="*/ 1404043 w 1404387"/>
                <a:gd name="connsiteY26-1398" fmla="*/ 2590987 h 3550128"/>
                <a:gd name="connsiteX27-1399" fmla="*/ 1169093 w 1404387"/>
                <a:gd name="connsiteY27-1400" fmla="*/ 2543362 h 3550128"/>
                <a:gd name="connsiteX28-1401" fmla="*/ 832543 w 1404387"/>
                <a:gd name="connsiteY28-1402" fmla="*/ 2695762 h 3550128"/>
                <a:gd name="connsiteX29-1403" fmla="*/ 689668 w 1404387"/>
                <a:gd name="connsiteY29-1404" fmla="*/ 3048187 h 3550128"/>
                <a:gd name="connsiteX30-1405" fmla="*/ 918268 w 1404387"/>
                <a:gd name="connsiteY30-1406" fmla="*/ 3381562 h 3550128"/>
                <a:gd name="connsiteX31-1407" fmla="*/ 1016693 w 1404387"/>
                <a:gd name="connsiteY31-1408" fmla="*/ 3543487 h 3550128"/>
                <a:gd name="connsiteX0-1409" fmla="*/ 1016693 w 1404387"/>
                <a:gd name="connsiteY0-1410" fmla="*/ 3543487 h 3550128"/>
                <a:gd name="connsiteX1-1411" fmla="*/ 591243 w 1404387"/>
                <a:gd name="connsiteY1-1412" fmla="*/ 3549837 h 3550128"/>
                <a:gd name="connsiteX2-1413" fmla="*/ 394393 w 1404387"/>
                <a:gd name="connsiteY2-1414" fmla="*/ 3038662 h 3550128"/>
                <a:gd name="connsiteX3-1415" fmla="*/ 746818 w 1404387"/>
                <a:gd name="connsiteY3-1416" fmla="*/ 2343337 h 3550128"/>
                <a:gd name="connsiteX4-1417" fmla="*/ 560128 w 1404387"/>
                <a:gd name="connsiteY4-1418" fmla="*/ 1884232 h 3550128"/>
                <a:gd name="connsiteX5-1419" fmla="*/ 58 w 1404387"/>
                <a:gd name="connsiteY5-1420" fmla="*/ 1832797 h 3550128"/>
                <a:gd name="connsiteX6-1421" fmla="*/ 394393 w 1404387"/>
                <a:gd name="connsiteY6-1422" fmla="*/ 1705162 h 3550128"/>
                <a:gd name="connsiteX7-1423" fmla="*/ 642043 w 1404387"/>
                <a:gd name="connsiteY7-1424" fmla="*/ 1838512 h 3550128"/>
                <a:gd name="connsiteX8-1425" fmla="*/ 689668 w 1404387"/>
                <a:gd name="connsiteY8-1426" fmla="*/ 1609912 h 3550128"/>
                <a:gd name="connsiteX9-1427" fmla="*/ 823018 w 1404387"/>
                <a:gd name="connsiteY9-1428" fmla="*/ 1295587 h 3550128"/>
                <a:gd name="connsiteX10-1429" fmla="*/ 765868 w 1404387"/>
                <a:gd name="connsiteY10-1430" fmla="*/ 771712 h 3550128"/>
                <a:gd name="connsiteX11-1431" fmla="*/ 537268 w 1404387"/>
                <a:gd name="connsiteY11-1432" fmla="*/ 628837 h 3550128"/>
                <a:gd name="connsiteX12-1433" fmla="*/ 689668 w 1404387"/>
                <a:gd name="connsiteY12-1434" fmla="*/ 628837 h 3550128"/>
                <a:gd name="connsiteX13-1435" fmla="*/ 765868 w 1404387"/>
                <a:gd name="connsiteY13-1436" fmla="*/ 714562 h 3550128"/>
                <a:gd name="connsiteX14-1437" fmla="*/ 870643 w 1404387"/>
                <a:gd name="connsiteY14-1438" fmla="*/ 187 h 3550128"/>
                <a:gd name="connsiteX15-1439" fmla="*/ 832543 w 1404387"/>
                <a:gd name="connsiteY15-1440" fmla="*/ 647887 h 3550128"/>
                <a:gd name="connsiteX16-1441" fmla="*/ 908743 w 1404387"/>
                <a:gd name="connsiteY16-1442" fmla="*/ 1038412 h 3550128"/>
                <a:gd name="connsiteX17-1443" fmla="*/ 937318 w 1404387"/>
                <a:gd name="connsiteY17-1444" fmla="*/ 1286062 h 3550128"/>
                <a:gd name="connsiteX18-1445" fmla="*/ 1108768 w 1404387"/>
                <a:gd name="connsiteY18-1446" fmla="*/ 1152712 h 3550128"/>
                <a:gd name="connsiteX19-1447" fmla="*/ 1337368 w 1404387"/>
                <a:gd name="connsiteY19-1448" fmla="*/ 1133662 h 3550128"/>
                <a:gd name="connsiteX20-1449" fmla="*/ 1089718 w 1404387"/>
                <a:gd name="connsiteY20-1450" fmla="*/ 1190812 h 3550128"/>
                <a:gd name="connsiteX21-1451" fmla="*/ 880168 w 1404387"/>
                <a:gd name="connsiteY21-1452" fmla="*/ 1495612 h 3550128"/>
                <a:gd name="connsiteX22-1453" fmla="*/ 823018 w 1404387"/>
                <a:gd name="connsiteY22-1454" fmla="*/ 1857562 h 3550128"/>
                <a:gd name="connsiteX23-1455" fmla="*/ 975418 w 1404387"/>
                <a:gd name="connsiteY23-1456" fmla="*/ 2314762 h 3550128"/>
                <a:gd name="connsiteX24-1457" fmla="*/ 899218 w 1404387"/>
                <a:gd name="connsiteY24-1458" fmla="*/ 2552887 h 3550128"/>
                <a:gd name="connsiteX25-1459" fmla="*/ 1213543 w 1404387"/>
                <a:gd name="connsiteY25-1460" fmla="*/ 2495737 h 3550128"/>
                <a:gd name="connsiteX26-1461" fmla="*/ 1404043 w 1404387"/>
                <a:gd name="connsiteY26-1462" fmla="*/ 2590987 h 3550128"/>
                <a:gd name="connsiteX27-1463" fmla="*/ 1169093 w 1404387"/>
                <a:gd name="connsiteY27-1464" fmla="*/ 2543362 h 3550128"/>
                <a:gd name="connsiteX28-1465" fmla="*/ 832543 w 1404387"/>
                <a:gd name="connsiteY28-1466" fmla="*/ 2695762 h 3550128"/>
                <a:gd name="connsiteX29-1467" fmla="*/ 689668 w 1404387"/>
                <a:gd name="connsiteY29-1468" fmla="*/ 3048187 h 3550128"/>
                <a:gd name="connsiteX30-1469" fmla="*/ 918268 w 1404387"/>
                <a:gd name="connsiteY30-1470" fmla="*/ 3381562 h 3550128"/>
                <a:gd name="connsiteX31-1471" fmla="*/ 1016693 w 1404387"/>
                <a:gd name="connsiteY31-1472" fmla="*/ 3543487 h 3550128"/>
                <a:gd name="connsiteX0-1473" fmla="*/ 1016693 w 1404160"/>
                <a:gd name="connsiteY0-1474" fmla="*/ 3543487 h 3550128"/>
                <a:gd name="connsiteX1-1475" fmla="*/ 591243 w 1404160"/>
                <a:gd name="connsiteY1-1476" fmla="*/ 3549837 h 3550128"/>
                <a:gd name="connsiteX2-1477" fmla="*/ 394393 w 1404160"/>
                <a:gd name="connsiteY2-1478" fmla="*/ 3038662 h 3550128"/>
                <a:gd name="connsiteX3-1479" fmla="*/ 746818 w 1404160"/>
                <a:gd name="connsiteY3-1480" fmla="*/ 2343337 h 3550128"/>
                <a:gd name="connsiteX4-1481" fmla="*/ 560128 w 1404160"/>
                <a:gd name="connsiteY4-1482" fmla="*/ 1884232 h 3550128"/>
                <a:gd name="connsiteX5-1483" fmla="*/ 58 w 1404160"/>
                <a:gd name="connsiteY5-1484" fmla="*/ 1832797 h 3550128"/>
                <a:gd name="connsiteX6-1485" fmla="*/ 394393 w 1404160"/>
                <a:gd name="connsiteY6-1486" fmla="*/ 1705162 h 3550128"/>
                <a:gd name="connsiteX7-1487" fmla="*/ 642043 w 1404160"/>
                <a:gd name="connsiteY7-1488" fmla="*/ 1838512 h 3550128"/>
                <a:gd name="connsiteX8-1489" fmla="*/ 689668 w 1404160"/>
                <a:gd name="connsiteY8-1490" fmla="*/ 1609912 h 3550128"/>
                <a:gd name="connsiteX9-1491" fmla="*/ 823018 w 1404160"/>
                <a:gd name="connsiteY9-1492" fmla="*/ 1295587 h 3550128"/>
                <a:gd name="connsiteX10-1493" fmla="*/ 765868 w 1404160"/>
                <a:gd name="connsiteY10-1494" fmla="*/ 771712 h 3550128"/>
                <a:gd name="connsiteX11-1495" fmla="*/ 537268 w 1404160"/>
                <a:gd name="connsiteY11-1496" fmla="*/ 628837 h 3550128"/>
                <a:gd name="connsiteX12-1497" fmla="*/ 689668 w 1404160"/>
                <a:gd name="connsiteY12-1498" fmla="*/ 628837 h 3550128"/>
                <a:gd name="connsiteX13-1499" fmla="*/ 765868 w 1404160"/>
                <a:gd name="connsiteY13-1500" fmla="*/ 714562 h 3550128"/>
                <a:gd name="connsiteX14-1501" fmla="*/ 870643 w 1404160"/>
                <a:gd name="connsiteY14-1502" fmla="*/ 187 h 3550128"/>
                <a:gd name="connsiteX15-1503" fmla="*/ 832543 w 1404160"/>
                <a:gd name="connsiteY15-1504" fmla="*/ 647887 h 3550128"/>
                <a:gd name="connsiteX16-1505" fmla="*/ 908743 w 1404160"/>
                <a:gd name="connsiteY16-1506" fmla="*/ 1038412 h 3550128"/>
                <a:gd name="connsiteX17-1507" fmla="*/ 937318 w 1404160"/>
                <a:gd name="connsiteY17-1508" fmla="*/ 1286062 h 3550128"/>
                <a:gd name="connsiteX18-1509" fmla="*/ 1108768 w 1404160"/>
                <a:gd name="connsiteY18-1510" fmla="*/ 1152712 h 3550128"/>
                <a:gd name="connsiteX19-1511" fmla="*/ 1337368 w 1404160"/>
                <a:gd name="connsiteY19-1512" fmla="*/ 1133662 h 3550128"/>
                <a:gd name="connsiteX20-1513" fmla="*/ 1089718 w 1404160"/>
                <a:gd name="connsiteY20-1514" fmla="*/ 1190812 h 3550128"/>
                <a:gd name="connsiteX21-1515" fmla="*/ 880168 w 1404160"/>
                <a:gd name="connsiteY21-1516" fmla="*/ 1495612 h 3550128"/>
                <a:gd name="connsiteX22-1517" fmla="*/ 823018 w 1404160"/>
                <a:gd name="connsiteY22-1518" fmla="*/ 1857562 h 3550128"/>
                <a:gd name="connsiteX23-1519" fmla="*/ 975418 w 1404160"/>
                <a:gd name="connsiteY23-1520" fmla="*/ 2314762 h 3550128"/>
                <a:gd name="connsiteX24-1521" fmla="*/ 899218 w 1404160"/>
                <a:gd name="connsiteY24-1522" fmla="*/ 2552887 h 3550128"/>
                <a:gd name="connsiteX25-1523" fmla="*/ 1213543 w 1404160"/>
                <a:gd name="connsiteY25-1524" fmla="*/ 2495737 h 3550128"/>
                <a:gd name="connsiteX26-1525" fmla="*/ 1404043 w 1404160"/>
                <a:gd name="connsiteY26-1526" fmla="*/ 2590987 h 3550128"/>
                <a:gd name="connsiteX27-1527" fmla="*/ 1188143 w 1404160"/>
                <a:gd name="connsiteY27-1528" fmla="*/ 2552887 h 3550128"/>
                <a:gd name="connsiteX28-1529" fmla="*/ 832543 w 1404160"/>
                <a:gd name="connsiteY28-1530" fmla="*/ 2695762 h 3550128"/>
                <a:gd name="connsiteX29-1531" fmla="*/ 689668 w 1404160"/>
                <a:gd name="connsiteY29-1532" fmla="*/ 3048187 h 3550128"/>
                <a:gd name="connsiteX30-1533" fmla="*/ 918268 w 1404160"/>
                <a:gd name="connsiteY30-1534" fmla="*/ 3381562 h 3550128"/>
                <a:gd name="connsiteX31-1535" fmla="*/ 1016693 w 1404160"/>
                <a:gd name="connsiteY31-1536" fmla="*/ 3543487 h 3550128"/>
                <a:gd name="connsiteX0-1537" fmla="*/ 1016693 w 1404160"/>
                <a:gd name="connsiteY0-1538" fmla="*/ 3543487 h 3550128"/>
                <a:gd name="connsiteX1-1539" fmla="*/ 591243 w 1404160"/>
                <a:gd name="connsiteY1-1540" fmla="*/ 3549837 h 3550128"/>
                <a:gd name="connsiteX2-1541" fmla="*/ 394393 w 1404160"/>
                <a:gd name="connsiteY2-1542" fmla="*/ 3038662 h 3550128"/>
                <a:gd name="connsiteX3-1543" fmla="*/ 746818 w 1404160"/>
                <a:gd name="connsiteY3-1544" fmla="*/ 2343337 h 3550128"/>
                <a:gd name="connsiteX4-1545" fmla="*/ 560128 w 1404160"/>
                <a:gd name="connsiteY4-1546" fmla="*/ 1884232 h 3550128"/>
                <a:gd name="connsiteX5-1547" fmla="*/ 58 w 1404160"/>
                <a:gd name="connsiteY5-1548" fmla="*/ 1832797 h 3550128"/>
                <a:gd name="connsiteX6-1549" fmla="*/ 394393 w 1404160"/>
                <a:gd name="connsiteY6-1550" fmla="*/ 1705162 h 3550128"/>
                <a:gd name="connsiteX7-1551" fmla="*/ 642043 w 1404160"/>
                <a:gd name="connsiteY7-1552" fmla="*/ 1838512 h 3550128"/>
                <a:gd name="connsiteX8-1553" fmla="*/ 689668 w 1404160"/>
                <a:gd name="connsiteY8-1554" fmla="*/ 1609912 h 3550128"/>
                <a:gd name="connsiteX9-1555" fmla="*/ 823018 w 1404160"/>
                <a:gd name="connsiteY9-1556" fmla="*/ 1295587 h 3550128"/>
                <a:gd name="connsiteX10-1557" fmla="*/ 765868 w 1404160"/>
                <a:gd name="connsiteY10-1558" fmla="*/ 771712 h 3550128"/>
                <a:gd name="connsiteX11-1559" fmla="*/ 537268 w 1404160"/>
                <a:gd name="connsiteY11-1560" fmla="*/ 628837 h 3550128"/>
                <a:gd name="connsiteX12-1561" fmla="*/ 689668 w 1404160"/>
                <a:gd name="connsiteY12-1562" fmla="*/ 628837 h 3550128"/>
                <a:gd name="connsiteX13-1563" fmla="*/ 765868 w 1404160"/>
                <a:gd name="connsiteY13-1564" fmla="*/ 714562 h 3550128"/>
                <a:gd name="connsiteX14-1565" fmla="*/ 870643 w 1404160"/>
                <a:gd name="connsiteY14-1566" fmla="*/ 187 h 3550128"/>
                <a:gd name="connsiteX15-1567" fmla="*/ 832543 w 1404160"/>
                <a:gd name="connsiteY15-1568" fmla="*/ 647887 h 3550128"/>
                <a:gd name="connsiteX16-1569" fmla="*/ 908743 w 1404160"/>
                <a:gd name="connsiteY16-1570" fmla="*/ 1038412 h 3550128"/>
                <a:gd name="connsiteX17-1571" fmla="*/ 937318 w 1404160"/>
                <a:gd name="connsiteY17-1572" fmla="*/ 1286062 h 3550128"/>
                <a:gd name="connsiteX18-1573" fmla="*/ 1108768 w 1404160"/>
                <a:gd name="connsiteY18-1574" fmla="*/ 1152712 h 3550128"/>
                <a:gd name="connsiteX19-1575" fmla="*/ 1337368 w 1404160"/>
                <a:gd name="connsiteY19-1576" fmla="*/ 1133662 h 3550128"/>
                <a:gd name="connsiteX20-1577" fmla="*/ 1089718 w 1404160"/>
                <a:gd name="connsiteY20-1578" fmla="*/ 1190812 h 3550128"/>
                <a:gd name="connsiteX21-1579" fmla="*/ 880168 w 1404160"/>
                <a:gd name="connsiteY21-1580" fmla="*/ 1495612 h 3550128"/>
                <a:gd name="connsiteX22-1581" fmla="*/ 823018 w 1404160"/>
                <a:gd name="connsiteY22-1582" fmla="*/ 1857562 h 3550128"/>
                <a:gd name="connsiteX23-1583" fmla="*/ 975418 w 1404160"/>
                <a:gd name="connsiteY23-1584" fmla="*/ 2314762 h 3550128"/>
                <a:gd name="connsiteX24-1585" fmla="*/ 899218 w 1404160"/>
                <a:gd name="connsiteY24-1586" fmla="*/ 2552887 h 3550128"/>
                <a:gd name="connsiteX25-1587" fmla="*/ 1213543 w 1404160"/>
                <a:gd name="connsiteY25-1588" fmla="*/ 2495737 h 3550128"/>
                <a:gd name="connsiteX26-1589" fmla="*/ 1404043 w 1404160"/>
                <a:gd name="connsiteY26-1590" fmla="*/ 2590987 h 3550128"/>
                <a:gd name="connsiteX27-1591" fmla="*/ 1188143 w 1404160"/>
                <a:gd name="connsiteY27-1592" fmla="*/ 2552887 h 3550128"/>
                <a:gd name="connsiteX28-1593" fmla="*/ 832543 w 1404160"/>
                <a:gd name="connsiteY28-1594" fmla="*/ 2695762 h 3550128"/>
                <a:gd name="connsiteX29-1595" fmla="*/ 689668 w 1404160"/>
                <a:gd name="connsiteY29-1596" fmla="*/ 3048187 h 3550128"/>
                <a:gd name="connsiteX30-1597" fmla="*/ 918268 w 1404160"/>
                <a:gd name="connsiteY30-1598" fmla="*/ 3381562 h 3550128"/>
                <a:gd name="connsiteX31-1599" fmla="*/ 1016693 w 1404160"/>
                <a:gd name="connsiteY31-1600" fmla="*/ 3543487 h 3550128"/>
                <a:gd name="connsiteX0-1601" fmla="*/ 1016693 w 1423196"/>
                <a:gd name="connsiteY0-1602" fmla="*/ 3543487 h 3550128"/>
                <a:gd name="connsiteX1-1603" fmla="*/ 591243 w 1423196"/>
                <a:gd name="connsiteY1-1604" fmla="*/ 3549837 h 3550128"/>
                <a:gd name="connsiteX2-1605" fmla="*/ 394393 w 1423196"/>
                <a:gd name="connsiteY2-1606" fmla="*/ 3038662 h 3550128"/>
                <a:gd name="connsiteX3-1607" fmla="*/ 746818 w 1423196"/>
                <a:gd name="connsiteY3-1608" fmla="*/ 2343337 h 3550128"/>
                <a:gd name="connsiteX4-1609" fmla="*/ 560128 w 1423196"/>
                <a:gd name="connsiteY4-1610" fmla="*/ 1884232 h 3550128"/>
                <a:gd name="connsiteX5-1611" fmla="*/ 58 w 1423196"/>
                <a:gd name="connsiteY5-1612" fmla="*/ 1832797 h 3550128"/>
                <a:gd name="connsiteX6-1613" fmla="*/ 394393 w 1423196"/>
                <a:gd name="connsiteY6-1614" fmla="*/ 1705162 h 3550128"/>
                <a:gd name="connsiteX7-1615" fmla="*/ 642043 w 1423196"/>
                <a:gd name="connsiteY7-1616" fmla="*/ 1838512 h 3550128"/>
                <a:gd name="connsiteX8-1617" fmla="*/ 689668 w 1423196"/>
                <a:gd name="connsiteY8-1618" fmla="*/ 1609912 h 3550128"/>
                <a:gd name="connsiteX9-1619" fmla="*/ 823018 w 1423196"/>
                <a:gd name="connsiteY9-1620" fmla="*/ 1295587 h 3550128"/>
                <a:gd name="connsiteX10-1621" fmla="*/ 765868 w 1423196"/>
                <a:gd name="connsiteY10-1622" fmla="*/ 771712 h 3550128"/>
                <a:gd name="connsiteX11-1623" fmla="*/ 537268 w 1423196"/>
                <a:gd name="connsiteY11-1624" fmla="*/ 628837 h 3550128"/>
                <a:gd name="connsiteX12-1625" fmla="*/ 689668 w 1423196"/>
                <a:gd name="connsiteY12-1626" fmla="*/ 628837 h 3550128"/>
                <a:gd name="connsiteX13-1627" fmla="*/ 765868 w 1423196"/>
                <a:gd name="connsiteY13-1628" fmla="*/ 714562 h 3550128"/>
                <a:gd name="connsiteX14-1629" fmla="*/ 870643 w 1423196"/>
                <a:gd name="connsiteY14-1630" fmla="*/ 187 h 3550128"/>
                <a:gd name="connsiteX15-1631" fmla="*/ 832543 w 1423196"/>
                <a:gd name="connsiteY15-1632" fmla="*/ 647887 h 3550128"/>
                <a:gd name="connsiteX16-1633" fmla="*/ 908743 w 1423196"/>
                <a:gd name="connsiteY16-1634" fmla="*/ 1038412 h 3550128"/>
                <a:gd name="connsiteX17-1635" fmla="*/ 937318 w 1423196"/>
                <a:gd name="connsiteY17-1636" fmla="*/ 1286062 h 3550128"/>
                <a:gd name="connsiteX18-1637" fmla="*/ 1108768 w 1423196"/>
                <a:gd name="connsiteY18-1638" fmla="*/ 1152712 h 3550128"/>
                <a:gd name="connsiteX19-1639" fmla="*/ 1337368 w 1423196"/>
                <a:gd name="connsiteY19-1640" fmla="*/ 1133662 h 3550128"/>
                <a:gd name="connsiteX20-1641" fmla="*/ 1089718 w 1423196"/>
                <a:gd name="connsiteY20-1642" fmla="*/ 1190812 h 3550128"/>
                <a:gd name="connsiteX21-1643" fmla="*/ 880168 w 1423196"/>
                <a:gd name="connsiteY21-1644" fmla="*/ 1495612 h 3550128"/>
                <a:gd name="connsiteX22-1645" fmla="*/ 823018 w 1423196"/>
                <a:gd name="connsiteY22-1646" fmla="*/ 1857562 h 3550128"/>
                <a:gd name="connsiteX23-1647" fmla="*/ 975418 w 1423196"/>
                <a:gd name="connsiteY23-1648" fmla="*/ 2314762 h 3550128"/>
                <a:gd name="connsiteX24-1649" fmla="*/ 899218 w 1423196"/>
                <a:gd name="connsiteY24-1650" fmla="*/ 2552887 h 3550128"/>
                <a:gd name="connsiteX25-1651" fmla="*/ 1213543 w 1423196"/>
                <a:gd name="connsiteY25-1652" fmla="*/ 2495737 h 3550128"/>
                <a:gd name="connsiteX26-1653" fmla="*/ 1423093 w 1423196"/>
                <a:gd name="connsiteY26-1654" fmla="*/ 2612418 h 3550128"/>
                <a:gd name="connsiteX27-1655" fmla="*/ 1188143 w 1423196"/>
                <a:gd name="connsiteY27-1656" fmla="*/ 2552887 h 3550128"/>
                <a:gd name="connsiteX28-1657" fmla="*/ 832543 w 1423196"/>
                <a:gd name="connsiteY28-1658" fmla="*/ 2695762 h 3550128"/>
                <a:gd name="connsiteX29-1659" fmla="*/ 689668 w 1423196"/>
                <a:gd name="connsiteY29-1660" fmla="*/ 3048187 h 3550128"/>
                <a:gd name="connsiteX30-1661" fmla="*/ 918268 w 1423196"/>
                <a:gd name="connsiteY30-1662" fmla="*/ 3381562 h 3550128"/>
                <a:gd name="connsiteX31-1663" fmla="*/ 1016693 w 1423196"/>
                <a:gd name="connsiteY31-1664" fmla="*/ 3543487 h 3550128"/>
                <a:gd name="connsiteX0-1665" fmla="*/ 1016693 w 1420817"/>
                <a:gd name="connsiteY0-1666" fmla="*/ 3543487 h 3550128"/>
                <a:gd name="connsiteX1-1667" fmla="*/ 591243 w 1420817"/>
                <a:gd name="connsiteY1-1668" fmla="*/ 3549837 h 3550128"/>
                <a:gd name="connsiteX2-1669" fmla="*/ 394393 w 1420817"/>
                <a:gd name="connsiteY2-1670" fmla="*/ 3038662 h 3550128"/>
                <a:gd name="connsiteX3-1671" fmla="*/ 746818 w 1420817"/>
                <a:gd name="connsiteY3-1672" fmla="*/ 2343337 h 3550128"/>
                <a:gd name="connsiteX4-1673" fmla="*/ 560128 w 1420817"/>
                <a:gd name="connsiteY4-1674" fmla="*/ 1884232 h 3550128"/>
                <a:gd name="connsiteX5-1675" fmla="*/ 58 w 1420817"/>
                <a:gd name="connsiteY5-1676" fmla="*/ 1832797 h 3550128"/>
                <a:gd name="connsiteX6-1677" fmla="*/ 394393 w 1420817"/>
                <a:gd name="connsiteY6-1678" fmla="*/ 1705162 h 3550128"/>
                <a:gd name="connsiteX7-1679" fmla="*/ 642043 w 1420817"/>
                <a:gd name="connsiteY7-1680" fmla="*/ 1838512 h 3550128"/>
                <a:gd name="connsiteX8-1681" fmla="*/ 689668 w 1420817"/>
                <a:gd name="connsiteY8-1682" fmla="*/ 1609912 h 3550128"/>
                <a:gd name="connsiteX9-1683" fmla="*/ 823018 w 1420817"/>
                <a:gd name="connsiteY9-1684" fmla="*/ 1295587 h 3550128"/>
                <a:gd name="connsiteX10-1685" fmla="*/ 765868 w 1420817"/>
                <a:gd name="connsiteY10-1686" fmla="*/ 771712 h 3550128"/>
                <a:gd name="connsiteX11-1687" fmla="*/ 537268 w 1420817"/>
                <a:gd name="connsiteY11-1688" fmla="*/ 628837 h 3550128"/>
                <a:gd name="connsiteX12-1689" fmla="*/ 689668 w 1420817"/>
                <a:gd name="connsiteY12-1690" fmla="*/ 628837 h 3550128"/>
                <a:gd name="connsiteX13-1691" fmla="*/ 765868 w 1420817"/>
                <a:gd name="connsiteY13-1692" fmla="*/ 714562 h 3550128"/>
                <a:gd name="connsiteX14-1693" fmla="*/ 870643 w 1420817"/>
                <a:gd name="connsiteY14-1694" fmla="*/ 187 h 3550128"/>
                <a:gd name="connsiteX15-1695" fmla="*/ 832543 w 1420817"/>
                <a:gd name="connsiteY15-1696" fmla="*/ 647887 h 3550128"/>
                <a:gd name="connsiteX16-1697" fmla="*/ 908743 w 1420817"/>
                <a:gd name="connsiteY16-1698" fmla="*/ 1038412 h 3550128"/>
                <a:gd name="connsiteX17-1699" fmla="*/ 937318 w 1420817"/>
                <a:gd name="connsiteY17-1700" fmla="*/ 1286062 h 3550128"/>
                <a:gd name="connsiteX18-1701" fmla="*/ 1108768 w 1420817"/>
                <a:gd name="connsiteY18-1702" fmla="*/ 1152712 h 3550128"/>
                <a:gd name="connsiteX19-1703" fmla="*/ 1337368 w 1420817"/>
                <a:gd name="connsiteY19-1704" fmla="*/ 1133662 h 3550128"/>
                <a:gd name="connsiteX20-1705" fmla="*/ 1089718 w 1420817"/>
                <a:gd name="connsiteY20-1706" fmla="*/ 1190812 h 3550128"/>
                <a:gd name="connsiteX21-1707" fmla="*/ 880168 w 1420817"/>
                <a:gd name="connsiteY21-1708" fmla="*/ 1495612 h 3550128"/>
                <a:gd name="connsiteX22-1709" fmla="*/ 823018 w 1420817"/>
                <a:gd name="connsiteY22-1710" fmla="*/ 1857562 h 3550128"/>
                <a:gd name="connsiteX23-1711" fmla="*/ 975418 w 1420817"/>
                <a:gd name="connsiteY23-1712" fmla="*/ 2314762 h 3550128"/>
                <a:gd name="connsiteX24-1713" fmla="*/ 899218 w 1420817"/>
                <a:gd name="connsiteY24-1714" fmla="*/ 2552887 h 3550128"/>
                <a:gd name="connsiteX25-1715" fmla="*/ 1213543 w 1420817"/>
                <a:gd name="connsiteY25-1716" fmla="*/ 2495737 h 3550128"/>
                <a:gd name="connsiteX26-1717" fmla="*/ 1420712 w 1420817"/>
                <a:gd name="connsiteY26-1718" fmla="*/ 2583843 h 3550128"/>
                <a:gd name="connsiteX27-1719" fmla="*/ 1188143 w 1420817"/>
                <a:gd name="connsiteY27-1720" fmla="*/ 2552887 h 3550128"/>
                <a:gd name="connsiteX28-1721" fmla="*/ 832543 w 1420817"/>
                <a:gd name="connsiteY28-1722" fmla="*/ 2695762 h 3550128"/>
                <a:gd name="connsiteX29-1723" fmla="*/ 689668 w 1420817"/>
                <a:gd name="connsiteY29-1724" fmla="*/ 3048187 h 3550128"/>
                <a:gd name="connsiteX30-1725" fmla="*/ 918268 w 1420817"/>
                <a:gd name="connsiteY30-1726" fmla="*/ 3381562 h 3550128"/>
                <a:gd name="connsiteX31-1727" fmla="*/ 1016693 w 1420817"/>
                <a:gd name="connsiteY31-1728" fmla="*/ 3543487 h 3550128"/>
                <a:gd name="connsiteX0-1729" fmla="*/ 1016693 w 1420960"/>
                <a:gd name="connsiteY0-1730" fmla="*/ 3543487 h 3550128"/>
                <a:gd name="connsiteX1-1731" fmla="*/ 591243 w 1420960"/>
                <a:gd name="connsiteY1-1732" fmla="*/ 3549837 h 3550128"/>
                <a:gd name="connsiteX2-1733" fmla="*/ 394393 w 1420960"/>
                <a:gd name="connsiteY2-1734" fmla="*/ 3038662 h 3550128"/>
                <a:gd name="connsiteX3-1735" fmla="*/ 746818 w 1420960"/>
                <a:gd name="connsiteY3-1736" fmla="*/ 2343337 h 3550128"/>
                <a:gd name="connsiteX4-1737" fmla="*/ 560128 w 1420960"/>
                <a:gd name="connsiteY4-1738" fmla="*/ 1884232 h 3550128"/>
                <a:gd name="connsiteX5-1739" fmla="*/ 58 w 1420960"/>
                <a:gd name="connsiteY5-1740" fmla="*/ 1832797 h 3550128"/>
                <a:gd name="connsiteX6-1741" fmla="*/ 394393 w 1420960"/>
                <a:gd name="connsiteY6-1742" fmla="*/ 1705162 h 3550128"/>
                <a:gd name="connsiteX7-1743" fmla="*/ 642043 w 1420960"/>
                <a:gd name="connsiteY7-1744" fmla="*/ 1838512 h 3550128"/>
                <a:gd name="connsiteX8-1745" fmla="*/ 689668 w 1420960"/>
                <a:gd name="connsiteY8-1746" fmla="*/ 1609912 h 3550128"/>
                <a:gd name="connsiteX9-1747" fmla="*/ 823018 w 1420960"/>
                <a:gd name="connsiteY9-1748" fmla="*/ 1295587 h 3550128"/>
                <a:gd name="connsiteX10-1749" fmla="*/ 765868 w 1420960"/>
                <a:gd name="connsiteY10-1750" fmla="*/ 771712 h 3550128"/>
                <a:gd name="connsiteX11-1751" fmla="*/ 537268 w 1420960"/>
                <a:gd name="connsiteY11-1752" fmla="*/ 628837 h 3550128"/>
                <a:gd name="connsiteX12-1753" fmla="*/ 689668 w 1420960"/>
                <a:gd name="connsiteY12-1754" fmla="*/ 628837 h 3550128"/>
                <a:gd name="connsiteX13-1755" fmla="*/ 765868 w 1420960"/>
                <a:gd name="connsiteY13-1756" fmla="*/ 714562 h 3550128"/>
                <a:gd name="connsiteX14-1757" fmla="*/ 870643 w 1420960"/>
                <a:gd name="connsiteY14-1758" fmla="*/ 187 h 3550128"/>
                <a:gd name="connsiteX15-1759" fmla="*/ 832543 w 1420960"/>
                <a:gd name="connsiteY15-1760" fmla="*/ 647887 h 3550128"/>
                <a:gd name="connsiteX16-1761" fmla="*/ 908743 w 1420960"/>
                <a:gd name="connsiteY16-1762" fmla="*/ 1038412 h 3550128"/>
                <a:gd name="connsiteX17-1763" fmla="*/ 937318 w 1420960"/>
                <a:gd name="connsiteY17-1764" fmla="*/ 1286062 h 3550128"/>
                <a:gd name="connsiteX18-1765" fmla="*/ 1108768 w 1420960"/>
                <a:gd name="connsiteY18-1766" fmla="*/ 1152712 h 3550128"/>
                <a:gd name="connsiteX19-1767" fmla="*/ 1337368 w 1420960"/>
                <a:gd name="connsiteY19-1768" fmla="*/ 1133662 h 3550128"/>
                <a:gd name="connsiteX20-1769" fmla="*/ 1089718 w 1420960"/>
                <a:gd name="connsiteY20-1770" fmla="*/ 1190812 h 3550128"/>
                <a:gd name="connsiteX21-1771" fmla="*/ 880168 w 1420960"/>
                <a:gd name="connsiteY21-1772" fmla="*/ 1495612 h 3550128"/>
                <a:gd name="connsiteX22-1773" fmla="*/ 823018 w 1420960"/>
                <a:gd name="connsiteY22-1774" fmla="*/ 1857562 h 3550128"/>
                <a:gd name="connsiteX23-1775" fmla="*/ 975418 w 1420960"/>
                <a:gd name="connsiteY23-1776" fmla="*/ 2314762 h 3550128"/>
                <a:gd name="connsiteX24-1777" fmla="*/ 899218 w 1420960"/>
                <a:gd name="connsiteY24-1778" fmla="*/ 2552887 h 3550128"/>
                <a:gd name="connsiteX25-1779" fmla="*/ 1213543 w 1420960"/>
                <a:gd name="connsiteY25-1780" fmla="*/ 2495737 h 3550128"/>
                <a:gd name="connsiteX26-1781" fmla="*/ 1420712 w 1420960"/>
                <a:gd name="connsiteY26-1782" fmla="*/ 2583843 h 3550128"/>
                <a:gd name="connsiteX27-1783" fmla="*/ 1188143 w 1420960"/>
                <a:gd name="connsiteY27-1784" fmla="*/ 2552887 h 3550128"/>
                <a:gd name="connsiteX28-1785" fmla="*/ 832543 w 1420960"/>
                <a:gd name="connsiteY28-1786" fmla="*/ 2695762 h 3550128"/>
                <a:gd name="connsiteX29-1787" fmla="*/ 689668 w 1420960"/>
                <a:gd name="connsiteY29-1788" fmla="*/ 3048187 h 3550128"/>
                <a:gd name="connsiteX30-1789" fmla="*/ 918268 w 1420960"/>
                <a:gd name="connsiteY30-1790" fmla="*/ 3381562 h 3550128"/>
                <a:gd name="connsiteX31-1791" fmla="*/ 1016693 w 1420960"/>
                <a:gd name="connsiteY31-1792" fmla="*/ 3543487 h 3550128"/>
                <a:gd name="connsiteX0-1793" fmla="*/ 1016693 w 1432703"/>
                <a:gd name="connsiteY0-1794" fmla="*/ 3543487 h 3550128"/>
                <a:gd name="connsiteX1-1795" fmla="*/ 591243 w 1432703"/>
                <a:gd name="connsiteY1-1796" fmla="*/ 3549837 h 3550128"/>
                <a:gd name="connsiteX2-1797" fmla="*/ 394393 w 1432703"/>
                <a:gd name="connsiteY2-1798" fmla="*/ 3038662 h 3550128"/>
                <a:gd name="connsiteX3-1799" fmla="*/ 746818 w 1432703"/>
                <a:gd name="connsiteY3-1800" fmla="*/ 2343337 h 3550128"/>
                <a:gd name="connsiteX4-1801" fmla="*/ 560128 w 1432703"/>
                <a:gd name="connsiteY4-1802" fmla="*/ 1884232 h 3550128"/>
                <a:gd name="connsiteX5-1803" fmla="*/ 58 w 1432703"/>
                <a:gd name="connsiteY5-1804" fmla="*/ 1832797 h 3550128"/>
                <a:gd name="connsiteX6-1805" fmla="*/ 394393 w 1432703"/>
                <a:gd name="connsiteY6-1806" fmla="*/ 1705162 h 3550128"/>
                <a:gd name="connsiteX7-1807" fmla="*/ 642043 w 1432703"/>
                <a:gd name="connsiteY7-1808" fmla="*/ 1838512 h 3550128"/>
                <a:gd name="connsiteX8-1809" fmla="*/ 689668 w 1432703"/>
                <a:gd name="connsiteY8-1810" fmla="*/ 1609912 h 3550128"/>
                <a:gd name="connsiteX9-1811" fmla="*/ 823018 w 1432703"/>
                <a:gd name="connsiteY9-1812" fmla="*/ 1295587 h 3550128"/>
                <a:gd name="connsiteX10-1813" fmla="*/ 765868 w 1432703"/>
                <a:gd name="connsiteY10-1814" fmla="*/ 771712 h 3550128"/>
                <a:gd name="connsiteX11-1815" fmla="*/ 537268 w 1432703"/>
                <a:gd name="connsiteY11-1816" fmla="*/ 628837 h 3550128"/>
                <a:gd name="connsiteX12-1817" fmla="*/ 689668 w 1432703"/>
                <a:gd name="connsiteY12-1818" fmla="*/ 628837 h 3550128"/>
                <a:gd name="connsiteX13-1819" fmla="*/ 765868 w 1432703"/>
                <a:gd name="connsiteY13-1820" fmla="*/ 714562 h 3550128"/>
                <a:gd name="connsiteX14-1821" fmla="*/ 870643 w 1432703"/>
                <a:gd name="connsiteY14-1822" fmla="*/ 187 h 3550128"/>
                <a:gd name="connsiteX15-1823" fmla="*/ 832543 w 1432703"/>
                <a:gd name="connsiteY15-1824" fmla="*/ 647887 h 3550128"/>
                <a:gd name="connsiteX16-1825" fmla="*/ 908743 w 1432703"/>
                <a:gd name="connsiteY16-1826" fmla="*/ 1038412 h 3550128"/>
                <a:gd name="connsiteX17-1827" fmla="*/ 937318 w 1432703"/>
                <a:gd name="connsiteY17-1828" fmla="*/ 1286062 h 3550128"/>
                <a:gd name="connsiteX18-1829" fmla="*/ 1108768 w 1432703"/>
                <a:gd name="connsiteY18-1830" fmla="*/ 1152712 h 3550128"/>
                <a:gd name="connsiteX19-1831" fmla="*/ 1337368 w 1432703"/>
                <a:gd name="connsiteY19-1832" fmla="*/ 1133662 h 3550128"/>
                <a:gd name="connsiteX20-1833" fmla="*/ 1089718 w 1432703"/>
                <a:gd name="connsiteY20-1834" fmla="*/ 1190812 h 3550128"/>
                <a:gd name="connsiteX21-1835" fmla="*/ 880168 w 1432703"/>
                <a:gd name="connsiteY21-1836" fmla="*/ 1495612 h 3550128"/>
                <a:gd name="connsiteX22-1837" fmla="*/ 823018 w 1432703"/>
                <a:gd name="connsiteY22-1838" fmla="*/ 1857562 h 3550128"/>
                <a:gd name="connsiteX23-1839" fmla="*/ 975418 w 1432703"/>
                <a:gd name="connsiteY23-1840" fmla="*/ 2314762 h 3550128"/>
                <a:gd name="connsiteX24-1841" fmla="*/ 899218 w 1432703"/>
                <a:gd name="connsiteY24-1842" fmla="*/ 2552887 h 3550128"/>
                <a:gd name="connsiteX25-1843" fmla="*/ 1213543 w 1432703"/>
                <a:gd name="connsiteY25-1844" fmla="*/ 2495737 h 3550128"/>
                <a:gd name="connsiteX26-1845" fmla="*/ 1420712 w 1432703"/>
                <a:gd name="connsiteY26-1846" fmla="*/ 2583843 h 3550128"/>
                <a:gd name="connsiteX27-1847" fmla="*/ 1188143 w 1432703"/>
                <a:gd name="connsiteY27-1848" fmla="*/ 2552887 h 3550128"/>
                <a:gd name="connsiteX28-1849" fmla="*/ 832543 w 1432703"/>
                <a:gd name="connsiteY28-1850" fmla="*/ 2695762 h 3550128"/>
                <a:gd name="connsiteX29-1851" fmla="*/ 689668 w 1432703"/>
                <a:gd name="connsiteY29-1852" fmla="*/ 3048187 h 3550128"/>
                <a:gd name="connsiteX30-1853" fmla="*/ 918268 w 1432703"/>
                <a:gd name="connsiteY30-1854" fmla="*/ 3381562 h 3550128"/>
                <a:gd name="connsiteX31-1855" fmla="*/ 1016693 w 1432703"/>
                <a:gd name="connsiteY31-1856" fmla="*/ 3543487 h 3550128"/>
                <a:gd name="connsiteX0-1857" fmla="*/ 1016693 w 1420712"/>
                <a:gd name="connsiteY0-1858" fmla="*/ 3543487 h 3550128"/>
                <a:gd name="connsiteX1-1859" fmla="*/ 591243 w 1420712"/>
                <a:gd name="connsiteY1-1860" fmla="*/ 3549837 h 3550128"/>
                <a:gd name="connsiteX2-1861" fmla="*/ 394393 w 1420712"/>
                <a:gd name="connsiteY2-1862" fmla="*/ 3038662 h 3550128"/>
                <a:gd name="connsiteX3-1863" fmla="*/ 746818 w 1420712"/>
                <a:gd name="connsiteY3-1864" fmla="*/ 2343337 h 3550128"/>
                <a:gd name="connsiteX4-1865" fmla="*/ 560128 w 1420712"/>
                <a:gd name="connsiteY4-1866" fmla="*/ 1884232 h 3550128"/>
                <a:gd name="connsiteX5-1867" fmla="*/ 58 w 1420712"/>
                <a:gd name="connsiteY5-1868" fmla="*/ 1832797 h 3550128"/>
                <a:gd name="connsiteX6-1869" fmla="*/ 394393 w 1420712"/>
                <a:gd name="connsiteY6-1870" fmla="*/ 1705162 h 3550128"/>
                <a:gd name="connsiteX7-1871" fmla="*/ 642043 w 1420712"/>
                <a:gd name="connsiteY7-1872" fmla="*/ 1838512 h 3550128"/>
                <a:gd name="connsiteX8-1873" fmla="*/ 689668 w 1420712"/>
                <a:gd name="connsiteY8-1874" fmla="*/ 1609912 h 3550128"/>
                <a:gd name="connsiteX9-1875" fmla="*/ 823018 w 1420712"/>
                <a:gd name="connsiteY9-1876" fmla="*/ 1295587 h 3550128"/>
                <a:gd name="connsiteX10-1877" fmla="*/ 765868 w 1420712"/>
                <a:gd name="connsiteY10-1878" fmla="*/ 771712 h 3550128"/>
                <a:gd name="connsiteX11-1879" fmla="*/ 537268 w 1420712"/>
                <a:gd name="connsiteY11-1880" fmla="*/ 628837 h 3550128"/>
                <a:gd name="connsiteX12-1881" fmla="*/ 689668 w 1420712"/>
                <a:gd name="connsiteY12-1882" fmla="*/ 628837 h 3550128"/>
                <a:gd name="connsiteX13-1883" fmla="*/ 765868 w 1420712"/>
                <a:gd name="connsiteY13-1884" fmla="*/ 714562 h 3550128"/>
                <a:gd name="connsiteX14-1885" fmla="*/ 870643 w 1420712"/>
                <a:gd name="connsiteY14-1886" fmla="*/ 187 h 3550128"/>
                <a:gd name="connsiteX15-1887" fmla="*/ 832543 w 1420712"/>
                <a:gd name="connsiteY15-1888" fmla="*/ 647887 h 3550128"/>
                <a:gd name="connsiteX16-1889" fmla="*/ 908743 w 1420712"/>
                <a:gd name="connsiteY16-1890" fmla="*/ 1038412 h 3550128"/>
                <a:gd name="connsiteX17-1891" fmla="*/ 937318 w 1420712"/>
                <a:gd name="connsiteY17-1892" fmla="*/ 1286062 h 3550128"/>
                <a:gd name="connsiteX18-1893" fmla="*/ 1108768 w 1420712"/>
                <a:gd name="connsiteY18-1894" fmla="*/ 1152712 h 3550128"/>
                <a:gd name="connsiteX19-1895" fmla="*/ 1337368 w 1420712"/>
                <a:gd name="connsiteY19-1896" fmla="*/ 1133662 h 3550128"/>
                <a:gd name="connsiteX20-1897" fmla="*/ 1089718 w 1420712"/>
                <a:gd name="connsiteY20-1898" fmla="*/ 1190812 h 3550128"/>
                <a:gd name="connsiteX21-1899" fmla="*/ 880168 w 1420712"/>
                <a:gd name="connsiteY21-1900" fmla="*/ 1495612 h 3550128"/>
                <a:gd name="connsiteX22-1901" fmla="*/ 823018 w 1420712"/>
                <a:gd name="connsiteY22-1902" fmla="*/ 1857562 h 3550128"/>
                <a:gd name="connsiteX23-1903" fmla="*/ 975418 w 1420712"/>
                <a:gd name="connsiteY23-1904" fmla="*/ 2314762 h 3550128"/>
                <a:gd name="connsiteX24-1905" fmla="*/ 899218 w 1420712"/>
                <a:gd name="connsiteY24-1906" fmla="*/ 2552887 h 3550128"/>
                <a:gd name="connsiteX25-1907" fmla="*/ 1213543 w 1420712"/>
                <a:gd name="connsiteY25-1908" fmla="*/ 2495737 h 3550128"/>
                <a:gd name="connsiteX26-1909" fmla="*/ 1420712 w 1420712"/>
                <a:gd name="connsiteY26-1910" fmla="*/ 2583843 h 3550128"/>
                <a:gd name="connsiteX27-1911" fmla="*/ 1188143 w 1420712"/>
                <a:gd name="connsiteY27-1912" fmla="*/ 2552887 h 3550128"/>
                <a:gd name="connsiteX28-1913" fmla="*/ 832543 w 1420712"/>
                <a:gd name="connsiteY28-1914" fmla="*/ 2695762 h 3550128"/>
                <a:gd name="connsiteX29-1915" fmla="*/ 689668 w 1420712"/>
                <a:gd name="connsiteY29-1916" fmla="*/ 3048187 h 3550128"/>
                <a:gd name="connsiteX30-1917" fmla="*/ 918268 w 1420712"/>
                <a:gd name="connsiteY30-1918" fmla="*/ 3381562 h 3550128"/>
                <a:gd name="connsiteX31-1919" fmla="*/ 1016693 w 1420712"/>
                <a:gd name="connsiteY31-1920" fmla="*/ 3543487 h 3550128"/>
                <a:gd name="connsiteX0-1921" fmla="*/ 1016693 w 1432618"/>
                <a:gd name="connsiteY0-1922" fmla="*/ 3543487 h 3550128"/>
                <a:gd name="connsiteX1-1923" fmla="*/ 591243 w 1432618"/>
                <a:gd name="connsiteY1-1924" fmla="*/ 3549837 h 3550128"/>
                <a:gd name="connsiteX2-1925" fmla="*/ 394393 w 1432618"/>
                <a:gd name="connsiteY2-1926" fmla="*/ 3038662 h 3550128"/>
                <a:gd name="connsiteX3-1927" fmla="*/ 746818 w 1432618"/>
                <a:gd name="connsiteY3-1928" fmla="*/ 2343337 h 3550128"/>
                <a:gd name="connsiteX4-1929" fmla="*/ 560128 w 1432618"/>
                <a:gd name="connsiteY4-1930" fmla="*/ 1884232 h 3550128"/>
                <a:gd name="connsiteX5-1931" fmla="*/ 58 w 1432618"/>
                <a:gd name="connsiteY5-1932" fmla="*/ 1832797 h 3550128"/>
                <a:gd name="connsiteX6-1933" fmla="*/ 394393 w 1432618"/>
                <a:gd name="connsiteY6-1934" fmla="*/ 1705162 h 3550128"/>
                <a:gd name="connsiteX7-1935" fmla="*/ 642043 w 1432618"/>
                <a:gd name="connsiteY7-1936" fmla="*/ 1838512 h 3550128"/>
                <a:gd name="connsiteX8-1937" fmla="*/ 689668 w 1432618"/>
                <a:gd name="connsiteY8-1938" fmla="*/ 1609912 h 3550128"/>
                <a:gd name="connsiteX9-1939" fmla="*/ 823018 w 1432618"/>
                <a:gd name="connsiteY9-1940" fmla="*/ 1295587 h 3550128"/>
                <a:gd name="connsiteX10-1941" fmla="*/ 765868 w 1432618"/>
                <a:gd name="connsiteY10-1942" fmla="*/ 771712 h 3550128"/>
                <a:gd name="connsiteX11-1943" fmla="*/ 537268 w 1432618"/>
                <a:gd name="connsiteY11-1944" fmla="*/ 628837 h 3550128"/>
                <a:gd name="connsiteX12-1945" fmla="*/ 689668 w 1432618"/>
                <a:gd name="connsiteY12-1946" fmla="*/ 628837 h 3550128"/>
                <a:gd name="connsiteX13-1947" fmla="*/ 765868 w 1432618"/>
                <a:gd name="connsiteY13-1948" fmla="*/ 714562 h 3550128"/>
                <a:gd name="connsiteX14-1949" fmla="*/ 870643 w 1432618"/>
                <a:gd name="connsiteY14-1950" fmla="*/ 187 h 3550128"/>
                <a:gd name="connsiteX15-1951" fmla="*/ 832543 w 1432618"/>
                <a:gd name="connsiteY15-1952" fmla="*/ 647887 h 3550128"/>
                <a:gd name="connsiteX16-1953" fmla="*/ 908743 w 1432618"/>
                <a:gd name="connsiteY16-1954" fmla="*/ 1038412 h 3550128"/>
                <a:gd name="connsiteX17-1955" fmla="*/ 937318 w 1432618"/>
                <a:gd name="connsiteY17-1956" fmla="*/ 1286062 h 3550128"/>
                <a:gd name="connsiteX18-1957" fmla="*/ 1108768 w 1432618"/>
                <a:gd name="connsiteY18-1958" fmla="*/ 1152712 h 3550128"/>
                <a:gd name="connsiteX19-1959" fmla="*/ 1337368 w 1432618"/>
                <a:gd name="connsiteY19-1960" fmla="*/ 1133662 h 3550128"/>
                <a:gd name="connsiteX20-1961" fmla="*/ 1089718 w 1432618"/>
                <a:gd name="connsiteY20-1962" fmla="*/ 1190812 h 3550128"/>
                <a:gd name="connsiteX21-1963" fmla="*/ 880168 w 1432618"/>
                <a:gd name="connsiteY21-1964" fmla="*/ 1495612 h 3550128"/>
                <a:gd name="connsiteX22-1965" fmla="*/ 823018 w 1432618"/>
                <a:gd name="connsiteY22-1966" fmla="*/ 1857562 h 3550128"/>
                <a:gd name="connsiteX23-1967" fmla="*/ 975418 w 1432618"/>
                <a:gd name="connsiteY23-1968" fmla="*/ 2314762 h 3550128"/>
                <a:gd name="connsiteX24-1969" fmla="*/ 899218 w 1432618"/>
                <a:gd name="connsiteY24-1970" fmla="*/ 2552887 h 3550128"/>
                <a:gd name="connsiteX25-1971" fmla="*/ 1213543 w 1432618"/>
                <a:gd name="connsiteY25-1972" fmla="*/ 2495737 h 3550128"/>
                <a:gd name="connsiteX26-1973" fmla="*/ 1432618 w 1432618"/>
                <a:gd name="connsiteY26-1974" fmla="*/ 2588606 h 3550128"/>
                <a:gd name="connsiteX27-1975" fmla="*/ 1188143 w 1432618"/>
                <a:gd name="connsiteY27-1976" fmla="*/ 2552887 h 3550128"/>
                <a:gd name="connsiteX28-1977" fmla="*/ 832543 w 1432618"/>
                <a:gd name="connsiteY28-1978" fmla="*/ 2695762 h 3550128"/>
                <a:gd name="connsiteX29-1979" fmla="*/ 689668 w 1432618"/>
                <a:gd name="connsiteY29-1980" fmla="*/ 3048187 h 3550128"/>
                <a:gd name="connsiteX30-1981" fmla="*/ 918268 w 1432618"/>
                <a:gd name="connsiteY30-1982" fmla="*/ 3381562 h 3550128"/>
                <a:gd name="connsiteX31-1983" fmla="*/ 1016693 w 1432618"/>
                <a:gd name="connsiteY31-1984" fmla="*/ 3543487 h 3550128"/>
                <a:gd name="connsiteX0-1985" fmla="*/ 1016693 w 1432618"/>
                <a:gd name="connsiteY0-1986" fmla="*/ 3543487 h 3550128"/>
                <a:gd name="connsiteX1-1987" fmla="*/ 591243 w 1432618"/>
                <a:gd name="connsiteY1-1988" fmla="*/ 3549837 h 3550128"/>
                <a:gd name="connsiteX2-1989" fmla="*/ 394393 w 1432618"/>
                <a:gd name="connsiteY2-1990" fmla="*/ 3038662 h 3550128"/>
                <a:gd name="connsiteX3-1991" fmla="*/ 746818 w 1432618"/>
                <a:gd name="connsiteY3-1992" fmla="*/ 2343337 h 3550128"/>
                <a:gd name="connsiteX4-1993" fmla="*/ 560128 w 1432618"/>
                <a:gd name="connsiteY4-1994" fmla="*/ 1884232 h 3550128"/>
                <a:gd name="connsiteX5-1995" fmla="*/ 58 w 1432618"/>
                <a:gd name="connsiteY5-1996" fmla="*/ 1832797 h 3550128"/>
                <a:gd name="connsiteX6-1997" fmla="*/ 394393 w 1432618"/>
                <a:gd name="connsiteY6-1998" fmla="*/ 1705162 h 3550128"/>
                <a:gd name="connsiteX7-1999" fmla="*/ 642043 w 1432618"/>
                <a:gd name="connsiteY7-2000" fmla="*/ 1838512 h 3550128"/>
                <a:gd name="connsiteX8-2001" fmla="*/ 689668 w 1432618"/>
                <a:gd name="connsiteY8-2002" fmla="*/ 1609912 h 3550128"/>
                <a:gd name="connsiteX9-2003" fmla="*/ 823018 w 1432618"/>
                <a:gd name="connsiteY9-2004" fmla="*/ 1295587 h 3550128"/>
                <a:gd name="connsiteX10-2005" fmla="*/ 765868 w 1432618"/>
                <a:gd name="connsiteY10-2006" fmla="*/ 771712 h 3550128"/>
                <a:gd name="connsiteX11-2007" fmla="*/ 537268 w 1432618"/>
                <a:gd name="connsiteY11-2008" fmla="*/ 628837 h 3550128"/>
                <a:gd name="connsiteX12-2009" fmla="*/ 689668 w 1432618"/>
                <a:gd name="connsiteY12-2010" fmla="*/ 628837 h 3550128"/>
                <a:gd name="connsiteX13-2011" fmla="*/ 765868 w 1432618"/>
                <a:gd name="connsiteY13-2012" fmla="*/ 714562 h 3550128"/>
                <a:gd name="connsiteX14-2013" fmla="*/ 870643 w 1432618"/>
                <a:gd name="connsiteY14-2014" fmla="*/ 187 h 3550128"/>
                <a:gd name="connsiteX15-2015" fmla="*/ 832543 w 1432618"/>
                <a:gd name="connsiteY15-2016" fmla="*/ 647887 h 3550128"/>
                <a:gd name="connsiteX16-2017" fmla="*/ 908743 w 1432618"/>
                <a:gd name="connsiteY16-2018" fmla="*/ 1038412 h 3550128"/>
                <a:gd name="connsiteX17-2019" fmla="*/ 937318 w 1432618"/>
                <a:gd name="connsiteY17-2020" fmla="*/ 1286062 h 3550128"/>
                <a:gd name="connsiteX18-2021" fmla="*/ 1108768 w 1432618"/>
                <a:gd name="connsiteY18-2022" fmla="*/ 1152712 h 3550128"/>
                <a:gd name="connsiteX19-2023" fmla="*/ 1337368 w 1432618"/>
                <a:gd name="connsiteY19-2024" fmla="*/ 1133662 h 3550128"/>
                <a:gd name="connsiteX20-2025" fmla="*/ 1089718 w 1432618"/>
                <a:gd name="connsiteY20-2026" fmla="*/ 1190812 h 3550128"/>
                <a:gd name="connsiteX21-2027" fmla="*/ 880168 w 1432618"/>
                <a:gd name="connsiteY21-2028" fmla="*/ 1495612 h 3550128"/>
                <a:gd name="connsiteX22-2029" fmla="*/ 823018 w 1432618"/>
                <a:gd name="connsiteY22-2030" fmla="*/ 1857562 h 3550128"/>
                <a:gd name="connsiteX23-2031" fmla="*/ 975418 w 1432618"/>
                <a:gd name="connsiteY23-2032" fmla="*/ 2314762 h 3550128"/>
                <a:gd name="connsiteX24-2033" fmla="*/ 899218 w 1432618"/>
                <a:gd name="connsiteY24-2034" fmla="*/ 2552887 h 3550128"/>
                <a:gd name="connsiteX25-2035" fmla="*/ 1213543 w 1432618"/>
                <a:gd name="connsiteY25-2036" fmla="*/ 2495737 h 3550128"/>
                <a:gd name="connsiteX26-2037" fmla="*/ 1432618 w 1432618"/>
                <a:gd name="connsiteY26-2038" fmla="*/ 2588606 h 3550128"/>
                <a:gd name="connsiteX27-2039" fmla="*/ 1188143 w 1432618"/>
                <a:gd name="connsiteY27-2040" fmla="*/ 2552887 h 3550128"/>
                <a:gd name="connsiteX28-2041" fmla="*/ 832543 w 1432618"/>
                <a:gd name="connsiteY28-2042" fmla="*/ 2695762 h 3550128"/>
                <a:gd name="connsiteX29-2043" fmla="*/ 689668 w 1432618"/>
                <a:gd name="connsiteY29-2044" fmla="*/ 3048187 h 3550128"/>
                <a:gd name="connsiteX30-2045" fmla="*/ 918268 w 1432618"/>
                <a:gd name="connsiteY30-2046" fmla="*/ 3381562 h 3550128"/>
                <a:gd name="connsiteX31-2047" fmla="*/ 1016693 w 1432618"/>
                <a:gd name="connsiteY31-2048" fmla="*/ 3543487 h 3550128"/>
                <a:gd name="connsiteX0-2049" fmla="*/ 1016693 w 1432618"/>
                <a:gd name="connsiteY0-2050" fmla="*/ 3543487 h 3550128"/>
                <a:gd name="connsiteX1-2051" fmla="*/ 591243 w 1432618"/>
                <a:gd name="connsiteY1-2052" fmla="*/ 3549837 h 3550128"/>
                <a:gd name="connsiteX2-2053" fmla="*/ 394393 w 1432618"/>
                <a:gd name="connsiteY2-2054" fmla="*/ 3038662 h 3550128"/>
                <a:gd name="connsiteX3-2055" fmla="*/ 746818 w 1432618"/>
                <a:gd name="connsiteY3-2056" fmla="*/ 2343337 h 3550128"/>
                <a:gd name="connsiteX4-2057" fmla="*/ 560128 w 1432618"/>
                <a:gd name="connsiteY4-2058" fmla="*/ 1884232 h 3550128"/>
                <a:gd name="connsiteX5-2059" fmla="*/ 58 w 1432618"/>
                <a:gd name="connsiteY5-2060" fmla="*/ 1832797 h 3550128"/>
                <a:gd name="connsiteX6-2061" fmla="*/ 394393 w 1432618"/>
                <a:gd name="connsiteY6-2062" fmla="*/ 1705162 h 3550128"/>
                <a:gd name="connsiteX7-2063" fmla="*/ 642043 w 1432618"/>
                <a:gd name="connsiteY7-2064" fmla="*/ 1838512 h 3550128"/>
                <a:gd name="connsiteX8-2065" fmla="*/ 689668 w 1432618"/>
                <a:gd name="connsiteY8-2066" fmla="*/ 1609912 h 3550128"/>
                <a:gd name="connsiteX9-2067" fmla="*/ 823018 w 1432618"/>
                <a:gd name="connsiteY9-2068" fmla="*/ 1295587 h 3550128"/>
                <a:gd name="connsiteX10-2069" fmla="*/ 765868 w 1432618"/>
                <a:gd name="connsiteY10-2070" fmla="*/ 771712 h 3550128"/>
                <a:gd name="connsiteX11-2071" fmla="*/ 537268 w 1432618"/>
                <a:gd name="connsiteY11-2072" fmla="*/ 628837 h 3550128"/>
                <a:gd name="connsiteX12-2073" fmla="*/ 689668 w 1432618"/>
                <a:gd name="connsiteY12-2074" fmla="*/ 628837 h 3550128"/>
                <a:gd name="connsiteX13-2075" fmla="*/ 765868 w 1432618"/>
                <a:gd name="connsiteY13-2076" fmla="*/ 714562 h 3550128"/>
                <a:gd name="connsiteX14-2077" fmla="*/ 870643 w 1432618"/>
                <a:gd name="connsiteY14-2078" fmla="*/ 187 h 3550128"/>
                <a:gd name="connsiteX15-2079" fmla="*/ 832543 w 1432618"/>
                <a:gd name="connsiteY15-2080" fmla="*/ 647887 h 3550128"/>
                <a:gd name="connsiteX16-2081" fmla="*/ 908743 w 1432618"/>
                <a:gd name="connsiteY16-2082" fmla="*/ 1038412 h 3550128"/>
                <a:gd name="connsiteX17-2083" fmla="*/ 937318 w 1432618"/>
                <a:gd name="connsiteY17-2084" fmla="*/ 1286062 h 3550128"/>
                <a:gd name="connsiteX18-2085" fmla="*/ 1108768 w 1432618"/>
                <a:gd name="connsiteY18-2086" fmla="*/ 1152712 h 3550128"/>
                <a:gd name="connsiteX19-2087" fmla="*/ 1337368 w 1432618"/>
                <a:gd name="connsiteY19-2088" fmla="*/ 1133662 h 3550128"/>
                <a:gd name="connsiteX20-2089" fmla="*/ 1089718 w 1432618"/>
                <a:gd name="connsiteY20-2090" fmla="*/ 1190812 h 3550128"/>
                <a:gd name="connsiteX21-2091" fmla="*/ 880168 w 1432618"/>
                <a:gd name="connsiteY21-2092" fmla="*/ 1495612 h 3550128"/>
                <a:gd name="connsiteX22-2093" fmla="*/ 823018 w 1432618"/>
                <a:gd name="connsiteY22-2094" fmla="*/ 1857562 h 3550128"/>
                <a:gd name="connsiteX23-2095" fmla="*/ 975418 w 1432618"/>
                <a:gd name="connsiteY23-2096" fmla="*/ 2314762 h 3550128"/>
                <a:gd name="connsiteX24-2097" fmla="*/ 899218 w 1432618"/>
                <a:gd name="connsiteY24-2098" fmla="*/ 2552887 h 3550128"/>
                <a:gd name="connsiteX25-2099" fmla="*/ 1213543 w 1432618"/>
                <a:gd name="connsiteY25-2100" fmla="*/ 2495737 h 3550128"/>
                <a:gd name="connsiteX26-2101" fmla="*/ 1432618 w 1432618"/>
                <a:gd name="connsiteY26-2102" fmla="*/ 2588606 h 3550128"/>
                <a:gd name="connsiteX27-2103" fmla="*/ 1188143 w 1432618"/>
                <a:gd name="connsiteY27-2104" fmla="*/ 2552887 h 3550128"/>
                <a:gd name="connsiteX28-2105" fmla="*/ 832543 w 1432618"/>
                <a:gd name="connsiteY28-2106" fmla="*/ 2695762 h 3550128"/>
                <a:gd name="connsiteX29-2107" fmla="*/ 689668 w 1432618"/>
                <a:gd name="connsiteY29-2108" fmla="*/ 3048187 h 3550128"/>
                <a:gd name="connsiteX30-2109" fmla="*/ 918268 w 1432618"/>
                <a:gd name="connsiteY30-2110" fmla="*/ 3381562 h 3550128"/>
                <a:gd name="connsiteX31-2111" fmla="*/ 1016693 w 1432618"/>
                <a:gd name="connsiteY31-2112" fmla="*/ 3543487 h 3550128"/>
                <a:gd name="connsiteX0-2113" fmla="*/ 1016693 w 1432618"/>
                <a:gd name="connsiteY0-2114" fmla="*/ 3543487 h 3550128"/>
                <a:gd name="connsiteX1-2115" fmla="*/ 591243 w 1432618"/>
                <a:gd name="connsiteY1-2116" fmla="*/ 3549837 h 3550128"/>
                <a:gd name="connsiteX2-2117" fmla="*/ 394393 w 1432618"/>
                <a:gd name="connsiteY2-2118" fmla="*/ 3038662 h 3550128"/>
                <a:gd name="connsiteX3-2119" fmla="*/ 746818 w 1432618"/>
                <a:gd name="connsiteY3-2120" fmla="*/ 2343337 h 3550128"/>
                <a:gd name="connsiteX4-2121" fmla="*/ 560128 w 1432618"/>
                <a:gd name="connsiteY4-2122" fmla="*/ 1884232 h 3550128"/>
                <a:gd name="connsiteX5-2123" fmla="*/ 58 w 1432618"/>
                <a:gd name="connsiteY5-2124" fmla="*/ 1832797 h 3550128"/>
                <a:gd name="connsiteX6-2125" fmla="*/ 394393 w 1432618"/>
                <a:gd name="connsiteY6-2126" fmla="*/ 1705162 h 3550128"/>
                <a:gd name="connsiteX7-2127" fmla="*/ 642043 w 1432618"/>
                <a:gd name="connsiteY7-2128" fmla="*/ 1838512 h 3550128"/>
                <a:gd name="connsiteX8-2129" fmla="*/ 689668 w 1432618"/>
                <a:gd name="connsiteY8-2130" fmla="*/ 1609912 h 3550128"/>
                <a:gd name="connsiteX9-2131" fmla="*/ 823018 w 1432618"/>
                <a:gd name="connsiteY9-2132" fmla="*/ 1295587 h 3550128"/>
                <a:gd name="connsiteX10-2133" fmla="*/ 765868 w 1432618"/>
                <a:gd name="connsiteY10-2134" fmla="*/ 771712 h 3550128"/>
                <a:gd name="connsiteX11-2135" fmla="*/ 537268 w 1432618"/>
                <a:gd name="connsiteY11-2136" fmla="*/ 628837 h 3550128"/>
                <a:gd name="connsiteX12-2137" fmla="*/ 689668 w 1432618"/>
                <a:gd name="connsiteY12-2138" fmla="*/ 628837 h 3550128"/>
                <a:gd name="connsiteX13-2139" fmla="*/ 765868 w 1432618"/>
                <a:gd name="connsiteY13-2140" fmla="*/ 714562 h 3550128"/>
                <a:gd name="connsiteX14-2141" fmla="*/ 870643 w 1432618"/>
                <a:gd name="connsiteY14-2142" fmla="*/ 187 h 3550128"/>
                <a:gd name="connsiteX15-2143" fmla="*/ 832543 w 1432618"/>
                <a:gd name="connsiteY15-2144" fmla="*/ 647887 h 3550128"/>
                <a:gd name="connsiteX16-2145" fmla="*/ 908743 w 1432618"/>
                <a:gd name="connsiteY16-2146" fmla="*/ 1038412 h 3550128"/>
                <a:gd name="connsiteX17-2147" fmla="*/ 937318 w 1432618"/>
                <a:gd name="connsiteY17-2148" fmla="*/ 1286062 h 3550128"/>
                <a:gd name="connsiteX18-2149" fmla="*/ 1108768 w 1432618"/>
                <a:gd name="connsiteY18-2150" fmla="*/ 1152712 h 3550128"/>
                <a:gd name="connsiteX19-2151" fmla="*/ 1337368 w 1432618"/>
                <a:gd name="connsiteY19-2152" fmla="*/ 1133662 h 3550128"/>
                <a:gd name="connsiteX20-2153" fmla="*/ 1089718 w 1432618"/>
                <a:gd name="connsiteY20-2154" fmla="*/ 1190812 h 3550128"/>
                <a:gd name="connsiteX21-2155" fmla="*/ 880168 w 1432618"/>
                <a:gd name="connsiteY21-2156" fmla="*/ 1495612 h 3550128"/>
                <a:gd name="connsiteX22-2157" fmla="*/ 823018 w 1432618"/>
                <a:gd name="connsiteY22-2158" fmla="*/ 1857562 h 3550128"/>
                <a:gd name="connsiteX23-2159" fmla="*/ 975418 w 1432618"/>
                <a:gd name="connsiteY23-2160" fmla="*/ 2314762 h 3550128"/>
                <a:gd name="connsiteX24-2161" fmla="*/ 899218 w 1432618"/>
                <a:gd name="connsiteY24-2162" fmla="*/ 2552887 h 3550128"/>
                <a:gd name="connsiteX25-2163" fmla="*/ 1213543 w 1432618"/>
                <a:gd name="connsiteY25-2164" fmla="*/ 2495737 h 3550128"/>
                <a:gd name="connsiteX26-2165" fmla="*/ 1432618 w 1432618"/>
                <a:gd name="connsiteY26-2166" fmla="*/ 2588606 h 3550128"/>
                <a:gd name="connsiteX27-2167" fmla="*/ 1188143 w 1432618"/>
                <a:gd name="connsiteY27-2168" fmla="*/ 2552887 h 3550128"/>
                <a:gd name="connsiteX28-2169" fmla="*/ 832543 w 1432618"/>
                <a:gd name="connsiteY28-2170" fmla="*/ 2695762 h 3550128"/>
                <a:gd name="connsiteX29-2171" fmla="*/ 689668 w 1432618"/>
                <a:gd name="connsiteY29-2172" fmla="*/ 3048187 h 3550128"/>
                <a:gd name="connsiteX30-2173" fmla="*/ 918268 w 1432618"/>
                <a:gd name="connsiteY30-2174" fmla="*/ 3381562 h 3550128"/>
                <a:gd name="connsiteX31-2175" fmla="*/ 1016693 w 1432618"/>
                <a:gd name="connsiteY31-2176" fmla="*/ 3543487 h 3550128"/>
                <a:gd name="connsiteX0-2177" fmla="*/ 1016693 w 1432618"/>
                <a:gd name="connsiteY0-2178" fmla="*/ 3543487 h 3550128"/>
                <a:gd name="connsiteX1-2179" fmla="*/ 591243 w 1432618"/>
                <a:gd name="connsiteY1-2180" fmla="*/ 3549837 h 3550128"/>
                <a:gd name="connsiteX2-2181" fmla="*/ 394393 w 1432618"/>
                <a:gd name="connsiteY2-2182" fmla="*/ 3038662 h 3550128"/>
                <a:gd name="connsiteX3-2183" fmla="*/ 746818 w 1432618"/>
                <a:gd name="connsiteY3-2184" fmla="*/ 2343337 h 3550128"/>
                <a:gd name="connsiteX4-2185" fmla="*/ 560128 w 1432618"/>
                <a:gd name="connsiteY4-2186" fmla="*/ 1884232 h 3550128"/>
                <a:gd name="connsiteX5-2187" fmla="*/ 58 w 1432618"/>
                <a:gd name="connsiteY5-2188" fmla="*/ 1832797 h 3550128"/>
                <a:gd name="connsiteX6-2189" fmla="*/ 394393 w 1432618"/>
                <a:gd name="connsiteY6-2190" fmla="*/ 1705162 h 3550128"/>
                <a:gd name="connsiteX7-2191" fmla="*/ 642043 w 1432618"/>
                <a:gd name="connsiteY7-2192" fmla="*/ 1838512 h 3550128"/>
                <a:gd name="connsiteX8-2193" fmla="*/ 689668 w 1432618"/>
                <a:gd name="connsiteY8-2194" fmla="*/ 1609912 h 3550128"/>
                <a:gd name="connsiteX9-2195" fmla="*/ 823018 w 1432618"/>
                <a:gd name="connsiteY9-2196" fmla="*/ 1295587 h 3550128"/>
                <a:gd name="connsiteX10-2197" fmla="*/ 765868 w 1432618"/>
                <a:gd name="connsiteY10-2198" fmla="*/ 771712 h 3550128"/>
                <a:gd name="connsiteX11-2199" fmla="*/ 537268 w 1432618"/>
                <a:gd name="connsiteY11-2200" fmla="*/ 628837 h 3550128"/>
                <a:gd name="connsiteX12-2201" fmla="*/ 689668 w 1432618"/>
                <a:gd name="connsiteY12-2202" fmla="*/ 628837 h 3550128"/>
                <a:gd name="connsiteX13-2203" fmla="*/ 765868 w 1432618"/>
                <a:gd name="connsiteY13-2204" fmla="*/ 714562 h 3550128"/>
                <a:gd name="connsiteX14-2205" fmla="*/ 870643 w 1432618"/>
                <a:gd name="connsiteY14-2206" fmla="*/ 187 h 3550128"/>
                <a:gd name="connsiteX15-2207" fmla="*/ 832543 w 1432618"/>
                <a:gd name="connsiteY15-2208" fmla="*/ 647887 h 3550128"/>
                <a:gd name="connsiteX16-2209" fmla="*/ 908743 w 1432618"/>
                <a:gd name="connsiteY16-2210" fmla="*/ 1038412 h 3550128"/>
                <a:gd name="connsiteX17-2211" fmla="*/ 937318 w 1432618"/>
                <a:gd name="connsiteY17-2212" fmla="*/ 1286062 h 3550128"/>
                <a:gd name="connsiteX18-2213" fmla="*/ 1108768 w 1432618"/>
                <a:gd name="connsiteY18-2214" fmla="*/ 1152712 h 3550128"/>
                <a:gd name="connsiteX19-2215" fmla="*/ 1337368 w 1432618"/>
                <a:gd name="connsiteY19-2216" fmla="*/ 1133662 h 3550128"/>
                <a:gd name="connsiteX20-2217" fmla="*/ 1089718 w 1432618"/>
                <a:gd name="connsiteY20-2218" fmla="*/ 1190812 h 3550128"/>
                <a:gd name="connsiteX21-2219" fmla="*/ 880168 w 1432618"/>
                <a:gd name="connsiteY21-2220" fmla="*/ 1495612 h 3550128"/>
                <a:gd name="connsiteX22-2221" fmla="*/ 823018 w 1432618"/>
                <a:gd name="connsiteY22-2222" fmla="*/ 1857562 h 3550128"/>
                <a:gd name="connsiteX23-2223" fmla="*/ 975418 w 1432618"/>
                <a:gd name="connsiteY23-2224" fmla="*/ 2314762 h 3550128"/>
                <a:gd name="connsiteX24-2225" fmla="*/ 899218 w 1432618"/>
                <a:gd name="connsiteY24-2226" fmla="*/ 2552887 h 3550128"/>
                <a:gd name="connsiteX25-2227" fmla="*/ 1213543 w 1432618"/>
                <a:gd name="connsiteY25-2228" fmla="*/ 2495737 h 3550128"/>
                <a:gd name="connsiteX26-2229" fmla="*/ 1432618 w 1432618"/>
                <a:gd name="connsiteY26-2230" fmla="*/ 2588606 h 3550128"/>
                <a:gd name="connsiteX27-2231" fmla="*/ 1188143 w 1432618"/>
                <a:gd name="connsiteY27-2232" fmla="*/ 2552887 h 3550128"/>
                <a:gd name="connsiteX28-2233" fmla="*/ 832543 w 1432618"/>
                <a:gd name="connsiteY28-2234" fmla="*/ 2695762 h 3550128"/>
                <a:gd name="connsiteX29-2235" fmla="*/ 689668 w 1432618"/>
                <a:gd name="connsiteY29-2236" fmla="*/ 3048187 h 3550128"/>
                <a:gd name="connsiteX30-2237" fmla="*/ 918268 w 1432618"/>
                <a:gd name="connsiteY30-2238" fmla="*/ 3381562 h 3550128"/>
                <a:gd name="connsiteX31-2239" fmla="*/ 1016693 w 1432618"/>
                <a:gd name="connsiteY31-2240" fmla="*/ 3543487 h 3550128"/>
                <a:gd name="connsiteX0-2241" fmla="*/ 1016693 w 1432618"/>
                <a:gd name="connsiteY0-2242" fmla="*/ 3543487 h 3550128"/>
                <a:gd name="connsiteX1-2243" fmla="*/ 591243 w 1432618"/>
                <a:gd name="connsiteY1-2244" fmla="*/ 3549837 h 3550128"/>
                <a:gd name="connsiteX2-2245" fmla="*/ 394393 w 1432618"/>
                <a:gd name="connsiteY2-2246" fmla="*/ 3038662 h 3550128"/>
                <a:gd name="connsiteX3-2247" fmla="*/ 746818 w 1432618"/>
                <a:gd name="connsiteY3-2248" fmla="*/ 2343337 h 3550128"/>
                <a:gd name="connsiteX4-2249" fmla="*/ 560128 w 1432618"/>
                <a:gd name="connsiteY4-2250" fmla="*/ 1884232 h 3550128"/>
                <a:gd name="connsiteX5-2251" fmla="*/ 58 w 1432618"/>
                <a:gd name="connsiteY5-2252" fmla="*/ 1832797 h 3550128"/>
                <a:gd name="connsiteX6-2253" fmla="*/ 394393 w 1432618"/>
                <a:gd name="connsiteY6-2254" fmla="*/ 1705162 h 3550128"/>
                <a:gd name="connsiteX7-2255" fmla="*/ 642043 w 1432618"/>
                <a:gd name="connsiteY7-2256" fmla="*/ 1838512 h 3550128"/>
                <a:gd name="connsiteX8-2257" fmla="*/ 689668 w 1432618"/>
                <a:gd name="connsiteY8-2258" fmla="*/ 1609912 h 3550128"/>
                <a:gd name="connsiteX9-2259" fmla="*/ 823018 w 1432618"/>
                <a:gd name="connsiteY9-2260" fmla="*/ 1295587 h 3550128"/>
                <a:gd name="connsiteX10-2261" fmla="*/ 765868 w 1432618"/>
                <a:gd name="connsiteY10-2262" fmla="*/ 771712 h 3550128"/>
                <a:gd name="connsiteX11-2263" fmla="*/ 537268 w 1432618"/>
                <a:gd name="connsiteY11-2264" fmla="*/ 628837 h 3550128"/>
                <a:gd name="connsiteX12-2265" fmla="*/ 689668 w 1432618"/>
                <a:gd name="connsiteY12-2266" fmla="*/ 628837 h 3550128"/>
                <a:gd name="connsiteX13-2267" fmla="*/ 765868 w 1432618"/>
                <a:gd name="connsiteY13-2268" fmla="*/ 714562 h 3550128"/>
                <a:gd name="connsiteX14-2269" fmla="*/ 870643 w 1432618"/>
                <a:gd name="connsiteY14-2270" fmla="*/ 187 h 3550128"/>
                <a:gd name="connsiteX15-2271" fmla="*/ 832543 w 1432618"/>
                <a:gd name="connsiteY15-2272" fmla="*/ 647887 h 3550128"/>
                <a:gd name="connsiteX16-2273" fmla="*/ 908743 w 1432618"/>
                <a:gd name="connsiteY16-2274" fmla="*/ 1038412 h 3550128"/>
                <a:gd name="connsiteX17-2275" fmla="*/ 937318 w 1432618"/>
                <a:gd name="connsiteY17-2276" fmla="*/ 1286062 h 3550128"/>
                <a:gd name="connsiteX18-2277" fmla="*/ 1108768 w 1432618"/>
                <a:gd name="connsiteY18-2278" fmla="*/ 1152712 h 3550128"/>
                <a:gd name="connsiteX19-2279" fmla="*/ 1337368 w 1432618"/>
                <a:gd name="connsiteY19-2280" fmla="*/ 1133662 h 3550128"/>
                <a:gd name="connsiteX20-2281" fmla="*/ 1089718 w 1432618"/>
                <a:gd name="connsiteY20-2282" fmla="*/ 1190812 h 3550128"/>
                <a:gd name="connsiteX21-2283" fmla="*/ 880168 w 1432618"/>
                <a:gd name="connsiteY21-2284" fmla="*/ 1495612 h 3550128"/>
                <a:gd name="connsiteX22-2285" fmla="*/ 823018 w 1432618"/>
                <a:gd name="connsiteY22-2286" fmla="*/ 1857562 h 3550128"/>
                <a:gd name="connsiteX23-2287" fmla="*/ 975418 w 1432618"/>
                <a:gd name="connsiteY23-2288" fmla="*/ 2314762 h 3550128"/>
                <a:gd name="connsiteX24-2289" fmla="*/ 899218 w 1432618"/>
                <a:gd name="connsiteY24-2290" fmla="*/ 2552887 h 3550128"/>
                <a:gd name="connsiteX25-2291" fmla="*/ 1213543 w 1432618"/>
                <a:gd name="connsiteY25-2292" fmla="*/ 2495737 h 3550128"/>
                <a:gd name="connsiteX26-2293" fmla="*/ 1432618 w 1432618"/>
                <a:gd name="connsiteY26-2294" fmla="*/ 2588606 h 3550128"/>
                <a:gd name="connsiteX27-2295" fmla="*/ 1188143 w 1432618"/>
                <a:gd name="connsiteY27-2296" fmla="*/ 2552887 h 3550128"/>
                <a:gd name="connsiteX28-2297" fmla="*/ 832543 w 1432618"/>
                <a:gd name="connsiteY28-2298" fmla="*/ 2695762 h 3550128"/>
                <a:gd name="connsiteX29-2299" fmla="*/ 689668 w 1432618"/>
                <a:gd name="connsiteY29-2300" fmla="*/ 3048187 h 3550128"/>
                <a:gd name="connsiteX30-2301" fmla="*/ 918268 w 1432618"/>
                <a:gd name="connsiteY30-2302" fmla="*/ 3381562 h 3550128"/>
                <a:gd name="connsiteX31-2303" fmla="*/ 1016693 w 1432618"/>
                <a:gd name="connsiteY31-2304" fmla="*/ 3543487 h 3550128"/>
                <a:gd name="connsiteX0-2305" fmla="*/ 1016693 w 1432618"/>
                <a:gd name="connsiteY0-2306" fmla="*/ 3543487 h 3550128"/>
                <a:gd name="connsiteX1-2307" fmla="*/ 591243 w 1432618"/>
                <a:gd name="connsiteY1-2308" fmla="*/ 3549837 h 3550128"/>
                <a:gd name="connsiteX2-2309" fmla="*/ 394393 w 1432618"/>
                <a:gd name="connsiteY2-2310" fmla="*/ 3038662 h 3550128"/>
                <a:gd name="connsiteX3-2311" fmla="*/ 746818 w 1432618"/>
                <a:gd name="connsiteY3-2312" fmla="*/ 2343337 h 3550128"/>
                <a:gd name="connsiteX4-2313" fmla="*/ 560128 w 1432618"/>
                <a:gd name="connsiteY4-2314" fmla="*/ 1884232 h 3550128"/>
                <a:gd name="connsiteX5-2315" fmla="*/ 58 w 1432618"/>
                <a:gd name="connsiteY5-2316" fmla="*/ 1832797 h 3550128"/>
                <a:gd name="connsiteX6-2317" fmla="*/ 394393 w 1432618"/>
                <a:gd name="connsiteY6-2318" fmla="*/ 1705162 h 3550128"/>
                <a:gd name="connsiteX7-2319" fmla="*/ 642043 w 1432618"/>
                <a:gd name="connsiteY7-2320" fmla="*/ 1838512 h 3550128"/>
                <a:gd name="connsiteX8-2321" fmla="*/ 689668 w 1432618"/>
                <a:gd name="connsiteY8-2322" fmla="*/ 1609912 h 3550128"/>
                <a:gd name="connsiteX9-2323" fmla="*/ 823018 w 1432618"/>
                <a:gd name="connsiteY9-2324" fmla="*/ 1295587 h 3550128"/>
                <a:gd name="connsiteX10-2325" fmla="*/ 765868 w 1432618"/>
                <a:gd name="connsiteY10-2326" fmla="*/ 771712 h 3550128"/>
                <a:gd name="connsiteX11-2327" fmla="*/ 537268 w 1432618"/>
                <a:gd name="connsiteY11-2328" fmla="*/ 628837 h 3550128"/>
                <a:gd name="connsiteX12-2329" fmla="*/ 689668 w 1432618"/>
                <a:gd name="connsiteY12-2330" fmla="*/ 628837 h 3550128"/>
                <a:gd name="connsiteX13-2331" fmla="*/ 765868 w 1432618"/>
                <a:gd name="connsiteY13-2332" fmla="*/ 714562 h 3550128"/>
                <a:gd name="connsiteX14-2333" fmla="*/ 870643 w 1432618"/>
                <a:gd name="connsiteY14-2334" fmla="*/ 187 h 3550128"/>
                <a:gd name="connsiteX15-2335" fmla="*/ 832543 w 1432618"/>
                <a:gd name="connsiteY15-2336" fmla="*/ 647887 h 3550128"/>
                <a:gd name="connsiteX16-2337" fmla="*/ 908743 w 1432618"/>
                <a:gd name="connsiteY16-2338" fmla="*/ 1038412 h 3550128"/>
                <a:gd name="connsiteX17-2339" fmla="*/ 937318 w 1432618"/>
                <a:gd name="connsiteY17-2340" fmla="*/ 1286062 h 3550128"/>
                <a:gd name="connsiteX18-2341" fmla="*/ 1108768 w 1432618"/>
                <a:gd name="connsiteY18-2342" fmla="*/ 1152712 h 3550128"/>
                <a:gd name="connsiteX19-2343" fmla="*/ 1337368 w 1432618"/>
                <a:gd name="connsiteY19-2344" fmla="*/ 1133662 h 3550128"/>
                <a:gd name="connsiteX20-2345" fmla="*/ 1089718 w 1432618"/>
                <a:gd name="connsiteY20-2346" fmla="*/ 1190812 h 3550128"/>
                <a:gd name="connsiteX21-2347" fmla="*/ 880168 w 1432618"/>
                <a:gd name="connsiteY21-2348" fmla="*/ 1495612 h 3550128"/>
                <a:gd name="connsiteX22-2349" fmla="*/ 823018 w 1432618"/>
                <a:gd name="connsiteY22-2350" fmla="*/ 1857562 h 3550128"/>
                <a:gd name="connsiteX23-2351" fmla="*/ 975418 w 1432618"/>
                <a:gd name="connsiteY23-2352" fmla="*/ 2314762 h 3550128"/>
                <a:gd name="connsiteX24-2353" fmla="*/ 899218 w 1432618"/>
                <a:gd name="connsiteY24-2354" fmla="*/ 2552887 h 3550128"/>
                <a:gd name="connsiteX25-2355" fmla="*/ 1213543 w 1432618"/>
                <a:gd name="connsiteY25-2356" fmla="*/ 2495737 h 3550128"/>
                <a:gd name="connsiteX26-2357" fmla="*/ 1432618 w 1432618"/>
                <a:gd name="connsiteY26-2358" fmla="*/ 2588606 h 3550128"/>
                <a:gd name="connsiteX27-2359" fmla="*/ 1188143 w 1432618"/>
                <a:gd name="connsiteY27-2360" fmla="*/ 2552887 h 3550128"/>
                <a:gd name="connsiteX28-2361" fmla="*/ 832543 w 1432618"/>
                <a:gd name="connsiteY28-2362" fmla="*/ 2695762 h 3550128"/>
                <a:gd name="connsiteX29-2363" fmla="*/ 689668 w 1432618"/>
                <a:gd name="connsiteY29-2364" fmla="*/ 3048187 h 3550128"/>
                <a:gd name="connsiteX30-2365" fmla="*/ 918268 w 1432618"/>
                <a:gd name="connsiteY30-2366" fmla="*/ 3381562 h 3550128"/>
                <a:gd name="connsiteX31-2367" fmla="*/ 1016693 w 1432618"/>
                <a:gd name="connsiteY31-2368" fmla="*/ 3543487 h 3550128"/>
                <a:gd name="connsiteX0-2369" fmla="*/ 1016693 w 1432618"/>
                <a:gd name="connsiteY0-2370" fmla="*/ 3543487 h 3550128"/>
                <a:gd name="connsiteX1-2371" fmla="*/ 591243 w 1432618"/>
                <a:gd name="connsiteY1-2372" fmla="*/ 3549837 h 3550128"/>
                <a:gd name="connsiteX2-2373" fmla="*/ 394393 w 1432618"/>
                <a:gd name="connsiteY2-2374" fmla="*/ 3038662 h 3550128"/>
                <a:gd name="connsiteX3-2375" fmla="*/ 746818 w 1432618"/>
                <a:gd name="connsiteY3-2376" fmla="*/ 2343337 h 3550128"/>
                <a:gd name="connsiteX4-2377" fmla="*/ 560128 w 1432618"/>
                <a:gd name="connsiteY4-2378" fmla="*/ 1884232 h 3550128"/>
                <a:gd name="connsiteX5-2379" fmla="*/ 58 w 1432618"/>
                <a:gd name="connsiteY5-2380" fmla="*/ 1832797 h 3550128"/>
                <a:gd name="connsiteX6-2381" fmla="*/ 394393 w 1432618"/>
                <a:gd name="connsiteY6-2382" fmla="*/ 1705162 h 3550128"/>
                <a:gd name="connsiteX7-2383" fmla="*/ 642043 w 1432618"/>
                <a:gd name="connsiteY7-2384" fmla="*/ 1838512 h 3550128"/>
                <a:gd name="connsiteX8-2385" fmla="*/ 689668 w 1432618"/>
                <a:gd name="connsiteY8-2386" fmla="*/ 1609912 h 3550128"/>
                <a:gd name="connsiteX9-2387" fmla="*/ 823018 w 1432618"/>
                <a:gd name="connsiteY9-2388" fmla="*/ 1295587 h 3550128"/>
                <a:gd name="connsiteX10-2389" fmla="*/ 765868 w 1432618"/>
                <a:gd name="connsiteY10-2390" fmla="*/ 771712 h 3550128"/>
                <a:gd name="connsiteX11-2391" fmla="*/ 537268 w 1432618"/>
                <a:gd name="connsiteY11-2392" fmla="*/ 628837 h 3550128"/>
                <a:gd name="connsiteX12-2393" fmla="*/ 689668 w 1432618"/>
                <a:gd name="connsiteY12-2394" fmla="*/ 628837 h 3550128"/>
                <a:gd name="connsiteX13-2395" fmla="*/ 765868 w 1432618"/>
                <a:gd name="connsiteY13-2396" fmla="*/ 714562 h 3550128"/>
                <a:gd name="connsiteX14-2397" fmla="*/ 870643 w 1432618"/>
                <a:gd name="connsiteY14-2398" fmla="*/ 187 h 3550128"/>
                <a:gd name="connsiteX15-2399" fmla="*/ 832543 w 1432618"/>
                <a:gd name="connsiteY15-2400" fmla="*/ 647887 h 3550128"/>
                <a:gd name="connsiteX16-2401" fmla="*/ 908743 w 1432618"/>
                <a:gd name="connsiteY16-2402" fmla="*/ 1038412 h 3550128"/>
                <a:gd name="connsiteX17-2403" fmla="*/ 937318 w 1432618"/>
                <a:gd name="connsiteY17-2404" fmla="*/ 1286062 h 3550128"/>
                <a:gd name="connsiteX18-2405" fmla="*/ 1108768 w 1432618"/>
                <a:gd name="connsiteY18-2406" fmla="*/ 1152712 h 3550128"/>
                <a:gd name="connsiteX19-2407" fmla="*/ 1337368 w 1432618"/>
                <a:gd name="connsiteY19-2408" fmla="*/ 1133662 h 3550128"/>
                <a:gd name="connsiteX20-2409" fmla="*/ 1089718 w 1432618"/>
                <a:gd name="connsiteY20-2410" fmla="*/ 1190812 h 3550128"/>
                <a:gd name="connsiteX21-2411" fmla="*/ 880168 w 1432618"/>
                <a:gd name="connsiteY21-2412" fmla="*/ 1495612 h 3550128"/>
                <a:gd name="connsiteX22-2413" fmla="*/ 823018 w 1432618"/>
                <a:gd name="connsiteY22-2414" fmla="*/ 1857562 h 3550128"/>
                <a:gd name="connsiteX23-2415" fmla="*/ 975418 w 1432618"/>
                <a:gd name="connsiteY23-2416" fmla="*/ 2314762 h 3550128"/>
                <a:gd name="connsiteX24-2417" fmla="*/ 896043 w 1432618"/>
                <a:gd name="connsiteY24-2418" fmla="*/ 2540187 h 3550128"/>
                <a:gd name="connsiteX25-2419" fmla="*/ 1213543 w 1432618"/>
                <a:gd name="connsiteY25-2420" fmla="*/ 2495737 h 3550128"/>
                <a:gd name="connsiteX26-2421" fmla="*/ 1432618 w 1432618"/>
                <a:gd name="connsiteY26-2422" fmla="*/ 2588606 h 3550128"/>
                <a:gd name="connsiteX27-2423" fmla="*/ 1188143 w 1432618"/>
                <a:gd name="connsiteY27-2424" fmla="*/ 2552887 h 3550128"/>
                <a:gd name="connsiteX28-2425" fmla="*/ 832543 w 1432618"/>
                <a:gd name="connsiteY28-2426" fmla="*/ 2695762 h 3550128"/>
                <a:gd name="connsiteX29-2427" fmla="*/ 689668 w 1432618"/>
                <a:gd name="connsiteY29-2428" fmla="*/ 3048187 h 3550128"/>
                <a:gd name="connsiteX30-2429" fmla="*/ 918268 w 1432618"/>
                <a:gd name="connsiteY30-2430" fmla="*/ 3381562 h 3550128"/>
                <a:gd name="connsiteX31-2431" fmla="*/ 1016693 w 1432618"/>
                <a:gd name="connsiteY31-2432" fmla="*/ 3543487 h 3550128"/>
                <a:gd name="connsiteX0-2433" fmla="*/ 1016693 w 1432618"/>
                <a:gd name="connsiteY0-2434" fmla="*/ 3543487 h 3550128"/>
                <a:gd name="connsiteX1-2435" fmla="*/ 591243 w 1432618"/>
                <a:gd name="connsiteY1-2436" fmla="*/ 3549837 h 3550128"/>
                <a:gd name="connsiteX2-2437" fmla="*/ 394393 w 1432618"/>
                <a:gd name="connsiteY2-2438" fmla="*/ 3038662 h 3550128"/>
                <a:gd name="connsiteX3-2439" fmla="*/ 746818 w 1432618"/>
                <a:gd name="connsiteY3-2440" fmla="*/ 2343337 h 3550128"/>
                <a:gd name="connsiteX4-2441" fmla="*/ 560128 w 1432618"/>
                <a:gd name="connsiteY4-2442" fmla="*/ 1884232 h 3550128"/>
                <a:gd name="connsiteX5-2443" fmla="*/ 58 w 1432618"/>
                <a:gd name="connsiteY5-2444" fmla="*/ 1832797 h 3550128"/>
                <a:gd name="connsiteX6-2445" fmla="*/ 394393 w 1432618"/>
                <a:gd name="connsiteY6-2446" fmla="*/ 1705162 h 3550128"/>
                <a:gd name="connsiteX7-2447" fmla="*/ 642043 w 1432618"/>
                <a:gd name="connsiteY7-2448" fmla="*/ 1838512 h 3550128"/>
                <a:gd name="connsiteX8-2449" fmla="*/ 689668 w 1432618"/>
                <a:gd name="connsiteY8-2450" fmla="*/ 1609912 h 3550128"/>
                <a:gd name="connsiteX9-2451" fmla="*/ 823018 w 1432618"/>
                <a:gd name="connsiteY9-2452" fmla="*/ 1295587 h 3550128"/>
                <a:gd name="connsiteX10-2453" fmla="*/ 765868 w 1432618"/>
                <a:gd name="connsiteY10-2454" fmla="*/ 771712 h 3550128"/>
                <a:gd name="connsiteX11-2455" fmla="*/ 537268 w 1432618"/>
                <a:gd name="connsiteY11-2456" fmla="*/ 628837 h 3550128"/>
                <a:gd name="connsiteX12-2457" fmla="*/ 689668 w 1432618"/>
                <a:gd name="connsiteY12-2458" fmla="*/ 628837 h 3550128"/>
                <a:gd name="connsiteX13-2459" fmla="*/ 765868 w 1432618"/>
                <a:gd name="connsiteY13-2460" fmla="*/ 714562 h 3550128"/>
                <a:gd name="connsiteX14-2461" fmla="*/ 870643 w 1432618"/>
                <a:gd name="connsiteY14-2462" fmla="*/ 187 h 3550128"/>
                <a:gd name="connsiteX15-2463" fmla="*/ 832543 w 1432618"/>
                <a:gd name="connsiteY15-2464" fmla="*/ 647887 h 3550128"/>
                <a:gd name="connsiteX16-2465" fmla="*/ 908743 w 1432618"/>
                <a:gd name="connsiteY16-2466" fmla="*/ 1038412 h 3550128"/>
                <a:gd name="connsiteX17-2467" fmla="*/ 937318 w 1432618"/>
                <a:gd name="connsiteY17-2468" fmla="*/ 1286062 h 3550128"/>
                <a:gd name="connsiteX18-2469" fmla="*/ 1108768 w 1432618"/>
                <a:gd name="connsiteY18-2470" fmla="*/ 1152712 h 3550128"/>
                <a:gd name="connsiteX19-2471" fmla="*/ 1337368 w 1432618"/>
                <a:gd name="connsiteY19-2472" fmla="*/ 1133662 h 3550128"/>
                <a:gd name="connsiteX20-2473" fmla="*/ 1089718 w 1432618"/>
                <a:gd name="connsiteY20-2474" fmla="*/ 1190812 h 3550128"/>
                <a:gd name="connsiteX21-2475" fmla="*/ 880168 w 1432618"/>
                <a:gd name="connsiteY21-2476" fmla="*/ 1495612 h 3550128"/>
                <a:gd name="connsiteX22-2477" fmla="*/ 823018 w 1432618"/>
                <a:gd name="connsiteY22-2478" fmla="*/ 1857562 h 3550128"/>
                <a:gd name="connsiteX23-2479" fmla="*/ 975418 w 1432618"/>
                <a:gd name="connsiteY23-2480" fmla="*/ 2314762 h 3550128"/>
                <a:gd name="connsiteX24-2481" fmla="*/ 896043 w 1432618"/>
                <a:gd name="connsiteY24-2482" fmla="*/ 2540187 h 3550128"/>
                <a:gd name="connsiteX25-2483" fmla="*/ 1213543 w 1432618"/>
                <a:gd name="connsiteY25-2484" fmla="*/ 2495737 h 3550128"/>
                <a:gd name="connsiteX26-2485" fmla="*/ 1432618 w 1432618"/>
                <a:gd name="connsiteY26-2486" fmla="*/ 2588606 h 3550128"/>
                <a:gd name="connsiteX27-2487" fmla="*/ 1188143 w 1432618"/>
                <a:gd name="connsiteY27-2488" fmla="*/ 2552887 h 3550128"/>
                <a:gd name="connsiteX28-2489" fmla="*/ 832543 w 1432618"/>
                <a:gd name="connsiteY28-2490" fmla="*/ 2695762 h 3550128"/>
                <a:gd name="connsiteX29-2491" fmla="*/ 689668 w 1432618"/>
                <a:gd name="connsiteY29-2492" fmla="*/ 3048187 h 3550128"/>
                <a:gd name="connsiteX30-2493" fmla="*/ 918268 w 1432618"/>
                <a:gd name="connsiteY30-2494" fmla="*/ 3381562 h 3550128"/>
                <a:gd name="connsiteX31-2495" fmla="*/ 1016693 w 1432618"/>
                <a:gd name="connsiteY31-2496" fmla="*/ 3543487 h 3550128"/>
                <a:gd name="connsiteX0-2497" fmla="*/ 1016693 w 1432618"/>
                <a:gd name="connsiteY0-2498" fmla="*/ 3543487 h 3550128"/>
                <a:gd name="connsiteX1-2499" fmla="*/ 591243 w 1432618"/>
                <a:gd name="connsiteY1-2500" fmla="*/ 3549837 h 3550128"/>
                <a:gd name="connsiteX2-2501" fmla="*/ 394393 w 1432618"/>
                <a:gd name="connsiteY2-2502" fmla="*/ 3038662 h 3550128"/>
                <a:gd name="connsiteX3-2503" fmla="*/ 746818 w 1432618"/>
                <a:gd name="connsiteY3-2504" fmla="*/ 2343337 h 3550128"/>
                <a:gd name="connsiteX4-2505" fmla="*/ 560128 w 1432618"/>
                <a:gd name="connsiteY4-2506" fmla="*/ 1884232 h 3550128"/>
                <a:gd name="connsiteX5-2507" fmla="*/ 58 w 1432618"/>
                <a:gd name="connsiteY5-2508" fmla="*/ 1832797 h 3550128"/>
                <a:gd name="connsiteX6-2509" fmla="*/ 394393 w 1432618"/>
                <a:gd name="connsiteY6-2510" fmla="*/ 1705162 h 3550128"/>
                <a:gd name="connsiteX7-2511" fmla="*/ 642043 w 1432618"/>
                <a:gd name="connsiteY7-2512" fmla="*/ 1838512 h 3550128"/>
                <a:gd name="connsiteX8-2513" fmla="*/ 689668 w 1432618"/>
                <a:gd name="connsiteY8-2514" fmla="*/ 1609912 h 3550128"/>
                <a:gd name="connsiteX9-2515" fmla="*/ 823018 w 1432618"/>
                <a:gd name="connsiteY9-2516" fmla="*/ 1295587 h 3550128"/>
                <a:gd name="connsiteX10-2517" fmla="*/ 765868 w 1432618"/>
                <a:gd name="connsiteY10-2518" fmla="*/ 771712 h 3550128"/>
                <a:gd name="connsiteX11-2519" fmla="*/ 537268 w 1432618"/>
                <a:gd name="connsiteY11-2520" fmla="*/ 628837 h 3550128"/>
                <a:gd name="connsiteX12-2521" fmla="*/ 689668 w 1432618"/>
                <a:gd name="connsiteY12-2522" fmla="*/ 628837 h 3550128"/>
                <a:gd name="connsiteX13-2523" fmla="*/ 765868 w 1432618"/>
                <a:gd name="connsiteY13-2524" fmla="*/ 714562 h 3550128"/>
                <a:gd name="connsiteX14-2525" fmla="*/ 870643 w 1432618"/>
                <a:gd name="connsiteY14-2526" fmla="*/ 187 h 3550128"/>
                <a:gd name="connsiteX15-2527" fmla="*/ 832543 w 1432618"/>
                <a:gd name="connsiteY15-2528" fmla="*/ 647887 h 3550128"/>
                <a:gd name="connsiteX16-2529" fmla="*/ 908743 w 1432618"/>
                <a:gd name="connsiteY16-2530" fmla="*/ 1038412 h 3550128"/>
                <a:gd name="connsiteX17-2531" fmla="*/ 937318 w 1432618"/>
                <a:gd name="connsiteY17-2532" fmla="*/ 1286062 h 3550128"/>
                <a:gd name="connsiteX18-2533" fmla="*/ 1108768 w 1432618"/>
                <a:gd name="connsiteY18-2534" fmla="*/ 1152712 h 3550128"/>
                <a:gd name="connsiteX19-2535" fmla="*/ 1337368 w 1432618"/>
                <a:gd name="connsiteY19-2536" fmla="*/ 1133662 h 3550128"/>
                <a:gd name="connsiteX20-2537" fmla="*/ 1089718 w 1432618"/>
                <a:gd name="connsiteY20-2538" fmla="*/ 1190812 h 3550128"/>
                <a:gd name="connsiteX21-2539" fmla="*/ 880168 w 1432618"/>
                <a:gd name="connsiteY21-2540" fmla="*/ 1495612 h 3550128"/>
                <a:gd name="connsiteX22-2541" fmla="*/ 823018 w 1432618"/>
                <a:gd name="connsiteY22-2542" fmla="*/ 1857562 h 3550128"/>
                <a:gd name="connsiteX23-2543" fmla="*/ 975418 w 1432618"/>
                <a:gd name="connsiteY23-2544" fmla="*/ 2314762 h 3550128"/>
                <a:gd name="connsiteX24-2545" fmla="*/ 896043 w 1432618"/>
                <a:gd name="connsiteY24-2546" fmla="*/ 2540187 h 3550128"/>
                <a:gd name="connsiteX25-2547" fmla="*/ 1213543 w 1432618"/>
                <a:gd name="connsiteY25-2548" fmla="*/ 2495737 h 3550128"/>
                <a:gd name="connsiteX26-2549" fmla="*/ 1432618 w 1432618"/>
                <a:gd name="connsiteY26-2550" fmla="*/ 2588606 h 3550128"/>
                <a:gd name="connsiteX27-2551" fmla="*/ 1188143 w 1432618"/>
                <a:gd name="connsiteY27-2552" fmla="*/ 2552887 h 3550128"/>
                <a:gd name="connsiteX28-2553" fmla="*/ 832543 w 1432618"/>
                <a:gd name="connsiteY28-2554" fmla="*/ 2695762 h 3550128"/>
                <a:gd name="connsiteX29-2555" fmla="*/ 689668 w 1432618"/>
                <a:gd name="connsiteY29-2556" fmla="*/ 3048187 h 3550128"/>
                <a:gd name="connsiteX30-2557" fmla="*/ 918268 w 1432618"/>
                <a:gd name="connsiteY30-2558" fmla="*/ 3381562 h 3550128"/>
                <a:gd name="connsiteX31-2559" fmla="*/ 1016693 w 1432618"/>
                <a:gd name="connsiteY31-2560" fmla="*/ 3543487 h 3550128"/>
                <a:gd name="connsiteX0-2561" fmla="*/ 1016693 w 1432618"/>
                <a:gd name="connsiteY0-2562" fmla="*/ 3543487 h 3550128"/>
                <a:gd name="connsiteX1-2563" fmla="*/ 591243 w 1432618"/>
                <a:gd name="connsiteY1-2564" fmla="*/ 3549837 h 3550128"/>
                <a:gd name="connsiteX2-2565" fmla="*/ 394393 w 1432618"/>
                <a:gd name="connsiteY2-2566" fmla="*/ 3038662 h 3550128"/>
                <a:gd name="connsiteX3-2567" fmla="*/ 746818 w 1432618"/>
                <a:gd name="connsiteY3-2568" fmla="*/ 2343337 h 3550128"/>
                <a:gd name="connsiteX4-2569" fmla="*/ 560128 w 1432618"/>
                <a:gd name="connsiteY4-2570" fmla="*/ 1884232 h 3550128"/>
                <a:gd name="connsiteX5-2571" fmla="*/ 58 w 1432618"/>
                <a:gd name="connsiteY5-2572" fmla="*/ 1832797 h 3550128"/>
                <a:gd name="connsiteX6-2573" fmla="*/ 394393 w 1432618"/>
                <a:gd name="connsiteY6-2574" fmla="*/ 1705162 h 3550128"/>
                <a:gd name="connsiteX7-2575" fmla="*/ 642043 w 1432618"/>
                <a:gd name="connsiteY7-2576" fmla="*/ 1838512 h 3550128"/>
                <a:gd name="connsiteX8-2577" fmla="*/ 689668 w 1432618"/>
                <a:gd name="connsiteY8-2578" fmla="*/ 1609912 h 3550128"/>
                <a:gd name="connsiteX9-2579" fmla="*/ 823018 w 1432618"/>
                <a:gd name="connsiteY9-2580" fmla="*/ 1295587 h 3550128"/>
                <a:gd name="connsiteX10-2581" fmla="*/ 765868 w 1432618"/>
                <a:gd name="connsiteY10-2582" fmla="*/ 771712 h 3550128"/>
                <a:gd name="connsiteX11-2583" fmla="*/ 537268 w 1432618"/>
                <a:gd name="connsiteY11-2584" fmla="*/ 628837 h 3550128"/>
                <a:gd name="connsiteX12-2585" fmla="*/ 689668 w 1432618"/>
                <a:gd name="connsiteY12-2586" fmla="*/ 628837 h 3550128"/>
                <a:gd name="connsiteX13-2587" fmla="*/ 765868 w 1432618"/>
                <a:gd name="connsiteY13-2588" fmla="*/ 714562 h 3550128"/>
                <a:gd name="connsiteX14-2589" fmla="*/ 870643 w 1432618"/>
                <a:gd name="connsiteY14-2590" fmla="*/ 187 h 3550128"/>
                <a:gd name="connsiteX15-2591" fmla="*/ 832543 w 1432618"/>
                <a:gd name="connsiteY15-2592" fmla="*/ 647887 h 3550128"/>
                <a:gd name="connsiteX16-2593" fmla="*/ 908743 w 1432618"/>
                <a:gd name="connsiteY16-2594" fmla="*/ 1038412 h 3550128"/>
                <a:gd name="connsiteX17-2595" fmla="*/ 937318 w 1432618"/>
                <a:gd name="connsiteY17-2596" fmla="*/ 1286062 h 3550128"/>
                <a:gd name="connsiteX18-2597" fmla="*/ 1108768 w 1432618"/>
                <a:gd name="connsiteY18-2598" fmla="*/ 1152712 h 3550128"/>
                <a:gd name="connsiteX19-2599" fmla="*/ 1337368 w 1432618"/>
                <a:gd name="connsiteY19-2600" fmla="*/ 1133662 h 3550128"/>
                <a:gd name="connsiteX20-2601" fmla="*/ 1089718 w 1432618"/>
                <a:gd name="connsiteY20-2602" fmla="*/ 1190812 h 3550128"/>
                <a:gd name="connsiteX21-2603" fmla="*/ 880168 w 1432618"/>
                <a:gd name="connsiteY21-2604" fmla="*/ 1495612 h 3550128"/>
                <a:gd name="connsiteX22-2605" fmla="*/ 823018 w 1432618"/>
                <a:gd name="connsiteY22-2606" fmla="*/ 1857562 h 3550128"/>
                <a:gd name="connsiteX23-2607" fmla="*/ 975418 w 1432618"/>
                <a:gd name="connsiteY23-2608" fmla="*/ 2314762 h 3550128"/>
                <a:gd name="connsiteX24-2609" fmla="*/ 896043 w 1432618"/>
                <a:gd name="connsiteY24-2610" fmla="*/ 2540187 h 3550128"/>
                <a:gd name="connsiteX25-2611" fmla="*/ 1213543 w 1432618"/>
                <a:gd name="connsiteY25-2612" fmla="*/ 2495737 h 3550128"/>
                <a:gd name="connsiteX26-2613" fmla="*/ 1432618 w 1432618"/>
                <a:gd name="connsiteY26-2614" fmla="*/ 2588606 h 3550128"/>
                <a:gd name="connsiteX27-2615" fmla="*/ 1188143 w 1432618"/>
                <a:gd name="connsiteY27-2616" fmla="*/ 2552887 h 3550128"/>
                <a:gd name="connsiteX28-2617" fmla="*/ 832543 w 1432618"/>
                <a:gd name="connsiteY28-2618" fmla="*/ 2695762 h 3550128"/>
                <a:gd name="connsiteX29-2619" fmla="*/ 689668 w 1432618"/>
                <a:gd name="connsiteY29-2620" fmla="*/ 3048187 h 3550128"/>
                <a:gd name="connsiteX30-2621" fmla="*/ 918268 w 1432618"/>
                <a:gd name="connsiteY30-2622" fmla="*/ 3381562 h 3550128"/>
                <a:gd name="connsiteX31-2623" fmla="*/ 1016693 w 1432618"/>
                <a:gd name="connsiteY31-2624" fmla="*/ 3543487 h 3550128"/>
                <a:gd name="connsiteX0-2625" fmla="*/ 1016693 w 1432618"/>
                <a:gd name="connsiteY0-2626" fmla="*/ 3543487 h 3550128"/>
                <a:gd name="connsiteX1-2627" fmla="*/ 591243 w 1432618"/>
                <a:gd name="connsiteY1-2628" fmla="*/ 3549837 h 3550128"/>
                <a:gd name="connsiteX2-2629" fmla="*/ 394393 w 1432618"/>
                <a:gd name="connsiteY2-2630" fmla="*/ 3038662 h 3550128"/>
                <a:gd name="connsiteX3-2631" fmla="*/ 746818 w 1432618"/>
                <a:gd name="connsiteY3-2632" fmla="*/ 2343337 h 3550128"/>
                <a:gd name="connsiteX4-2633" fmla="*/ 560128 w 1432618"/>
                <a:gd name="connsiteY4-2634" fmla="*/ 1884232 h 3550128"/>
                <a:gd name="connsiteX5-2635" fmla="*/ 58 w 1432618"/>
                <a:gd name="connsiteY5-2636" fmla="*/ 1832797 h 3550128"/>
                <a:gd name="connsiteX6-2637" fmla="*/ 394393 w 1432618"/>
                <a:gd name="connsiteY6-2638" fmla="*/ 1705162 h 3550128"/>
                <a:gd name="connsiteX7-2639" fmla="*/ 642043 w 1432618"/>
                <a:gd name="connsiteY7-2640" fmla="*/ 1838512 h 3550128"/>
                <a:gd name="connsiteX8-2641" fmla="*/ 689668 w 1432618"/>
                <a:gd name="connsiteY8-2642" fmla="*/ 1609912 h 3550128"/>
                <a:gd name="connsiteX9-2643" fmla="*/ 823018 w 1432618"/>
                <a:gd name="connsiteY9-2644" fmla="*/ 1295587 h 3550128"/>
                <a:gd name="connsiteX10-2645" fmla="*/ 765868 w 1432618"/>
                <a:gd name="connsiteY10-2646" fmla="*/ 771712 h 3550128"/>
                <a:gd name="connsiteX11-2647" fmla="*/ 537268 w 1432618"/>
                <a:gd name="connsiteY11-2648" fmla="*/ 628837 h 3550128"/>
                <a:gd name="connsiteX12-2649" fmla="*/ 689668 w 1432618"/>
                <a:gd name="connsiteY12-2650" fmla="*/ 628837 h 3550128"/>
                <a:gd name="connsiteX13-2651" fmla="*/ 765868 w 1432618"/>
                <a:gd name="connsiteY13-2652" fmla="*/ 714562 h 3550128"/>
                <a:gd name="connsiteX14-2653" fmla="*/ 870643 w 1432618"/>
                <a:gd name="connsiteY14-2654" fmla="*/ 187 h 3550128"/>
                <a:gd name="connsiteX15-2655" fmla="*/ 832543 w 1432618"/>
                <a:gd name="connsiteY15-2656" fmla="*/ 647887 h 3550128"/>
                <a:gd name="connsiteX16-2657" fmla="*/ 908743 w 1432618"/>
                <a:gd name="connsiteY16-2658" fmla="*/ 1038412 h 3550128"/>
                <a:gd name="connsiteX17-2659" fmla="*/ 937318 w 1432618"/>
                <a:gd name="connsiteY17-2660" fmla="*/ 1286062 h 3550128"/>
                <a:gd name="connsiteX18-2661" fmla="*/ 1108768 w 1432618"/>
                <a:gd name="connsiteY18-2662" fmla="*/ 1152712 h 3550128"/>
                <a:gd name="connsiteX19-2663" fmla="*/ 1337368 w 1432618"/>
                <a:gd name="connsiteY19-2664" fmla="*/ 1133662 h 3550128"/>
                <a:gd name="connsiteX20-2665" fmla="*/ 1089718 w 1432618"/>
                <a:gd name="connsiteY20-2666" fmla="*/ 1190812 h 3550128"/>
                <a:gd name="connsiteX21-2667" fmla="*/ 880168 w 1432618"/>
                <a:gd name="connsiteY21-2668" fmla="*/ 1495612 h 3550128"/>
                <a:gd name="connsiteX22-2669" fmla="*/ 823018 w 1432618"/>
                <a:gd name="connsiteY22-2670" fmla="*/ 1857562 h 3550128"/>
                <a:gd name="connsiteX23-2671" fmla="*/ 1003993 w 1432618"/>
                <a:gd name="connsiteY23-2672" fmla="*/ 2270312 h 3550128"/>
                <a:gd name="connsiteX24-2673" fmla="*/ 896043 w 1432618"/>
                <a:gd name="connsiteY24-2674" fmla="*/ 2540187 h 3550128"/>
                <a:gd name="connsiteX25-2675" fmla="*/ 1213543 w 1432618"/>
                <a:gd name="connsiteY25-2676" fmla="*/ 2495737 h 3550128"/>
                <a:gd name="connsiteX26-2677" fmla="*/ 1432618 w 1432618"/>
                <a:gd name="connsiteY26-2678" fmla="*/ 2588606 h 3550128"/>
                <a:gd name="connsiteX27-2679" fmla="*/ 1188143 w 1432618"/>
                <a:gd name="connsiteY27-2680" fmla="*/ 2552887 h 3550128"/>
                <a:gd name="connsiteX28-2681" fmla="*/ 832543 w 1432618"/>
                <a:gd name="connsiteY28-2682" fmla="*/ 2695762 h 3550128"/>
                <a:gd name="connsiteX29-2683" fmla="*/ 689668 w 1432618"/>
                <a:gd name="connsiteY29-2684" fmla="*/ 3048187 h 3550128"/>
                <a:gd name="connsiteX30-2685" fmla="*/ 918268 w 1432618"/>
                <a:gd name="connsiteY30-2686" fmla="*/ 3381562 h 3550128"/>
                <a:gd name="connsiteX31-2687" fmla="*/ 1016693 w 1432618"/>
                <a:gd name="connsiteY31-2688" fmla="*/ 3543487 h 3550128"/>
                <a:gd name="connsiteX0-2689" fmla="*/ 1016693 w 1432618"/>
                <a:gd name="connsiteY0-2690" fmla="*/ 3543487 h 3550128"/>
                <a:gd name="connsiteX1-2691" fmla="*/ 591243 w 1432618"/>
                <a:gd name="connsiteY1-2692" fmla="*/ 3549837 h 3550128"/>
                <a:gd name="connsiteX2-2693" fmla="*/ 394393 w 1432618"/>
                <a:gd name="connsiteY2-2694" fmla="*/ 3038662 h 3550128"/>
                <a:gd name="connsiteX3-2695" fmla="*/ 746818 w 1432618"/>
                <a:gd name="connsiteY3-2696" fmla="*/ 2343337 h 3550128"/>
                <a:gd name="connsiteX4-2697" fmla="*/ 560128 w 1432618"/>
                <a:gd name="connsiteY4-2698" fmla="*/ 1884232 h 3550128"/>
                <a:gd name="connsiteX5-2699" fmla="*/ 58 w 1432618"/>
                <a:gd name="connsiteY5-2700" fmla="*/ 1832797 h 3550128"/>
                <a:gd name="connsiteX6-2701" fmla="*/ 394393 w 1432618"/>
                <a:gd name="connsiteY6-2702" fmla="*/ 1705162 h 3550128"/>
                <a:gd name="connsiteX7-2703" fmla="*/ 642043 w 1432618"/>
                <a:gd name="connsiteY7-2704" fmla="*/ 1838512 h 3550128"/>
                <a:gd name="connsiteX8-2705" fmla="*/ 689668 w 1432618"/>
                <a:gd name="connsiteY8-2706" fmla="*/ 1609912 h 3550128"/>
                <a:gd name="connsiteX9-2707" fmla="*/ 823018 w 1432618"/>
                <a:gd name="connsiteY9-2708" fmla="*/ 1295587 h 3550128"/>
                <a:gd name="connsiteX10-2709" fmla="*/ 765868 w 1432618"/>
                <a:gd name="connsiteY10-2710" fmla="*/ 771712 h 3550128"/>
                <a:gd name="connsiteX11-2711" fmla="*/ 537268 w 1432618"/>
                <a:gd name="connsiteY11-2712" fmla="*/ 628837 h 3550128"/>
                <a:gd name="connsiteX12-2713" fmla="*/ 689668 w 1432618"/>
                <a:gd name="connsiteY12-2714" fmla="*/ 628837 h 3550128"/>
                <a:gd name="connsiteX13-2715" fmla="*/ 765868 w 1432618"/>
                <a:gd name="connsiteY13-2716" fmla="*/ 714562 h 3550128"/>
                <a:gd name="connsiteX14-2717" fmla="*/ 870643 w 1432618"/>
                <a:gd name="connsiteY14-2718" fmla="*/ 187 h 3550128"/>
                <a:gd name="connsiteX15-2719" fmla="*/ 832543 w 1432618"/>
                <a:gd name="connsiteY15-2720" fmla="*/ 647887 h 3550128"/>
                <a:gd name="connsiteX16-2721" fmla="*/ 908743 w 1432618"/>
                <a:gd name="connsiteY16-2722" fmla="*/ 1038412 h 3550128"/>
                <a:gd name="connsiteX17-2723" fmla="*/ 937318 w 1432618"/>
                <a:gd name="connsiteY17-2724" fmla="*/ 1286062 h 3550128"/>
                <a:gd name="connsiteX18-2725" fmla="*/ 1108768 w 1432618"/>
                <a:gd name="connsiteY18-2726" fmla="*/ 1152712 h 3550128"/>
                <a:gd name="connsiteX19-2727" fmla="*/ 1337368 w 1432618"/>
                <a:gd name="connsiteY19-2728" fmla="*/ 1133662 h 3550128"/>
                <a:gd name="connsiteX20-2729" fmla="*/ 1089718 w 1432618"/>
                <a:gd name="connsiteY20-2730" fmla="*/ 1190812 h 3550128"/>
                <a:gd name="connsiteX21-2731" fmla="*/ 880168 w 1432618"/>
                <a:gd name="connsiteY21-2732" fmla="*/ 1495612 h 3550128"/>
                <a:gd name="connsiteX22-2733" fmla="*/ 835718 w 1432618"/>
                <a:gd name="connsiteY22-2734" fmla="*/ 1857562 h 3550128"/>
                <a:gd name="connsiteX23-2735" fmla="*/ 1003993 w 1432618"/>
                <a:gd name="connsiteY23-2736" fmla="*/ 2270312 h 3550128"/>
                <a:gd name="connsiteX24-2737" fmla="*/ 896043 w 1432618"/>
                <a:gd name="connsiteY24-2738" fmla="*/ 2540187 h 3550128"/>
                <a:gd name="connsiteX25-2739" fmla="*/ 1213543 w 1432618"/>
                <a:gd name="connsiteY25-2740" fmla="*/ 2495737 h 3550128"/>
                <a:gd name="connsiteX26-2741" fmla="*/ 1432618 w 1432618"/>
                <a:gd name="connsiteY26-2742" fmla="*/ 2588606 h 3550128"/>
                <a:gd name="connsiteX27-2743" fmla="*/ 1188143 w 1432618"/>
                <a:gd name="connsiteY27-2744" fmla="*/ 2552887 h 3550128"/>
                <a:gd name="connsiteX28-2745" fmla="*/ 832543 w 1432618"/>
                <a:gd name="connsiteY28-2746" fmla="*/ 2695762 h 3550128"/>
                <a:gd name="connsiteX29-2747" fmla="*/ 689668 w 1432618"/>
                <a:gd name="connsiteY29-2748" fmla="*/ 3048187 h 3550128"/>
                <a:gd name="connsiteX30-2749" fmla="*/ 918268 w 1432618"/>
                <a:gd name="connsiteY30-2750" fmla="*/ 3381562 h 3550128"/>
                <a:gd name="connsiteX31-2751" fmla="*/ 1016693 w 1432618"/>
                <a:gd name="connsiteY31-2752" fmla="*/ 3543487 h 3550128"/>
                <a:gd name="connsiteX0-2753" fmla="*/ 1016693 w 1432618"/>
                <a:gd name="connsiteY0-2754" fmla="*/ 3543487 h 3550128"/>
                <a:gd name="connsiteX1-2755" fmla="*/ 591243 w 1432618"/>
                <a:gd name="connsiteY1-2756" fmla="*/ 3549837 h 3550128"/>
                <a:gd name="connsiteX2-2757" fmla="*/ 394393 w 1432618"/>
                <a:gd name="connsiteY2-2758" fmla="*/ 3038662 h 3550128"/>
                <a:gd name="connsiteX3-2759" fmla="*/ 746818 w 1432618"/>
                <a:gd name="connsiteY3-2760" fmla="*/ 2343337 h 3550128"/>
                <a:gd name="connsiteX4-2761" fmla="*/ 560128 w 1432618"/>
                <a:gd name="connsiteY4-2762" fmla="*/ 1884232 h 3550128"/>
                <a:gd name="connsiteX5-2763" fmla="*/ 58 w 1432618"/>
                <a:gd name="connsiteY5-2764" fmla="*/ 1832797 h 3550128"/>
                <a:gd name="connsiteX6-2765" fmla="*/ 394393 w 1432618"/>
                <a:gd name="connsiteY6-2766" fmla="*/ 1705162 h 3550128"/>
                <a:gd name="connsiteX7-2767" fmla="*/ 642043 w 1432618"/>
                <a:gd name="connsiteY7-2768" fmla="*/ 1838512 h 3550128"/>
                <a:gd name="connsiteX8-2769" fmla="*/ 689668 w 1432618"/>
                <a:gd name="connsiteY8-2770" fmla="*/ 1609912 h 3550128"/>
                <a:gd name="connsiteX9-2771" fmla="*/ 823018 w 1432618"/>
                <a:gd name="connsiteY9-2772" fmla="*/ 1295587 h 3550128"/>
                <a:gd name="connsiteX10-2773" fmla="*/ 765868 w 1432618"/>
                <a:gd name="connsiteY10-2774" fmla="*/ 771712 h 3550128"/>
                <a:gd name="connsiteX11-2775" fmla="*/ 537268 w 1432618"/>
                <a:gd name="connsiteY11-2776" fmla="*/ 628837 h 3550128"/>
                <a:gd name="connsiteX12-2777" fmla="*/ 689668 w 1432618"/>
                <a:gd name="connsiteY12-2778" fmla="*/ 628837 h 3550128"/>
                <a:gd name="connsiteX13-2779" fmla="*/ 765868 w 1432618"/>
                <a:gd name="connsiteY13-2780" fmla="*/ 714562 h 3550128"/>
                <a:gd name="connsiteX14-2781" fmla="*/ 870643 w 1432618"/>
                <a:gd name="connsiteY14-2782" fmla="*/ 187 h 3550128"/>
                <a:gd name="connsiteX15-2783" fmla="*/ 832543 w 1432618"/>
                <a:gd name="connsiteY15-2784" fmla="*/ 647887 h 3550128"/>
                <a:gd name="connsiteX16-2785" fmla="*/ 908743 w 1432618"/>
                <a:gd name="connsiteY16-2786" fmla="*/ 1038412 h 3550128"/>
                <a:gd name="connsiteX17-2787" fmla="*/ 937318 w 1432618"/>
                <a:gd name="connsiteY17-2788" fmla="*/ 1286062 h 3550128"/>
                <a:gd name="connsiteX18-2789" fmla="*/ 1108768 w 1432618"/>
                <a:gd name="connsiteY18-2790" fmla="*/ 1152712 h 3550128"/>
                <a:gd name="connsiteX19-2791" fmla="*/ 1337368 w 1432618"/>
                <a:gd name="connsiteY19-2792" fmla="*/ 1133662 h 3550128"/>
                <a:gd name="connsiteX20-2793" fmla="*/ 1089718 w 1432618"/>
                <a:gd name="connsiteY20-2794" fmla="*/ 1190812 h 3550128"/>
                <a:gd name="connsiteX21-2795" fmla="*/ 889693 w 1432618"/>
                <a:gd name="connsiteY21-2796" fmla="*/ 1489262 h 3550128"/>
                <a:gd name="connsiteX22-2797" fmla="*/ 835718 w 1432618"/>
                <a:gd name="connsiteY22-2798" fmla="*/ 1857562 h 3550128"/>
                <a:gd name="connsiteX23-2799" fmla="*/ 1003993 w 1432618"/>
                <a:gd name="connsiteY23-2800" fmla="*/ 2270312 h 3550128"/>
                <a:gd name="connsiteX24-2801" fmla="*/ 896043 w 1432618"/>
                <a:gd name="connsiteY24-2802" fmla="*/ 2540187 h 3550128"/>
                <a:gd name="connsiteX25-2803" fmla="*/ 1213543 w 1432618"/>
                <a:gd name="connsiteY25-2804" fmla="*/ 2495737 h 3550128"/>
                <a:gd name="connsiteX26-2805" fmla="*/ 1432618 w 1432618"/>
                <a:gd name="connsiteY26-2806" fmla="*/ 2588606 h 3550128"/>
                <a:gd name="connsiteX27-2807" fmla="*/ 1188143 w 1432618"/>
                <a:gd name="connsiteY27-2808" fmla="*/ 2552887 h 3550128"/>
                <a:gd name="connsiteX28-2809" fmla="*/ 832543 w 1432618"/>
                <a:gd name="connsiteY28-2810" fmla="*/ 2695762 h 3550128"/>
                <a:gd name="connsiteX29-2811" fmla="*/ 689668 w 1432618"/>
                <a:gd name="connsiteY29-2812" fmla="*/ 3048187 h 3550128"/>
                <a:gd name="connsiteX30-2813" fmla="*/ 918268 w 1432618"/>
                <a:gd name="connsiteY30-2814" fmla="*/ 3381562 h 3550128"/>
                <a:gd name="connsiteX31-2815" fmla="*/ 1016693 w 1432618"/>
                <a:gd name="connsiteY31-2816" fmla="*/ 3543487 h 3550128"/>
                <a:gd name="connsiteX0-2817" fmla="*/ 1016693 w 1432618"/>
                <a:gd name="connsiteY0-2818" fmla="*/ 3543487 h 3550128"/>
                <a:gd name="connsiteX1-2819" fmla="*/ 591243 w 1432618"/>
                <a:gd name="connsiteY1-2820" fmla="*/ 3549837 h 3550128"/>
                <a:gd name="connsiteX2-2821" fmla="*/ 394393 w 1432618"/>
                <a:gd name="connsiteY2-2822" fmla="*/ 3038662 h 3550128"/>
                <a:gd name="connsiteX3-2823" fmla="*/ 746818 w 1432618"/>
                <a:gd name="connsiteY3-2824" fmla="*/ 2343337 h 3550128"/>
                <a:gd name="connsiteX4-2825" fmla="*/ 560128 w 1432618"/>
                <a:gd name="connsiteY4-2826" fmla="*/ 1884232 h 3550128"/>
                <a:gd name="connsiteX5-2827" fmla="*/ 58 w 1432618"/>
                <a:gd name="connsiteY5-2828" fmla="*/ 1832797 h 3550128"/>
                <a:gd name="connsiteX6-2829" fmla="*/ 394393 w 1432618"/>
                <a:gd name="connsiteY6-2830" fmla="*/ 1705162 h 3550128"/>
                <a:gd name="connsiteX7-2831" fmla="*/ 642043 w 1432618"/>
                <a:gd name="connsiteY7-2832" fmla="*/ 1838512 h 3550128"/>
                <a:gd name="connsiteX8-2833" fmla="*/ 689668 w 1432618"/>
                <a:gd name="connsiteY8-2834" fmla="*/ 1609912 h 3550128"/>
                <a:gd name="connsiteX9-2835" fmla="*/ 823018 w 1432618"/>
                <a:gd name="connsiteY9-2836" fmla="*/ 1295587 h 3550128"/>
                <a:gd name="connsiteX10-2837" fmla="*/ 765868 w 1432618"/>
                <a:gd name="connsiteY10-2838" fmla="*/ 771712 h 3550128"/>
                <a:gd name="connsiteX11-2839" fmla="*/ 537268 w 1432618"/>
                <a:gd name="connsiteY11-2840" fmla="*/ 628837 h 3550128"/>
                <a:gd name="connsiteX12-2841" fmla="*/ 689668 w 1432618"/>
                <a:gd name="connsiteY12-2842" fmla="*/ 628837 h 3550128"/>
                <a:gd name="connsiteX13-2843" fmla="*/ 765868 w 1432618"/>
                <a:gd name="connsiteY13-2844" fmla="*/ 714562 h 3550128"/>
                <a:gd name="connsiteX14-2845" fmla="*/ 870643 w 1432618"/>
                <a:gd name="connsiteY14-2846" fmla="*/ 187 h 3550128"/>
                <a:gd name="connsiteX15-2847" fmla="*/ 832543 w 1432618"/>
                <a:gd name="connsiteY15-2848" fmla="*/ 647887 h 3550128"/>
                <a:gd name="connsiteX16-2849" fmla="*/ 908743 w 1432618"/>
                <a:gd name="connsiteY16-2850" fmla="*/ 1038412 h 3550128"/>
                <a:gd name="connsiteX17-2851" fmla="*/ 937318 w 1432618"/>
                <a:gd name="connsiteY17-2852" fmla="*/ 1286062 h 3550128"/>
                <a:gd name="connsiteX18-2853" fmla="*/ 1108768 w 1432618"/>
                <a:gd name="connsiteY18-2854" fmla="*/ 1152712 h 3550128"/>
                <a:gd name="connsiteX19-2855" fmla="*/ 1337368 w 1432618"/>
                <a:gd name="connsiteY19-2856" fmla="*/ 1133662 h 3550128"/>
                <a:gd name="connsiteX20-2857" fmla="*/ 1105593 w 1432618"/>
                <a:gd name="connsiteY20-2858" fmla="*/ 1197162 h 3550128"/>
                <a:gd name="connsiteX21-2859" fmla="*/ 889693 w 1432618"/>
                <a:gd name="connsiteY21-2860" fmla="*/ 1489262 h 3550128"/>
                <a:gd name="connsiteX22-2861" fmla="*/ 835718 w 1432618"/>
                <a:gd name="connsiteY22-2862" fmla="*/ 1857562 h 3550128"/>
                <a:gd name="connsiteX23-2863" fmla="*/ 1003993 w 1432618"/>
                <a:gd name="connsiteY23-2864" fmla="*/ 2270312 h 3550128"/>
                <a:gd name="connsiteX24-2865" fmla="*/ 896043 w 1432618"/>
                <a:gd name="connsiteY24-2866" fmla="*/ 2540187 h 3550128"/>
                <a:gd name="connsiteX25-2867" fmla="*/ 1213543 w 1432618"/>
                <a:gd name="connsiteY25-2868" fmla="*/ 2495737 h 3550128"/>
                <a:gd name="connsiteX26-2869" fmla="*/ 1432618 w 1432618"/>
                <a:gd name="connsiteY26-2870" fmla="*/ 2588606 h 3550128"/>
                <a:gd name="connsiteX27-2871" fmla="*/ 1188143 w 1432618"/>
                <a:gd name="connsiteY27-2872" fmla="*/ 2552887 h 3550128"/>
                <a:gd name="connsiteX28-2873" fmla="*/ 832543 w 1432618"/>
                <a:gd name="connsiteY28-2874" fmla="*/ 2695762 h 3550128"/>
                <a:gd name="connsiteX29-2875" fmla="*/ 689668 w 1432618"/>
                <a:gd name="connsiteY29-2876" fmla="*/ 3048187 h 3550128"/>
                <a:gd name="connsiteX30-2877" fmla="*/ 918268 w 1432618"/>
                <a:gd name="connsiteY30-2878" fmla="*/ 3381562 h 3550128"/>
                <a:gd name="connsiteX31-2879" fmla="*/ 1016693 w 1432618"/>
                <a:gd name="connsiteY31-2880" fmla="*/ 3543487 h 3550128"/>
                <a:gd name="connsiteX0-2881" fmla="*/ 1016693 w 1432618"/>
                <a:gd name="connsiteY0-2882" fmla="*/ 3543487 h 3550128"/>
                <a:gd name="connsiteX1-2883" fmla="*/ 591243 w 1432618"/>
                <a:gd name="connsiteY1-2884" fmla="*/ 3549837 h 3550128"/>
                <a:gd name="connsiteX2-2885" fmla="*/ 394393 w 1432618"/>
                <a:gd name="connsiteY2-2886" fmla="*/ 3038662 h 3550128"/>
                <a:gd name="connsiteX3-2887" fmla="*/ 746818 w 1432618"/>
                <a:gd name="connsiteY3-2888" fmla="*/ 2343337 h 3550128"/>
                <a:gd name="connsiteX4-2889" fmla="*/ 560128 w 1432618"/>
                <a:gd name="connsiteY4-2890" fmla="*/ 1884232 h 3550128"/>
                <a:gd name="connsiteX5-2891" fmla="*/ 58 w 1432618"/>
                <a:gd name="connsiteY5-2892" fmla="*/ 1832797 h 3550128"/>
                <a:gd name="connsiteX6-2893" fmla="*/ 394393 w 1432618"/>
                <a:gd name="connsiteY6-2894" fmla="*/ 1705162 h 3550128"/>
                <a:gd name="connsiteX7-2895" fmla="*/ 642043 w 1432618"/>
                <a:gd name="connsiteY7-2896" fmla="*/ 1838512 h 3550128"/>
                <a:gd name="connsiteX8-2897" fmla="*/ 689668 w 1432618"/>
                <a:gd name="connsiteY8-2898" fmla="*/ 1609912 h 3550128"/>
                <a:gd name="connsiteX9-2899" fmla="*/ 823018 w 1432618"/>
                <a:gd name="connsiteY9-2900" fmla="*/ 1295587 h 3550128"/>
                <a:gd name="connsiteX10-2901" fmla="*/ 765868 w 1432618"/>
                <a:gd name="connsiteY10-2902" fmla="*/ 771712 h 3550128"/>
                <a:gd name="connsiteX11-2903" fmla="*/ 537268 w 1432618"/>
                <a:gd name="connsiteY11-2904" fmla="*/ 628837 h 3550128"/>
                <a:gd name="connsiteX12-2905" fmla="*/ 689668 w 1432618"/>
                <a:gd name="connsiteY12-2906" fmla="*/ 628837 h 3550128"/>
                <a:gd name="connsiteX13-2907" fmla="*/ 765868 w 1432618"/>
                <a:gd name="connsiteY13-2908" fmla="*/ 714562 h 3550128"/>
                <a:gd name="connsiteX14-2909" fmla="*/ 870643 w 1432618"/>
                <a:gd name="connsiteY14-2910" fmla="*/ 187 h 3550128"/>
                <a:gd name="connsiteX15-2911" fmla="*/ 832543 w 1432618"/>
                <a:gd name="connsiteY15-2912" fmla="*/ 647887 h 3550128"/>
                <a:gd name="connsiteX16-2913" fmla="*/ 908743 w 1432618"/>
                <a:gd name="connsiteY16-2914" fmla="*/ 1038412 h 3550128"/>
                <a:gd name="connsiteX17-2915" fmla="*/ 937318 w 1432618"/>
                <a:gd name="connsiteY17-2916" fmla="*/ 1286062 h 3550128"/>
                <a:gd name="connsiteX18-2917" fmla="*/ 1108768 w 1432618"/>
                <a:gd name="connsiteY18-2918" fmla="*/ 1152712 h 3550128"/>
                <a:gd name="connsiteX19-2919" fmla="*/ 1337368 w 1432618"/>
                <a:gd name="connsiteY19-2920" fmla="*/ 1133662 h 3550128"/>
                <a:gd name="connsiteX20-2921" fmla="*/ 1108768 w 1432618"/>
                <a:gd name="connsiteY20-2922" fmla="*/ 1216212 h 3550128"/>
                <a:gd name="connsiteX21-2923" fmla="*/ 889693 w 1432618"/>
                <a:gd name="connsiteY21-2924" fmla="*/ 1489262 h 3550128"/>
                <a:gd name="connsiteX22-2925" fmla="*/ 835718 w 1432618"/>
                <a:gd name="connsiteY22-2926" fmla="*/ 1857562 h 3550128"/>
                <a:gd name="connsiteX23-2927" fmla="*/ 1003993 w 1432618"/>
                <a:gd name="connsiteY23-2928" fmla="*/ 2270312 h 3550128"/>
                <a:gd name="connsiteX24-2929" fmla="*/ 896043 w 1432618"/>
                <a:gd name="connsiteY24-2930" fmla="*/ 2540187 h 3550128"/>
                <a:gd name="connsiteX25-2931" fmla="*/ 1213543 w 1432618"/>
                <a:gd name="connsiteY25-2932" fmla="*/ 2495737 h 3550128"/>
                <a:gd name="connsiteX26-2933" fmla="*/ 1432618 w 1432618"/>
                <a:gd name="connsiteY26-2934" fmla="*/ 2588606 h 3550128"/>
                <a:gd name="connsiteX27-2935" fmla="*/ 1188143 w 1432618"/>
                <a:gd name="connsiteY27-2936" fmla="*/ 2552887 h 3550128"/>
                <a:gd name="connsiteX28-2937" fmla="*/ 832543 w 1432618"/>
                <a:gd name="connsiteY28-2938" fmla="*/ 2695762 h 3550128"/>
                <a:gd name="connsiteX29-2939" fmla="*/ 689668 w 1432618"/>
                <a:gd name="connsiteY29-2940" fmla="*/ 3048187 h 3550128"/>
                <a:gd name="connsiteX30-2941" fmla="*/ 918268 w 1432618"/>
                <a:gd name="connsiteY30-2942" fmla="*/ 3381562 h 3550128"/>
                <a:gd name="connsiteX31-2943" fmla="*/ 1016693 w 1432618"/>
                <a:gd name="connsiteY31-2944" fmla="*/ 3543487 h 3550128"/>
                <a:gd name="connsiteX0-2945" fmla="*/ 1016693 w 1432618"/>
                <a:gd name="connsiteY0-2946" fmla="*/ 3543487 h 3550128"/>
                <a:gd name="connsiteX1-2947" fmla="*/ 591243 w 1432618"/>
                <a:gd name="connsiteY1-2948" fmla="*/ 3549837 h 3550128"/>
                <a:gd name="connsiteX2-2949" fmla="*/ 394393 w 1432618"/>
                <a:gd name="connsiteY2-2950" fmla="*/ 3038662 h 3550128"/>
                <a:gd name="connsiteX3-2951" fmla="*/ 746818 w 1432618"/>
                <a:gd name="connsiteY3-2952" fmla="*/ 2343337 h 3550128"/>
                <a:gd name="connsiteX4-2953" fmla="*/ 560128 w 1432618"/>
                <a:gd name="connsiteY4-2954" fmla="*/ 1884232 h 3550128"/>
                <a:gd name="connsiteX5-2955" fmla="*/ 58 w 1432618"/>
                <a:gd name="connsiteY5-2956" fmla="*/ 1832797 h 3550128"/>
                <a:gd name="connsiteX6-2957" fmla="*/ 394393 w 1432618"/>
                <a:gd name="connsiteY6-2958" fmla="*/ 1705162 h 3550128"/>
                <a:gd name="connsiteX7-2959" fmla="*/ 642043 w 1432618"/>
                <a:gd name="connsiteY7-2960" fmla="*/ 1838512 h 3550128"/>
                <a:gd name="connsiteX8-2961" fmla="*/ 689668 w 1432618"/>
                <a:gd name="connsiteY8-2962" fmla="*/ 1609912 h 3550128"/>
                <a:gd name="connsiteX9-2963" fmla="*/ 823018 w 1432618"/>
                <a:gd name="connsiteY9-2964" fmla="*/ 1295587 h 3550128"/>
                <a:gd name="connsiteX10-2965" fmla="*/ 765868 w 1432618"/>
                <a:gd name="connsiteY10-2966" fmla="*/ 771712 h 3550128"/>
                <a:gd name="connsiteX11-2967" fmla="*/ 537268 w 1432618"/>
                <a:gd name="connsiteY11-2968" fmla="*/ 628837 h 3550128"/>
                <a:gd name="connsiteX12-2969" fmla="*/ 689668 w 1432618"/>
                <a:gd name="connsiteY12-2970" fmla="*/ 628837 h 3550128"/>
                <a:gd name="connsiteX13-2971" fmla="*/ 765868 w 1432618"/>
                <a:gd name="connsiteY13-2972" fmla="*/ 714562 h 3550128"/>
                <a:gd name="connsiteX14-2973" fmla="*/ 870643 w 1432618"/>
                <a:gd name="connsiteY14-2974" fmla="*/ 187 h 3550128"/>
                <a:gd name="connsiteX15-2975" fmla="*/ 832543 w 1432618"/>
                <a:gd name="connsiteY15-2976" fmla="*/ 647887 h 3550128"/>
                <a:gd name="connsiteX16-2977" fmla="*/ 908743 w 1432618"/>
                <a:gd name="connsiteY16-2978" fmla="*/ 1038412 h 3550128"/>
                <a:gd name="connsiteX17-2979" fmla="*/ 937318 w 1432618"/>
                <a:gd name="connsiteY17-2980" fmla="*/ 1286062 h 3550128"/>
                <a:gd name="connsiteX18-2981" fmla="*/ 1108768 w 1432618"/>
                <a:gd name="connsiteY18-2982" fmla="*/ 1152712 h 3550128"/>
                <a:gd name="connsiteX19-2983" fmla="*/ 1375468 w 1432618"/>
                <a:gd name="connsiteY19-2984" fmla="*/ 1133662 h 3550128"/>
                <a:gd name="connsiteX20-2985" fmla="*/ 1108768 w 1432618"/>
                <a:gd name="connsiteY20-2986" fmla="*/ 1216212 h 3550128"/>
                <a:gd name="connsiteX21-2987" fmla="*/ 889693 w 1432618"/>
                <a:gd name="connsiteY21-2988" fmla="*/ 1489262 h 3550128"/>
                <a:gd name="connsiteX22-2989" fmla="*/ 835718 w 1432618"/>
                <a:gd name="connsiteY22-2990" fmla="*/ 1857562 h 3550128"/>
                <a:gd name="connsiteX23-2991" fmla="*/ 1003993 w 1432618"/>
                <a:gd name="connsiteY23-2992" fmla="*/ 2270312 h 3550128"/>
                <a:gd name="connsiteX24-2993" fmla="*/ 896043 w 1432618"/>
                <a:gd name="connsiteY24-2994" fmla="*/ 2540187 h 3550128"/>
                <a:gd name="connsiteX25-2995" fmla="*/ 1213543 w 1432618"/>
                <a:gd name="connsiteY25-2996" fmla="*/ 2495737 h 3550128"/>
                <a:gd name="connsiteX26-2997" fmla="*/ 1432618 w 1432618"/>
                <a:gd name="connsiteY26-2998" fmla="*/ 2588606 h 3550128"/>
                <a:gd name="connsiteX27-2999" fmla="*/ 1188143 w 1432618"/>
                <a:gd name="connsiteY27-3000" fmla="*/ 2552887 h 3550128"/>
                <a:gd name="connsiteX28-3001" fmla="*/ 832543 w 1432618"/>
                <a:gd name="connsiteY28-3002" fmla="*/ 2695762 h 3550128"/>
                <a:gd name="connsiteX29-3003" fmla="*/ 689668 w 1432618"/>
                <a:gd name="connsiteY29-3004" fmla="*/ 3048187 h 3550128"/>
                <a:gd name="connsiteX30-3005" fmla="*/ 918268 w 1432618"/>
                <a:gd name="connsiteY30-3006" fmla="*/ 3381562 h 3550128"/>
                <a:gd name="connsiteX31-3007" fmla="*/ 1016693 w 1432618"/>
                <a:gd name="connsiteY31-3008" fmla="*/ 3543487 h 3550128"/>
                <a:gd name="connsiteX0-3009" fmla="*/ 1016693 w 1432618"/>
                <a:gd name="connsiteY0-3010" fmla="*/ 3543487 h 3550128"/>
                <a:gd name="connsiteX1-3011" fmla="*/ 591243 w 1432618"/>
                <a:gd name="connsiteY1-3012" fmla="*/ 3549837 h 3550128"/>
                <a:gd name="connsiteX2-3013" fmla="*/ 394393 w 1432618"/>
                <a:gd name="connsiteY2-3014" fmla="*/ 3038662 h 3550128"/>
                <a:gd name="connsiteX3-3015" fmla="*/ 746818 w 1432618"/>
                <a:gd name="connsiteY3-3016" fmla="*/ 2343337 h 3550128"/>
                <a:gd name="connsiteX4-3017" fmla="*/ 560128 w 1432618"/>
                <a:gd name="connsiteY4-3018" fmla="*/ 1884232 h 3550128"/>
                <a:gd name="connsiteX5-3019" fmla="*/ 58 w 1432618"/>
                <a:gd name="connsiteY5-3020" fmla="*/ 1832797 h 3550128"/>
                <a:gd name="connsiteX6-3021" fmla="*/ 394393 w 1432618"/>
                <a:gd name="connsiteY6-3022" fmla="*/ 1705162 h 3550128"/>
                <a:gd name="connsiteX7-3023" fmla="*/ 642043 w 1432618"/>
                <a:gd name="connsiteY7-3024" fmla="*/ 1838512 h 3550128"/>
                <a:gd name="connsiteX8-3025" fmla="*/ 689668 w 1432618"/>
                <a:gd name="connsiteY8-3026" fmla="*/ 1609912 h 3550128"/>
                <a:gd name="connsiteX9-3027" fmla="*/ 823018 w 1432618"/>
                <a:gd name="connsiteY9-3028" fmla="*/ 1295587 h 3550128"/>
                <a:gd name="connsiteX10-3029" fmla="*/ 765868 w 1432618"/>
                <a:gd name="connsiteY10-3030" fmla="*/ 771712 h 3550128"/>
                <a:gd name="connsiteX11-3031" fmla="*/ 537268 w 1432618"/>
                <a:gd name="connsiteY11-3032" fmla="*/ 628837 h 3550128"/>
                <a:gd name="connsiteX12-3033" fmla="*/ 689668 w 1432618"/>
                <a:gd name="connsiteY12-3034" fmla="*/ 628837 h 3550128"/>
                <a:gd name="connsiteX13-3035" fmla="*/ 765868 w 1432618"/>
                <a:gd name="connsiteY13-3036" fmla="*/ 714562 h 3550128"/>
                <a:gd name="connsiteX14-3037" fmla="*/ 870643 w 1432618"/>
                <a:gd name="connsiteY14-3038" fmla="*/ 187 h 3550128"/>
                <a:gd name="connsiteX15-3039" fmla="*/ 832543 w 1432618"/>
                <a:gd name="connsiteY15-3040" fmla="*/ 647887 h 3550128"/>
                <a:gd name="connsiteX16-3041" fmla="*/ 908743 w 1432618"/>
                <a:gd name="connsiteY16-3042" fmla="*/ 1038412 h 3550128"/>
                <a:gd name="connsiteX17-3043" fmla="*/ 937318 w 1432618"/>
                <a:gd name="connsiteY17-3044" fmla="*/ 1286062 h 3550128"/>
                <a:gd name="connsiteX18-3045" fmla="*/ 1108768 w 1432618"/>
                <a:gd name="connsiteY18-3046" fmla="*/ 1152712 h 3550128"/>
                <a:gd name="connsiteX19-3047" fmla="*/ 1375468 w 1432618"/>
                <a:gd name="connsiteY19-3048" fmla="*/ 1133662 h 3550128"/>
                <a:gd name="connsiteX20-3049" fmla="*/ 1108768 w 1432618"/>
                <a:gd name="connsiteY20-3050" fmla="*/ 1216212 h 3550128"/>
                <a:gd name="connsiteX21-3051" fmla="*/ 889693 w 1432618"/>
                <a:gd name="connsiteY21-3052" fmla="*/ 1489262 h 3550128"/>
                <a:gd name="connsiteX22-3053" fmla="*/ 835718 w 1432618"/>
                <a:gd name="connsiteY22-3054" fmla="*/ 1857562 h 3550128"/>
                <a:gd name="connsiteX23-3055" fmla="*/ 1003993 w 1432618"/>
                <a:gd name="connsiteY23-3056" fmla="*/ 2270312 h 3550128"/>
                <a:gd name="connsiteX24-3057" fmla="*/ 896043 w 1432618"/>
                <a:gd name="connsiteY24-3058" fmla="*/ 2540187 h 3550128"/>
                <a:gd name="connsiteX25-3059" fmla="*/ 1213543 w 1432618"/>
                <a:gd name="connsiteY25-3060" fmla="*/ 2495737 h 3550128"/>
                <a:gd name="connsiteX26-3061" fmla="*/ 1432618 w 1432618"/>
                <a:gd name="connsiteY26-3062" fmla="*/ 2588606 h 3550128"/>
                <a:gd name="connsiteX27-3063" fmla="*/ 1188143 w 1432618"/>
                <a:gd name="connsiteY27-3064" fmla="*/ 2552887 h 3550128"/>
                <a:gd name="connsiteX28-3065" fmla="*/ 832543 w 1432618"/>
                <a:gd name="connsiteY28-3066" fmla="*/ 2695762 h 3550128"/>
                <a:gd name="connsiteX29-3067" fmla="*/ 689668 w 1432618"/>
                <a:gd name="connsiteY29-3068" fmla="*/ 3048187 h 3550128"/>
                <a:gd name="connsiteX30-3069" fmla="*/ 918268 w 1432618"/>
                <a:gd name="connsiteY30-3070" fmla="*/ 3381562 h 3550128"/>
                <a:gd name="connsiteX31-3071" fmla="*/ 1016693 w 1432618"/>
                <a:gd name="connsiteY31-3072" fmla="*/ 3543487 h 3550128"/>
                <a:gd name="connsiteX0-3073" fmla="*/ 1016693 w 1432618"/>
                <a:gd name="connsiteY0-3074" fmla="*/ 3543487 h 3550128"/>
                <a:gd name="connsiteX1-3075" fmla="*/ 591243 w 1432618"/>
                <a:gd name="connsiteY1-3076" fmla="*/ 3549837 h 3550128"/>
                <a:gd name="connsiteX2-3077" fmla="*/ 394393 w 1432618"/>
                <a:gd name="connsiteY2-3078" fmla="*/ 3038662 h 3550128"/>
                <a:gd name="connsiteX3-3079" fmla="*/ 746818 w 1432618"/>
                <a:gd name="connsiteY3-3080" fmla="*/ 2343337 h 3550128"/>
                <a:gd name="connsiteX4-3081" fmla="*/ 560128 w 1432618"/>
                <a:gd name="connsiteY4-3082" fmla="*/ 1884232 h 3550128"/>
                <a:gd name="connsiteX5-3083" fmla="*/ 58 w 1432618"/>
                <a:gd name="connsiteY5-3084" fmla="*/ 1832797 h 3550128"/>
                <a:gd name="connsiteX6-3085" fmla="*/ 394393 w 1432618"/>
                <a:gd name="connsiteY6-3086" fmla="*/ 1705162 h 3550128"/>
                <a:gd name="connsiteX7-3087" fmla="*/ 642043 w 1432618"/>
                <a:gd name="connsiteY7-3088" fmla="*/ 1838512 h 3550128"/>
                <a:gd name="connsiteX8-3089" fmla="*/ 689668 w 1432618"/>
                <a:gd name="connsiteY8-3090" fmla="*/ 1609912 h 3550128"/>
                <a:gd name="connsiteX9-3091" fmla="*/ 823018 w 1432618"/>
                <a:gd name="connsiteY9-3092" fmla="*/ 1295587 h 3550128"/>
                <a:gd name="connsiteX10-3093" fmla="*/ 765868 w 1432618"/>
                <a:gd name="connsiteY10-3094" fmla="*/ 771712 h 3550128"/>
                <a:gd name="connsiteX11-3095" fmla="*/ 537268 w 1432618"/>
                <a:gd name="connsiteY11-3096" fmla="*/ 628837 h 3550128"/>
                <a:gd name="connsiteX12-3097" fmla="*/ 689668 w 1432618"/>
                <a:gd name="connsiteY12-3098" fmla="*/ 628837 h 3550128"/>
                <a:gd name="connsiteX13-3099" fmla="*/ 765868 w 1432618"/>
                <a:gd name="connsiteY13-3100" fmla="*/ 714562 h 3550128"/>
                <a:gd name="connsiteX14-3101" fmla="*/ 870643 w 1432618"/>
                <a:gd name="connsiteY14-3102" fmla="*/ 187 h 3550128"/>
                <a:gd name="connsiteX15-3103" fmla="*/ 832543 w 1432618"/>
                <a:gd name="connsiteY15-3104" fmla="*/ 647887 h 3550128"/>
                <a:gd name="connsiteX16-3105" fmla="*/ 908743 w 1432618"/>
                <a:gd name="connsiteY16-3106" fmla="*/ 1038412 h 3550128"/>
                <a:gd name="connsiteX17-3107" fmla="*/ 937318 w 1432618"/>
                <a:gd name="connsiteY17-3108" fmla="*/ 1286062 h 3550128"/>
                <a:gd name="connsiteX18-3109" fmla="*/ 1108768 w 1432618"/>
                <a:gd name="connsiteY18-3110" fmla="*/ 1152712 h 3550128"/>
                <a:gd name="connsiteX19-3111" fmla="*/ 1375468 w 1432618"/>
                <a:gd name="connsiteY19-3112" fmla="*/ 1133662 h 3550128"/>
                <a:gd name="connsiteX20-3113" fmla="*/ 1108768 w 1432618"/>
                <a:gd name="connsiteY20-3114" fmla="*/ 1216212 h 3550128"/>
                <a:gd name="connsiteX21-3115" fmla="*/ 889693 w 1432618"/>
                <a:gd name="connsiteY21-3116" fmla="*/ 1489262 h 3550128"/>
                <a:gd name="connsiteX22-3117" fmla="*/ 835718 w 1432618"/>
                <a:gd name="connsiteY22-3118" fmla="*/ 1857562 h 3550128"/>
                <a:gd name="connsiteX23-3119" fmla="*/ 1003993 w 1432618"/>
                <a:gd name="connsiteY23-3120" fmla="*/ 2270312 h 3550128"/>
                <a:gd name="connsiteX24-3121" fmla="*/ 896043 w 1432618"/>
                <a:gd name="connsiteY24-3122" fmla="*/ 2540187 h 3550128"/>
                <a:gd name="connsiteX25-3123" fmla="*/ 1213543 w 1432618"/>
                <a:gd name="connsiteY25-3124" fmla="*/ 2495737 h 3550128"/>
                <a:gd name="connsiteX26-3125" fmla="*/ 1432618 w 1432618"/>
                <a:gd name="connsiteY26-3126" fmla="*/ 2588606 h 3550128"/>
                <a:gd name="connsiteX27-3127" fmla="*/ 1188143 w 1432618"/>
                <a:gd name="connsiteY27-3128" fmla="*/ 2552887 h 3550128"/>
                <a:gd name="connsiteX28-3129" fmla="*/ 832543 w 1432618"/>
                <a:gd name="connsiteY28-3130" fmla="*/ 2695762 h 3550128"/>
                <a:gd name="connsiteX29-3131" fmla="*/ 689668 w 1432618"/>
                <a:gd name="connsiteY29-3132" fmla="*/ 3048187 h 3550128"/>
                <a:gd name="connsiteX30-3133" fmla="*/ 918268 w 1432618"/>
                <a:gd name="connsiteY30-3134" fmla="*/ 3381562 h 3550128"/>
                <a:gd name="connsiteX31-3135" fmla="*/ 1016693 w 1432618"/>
                <a:gd name="connsiteY31-3136" fmla="*/ 3543487 h 3550128"/>
                <a:gd name="connsiteX0-3137" fmla="*/ 1016693 w 1432618"/>
                <a:gd name="connsiteY0-3138" fmla="*/ 3543487 h 3550128"/>
                <a:gd name="connsiteX1-3139" fmla="*/ 591243 w 1432618"/>
                <a:gd name="connsiteY1-3140" fmla="*/ 3549837 h 3550128"/>
                <a:gd name="connsiteX2-3141" fmla="*/ 394393 w 1432618"/>
                <a:gd name="connsiteY2-3142" fmla="*/ 3038662 h 3550128"/>
                <a:gd name="connsiteX3-3143" fmla="*/ 746818 w 1432618"/>
                <a:gd name="connsiteY3-3144" fmla="*/ 2343337 h 3550128"/>
                <a:gd name="connsiteX4-3145" fmla="*/ 560128 w 1432618"/>
                <a:gd name="connsiteY4-3146" fmla="*/ 1884232 h 3550128"/>
                <a:gd name="connsiteX5-3147" fmla="*/ 58 w 1432618"/>
                <a:gd name="connsiteY5-3148" fmla="*/ 1832797 h 3550128"/>
                <a:gd name="connsiteX6-3149" fmla="*/ 394393 w 1432618"/>
                <a:gd name="connsiteY6-3150" fmla="*/ 1705162 h 3550128"/>
                <a:gd name="connsiteX7-3151" fmla="*/ 642043 w 1432618"/>
                <a:gd name="connsiteY7-3152" fmla="*/ 1838512 h 3550128"/>
                <a:gd name="connsiteX8-3153" fmla="*/ 689668 w 1432618"/>
                <a:gd name="connsiteY8-3154" fmla="*/ 1609912 h 3550128"/>
                <a:gd name="connsiteX9-3155" fmla="*/ 823018 w 1432618"/>
                <a:gd name="connsiteY9-3156" fmla="*/ 1295587 h 3550128"/>
                <a:gd name="connsiteX10-3157" fmla="*/ 765868 w 1432618"/>
                <a:gd name="connsiteY10-3158" fmla="*/ 771712 h 3550128"/>
                <a:gd name="connsiteX11-3159" fmla="*/ 537268 w 1432618"/>
                <a:gd name="connsiteY11-3160" fmla="*/ 628837 h 3550128"/>
                <a:gd name="connsiteX12-3161" fmla="*/ 689668 w 1432618"/>
                <a:gd name="connsiteY12-3162" fmla="*/ 628837 h 3550128"/>
                <a:gd name="connsiteX13-3163" fmla="*/ 765868 w 1432618"/>
                <a:gd name="connsiteY13-3164" fmla="*/ 714562 h 3550128"/>
                <a:gd name="connsiteX14-3165" fmla="*/ 870643 w 1432618"/>
                <a:gd name="connsiteY14-3166" fmla="*/ 187 h 3550128"/>
                <a:gd name="connsiteX15-3167" fmla="*/ 832543 w 1432618"/>
                <a:gd name="connsiteY15-3168" fmla="*/ 647887 h 3550128"/>
                <a:gd name="connsiteX16-3169" fmla="*/ 908743 w 1432618"/>
                <a:gd name="connsiteY16-3170" fmla="*/ 1038412 h 3550128"/>
                <a:gd name="connsiteX17-3171" fmla="*/ 937318 w 1432618"/>
                <a:gd name="connsiteY17-3172" fmla="*/ 1286062 h 3550128"/>
                <a:gd name="connsiteX18-3173" fmla="*/ 1108768 w 1432618"/>
                <a:gd name="connsiteY18-3174" fmla="*/ 1152712 h 3550128"/>
                <a:gd name="connsiteX19-3175" fmla="*/ 1375468 w 1432618"/>
                <a:gd name="connsiteY19-3176" fmla="*/ 1133662 h 3550128"/>
                <a:gd name="connsiteX20-3177" fmla="*/ 1108768 w 1432618"/>
                <a:gd name="connsiteY20-3178" fmla="*/ 1216212 h 3550128"/>
                <a:gd name="connsiteX21-3179" fmla="*/ 889693 w 1432618"/>
                <a:gd name="connsiteY21-3180" fmla="*/ 1489262 h 3550128"/>
                <a:gd name="connsiteX22-3181" fmla="*/ 835718 w 1432618"/>
                <a:gd name="connsiteY22-3182" fmla="*/ 1857562 h 3550128"/>
                <a:gd name="connsiteX23-3183" fmla="*/ 1003993 w 1432618"/>
                <a:gd name="connsiteY23-3184" fmla="*/ 2270312 h 3550128"/>
                <a:gd name="connsiteX24-3185" fmla="*/ 896043 w 1432618"/>
                <a:gd name="connsiteY24-3186" fmla="*/ 2540187 h 3550128"/>
                <a:gd name="connsiteX25-3187" fmla="*/ 1213543 w 1432618"/>
                <a:gd name="connsiteY25-3188" fmla="*/ 2495737 h 3550128"/>
                <a:gd name="connsiteX26-3189" fmla="*/ 1432618 w 1432618"/>
                <a:gd name="connsiteY26-3190" fmla="*/ 2588606 h 3550128"/>
                <a:gd name="connsiteX27-3191" fmla="*/ 1188143 w 1432618"/>
                <a:gd name="connsiteY27-3192" fmla="*/ 2552887 h 3550128"/>
                <a:gd name="connsiteX28-3193" fmla="*/ 832543 w 1432618"/>
                <a:gd name="connsiteY28-3194" fmla="*/ 2695762 h 3550128"/>
                <a:gd name="connsiteX29-3195" fmla="*/ 689668 w 1432618"/>
                <a:gd name="connsiteY29-3196" fmla="*/ 3048187 h 3550128"/>
                <a:gd name="connsiteX30-3197" fmla="*/ 918268 w 1432618"/>
                <a:gd name="connsiteY30-3198" fmla="*/ 3381562 h 3550128"/>
                <a:gd name="connsiteX31-3199" fmla="*/ 1016693 w 1432618"/>
                <a:gd name="connsiteY31-3200" fmla="*/ 3543487 h 3550128"/>
                <a:gd name="connsiteX0-3201" fmla="*/ 1016693 w 1432618"/>
                <a:gd name="connsiteY0-3202" fmla="*/ 3543487 h 3550128"/>
                <a:gd name="connsiteX1-3203" fmla="*/ 591243 w 1432618"/>
                <a:gd name="connsiteY1-3204" fmla="*/ 3549837 h 3550128"/>
                <a:gd name="connsiteX2-3205" fmla="*/ 394393 w 1432618"/>
                <a:gd name="connsiteY2-3206" fmla="*/ 3038662 h 3550128"/>
                <a:gd name="connsiteX3-3207" fmla="*/ 746818 w 1432618"/>
                <a:gd name="connsiteY3-3208" fmla="*/ 2343337 h 3550128"/>
                <a:gd name="connsiteX4-3209" fmla="*/ 560128 w 1432618"/>
                <a:gd name="connsiteY4-3210" fmla="*/ 1884232 h 3550128"/>
                <a:gd name="connsiteX5-3211" fmla="*/ 58 w 1432618"/>
                <a:gd name="connsiteY5-3212" fmla="*/ 1832797 h 3550128"/>
                <a:gd name="connsiteX6-3213" fmla="*/ 394393 w 1432618"/>
                <a:gd name="connsiteY6-3214" fmla="*/ 1705162 h 3550128"/>
                <a:gd name="connsiteX7-3215" fmla="*/ 642043 w 1432618"/>
                <a:gd name="connsiteY7-3216" fmla="*/ 1838512 h 3550128"/>
                <a:gd name="connsiteX8-3217" fmla="*/ 689668 w 1432618"/>
                <a:gd name="connsiteY8-3218" fmla="*/ 1609912 h 3550128"/>
                <a:gd name="connsiteX9-3219" fmla="*/ 823018 w 1432618"/>
                <a:gd name="connsiteY9-3220" fmla="*/ 1295587 h 3550128"/>
                <a:gd name="connsiteX10-3221" fmla="*/ 765868 w 1432618"/>
                <a:gd name="connsiteY10-3222" fmla="*/ 771712 h 3550128"/>
                <a:gd name="connsiteX11-3223" fmla="*/ 537268 w 1432618"/>
                <a:gd name="connsiteY11-3224" fmla="*/ 628837 h 3550128"/>
                <a:gd name="connsiteX12-3225" fmla="*/ 689668 w 1432618"/>
                <a:gd name="connsiteY12-3226" fmla="*/ 628837 h 3550128"/>
                <a:gd name="connsiteX13-3227" fmla="*/ 765868 w 1432618"/>
                <a:gd name="connsiteY13-3228" fmla="*/ 714562 h 3550128"/>
                <a:gd name="connsiteX14-3229" fmla="*/ 870643 w 1432618"/>
                <a:gd name="connsiteY14-3230" fmla="*/ 187 h 3550128"/>
                <a:gd name="connsiteX15-3231" fmla="*/ 832543 w 1432618"/>
                <a:gd name="connsiteY15-3232" fmla="*/ 647887 h 3550128"/>
                <a:gd name="connsiteX16-3233" fmla="*/ 908743 w 1432618"/>
                <a:gd name="connsiteY16-3234" fmla="*/ 1038412 h 3550128"/>
                <a:gd name="connsiteX17-3235" fmla="*/ 937318 w 1432618"/>
                <a:gd name="connsiteY17-3236" fmla="*/ 1286062 h 3550128"/>
                <a:gd name="connsiteX18-3237" fmla="*/ 1108768 w 1432618"/>
                <a:gd name="connsiteY18-3238" fmla="*/ 1152712 h 3550128"/>
                <a:gd name="connsiteX19-3239" fmla="*/ 1375468 w 1432618"/>
                <a:gd name="connsiteY19-3240" fmla="*/ 1133662 h 3550128"/>
                <a:gd name="connsiteX20-3241" fmla="*/ 1108768 w 1432618"/>
                <a:gd name="connsiteY20-3242" fmla="*/ 1216212 h 3550128"/>
                <a:gd name="connsiteX21-3243" fmla="*/ 889693 w 1432618"/>
                <a:gd name="connsiteY21-3244" fmla="*/ 1489262 h 3550128"/>
                <a:gd name="connsiteX22-3245" fmla="*/ 835718 w 1432618"/>
                <a:gd name="connsiteY22-3246" fmla="*/ 1857562 h 3550128"/>
                <a:gd name="connsiteX23-3247" fmla="*/ 1003993 w 1432618"/>
                <a:gd name="connsiteY23-3248" fmla="*/ 2270312 h 3550128"/>
                <a:gd name="connsiteX24-3249" fmla="*/ 896043 w 1432618"/>
                <a:gd name="connsiteY24-3250" fmla="*/ 2540187 h 3550128"/>
                <a:gd name="connsiteX25-3251" fmla="*/ 1213543 w 1432618"/>
                <a:gd name="connsiteY25-3252" fmla="*/ 2495737 h 3550128"/>
                <a:gd name="connsiteX26-3253" fmla="*/ 1432618 w 1432618"/>
                <a:gd name="connsiteY26-3254" fmla="*/ 2588606 h 3550128"/>
                <a:gd name="connsiteX27-3255" fmla="*/ 1188143 w 1432618"/>
                <a:gd name="connsiteY27-3256" fmla="*/ 2552887 h 3550128"/>
                <a:gd name="connsiteX28-3257" fmla="*/ 832543 w 1432618"/>
                <a:gd name="connsiteY28-3258" fmla="*/ 2695762 h 3550128"/>
                <a:gd name="connsiteX29-3259" fmla="*/ 689668 w 1432618"/>
                <a:gd name="connsiteY29-3260" fmla="*/ 3048187 h 3550128"/>
                <a:gd name="connsiteX30-3261" fmla="*/ 918268 w 1432618"/>
                <a:gd name="connsiteY30-3262" fmla="*/ 3381562 h 3550128"/>
                <a:gd name="connsiteX31-3263" fmla="*/ 1016693 w 1432618"/>
                <a:gd name="connsiteY31-3264" fmla="*/ 3543487 h 3550128"/>
                <a:gd name="connsiteX0-3265" fmla="*/ 1016693 w 1432618"/>
                <a:gd name="connsiteY0-3266" fmla="*/ 3543487 h 3550128"/>
                <a:gd name="connsiteX1-3267" fmla="*/ 591243 w 1432618"/>
                <a:gd name="connsiteY1-3268" fmla="*/ 3549837 h 3550128"/>
                <a:gd name="connsiteX2-3269" fmla="*/ 394393 w 1432618"/>
                <a:gd name="connsiteY2-3270" fmla="*/ 3038662 h 3550128"/>
                <a:gd name="connsiteX3-3271" fmla="*/ 746818 w 1432618"/>
                <a:gd name="connsiteY3-3272" fmla="*/ 2343337 h 3550128"/>
                <a:gd name="connsiteX4-3273" fmla="*/ 560128 w 1432618"/>
                <a:gd name="connsiteY4-3274" fmla="*/ 1884232 h 3550128"/>
                <a:gd name="connsiteX5-3275" fmla="*/ 58 w 1432618"/>
                <a:gd name="connsiteY5-3276" fmla="*/ 1832797 h 3550128"/>
                <a:gd name="connsiteX6-3277" fmla="*/ 394393 w 1432618"/>
                <a:gd name="connsiteY6-3278" fmla="*/ 1705162 h 3550128"/>
                <a:gd name="connsiteX7-3279" fmla="*/ 642043 w 1432618"/>
                <a:gd name="connsiteY7-3280" fmla="*/ 1838512 h 3550128"/>
                <a:gd name="connsiteX8-3281" fmla="*/ 689668 w 1432618"/>
                <a:gd name="connsiteY8-3282" fmla="*/ 1609912 h 3550128"/>
                <a:gd name="connsiteX9-3283" fmla="*/ 823018 w 1432618"/>
                <a:gd name="connsiteY9-3284" fmla="*/ 1295587 h 3550128"/>
                <a:gd name="connsiteX10-3285" fmla="*/ 765868 w 1432618"/>
                <a:gd name="connsiteY10-3286" fmla="*/ 771712 h 3550128"/>
                <a:gd name="connsiteX11-3287" fmla="*/ 537268 w 1432618"/>
                <a:gd name="connsiteY11-3288" fmla="*/ 628837 h 3550128"/>
                <a:gd name="connsiteX12-3289" fmla="*/ 689668 w 1432618"/>
                <a:gd name="connsiteY12-3290" fmla="*/ 628837 h 3550128"/>
                <a:gd name="connsiteX13-3291" fmla="*/ 765868 w 1432618"/>
                <a:gd name="connsiteY13-3292" fmla="*/ 714562 h 3550128"/>
                <a:gd name="connsiteX14-3293" fmla="*/ 870643 w 1432618"/>
                <a:gd name="connsiteY14-3294" fmla="*/ 187 h 3550128"/>
                <a:gd name="connsiteX15-3295" fmla="*/ 832543 w 1432618"/>
                <a:gd name="connsiteY15-3296" fmla="*/ 647887 h 3550128"/>
                <a:gd name="connsiteX16-3297" fmla="*/ 908743 w 1432618"/>
                <a:gd name="connsiteY16-3298" fmla="*/ 1038412 h 3550128"/>
                <a:gd name="connsiteX17-3299" fmla="*/ 937318 w 1432618"/>
                <a:gd name="connsiteY17-3300" fmla="*/ 1286062 h 3550128"/>
                <a:gd name="connsiteX18-3301" fmla="*/ 1099243 w 1432618"/>
                <a:gd name="connsiteY18-3302" fmla="*/ 1162237 h 3550128"/>
                <a:gd name="connsiteX19-3303" fmla="*/ 1375468 w 1432618"/>
                <a:gd name="connsiteY19-3304" fmla="*/ 1133662 h 3550128"/>
                <a:gd name="connsiteX20-3305" fmla="*/ 1108768 w 1432618"/>
                <a:gd name="connsiteY20-3306" fmla="*/ 1216212 h 3550128"/>
                <a:gd name="connsiteX21-3307" fmla="*/ 889693 w 1432618"/>
                <a:gd name="connsiteY21-3308" fmla="*/ 1489262 h 3550128"/>
                <a:gd name="connsiteX22-3309" fmla="*/ 835718 w 1432618"/>
                <a:gd name="connsiteY22-3310" fmla="*/ 1857562 h 3550128"/>
                <a:gd name="connsiteX23-3311" fmla="*/ 1003993 w 1432618"/>
                <a:gd name="connsiteY23-3312" fmla="*/ 2270312 h 3550128"/>
                <a:gd name="connsiteX24-3313" fmla="*/ 896043 w 1432618"/>
                <a:gd name="connsiteY24-3314" fmla="*/ 2540187 h 3550128"/>
                <a:gd name="connsiteX25-3315" fmla="*/ 1213543 w 1432618"/>
                <a:gd name="connsiteY25-3316" fmla="*/ 2495737 h 3550128"/>
                <a:gd name="connsiteX26-3317" fmla="*/ 1432618 w 1432618"/>
                <a:gd name="connsiteY26-3318" fmla="*/ 2588606 h 3550128"/>
                <a:gd name="connsiteX27-3319" fmla="*/ 1188143 w 1432618"/>
                <a:gd name="connsiteY27-3320" fmla="*/ 2552887 h 3550128"/>
                <a:gd name="connsiteX28-3321" fmla="*/ 832543 w 1432618"/>
                <a:gd name="connsiteY28-3322" fmla="*/ 2695762 h 3550128"/>
                <a:gd name="connsiteX29-3323" fmla="*/ 689668 w 1432618"/>
                <a:gd name="connsiteY29-3324" fmla="*/ 3048187 h 3550128"/>
                <a:gd name="connsiteX30-3325" fmla="*/ 918268 w 1432618"/>
                <a:gd name="connsiteY30-3326" fmla="*/ 3381562 h 3550128"/>
                <a:gd name="connsiteX31-3327" fmla="*/ 1016693 w 1432618"/>
                <a:gd name="connsiteY31-3328" fmla="*/ 3543487 h 3550128"/>
                <a:gd name="connsiteX0-3329" fmla="*/ 1016693 w 1432618"/>
                <a:gd name="connsiteY0-3330" fmla="*/ 3543487 h 3550128"/>
                <a:gd name="connsiteX1-3331" fmla="*/ 591243 w 1432618"/>
                <a:gd name="connsiteY1-3332" fmla="*/ 3549837 h 3550128"/>
                <a:gd name="connsiteX2-3333" fmla="*/ 394393 w 1432618"/>
                <a:gd name="connsiteY2-3334" fmla="*/ 3038662 h 3550128"/>
                <a:gd name="connsiteX3-3335" fmla="*/ 746818 w 1432618"/>
                <a:gd name="connsiteY3-3336" fmla="*/ 2343337 h 3550128"/>
                <a:gd name="connsiteX4-3337" fmla="*/ 560128 w 1432618"/>
                <a:gd name="connsiteY4-3338" fmla="*/ 1884232 h 3550128"/>
                <a:gd name="connsiteX5-3339" fmla="*/ 58 w 1432618"/>
                <a:gd name="connsiteY5-3340" fmla="*/ 1832797 h 3550128"/>
                <a:gd name="connsiteX6-3341" fmla="*/ 394393 w 1432618"/>
                <a:gd name="connsiteY6-3342" fmla="*/ 1705162 h 3550128"/>
                <a:gd name="connsiteX7-3343" fmla="*/ 642043 w 1432618"/>
                <a:gd name="connsiteY7-3344" fmla="*/ 1838512 h 3550128"/>
                <a:gd name="connsiteX8-3345" fmla="*/ 689668 w 1432618"/>
                <a:gd name="connsiteY8-3346" fmla="*/ 1609912 h 3550128"/>
                <a:gd name="connsiteX9-3347" fmla="*/ 823018 w 1432618"/>
                <a:gd name="connsiteY9-3348" fmla="*/ 1295587 h 3550128"/>
                <a:gd name="connsiteX10-3349" fmla="*/ 765868 w 1432618"/>
                <a:gd name="connsiteY10-3350" fmla="*/ 771712 h 3550128"/>
                <a:gd name="connsiteX11-3351" fmla="*/ 537268 w 1432618"/>
                <a:gd name="connsiteY11-3352" fmla="*/ 628837 h 3550128"/>
                <a:gd name="connsiteX12-3353" fmla="*/ 689668 w 1432618"/>
                <a:gd name="connsiteY12-3354" fmla="*/ 628837 h 3550128"/>
                <a:gd name="connsiteX13-3355" fmla="*/ 765868 w 1432618"/>
                <a:gd name="connsiteY13-3356" fmla="*/ 714562 h 3550128"/>
                <a:gd name="connsiteX14-3357" fmla="*/ 870643 w 1432618"/>
                <a:gd name="connsiteY14-3358" fmla="*/ 187 h 3550128"/>
                <a:gd name="connsiteX15-3359" fmla="*/ 832543 w 1432618"/>
                <a:gd name="connsiteY15-3360" fmla="*/ 647887 h 3550128"/>
                <a:gd name="connsiteX16-3361" fmla="*/ 908743 w 1432618"/>
                <a:gd name="connsiteY16-3362" fmla="*/ 1038412 h 3550128"/>
                <a:gd name="connsiteX17-3363" fmla="*/ 937318 w 1432618"/>
                <a:gd name="connsiteY17-3364" fmla="*/ 1286062 h 3550128"/>
                <a:gd name="connsiteX18-3365" fmla="*/ 1086543 w 1432618"/>
                <a:gd name="connsiteY18-3366" fmla="*/ 1149537 h 3550128"/>
                <a:gd name="connsiteX19-3367" fmla="*/ 1375468 w 1432618"/>
                <a:gd name="connsiteY19-3368" fmla="*/ 1133662 h 3550128"/>
                <a:gd name="connsiteX20-3369" fmla="*/ 1108768 w 1432618"/>
                <a:gd name="connsiteY20-3370" fmla="*/ 1216212 h 3550128"/>
                <a:gd name="connsiteX21-3371" fmla="*/ 889693 w 1432618"/>
                <a:gd name="connsiteY21-3372" fmla="*/ 1489262 h 3550128"/>
                <a:gd name="connsiteX22-3373" fmla="*/ 835718 w 1432618"/>
                <a:gd name="connsiteY22-3374" fmla="*/ 1857562 h 3550128"/>
                <a:gd name="connsiteX23-3375" fmla="*/ 1003993 w 1432618"/>
                <a:gd name="connsiteY23-3376" fmla="*/ 2270312 h 3550128"/>
                <a:gd name="connsiteX24-3377" fmla="*/ 896043 w 1432618"/>
                <a:gd name="connsiteY24-3378" fmla="*/ 2540187 h 3550128"/>
                <a:gd name="connsiteX25-3379" fmla="*/ 1213543 w 1432618"/>
                <a:gd name="connsiteY25-3380" fmla="*/ 2495737 h 3550128"/>
                <a:gd name="connsiteX26-3381" fmla="*/ 1432618 w 1432618"/>
                <a:gd name="connsiteY26-3382" fmla="*/ 2588606 h 3550128"/>
                <a:gd name="connsiteX27-3383" fmla="*/ 1188143 w 1432618"/>
                <a:gd name="connsiteY27-3384" fmla="*/ 2552887 h 3550128"/>
                <a:gd name="connsiteX28-3385" fmla="*/ 832543 w 1432618"/>
                <a:gd name="connsiteY28-3386" fmla="*/ 2695762 h 3550128"/>
                <a:gd name="connsiteX29-3387" fmla="*/ 689668 w 1432618"/>
                <a:gd name="connsiteY29-3388" fmla="*/ 3048187 h 3550128"/>
                <a:gd name="connsiteX30-3389" fmla="*/ 918268 w 1432618"/>
                <a:gd name="connsiteY30-3390" fmla="*/ 3381562 h 3550128"/>
                <a:gd name="connsiteX31-3391" fmla="*/ 1016693 w 1432618"/>
                <a:gd name="connsiteY31-3392" fmla="*/ 3543487 h 3550128"/>
                <a:gd name="connsiteX0-3393" fmla="*/ 1016693 w 1432618"/>
                <a:gd name="connsiteY0-3394" fmla="*/ 3543487 h 3550128"/>
                <a:gd name="connsiteX1-3395" fmla="*/ 591243 w 1432618"/>
                <a:gd name="connsiteY1-3396" fmla="*/ 3549837 h 3550128"/>
                <a:gd name="connsiteX2-3397" fmla="*/ 394393 w 1432618"/>
                <a:gd name="connsiteY2-3398" fmla="*/ 3038662 h 3550128"/>
                <a:gd name="connsiteX3-3399" fmla="*/ 746818 w 1432618"/>
                <a:gd name="connsiteY3-3400" fmla="*/ 2343337 h 3550128"/>
                <a:gd name="connsiteX4-3401" fmla="*/ 560128 w 1432618"/>
                <a:gd name="connsiteY4-3402" fmla="*/ 1884232 h 3550128"/>
                <a:gd name="connsiteX5-3403" fmla="*/ 58 w 1432618"/>
                <a:gd name="connsiteY5-3404" fmla="*/ 1832797 h 3550128"/>
                <a:gd name="connsiteX6-3405" fmla="*/ 394393 w 1432618"/>
                <a:gd name="connsiteY6-3406" fmla="*/ 1705162 h 3550128"/>
                <a:gd name="connsiteX7-3407" fmla="*/ 642043 w 1432618"/>
                <a:gd name="connsiteY7-3408" fmla="*/ 1838512 h 3550128"/>
                <a:gd name="connsiteX8-3409" fmla="*/ 689668 w 1432618"/>
                <a:gd name="connsiteY8-3410" fmla="*/ 1609912 h 3550128"/>
                <a:gd name="connsiteX9-3411" fmla="*/ 823018 w 1432618"/>
                <a:gd name="connsiteY9-3412" fmla="*/ 1295587 h 3550128"/>
                <a:gd name="connsiteX10-3413" fmla="*/ 765868 w 1432618"/>
                <a:gd name="connsiteY10-3414" fmla="*/ 771712 h 3550128"/>
                <a:gd name="connsiteX11-3415" fmla="*/ 537268 w 1432618"/>
                <a:gd name="connsiteY11-3416" fmla="*/ 628837 h 3550128"/>
                <a:gd name="connsiteX12-3417" fmla="*/ 689668 w 1432618"/>
                <a:gd name="connsiteY12-3418" fmla="*/ 628837 h 3550128"/>
                <a:gd name="connsiteX13-3419" fmla="*/ 765868 w 1432618"/>
                <a:gd name="connsiteY13-3420" fmla="*/ 714562 h 3550128"/>
                <a:gd name="connsiteX14-3421" fmla="*/ 870643 w 1432618"/>
                <a:gd name="connsiteY14-3422" fmla="*/ 187 h 3550128"/>
                <a:gd name="connsiteX15-3423" fmla="*/ 832543 w 1432618"/>
                <a:gd name="connsiteY15-3424" fmla="*/ 647887 h 3550128"/>
                <a:gd name="connsiteX16-3425" fmla="*/ 908743 w 1432618"/>
                <a:gd name="connsiteY16-3426" fmla="*/ 1038412 h 3550128"/>
                <a:gd name="connsiteX17-3427" fmla="*/ 937318 w 1432618"/>
                <a:gd name="connsiteY17-3428" fmla="*/ 1247962 h 3550128"/>
                <a:gd name="connsiteX18-3429" fmla="*/ 1086543 w 1432618"/>
                <a:gd name="connsiteY18-3430" fmla="*/ 1149537 h 3550128"/>
                <a:gd name="connsiteX19-3431" fmla="*/ 1375468 w 1432618"/>
                <a:gd name="connsiteY19-3432" fmla="*/ 1133662 h 3550128"/>
                <a:gd name="connsiteX20-3433" fmla="*/ 1108768 w 1432618"/>
                <a:gd name="connsiteY20-3434" fmla="*/ 1216212 h 3550128"/>
                <a:gd name="connsiteX21-3435" fmla="*/ 889693 w 1432618"/>
                <a:gd name="connsiteY21-3436" fmla="*/ 1489262 h 3550128"/>
                <a:gd name="connsiteX22-3437" fmla="*/ 835718 w 1432618"/>
                <a:gd name="connsiteY22-3438" fmla="*/ 1857562 h 3550128"/>
                <a:gd name="connsiteX23-3439" fmla="*/ 1003993 w 1432618"/>
                <a:gd name="connsiteY23-3440" fmla="*/ 2270312 h 3550128"/>
                <a:gd name="connsiteX24-3441" fmla="*/ 896043 w 1432618"/>
                <a:gd name="connsiteY24-3442" fmla="*/ 2540187 h 3550128"/>
                <a:gd name="connsiteX25-3443" fmla="*/ 1213543 w 1432618"/>
                <a:gd name="connsiteY25-3444" fmla="*/ 2495737 h 3550128"/>
                <a:gd name="connsiteX26-3445" fmla="*/ 1432618 w 1432618"/>
                <a:gd name="connsiteY26-3446" fmla="*/ 2588606 h 3550128"/>
                <a:gd name="connsiteX27-3447" fmla="*/ 1188143 w 1432618"/>
                <a:gd name="connsiteY27-3448" fmla="*/ 2552887 h 3550128"/>
                <a:gd name="connsiteX28-3449" fmla="*/ 832543 w 1432618"/>
                <a:gd name="connsiteY28-3450" fmla="*/ 2695762 h 3550128"/>
                <a:gd name="connsiteX29-3451" fmla="*/ 689668 w 1432618"/>
                <a:gd name="connsiteY29-3452" fmla="*/ 3048187 h 3550128"/>
                <a:gd name="connsiteX30-3453" fmla="*/ 918268 w 1432618"/>
                <a:gd name="connsiteY30-3454" fmla="*/ 3381562 h 3550128"/>
                <a:gd name="connsiteX31-3455" fmla="*/ 1016693 w 1432618"/>
                <a:gd name="connsiteY31-3456" fmla="*/ 3543487 h 3550128"/>
                <a:gd name="connsiteX0-3457" fmla="*/ 1016693 w 1432618"/>
                <a:gd name="connsiteY0-3458" fmla="*/ 3543487 h 3550128"/>
                <a:gd name="connsiteX1-3459" fmla="*/ 591243 w 1432618"/>
                <a:gd name="connsiteY1-3460" fmla="*/ 3549837 h 3550128"/>
                <a:gd name="connsiteX2-3461" fmla="*/ 394393 w 1432618"/>
                <a:gd name="connsiteY2-3462" fmla="*/ 3038662 h 3550128"/>
                <a:gd name="connsiteX3-3463" fmla="*/ 746818 w 1432618"/>
                <a:gd name="connsiteY3-3464" fmla="*/ 2343337 h 3550128"/>
                <a:gd name="connsiteX4-3465" fmla="*/ 560128 w 1432618"/>
                <a:gd name="connsiteY4-3466" fmla="*/ 1884232 h 3550128"/>
                <a:gd name="connsiteX5-3467" fmla="*/ 58 w 1432618"/>
                <a:gd name="connsiteY5-3468" fmla="*/ 1832797 h 3550128"/>
                <a:gd name="connsiteX6-3469" fmla="*/ 394393 w 1432618"/>
                <a:gd name="connsiteY6-3470" fmla="*/ 1705162 h 3550128"/>
                <a:gd name="connsiteX7-3471" fmla="*/ 642043 w 1432618"/>
                <a:gd name="connsiteY7-3472" fmla="*/ 1838512 h 3550128"/>
                <a:gd name="connsiteX8-3473" fmla="*/ 689668 w 1432618"/>
                <a:gd name="connsiteY8-3474" fmla="*/ 1609912 h 3550128"/>
                <a:gd name="connsiteX9-3475" fmla="*/ 823018 w 1432618"/>
                <a:gd name="connsiteY9-3476" fmla="*/ 1295587 h 3550128"/>
                <a:gd name="connsiteX10-3477" fmla="*/ 765868 w 1432618"/>
                <a:gd name="connsiteY10-3478" fmla="*/ 771712 h 3550128"/>
                <a:gd name="connsiteX11-3479" fmla="*/ 537268 w 1432618"/>
                <a:gd name="connsiteY11-3480" fmla="*/ 628837 h 3550128"/>
                <a:gd name="connsiteX12-3481" fmla="*/ 689668 w 1432618"/>
                <a:gd name="connsiteY12-3482" fmla="*/ 628837 h 3550128"/>
                <a:gd name="connsiteX13-3483" fmla="*/ 765868 w 1432618"/>
                <a:gd name="connsiteY13-3484" fmla="*/ 714562 h 3550128"/>
                <a:gd name="connsiteX14-3485" fmla="*/ 870643 w 1432618"/>
                <a:gd name="connsiteY14-3486" fmla="*/ 187 h 3550128"/>
                <a:gd name="connsiteX15-3487" fmla="*/ 832543 w 1432618"/>
                <a:gd name="connsiteY15-3488" fmla="*/ 647887 h 3550128"/>
                <a:gd name="connsiteX16-3489" fmla="*/ 908743 w 1432618"/>
                <a:gd name="connsiteY16-3490" fmla="*/ 1038412 h 3550128"/>
                <a:gd name="connsiteX17-3491" fmla="*/ 930968 w 1432618"/>
                <a:gd name="connsiteY17-3492" fmla="*/ 1257487 h 3550128"/>
                <a:gd name="connsiteX18-3493" fmla="*/ 1086543 w 1432618"/>
                <a:gd name="connsiteY18-3494" fmla="*/ 1149537 h 3550128"/>
                <a:gd name="connsiteX19-3495" fmla="*/ 1375468 w 1432618"/>
                <a:gd name="connsiteY19-3496" fmla="*/ 1133662 h 3550128"/>
                <a:gd name="connsiteX20-3497" fmla="*/ 1108768 w 1432618"/>
                <a:gd name="connsiteY20-3498" fmla="*/ 1216212 h 3550128"/>
                <a:gd name="connsiteX21-3499" fmla="*/ 889693 w 1432618"/>
                <a:gd name="connsiteY21-3500" fmla="*/ 1489262 h 3550128"/>
                <a:gd name="connsiteX22-3501" fmla="*/ 835718 w 1432618"/>
                <a:gd name="connsiteY22-3502" fmla="*/ 1857562 h 3550128"/>
                <a:gd name="connsiteX23-3503" fmla="*/ 1003993 w 1432618"/>
                <a:gd name="connsiteY23-3504" fmla="*/ 2270312 h 3550128"/>
                <a:gd name="connsiteX24-3505" fmla="*/ 896043 w 1432618"/>
                <a:gd name="connsiteY24-3506" fmla="*/ 2540187 h 3550128"/>
                <a:gd name="connsiteX25-3507" fmla="*/ 1213543 w 1432618"/>
                <a:gd name="connsiteY25-3508" fmla="*/ 2495737 h 3550128"/>
                <a:gd name="connsiteX26-3509" fmla="*/ 1432618 w 1432618"/>
                <a:gd name="connsiteY26-3510" fmla="*/ 2588606 h 3550128"/>
                <a:gd name="connsiteX27-3511" fmla="*/ 1188143 w 1432618"/>
                <a:gd name="connsiteY27-3512" fmla="*/ 2552887 h 3550128"/>
                <a:gd name="connsiteX28-3513" fmla="*/ 832543 w 1432618"/>
                <a:gd name="connsiteY28-3514" fmla="*/ 2695762 h 3550128"/>
                <a:gd name="connsiteX29-3515" fmla="*/ 689668 w 1432618"/>
                <a:gd name="connsiteY29-3516" fmla="*/ 3048187 h 3550128"/>
                <a:gd name="connsiteX30-3517" fmla="*/ 918268 w 1432618"/>
                <a:gd name="connsiteY30-3518" fmla="*/ 3381562 h 3550128"/>
                <a:gd name="connsiteX31-3519" fmla="*/ 1016693 w 1432618"/>
                <a:gd name="connsiteY31-3520" fmla="*/ 3543487 h 3550128"/>
                <a:gd name="connsiteX0-3521" fmla="*/ 1016693 w 1432618"/>
                <a:gd name="connsiteY0-3522" fmla="*/ 3543487 h 3550128"/>
                <a:gd name="connsiteX1-3523" fmla="*/ 591243 w 1432618"/>
                <a:gd name="connsiteY1-3524" fmla="*/ 3549837 h 3550128"/>
                <a:gd name="connsiteX2-3525" fmla="*/ 394393 w 1432618"/>
                <a:gd name="connsiteY2-3526" fmla="*/ 3038662 h 3550128"/>
                <a:gd name="connsiteX3-3527" fmla="*/ 746818 w 1432618"/>
                <a:gd name="connsiteY3-3528" fmla="*/ 2343337 h 3550128"/>
                <a:gd name="connsiteX4-3529" fmla="*/ 560128 w 1432618"/>
                <a:gd name="connsiteY4-3530" fmla="*/ 1884232 h 3550128"/>
                <a:gd name="connsiteX5-3531" fmla="*/ 58 w 1432618"/>
                <a:gd name="connsiteY5-3532" fmla="*/ 1832797 h 3550128"/>
                <a:gd name="connsiteX6-3533" fmla="*/ 394393 w 1432618"/>
                <a:gd name="connsiteY6-3534" fmla="*/ 1705162 h 3550128"/>
                <a:gd name="connsiteX7-3535" fmla="*/ 642043 w 1432618"/>
                <a:gd name="connsiteY7-3536" fmla="*/ 1838512 h 3550128"/>
                <a:gd name="connsiteX8-3537" fmla="*/ 689668 w 1432618"/>
                <a:gd name="connsiteY8-3538" fmla="*/ 1609912 h 3550128"/>
                <a:gd name="connsiteX9-3539" fmla="*/ 823018 w 1432618"/>
                <a:gd name="connsiteY9-3540" fmla="*/ 1295587 h 3550128"/>
                <a:gd name="connsiteX10-3541" fmla="*/ 765868 w 1432618"/>
                <a:gd name="connsiteY10-3542" fmla="*/ 771712 h 3550128"/>
                <a:gd name="connsiteX11-3543" fmla="*/ 537268 w 1432618"/>
                <a:gd name="connsiteY11-3544" fmla="*/ 628837 h 3550128"/>
                <a:gd name="connsiteX12-3545" fmla="*/ 689668 w 1432618"/>
                <a:gd name="connsiteY12-3546" fmla="*/ 628837 h 3550128"/>
                <a:gd name="connsiteX13-3547" fmla="*/ 765868 w 1432618"/>
                <a:gd name="connsiteY13-3548" fmla="*/ 714562 h 3550128"/>
                <a:gd name="connsiteX14-3549" fmla="*/ 870643 w 1432618"/>
                <a:gd name="connsiteY14-3550" fmla="*/ 187 h 3550128"/>
                <a:gd name="connsiteX15-3551" fmla="*/ 832543 w 1432618"/>
                <a:gd name="connsiteY15-3552" fmla="*/ 647887 h 3550128"/>
                <a:gd name="connsiteX16-3553" fmla="*/ 908743 w 1432618"/>
                <a:gd name="connsiteY16-3554" fmla="*/ 1038412 h 3550128"/>
                <a:gd name="connsiteX17-3555" fmla="*/ 930968 w 1432618"/>
                <a:gd name="connsiteY17-3556" fmla="*/ 1257487 h 3550128"/>
                <a:gd name="connsiteX18-3557" fmla="*/ 1086543 w 1432618"/>
                <a:gd name="connsiteY18-3558" fmla="*/ 1149537 h 3550128"/>
                <a:gd name="connsiteX19-3559" fmla="*/ 1375468 w 1432618"/>
                <a:gd name="connsiteY19-3560" fmla="*/ 1133662 h 3550128"/>
                <a:gd name="connsiteX20-3561" fmla="*/ 1108768 w 1432618"/>
                <a:gd name="connsiteY20-3562" fmla="*/ 1216212 h 3550128"/>
                <a:gd name="connsiteX21-3563" fmla="*/ 889693 w 1432618"/>
                <a:gd name="connsiteY21-3564" fmla="*/ 1489262 h 3550128"/>
                <a:gd name="connsiteX22-3565" fmla="*/ 835718 w 1432618"/>
                <a:gd name="connsiteY22-3566" fmla="*/ 1857562 h 3550128"/>
                <a:gd name="connsiteX23-3567" fmla="*/ 1003993 w 1432618"/>
                <a:gd name="connsiteY23-3568" fmla="*/ 2270312 h 3550128"/>
                <a:gd name="connsiteX24-3569" fmla="*/ 896043 w 1432618"/>
                <a:gd name="connsiteY24-3570" fmla="*/ 2540187 h 3550128"/>
                <a:gd name="connsiteX25-3571" fmla="*/ 1213543 w 1432618"/>
                <a:gd name="connsiteY25-3572" fmla="*/ 2495737 h 3550128"/>
                <a:gd name="connsiteX26-3573" fmla="*/ 1432618 w 1432618"/>
                <a:gd name="connsiteY26-3574" fmla="*/ 2588606 h 3550128"/>
                <a:gd name="connsiteX27-3575" fmla="*/ 1188143 w 1432618"/>
                <a:gd name="connsiteY27-3576" fmla="*/ 2552887 h 3550128"/>
                <a:gd name="connsiteX28-3577" fmla="*/ 832543 w 1432618"/>
                <a:gd name="connsiteY28-3578" fmla="*/ 2695762 h 3550128"/>
                <a:gd name="connsiteX29-3579" fmla="*/ 689668 w 1432618"/>
                <a:gd name="connsiteY29-3580" fmla="*/ 3048187 h 3550128"/>
                <a:gd name="connsiteX30-3581" fmla="*/ 918268 w 1432618"/>
                <a:gd name="connsiteY30-3582" fmla="*/ 3381562 h 3550128"/>
                <a:gd name="connsiteX31-3583" fmla="*/ 1016693 w 1432618"/>
                <a:gd name="connsiteY31-3584" fmla="*/ 3543487 h 3550128"/>
                <a:gd name="connsiteX0-3585" fmla="*/ 1016693 w 1432618"/>
                <a:gd name="connsiteY0-3586" fmla="*/ 3543487 h 3550128"/>
                <a:gd name="connsiteX1-3587" fmla="*/ 591243 w 1432618"/>
                <a:gd name="connsiteY1-3588" fmla="*/ 3549837 h 3550128"/>
                <a:gd name="connsiteX2-3589" fmla="*/ 394393 w 1432618"/>
                <a:gd name="connsiteY2-3590" fmla="*/ 3038662 h 3550128"/>
                <a:gd name="connsiteX3-3591" fmla="*/ 746818 w 1432618"/>
                <a:gd name="connsiteY3-3592" fmla="*/ 2343337 h 3550128"/>
                <a:gd name="connsiteX4-3593" fmla="*/ 560128 w 1432618"/>
                <a:gd name="connsiteY4-3594" fmla="*/ 1884232 h 3550128"/>
                <a:gd name="connsiteX5-3595" fmla="*/ 58 w 1432618"/>
                <a:gd name="connsiteY5-3596" fmla="*/ 1832797 h 3550128"/>
                <a:gd name="connsiteX6-3597" fmla="*/ 394393 w 1432618"/>
                <a:gd name="connsiteY6-3598" fmla="*/ 1705162 h 3550128"/>
                <a:gd name="connsiteX7-3599" fmla="*/ 642043 w 1432618"/>
                <a:gd name="connsiteY7-3600" fmla="*/ 1838512 h 3550128"/>
                <a:gd name="connsiteX8-3601" fmla="*/ 689668 w 1432618"/>
                <a:gd name="connsiteY8-3602" fmla="*/ 1609912 h 3550128"/>
                <a:gd name="connsiteX9-3603" fmla="*/ 823018 w 1432618"/>
                <a:gd name="connsiteY9-3604" fmla="*/ 1295587 h 3550128"/>
                <a:gd name="connsiteX10-3605" fmla="*/ 765868 w 1432618"/>
                <a:gd name="connsiteY10-3606" fmla="*/ 771712 h 3550128"/>
                <a:gd name="connsiteX11-3607" fmla="*/ 537268 w 1432618"/>
                <a:gd name="connsiteY11-3608" fmla="*/ 628837 h 3550128"/>
                <a:gd name="connsiteX12-3609" fmla="*/ 689668 w 1432618"/>
                <a:gd name="connsiteY12-3610" fmla="*/ 628837 h 3550128"/>
                <a:gd name="connsiteX13-3611" fmla="*/ 765868 w 1432618"/>
                <a:gd name="connsiteY13-3612" fmla="*/ 714562 h 3550128"/>
                <a:gd name="connsiteX14-3613" fmla="*/ 870643 w 1432618"/>
                <a:gd name="connsiteY14-3614" fmla="*/ 187 h 3550128"/>
                <a:gd name="connsiteX15-3615" fmla="*/ 832543 w 1432618"/>
                <a:gd name="connsiteY15-3616" fmla="*/ 647887 h 3550128"/>
                <a:gd name="connsiteX16-3617" fmla="*/ 908743 w 1432618"/>
                <a:gd name="connsiteY16-3618" fmla="*/ 1038412 h 3550128"/>
                <a:gd name="connsiteX17-3619" fmla="*/ 930968 w 1432618"/>
                <a:gd name="connsiteY17-3620" fmla="*/ 1257487 h 3550128"/>
                <a:gd name="connsiteX18-3621" fmla="*/ 1086543 w 1432618"/>
                <a:gd name="connsiteY18-3622" fmla="*/ 1149537 h 3550128"/>
                <a:gd name="connsiteX19-3623" fmla="*/ 1375468 w 1432618"/>
                <a:gd name="connsiteY19-3624" fmla="*/ 1133662 h 3550128"/>
                <a:gd name="connsiteX20-3625" fmla="*/ 1108768 w 1432618"/>
                <a:gd name="connsiteY20-3626" fmla="*/ 1216212 h 3550128"/>
                <a:gd name="connsiteX21-3627" fmla="*/ 889693 w 1432618"/>
                <a:gd name="connsiteY21-3628" fmla="*/ 1489262 h 3550128"/>
                <a:gd name="connsiteX22-3629" fmla="*/ 835718 w 1432618"/>
                <a:gd name="connsiteY22-3630" fmla="*/ 1857562 h 3550128"/>
                <a:gd name="connsiteX23-3631" fmla="*/ 1003993 w 1432618"/>
                <a:gd name="connsiteY23-3632" fmla="*/ 2270312 h 3550128"/>
                <a:gd name="connsiteX24-3633" fmla="*/ 896043 w 1432618"/>
                <a:gd name="connsiteY24-3634" fmla="*/ 2540187 h 3550128"/>
                <a:gd name="connsiteX25-3635" fmla="*/ 1213543 w 1432618"/>
                <a:gd name="connsiteY25-3636" fmla="*/ 2495737 h 3550128"/>
                <a:gd name="connsiteX26-3637" fmla="*/ 1432618 w 1432618"/>
                <a:gd name="connsiteY26-3638" fmla="*/ 2588606 h 3550128"/>
                <a:gd name="connsiteX27-3639" fmla="*/ 1188143 w 1432618"/>
                <a:gd name="connsiteY27-3640" fmla="*/ 2552887 h 3550128"/>
                <a:gd name="connsiteX28-3641" fmla="*/ 832543 w 1432618"/>
                <a:gd name="connsiteY28-3642" fmla="*/ 2695762 h 3550128"/>
                <a:gd name="connsiteX29-3643" fmla="*/ 689668 w 1432618"/>
                <a:gd name="connsiteY29-3644" fmla="*/ 3048187 h 3550128"/>
                <a:gd name="connsiteX30-3645" fmla="*/ 918268 w 1432618"/>
                <a:gd name="connsiteY30-3646" fmla="*/ 3381562 h 3550128"/>
                <a:gd name="connsiteX31-3647" fmla="*/ 1016693 w 1432618"/>
                <a:gd name="connsiteY31-3648" fmla="*/ 3543487 h 3550128"/>
                <a:gd name="connsiteX0-3649" fmla="*/ 1016693 w 1432618"/>
                <a:gd name="connsiteY0-3650" fmla="*/ 3543486 h 3550127"/>
                <a:gd name="connsiteX1-3651" fmla="*/ 591243 w 1432618"/>
                <a:gd name="connsiteY1-3652" fmla="*/ 3549836 h 3550127"/>
                <a:gd name="connsiteX2-3653" fmla="*/ 394393 w 1432618"/>
                <a:gd name="connsiteY2-3654" fmla="*/ 3038661 h 3550127"/>
                <a:gd name="connsiteX3-3655" fmla="*/ 746818 w 1432618"/>
                <a:gd name="connsiteY3-3656" fmla="*/ 2343336 h 3550127"/>
                <a:gd name="connsiteX4-3657" fmla="*/ 560128 w 1432618"/>
                <a:gd name="connsiteY4-3658" fmla="*/ 1884231 h 3550127"/>
                <a:gd name="connsiteX5-3659" fmla="*/ 58 w 1432618"/>
                <a:gd name="connsiteY5-3660" fmla="*/ 1832796 h 3550127"/>
                <a:gd name="connsiteX6-3661" fmla="*/ 394393 w 1432618"/>
                <a:gd name="connsiteY6-3662" fmla="*/ 1705161 h 3550127"/>
                <a:gd name="connsiteX7-3663" fmla="*/ 642043 w 1432618"/>
                <a:gd name="connsiteY7-3664" fmla="*/ 1838511 h 3550127"/>
                <a:gd name="connsiteX8-3665" fmla="*/ 689668 w 1432618"/>
                <a:gd name="connsiteY8-3666" fmla="*/ 1609911 h 3550127"/>
                <a:gd name="connsiteX9-3667" fmla="*/ 823018 w 1432618"/>
                <a:gd name="connsiteY9-3668" fmla="*/ 1295586 h 3550127"/>
                <a:gd name="connsiteX10-3669" fmla="*/ 765868 w 1432618"/>
                <a:gd name="connsiteY10-3670" fmla="*/ 771711 h 3550127"/>
                <a:gd name="connsiteX11-3671" fmla="*/ 537268 w 1432618"/>
                <a:gd name="connsiteY11-3672" fmla="*/ 628836 h 3550127"/>
                <a:gd name="connsiteX12-3673" fmla="*/ 689668 w 1432618"/>
                <a:gd name="connsiteY12-3674" fmla="*/ 628836 h 3550127"/>
                <a:gd name="connsiteX13-3675" fmla="*/ 765868 w 1432618"/>
                <a:gd name="connsiteY13-3676" fmla="*/ 714561 h 3550127"/>
                <a:gd name="connsiteX14-3677" fmla="*/ 870643 w 1432618"/>
                <a:gd name="connsiteY14-3678" fmla="*/ 186 h 3550127"/>
                <a:gd name="connsiteX15-3679" fmla="*/ 832543 w 1432618"/>
                <a:gd name="connsiteY15-3680" fmla="*/ 647886 h 3550127"/>
                <a:gd name="connsiteX16-3681" fmla="*/ 921443 w 1432618"/>
                <a:gd name="connsiteY16-3682" fmla="*/ 1009836 h 3550127"/>
                <a:gd name="connsiteX17-3683" fmla="*/ 930968 w 1432618"/>
                <a:gd name="connsiteY17-3684" fmla="*/ 1257486 h 3550127"/>
                <a:gd name="connsiteX18-3685" fmla="*/ 1086543 w 1432618"/>
                <a:gd name="connsiteY18-3686" fmla="*/ 1149536 h 3550127"/>
                <a:gd name="connsiteX19-3687" fmla="*/ 1375468 w 1432618"/>
                <a:gd name="connsiteY19-3688" fmla="*/ 1133661 h 3550127"/>
                <a:gd name="connsiteX20-3689" fmla="*/ 1108768 w 1432618"/>
                <a:gd name="connsiteY20-3690" fmla="*/ 1216211 h 3550127"/>
                <a:gd name="connsiteX21-3691" fmla="*/ 889693 w 1432618"/>
                <a:gd name="connsiteY21-3692" fmla="*/ 1489261 h 3550127"/>
                <a:gd name="connsiteX22-3693" fmla="*/ 835718 w 1432618"/>
                <a:gd name="connsiteY22-3694" fmla="*/ 1857561 h 3550127"/>
                <a:gd name="connsiteX23-3695" fmla="*/ 1003993 w 1432618"/>
                <a:gd name="connsiteY23-3696" fmla="*/ 2270311 h 3550127"/>
                <a:gd name="connsiteX24-3697" fmla="*/ 896043 w 1432618"/>
                <a:gd name="connsiteY24-3698" fmla="*/ 2540186 h 3550127"/>
                <a:gd name="connsiteX25-3699" fmla="*/ 1213543 w 1432618"/>
                <a:gd name="connsiteY25-3700" fmla="*/ 2495736 h 3550127"/>
                <a:gd name="connsiteX26-3701" fmla="*/ 1432618 w 1432618"/>
                <a:gd name="connsiteY26-3702" fmla="*/ 2588605 h 3550127"/>
                <a:gd name="connsiteX27-3703" fmla="*/ 1188143 w 1432618"/>
                <a:gd name="connsiteY27-3704" fmla="*/ 2552886 h 3550127"/>
                <a:gd name="connsiteX28-3705" fmla="*/ 832543 w 1432618"/>
                <a:gd name="connsiteY28-3706" fmla="*/ 2695761 h 3550127"/>
                <a:gd name="connsiteX29-3707" fmla="*/ 689668 w 1432618"/>
                <a:gd name="connsiteY29-3708" fmla="*/ 3048186 h 3550127"/>
                <a:gd name="connsiteX30-3709" fmla="*/ 918268 w 1432618"/>
                <a:gd name="connsiteY30-3710" fmla="*/ 3381561 h 3550127"/>
                <a:gd name="connsiteX31-3711" fmla="*/ 1016693 w 1432618"/>
                <a:gd name="connsiteY31-3712" fmla="*/ 3543486 h 3550127"/>
                <a:gd name="connsiteX0-3713" fmla="*/ 1016693 w 1432618"/>
                <a:gd name="connsiteY0-3714" fmla="*/ 3543524 h 3550165"/>
                <a:gd name="connsiteX1-3715" fmla="*/ 591243 w 1432618"/>
                <a:gd name="connsiteY1-3716" fmla="*/ 3549874 h 3550165"/>
                <a:gd name="connsiteX2-3717" fmla="*/ 394393 w 1432618"/>
                <a:gd name="connsiteY2-3718" fmla="*/ 3038699 h 3550165"/>
                <a:gd name="connsiteX3-3719" fmla="*/ 746818 w 1432618"/>
                <a:gd name="connsiteY3-3720" fmla="*/ 2343374 h 3550165"/>
                <a:gd name="connsiteX4-3721" fmla="*/ 560128 w 1432618"/>
                <a:gd name="connsiteY4-3722" fmla="*/ 1884269 h 3550165"/>
                <a:gd name="connsiteX5-3723" fmla="*/ 58 w 1432618"/>
                <a:gd name="connsiteY5-3724" fmla="*/ 1832834 h 3550165"/>
                <a:gd name="connsiteX6-3725" fmla="*/ 394393 w 1432618"/>
                <a:gd name="connsiteY6-3726" fmla="*/ 1705199 h 3550165"/>
                <a:gd name="connsiteX7-3727" fmla="*/ 642043 w 1432618"/>
                <a:gd name="connsiteY7-3728" fmla="*/ 1838549 h 3550165"/>
                <a:gd name="connsiteX8-3729" fmla="*/ 689668 w 1432618"/>
                <a:gd name="connsiteY8-3730" fmla="*/ 1609949 h 3550165"/>
                <a:gd name="connsiteX9-3731" fmla="*/ 823018 w 1432618"/>
                <a:gd name="connsiteY9-3732" fmla="*/ 1295624 h 3550165"/>
                <a:gd name="connsiteX10-3733" fmla="*/ 765868 w 1432618"/>
                <a:gd name="connsiteY10-3734" fmla="*/ 771749 h 3550165"/>
                <a:gd name="connsiteX11-3735" fmla="*/ 537268 w 1432618"/>
                <a:gd name="connsiteY11-3736" fmla="*/ 628874 h 3550165"/>
                <a:gd name="connsiteX12-3737" fmla="*/ 689668 w 1432618"/>
                <a:gd name="connsiteY12-3738" fmla="*/ 628874 h 3550165"/>
                <a:gd name="connsiteX13-3739" fmla="*/ 765868 w 1432618"/>
                <a:gd name="connsiteY13-3740" fmla="*/ 714599 h 3550165"/>
                <a:gd name="connsiteX14-3741" fmla="*/ 870643 w 1432618"/>
                <a:gd name="connsiteY14-3742" fmla="*/ 224 h 3550165"/>
                <a:gd name="connsiteX15-3743" fmla="*/ 857943 w 1432618"/>
                <a:gd name="connsiteY15-3744" fmla="*/ 641574 h 3550165"/>
                <a:gd name="connsiteX16-3745" fmla="*/ 921443 w 1432618"/>
                <a:gd name="connsiteY16-3746" fmla="*/ 1009874 h 3550165"/>
                <a:gd name="connsiteX17-3747" fmla="*/ 930968 w 1432618"/>
                <a:gd name="connsiteY17-3748" fmla="*/ 1257524 h 3550165"/>
                <a:gd name="connsiteX18-3749" fmla="*/ 1086543 w 1432618"/>
                <a:gd name="connsiteY18-3750" fmla="*/ 1149574 h 3550165"/>
                <a:gd name="connsiteX19-3751" fmla="*/ 1375468 w 1432618"/>
                <a:gd name="connsiteY19-3752" fmla="*/ 1133699 h 3550165"/>
                <a:gd name="connsiteX20-3753" fmla="*/ 1108768 w 1432618"/>
                <a:gd name="connsiteY20-3754" fmla="*/ 1216249 h 3550165"/>
                <a:gd name="connsiteX21-3755" fmla="*/ 889693 w 1432618"/>
                <a:gd name="connsiteY21-3756" fmla="*/ 1489299 h 3550165"/>
                <a:gd name="connsiteX22-3757" fmla="*/ 835718 w 1432618"/>
                <a:gd name="connsiteY22-3758" fmla="*/ 1857599 h 3550165"/>
                <a:gd name="connsiteX23-3759" fmla="*/ 1003993 w 1432618"/>
                <a:gd name="connsiteY23-3760" fmla="*/ 2270349 h 3550165"/>
                <a:gd name="connsiteX24-3761" fmla="*/ 896043 w 1432618"/>
                <a:gd name="connsiteY24-3762" fmla="*/ 2540224 h 3550165"/>
                <a:gd name="connsiteX25-3763" fmla="*/ 1213543 w 1432618"/>
                <a:gd name="connsiteY25-3764" fmla="*/ 2495774 h 3550165"/>
                <a:gd name="connsiteX26-3765" fmla="*/ 1432618 w 1432618"/>
                <a:gd name="connsiteY26-3766" fmla="*/ 2588643 h 3550165"/>
                <a:gd name="connsiteX27-3767" fmla="*/ 1188143 w 1432618"/>
                <a:gd name="connsiteY27-3768" fmla="*/ 2552924 h 3550165"/>
                <a:gd name="connsiteX28-3769" fmla="*/ 832543 w 1432618"/>
                <a:gd name="connsiteY28-3770" fmla="*/ 2695799 h 3550165"/>
                <a:gd name="connsiteX29-3771" fmla="*/ 689668 w 1432618"/>
                <a:gd name="connsiteY29-3772" fmla="*/ 3048224 h 3550165"/>
                <a:gd name="connsiteX30-3773" fmla="*/ 918268 w 1432618"/>
                <a:gd name="connsiteY30-3774" fmla="*/ 3381599 h 3550165"/>
                <a:gd name="connsiteX31-3775" fmla="*/ 1016693 w 1432618"/>
                <a:gd name="connsiteY31-3776" fmla="*/ 3543524 h 3550165"/>
                <a:gd name="connsiteX0-3777" fmla="*/ 1016693 w 1432618"/>
                <a:gd name="connsiteY0-3778" fmla="*/ 3543529 h 3550170"/>
                <a:gd name="connsiteX1-3779" fmla="*/ 591243 w 1432618"/>
                <a:gd name="connsiteY1-3780" fmla="*/ 3549879 h 3550170"/>
                <a:gd name="connsiteX2-3781" fmla="*/ 394393 w 1432618"/>
                <a:gd name="connsiteY2-3782" fmla="*/ 3038704 h 3550170"/>
                <a:gd name="connsiteX3-3783" fmla="*/ 746818 w 1432618"/>
                <a:gd name="connsiteY3-3784" fmla="*/ 2343379 h 3550170"/>
                <a:gd name="connsiteX4-3785" fmla="*/ 560128 w 1432618"/>
                <a:gd name="connsiteY4-3786" fmla="*/ 1884274 h 3550170"/>
                <a:gd name="connsiteX5-3787" fmla="*/ 58 w 1432618"/>
                <a:gd name="connsiteY5-3788" fmla="*/ 1832839 h 3550170"/>
                <a:gd name="connsiteX6-3789" fmla="*/ 394393 w 1432618"/>
                <a:gd name="connsiteY6-3790" fmla="*/ 1705204 h 3550170"/>
                <a:gd name="connsiteX7-3791" fmla="*/ 642043 w 1432618"/>
                <a:gd name="connsiteY7-3792" fmla="*/ 1838554 h 3550170"/>
                <a:gd name="connsiteX8-3793" fmla="*/ 689668 w 1432618"/>
                <a:gd name="connsiteY8-3794" fmla="*/ 1609954 h 3550170"/>
                <a:gd name="connsiteX9-3795" fmla="*/ 823018 w 1432618"/>
                <a:gd name="connsiteY9-3796" fmla="*/ 1295629 h 3550170"/>
                <a:gd name="connsiteX10-3797" fmla="*/ 765868 w 1432618"/>
                <a:gd name="connsiteY10-3798" fmla="*/ 771754 h 3550170"/>
                <a:gd name="connsiteX11-3799" fmla="*/ 537268 w 1432618"/>
                <a:gd name="connsiteY11-3800" fmla="*/ 628879 h 3550170"/>
                <a:gd name="connsiteX12-3801" fmla="*/ 689668 w 1432618"/>
                <a:gd name="connsiteY12-3802" fmla="*/ 628879 h 3550170"/>
                <a:gd name="connsiteX13-3803" fmla="*/ 765868 w 1432618"/>
                <a:gd name="connsiteY13-3804" fmla="*/ 714604 h 3550170"/>
                <a:gd name="connsiteX14-3805" fmla="*/ 870643 w 1432618"/>
                <a:gd name="connsiteY14-3806" fmla="*/ 229 h 3550170"/>
                <a:gd name="connsiteX15-3807" fmla="*/ 857943 w 1432618"/>
                <a:gd name="connsiteY15-3808" fmla="*/ 641579 h 3550170"/>
                <a:gd name="connsiteX16-3809" fmla="*/ 921443 w 1432618"/>
                <a:gd name="connsiteY16-3810" fmla="*/ 1009879 h 3550170"/>
                <a:gd name="connsiteX17-3811" fmla="*/ 930968 w 1432618"/>
                <a:gd name="connsiteY17-3812" fmla="*/ 1257529 h 3550170"/>
                <a:gd name="connsiteX18-3813" fmla="*/ 1086543 w 1432618"/>
                <a:gd name="connsiteY18-3814" fmla="*/ 1149579 h 3550170"/>
                <a:gd name="connsiteX19-3815" fmla="*/ 1375468 w 1432618"/>
                <a:gd name="connsiteY19-3816" fmla="*/ 1133704 h 3550170"/>
                <a:gd name="connsiteX20-3817" fmla="*/ 1108768 w 1432618"/>
                <a:gd name="connsiteY20-3818" fmla="*/ 1216254 h 3550170"/>
                <a:gd name="connsiteX21-3819" fmla="*/ 889693 w 1432618"/>
                <a:gd name="connsiteY21-3820" fmla="*/ 1489304 h 3550170"/>
                <a:gd name="connsiteX22-3821" fmla="*/ 835718 w 1432618"/>
                <a:gd name="connsiteY22-3822" fmla="*/ 1857604 h 3550170"/>
                <a:gd name="connsiteX23-3823" fmla="*/ 1003993 w 1432618"/>
                <a:gd name="connsiteY23-3824" fmla="*/ 2270354 h 3550170"/>
                <a:gd name="connsiteX24-3825" fmla="*/ 896043 w 1432618"/>
                <a:gd name="connsiteY24-3826" fmla="*/ 2540229 h 3550170"/>
                <a:gd name="connsiteX25-3827" fmla="*/ 1213543 w 1432618"/>
                <a:gd name="connsiteY25-3828" fmla="*/ 2495779 h 3550170"/>
                <a:gd name="connsiteX26-3829" fmla="*/ 1432618 w 1432618"/>
                <a:gd name="connsiteY26-3830" fmla="*/ 2588648 h 3550170"/>
                <a:gd name="connsiteX27-3831" fmla="*/ 1188143 w 1432618"/>
                <a:gd name="connsiteY27-3832" fmla="*/ 2552929 h 3550170"/>
                <a:gd name="connsiteX28-3833" fmla="*/ 832543 w 1432618"/>
                <a:gd name="connsiteY28-3834" fmla="*/ 2695804 h 3550170"/>
                <a:gd name="connsiteX29-3835" fmla="*/ 689668 w 1432618"/>
                <a:gd name="connsiteY29-3836" fmla="*/ 3048229 h 3550170"/>
                <a:gd name="connsiteX30-3837" fmla="*/ 918268 w 1432618"/>
                <a:gd name="connsiteY30-3838" fmla="*/ 3381604 h 3550170"/>
                <a:gd name="connsiteX31-3839" fmla="*/ 1016693 w 1432618"/>
                <a:gd name="connsiteY31-3840" fmla="*/ 3543529 h 3550170"/>
                <a:gd name="connsiteX0-3841" fmla="*/ 1016693 w 1432618"/>
                <a:gd name="connsiteY0-3842" fmla="*/ 3581611 h 3588252"/>
                <a:gd name="connsiteX1-3843" fmla="*/ 591243 w 1432618"/>
                <a:gd name="connsiteY1-3844" fmla="*/ 3587961 h 3588252"/>
                <a:gd name="connsiteX2-3845" fmla="*/ 394393 w 1432618"/>
                <a:gd name="connsiteY2-3846" fmla="*/ 3076786 h 3588252"/>
                <a:gd name="connsiteX3-3847" fmla="*/ 746818 w 1432618"/>
                <a:gd name="connsiteY3-3848" fmla="*/ 2381461 h 3588252"/>
                <a:gd name="connsiteX4-3849" fmla="*/ 560128 w 1432618"/>
                <a:gd name="connsiteY4-3850" fmla="*/ 1922356 h 3588252"/>
                <a:gd name="connsiteX5-3851" fmla="*/ 58 w 1432618"/>
                <a:gd name="connsiteY5-3852" fmla="*/ 1870921 h 3588252"/>
                <a:gd name="connsiteX6-3853" fmla="*/ 394393 w 1432618"/>
                <a:gd name="connsiteY6-3854" fmla="*/ 1743286 h 3588252"/>
                <a:gd name="connsiteX7-3855" fmla="*/ 642043 w 1432618"/>
                <a:gd name="connsiteY7-3856" fmla="*/ 1876636 h 3588252"/>
                <a:gd name="connsiteX8-3857" fmla="*/ 689668 w 1432618"/>
                <a:gd name="connsiteY8-3858" fmla="*/ 1648036 h 3588252"/>
                <a:gd name="connsiteX9-3859" fmla="*/ 823018 w 1432618"/>
                <a:gd name="connsiteY9-3860" fmla="*/ 1333711 h 3588252"/>
                <a:gd name="connsiteX10-3861" fmla="*/ 765868 w 1432618"/>
                <a:gd name="connsiteY10-3862" fmla="*/ 809836 h 3588252"/>
                <a:gd name="connsiteX11-3863" fmla="*/ 537268 w 1432618"/>
                <a:gd name="connsiteY11-3864" fmla="*/ 666961 h 3588252"/>
                <a:gd name="connsiteX12-3865" fmla="*/ 689668 w 1432618"/>
                <a:gd name="connsiteY12-3866" fmla="*/ 666961 h 3588252"/>
                <a:gd name="connsiteX13-3867" fmla="*/ 765868 w 1432618"/>
                <a:gd name="connsiteY13-3868" fmla="*/ 752686 h 3588252"/>
                <a:gd name="connsiteX14-3869" fmla="*/ 886518 w 1432618"/>
                <a:gd name="connsiteY14-3870" fmla="*/ 211 h 3588252"/>
                <a:gd name="connsiteX15-3871" fmla="*/ 857943 w 1432618"/>
                <a:gd name="connsiteY15-3872" fmla="*/ 679661 h 3588252"/>
                <a:gd name="connsiteX16-3873" fmla="*/ 921443 w 1432618"/>
                <a:gd name="connsiteY16-3874" fmla="*/ 1047961 h 3588252"/>
                <a:gd name="connsiteX17-3875" fmla="*/ 930968 w 1432618"/>
                <a:gd name="connsiteY17-3876" fmla="*/ 1295611 h 3588252"/>
                <a:gd name="connsiteX18-3877" fmla="*/ 1086543 w 1432618"/>
                <a:gd name="connsiteY18-3878" fmla="*/ 1187661 h 3588252"/>
                <a:gd name="connsiteX19-3879" fmla="*/ 1375468 w 1432618"/>
                <a:gd name="connsiteY19-3880" fmla="*/ 1171786 h 3588252"/>
                <a:gd name="connsiteX20-3881" fmla="*/ 1108768 w 1432618"/>
                <a:gd name="connsiteY20-3882" fmla="*/ 1254336 h 3588252"/>
                <a:gd name="connsiteX21-3883" fmla="*/ 889693 w 1432618"/>
                <a:gd name="connsiteY21-3884" fmla="*/ 1527386 h 3588252"/>
                <a:gd name="connsiteX22-3885" fmla="*/ 835718 w 1432618"/>
                <a:gd name="connsiteY22-3886" fmla="*/ 1895686 h 3588252"/>
                <a:gd name="connsiteX23-3887" fmla="*/ 1003993 w 1432618"/>
                <a:gd name="connsiteY23-3888" fmla="*/ 2308436 h 3588252"/>
                <a:gd name="connsiteX24-3889" fmla="*/ 896043 w 1432618"/>
                <a:gd name="connsiteY24-3890" fmla="*/ 2578311 h 3588252"/>
                <a:gd name="connsiteX25-3891" fmla="*/ 1213543 w 1432618"/>
                <a:gd name="connsiteY25-3892" fmla="*/ 2533861 h 3588252"/>
                <a:gd name="connsiteX26-3893" fmla="*/ 1432618 w 1432618"/>
                <a:gd name="connsiteY26-3894" fmla="*/ 2626730 h 3588252"/>
                <a:gd name="connsiteX27-3895" fmla="*/ 1188143 w 1432618"/>
                <a:gd name="connsiteY27-3896" fmla="*/ 2591011 h 3588252"/>
                <a:gd name="connsiteX28-3897" fmla="*/ 832543 w 1432618"/>
                <a:gd name="connsiteY28-3898" fmla="*/ 2733886 h 3588252"/>
                <a:gd name="connsiteX29-3899" fmla="*/ 689668 w 1432618"/>
                <a:gd name="connsiteY29-3900" fmla="*/ 3086311 h 3588252"/>
                <a:gd name="connsiteX30-3901" fmla="*/ 918268 w 1432618"/>
                <a:gd name="connsiteY30-3902" fmla="*/ 3419686 h 3588252"/>
                <a:gd name="connsiteX31-3903" fmla="*/ 1016693 w 1432618"/>
                <a:gd name="connsiteY31-3904" fmla="*/ 3581611 h 3588252"/>
                <a:gd name="connsiteX0-3905" fmla="*/ 1016693 w 1432618"/>
                <a:gd name="connsiteY0-3906" fmla="*/ 3581400 h 3588041"/>
                <a:gd name="connsiteX1-3907" fmla="*/ 591243 w 1432618"/>
                <a:gd name="connsiteY1-3908" fmla="*/ 3587750 h 3588041"/>
                <a:gd name="connsiteX2-3909" fmla="*/ 394393 w 1432618"/>
                <a:gd name="connsiteY2-3910" fmla="*/ 3076575 h 3588041"/>
                <a:gd name="connsiteX3-3911" fmla="*/ 746818 w 1432618"/>
                <a:gd name="connsiteY3-3912" fmla="*/ 2381250 h 3588041"/>
                <a:gd name="connsiteX4-3913" fmla="*/ 560128 w 1432618"/>
                <a:gd name="connsiteY4-3914" fmla="*/ 1922145 h 3588041"/>
                <a:gd name="connsiteX5-3915" fmla="*/ 58 w 1432618"/>
                <a:gd name="connsiteY5-3916" fmla="*/ 1870710 h 3588041"/>
                <a:gd name="connsiteX6-3917" fmla="*/ 394393 w 1432618"/>
                <a:gd name="connsiteY6-3918" fmla="*/ 1743075 h 3588041"/>
                <a:gd name="connsiteX7-3919" fmla="*/ 642043 w 1432618"/>
                <a:gd name="connsiteY7-3920" fmla="*/ 1876425 h 3588041"/>
                <a:gd name="connsiteX8-3921" fmla="*/ 689668 w 1432618"/>
                <a:gd name="connsiteY8-3922" fmla="*/ 1647825 h 3588041"/>
                <a:gd name="connsiteX9-3923" fmla="*/ 823018 w 1432618"/>
                <a:gd name="connsiteY9-3924" fmla="*/ 1333500 h 3588041"/>
                <a:gd name="connsiteX10-3925" fmla="*/ 765868 w 1432618"/>
                <a:gd name="connsiteY10-3926" fmla="*/ 809625 h 3588041"/>
                <a:gd name="connsiteX11-3927" fmla="*/ 537268 w 1432618"/>
                <a:gd name="connsiteY11-3928" fmla="*/ 666750 h 3588041"/>
                <a:gd name="connsiteX12-3929" fmla="*/ 689668 w 1432618"/>
                <a:gd name="connsiteY12-3930" fmla="*/ 666750 h 3588041"/>
                <a:gd name="connsiteX13-3931" fmla="*/ 765868 w 1432618"/>
                <a:gd name="connsiteY13-3932" fmla="*/ 752475 h 3588041"/>
                <a:gd name="connsiteX14-3933" fmla="*/ 886518 w 1432618"/>
                <a:gd name="connsiteY14-3934" fmla="*/ 0 h 3588041"/>
                <a:gd name="connsiteX15-3935" fmla="*/ 857943 w 1432618"/>
                <a:gd name="connsiteY15-3936" fmla="*/ 679450 h 3588041"/>
                <a:gd name="connsiteX16-3937" fmla="*/ 921443 w 1432618"/>
                <a:gd name="connsiteY16-3938" fmla="*/ 1047750 h 3588041"/>
                <a:gd name="connsiteX17-3939" fmla="*/ 930968 w 1432618"/>
                <a:gd name="connsiteY17-3940" fmla="*/ 1295400 h 3588041"/>
                <a:gd name="connsiteX18-3941" fmla="*/ 1086543 w 1432618"/>
                <a:gd name="connsiteY18-3942" fmla="*/ 1187450 h 3588041"/>
                <a:gd name="connsiteX19-3943" fmla="*/ 1375468 w 1432618"/>
                <a:gd name="connsiteY19-3944" fmla="*/ 1171575 h 3588041"/>
                <a:gd name="connsiteX20-3945" fmla="*/ 1108768 w 1432618"/>
                <a:gd name="connsiteY20-3946" fmla="*/ 1254125 h 3588041"/>
                <a:gd name="connsiteX21-3947" fmla="*/ 889693 w 1432618"/>
                <a:gd name="connsiteY21-3948" fmla="*/ 1527175 h 3588041"/>
                <a:gd name="connsiteX22-3949" fmla="*/ 835718 w 1432618"/>
                <a:gd name="connsiteY22-3950" fmla="*/ 1895475 h 3588041"/>
                <a:gd name="connsiteX23-3951" fmla="*/ 1003993 w 1432618"/>
                <a:gd name="connsiteY23-3952" fmla="*/ 2308225 h 3588041"/>
                <a:gd name="connsiteX24-3953" fmla="*/ 896043 w 1432618"/>
                <a:gd name="connsiteY24-3954" fmla="*/ 2578100 h 3588041"/>
                <a:gd name="connsiteX25-3955" fmla="*/ 1213543 w 1432618"/>
                <a:gd name="connsiteY25-3956" fmla="*/ 2533650 h 3588041"/>
                <a:gd name="connsiteX26-3957" fmla="*/ 1432618 w 1432618"/>
                <a:gd name="connsiteY26-3958" fmla="*/ 2626519 h 3588041"/>
                <a:gd name="connsiteX27-3959" fmla="*/ 1188143 w 1432618"/>
                <a:gd name="connsiteY27-3960" fmla="*/ 2590800 h 3588041"/>
                <a:gd name="connsiteX28-3961" fmla="*/ 832543 w 1432618"/>
                <a:gd name="connsiteY28-3962" fmla="*/ 2733675 h 3588041"/>
                <a:gd name="connsiteX29-3963" fmla="*/ 689668 w 1432618"/>
                <a:gd name="connsiteY29-3964" fmla="*/ 3086100 h 3588041"/>
                <a:gd name="connsiteX30-3965" fmla="*/ 918268 w 1432618"/>
                <a:gd name="connsiteY30-3966" fmla="*/ 3419475 h 3588041"/>
                <a:gd name="connsiteX31-3967" fmla="*/ 1016693 w 1432618"/>
                <a:gd name="connsiteY31-3968" fmla="*/ 3581400 h 3588041"/>
                <a:gd name="connsiteX0-3969" fmla="*/ 1016693 w 1432618"/>
                <a:gd name="connsiteY0-3970" fmla="*/ 3581400 h 3588041"/>
                <a:gd name="connsiteX1-3971" fmla="*/ 591243 w 1432618"/>
                <a:gd name="connsiteY1-3972" fmla="*/ 3587750 h 3588041"/>
                <a:gd name="connsiteX2-3973" fmla="*/ 394393 w 1432618"/>
                <a:gd name="connsiteY2-3974" fmla="*/ 3076575 h 3588041"/>
                <a:gd name="connsiteX3-3975" fmla="*/ 746818 w 1432618"/>
                <a:gd name="connsiteY3-3976" fmla="*/ 2381250 h 3588041"/>
                <a:gd name="connsiteX4-3977" fmla="*/ 560128 w 1432618"/>
                <a:gd name="connsiteY4-3978" fmla="*/ 1922145 h 3588041"/>
                <a:gd name="connsiteX5-3979" fmla="*/ 58 w 1432618"/>
                <a:gd name="connsiteY5-3980" fmla="*/ 1870710 h 3588041"/>
                <a:gd name="connsiteX6-3981" fmla="*/ 394393 w 1432618"/>
                <a:gd name="connsiteY6-3982" fmla="*/ 1743075 h 3588041"/>
                <a:gd name="connsiteX7-3983" fmla="*/ 642043 w 1432618"/>
                <a:gd name="connsiteY7-3984" fmla="*/ 1876425 h 3588041"/>
                <a:gd name="connsiteX8-3985" fmla="*/ 689668 w 1432618"/>
                <a:gd name="connsiteY8-3986" fmla="*/ 1647825 h 3588041"/>
                <a:gd name="connsiteX9-3987" fmla="*/ 823018 w 1432618"/>
                <a:gd name="connsiteY9-3988" fmla="*/ 1333500 h 3588041"/>
                <a:gd name="connsiteX10-3989" fmla="*/ 765868 w 1432618"/>
                <a:gd name="connsiteY10-3990" fmla="*/ 809625 h 3588041"/>
                <a:gd name="connsiteX11-3991" fmla="*/ 537268 w 1432618"/>
                <a:gd name="connsiteY11-3992" fmla="*/ 666750 h 3588041"/>
                <a:gd name="connsiteX12-3993" fmla="*/ 689668 w 1432618"/>
                <a:gd name="connsiteY12-3994" fmla="*/ 666750 h 3588041"/>
                <a:gd name="connsiteX13-3995" fmla="*/ 765868 w 1432618"/>
                <a:gd name="connsiteY13-3996" fmla="*/ 752475 h 3588041"/>
                <a:gd name="connsiteX14-3997" fmla="*/ 886518 w 1432618"/>
                <a:gd name="connsiteY14-3998" fmla="*/ 0 h 3588041"/>
                <a:gd name="connsiteX15-3999" fmla="*/ 857943 w 1432618"/>
                <a:gd name="connsiteY15-4000" fmla="*/ 679450 h 3588041"/>
                <a:gd name="connsiteX16-4001" fmla="*/ 921443 w 1432618"/>
                <a:gd name="connsiteY16-4002" fmla="*/ 1047750 h 3588041"/>
                <a:gd name="connsiteX17-4003" fmla="*/ 930968 w 1432618"/>
                <a:gd name="connsiteY17-4004" fmla="*/ 1295400 h 3588041"/>
                <a:gd name="connsiteX18-4005" fmla="*/ 1086543 w 1432618"/>
                <a:gd name="connsiteY18-4006" fmla="*/ 1187450 h 3588041"/>
                <a:gd name="connsiteX19-4007" fmla="*/ 1375468 w 1432618"/>
                <a:gd name="connsiteY19-4008" fmla="*/ 1171575 h 3588041"/>
                <a:gd name="connsiteX20-4009" fmla="*/ 1108768 w 1432618"/>
                <a:gd name="connsiteY20-4010" fmla="*/ 1254125 h 3588041"/>
                <a:gd name="connsiteX21-4011" fmla="*/ 889693 w 1432618"/>
                <a:gd name="connsiteY21-4012" fmla="*/ 1527175 h 3588041"/>
                <a:gd name="connsiteX22-4013" fmla="*/ 835718 w 1432618"/>
                <a:gd name="connsiteY22-4014" fmla="*/ 1895475 h 3588041"/>
                <a:gd name="connsiteX23-4015" fmla="*/ 1003993 w 1432618"/>
                <a:gd name="connsiteY23-4016" fmla="*/ 2308225 h 3588041"/>
                <a:gd name="connsiteX24-4017" fmla="*/ 896043 w 1432618"/>
                <a:gd name="connsiteY24-4018" fmla="*/ 2578100 h 3588041"/>
                <a:gd name="connsiteX25-4019" fmla="*/ 1213543 w 1432618"/>
                <a:gd name="connsiteY25-4020" fmla="*/ 2533650 h 3588041"/>
                <a:gd name="connsiteX26-4021" fmla="*/ 1432618 w 1432618"/>
                <a:gd name="connsiteY26-4022" fmla="*/ 2626519 h 3588041"/>
                <a:gd name="connsiteX27-4023" fmla="*/ 1188143 w 1432618"/>
                <a:gd name="connsiteY27-4024" fmla="*/ 2590800 h 3588041"/>
                <a:gd name="connsiteX28-4025" fmla="*/ 832543 w 1432618"/>
                <a:gd name="connsiteY28-4026" fmla="*/ 2733675 h 3588041"/>
                <a:gd name="connsiteX29-4027" fmla="*/ 689668 w 1432618"/>
                <a:gd name="connsiteY29-4028" fmla="*/ 3086100 h 3588041"/>
                <a:gd name="connsiteX30-4029" fmla="*/ 918268 w 1432618"/>
                <a:gd name="connsiteY30-4030" fmla="*/ 3419475 h 3588041"/>
                <a:gd name="connsiteX31-4031" fmla="*/ 1016693 w 1432618"/>
                <a:gd name="connsiteY31-4032" fmla="*/ 3581400 h 3588041"/>
                <a:gd name="connsiteX0-4033" fmla="*/ 1016693 w 1432618"/>
                <a:gd name="connsiteY0-4034" fmla="*/ 3581400 h 3588041"/>
                <a:gd name="connsiteX1-4035" fmla="*/ 591243 w 1432618"/>
                <a:gd name="connsiteY1-4036" fmla="*/ 3587750 h 3588041"/>
                <a:gd name="connsiteX2-4037" fmla="*/ 394393 w 1432618"/>
                <a:gd name="connsiteY2-4038" fmla="*/ 3076575 h 3588041"/>
                <a:gd name="connsiteX3-4039" fmla="*/ 746818 w 1432618"/>
                <a:gd name="connsiteY3-4040" fmla="*/ 2381250 h 3588041"/>
                <a:gd name="connsiteX4-4041" fmla="*/ 560128 w 1432618"/>
                <a:gd name="connsiteY4-4042" fmla="*/ 1922145 h 3588041"/>
                <a:gd name="connsiteX5-4043" fmla="*/ 58 w 1432618"/>
                <a:gd name="connsiteY5-4044" fmla="*/ 1870710 h 3588041"/>
                <a:gd name="connsiteX6-4045" fmla="*/ 394393 w 1432618"/>
                <a:gd name="connsiteY6-4046" fmla="*/ 1743075 h 3588041"/>
                <a:gd name="connsiteX7-4047" fmla="*/ 642043 w 1432618"/>
                <a:gd name="connsiteY7-4048" fmla="*/ 1876425 h 3588041"/>
                <a:gd name="connsiteX8-4049" fmla="*/ 689668 w 1432618"/>
                <a:gd name="connsiteY8-4050" fmla="*/ 1647825 h 3588041"/>
                <a:gd name="connsiteX9-4051" fmla="*/ 823018 w 1432618"/>
                <a:gd name="connsiteY9-4052" fmla="*/ 1333500 h 3588041"/>
                <a:gd name="connsiteX10-4053" fmla="*/ 765868 w 1432618"/>
                <a:gd name="connsiteY10-4054" fmla="*/ 809625 h 3588041"/>
                <a:gd name="connsiteX11-4055" fmla="*/ 388043 w 1432618"/>
                <a:gd name="connsiteY11-4056" fmla="*/ 695325 h 3588041"/>
                <a:gd name="connsiteX12-4057" fmla="*/ 689668 w 1432618"/>
                <a:gd name="connsiteY12-4058" fmla="*/ 666750 h 3588041"/>
                <a:gd name="connsiteX13-4059" fmla="*/ 765868 w 1432618"/>
                <a:gd name="connsiteY13-4060" fmla="*/ 752475 h 3588041"/>
                <a:gd name="connsiteX14-4061" fmla="*/ 886518 w 1432618"/>
                <a:gd name="connsiteY14-4062" fmla="*/ 0 h 3588041"/>
                <a:gd name="connsiteX15-4063" fmla="*/ 857943 w 1432618"/>
                <a:gd name="connsiteY15-4064" fmla="*/ 679450 h 3588041"/>
                <a:gd name="connsiteX16-4065" fmla="*/ 921443 w 1432618"/>
                <a:gd name="connsiteY16-4066" fmla="*/ 1047750 h 3588041"/>
                <a:gd name="connsiteX17-4067" fmla="*/ 930968 w 1432618"/>
                <a:gd name="connsiteY17-4068" fmla="*/ 1295400 h 3588041"/>
                <a:gd name="connsiteX18-4069" fmla="*/ 1086543 w 1432618"/>
                <a:gd name="connsiteY18-4070" fmla="*/ 1187450 h 3588041"/>
                <a:gd name="connsiteX19-4071" fmla="*/ 1375468 w 1432618"/>
                <a:gd name="connsiteY19-4072" fmla="*/ 1171575 h 3588041"/>
                <a:gd name="connsiteX20-4073" fmla="*/ 1108768 w 1432618"/>
                <a:gd name="connsiteY20-4074" fmla="*/ 1254125 h 3588041"/>
                <a:gd name="connsiteX21-4075" fmla="*/ 889693 w 1432618"/>
                <a:gd name="connsiteY21-4076" fmla="*/ 1527175 h 3588041"/>
                <a:gd name="connsiteX22-4077" fmla="*/ 835718 w 1432618"/>
                <a:gd name="connsiteY22-4078" fmla="*/ 1895475 h 3588041"/>
                <a:gd name="connsiteX23-4079" fmla="*/ 1003993 w 1432618"/>
                <a:gd name="connsiteY23-4080" fmla="*/ 2308225 h 3588041"/>
                <a:gd name="connsiteX24-4081" fmla="*/ 896043 w 1432618"/>
                <a:gd name="connsiteY24-4082" fmla="*/ 2578100 h 3588041"/>
                <a:gd name="connsiteX25-4083" fmla="*/ 1213543 w 1432618"/>
                <a:gd name="connsiteY25-4084" fmla="*/ 2533650 h 3588041"/>
                <a:gd name="connsiteX26-4085" fmla="*/ 1432618 w 1432618"/>
                <a:gd name="connsiteY26-4086" fmla="*/ 2626519 h 3588041"/>
                <a:gd name="connsiteX27-4087" fmla="*/ 1188143 w 1432618"/>
                <a:gd name="connsiteY27-4088" fmla="*/ 2590800 h 3588041"/>
                <a:gd name="connsiteX28-4089" fmla="*/ 832543 w 1432618"/>
                <a:gd name="connsiteY28-4090" fmla="*/ 2733675 h 3588041"/>
                <a:gd name="connsiteX29-4091" fmla="*/ 689668 w 1432618"/>
                <a:gd name="connsiteY29-4092" fmla="*/ 3086100 h 3588041"/>
                <a:gd name="connsiteX30-4093" fmla="*/ 918268 w 1432618"/>
                <a:gd name="connsiteY30-4094" fmla="*/ 3419475 h 3588041"/>
                <a:gd name="connsiteX31-4095" fmla="*/ 1016693 w 1432618"/>
                <a:gd name="connsiteY31-4096" fmla="*/ 3581400 h 3588041"/>
                <a:gd name="connsiteX0-4097" fmla="*/ 1016693 w 1432618"/>
                <a:gd name="connsiteY0-4098" fmla="*/ 3581400 h 3588041"/>
                <a:gd name="connsiteX1-4099" fmla="*/ 591243 w 1432618"/>
                <a:gd name="connsiteY1-4100" fmla="*/ 3587750 h 3588041"/>
                <a:gd name="connsiteX2-4101" fmla="*/ 394393 w 1432618"/>
                <a:gd name="connsiteY2-4102" fmla="*/ 3076575 h 3588041"/>
                <a:gd name="connsiteX3-4103" fmla="*/ 746818 w 1432618"/>
                <a:gd name="connsiteY3-4104" fmla="*/ 2381250 h 3588041"/>
                <a:gd name="connsiteX4-4105" fmla="*/ 560128 w 1432618"/>
                <a:gd name="connsiteY4-4106" fmla="*/ 1922145 h 3588041"/>
                <a:gd name="connsiteX5-4107" fmla="*/ 58 w 1432618"/>
                <a:gd name="connsiteY5-4108" fmla="*/ 1870710 h 3588041"/>
                <a:gd name="connsiteX6-4109" fmla="*/ 394393 w 1432618"/>
                <a:gd name="connsiteY6-4110" fmla="*/ 1743075 h 3588041"/>
                <a:gd name="connsiteX7-4111" fmla="*/ 642043 w 1432618"/>
                <a:gd name="connsiteY7-4112" fmla="*/ 1876425 h 3588041"/>
                <a:gd name="connsiteX8-4113" fmla="*/ 689668 w 1432618"/>
                <a:gd name="connsiteY8-4114" fmla="*/ 1647825 h 3588041"/>
                <a:gd name="connsiteX9-4115" fmla="*/ 823018 w 1432618"/>
                <a:gd name="connsiteY9-4116" fmla="*/ 1333500 h 3588041"/>
                <a:gd name="connsiteX10-4117" fmla="*/ 765868 w 1432618"/>
                <a:gd name="connsiteY10-4118" fmla="*/ 809625 h 3588041"/>
                <a:gd name="connsiteX11-4119" fmla="*/ 388043 w 1432618"/>
                <a:gd name="connsiteY11-4120" fmla="*/ 695325 h 3588041"/>
                <a:gd name="connsiteX12-4121" fmla="*/ 689668 w 1432618"/>
                <a:gd name="connsiteY12-4122" fmla="*/ 666750 h 3588041"/>
                <a:gd name="connsiteX13-4123" fmla="*/ 791268 w 1432618"/>
                <a:gd name="connsiteY13-4124" fmla="*/ 673100 h 3588041"/>
                <a:gd name="connsiteX14-4125" fmla="*/ 886518 w 1432618"/>
                <a:gd name="connsiteY14-4126" fmla="*/ 0 h 3588041"/>
                <a:gd name="connsiteX15-4127" fmla="*/ 857943 w 1432618"/>
                <a:gd name="connsiteY15-4128" fmla="*/ 679450 h 3588041"/>
                <a:gd name="connsiteX16-4129" fmla="*/ 921443 w 1432618"/>
                <a:gd name="connsiteY16-4130" fmla="*/ 1047750 h 3588041"/>
                <a:gd name="connsiteX17-4131" fmla="*/ 930968 w 1432618"/>
                <a:gd name="connsiteY17-4132" fmla="*/ 1295400 h 3588041"/>
                <a:gd name="connsiteX18-4133" fmla="*/ 1086543 w 1432618"/>
                <a:gd name="connsiteY18-4134" fmla="*/ 1187450 h 3588041"/>
                <a:gd name="connsiteX19-4135" fmla="*/ 1375468 w 1432618"/>
                <a:gd name="connsiteY19-4136" fmla="*/ 1171575 h 3588041"/>
                <a:gd name="connsiteX20-4137" fmla="*/ 1108768 w 1432618"/>
                <a:gd name="connsiteY20-4138" fmla="*/ 1254125 h 3588041"/>
                <a:gd name="connsiteX21-4139" fmla="*/ 889693 w 1432618"/>
                <a:gd name="connsiteY21-4140" fmla="*/ 1527175 h 3588041"/>
                <a:gd name="connsiteX22-4141" fmla="*/ 835718 w 1432618"/>
                <a:gd name="connsiteY22-4142" fmla="*/ 1895475 h 3588041"/>
                <a:gd name="connsiteX23-4143" fmla="*/ 1003993 w 1432618"/>
                <a:gd name="connsiteY23-4144" fmla="*/ 2308225 h 3588041"/>
                <a:gd name="connsiteX24-4145" fmla="*/ 896043 w 1432618"/>
                <a:gd name="connsiteY24-4146" fmla="*/ 2578100 h 3588041"/>
                <a:gd name="connsiteX25-4147" fmla="*/ 1213543 w 1432618"/>
                <a:gd name="connsiteY25-4148" fmla="*/ 2533650 h 3588041"/>
                <a:gd name="connsiteX26-4149" fmla="*/ 1432618 w 1432618"/>
                <a:gd name="connsiteY26-4150" fmla="*/ 2626519 h 3588041"/>
                <a:gd name="connsiteX27-4151" fmla="*/ 1188143 w 1432618"/>
                <a:gd name="connsiteY27-4152" fmla="*/ 2590800 h 3588041"/>
                <a:gd name="connsiteX28-4153" fmla="*/ 832543 w 1432618"/>
                <a:gd name="connsiteY28-4154" fmla="*/ 2733675 h 3588041"/>
                <a:gd name="connsiteX29-4155" fmla="*/ 689668 w 1432618"/>
                <a:gd name="connsiteY29-4156" fmla="*/ 3086100 h 3588041"/>
                <a:gd name="connsiteX30-4157" fmla="*/ 918268 w 1432618"/>
                <a:gd name="connsiteY30-4158" fmla="*/ 3419475 h 3588041"/>
                <a:gd name="connsiteX31-4159" fmla="*/ 1016693 w 1432618"/>
                <a:gd name="connsiteY31-4160" fmla="*/ 3581400 h 3588041"/>
                <a:gd name="connsiteX0-4161" fmla="*/ 1016693 w 1432618"/>
                <a:gd name="connsiteY0-4162" fmla="*/ 3581400 h 3588041"/>
                <a:gd name="connsiteX1-4163" fmla="*/ 591243 w 1432618"/>
                <a:gd name="connsiteY1-4164" fmla="*/ 3587750 h 3588041"/>
                <a:gd name="connsiteX2-4165" fmla="*/ 394393 w 1432618"/>
                <a:gd name="connsiteY2-4166" fmla="*/ 3076575 h 3588041"/>
                <a:gd name="connsiteX3-4167" fmla="*/ 746818 w 1432618"/>
                <a:gd name="connsiteY3-4168" fmla="*/ 2381250 h 3588041"/>
                <a:gd name="connsiteX4-4169" fmla="*/ 560128 w 1432618"/>
                <a:gd name="connsiteY4-4170" fmla="*/ 1922145 h 3588041"/>
                <a:gd name="connsiteX5-4171" fmla="*/ 58 w 1432618"/>
                <a:gd name="connsiteY5-4172" fmla="*/ 1870710 h 3588041"/>
                <a:gd name="connsiteX6-4173" fmla="*/ 394393 w 1432618"/>
                <a:gd name="connsiteY6-4174" fmla="*/ 1743075 h 3588041"/>
                <a:gd name="connsiteX7-4175" fmla="*/ 642043 w 1432618"/>
                <a:gd name="connsiteY7-4176" fmla="*/ 1876425 h 3588041"/>
                <a:gd name="connsiteX8-4177" fmla="*/ 689668 w 1432618"/>
                <a:gd name="connsiteY8-4178" fmla="*/ 1647825 h 3588041"/>
                <a:gd name="connsiteX9-4179" fmla="*/ 823018 w 1432618"/>
                <a:gd name="connsiteY9-4180" fmla="*/ 1333500 h 3588041"/>
                <a:gd name="connsiteX10-4181" fmla="*/ 765868 w 1432618"/>
                <a:gd name="connsiteY10-4182" fmla="*/ 809625 h 3588041"/>
                <a:gd name="connsiteX11-4183" fmla="*/ 388043 w 1432618"/>
                <a:gd name="connsiteY11-4184" fmla="*/ 695325 h 3588041"/>
                <a:gd name="connsiteX12-4185" fmla="*/ 689668 w 1432618"/>
                <a:gd name="connsiteY12-4186" fmla="*/ 666750 h 3588041"/>
                <a:gd name="connsiteX13-4187" fmla="*/ 794443 w 1432618"/>
                <a:gd name="connsiteY13-4188" fmla="*/ 565150 h 3588041"/>
                <a:gd name="connsiteX14-4189" fmla="*/ 886518 w 1432618"/>
                <a:gd name="connsiteY14-4190" fmla="*/ 0 h 3588041"/>
                <a:gd name="connsiteX15-4191" fmla="*/ 857943 w 1432618"/>
                <a:gd name="connsiteY15-4192" fmla="*/ 679450 h 3588041"/>
                <a:gd name="connsiteX16-4193" fmla="*/ 921443 w 1432618"/>
                <a:gd name="connsiteY16-4194" fmla="*/ 1047750 h 3588041"/>
                <a:gd name="connsiteX17-4195" fmla="*/ 930968 w 1432618"/>
                <a:gd name="connsiteY17-4196" fmla="*/ 1295400 h 3588041"/>
                <a:gd name="connsiteX18-4197" fmla="*/ 1086543 w 1432618"/>
                <a:gd name="connsiteY18-4198" fmla="*/ 1187450 h 3588041"/>
                <a:gd name="connsiteX19-4199" fmla="*/ 1375468 w 1432618"/>
                <a:gd name="connsiteY19-4200" fmla="*/ 1171575 h 3588041"/>
                <a:gd name="connsiteX20-4201" fmla="*/ 1108768 w 1432618"/>
                <a:gd name="connsiteY20-4202" fmla="*/ 1254125 h 3588041"/>
                <a:gd name="connsiteX21-4203" fmla="*/ 889693 w 1432618"/>
                <a:gd name="connsiteY21-4204" fmla="*/ 1527175 h 3588041"/>
                <a:gd name="connsiteX22-4205" fmla="*/ 835718 w 1432618"/>
                <a:gd name="connsiteY22-4206" fmla="*/ 1895475 h 3588041"/>
                <a:gd name="connsiteX23-4207" fmla="*/ 1003993 w 1432618"/>
                <a:gd name="connsiteY23-4208" fmla="*/ 2308225 h 3588041"/>
                <a:gd name="connsiteX24-4209" fmla="*/ 896043 w 1432618"/>
                <a:gd name="connsiteY24-4210" fmla="*/ 2578100 h 3588041"/>
                <a:gd name="connsiteX25-4211" fmla="*/ 1213543 w 1432618"/>
                <a:gd name="connsiteY25-4212" fmla="*/ 2533650 h 3588041"/>
                <a:gd name="connsiteX26-4213" fmla="*/ 1432618 w 1432618"/>
                <a:gd name="connsiteY26-4214" fmla="*/ 2626519 h 3588041"/>
                <a:gd name="connsiteX27-4215" fmla="*/ 1188143 w 1432618"/>
                <a:gd name="connsiteY27-4216" fmla="*/ 2590800 h 3588041"/>
                <a:gd name="connsiteX28-4217" fmla="*/ 832543 w 1432618"/>
                <a:gd name="connsiteY28-4218" fmla="*/ 2733675 h 3588041"/>
                <a:gd name="connsiteX29-4219" fmla="*/ 689668 w 1432618"/>
                <a:gd name="connsiteY29-4220" fmla="*/ 3086100 h 3588041"/>
                <a:gd name="connsiteX30-4221" fmla="*/ 918268 w 1432618"/>
                <a:gd name="connsiteY30-4222" fmla="*/ 3419475 h 3588041"/>
                <a:gd name="connsiteX31-4223" fmla="*/ 1016693 w 1432618"/>
                <a:gd name="connsiteY31-4224" fmla="*/ 3581400 h 3588041"/>
                <a:gd name="connsiteX0-4225" fmla="*/ 1016693 w 1432618"/>
                <a:gd name="connsiteY0-4226" fmla="*/ 3581400 h 3588041"/>
                <a:gd name="connsiteX1-4227" fmla="*/ 591243 w 1432618"/>
                <a:gd name="connsiteY1-4228" fmla="*/ 3587750 h 3588041"/>
                <a:gd name="connsiteX2-4229" fmla="*/ 394393 w 1432618"/>
                <a:gd name="connsiteY2-4230" fmla="*/ 3076575 h 3588041"/>
                <a:gd name="connsiteX3-4231" fmla="*/ 746818 w 1432618"/>
                <a:gd name="connsiteY3-4232" fmla="*/ 2381250 h 3588041"/>
                <a:gd name="connsiteX4-4233" fmla="*/ 560128 w 1432618"/>
                <a:gd name="connsiteY4-4234" fmla="*/ 1922145 h 3588041"/>
                <a:gd name="connsiteX5-4235" fmla="*/ 58 w 1432618"/>
                <a:gd name="connsiteY5-4236" fmla="*/ 1870710 h 3588041"/>
                <a:gd name="connsiteX6-4237" fmla="*/ 394393 w 1432618"/>
                <a:gd name="connsiteY6-4238" fmla="*/ 1743075 h 3588041"/>
                <a:gd name="connsiteX7-4239" fmla="*/ 642043 w 1432618"/>
                <a:gd name="connsiteY7-4240" fmla="*/ 1876425 h 3588041"/>
                <a:gd name="connsiteX8-4241" fmla="*/ 689668 w 1432618"/>
                <a:gd name="connsiteY8-4242" fmla="*/ 1647825 h 3588041"/>
                <a:gd name="connsiteX9-4243" fmla="*/ 823018 w 1432618"/>
                <a:gd name="connsiteY9-4244" fmla="*/ 1333500 h 3588041"/>
                <a:gd name="connsiteX10-4245" fmla="*/ 765868 w 1432618"/>
                <a:gd name="connsiteY10-4246" fmla="*/ 809625 h 3588041"/>
                <a:gd name="connsiteX11-4247" fmla="*/ 388043 w 1432618"/>
                <a:gd name="connsiteY11-4248" fmla="*/ 695325 h 3588041"/>
                <a:gd name="connsiteX12-4249" fmla="*/ 689668 w 1432618"/>
                <a:gd name="connsiteY12-4250" fmla="*/ 666750 h 3588041"/>
                <a:gd name="connsiteX13-4251" fmla="*/ 794443 w 1432618"/>
                <a:gd name="connsiteY13-4252" fmla="*/ 565150 h 3588041"/>
                <a:gd name="connsiteX14-4253" fmla="*/ 886518 w 1432618"/>
                <a:gd name="connsiteY14-4254" fmla="*/ 0 h 3588041"/>
                <a:gd name="connsiteX15-4255" fmla="*/ 857943 w 1432618"/>
                <a:gd name="connsiteY15-4256" fmla="*/ 679450 h 3588041"/>
                <a:gd name="connsiteX16-4257" fmla="*/ 921443 w 1432618"/>
                <a:gd name="connsiteY16-4258" fmla="*/ 1047750 h 3588041"/>
                <a:gd name="connsiteX17-4259" fmla="*/ 930968 w 1432618"/>
                <a:gd name="connsiteY17-4260" fmla="*/ 1295400 h 3588041"/>
                <a:gd name="connsiteX18-4261" fmla="*/ 1086543 w 1432618"/>
                <a:gd name="connsiteY18-4262" fmla="*/ 1187450 h 3588041"/>
                <a:gd name="connsiteX19-4263" fmla="*/ 1375468 w 1432618"/>
                <a:gd name="connsiteY19-4264" fmla="*/ 1171575 h 3588041"/>
                <a:gd name="connsiteX20-4265" fmla="*/ 1108768 w 1432618"/>
                <a:gd name="connsiteY20-4266" fmla="*/ 1254125 h 3588041"/>
                <a:gd name="connsiteX21-4267" fmla="*/ 889693 w 1432618"/>
                <a:gd name="connsiteY21-4268" fmla="*/ 1527175 h 3588041"/>
                <a:gd name="connsiteX22-4269" fmla="*/ 835718 w 1432618"/>
                <a:gd name="connsiteY22-4270" fmla="*/ 1895475 h 3588041"/>
                <a:gd name="connsiteX23-4271" fmla="*/ 1003993 w 1432618"/>
                <a:gd name="connsiteY23-4272" fmla="*/ 2308225 h 3588041"/>
                <a:gd name="connsiteX24-4273" fmla="*/ 896043 w 1432618"/>
                <a:gd name="connsiteY24-4274" fmla="*/ 2578100 h 3588041"/>
                <a:gd name="connsiteX25-4275" fmla="*/ 1213543 w 1432618"/>
                <a:gd name="connsiteY25-4276" fmla="*/ 2533650 h 3588041"/>
                <a:gd name="connsiteX26-4277" fmla="*/ 1432618 w 1432618"/>
                <a:gd name="connsiteY26-4278" fmla="*/ 2626519 h 3588041"/>
                <a:gd name="connsiteX27-4279" fmla="*/ 1188143 w 1432618"/>
                <a:gd name="connsiteY27-4280" fmla="*/ 2590800 h 3588041"/>
                <a:gd name="connsiteX28-4281" fmla="*/ 832543 w 1432618"/>
                <a:gd name="connsiteY28-4282" fmla="*/ 2733675 h 3588041"/>
                <a:gd name="connsiteX29-4283" fmla="*/ 689668 w 1432618"/>
                <a:gd name="connsiteY29-4284" fmla="*/ 3086100 h 3588041"/>
                <a:gd name="connsiteX30-4285" fmla="*/ 918268 w 1432618"/>
                <a:gd name="connsiteY30-4286" fmla="*/ 3419475 h 3588041"/>
                <a:gd name="connsiteX31-4287" fmla="*/ 1016693 w 1432618"/>
                <a:gd name="connsiteY31-4288" fmla="*/ 3581400 h 3588041"/>
                <a:gd name="connsiteX0-4289" fmla="*/ 1016693 w 1432618"/>
                <a:gd name="connsiteY0-4290" fmla="*/ 3581400 h 3588041"/>
                <a:gd name="connsiteX1-4291" fmla="*/ 591243 w 1432618"/>
                <a:gd name="connsiteY1-4292" fmla="*/ 3587750 h 3588041"/>
                <a:gd name="connsiteX2-4293" fmla="*/ 394393 w 1432618"/>
                <a:gd name="connsiteY2-4294" fmla="*/ 3076575 h 3588041"/>
                <a:gd name="connsiteX3-4295" fmla="*/ 746818 w 1432618"/>
                <a:gd name="connsiteY3-4296" fmla="*/ 2381250 h 3588041"/>
                <a:gd name="connsiteX4-4297" fmla="*/ 560128 w 1432618"/>
                <a:gd name="connsiteY4-4298" fmla="*/ 1922145 h 3588041"/>
                <a:gd name="connsiteX5-4299" fmla="*/ 58 w 1432618"/>
                <a:gd name="connsiteY5-4300" fmla="*/ 1870710 h 3588041"/>
                <a:gd name="connsiteX6-4301" fmla="*/ 394393 w 1432618"/>
                <a:gd name="connsiteY6-4302" fmla="*/ 1743075 h 3588041"/>
                <a:gd name="connsiteX7-4303" fmla="*/ 642043 w 1432618"/>
                <a:gd name="connsiteY7-4304" fmla="*/ 1876425 h 3588041"/>
                <a:gd name="connsiteX8-4305" fmla="*/ 689668 w 1432618"/>
                <a:gd name="connsiteY8-4306" fmla="*/ 1647825 h 3588041"/>
                <a:gd name="connsiteX9-4307" fmla="*/ 823018 w 1432618"/>
                <a:gd name="connsiteY9-4308" fmla="*/ 1333500 h 3588041"/>
                <a:gd name="connsiteX10-4309" fmla="*/ 765868 w 1432618"/>
                <a:gd name="connsiteY10-4310" fmla="*/ 809625 h 3588041"/>
                <a:gd name="connsiteX11-4311" fmla="*/ 388043 w 1432618"/>
                <a:gd name="connsiteY11-4312" fmla="*/ 695325 h 3588041"/>
                <a:gd name="connsiteX12-4313" fmla="*/ 724593 w 1432618"/>
                <a:gd name="connsiteY12-4314" fmla="*/ 688975 h 3588041"/>
                <a:gd name="connsiteX13-4315" fmla="*/ 794443 w 1432618"/>
                <a:gd name="connsiteY13-4316" fmla="*/ 565150 h 3588041"/>
                <a:gd name="connsiteX14-4317" fmla="*/ 886518 w 1432618"/>
                <a:gd name="connsiteY14-4318" fmla="*/ 0 h 3588041"/>
                <a:gd name="connsiteX15-4319" fmla="*/ 857943 w 1432618"/>
                <a:gd name="connsiteY15-4320" fmla="*/ 679450 h 3588041"/>
                <a:gd name="connsiteX16-4321" fmla="*/ 921443 w 1432618"/>
                <a:gd name="connsiteY16-4322" fmla="*/ 1047750 h 3588041"/>
                <a:gd name="connsiteX17-4323" fmla="*/ 930968 w 1432618"/>
                <a:gd name="connsiteY17-4324" fmla="*/ 1295400 h 3588041"/>
                <a:gd name="connsiteX18-4325" fmla="*/ 1086543 w 1432618"/>
                <a:gd name="connsiteY18-4326" fmla="*/ 1187450 h 3588041"/>
                <a:gd name="connsiteX19-4327" fmla="*/ 1375468 w 1432618"/>
                <a:gd name="connsiteY19-4328" fmla="*/ 1171575 h 3588041"/>
                <a:gd name="connsiteX20-4329" fmla="*/ 1108768 w 1432618"/>
                <a:gd name="connsiteY20-4330" fmla="*/ 1254125 h 3588041"/>
                <a:gd name="connsiteX21-4331" fmla="*/ 889693 w 1432618"/>
                <a:gd name="connsiteY21-4332" fmla="*/ 1527175 h 3588041"/>
                <a:gd name="connsiteX22-4333" fmla="*/ 835718 w 1432618"/>
                <a:gd name="connsiteY22-4334" fmla="*/ 1895475 h 3588041"/>
                <a:gd name="connsiteX23-4335" fmla="*/ 1003993 w 1432618"/>
                <a:gd name="connsiteY23-4336" fmla="*/ 2308225 h 3588041"/>
                <a:gd name="connsiteX24-4337" fmla="*/ 896043 w 1432618"/>
                <a:gd name="connsiteY24-4338" fmla="*/ 2578100 h 3588041"/>
                <a:gd name="connsiteX25-4339" fmla="*/ 1213543 w 1432618"/>
                <a:gd name="connsiteY25-4340" fmla="*/ 2533650 h 3588041"/>
                <a:gd name="connsiteX26-4341" fmla="*/ 1432618 w 1432618"/>
                <a:gd name="connsiteY26-4342" fmla="*/ 2626519 h 3588041"/>
                <a:gd name="connsiteX27-4343" fmla="*/ 1188143 w 1432618"/>
                <a:gd name="connsiteY27-4344" fmla="*/ 2590800 h 3588041"/>
                <a:gd name="connsiteX28-4345" fmla="*/ 832543 w 1432618"/>
                <a:gd name="connsiteY28-4346" fmla="*/ 2733675 h 3588041"/>
                <a:gd name="connsiteX29-4347" fmla="*/ 689668 w 1432618"/>
                <a:gd name="connsiteY29-4348" fmla="*/ 3086100 h 3588041"/>
                <a:gd name="connsiteX30-4349" fmla="*/ 918268 w 1432618"/>
                <a:gd name="connsiteY30-4350" fmla="*/ 3419475 h 3588041"/>
                <a:gd name="connsiteX31-4351" fmla="*/ 1016693 w 1432618"/>
                <a:gd name="connsiteY31-4352" fmla="*/ 3581400 h 3588041"/>
                <a:gd name="connsiteX0-4353" fmla="*/ 1016693 w 1432618"/>
                <a:gd name="connsiteY0-4354" fmla="*/ 3581400 h 3588041"/>
                <a:gd name="connsiteX1-4355" fmla="*/ 591243 w 1432618"/>
                <a:gd name="connsiteY1-4356" fmla="*/ 3587750 h 3588041"/>
                <a:gd name="connsiteX2-4357" fmla="*/ 394393 w 1432618"/>
                <a:gd name="connsiteY2-4358" fmla="*/ 3076575 h 3588041"/>
                <a:gd name="connsiteX3-4359" fmla="*/ 746818 w 1432618"/>
                <a:gd name="connsiteY3-4360" fmla="*/ 2381250 h 3588041"/>
                <a:gd name="connsiteX4-4361" fmla="*/ 560128 w 1432618"/>
                <a:gd name="connsiteY4-4362" fmla="*/ 1922145 h 3588041"/>
                <a:gd name="connsiteX5-4363" fmla="*/ 58 w 1432618"/>
                <a:gd name="connsiteY5-4364" fmla="*/ 1870710 h 3588041"/>
                <a:gd name="connsiteX6-4365" fmla="*/ 394393 w 1432618"/>
                <a:gd name="connsiteY6-4366" fmla="*/ 1743075 h 3588041"/>
                <a:gd name="connsiteX7-4367" fmla="*/ 642043 w 1432618"/>
                <a:gd name="connsiteY7-4368" fmla="*/ 1876425 h 3588041"/>
                <a:gd name="connsiteX8-4369" fmla="*/ 689668 w 1432618"/>
                <a:gd name="connsiteY8-4370" fmla="*/ 1647825 h 3588041"/>
                <a:gd name="connsiteX9-4371" fmla="*/ 823018 w 1432618"/>
                <a:gd name="connsiteY9-4372" fmla="*/ 1333500 h 3588041"/>
                <a:gd name="connsiteX10-4373" fmla="*/ 765868 w 1432618"/>
                <a:gd name="connsiteY10-4374" fmla="*/ 809625 h 3588041"/>
                <a:gd name="connsiteX11-4375" fmla="*/ 388043 w 1432618"/>
                <a:gd name="connsiteY11-4376" fmla="*/ 695325 h 3588041"/>
                <a:gd name="connsiteX12-4377" fmla="*/ 741262 w 1432618"/>
                <a:gd name="connsiteY12-4378" fmla="*/ 677068 h 3588041"/>
                <a:gd name="connsiteX13-4379" fmla="*/ 794443 w 1432618"/>
                <a:gd name="connsiteY13-4380" fmla="*/ 565150 h 3588041"/>
                <a:gd name="connsiteX14-4381" fmla="*/ 886518 w 1432618"/>
                <a:gd name="connsiteY14-4382" fmla="*/ 0 h 3588041"/>
                <a:gd name="connsiteX15-4383" fmla="*/ 857943 w 1432618"/>
                <a:gd name="connsiteY15-4384" fmla="*/ 679450 h 3588041"/>
                <a:gd name="connsiteX16-4385" fmla="*/ 921443 w 1432618"/>
                <a:gd name="connsiteY16-4386" fmla="*/ 1047750 h 3588041"/>
                <a:gd name="connsiteX17-4387" fmla="*/ 930968 w 1432618"/>
                <a:gd name="connsiteY17-4388" fmla="*/ 1295400 h 3588041"/>
                <a:gd name="connsiteX18-4389" fmla="*/ 1086543 w 1432618"/>
                <a:gd name="connsiteY18-4390" fmla="*/ 1187450 h 3588041"/>
                <a:gd name="connsiteX19-4391" fmla="*/ 1375468 w 1432618"/>
                <a:gd name="connsiteY19-4392" fmla="*/ 1171575 h 3588041"/>
                <a:gd name="connsiteX20-4393" fmla="*/ 1108768 w 1432618"/>
                <a:gd name="connsiteY20-4394" fmla="*/ 1254125 h 3588041"/>
                <a:gd name="connsiteX21-4395" fmla="*/ 889693 w 1432618"/>
                <a:gd name="connsiteY21-4396" fmla="*/ 1527175 h 3588041"/>
                <a:gd name="connsiteX22-4397" fmla="*/ 835718 w 1432618"/>
                <a:gd name="connsiteY22-4398" fmla="*/ 1895475 h 3588041"/>
                <a:gd name="connsiteX23-4399" fmla="*/ 1003993 w 1432618"/>
                <a:gd name="connsiteY23-4400" fmla="*/ 2308225 h 3588041"/>
                <a:gd name="connsiteX24-4401" fmla="*/ 896043 w 1432618"/>
                <a:gd name="connsiteY24-4402" fmla="*/ 2578100 h 3588041"/>
                <a:gd name="connsiteX25-4403" fmla="*/ 1213543 w 1432618"/>
                <a:gd name="connsiteY25-4404" fmla="*/ 2533650 h 3588041"/>
                <a:gd name="connsiteX26-4405" fmla="*/ 1432618 w 1432618"/>
                <a:gd name="connsiteY26-4406" fmla="*/ 2626519 h 3588041"/>
                <a:gd name="connsiteX27-4407" fmla="*/ 1188143 w 1432618"/>
                <a:gd name="connsiteY27-4408" fmla="*/ 2590800 h 3588041"/>
                <a:gd name="connsiteX28-4409" fmla="*/ 832543 w 1432618"/>
                <a:gd name="connsiteY28-4410" fmla="*/ 2733675 h 3588041"/>
                <a:gd name="connsiteX29-4411" fmla="*/ 689668 w 1432618"/>
                <a:gd name="connsiteY29-4412" fmla="*/ 3086100 h 3588041"/>
                <a:gd name="connsiteX30-4413" fmla="*/ 918268 w 1432618"/>
                <a:gd name="connsiteY30-4414" fmla="*/ 3419475 h 3588041"/>
                <a:gd name="connsiteX31-4415" fmla="*/ 1016693 w 1432618"/>
                <a:gd name="connsiteY31-4416" fmla="*/ 3581400 h 3588041"/>
                <a:gd name="connsiteX0-4417" fmla="*/ 1016693 w 1432618"/>
                <a:gd name="connsiteY0-4418" fmla="*/ 3581400 h 3588041"/>
                <a:gd name="connsiteX1-4419" fmla="*/ 591243 w 1432618"/>
                <a:gd name="connsiteY1-4420" fmla="*/ 3587750 h 3588041"/>
                <a:gd name="connsiteX2-4421" fmla="*/ 394393 w 1432618"/>
                <a:gd name="connsiteY2-4422" fmla="*/ 3076575 h 3588041"/>
                <a:gd name="connsiteX3-4423" fmla="*/ 746818 w 1432618"/>
                <a:gd name="connsiteY3-4424" fmla="*/ 2381250 h 3588041"/>
                <a:gd name="connsiteX4-4425" fmla="*/ 560128 w 1432618"/>
                <a:gd name="connsiteY4-4426" fmla="*/ 1922145 h 3588041"/>
                <a:gd name="connsiteX5-4427" fmla="*/ 58 w 1432618"/>
                <a:gd name="connsiteY5-4428" fmla="*/ 1870710 h 3588041"/>
                <a:gd name="connsiteX6-4429" fmla="*/ 394393 w 1432618"/>
                <a:gd name="connsiteY6-4430" fmla="*/ 1743075 h 3588041"/>
                <a:gd name="connsiteX7-4431" fmla="*/ 642043 w 1432618"/>
                <a:gd name="connsiteY7-4432" fmla="*/ 1876425 h 3588041"/>
                <a:gd name="connsiteX8-4433" fmla="*/ 689668 w 1432618"/>
                <a:gd name="connsiteY8-4434" fmla="*/ 1647825 h 3588041"/>
                <a:gd name="connsiteX9-4435" fmla="*/ 823018 w 1432618"/>
                <a:gd name="connsiteY9-4436" fmla="*/ 1333500 h 3588041"/>
                <a:gd name="connsiteX10-4437" fmla="*/ 765868 w 1432618"/>
                <a:gd name="connsiteY10-4438" fmla="*/ 809625 h 3588041"/>
                <a:gd name="connsiteX11-4439" fmla="*/ 388043 w 1432618"/>
                <a:gd name="connsiteY11-4440" fmla="*/ 695325 h 3588041"/>
                <a:gd name="connsiteX12-4441" fmla="*/ 741262 w 1432618"/>
                <a:gd name="connsiteY12-4442" fmla="*/ 677068 h 3588041"/>
                <a:gd name="connsiteX13-4443" fmla="*/ 794443 w 1432618"/>
                <a:gd name="connsiteY13-4444" fmla="*/ 565150 h 3588041"/>
                <a:gd name="connsiteX14-4445" fmla="*/ 886518 w 1432618"/>
                <a:gd name="connsiteY14-4446" fmla="*/ 0 h 3588041"/>
                <a:gd name="connsiteX15-4447" fmla="*/ 857943 w 1432618"/>
                <a:gd name="connsiteY15-4448" fmla="*/ 679450 h 3588041"/>
                <a:gd name="connsiteX16-4449" fmla="*/ 921443 w 1432618"/>
                <a:gd name="connsiteY16-4450" fmla="*/ 1047750 h 3588041"/>
                <a:gd name="connsiteX17-4451" fmla="*/ 930968 w 1432618"/>
                <a:gd name="connsiteY17-4452" fmla="*/ 1295400 h 3588041"/>
                <a:gd name="connsiteX18-4453" fmla="*/ 1086543 w 1432618"/>
                <a:gd name="connsiteY18-4454" fmla="*/ 1187450 h 3588041"/>
                <a:gd name="connsiteX19-4455" fmla="*/ 1375468 w 1432618"/>
                <a:gd name="connsiteY19-4456" fmla="*/ 1171575 h 3588041"/>
                <a:gd name="connsiteX20-4457" fmla="*/ 1108768 w 1432618"/>
                <a:gd name="connsiteY20-4458" fmla="*/ 1254125 h 3588041"/>
                <a:gd name="connsiteX21-4459" fmla="*/ 889693 w 1432618"/>
                <a:gd name="connsiteY21-4460" fmla="*/ 1527175 h 3588041"/>
                <a:gd name="connsiteX22-4461" fmla="*/ 835718 w 1432618"/>
                <a:gd name="connsiteY22-4462" fmla="*/ 1895475 h 3588041"/>
                <a:gd name="connsiteX23-4463" fmla="*/ 1003993 w 1432618"/>
                <a:gd name="connsiteY23-4464" fmla="*/ 2308225 h 3588041"/>
                <a:gd name="connsiteX24-4465" fmla="*/ 896043 w 1432618"/>
                <a:gd name="connsiteY24-4466" fmla="*/ 2578100 h 3588041"/>
                <a:gd name="connsiteX25-4467" fmla="*/ 1213543 w 1432618"/>
                <a:gd name="connsiteY25-4468" fmla="*/ 2533650 h 3588041"/>
                <a:gd name="connsiteX26-4469" fmla="*/ 1432618 w 1432618"/>
                <a:gd name="connsiteY26-4470" fmla="*/ 2626519 h 3588041"/>
                <a:gd name="connsiteX27-4471" fmla="*/ 1188143 w 1432618"/>
                <a:gd name="connsiteY27-4472" fmla="*/ 2590800 h 3588041"/>
                <a:gd name="connsiteX28-4473" fmla="*/ 832543 w 1432618"/>
                <a:gd name="connsiteY28-4474" fmla="*/ 2733675 h 3588041"/>
                <a:gd name="connsiteX29-4475" fmla="*/ 689668 w 1432618"/>
                <a:gd name="connsiteY29-4476" fmla="*/ 3086100 h 3588041"/>
                <a:gd name="connsiteX30-4477" fmla="*/ 918268 w 1432618"/>
                <a:gd name="connsiteY30-4478" fmla="*/ 3419475 h 3588041"/>
                <a:gd name="connsiteX31-4479" fmla="*/ 1016693 w 1432618"/>
                <a:gd name="connsiteY31-4480" fmla="*/ 3581400 h 3588041"/>
                <a:gd name="connsiteX0-4481" fmla="*/ 1016693 w 1432618"/>
                <a:gd name="connsiteY0-4482" fmla="*/ 3581400 h 3588041"/>
                <a:gd name="connsiteX1-4483" fmla="*/ 591243 w 1432618"/>
                <a:gd name="connsiteY1-4484" fmla="*/ 3587750 h 3588041"/>
                <a:gd name="connsiteX2-4485" fmla="*/ 394393 w 1432618"/>
                <a:gd name="connsiteY2-4486" fmla="*/ 3076575 h 3588041"/>
                <a:gd name="connsiteX3-4487" fmla="*/ 746818 w 1432618"/>
                <a:gd name="connsiteY3-4488" fmla="*/ 2381250 h 3588041"/>
                <a:gd name="connsiteX4-4489" fmla="*/ 560128 w 1432618"/>
                <a:gd name="connsiteY4-4490" fmla="*/ 1922145 h 3588041"/>
                <a:gd name="connsiteX5-4491" fmla="*/ 58 w 1432618"/>
                <a:gd name="connsiteY5-4492" fmla="*/ 1870710 h 3588041"/>
                <a:gd name="connsiteX6-4493" fmla="*/ 394393 w 1432618"/>
                <a:gd name="connsiteY6-4494" fmla="*/ 1743075 h 3588041"/>
                <a:gd name="connsiteX7-4495" fmla="*/ 642043 w 1432618"/>
                <a:gd name="connsiteY7-4496" fmla="*/ 1876425 h 3588041"/>
                <a:gd name="connsiteX8-4497" fmla="*/ 689668 w 1432618"/>
                <a:gd name="connsiteY8-4498" fmla="*/ 1647825 h 3588041"/>
                <a:gd name="connsiteX9-4499" fmla="*/ 823018 w 1432618"/>
                <a:gd name="connsiteY9-4500" fmla="*/ 1333500 h 3588041"/>
                <a:gd name="connsiteX10-4501" fmla="*/ 765868 w 1432618"/>
                <a:gd name="connsiteY10-4502" fmla="*/ 809625 h 3588041"/>
                <a:gd name="connsiteX11-4503" fmla="*/ 388043 w 1432618"/>
                <a:gd name="connsiteY11-4504" fmla="*/ 695325 h 3588041"/>
                <a:gd name="connsiteX12-4505" fmla="*/ 741262 w 1432618"/>
                <a:gd name="connsiteY12-4506" fmla="*/ 677068 h 3588041"/>
                <a:gd name="connsiteX13-4507" fmla="*/ 789681 w 1432618"/>
                <a:gd name="connsiteY13-4508" fmla="*/ 441325 h 3588041"/>
                <a:gd name="connsiteX14-4509" fmla="*/ 886518 w 1432618"/>
                <a:gd name="connsiteY14-4510" fmla="*/ 0 h 3588041"/>
                <a:gd name="connsiteX15-4511" fmla="*/ 857943 w 1432618"/>
                <a:gd name="connsiteY15-4512" fmla="*/ 679450 h 3588041"/>
                <a:gd name="connsiteX16-4513" fmla="*/ 921443 w 1432618"/>
                <a:gd name="connsiteY16-4514" fmla="*/ 1047750 h 3588041"/>
                <a:gd name="connsiteX17-4515" fmla="*/ 930968 w 1432618"/>
                <a:gd name="connsiteY17-4516" fmla="*/ 1295400 h 3588041"/>
                <a:gd name="connsiteX18-4517" fmla="*/ 1086543 w 1432618"/>
                <a:gd name="connsiteY18-4518" fmla="*/ 1187450 h 3588041"/>
                <a:gd name="connsiteX19-4519" fmla="*/ 1375468 w 1432618"/>
                <a:gd name="connsiteY19-4520" fmla="*/ 1171575 h 3588041"/>
                <a:gd name="connsiteX20-4521" fmla="*/ 1108768 w 1432618"/>
                <a:gd name="connsiteY20-4522" fmla="*/ 1254125 h 3588041"/>
                <a:gd name="connsiteX21-4523" fmla="*/ 889693 w 1432618"/>
                <a:gd name="connsiteY21-4524" fmla="*/ 1527175 h 3588041"/>
                <a:gd name="connsiteX22-4525" fmla="*/ 835718 w 1432618"/>
                <a:gd name="connsiteY22-4526" fmla="*/ 1895475 h 3588041"/>
                <a:gd name="connsiteX23-4527" fmla="*/ 1003993 w 1432618"/>
                <a:gd name="connsiteY23-4528" fmla="*/ 2308225 h 3588041"/>
                <a:gd name="connsiteX24-4529" fmla="*/ 896043 w 1432618"/>
                <a:gd name="connsiteY24-4530" fmla="*/ 2578100 h 3588041"/>
                <a:gd name="connsiteX25-4531" fmla="*/ 1213543 w 1432618"/>
                <a:gd name="connsiteY25-4532" fmla="*/ 2533650 h 3588041"/>
                <a:gd name="connsiteX26-4533" fmla="*/ 1432618 w 1432618"/>
                <a:gd name="connsiteY26-4534" fmla="*/ 2626519 h 3588041"/>
                <a:gd name="connsiteX27-4535" fmla="*/ 1188143 w 1432618"/>
                <a:gd name="connsiteY27-4536" fmla="*/ 2590800 h 3588041"/>
                <a:gd name="connsiteX28-4537" fmla="*/ 832543 w 1432618"/>
                <a:gd name="connsiteY28-4538" fmla="*/ 2733675 h 3588041"/>
                <a:gd name="connsiteX29-4539" fmla="*/ 689668 w 1432618"/>
                <a:gd name="connsiteY29-4540" fmla="*/ 3086100 h 3588041"/>
                <a:gd name="connsiteX30-4541" fmla="*/ 918268 w 1432618"/>
                <a:gd name="connsiteY30-4542" fmla="*/ 3419475 h 3588041"/>
                <a:gd name="connsiteX31-4543" fmla="*/ 1016693 w 1432618"/>
                <a:gd name="connsiteY31-4544" fmla="*/ 3581400 h 3588041"/>
                <a:gd name="connsiteX0-4545" fmla="*/ 1016693 w 1432618"/>
                <a:gd name="connsiteY0-4546" fmla="*/ 3581400 h 3588041"/>
                <a:gd name="connsiteX1-4547" fmla="*/ 591243 w 1432618"/>
                <a:gd name="connsiteY1-4548" fmla="*/ 3587750 h 3588041"/>
                <a:gd name="connsiteX2-4549" fmla="*/ 394393 w 1432618"/>
                <a:gd name="connsiteY2-4550" fmla="*/ 3076575 h 3588041"/>
                <a:gd name="connsiteX3-4551" fmla="*/ 746818 w 1432618"/>
                <a:gd name="connsiteY3-4552" fmla="*/ 2381250 h 3588041"/>
                <a:gd name="connsiteX4-4553" fmla="*/ 560128 w 1432618"/>
                <a:gd name="connsiteY4-4554" fmla="*/ 1922145 h 3588041"/>
                <a:gd name="connsiteX5-4555" fmla="*/ 58 w 1432618"/>
                <a:gd name="connsiteY5-4556" fmla="*/ 1870710 h 3588041"/>
                <a:gd name="connsiteX6-4557" fmla="*/ 394393 w 1432618"/>
                <a:gd name="connsiteY6-4558" fmla="*/ 1743075 h 3588041"/>
                <a:gd name="connsiteX7-4559" fmla="*/ 642043 w 1432618"/>
                <a:gd name="connsiteY7-4560" fmla="*/ 1876425 h 3588041"/>
                <a:gd name="connsiteX8-4561" fmla="*/ 689668 w 1432618"/>
                <a:gd name="connsiteY8-4562" fmla="*/ 1647825 h 3588041"/>
                <a:gd name="connsiteX9-4563" fmla="*/ 823018 w 1432618"/>
                <a:gd name="connsiteY9-4564" fmla="*/ 1333500 h 3588041"/>
                <a:gd name="connsiteX10-4565" fmla="*/ 765868 w 1432618"/>
                <a:gd name="connsiteY10-4566" fmla="*/ 809625 h 3588041"/>
                <a:gd name="connsiteX11-4567" fmla="*/ 388043 w 1432618"/>
                <a:gd name="connsiteY11-4568" fmla="*/ 695325 h 3588041"/>
                <a:gd name="connsiteX12-4569" fmla="*/ 762694 w 1432618"/>
                <a:gd name="connsiteY12-4570" fmla="*/ 703262 h 3588041"/>
                <a:gd name="connsiteX13-4571" fmla="*/ 789681 w 1432618"/>
                <a:gd name="connsiteY13-4572" fmla="*/ 441325 h 3588041"/>
                <a:gd name="connsiteX14-4573" fmla="*/ 886518 w 1432618"/>
                <a:gd name="connsiteY14-4574" fmla="*/ 0 h 3588041"/>
                <a:gd name="connsiteX15-4575" fmla="*/ 857943 w 1432618"/>
                <a:gd name="connsiteY15-4576" fmla="*/ 679450 h 3588041"/>
                <a:gd name="connsiteX16-4577" fmla="*/ 921443 w 1432618"/>
                <a:gd name="connsiteY16-4578" fmla="*/ 1047750 h 3588041"/>
                <a:gd name="connsiteX17-4579" fmla="*/ 930968 w 1432618"/>
                <a:gd name="connsiteY17-4580" fmla="*/ 1295400 h 3588041"/>
                <a:gd name="connsiteX18-4581" fmla="*/ 1086543 w 1432618"/>
                <a:gd name="connsiteY18-4582" fmla="*/ 1187450 h 3588041"/>
                <a:gd name="connsiteX19-4583" fmla="*/ 1375468 w 1432618"/>
                <a:gd name="connsiteY19-4584" fmla="*/ 1171575 h 3588041"/>
                <a:gd name="connsiteX20-4585" fmla="*/ 1108768 w 1432618"/>
                <a:gd name="connsiteY20-4586" fmla="*/ 1254125 h 3588041"/>
                <a:gd name="connsiteX21-4587" fmla="*/ 889693 w 1432618"/>
                <a:gd name="connsiteY21-4588" fmla="*/ 1527175 h 3588041"/>
                <a:gd name="connsiteX22-4589" fmla="*/ 835718 w 1432618"/>
                <a:gd name="connsiteY22-4590" fmla="*/ 1895475 h 3588041"/>
                <a:gd name="connsiteX23-4591" fmla="*/ 1003993 w 1432618"/>
                <a:gd name="connsiteY23-4592" fmla="*/ 2308225 h 3588041"/>
                <a:gd name="connsiteX24-4593" fmla="*/ 896043 w 1432618"/>
                <a:gd name="connsiteY24-4594" fmla="*/ 2578100 h 3588041"/>
                <a:gd name="connsiteX25-4595" fmla="*/ 1213543 w 1432618"/>
                <a:gd name="connsiteY25-4596" fmla="*/ 2533650 h 3588041"/>
                <a:gd name="connsiteX26-4597" fmla="*/ 1432618 w 1432618"/>
                <a:gd name="connsiteY26-4598" fmla="*/ 2626519 h 3588041"/>
                <a:gd name="connsiteX27-4599" fmla="*/ 1188143 w 1432618"/>
                <a:gd name="connsiteY27-4600" fmla="*/ 2590800 h 3588041"/>
                <a:gd name="connsiteX28-4601" fmla="*/ 832543 w 1432618"/>
                <a:gd name="connsiteY28-4602" fmla="*/ 2733675 h 3588041"/>
                <a:gd name="connsiteX29-4603" fmla="*/ 689668 w 1432618"/>
                <a:gd name="connsiteY29-4604" fmla="*/ 3086100 h 3588041"/>
                <a:gd name="connsiteX30-4605" fmla="*/ 918268 w 1432618"/>
                <a:gd name="connsiteY30-4606" fmla="*/ 3419475 h 3588041"/>
                <a:gd name="connsiteX31-4607" fmla="*/ 1016693 w 1432618"/>
                <a:gd name="connsiteY31-4608" fmla="*/ 3581400 h 3588041"/>
                <a:gd name="connsiteX0-4609" fmla="*/ 1016693 w 1432618"/>
                <a:gd name="connsiteY0-4610" fmla="*/ 3581400 h 3588041"/>
                <a:gd name="connsiteX1-4611" fmla="*/ 591243 w 1432618"/>
                <a:gd name="connsiteY1-4612" fmla="*/ 3587750 h 3588041"/>
                <a:gd name="connsiteX2-4613" fmla="*/ 394393 w 1432618"/>
                <a:gd name="connsiteY2-4614" fmla="*/ 3076575 h 3588041"/>
                <a:gd name="connsiteX3-4615" fmla="*/ 746818 w 1432618"/>
                <a:gd name="connsiteY3-4616" fmla="*/ 2381250 h 3588041"/>
                <a:gd name="connsiteX4-4617" fmla="*/ 560128 w 1432618"/>
                <a:gd name="connsiteY4-4618" fmla="*/ 1922145 h 3588041"/>
                <a:gd name="connsiteX5-4619" fmla="*/ 58 w 1432618"/>
                <a:gd name="connsiteY5-4620" fmla="*/ 1870710 h 3588041"/>
                <a:gd name="connsiteX6-4621" fmla="*/ 394393 w 1432618"/>
                <a:gd name="connsiteY6-4622" fmla="*/ 1743075 h 3588041"/>
                <a:gd name="connsiteX7-4623" fmla="*/ 642043 w 1432618"/>
                <a:gd name="connsiteY7-4624" fmla="*/ 1876425 h 3588041"/>
                <a:gd name="connsiteX8-4625" fmla="*/ 689668 w 1432618"/>
                <a:gd name="connsiteY8-4626" fmla="*/ 1647825 h 3588041"/>
                <a:gd name="connsiteX9-4627" fmla="*/ 823018 w 1432618"/>
                <a:gd name="connsiteY9-4628" fmla="*/ 1333500 h 3588041"/>
                <a:gd name="connsiteX10-4629" fmla="*/ 765868 w 1432618"/>
                <a:gd name="connsiteY10-4630" fmla="*/ 809625 h 3588041"/>
                <a:gd name="connsiteX11-4631" fmla="*/ 388043 w 1432618"/>
                <a:gd name="connsiteY11-4632" fmla="*/ 695325 h 3588041"/>
                <a:gd name="connsiteX12-4633" fmla="*/ 762694 w 1432618"/>
                <a:gd name="connsiteY12-4634" fmla="*/ 703262 h 3588041"/>
                <a:gd name="connsiteX13-4635" fmla="*/ 789681 w 1432618"/>
                <a:gd name="connsiteY13-4636" fmla="*/ 441325 h 3588041"/>
                <a:gd name="connsiteX14-4637" fmla="*/ 886518 w 1432618"/>
                <a:gd name="connsiteY14-4638" fmla="*/ 0 h 3588041"/>
                <a:gd name="connsiteX15-4639" fmla="*/ 857943 w 1432618"/>
                <a:gd name="connsiteY15-4640" fmla="*/ 679450 h 3588041"/>
                <a:gd name="connsiteX16-4641" fmla="*/ 921443 w 1432618"/>
                <a:gd name="connsiteY16-4642" fmla="*/ 1047750 h 3588041"/>
                <a:gd name="connsiteX17-4643" fmla="*/ 930968 w 1432618"/>
                <a:gd name="connsiteY17-4644" fmla="*/ 1295400 h 3588041"/>
                <a:gd name="connsiteX18-4645" fmla="*/ 1086543 w 1432618"/>
                <a:gd name="connsiteY18-4646" fmla="*/ 1187450 h 3588041"/>
                <a:gd name="connsiteX19-4647" fmla="*/ 1375468 w 1432618"/>
                <a:gd name="connsiteY19-4648" fmla="*/ 1171575 h 3588041"/>
                <a:gd name="connsiteX20-4649" fmla="*/ 1108768 w 1432618"/>
                <a:gd name="connsiteY20-4650" fmla="*/ 1254125 h 3588041"/>
                <a:gd name="connsiteX21-4651" fmla="*/ 889693 w 1432618"/>
                <a:gd name="connsiteY21-4652" fmla="*/ 1527175 h 3588041"/>
                <a:gd name="connsiteX22-4653" fmla="*/ 835718 w 1432618"/>
                <a:gd name="connsiteY22-4654" fmla="*/ 1895475 h 3588041"/>
                <a:gd name="connsiteX23-4655" fmla="*/ 1003993 w 1432618"/>
                <a:gd name="connsiteY23-4656" fmla="*/ 2308225 h 3588041"/>
                <a:gd name="connsiteX24-4657" fmla="*/ 896043 w 1432618"/>
                <a:gd name="connsiteY24-4658" fmla="*/ 2578100 h 3588041"/>
                <a:gd name="connsiteX25-4659" fmla="*/ 1213543 w 1432618"/>
                <a:gd name="connsiteY25-4660" fmla="*/ 2533650 h 3588041"/>
                <a:gd name="connsiteX26-4661" fmla="*/ 1432618 w 1432618"/>
                <a:gd name="connsiteY26-4662" fmla="*/ 2626519 h 3588041"/>
                <a:gd name="connsiteX27-4663" fmla="*/ 1188143 w 1432618"/>
                <a:gd name="connsiteY27-4664" fmla="*/ 2590800 h 3588041"/>
                <a:gd name="connsiteX28-4665" fmla="*/ 832543 w 1432618"/>
                <a:gd name="connsiteY28-4666" fmla="*/ 2733675 h 3588041"/>
                <a:gd name="connsiteX29-4667" fmla="*/ 689668 w 1432618"/>
                <a:gd name="connsiteY29-4668" fmla="*/ 3086100 h 3588041"/>
                <a:gd name="connsiteX30-4669" fmla="*/ 918268 w 1432618"/>
                <a:gd name="connsiteY30-4670" fmla="*/ 3419475 h 3588041"/>
                <a:gd name="connsiteX31-4671" fmla="*/ 1016693 w 1432618"/>
                <a:gd name="connsiteY31-4672" fmla="*/ 3581400 h 3588041"/>
                <a:gd name="connsiteX0-4673" fmla="*/ 1016693 w 1432618"/>
                <a:gd name="connsiteY0-4674" fmla="*/ 3581400 h 3588041"/>
                <a:gd name="connsiteX1-4675" fmla="*/ 591243 w 1432618"/>
                <a:gd name="connsiteY1-4676" fmla="*/ 3587750 h 3588041"/>
                <a:gd name="connsiteX2-4677" fmla="*/ 394393 w 1432618"/>
                <a:gd name="connsiteY2-4678" fmla="*/ 3076575 h 3588041"/>
                <a:gd name="connsiteX3-4679" fmla="*/ 746818 w 1432618"/>
                <a:gd name="connsiteY3-4680" fmla="*/ 2381250 h 3588041"/>
                <a:gd name="connsiteX4-4681" fmla="*/ 560128 w 1432618"/>
                <a:gd name="connsiteY4-4682" fmla="*/ 1922145 h 3588041"/>
                <a:gd name="connsiteX5-4683" fmla="*/ 58 w 1432618"/>
                <a:gd name="connsiteY5-4684" fmla="*/ 1870710 h 3588041"/>
                <a:gd name="connsiteX6-4685" fmla="*/ 394393 w 1432618"/>
                <a:gd name="connsiteY6-4686" fmla="*/ 1743075 h 3588041"/>
                <a:gd name="connsiteX7-4687" fmla="*/ 642043 w 1432618"/>
                <a:gd name="connsiteY7-4688" fmla="*/ 1876425 h 3588041"/>
                <a:gd name="connsiteX8-4689" fmla="*/ 689668 w 1432618"/>
                <a:gd name="connsiteY8-4690" fmla="*/ 1647825 h 3588041"/>
                <a:gd name="connsiteX9-4691" fmla="*/ 823018 w 1432618"/>
                <a:gd name="connsiteY9-4692" fmla="*/ 1333500 h 3588041"/>
                <a:gd name="connsiteX10-4693" fmla="*/ 765868 w 1432618"/>
                <a:gd name="connsiteY10-4694" fmla="*/ 809625 h 3588041"/>
                <a:gd name="connsiteX11-4695" fmla="*/ 388043 w 1432618"/>
                <a:gd name="connsiteY11-4696" fmla="*/ 695325 h 3588041"/>
                <a:gd name="connsiteX12-4697" fmla="*/ 762694 w 1432618"/>
                <a:gd name="connsiteY12-4698" fmla="*/ 703262 h 3588041"/>
                <a:gd name="connsiteX13-4699" fmla="*/ 789681 w 1432618"/>
                <a:gd name="connsiteY13-4700" fmla="*/ 441325 h 3588041"/>
                <a:gd name="connsiteX14-4701" fmla="*/ 886518 w 1432618"/>
                <a:gd name="connsiteY14-4702" fmla="*/ 0 h 3588041"/>
                <a:gd name="connsiteX15-4703" fmla="*/ 857943 w 1432618"/>
                <a:gd name="connsiteY15-4704" fmla="*/ 679450 h 3588041"/>
                <a:gd name="connsiteX16-4705" fmla="*/ 921443 w 1432618"/>
                <a:gd name="connsiteY16-4706" fmla="*/ 1047750 h 3588041"/>
                <a:gd name="connsiteX17-4707" fmla="*/ 930968 w 1432618"/>
                <a:gd name="connsiteY17-4708" fmla="*/ 1295400 h 3588041"/>
                <a:gd name="connsiteX18-4709" fmla="*/ 1086543 w 1432618"/>
                <a:gd name="connsiteY18-4710" fmla="*/ 1187450 h 3588041"/>
                <a:gd name="connsiteX19-4711" fmla="*/ 1375468 w 1432618"/>
                <a:gd name="connsiteY19-4712" fmla="*/ 1171575 h 3588041"/>
                <a:gd name="connsiteX20-4713" fmla="*/ 1108768 w 1432618"/>
                <a:gd name="connsiteY20-4714" fmla="*/ 1254125 h 3588041"/>
                <a:gd name="connsiteX21-4715" fmla="*/ 889693 w 1432618"/>
                <a:gd name="connsiteY21-4716" fmla="*/ 1527175 h 3588041"/>
                <a:gd name="connsiteX22-4717" fmla="*/ 835718 w 1432618"/>
                <a:gd name="connsiteY22-4718" fmla="*/ 1895475 h 3588041"/>
                <a:gd name="connsiteX23-4719" fmla="*/ 1003993 w 1432618"/>
                <a:gd name="connsiteY23-4720" fmla="*/ 2308225 h 3588041"/>
                <a:gd name="connsiteX24-4721" fmla="*/ 896043 w 1432618"/>
                <a:gd name="connsiteY24-4722" fmla="*/ 2578100 h 3588041"/>
                <a:gd name="connsiteX25-4723" fmla="*/ 1213543 w 1432618"/>
                <a:gd name="connsiteY25-4724" fmla="*/ 2533650 h 3588041"/>
                <a:gd name="connsiteX26-4725" fmla="*/ 1432618 w 1432618"/>
                <a:gd name="connsiteY26-4726" fmla="*/ 2626519 h 3588041"/>
                <a:gd name="connsiteX27-4727" fmla="*/ 1188143 w 1432618"/>
                <a:gd name="connsiteY27-4728" fmla="*/ 2590800 h 3588041"/>
                <a:gd name="connsiteX28-4729" fmla="*/ 832543 w 1432618"/>
                <a:gd name="connsiteY28-4730" fmla="*/ 2733675 h 3588041"/>
                <a:gd name="connsiteX29-4731" fmla="*/ 689668 w 1432618"/>
                <a:gd name="connsiteY29-4732" fmla="*/ 3086100 h 3588041"/>
                <a:gd name="connsiteX30-4733" fmla="*/ 918268 w 1432618"/>
                <a:gd name="connsiteY30-4734" fmla="*/ 3419475 h 3588041"/>
                <a:gd name="connsiteX31-4735" fmla="*/ 1016693 w 1432618"/>
                <a:gd name="connsiteY31-4736" fmla="*/ 3581400 h 3588041"/>
                <a:gd name="connsiteX0-4737" fmla="*/ 1016693 w 1432618"/>
                <a:gd name="connsiteY0-4738" fmla="*/ 3581400 h 3588041"/>
                <a:gd name="connsiteX1-4739" fmla="*/ 591243 w 1432618"/>
                <a:gd name="connsiteY1-4740" fmla="*/ 3587750 h 3588041"/>
                <a:gd name="connsiteX2-4741" fmla="*/ 394393 w 1432618"/>
                <a:gd name="connsiteY2-4742" fmla="*/ 3076575 h 3588041"/>
                <a:gd name="connsiteX3-4743" fmla="*/ 746818 w 1432618"/>
                <a:gd name="connsiteY3-4744" fmla="*/ 2381250 h 3588041"/>
                <a:gd name="connsiteX4-4745" fmla="*/ 560128 w 1432618"/>
                <a:gd name="connsiteY4-4746" fmla="*/ 1922145 h 3588041"/>
                <a:gd name="connsiteX5-4747" fmla="*/ 58 w 1432618"/>
                <a:gd name="connsiteY5-4748" fmla="*/ 1870710 h 3588041"/>
                <a:gd name="connsiteX6-4749" fmla="*/ 394393 w 1432618"/>
                <a:gd name="connsiteY6-4750" fmla="*/ 1743075 h 3588041"/>
                <a:gd name="connsiteX7-4751" fmla="*/ 642043 w 1432618"/>
                <a:gd name="connsiteY7-4752" fmla="*/ 1876425 h 3588041"/>
                <a:gd name="connsiteX8-4753" fmla="*/ 689668 w 1432618"/>
                <a:gd name="connsiteY8-4754" fmla="*/ 1647825 h 3588041"/>
                <a:gd name="connsiteX9-4755" fmla="*/ 823018 w 1432618"/>
                <a:gd name="connsiteY9-4756" fmla="*/ 1333500 h 3588041"/>
                <a:gd name="connsiteX10-4757" fmla="*/ 765868 w 1432618"/>
                <a:gd name="connsiteY10-4758" fmla="*/ 809625 h 3588041"/>
                <a:gd name="connsiteX11-4759" fmla="*/ 388043 w 1432618"/>
                <a:gd name="connsiteY11-4760" fmla="*/ 695325 h 3588041"/>
                <a:gd name="connsiteX12-4761" fmla="*/ 781744 w 1432618"/>
                <a:gd name="connsiteY12-4762" fmla="*/ 724693 h 3588041"/>
                <a:gd name="connsiteX13-4763" fmla="*/ 789681 w 1432618"/>
                <a:gd name="connsiteY13-4764" fmla="*/ 441325 h 3588041"/>
                <a:gd name="connsiteX14-4765" fmla="*/ 886518 w 1432618"/>
                <a:gd name="connsiteY14-4766" fmla="*/ 0 h 3588041"/>
                <a:gd name="connsiteX15-4767" fmla="*/ 857943 w 1432618"/>
                <a:gd name="connsiteY15-4768" fmla="*/ 679450 h 3588041"/>
                <a:gd name="connsiteX16-4769" fmla="*/ 921443 w 1432618"/>
                <a:gd name="connsiteY16-4770" fmla="*/ 1047750 h 3588041"/>
                <a:gd name="connsiteX17-4771" fmla="*/ 930968 w 1432618"/>
                <a:gd name="connsiteY17-4772" fmla="*/ 1295400 h 3588041"/>
                <a:gd name="connsiteX18-4773" fmla="*/ 1086543 w 1432618"/>
                <a:gd name="connsiteY18-4774" fmla="*/ 1187450 h 3588041"/>
                <a:gd name="connsiteX19-4775" fmla="*/ 1375468 w 1432618"/>
                <a:gd name="connsiteY19-4776" fmla="*/ 1171575 h 3588041"/>
                <a:gd name="connsiteX20-4777" fmla="*/ 1108768 w 1432618"/>
                <a:gd name="connsiteY20-4778" fmla="*/ 1254125 h 3588041"/>
                <a:gd name="connsiteX21-4779" fmla="*/ 889693 w 1432618"/>
                <a:gd name="connsiteY21-4780" fmla="*/ 1527175 h 3588041"/>
                <a:gd name="connsiteX22-4781" fmla="*/ 835718 w 1432618"/>
                <a:gd name="connsiteY22-4782" fmla="*/ 1895475 h 3588041"/>
                <a:gd name="connsiteX23-4783" fmla="*/ 1003993 w 1432618"/>
                <a:gd name="connsiteY23-4784" fmla="*/ 2308225 h 3588041"/>
                <a:gd name="connsiteX24-4785" fmla="*/ 896043 w 1432618"/>
                <a:gd name="connsiteY24-4786" fmla="*/ 2578100 h 3588041"/>
                <a:gd name="connsiteX25-4787" fmla="*/ 1213543 w 1432618"/>
                <a:gd name="connsiteY25-4788" fmla="*/ 2533650 h 3588041"/>
                <a:gd name="connsiteX26-4789" fmla="*/ 1432618 w 1432618"/>
                <a:gd name="connsiteY26-4790" fmla="*/ 2626519 h 3588041"/>
                <a:gd name="connsiteX27-4791" fmla="*/ 1188143 w 1432618"/>
                <a:gd name="connsiteY27-4792" fmla="*/ 2590800 h 3588041"/>
                <a:gd name="connsiteX28-4793" fmla="*/ 832543 w 1432618"/>
                <a:gd name="connsiteY28-4794" fmla="*/ 2733675 h 3588041"/>
                <a:gd name="connsiteX29-4795" fmla="*/ 689668 w 1432618"/>
                <a:gd name="connsiteY29-4796" fmla="*/ 3086100 h 3588041"/>
                <a:gd name="connsiteX30-4797" fmla="*/ 918268 w 1432618"/>
                <a:gd name="connsiteY30-4798" fmla="*/ 3419475 h 3588041"/>
                <a:gd name="connsiteX31-4799" fmla="*/ 1016693 w 1432618"/>
                <a:gd name="connsiteY31-4800" fmla="*/ 3581400 h 3588041"/>
                <a:gd name="connsiteX0-4801" fmla="*/ 1016693 w 1432618"/>
                <a:gd name="connsiteY0-4802" fmla="*/ 3581400 h 3588041"/>
                <a:gd name="connsiteX1-4803" fmla="*/ 591243 w 1432618"/>
                <a:gd name="connsiteY1-4804" fmla="*/ 3587750 h 3588041"/>
                <a:gd name="connsiteX2-4805" fmla="*/ 394393 w 1432618"/>
                <a:gd name="connsiteY2-4806" fmla="*/ 3076575 h 3588041"/>
                <a:gd name="connsiteX3-4807" fmla="*/ 746818 w 1432618"/>
                <a:gd name="connsiteY3-4808" fmla="*/ 2381250 h 3588041"/>
                <a:gd name="connsiteX4-4809" fmla="*/ 560128 w 1432618"/>
                <a:gd name="connsiteY4-4810" fmla="*/ 1922145 h 3588041"/>
                <a:gd name="connsiteX5-4811" fmla="*/ 58 w 1432618"/>
                <a:gd name="connsiteY5-4812" fmla="*/ 1870710 h 3588041"/>
                <a:gd name="connsiteX6-4813" fmla="*/ 394393 w 1432618"/>
                <a:gd name="connsiteY6-4814" fmla="*/ 1743075 h 3588041"/>
                <a:gd name="connsiteX7-4815" fmla="*/ 642043 w 1432618"/>
                <a:gd name="connsiteY7-4816" fmla="*/ 1876425 h 3588041"/>
                <a:gd name="connsiteX8-4817" fmla="*/ 689668 w 1432618"/>
                <a:gd name="connsiteY8-4818" fmla="*/ 1647825 h 3588041"/>
                <a:gd name="connsiteX9-4819" fmla="*/ 823018 w 1432618"/>
                <a:gd name="connsiteY9-4820" fmla="*/ 1333500 h 3588041"/>
                <a:gd name="connsiteX10-4821" fmla="*/ 765868 w 1432618"/>
                <a:gd name="connsiteY10-4822" fmla="*/ 809625 h 3588041"/>
                <a:gd name="connsiteX11-4823" fmla="*/ 388043 w 1432618"/>
                <a:gd name="connsiteY11-4824" fmla="*/ 695325 h 3588041"/>
                <a:gd name="connsiteX12-4825" fmla="*/ 781744 w 1432618"/>
                <a:gd name="connsiteY12-4826" fmla="*/ 724693 h 3588041"/>
                <a:gd name="connsiteX13-4827" fmla="*/ 789681 w 1432618"/>
                <a:gd name="connsiteY13-4828" fmla="*/ 441325 h 3588041"/>
                <a:gd name="connsiteX14-4829" fmla="*/ 886518 w 1432618"/>
                <a:gd name="connsiteY14-4830" fmla="*/ 0 h 3588041"/>
                <a:gd name="connsiteX15-4831" fmla="*/ 857943 w 1432618"/>
                <a:gd name="connsiteY15-4832" fmla="*/ 679450 h 3588041"/>
                <a:gd name="connsiteX16-4833" fmla="*/ 921443 w 1432618"/>
                <a:gd name="connsiteY16-4834" fmla="*/ 1047750 h 3588041"/>
                <a:gd name="connsiteX17-4835" fmla="*/ 930968 w 1432618"/>
                <a:gd name="connsiteY17-4836" fmla="*/ 1295400 h 3588041"/>
                <a:gd name="connsiteX18-4837" fmla="*/ 1086543 w 1432618"/>
                <a:gd name="connsiteY18-4838" fmla="*/ 1187450 h 3588041"/>
                <a:gd name="connsiteX19-4839" fmla="*/ 1375468 w 1432618"/>
                <a:gd name="connsiteY19-4840" fmla="*/ 1171575 h 3588041"/>
                <a:gd name="connsiteX20-4841" fmla="*/ 1108768 w 1432618"/>
                <a:gd name="connsiteY20-4842" fmla="*/ 1254125 h 3588041"/>
                <a:gd name="connsiteX21-4843" fmla="*/ 889693 w 1432618"/>
                <a:gd name="connsiteY21-4844" fmla="*/ 1527175 h 3588041"/>
                <a:gd name="connsiteX22-4845" fmla="*/ 835718 w 1432618"/>
                <a:gd name="connsiteY22-4846" fmla="*/ 1895475 h 3588041"/>
                <a:gd name="connsiteX23-4847" fmla="*/ 1003993 w 1432618"/>
                <a:gd name="connsiteY23-4848" fmla="*/ 2308225 h 3588041"/>
                <a:gd name="connsiteX24-4849" fmla="*/ 896043 w 1432618"/>
                <a:gd name="connsiteY24-4850" fmla="*/ 2578100 h 3588041"/>
                <a:gd name="connsiteX25-4851" fmla="*/ 1213543 w 1432618"/>
                <a:gd name="connsiteY25-4852" fmla="*/ 2533650 h 3588041"/>
                <a:gd name="connsiteX26-4853" fmla="*/ 1432618 w 1432618"/>
                <a:gd name="connsiteY26-4854" fmla="*/ 2626519 h 3588041"/>
                <a:gd name="connsiteX27-4855" fmla="*/ 1188143 w 1432618"/>
                <a:gd name="connsiteY27-4856" fmla="*/ 2590800 h 3588041"/>
                <a:gd name="connsiteX28-4857" fmla="*/ 832543 w 1432618"/>
                <a:gd name="connsiteY28-4858" fmla="*/ 2733675 h 3588041"/>
                <a:gd name="connsiteX29-4859" fmla="*/ 689668 w 1432618"/>
                <a:gd name="connsiteY29-4860" fmla="*/ 3086100 h 3588041"/>
                <a:gd name="connsiteX30-4861" fmla="*/ 918268 w 1432618"/>
                <a:gd name="connsiteY30-4862" fmla="*/ 3419475 h 3588041"/>
                <a:gd name="connsiteX31-4863" fmla="*/ 1016693 w 1432618"/>
                <a:gd name="connsiteY31-4864" fmla="*/ 3581400 h 3588041"/>
                <a:gd name="connsiteX0-4865" fmla="*/ 1016693 w 1432618"/>
                <a:gd name="connsiteY0-4866" fmla="*/ 3581400 h 3588041"/>
                <a:gd name="connsiteX1-4867" fmla="*/ 591243 w 1432618"/>
                <a:gd name="connsiteY1-4868" fmla="*/ 3587750 h 3588041"/>
                <a:gd name="connsiteX2-4869" fmla="*/ 394393 w 1432618"/>
                <a:gd name="connsiteY2-4870" fmla="*/ 3076575 h 3588041"/>
                <a:gd name="connsiteX3-4871" fmla="*/ 746818 w 1432618"/>
                <a:gd name="connsiteY3-4872" fmla="*/ 2381250 h 3588041"/>
                <a:gd name="connsiteX4-4873" fmla="*/ 560128 w 1432618"/>
                <a:gd name="connsiteY4-4874" fmla="*/ 1922145 h 3588041"/>
                <a:gd name="connsiteX5-4875" fmla="*/ 58 w 1432618"/>
                <a:gd name="connsiteY5-4876" fmla="*/ 1870710 h 3588041"/>
                <a:gd name="connsiteX6-4877" fmla="*/ 394393 w 1432618"/>
                <a:gd name="connsiteY6-4878" fmla="*/ 1743075 h 3588041"/>
                <a:gd name="connsiteX7-4879" fmla="*/ 642043 w 1432618"/>
                <a:gd name="connsiteY7-4880" fmla="*/ 1876425 h 3588041"/>
                <a:gd name="connsiteX8-4881" fmla="*/ 689668 w 1432618"/>
                <a:gd name="connsiteY8-4882" fmla="*/ 1647825 h 3588041"/>
                <a:gd name="connsiteX9-4883" fmla="*/ 823018 w 1432618"/>
                <a:gd name="connsiteY9-4884" fmla="*/ 1333500 h 3588041"/>
                <a:gd name="connsiteX10-4885" fmla="*/ 765868 w 1432618"/>
                <a:gd name="connsiteY10-4886" fmla="*/ 809625 h 3588041"/>
                <a:gd name="connsiteX11-4887" fmla="*/ 388043 w 1432618"/>
                <a:gd name="connsiteY11-4888" fmla="*/ 695325 h 3588041"/>
                <a:gd name="connsiteX12-4889" fmla="*/ 781744 w 1432618"/>
                <a:gd name="connsiteY12-4890" fmla="*/ 724693 h 3588041"/>
                <a:gd name="connsiteX13-4891" fmla="*/ 799206 w 1432618"/>
                <a:gd name="connsiteY13-4892" fmla="*/ 441325 h 3588041"/>
                <a:gd name="connsiteX14-4893" fmla="*/ 886518 w 1432618"/>
                <a:gd name="connsiteY14-4894" fmla="*/ 0 h 3588041"/>
                <a:gd name="connsiteX15-4895" fmla="*/ 857943 w 1432618"/>
                <a:gd name="connsiteY15-4896" fmla="*/ 679450 h 3588041"/>
                <a:gd name="connsiteX16-4897" fmla="*/ 921443 w 1432618"/>
                <a:gd name="connsiteY16-4898" fmla="*/ 1047750 h 3588041"/>
                <a:gd name="connsiteX17-4899" fmla="*/ 930968 w 1432618"/>
                <a:gd name="connsiteY17-4900" fmla="*/ 1295400 h 3588041"/>
                <a:gd name="connsiteX18-4901" fmla="*/ 1086543 w 1432618"/>
                <a:gd name="connsiteY18-4902" fmla="*/ 1187450 h 3588041"/>
                <a:gd name="connsiteX19-4903" fmla="*/ 1375468 w 1432618"/>
                <a:gd name="connsiteY19-4904" fmla="*/ 1171575 h 3588041"/>
                <a:gd name="connsiteX20-4905" fmla="*/ 1108768 w 1432618"/>
                <a:gd name="connsiteY20-4906" fmla="*/ 1254125 h 3588041"/>
                <a:gd name="connsiteX21-4907" fmla="*/ 889693 w 1432618"/>
                <a:gd name="connsiteY21-4908" fmla="*/ 1527175 h 3588041"/>
                <a:gd name="connsiteX22-4909" fmla="*/ 835718 w 1432618"/>
                <a:gd name="connsiteY22-4910" fmla="*/ 1895475 h 3588041"/>
                <a:gd name="connsiteX23-4911" fmla="*/ 1003993 w 1432618"/>
                <a:gd name="connsiteY23-4912" fmla="*/ 2308225 h 3588041"/>
                <a:gd name="connsiteX24-4913" fmla="*/ 896043 w 1432618"/>
                <a:gd name="connsiteY24-4914" fmla="*/ 2578100 h 3588041"/>
                <a:gd name="connsiteX25-4915" fmla="*/ 1213543 w 1432618"/>
                <a:gd name="connsiteY25-4916" fmla="*/ 2533650 h 3588041"/>
                <a:gd name="connsiteX26-4917" fmla="*/ 1432618 w 1432618"/>
                <a:gd name="connsiteY26-4918" fmla="*/ 2626519 h 3588041"/>
                <a:gd name="connsiteX27-4919" fmla="*/ 1188143 w 1432618"/>
                <a:gd name="connsiteY27-4920" fmla="*/ 2590800 h 3588041"/>
                <a:gd name="connsiteX28-4921" fmla="*/ 832543 w 1432618"/>
                <a:gd name="connsiteY28-4922" fmla="*/ 2733675 h 3588041"/>
                <a:gd name="connsiteX29-4923" fmla="*/ 689668 w 1432618"/>
                <a:gd name="connsiteY29-4924" fmla="*/ 3086100 h 3588041"/>
                <a:gd name="connsiteX30-4925" fmla="*/ 918268 w 1432618"/>
                <a:gd name="connsiteY30-4926" fmla="*/ 3419475 h 3588041"/>
                <a:gd name="connsiteX31-4927" fmla="*/ 1016693 w 1432618"/>
                <a:gd name="connsiteY31-4928" fmla="*/ 3581400 h 3588041"/>
                <a:gd name="connsiteX0-4929" fmla="*/ 1016693 w 1432618"/>
                <a:gd name="connsiteY0-4930" fmla="*/ 3581400 h 3588041"/>
                <a:gd name="connsiteX1-4931" fmla="*/ 591243 w 1432618"/>
                <a:gd name="connsiteY1-4932" fmla="*/ 3587750 h 3588041"/>
                <a:gd name="connsiteX2-4933" fmla="*/ 394393 w 1432618"/>
                <a:gd name="connsiteY2-4934" fmla="*/ 3076575 h 3588041"/>
                <a:gd name="connsiteX3-4935" fmla="*/ 746818 w 1432618"/>
                <a:gd name="connsiteY3-4936" fmla="*/ 2381250 h 3588041"/>
                <a:gd name="connsiteX4-4937" fmla="*/ 560128 w 1432618"/>
                <a:gd name="connsiteY4-4938" fmla="*/ 1922145 h 3588041"/>
                <a:gd name="connsiteX5-4939" fmla="*/ 58 w 1432618"/>
                <a:gd name="connsiteY5-4940" fmla="*/ 1870710 h 3588041"/>
                <a:gd name="connsiteX6-4941" fmla="*/ 394393 w 1432618"/>
                <a:gd name="connsiteY6-4942" fmla="*/ 1743075 h 3588041"/>
                <a:gd name="connsiteX7-4943" fmla="*/ 642043 w 1432618"/>
                <a:gd name="connsiteY7-4944" fmla="*/ 1876425 h 3588041"/>
                <a:gd name="connsiteX8-4945" fmla="*/ 689668 w 1432618"/>
                <a:gd name="connsiteY8-4946" fmla="*/ 1647825 h 3588041"/>
                <a:gd name="connsiteX9-4947" fmla="*/ 823018 w 1432618"/>
                <a:gd name="connsiteY9-4948" fmla="*/ 1333500 h 3588041"/>
                <a:gd name="connsiteX10-4949" fmla="*/ 765868 w 1432618"/>
                <a:gd name="connsiteY10-4950" fmla="*/ 809625 h 3588041"/>
                <a:gd name="connsiteX11-4951" fmla="*/ 388043 w 1432618"/>
                <a:gd name="connsiteY11-4952" fmla="*/ 695325 h 3588041"/>
                <a:gd name="connsiteX12-4953" fmla="*/ 781744 w 1432618"/>
                <a:gd name="connsiteY12-4954" fmla="*/ 724693 h 3588041"/>
                <a:gd name="connsiteX13-4955" fmla="*/ 799206 w 1432618"/>
                <a:gd name="connsiteY13-4956" fmla="*/ 441325 h 3588041"/>
                <a:gd name="connsiteX14-4957" fmla="*/ 886518 w 1432618"/>
                <a:gd name="connsiteY14-4958" fmla="*/ 0 h 3588041"/>
                <a:gd name="connsiteX15-4959" fmla="*/ 857943 w 1432618"/>
                <a:gd name="connsiteY15-4960" fmla="*/ 679450 h 3588041"/>
                <a:gd name="connsiteX16-4961" fmla="*/ 921443 w 1432618"/>
                <a:gd name="connsiteY16-4962" fmla="*/ 1047750 h 3588041"/>
                <a:gd name="connsiteX17-4963" fmla="*/ 930968 w 1432618"/>
                <a:gd name="connsiteY17-4964" fmla="*/ 1295400 h 3588041"/>
                <a:gd name="connsiteX18-4965" fmla="*/ 1086543 w 1432618"/>
                <a:gd name="connsiteY18-4966" fmla="*/ 1187450 h 3588041"/>
                <a:gd name="connsiteX19-4967" fmla="*/ 1375468 w 1432618"/>
                <a:gd name="connsiteY19-4968" fmla="*/ 1171575 h 3588041"/>
                <a:gd name="connsiteX20-4969" fmla="*/ 1108768 w 1432618"/>
                <a:gd name="connsiteY20-4970" fmla="*/ 1254125 h 3588041"/>
                <a:gd name="connsiteX21-4971" fmla="*/ 889693 w 1432618"/>
                <a:gd name="connsiteY21-4972" fmla="*/ 1527175 h 3588041"/>
                <a:gd name="connsiteX22-4973" fmla="*/ 835718 w 1432618"/>
                <a:gd name="connsiteY22-4974" fmla="*/ 1895475 h 3588041"/>
                <a:gd name="connsiteX23-4975" fmla="*/ 1003993 w 1432618"/>
                <a:gd name="connsiteY23-4976" fmla="*/ 2308225 h 3588041"/>
                <a:gd name="connsiteX24-4977" fmla="*/ 896043 w 1432618"/>
                <a:gd name="connsiteY24-4978" fmla="*/ 2578100 h 3588041"/>
                <a:gd name="connsiteX25-4979" fmla="*/ 1213543 w 1432618"/>
                <a:gd name="connsiteY25-4980" fmla="*/ 2533650 h 3588041"/>
                <a:gd name="connsiteX26-4981" fmla="*/ 1432618 w 1432618"/>
                <a:gd name="connsiteY26-4982" fmla="*/ 2626519 h 3588041"/>
                <a:gd name="connsiteX27-4983" fmla="*/ 1188143 w 1432618"/>
                <a:gd name="connsiteY27-4984" fmla="*/ 2590800 h 3588041"/>
                <a:gd name="connsiteX28-4985" fmla="*/ 832543 w 1432618"/>
                <a:gd name="connsiteY28-4986" fmla="*/ 2733675 h 3588041"/>
                <a:gd name="connsiteX29-4987" fmla="*/ 689668 w 1432618"/>
                <a:gd name="connsiteY29-4988" fmla="*/ 3086100 h 3588041"/>
                <a:gd name="connsiteX30-4989" fmla="*/ 918268 w 1432618"/>
                <a:gd name="connsiteY30-4990" fmla="*/ 3419475 h 3588041"/>
                <a:gd name="connsiteX31-4991" fmla="*/ 1016693 w 1432618"/>
                <a:gd name="connsiteY31-4992" fmla="*/ 3581400 h 3588041"/>
                <a:gd name="connsiteX0-4993" fmla="*/ 1016693 w 1432618"/>
                <a:gd name="connsiteY0-4994" fmla="*/ 3581400 h 3588041"/>
                <a:gd name="connsiteX1-4995" fmla="*/ 591243 w 1432618"/>
                <a:gd name="connsiteY1-4996" fmla="*/ 3587750 h 3588041"/>
                <a:gd name="connsiteX2-4997" fmla="*/ 394393 w 1432618"/>
                <a:gd name="connsiteY2-4998" fmla="*/ 3076575 h 3588041"/>
                <a:gd name="connsiteX3-4999" fmla="*/ 746818 w 1432618"/>
                <a:gd name="connsiteY3-5000" fmla="*/ 2381250 h 3588041"/>
                <a:gd name="connsiteX4-5001" fmla="*/ 560128 w 1432618"/>
                <a:gd name="connsiteY4-5002" fmla="*/ 1922145 h 3588041"/>
                <a:gd name="connsiteX5-5003" fmla="*/ 58 w 1432618"/>
                <a:gd name="connsiteY5-5004" fmla="*/ 1870710 h 3588041"/>
                <a:gd name="connsiteX6-5005" fmla="*/ 394393 w 1432618"/>
                <a:gd name="connsiteY6-5006" fmla="*/ 1743075 h 3588041"/>
                <a:gd name="connsiteX7-5007" fmla="*/ 642043 w 1432618"/>
                <a:gd name="connsiteY7-5008" fmla="*/ 1876425 h 3588041"/>
                <a:gd name="connsiteX8-5009" fmla="*/ 689668 w 1432618"/>
                <a:gd name="connsiteY8-5010" fmla="*/ 1647825 h 3588041"/>
                <a:gd name="connsiteX9-5011" fmla="*/ 823018 w 1432618"/>
                <a:gd name="connsiteY9-5012" fmla="*/ 1333500 h 3588041"/>
                <a:gd name="connsiteX10-5013" fmla="*/ 765868 w 1432618"/>
                <a:gd name="connsiteY10-5014" fmla="*/ 809625 h 3588041"/>
                <a:gd name="connsiteX11-5015" fmla="*/ 388043 w 1432618"/>
                <a:gd name="connsiteY11-5016" fmla="*/ 695325 h 3588041"/>
                <a:gd name="connsiteX12-5017" fmla="*/ 781744 w 1432618"/>
                <a:gd name="connsiteY12-5018" fmla="*/ 724693 h 3588041"/>
                <a:gd name="connsiteX13-5019" fmla="*/ 799206 w 1432618"/>
                <a:gd name="connsiteY13-5020" fmla="*/ 441325 h 3588041"/>
                <a:gd name="connsiteX14-5021" fmla="*/ 886518 w 1432618"/>
                <a:gd name="connsiteY14-5022" fmla="*/ 0 h 3588041"/>
                <a:gd name="connsiteX15-5023" fmla="*/ 857943 w 1432618"/>
                <a:gd name="connsiteY15-5024" fmla="*/ 679450 h 3588041"/>
                <a:gd name="connsiteX16-5025" fmla="*/ 921443 w 1432618"/>
                <a:gd name="connsiteY16-5026" fmla="*/ 1047750 h 3588041"/>
                <a:gd name="connsiteX17-5027" fmla="*/ 930968 w 1432618"/>
                <a:gd name="connsiteY17-5028" fmla="*/ 1295400 h 3588041"/>
                <a:gd name="connsiteX18-5029" fmla="*/ 1086543 w 1432618"/>
                <a:gd name="connsiteY18-5030" fmla="*/ 1187450 h 3588041"/>
                <a:gd name="connsiteX19-5031" fmla="*/ 1375468 w 1432618"/>
                <a:gd name="connsiteY19-5032" fmla="*/ 1171575 h 3588041"/>
                <a:gd name="connsiteX20-5033" fmla="*/ 1108768 w 1432618"/>
                <a:gd name="connsiteY20-5034" fmla="*/ 1254125 h 3588041"/>
                <a:gd name="connsiteX21-5035" fmla="*/ 889693 w 1432618"/>
                <a:gd name="connsiteY21-5036" fmla="*/ 1527175 h 3588041"/>
                <a:gd name="connsiteX22-5037" fmla="*/ 835718 w 1432618"/>
                <a:gd name="connsiteY22-5038" fmla="*/ 1895475 h 3588041"/>
                <a:gd name="connsiteX23-5039" fmla="*/ 1003993 w 1432618"/>
                <a:gd name="connsiteY23-5040" fmla="*/ 2308225 h 3588041"/>
                <a:gd name="connsiteX24-5041" fmla="*/ 896043 w 1432618"/>
                <a:gd name="connsiteY24-5042" fmla="*/ 2578100 h 3588041"/>
                <a:gd name="connsiteX25-5043" fmla="*/ 1213543 w 1432618"/>
                <a:gd name="connsiteY25-5044" fmla="*/ 2533650 h 3588041"/>
                <a:gd name="connsiteX26-5045" fmla="*/ 1432618 w 1432618"/>
                <a:gd name="connsiteY26-5046" fmla="*/ 2626519 h 3588041"/>
                <a:gd name="connsiteX27-5047" fmla="*/ 1188143 w 1432618"/>
                <a:gd name="connsiteY27-5048" fmla="*/ 2590800 h 3588041"/>
                <a:gd name="connsiteX28-5049" fmla="*/ 832543 w 1432618"/>
                <a:gd name="connsiteY28-5050" fmla="*/ 2733675 h 3588041"/>
                <a:gd name="connsiteX29-5051" fmla="*/ 689668 w 1432618"/>
                <a:gd name="connsiteY29-5052" fmla="*/ 3086100 h 3588041"/>
                <a:gd name="connsiteX30-5053" fmla="*/ 918268 w 1432618"/>
                <a:gd name="connsiteY30-5054" fmla="*/ 3419475 h 3588041"/>
                <a:gd name="connsiteX31-5055" fmla="*/ 1016693 w 1432618"/>
                <a:gd name="connsiteY31-5056" fmla="*/ 3581400 h 3588041"/>
                <a:gd name="connsiteX0-5057" fmla="*/ 1016693 w 1432618"/>
                <a:gd name="connsiteY0-5058" fmla="*/ 3581400 h 3588041"/>
                <a:gd name="connsiteX1-5059" fmla="*/ 591243 w 1432618"/>
                <a:gd name="connsiteY1-5060" fmla="*/ 3587750 h 3588041"/>
                <a:gd name="connsiteX2-5061" fmla="*/ 394393 w 1432618"/>
                <a:gd name="connsiteY2-5062" fmla="*/ 3076575 h 3588041"/>
                <a:gd name="connsiteX3-5063" fmla="*/ 746818 w 1432618"/>
                <a:gd name="connsiteY3-5064" fmla="*/ 2381250 h 3588041"/>
                <a:gd name="connsiteX4-5065" fmla="*/ 560128 w 1432618"/>
                <a:gd name="connsiteY4-5066" fmla="*/ 1922145 h 3588041"/>
                <a:gd name="connsiteX5-5067" fmla="*/ 58 w 1432618"/>
                <a:gd name="connsiteY5-5068" fmla="*/ 1870710 h 3588041"/>
                <a:gd name="connsiteX6-5069" fmla="*/ 394393 w 1432618"/>
                <a:gd name="connsiteY6-5070" fmla="*/ 1743075 h 3588041"/>
                <a:gd name="connsiteX7-5071" fmla="*/ 642043 w 1432618"/>
                <a:gd name="connsiteY7-5072" fmla="*/ 1876425 h 3588041"/>
                <a:gd name="connsiteX8-5073" fmla="*/ 689668 w 1432618"/>
                <a:gd name="connsiteY8-5074" fmla="*/ 1647825 h 3588041"/>
                <a:gd name="connsiteX9-5075" fmla="*/ 823018 w 1432618"/>
                <a:gd name="connsiteY9-5076" fmla="*/ 1333500 h 3588041"/>
                <a:gd name="connsiteX10-5077" fmla="*/ 763487 w 1432618"/>
                <a:gd name="connsiteY10-5078" fmla="*/ 823913 h 3588041"/>
                <a:gd name="connsiteX11-5079" fmla="*/ 388043 w 1432618"/>
                <a:gd name="connsiteY11-5080" fmla="*/ 695325 h 3588041"/>
                <a:gd name="connsiteX12-5081" fmla="*/ 781744 w 1432618"/>
                <a:gd name="connsiteY12-5082" fmla="*/ 724693 h 3588041"/>
                <a:gd name="connsiteX13-5083" fmla="*/ 799206 w 1432618"/>
                <a:gd name="connsiteY13-5084" fmla="*/ 441325 h 3588041"/>
                <a:gd name="connsiteX14-5085" fmla="*/ 886518 w 1432618"/>
                <a:gd name="connsiteY14-5086" fmla="*/ 0 h 3588041"/>
                <a:gd name="connsiteX15-5087" fmla="*/ 857943 w 1432618"/>
                <a:gd name="connsiteY15-5088" fmla="*/ 679450 h 3588041"/>
                <a:gd name="connsiteX16-5089" fmla="*/ 921443 w 1432618"/>
                <a:gd name="connsiteY16-5090" fmla="*/ 1047750 h 3588041"/>
                <a:gd name="connsiteX17-5091" fmla="*/ 930968 w 1432618"/>
                <a:gd name="connsiteY17-5092" fmla="*/ 1295400 h 3588041"/>
                <a:gd name="connsiteX18-5093" fmla="*/ 1086543 w 1432618"/>
                <a:gd name="connsiteY18-5094" fmla="*/ 1187450 h 3588041"/>
                <a:gd name="connsiteX19-5095" fmla="*/ 1375468 w 1432618"/>
                <a:gd name="connsiteY19-5096" fmla="*/ 1171575 h 3588041"/>
                <a:gd name="connsiteX20-5097" fmla="*/ 1108768 w 1432618"/>
                <a:gd name="connsiteY20-5098" fmla="*/ 1254125 h 3588041"/>
                <a:gd name="connsiteX21-5099" fmla="*/ 889693 w 1432618"/>
                <a:gd name="connsiteY21-5100" fmla="*/ 1527175 h 3588041"/>
                <a:gd name="connsiteX22-5101" fmla="*/ 835718 w 1432618"/>
                <a:gd name="connsiteY22-5102" fmla="*/ 1895475 h 3588041"/>
                <a:gd name="connsiteX23-5103" fmla="*/ 1003993 w 1432618"/>
                <a:gd name="connsiteY23-5104" fmla="*/ 2308225 h 3588041"/>
                <a:gd name="connsiteX24-5105" fmla="*/ 896043 w 1432618"/>
                <a:gd name="connsiteY24-5106" fmla="*/ 2578100 h 3588041"/>
                <a:gd name="connsiteX25-5107" fmla="*/ 1213543 w 1432618"/>
                <a:gd name="connsiteY25-5108" fmla="*/ 2533650 h 3588041"/>
                <a:gd name="connsiteX26-5109" fmla="*/ 1432618 w 1432618"/>
                <a:gd name="connsiteY26-5110" fmla="*/ 2626519 h 3588041"/>
                <a:gd name="connsiteX27-5111" fmla="*/ 1188143 w 1432618"/>
                <a:gd name="connsiteY27-5112" fmla="*/ 2590800 h 3588041"/>
                <a:gd name="connsiteX28-5113" fmla="*/ 832543 w 1432618"/>
                <a:gd name="connsiteY28-5114" fmla="*/ 2733675 h 3588041"/>
                <a:gd name="connsiteX29-5115" fmla="*/ 689668 w 1432618"/>
                <a:gd name="connsiteY29-5116" fmla="*/ 3086100 h 3588041"/>
                <a:gd name="connsiteX30-5117" fmla="*/ 918268 w 1432618"/>
                <a:gd name="connsiteY30-5118" fmla="*/ 3419475 h 3588041"/>
                <a:gd name="connsiteX31-5119" fmla="*/ 1016693 w 1432618"/>
                <a:gd name="connsiteY31-5120" fmla="*/ 3581400 h 3588041"/>
                <a:gd name="connsiteX0-5121" fmla="*/ 1016693 w 1432618"/>
                <a:gd name="connsiteY0-5122" fmla="*/ 3581400 h 3588041"/>
                <a:gd name="connsiteX1-5123" fmla="*/ 591243 w 1432618"/>
                <a:gd name="connsiteY1-5124" fmla="*/ 3587750 h 3588041"/>
                <a:gd name="connsiteX2-5125" fmla="*/ 394393 w 1432618"/>
                <a:gd name="connsiteY2-5126" fmla="*/ 3076575 h 3588041"/>
                <a:gd name="connsiteX3-5127" fmla="*/ 746818 w 1432618"/>
                <a:gd name="connsiteY3-5128" fmla="*/ 2381250 h 3588041"/>
                <a:gd name="connsiteX4-5129" fmla="*/ 560128 w 1432618"/>
                <a:gd name="connsiteY4-5130" fmla="*/ 1922145 h 3588041"/>
                <a:gd name="connsiteX5-5131" fmla="*/ 58 w 1432618"/>
                <a:gd name="connsiteY5-5132" fmla="*/ 1870710 h 3588041"/>
                <a:gd name="connsiteX6-5133" fmla="*/ 394393 w 1432618"/>
                <a:gd name="connsiteY6-5134" fmla="*/ 1743075 h 3588041"/>
                <a:gd name="connsiteX7-5135" fmla="*/ 642043 w 1432618"/>
                <a:gd name="connsiteY7-5136" fmla="*/ 1876425 h 3588041"/>
                <a:gd name="connsiteX8-5137" fmla="*/ 689668 w 1432618"/>
                <a:gd name="connsiteY8-5138" fmla="*/ 1647825 h 3588041"/>
                <a:gd name="connsiteX9-5139" fmla="*/ 823018 w 1432618"/>
                <a:gd name="connsiteY9-5140" fmla="*/ 1333500 h 3588041"/>
                <a:gd name="connsiteX10-5141" fmla="*/ 763487 w 1432618"/>
                <a:gd name="connsiteY10-5142" fmla="*/ 823913 h 3588041"/>
                <a:gd name="connsiteX11-5143" fmla="*/ 388043 w 1432618"/>
                <a:gd name="connsiteY11-5144" fmla="*/ 695325 h 3588041"/>
                <a:gd name="connsiteX12-5145" fmla="*/ 781744 w 1432618"/>
                <a:gd name="connsiteY12-5146" fmla="*/ 724693 h 3588041"/>
                <a:gd name="connsiteX13-5147" fmla="*/ 799206 w 1432618"/>
                <a:gd name="connsiteY13-5148" fmla="*/ 441325 h 3588041"/>
                <a:gd name="connsiteX14-5149" fmla="*/ 886518 w 1432618"/>
                <a:gd name="connsiteY14-5150" fmla="*/ 0 h 3588041"/>
                <a:gd name="connsiteX15-5151" fmla="*/ 857943 w 1432618"/>
                <a:gd name="connsiteY15-5152" fmla="*/ 679450 h 3588041"/>
                <a:gd name="connsiteX16-5153" fmla="*/ 921443 w 1432618"/>
                <a:gd name="connsiteY16-5154" fmla="*/ 1047750 h 3588041"/>
                <a:gd name="connsiteX17-5155" fmla="*/ 930968 w 1432618"/>
                <a:gd name="connsiteY17-5156" fmla="*/ 1295400 h 3588041"/>
                <a:gd name="connsiteX18-5157" fmla="*/ 1086543 w 1432618"/>
                <a:gd name="connsiteY18-5158" fmla="*/ 1187450 h 3588041"/>
                <a:gd name="connsiteX19-5159" fmla="*/ 1375468 w 1432618"/>
                <a:gd name="connsiteY19-5160" fmla="*/ 1171575 h 3588041"/>
                <a:gd name="connsiteX20-5161" fmla="*/ 1108768 w 1432618"/>
                <a:gd name="connsiteY20-5162" fmla="*/ 1254125 h 3588041"/>
                <a:gd name="connsiteX21-5163" fmla="*/ 889693 w 1432618"/>
                <a:gd name="connsiteY21-5164" fmla="*/ 1527175 h 3588041"/>
                <a:gd name="connsiteX22-5165" fmla="*/ 835718 w 1432618"/>
                <a:gd name="connsiteY22-5166" fmla="*/ 1895475 h 3588041"/>
                <a:gd name="connsiteX23-5167" fmla="*/ 1003993 w 1432618"/>
                <a:gd name="connsiteY23-5168" fmla="*/ 2308225 h 3588041"/>
                <a:gd name="connsiteX24-5169" fmla="*/ 896043 w 1432618"/>
                <a:gd name="connsiteY24-5170" fmla="*/ 2578100 h 3588041"/>
                <a:gd name="connsiteX25-5171" fmla="*/ 1213543 w 1432618"/>
                <a:gd name="connsiteY25-5172" fmla="*/ 2533650 h 3588041"/>
                <a:gd name="connsiteX26-5173" fmla="*/ 1432618 w 1432618"/>
                <a:gd name="connsiteY26-5174" fmla="*/ 2626519 h 3588041"/>
                <a:gd name="connsiteX27-5175" fmla="*/ 1188143 w 1432618"/>
                <a:gd name="connsiteY27-5176" fmla="*/ 2590800 h 3588041"/>
                <a:gd name="connsiteX28-5177" fmla="*/ 832543 w 1432618"/>
                <a:gd name="connsiteY28-5178" fmla="*/ 2733675 h 3588041"/>
                <a:gd name="connsiteX29-5179" fmla="*/ 689668 w 1432618"/>
                <a:gd name="connsiteY29-5180" fmla="*/ 3086100 h 3588041"/>
                <a:gd name="connsiteX30-5181" fmla="*/ 918268 w 1432618"/>
                <a:gd name="connsiteY30-5182" fmla="*/ 3419475 h 3588041"/>
                <a:gd name="connsiteX31-5183" fmla="*/ 1016693 w 1432618"/>
                <a:gd name="connsiteY31-5184" fmla="*/ 3581400 h 3588041"/>
                <a:gd name="connsiteX0-5185" fmla="*/ 1016693 w 1432618"/>
                <a:gd name="connsiteY0-5186" fmla="*/ 3581400 h 3588041"/>
                <a:gd name="connsiteX1-5187" fmla="*/ 591243 w 1432618"/>
                <a:gd name="connsiteY1-5188" fmla="*/ 3587750 h 3588041"/>
                <a:gd name="connsiteX2-5189" fmla="*/ 394393 w 1432618"/>
                <a:gd name="connsiteY2-5190" fmla="*/ 3076575 h 3588041"/>
                <a:gd name="connsiteX3-5191" fmla="*/ 746818 w 1432618"/>
                <a:gd name="connsiteY3-5192" fmla="*/ 2381250 h 3588041"/>
                <a:gd name="connsiteX4-5193" fmla="*/ 560128 w 1432618"/>
                <a:gd name="connsiteY4-5194" fmla="*/ 1922145 h 3588041"/>
                <a:gd name="connsiteX5-5195" fmla="*/ 58 w 1432618"/>
                <a:gd name="connsiteY5-5196" fmla="*/ 1870710 h 3588041"/>
                <a:gd name="connsiteX6-5197" fmla="*/ 394393 w 1432618"/>
                <a:gd name="connsiteY6-5198" fmla="*/ 1743075 h 3588041"/>
                <a:gd name="connsiteX7-5199" fmla="*/ 642043 w 1432618"/>
                <a:gd name="connsiteY7-5200" fmla="*/ 1876425 h 3588041"/>
                <a:gd name="connsiteX8-5201" fmla="*/ 689668 w 1432618"/>
                <a:gd name="connsiteY8-5202" fmla="*/ 1647825 h 3588041"/>
                <a:gd name="connsiteX9-5203" fmla="*/ 823018 w 1432618"/>
                <a:gd name="connsiteY9-5204" fmla="*/ 1333500 h 3588041"/>
                <a:gd name="connsiteX10-5205" fmla="*/ 763487 w 1432618"/>
                <a:gd name="connsiteY10-5206" fmla="*/ 823913 h 3588041"/>
                <a:gd name="connsiteX11-5207" fmla="*/ 388043 w 1432618"/>
                <a:gd name="connsiteY11-5208" fmla="*/ 695325 h 3588041"/>
                <a:gd name="connsiteX12-5209" fmla="*/ 781744 w 1432618"/>
                <a:gd name="connsiteY12-5210" fmla="*/ 724693 h 3588041"/>
                <a:gd name="connsiteX13-5211" fmla="*/ 799206 w 1432618"/>
                <a:gd name="connsiteY13-5212" fmla="*/ 441325 h 3588041"/>
                <a:gd name="connsiteX14-5213" fmla="*/ 886518 w 1432618"/>
                <a:gd name="connsiteY14-5214" fmla="*/ 0 h 3588041"/>
                <a:gd name="connsiteX15-5215" fmla="*/ 857943 w 1432618"/>
                <a:gd name="connsiteY15-5216" fmla="*/ 679450 h 3588041"/>
                <a:gd name="connsiteX16-5217" fmla="*/ 921443 w 1432618"/>
                <a:gd name="connsiteY16-5218" fmla="*/ 1047750 h 3588041"/>
                <a:gd name="connsiteX17-5219" fmla="*/ 930968 w 1432618"/>
                <a:gd name="connsiteY17-5220" fmla="*/ 1295400 h 3588041"/>
                <a:gd name="connsiteX18-5221" fmla="*/ 1099243 w 1432618"/>
                <a:gd name="connsiteY18-5222" fmla="*/ 1190625 h 3588041"/>
                <a:gd name="connsiteX19-5223" fmla="*/ 1375468 w 1432618"/>
                <a:gd name="connsiteY19-5224" fmla="*/ 1171575 h 3588041"/>
                <a:gd name="connsiteX20-5225" fmla="*/ 1108768 w 1432618"/>
                <a:gd name="connsiteY20-5226" fmla="*/ 1254125 h 3588041"/>
                <a:gd name="connsiteX21-5227" fmla="*/ 889693 w 1432618"/>
                <a:gd name="connsiteY21-5228" fmla="*/ 1527175 h 3588041"/>
                <a:gd name="connsiteX22-5229" fmla="*/ 835718 w 1432618"/>
                <a:gd name="connsiteY22-5230" fmla="*/ 1895475 h 3588041"/>
                <a:gd name="connsiteX23-5231" fmla="*/ 1003993 w 1432618"/>
                <a:gd name="connsiteY23-5232" fmla="*/ 2308225 h 3588041"/>
                <a:gd name="connsiteX24-5233" fmla="*/ 896043 w 1432618"/>
                <a:gd name="connsiteY24-5234" fmla="*/ 2578100 h 3588041"/>
                <a:gd name="connsiteX25-5235" fmla="*/ 1213543 w 1432618"/>
                <a:gd name="connsiteY25-5236" fmla="*/ 2533650 h 3588041"/>
                <a:gd name="connsiteX26-5237" fmla="*/ 1432618 w 1432618"/>
                <a:gd name="connsiteY26-5238" fmla="*/ 2626519 h 3588041"/>
                <a:gd name="connsiteX27-5239" fmla="*/ 1188143 w 1432618"/>
                <a:gd name="connsiteY27-5240" fmla="*/ 2590800 h 3588041"/>
                <a:gd name="connsiteX28-5241" fmla="*/ 832543 w 1432618"/>
                <a:gd name="connsiteY28-5242" fmla="*/ 2733675 h 3588041"/>
                <a:gd name="connsiteX29-5243" fmla="*/ 689668 w 1432618"/>
                <a:gd name="connsiteY29-5244" fmla="*/ 3086100 h 3588041"/>
                <a:gd name="connsiteX30-5245" fmla="*/ 918268 w 1432618"/>
                <a:gd name="connsiteY30-5246" fmla="*/ 3419475 h 3588041"/>
                <a:gd name="connsiteX31-5247" fmla="*/ 1016693 w 1432618"/>
                <a:gd name="connsiteY31-5248" fmla="*/ 3581400 h 3588041"/>
                <a:gd name="connsiteX0-5249" fmla="*/ 1016693 w 1432618"/>
                <a:gd name="connsiteY0-5250" fmla="*/ 3581400 h 3588041"/>
                <a:gd name="connsiteX1-5251" fmla="*/ 591243 w 1432618"/>
                <a:gd name="connsiteY1-5252" fmla="*/ 3587750 h 3588041"/>
                <a:gd name="connsiteX2-5253" fmla="*/ 394393 w 1432618"/>
                <a:gd name="connsiteY2-5254" fmla="*/ 3076575 h 3588041"/>
                <a:gd name="connsiteX3-5255" fmla="*/ 746818 w 1432618"/>
                <a:gd name="connsiteY3-5256" fmla="*/ 2381250 h 3588041"/>
                <a:gd name="connsiteX4-5257" fmla="*/ 560128 w 1432618"/>
                <a:gd name="connsiteY4-5258" fmla="*/ 1922145 h 3588041"/>
                <a:gd name="connsiteX5-5259" fmla="*/ 58 w 1432618"/>
                <a:gd name="connsiteY5-5260" fmla="*/ 1870710 h 3588041"/>
                <a:gd name="connsiteX6-5261" fmla="*/ 394393 w 1432618"/>
                <a:gd name="connsiteY6-5262" fmla="*/ 1743075 h 3588041"/>
                <a:gd name="connsiteX7-5263" fmla="*/ 642043 w 1432618"/>
                <a:gd name="connsiteY7-5264" fmla="*/ 1876425 h 3588041"/>
                <a:gd name="connsiteX8-5265" fmla="*/ 689668 w 1432618"/>
                <a:gd name="connsiteY8-5266" fmla="*/ 1647825 h 3588041"/>
                <a:gd name="connsiteX9-5267" fmla="*/ 823018 w 1432618"/>
                <a:gd name="connsiteY9-5268" fmla="*/ 1333500 h 3588041"/>
                <a:gd name="connsiteX10-5269" fmla="*/ 763487 w 1432618"/>
                <a:gd name="connsiteY10-5270" fmla="*/ 823913 h 3588041"/>
                <a:gd name="connsiteX11-5271" fmla="*/ 388043 w 1432618"/>
                <a:gd name="connsiteY11-5272" fmla="*/ 695325 h 3588041"/>
                <a:gd name="connsiteX12-5273" fmla="*/ 781744 w 1432618"/>
                <a:gd name="connsiteY12-5274" fmla="*/ 724693 h 3588041"/>
                <a:gd name="connsiteX13-5275" fmla="*/ 799206 w 1432618"/>
                <a:gd name="connsiteY13-5276" fmla="*/ 441325 h 3588041"/>
                <a:gd name="connsiteX14-5277" fmla="*/ 886518 w 1432618"/>
                <a:gd name="connsiteY14-5278" fmla="*/ 0 h 3588041"/>
                <a:gd name="connsiteX15-5279" fmla="*/ 857943 w 1432618"/>
                <a:gd name="connsiteY15-5280" fmla="*/ 679450 h 3588041"/>
                <a:gd name="connsiteX16-5281" fmla="*/ 921443 w 1432618"/>
                <a:gd name="connsiteY16-5282" fmla="*/ 1047750 h 3588041"/>
                <a:gd name="connsiteX17-5283" fmla="*/ 930968 w 1432618"/>
                <a:gd name="connsiteY17-5284" fmla="*/ 1295400 h 3588041"/>
                <a:gd name="connsiteX18-5285" fmla="*/ 1099243 w 1432618"/>
                <a:gd name="connsiteY18-5286" fmla="*/ 1190625 h 3588041"/>
                <a:gd name="connsiteX19-5287" fmla="*/ 1375468 w 1432618"/>
                <a:gd name="connsiteY19-5288" fmla="*/ 1171575 h 3588041"/>
                <a:gd name="connsiteX20-5289" fmla="*/ 1108768 w 1432618"/>
                <a:gd name="connsiteY20-5290" fmla="*/ 1254125 h 3588041"/>
                <a:gd name="connsiteX21-5291" fmla="*/ 889693 w 1432618"/>
                <a:gd name="connsiteY21-5292" fmla="*/ 1527175 h 3588041"/>
                <a:gd name="connsiteX22-5293" fmla="*/ 835718 w 1432618"/>
                <a:gd name="connsiteY22-5294" fmla="*/ 1895475 h 3588041"/>
                <a:gd name="connsiteX23-5295" fmla="*/ 1003993 w 1432618"/>
                <a:gd name="connsiteY23-5296" fmla="*/ 2308225 h 3588041"/>
                <a:gd name="connsiteX24-5297" fmla="*/ 896043 w 1432618"/>
                <a:gd name="connsiteY24-5298" fmla="*/ 2578100 h 3588041"/>
                <a:gd name="connsiteX25-5299" fmla="*/ 1213543 w 1432618"/>
                <a:gd name="connsiteY25-5300" fmla="*/ 2533650 h 3588041"/>
                <a:gd name="connsiteX26-5301" fmla="*/ 1432618 w 1432618"/>
                <a:gd name="connsiteY26-5302" fmla="*/ 2626519 h 3588041"/>
                <a:gd name="connsiteX27-5303" fmla="*/ 1188143 w 1432618"/>
                <a:gd name="connsiteY27-5304" fmla="*/ 2590800 h 3588041"/>
                <a:gd name="connsiteX28-5305" fmla="*/ 832543 w 1432618"/>
                <a:gd name="connsiteY28-5306" fmla="*/ 2733675 h 3588041"/>
                <a:gd name="connsiteX29-5307" fmla="*/ 689668 w 1432618"/>
                <a:gd name="connsiteY29-5308" fmla="*/ 3086100 h 3588041"/>
                <a:gd name="connsiteX30-5309" fmla="*/ 918268 w 1432618"/>
                <a:gd name="connsiteY30-5310" fmla="*/ 3419475 h 3588041"/>
                <a:gd name="connsiteX31-5311" fmla="*/ 1016693 w 1432618"/>
                <a:gd name="connsiteY31-5312" fmla="*/ 3581400 h 3588041"/>
                <a:gd name="connsiteX0-5313" fmla="*/ 1016693 w 1432618"/>
                <a:gd name="connsiteY0-5314" fmla="*/ 3581400 h 3588041"/>
                <a:gd name="connsiteX1-5315" fmla="*/ 591243 w 1432618"/>
                <a:gd name="connsiteY1-5316" fmla="*/ 3587750 h 3588041"/>
                <a:gd name="connsiteX2-5317" fmla="*/ 394393 w 1432618"/>
                <a:gd name="connsiteY2-5318" fmla="*/ 3076575 h 3588041"/>
                <a:gd name="connsiteX3-5319" fmla="*/ 746818 w 1432618"/>
                <a:gd name="connsiteY3-5320" fmla="*/ 2381250 h 3588041"/>
                <a:gd name="connsiteX4-5321" fmla="*/ 560128 w 1432618"/>
                <a:gd name="connsiteY4-5322" fmla="*/ 1922145 h 3588041"/>
                <a:gd name="connsiteX5-5323" fmla="*/ 58 w 1432618"/>
                <a:gd name="connsiteY5-5324" fmla="*/ 1870710 h 3588041"/>
                <a:gd name="connsiteX6-5325" fmla="*/ 394393 w 1432618"/>
                <a:gd name="connsiteY6-5326" fmla="*/ 1743075 h 3588041"/>
                <a:gd name="connsiteX7-5327" fmla="*/ 642043 w 1432618"/>
                <a:gd name="connsiteY7-5328" fmla="*/ 1876425 h 3588041"/>
                <a:gd name="connsiteX8-5329" fmla="*/ 689668 w 1432618"/>
                <a:gd name="connsiteY8-5330" fmla="*/ 1647825 h 3588041"/>
                <a:gd name="connsiteX9-5331" fmla="*/ 823018 w 1432618"/>
                <a:gd name="connsiteY9-5332" fmla="*/ 1333500 h 3588041"/>
                <a:gd name="connsiteX10-5333" fmla="*/ 763487 w 1432618"/>
                <a:gd name="connsiteY10-5334" fmla="*/ 823913 h 3588041"/>
                <a:gd name="connsiteX11-5335" fmla="*/ 388043 w 1432618"/>
                <a:gd name="connsiteY11-5336" fmla="*/ 695325 h 3588041"/>
                <a:gd name="connsiteX12-5337" fmla="*/ 781744 w 1432618"/>
                <a:gd name="connsiteY12-5338" fmla="*/ 724693 h 3588041"/>
                <a:gd name="connsiteX13-5339" fmla="*/ 799206 w 1432618"/>
                <a:gd name="connsiteY13-5340" fmla="*/ 441325 h 3588041"/>
                <a:gd name="connsiteX14-5341" fmla="*/ 886518 w 1432618"/>
                <a:gd name="connsiteY14-5342" fmla="*/ 0 h 3588041"/>
                <a:gd name="connsiteX15-5343" fmla="*/ 857943 w 1432618"/>
                <a:gd name="connsiteY15-5344" fmla="*/ 679450 h 3588041"/>
                <a:gd name="connsiteX16-5345" fmla="*/ 921443 w 1432618"/>
                <a:gd name="connsiteY16-5346" fmla="*/ 1047750 h 3588041"/>
                <a:gd name="connsiteX17-5347" fmla="*/ 930968 w 1432618"/>
                <a:gd name="connsiteY17-5348" fmla="*/ 1295400 h 3588041"/>
                <a:gd name="connsiteX18-5349" fmla="*/ 1099243 w 1432618"/>
                <a:gd name="connsiteY18-5350" fmla="*/ 1190625 h 3588041"/>
                <a:gd name="connsiteX19-5351" fmla="*/ 1375468 w 1432618"/>
                <a:gd name="connsiteY19-5352" fmla="*/ 1171575 h 3588041"/>
                <a:gd name="connsiteX20-5353" fmla="*/ 1108768 w 1432618"/>
                <a:gd name="connsiteY20-5354" fmla="*/ 1254125 h 3588041"/>
                <a:gd name="connsiteX21-5355" fmla="*/ 889693 w 1432618"/>
                <a:gd name="connsiteY21-5356" fmla="*/ 1527175 h 3588041"/>
                <a:gd name="connsiteX22-5357" fmla="*/ 835718 w 1432618"/>
                <a:gd name="connsiteY22-5358" fmla="*/ 1895475 h 3588041"/>
                <a:gd name="connsiteX23-5359" fmla="*/ 1003993 w 1432618"/>
                <a:gd name="connsiteY23-5360" fmla="*/ 2308225 h 3588041"/>
                <a:gd name="connsiteX24-5361" fmla="*/ 896043 w 1432618"/>
                <a:gd name="connsiteY24-5362" fmla="*/ 2578100 h 3588041"/>
                <a:gd name="connsiteX25-5363" fmla="*/ 1213543 w 1432618"/>
                <a:gd name="connsiteY25-5364" fmla="*/ 2533650 h 3588041"/>
                <a:gd name="connsiteX26-5365" fmla="*/ 1432618 w 1432618"/>
                <a:gd name="connsiteY26-5366" fmla="*/ 2626519 h 3588041"/>
                <a:gd name="connsiteX27-5367" fmla="*/ 1188143 w 1432618"/>
                <a:gd name="connsiteY27-5368" fmla="*/ 2590800 h 3588041"/>
                <a:gd name="connsiteX28-5369" fmla="*/ 832543 w 1432618"/>
                <a:gd name="connsiteY28-5370" fmla="*/ 2733675 h 3588041"/>
                <a:gd name="connsiteX29-5371" fmla="*/ 689668 w 1432618"/>
                <a:gd name="connsiteY29-5372" fmla="*/ 3086100 h 3588041"/>
                <a:gd name="connsiteX30-5373" fmla="*/ 918268 w 1432618"/>
                <a:gd name="connsiteY30-5374" fmla="*/ 3419475 h 3588041"/>
                <a:gd name="connsiteX31-5375" fmla="*/ 1016693 w 1432618"/>
                <a:gd name="connsiteY31-5376" fmla="*/ 3581400 h 3588041"/>
                <a:gd name="connsiteX0-5377" fmla="*/ 1016693 w 1432618"/>
                <a:gd name="connsiteY0-5378" fmla="*/ 3581400 h 3588041"/>
                <a:gd name="connsiteX1-5379" fmla="*/ 591243 w 1432618"/>
                <a:gd name="connsiteY1-5380" fmla="*/ 3587750 h 3588041"/>
                <a:gd name="connsiteX2-5381" fmla="*/ 394393 w 1432618"/>
                <a:gd name="connsiteY2-5382" fmla="*/ 3076575 h 3588041"/>
                <a:gd name="connsiteX3-5383" fmla="*/ 746818 w 1432618"/>
                <a:gd name="connsiteY3-5384" fmla="*/ 2381250 h 3588041"/>
                <a:gd name="connsiteX4-5385" fmla="*/ 560128 w 1432618"/>
                <a:gd name="connsiteY4-5386" fmla="*/ 1922145 h 3588041"/>
                <a:gd name="connsiteX5-5387" fmla="*/ 58 w 1432618"/>
                <a:gd name="connsiteY5-5388" fmla="*/ 1870710 h 3588041"/>
                <a:gd name="connsiteX6-5389" fmla="*/ 394393 w 1432618"/>
                <a:gd name="connsiteY6-5390" fmla="*/ 1743075 h 3588041"/>
                <a:gd name="connsiteX7-5391" fmla="*/ 642043 w 1432618"/>
                <a:gd name="connsiteY7-5392" fmla="*/ 1876425 h 3588041"/>
                <a:gd name="connsiteX8-5393" fmla="*/ 689668 w 1432618"/>
                <a:gd name="connsiteY8-5394" fmla="*/ 1647825 h 3588041"/>
                <a:gd name="connsiteX9-5395" fmla="*/ 823018 w 1432618"/>
                <a:gd name="connsiteY9-5396" fmla="*/ 1333500 h 3588041"/>
                <a:gd name="connsiteX10-5397" fmla="*/ 763487 w 1432618"/>
                <a:gd name="connsiteY10-5398" fmla="*/ 823913 h 3588041"/>
                <a:gd name="connsiteX11-5399" fmla="*/ 388043 w 1432618"/>
                <a:gd name="connsiteY11-5400" fmla="*/ 695325 h 3588041"/>
                <a:gd name="connsiteX12-5401" fmla="*/ 781744 w 1432618"/>
                <a:gd name="connsiteY12-5402" fmla="*/ 724693 h 3588041"/>
                <a:gd name="connsiteX13-5403" fmla="*/ 799206 w 1432618"/>
                <a:gd name="connsiteY13-5404" fmla="*/ 441325 h 3588041"/>
                <a:gd name="connsiteX14-5405" fmla="*/ 886518 w 1432618"/>
                <a:gd name="connsiteY14-5406" fmla="*/ 0 h 3588041"/>
                <a:gd name="connsiteX15-5407" fmla="*/ 857943 w 1432618"/>
                <a:gd name="connsiteY15-5408" fmla="*/ 679450 h 3588041"/>
                <a:gd name="connsiteX16-5409" fmla="*/ 921443 w 1432618"/>
                <a:gd name="connsiteY16-5410" fmla="*/ 1047750 h 3588041"/>
                <a:gd name="connsiteX17-5411" fmla="*/ 930968 w 1432618"/>
                <a:gd name="connsiteY17-5412" fmla="*/ 1295400 h 3588041"/>
                <a:gd name="connsiteX18-5413" fmla="*/ 1102418 w 1432618"/>
                <a:gd name="connsiteY18-5414" fmla="*/ 1187450 h 3588041"/>
                <a:gd name="connsiteX19-5415" fmla="*/ 1375468 w 1432618"/>
                <a:gd name="connsiteY19-5416" fmla="*/ 1171575 h 3588041"/>
                <a:gd name="connsiteX20-5417" fmla="*/ 1108768 w 1432618"/>
                <a:gd name="connsiteY20-5418" fmla="*/ 1254125 h 3588041"/>
                <a:gd name="connsiteX21-5419" fmla="*/ 889693 w 1432618"/>
                <a:gd name="connsiteY21-5420" fmla="*/ 1527175 h 3588041"/>
                <a:gd name="connsiteX22-5421" fmla="*/ 835718 w 1432618"/>
                <a:gd name="connsiteY22-5422" fmla="*/ 1895475 h 3588041"/>
                <a:gd name="connsiteX23-5423" fmla="*/ 1003993 w 1432618"/>
                <a:gd name="connsiteY23-5424" fmla="*/ 2308225 h 3588041"/>
                <a:gd name="connsiteX24-5425" fmla="*/ 896043 w 1432618"/>
                <a:gd name="connsiteY24-5426" fmla="*/ 2578100 h 3588041"/>
                <a:gd name="connsiteX25-5427" fmla="*/ 1213543 w 1432618"/>
                <a:gd name="connsiteY25-5428" fmla="*/ 2533650 h 3588041"/>
                <a:gd name="connsiteX26-5429" fmla="*/ 1432618 w 1432618"/>
                <a:gd name="connsiteY26-5430" fmla="*/ 2626519 h 3588041"/>
                <a:gd name="connsiteX27-5431" fmla="*/ 1188143 w 1432618"/>
                <a:gd name="connsiteY27-5432" fmla="*/ 2590800 h 3588041"/>
                <a:gd name="connsiteX28-5433" fmla="*/ 832543 w 1432618"/>
                <a:gd name="connsiteY28-5434" fmla="*/ 2733675 h 3588041"/>
                <a:gd name="connsiteX29-5435" fmla="*/ 689668 w 1432618"/>
                <a:gd name="connsiteY29-5436" fmla="*/ 3086100 h 3588041"/>
                <a:gd name="connsiteX30-5437" fmla="*/ 918268 w 1432618"/>
                <a:gd name="connsiteY30-5438" fmla="*/ 3419475 h 3588041"/>
                <a:gd name="connsiteX31-5439" fmla="*/ 1016693 w 1432618"/>
                <a:gd name="connsiteY31-5440" fmla="*/ 3581400 h 3588041"/>
                <a:gd name="connsiteX0-5441" fmla="*/ 1016693 w 1432618"/>
                <a:gd name="connsiteY0-5442" fmla="*/ 3581400 h 3588041"/>
                <a:gd name="connsiteX1-5443" fmla="*/ 591243 w 1432618"/>
                <a:gd name="connsiteY1-5444" fmla="*/ 3587750 h 3588041"/>
                <a:gd name="connsiteX2-5445" fmla="*/ 394393 w 1432618"/>
                <a:gd name="connsiteY2-5446" fmla="*/ 3076575 h 3588041"/>
                <a:gd name="connsiteX3-5447" fmla="*/ 746818 w 1432618"/>
                <a:gd name="connsiteY3-5448" fmla="*/ 2381250 h 3588041"/>
                <a:gd name="connsiteX4-5449" fmla="*/ 560128 w 1432618"/>
                <a:gd name="connsiteY4-5450" fmla="*/ 1922145 h 3588041"/>
                <a:gd name="connsiteX5-5451" fmla="*/ 58 w 1432618"/>
                <a:gd name="connsiteY5-5452" fmla="*/ 1870710 h 3588041"/>
                <a:gd name="connsiteX6-5453" fmla="*/ 394393 w 1432618"/>
                <a:gd name="connsiteY6-5454" fmla="*/ 1743075 h 3588041"/>
                <a:gd name="connsiteX7-5455" fmla="*/ 642043 w 1432618"/>
                <a:gd name="connsiteY7-5456" fmla="*/ 1876425 h 3588041"/>
                <a:gd name="connsiteX8-5457" fmla="*/ 689668 w 1432618"/>
                <a:gd name="connsiteY8-5458" fmla="*/ 1647825 h 3588041"/>
                <a:gd name="connsiteX9-5459" fmla="*/ 823018 w 1432618"/>
                <a:gd name="connsiteY9-5460" fmla="*/ 1333500 h 3588041"/>
                <a:gd name="connsiteX10-5461" fmla="*/ 763487 w 1432618"/>
                <a:gd name="connsiteY10-5462" fmla="*/ 823913 h 3588041"/>
                <a:gd name="connsiteX11-5463" fmla="*/ 388043 w 1432618"/>
                <a:gd name="connsiteY11-5464" fmla="*/ 695325 h 3588041"/>
                <a:gd name="connsiteX12-5465" fmla="*/ 781744 w 1432618"/>
                <a:gd name="connsiteY12-5466" fmla="*/ 724693 h 3588041"/>
                <a:gd name="connsiteX13-5467" fmla="*/ 799206 w 1432618"/>
                <a:gd name="connsiteY13-5468" fmla="*/ 441325 h 3588041"/>
                <a:gd name="connsiteX14-5469" fmla="*/ 886518 w 1432618"/>
                <a:gd name="connsiteY14-5470" fmla="*/ 0 h 3588041"/>
                <a:gd name="connsiteX15-5471" fmla="*/ 857943 w 1432618"/>
                <a:gd name="connsiteY15-5472" fmla="*/ 679450 h 3588041"/>
                <a:gd name="connsiteX16-5473" fmla="*/ 921443 w 1432618"/>
                <a:gd name="connsiteY16-5474" fmla="*/ 1047750 h 3588041"/>
                <a:gd name="connsiteX17-5475" fmla="*/ 930968 w 1432618"/>
                <a:gd name="connsiteY17-5476" fmla="*/ 1295400 h 3588041"/>
                <a:gd name="connsiteX18-5477" fmla="*/ 1102418 w 1432618"/>
                <a:gd name="connsiteY18-5478" fmla="*/ 1187450 h 3588041"/>
                <a:gd name="connsiteX19-5479" fmla="*/ 1375468 w 1432618"/>
                <a:gd name="connsiteY19-5480" fmla="*/ 1171575 h 3588041"/>
                <a:gd name="connsiteX20-5481" fmla="*/ 1108768 w 1432618"/>
                <a:gd name="connsiteY20-5482" fmla="*/ 1254125 h 3588041"/>
                <a:gd name="connsiteX21-5483" fmla="*/ 889693 w 1432618"/>
                <a:gd name="connsiteY21-5484" fmla="*/ 1527175 h 3588041"/>
                <a:gd name="connsiteX22-5485" fmla="*/ 835718 w 1432618"/>
                <a:gd name="connsiteY22-5486" fmla="*/ 1895475 h 3588041"/>
                <a:gd name="connsiteX23-5487" fmla="*/ 1003993 w 1432618"/>
                <a:gd name="connsiteY23-5488" fmla="*/ 2308225 h 3588041"/>
                <a:gd name="connsiteX24-5489" fmla="*/ 896043 w 1432618"/>
                <a:gd name="connsiteY24-5490" fmla="*/ 2578100 h 3588041"/>
                <a:gd name="connsiteX25-5491" fmla="*/ 1213543 w 1432618"/>
                <a:gd name="connsiteY25-5492" fmla="*/ 2533650 h 3588041"/>
                <a:gd name="connsiteX26-5493" fmla="*/ 1432618 w 1432618"/>
                <a:gd name="connsiteY26-5494" fmla="*/ 2626519 h 3588041"/>
                <a:gd name="connsiteX27-5495" fmla="*/ 1188143 w 1432618"/>
                <a:gd name="connsiteY27-5496" fmla="*/ 2590800 h 3588041"/>
                <a:gd name="connsiteX28-5497" fmla="*/ 832543 w 1432618"/>
                <a:gd name="connsiteY28-5498" fmla="*/ 2733675 h 3588041"/>
                <a:gd name="connsiteX29-5499" fmla="*/ 689668 w 1432618"/>
                <a:gd name="connsiteY29-5500" fmla="*/ 3086100 h 3588041"/>
                <a:gd name="connsiteX30-5501" fmla="*/ 918268 w 1432618"/>
                <a:gd name="connsiteY30-5502" fmla="*/ 3419475 h 3588041"/>
                <a:gd name="connsiteX31-5503" fmla="*/ 1016693 w 1432618"/>
                <a:gd name="connsiteY31-5504" fmla="*/ 3581400 h 3588041"/>
                <a:gd name="connsiteX0-5505" fmla="*/ 1016693 w 1432618"/>
                <a:gd name="connsiteY0-5506" fmla="*/ 3581400 h 3588041"/>
                <a:gd name="connsiteX1-5507" fmla="*/ 591243 w 1432618"/>
                <a:gd name="connsiteY1-5508" fmla="*/ 3587750 h 3588041"/>
                <a:gd name="connsiteX2-5509" fmla="*/ 394393 w 1432618"/>
                <a:gd name="connsiteY2-5510" fmla="*/ 3076575 h 3588041"/>
                <a:gd name="connsiteX3-5511" fmla="*/ 746818 w 1432618"/>
                <a:gd name="connsiteY3-5512" fmla="*/ 2381250 h 3588041"/>
                <a:gd name="connsiteX4-5513" fmla="*/ 560128 w 1432618"/>
                <a:gd name="connsiteY4-5514" fmla="*/ 1922145 h 3588041"/>
                <a:gd name="connsiteX5-5515" fmla="*/ 58 w 1432618"/>
                <a:gd name="connsiteY5-5516" fmla="*/ 1870710 h 3588041"/>
                <a:gd name="connsiteX6-5517" fmla="*/ 394393 w 1432618"/>
                <a:gd name="connsiteY6-5518" fmla="*/ 1743075 h 3588041"/>
                <a:gd name="connsiteX7-5519" fmla="*/ 642043 w 1432618"/>
                <a:gd name="connsiteY7-5520" fmla="*/ 1876425 h 3588041"/>
                <a:gd name="connsiteX8-5521" fmla="*/ 705543 w 1432618"/>
                <a:gd name="connsiteY8-5522" fmla="*/ 1647825 h 3588041"/>
                <a:gd name="connsiteX9-5523" fmla="*/ 823018 w 1432618"/>
                <a:gd name="connsiteY9-5524" fmla="*/ 1333500 h 3588041"/>
                <a:gd name="connsiteX10-5525" fmla="*/ 763487 w 1432618"/>
                <a:gd name="connsiteY10-5526" fmla="*/ 823913 h 3588041"/>
                <a:gd name="connsiteX11-5527" fmla="*/ 388043 w 1432618"/>
                <a:gd name="connsiteY11-5528" fmla="*/ 695325 h 3588041"/>
                <a:gd name="connsiteX12-5529" fmla="*/ 781744 w 1432618"/>
                <a:gd name="connsiteY12-5530" fmla="*/ 724693 h 3588041"/>
                <a:gd name="connsiteX13-5531" fmla="*/ 799206 w 1432618"/>
                <a:gd name="connsiteY13-5532" fmla="*/ 441325 h 3588041"/>
                <a:gd name="connsiteX14-5533" fmla="*/ 886518 w 1432618"/>
                <a:gd name="connsiteY14-5534" fmla="*/ 0 h 3588041"/>
                <a:gd name="connsiteX15-5535" fmla="*/ 857943 w 1432618"/>
                <a:gd name="connsiteY15-5536" fmla="*/ 679450 h 3588041"/>
                <a:gd name="connsiteX16-5537" fmla="*/ 921443 w 1432618"/>
                <a:gd name="connsiteY16-5538" fmla="*/ 1047750 h 3588041"/>
                <a:gd name="connsiteX17-5539" fmla="*/ 930968 w 1432618"/>
                <a:gd name="connsiteY17-5540" fmla="*/ 1295400 h 3588041"/>
                <a:gd name="connsiteX18-5541" fmla="*/ 1102418 w 1432618"/>
                <a:gd name="connsiteY18-5542" fmla="*/ 1187450 h 3588041"/>
                <a:gd name="connsiteX19-5543" fmla="*/ 1375468 w 1432618"/>
                <a:gd name="connsiteY19-5544" fmla="*/ 1171575 h 3588041"/>
                <a:gd name="connsiteX20-5545" fmla="*/ 1108768 w 1432618"/>
                <a:gd name="connsiteY20-5546" fmla="*/ 1254125 h 3588041"/>
                <a:gd name="connsiteX21-5547" fmla="*/ 889693 w 1432618"/>
                <a:gd name="connsiteY21-5548" fmla="*/ 1527175 h 3588041"/>
                <a:gd name="connsiteX22-5549" fmla="*/ 835718 w 1432618"/>
                <a:gd name="connsiteY22-5550" fmla="*/ 1895475 h 3588041"/>
                <a:gd name="connsiteX23-5551" fmla="*/ 1003993 w 1432618"/>
                <a:gd name="connsiteY23-5552" fmla="*/ 2308225 h 3588041"/>
                <a:gd name="connsiteX24-5553" fmla="*/ 896043 w 1432618"/>
                <a:gd name="connsiteY24-5554" fmla="*/ 2578100 h 3588041"/>
                <a:gd name="connsiteX25-5555" fmla="*/ 1213543 w 1432618"/>
                <a:gd name="connsiteY25-5556" fmla="*/ 2533650 h 3588041"/>
                <a:gd name="connsiteX26-5557" fmla="*/ 1432618 w 1432618"/>
                <a:gd name="connsiteY26-5558" fmla="*/ 2626519 h 3588041"/>
                <a:gd name="connsiteX27-5559" fmla="*/ 1188143 w 1432618"/>
                <a:gd name="connsiteY27-5560" fmla="*/ 2590800 h 3588041"/>
                <a:gd name="connsiteX28-5561" fmla="*/ 832543 w 1432618"/>
                <a:gd name="connsiteY28-5562" fmla="*/ 2733675 h 3588041"/>
                <a:gd name="connsiteX29-5563" fmla="*/ 689668 w 1432618"/>
                <a:gd name="connsiteY29-5564" fmla="*/ 3086100 h 3588041"/>
                <a:gd name="connsiteX30-5565" fmla="*/ 918268 w 1432618"/>
                <a:gd name="connsiteY30-5566" fmla="*/ 3419475 h 3588041"/>
                <a:gd name="connsiteX31-5567" fmla="*/ 1016693 w 1432618"/>
                <a:gd name="connsiteY31-5568" fmla="*/ 3581400 h 3588041"/>
                <a:gd name="connsiteX0-5569" fmla="*/ 1016693 w 1432618"/>
                <a:gd name="connsiteY0-5570" fmla="*/ 3581400 h 3588041"/>
                <a:gd name="connsiteX1-5571" fmla="*/ 591243 w 1432618"/>
                <a:gd name="connsiteY1-5572" fmla="*/ 3587750 h 3588041"/>
                <a:gd name="connsiteX2-5573" fmla="*/ 394393 w 1432618"/>
                <a:gd name="connsiteY2-5574" fmla="*/ 3076575 h 3588041"/>
                <a:gd name="connsiteX3-5575" fmla="*/ 746818 w 1432618"/>
                <a:gd name="connsiteY3-5576" fmla="*/ 2381250 h 3588041"/>
                <a:gd name="connsiteX4-5577" fmla="*/ 560128 w 1432618"/>
                <a:gd name="connsiteY4-5578" fmla="*/ 1922145 h 3588041"/>
                <a:gd name="connsiteX5-5579" fmla="*/ 58 w 1432618"/>
                <a:gd name="connsiteY5-5580" fmla="*/ 1870710 h 3588041"/>
                <a:gd name="connsiteX6-5581" fmla="*/ 394393 w 1432618"/>
                <a:gd name="connsiteY6-5582" fmla="*/ 1743075 h 3588041"/>
                <a:gd name="connsiteX7-5583" fmla="*/ 642043 w 1432618"/>
                <a:gd name="connsiteY7-5584" fmla="*/ 1876425 h 3588041"/>
                <a:gd name="connsiteX8-5585" fmla="*/ 705543 w 1432618"/>
                <a:gd name="connsiteY8-5586" fmla="*/ 1647825 h 3588041"/>
                <a:gd name="connsiteX9-5587" fmla="*/ 823018 w 1432618"/>
                <a:gd name="connsiteY9-5588" fmla="*/ 1333500 h 3588041"/>
                <a:gd name="connsiteX10-5589" fmla="*/ 763487 w 1432618"/>
                <a:gd name="connsiteY10-5590" fmla="*/ 823913 h 3588041"/>
                <a:gd name="connsiteX11-5591" fmla="*/ 388043 w 1432618"/>
                <a:gd name="connsiteY11-5592" fmla="*/ 695325 h 3588041"/>
                <a:gd name="connsiteX12-5593" fmla="*/ 781744 w 1432618"/>
                <a:gd name="connsiteY12-5594" fmla="*/ 724693 h 3588041"/>
                <a:gd name="connsiteX13-5595" fmla="*/ 799206 w 1432618"/>
                <a:gd name="connsiteY13-5596" fmla="*/ 441325 h 3588041"/>
                <a:gd name="connsiteX14-5597" fmla="*/ 886518 w 1432618"/>
                <a:gd name="connsiteY14-5598" fmla="*/ 0 h 3588041"/>
                <a:gd name="connsiteX15-5599" fmla="*/ 857943 w 1432618"/>
                <a:gd name="connsiteY15-5600" fmla="*/ 679450 h 3588041"/>
                <a:gd name="connsiteX16-5601" fmla="*/ 921443 w 1432618"/>
                <a:gd name="connsiteY16-5602" fmla="*/ 1047750 h 3588041"/>
                <a:gd name="connsiteX17-5603" fmla="*/ 930968 w 1432618"/>
                <a:gd name="connsiteY17-5604" fmla="*/ 1295400 h 3588041"/>
                <a:gd name="connsiteX18-5605" fmla="*/ 1102418 w 1432618"/>
                <a:gd name="connsiteY18-5606" fmla="*/ 1187450 h 3588041"/>
                <a:gd name="connsiteX19-5607" fmla="*/ 1375468 w 1432618"/>
                <a:gd name="connsiteY19-5608" fmla="*/ 1171575 h 3588041"/>
                <a:gd name="connsiteX20-5609" fmla="*/ 1108768 w 1432618"/>
                <a:gd name="connsiteY20-5610" fmla="*/ 1254125 h 3588041"/>
                <a:gd name="connsiteX21-5611" fmla="*/ 889693 w 1432618"/>
                <a:gd name="connsiteY21-5612" fmla="*/ 1527175 h 3588041"/>
                <a:gd name="connsiteX22-5613" fmla="*/ 835718 w 1432618"/>
                <a:gd name="connsiteY22-5614" fmla="*/ 1895475 h 3588041"/>
                <a:gd name="connsiteX23-5615" fmla="*/ 1003993 w 1432618"/>
                <a:gd name="connsiteY23-5616" fmla="*/ 2308225 h 3588041"/>
                <a:gd name="connsiteX24-5617" fmla="*/ 896043 w 1432618"/>
                <a:gd name="connsiteY24-5618" fmla="*/ 2578100 h 3588041"/>
                <a:gd name="connsiteX25-5619" fmla="*/ 1213543 w 1432618"/>
                <a:gd name="connsiteY25-5620" fmla="*/ 2533650 h 3588041"/>
                <a:gd name="connsiteX26-5621" fmla="*/ 1432618 w 1432618"/>
                <a:gd name="connsiteY26-5622" fmla="*/ 2626519 h 3588041"/>
                <a:gd name="connsiteX27-5623" fmla="*/ 1188143 w 1432618"/>
                <a:gd name="connsiteY27-5624" fmla="*/ 2590800 h 3588041"/>
                <a:gd name="connsiteX28-5625" fmla="*/ 832543 w 1432618"/>
                <a:gd name="connsiteY28-5626" fmla="*/ 2733675 h 3588041"/>
                <a:gd name="connsiteX29-5627" fmla="*/ 689668 w 1432618"/>
                <a:gd name="connsiteY29-5628" fmla="*/ 3086100 h 3588041"/>
                <a:gd name="connsiteX30-5629" fmla="*/ 918268 w 1432618"/>
                <a:gd name="connsiteY30-5630" fmla="*/ 3419475 h 3588041"/>
                <a:gd name="connsiteX31-5631" fmla="*/ 1016693 w 1432618"/>
                <a:gd name="connsiteY31-5632" fmla="*/ 3581400 h 3588041"/>
                <a:gd name="connsiteX0-5633" fmla="*/ 1016693 w 1432618"/>
                <a:gd name="connsiteY0-5634" fmla="*/ 3581400 h 3588041"/>
                <a:gd name="connsiteX1-5635" fmla="*/ 591243 w 1432618"/>
                <a:gd name="connsiteY1-5636" fmla="*/ 3587750 h 3588041"/>
                <a:gd name="connsiteX2-5637" fmla="*/ 394393 w 1432618"/>
                <a:gd name="connsiteY2-5638" fmla="*/ 3076575 h 3588041"/>
                <a:gd name="connsiteX3-5639" fmla="*/ 746818 w 1432618"/>
                <a:gd name="connsiteY3-5640" fmla="*/ 2381250 h 3588041"/>
                <a:gd name="connsiteX4-5641" fmla="*/ 560128 w 1432618"/>
                <a:gd name="connsiteY4-5642" fmla="*/ 1922145 h 3588041"/>
                <a:gd name="connsiteX5-5643" fmla="*/ 58 w 1432618"/>
                <a:gd name="connsiteY5-5644" fmla="*/ 1870710 h 3588041"/>
                <a:gd name="connsiteX6-5645" fmla="*/ 394393 w 1432618"/>
                <a:gd name="connsiteY6-5646" fmla="*/ 1743075 h 3588041"/>
                <a:gd name="connsiteX7-5647" fmla="*/ 642043 w 1432618"/>
                <a:gd name="connsiteY7-5648" fmla="*/ 1876425 h 3588041"/>
                <a:gd name="connsiteX8-5649" fmla="*/ 705543 w 1432618"/>
                <a:gd name="connsiteY8-5650" fmla="*/ 1647825 h 3588041"/>
                <a:gd name="connsiteX9-5651" fmla="*/ 823018 w 1432618"/>
                <a:gd name="connsiteY9-5652" fmla="*/ 1333500 h 3588041"/>
                <a:gd name="connsiteX10-5653" fmla="*/ 763487 w 1432618"/>
                <a:gd name="connsiteY10-5654" fmla="*/ 823913 h 3588041"/>
                <a:gd name="connsiteX11-5655" fmla="*/ 388043 w 1432618"/>
                <a:gd name="connsiteY11-5656" fmla="*/ 695325 h 3588041"/>
                <a:gd name="connsiteX12-5657" fmla="*/ 781744 w 1432618"/>
                <a:gd name="connsiteY12-5658" fmla="*/ 724693 h 3588041"/>
                <a:gd name="connsiteX13-5659" fmla="*/ 799206 w 1432618"/>
                <a:gd name="connsiteY13-5660" fmla="*/ 441325 h 3588041"/>
                <a:gd name="connsiteX14-5661" fmla="*/ 886518 w 1432618"/>
                <a:gd name="connsiteY14-5662" fmla="*/ 0 h 3588041"/>
                <a:gd name="connsiteX15-5663" fmla="*/ 857943 w 1432618"/>
                <a:gd name="connsiteY15-5664" fmla="*/ 679450 h 3588041"/>
                <a:gd name="connsiteX16-5665" fmla="*/ 921443 w 1432618"/>
                <a:gd name="connsiteY16-5666" fmla="*/ 1047750 h 3588041"/>
                <a:gd name="connsiteX17-5667" fmla="*/ 930968 w 1432618"/>
                <a:gd name="connsiteY17-5668" fmla="*/ 1295400 h 3588041"/>
                <a:gd name="connsiteX18-5669" fmla="*/ 1102418 w 1432618"/>
                <a:gd name="connsiteY18-5670" fmla="*/ 1187450 h 3588041"/>
                <a:gd name="connsiteX19-5671" fmla="*/ 1375468 w 1432618"/>
                <a:gd name="connsiteY19-5672" fmla="*/ 1171575 h 3588041"/>
                <a:gd name="connsiteX20-5673" fmla="*/ 1108768 w 1432618"/>
                <a:gd name="connsiteY20-5674" fmla="*/ 1254125 h 3588041"/>
                <a:gd name="connsiteX21-5675" fmla="*/ 889693 w 1432618"/>
                <a:gd name="connsiteY21-5676" fmla="*/ 1527175 h 3588041"/>
                <a:gd name="connsiteX22-5677" fmla="*/ 835718 w 1432618"/>
                <a:gd name="connsiteY22-5678" fmla="*/ 1895475 h 3588041"/>
                <a:gd name="connsiteX23-5679" fmla="*/ 1003993 w 1432618"/>
                <a:gd name="connsiteY23-5680" fmla="*/ 2308225 h 3588041"/>
                <a:gd name="connsiteX24-5681" fmla="*/ 896043 w 1432618"/>
                <a:gd name="connsiteY24-5682" fmla="*/ 2578100 h 3588041"/>
                <a:gd name="connsiteX25-5683" fmla="*/ 1213543 w 1432618"/>
                <a:gd name="connsiteY25-5684" fmla="*/ 2533650 h 3588041"/>
                <a:gd name="connsiteX26-5685" fmla="*/ 1432618 w 1432618"/>
                <a:gd name="connsiteY26-5686" fmla="*/ 2626519 h 3588041"/>
                <a:gd name="connsiteX27-5687" fmla="*/ 1188143 w 1432618"/>
                <a:gd name="connsiteY27-5688" fmla="*/ 2590800 h 3588041"/>
                <a:gd name="connsiteX28-5689" fmla="*/ 832543 w 1432618"/>
                <a:gd name="connsiteY28-5690" fmla="*/ 2733675 h 3588041"/>
                <a:gd name="connsiteX29-5691" fmla="*/ 689668 w 1432618"/>
                <a:gd name="connsiteY29-5692" fmla="*/ 3086100 h 3588041"/>
                <a:gd name="connsiteX30-5693" fmla="*/ 918268 w 1432618"/>
                <a:gd name="connsiteY30-5694" fmla="*/ 3419475 h 3588041"/>
                <a:gd name="connsiteX31-5695" fmla="*/ 1016693 w 1432618"/>
                <a:gd name="connsiteY31-5696" fmla="*/ 3581400 h 3588041"/>
                <a:gd name="connsiteX0-5697" fmla="*/ 1016693 w 1432618"/>
                <a:gd name="connsiteY0-5698" fmla="*/ 3581400 h 3588041"/>
                <a:gd name="connsiteX1-5699" fmla="*/ 591243 w 1432618"/>
                <a:gd name="connsiteY1-5700" fmla="*/ 3587750 h 3588041"/>
                <a:gd name="connsiteX2-5701" fmla="*/ 394393 w 1432618"/>
                <a:gd name="connsiteY2-5702" fmla="*/ 3076575 h 3588041"/>
                <a:gd name="connsiteX3-5703" fmla="*/ 746818 w 1432618"/>
                <a:gd name="connsiteY3-5704" fmla="*/ 2381250 h 3588041"/>
                <a:gd name="connsiteX4-5705" fmla="*/ 560128 w 1432618"/>
                <a:gd name="connsiteY4-5706" fmla="*/ 1922145 h 3588041"/>
                <a:gd name="connsiteX5-5707" fmla="*/ 58 w 1432618"/>
                <a:gd name="connsiteY5-5708" fmla="*/ 1870710 h 3588041"/>
                <a:gd name="connsiteX6-5709" fmla="*/ 394393 w 1432618"/>
                <a:gd name="connsiteY6-5710" fmla="*/ 1743075 h 3588041"/>
                <a:gd name="connsiteX7-5711" fmla="*/ 642043 w 1432618"/>
                <a:gd name="connsiteY7-5712" fmla="*/ 1876425 h 3588041"/>
                <a:gd name="connsiteX8-5713" fmla="*/ 823018 w 1432618"/>
                <a:gd name="connsiteY8-5714" fmla="*/ 1333500 h 3588041"/>
                <a:gd name="connsiteX9-5715" fmla="*/ 763487 w 1432618"/>
                <a:gd name="connsiteY9-5716" fmla="*/ 823913 h 3588041"/>
                <a:gd name="connsiteX10-5717" fmla="*/ 388043 w 1432618"/>
                <a:gd name="connsiteY10-5718" fmla="*/ 695325 h 3588041"/>
                <a:gd name="connsiteX11-5719" fmla="*/ 781744 w 1432618"/>
                <a:gd name="connsiteY11-5720" fmla="*/ 724693 h 3588041"/>
                <a:gd name="connsiteX12-5721" fmla="*/ 799206 w 1432618"/>
                <a:gd name="connsiteY12-5722" fmla="*/ 441325 h 3588041"/>
                <a:gd name="connsiteX13-5723" fmla="*/ 886518 w 1432618"/>
                <a:gd name="connsiteY13-5724" fmla="*/ 0 h 3588041"/>
                <a:gd name="connsiteX14-5725" fmla="*/ 857943 w 1432618"/>
                <a:gd name="connsiteY14-5726" fmla="*/ 679450 h 3588041"/>
                <a:gd name="connsiteX15-5727" fmla="*/ 921443 w 1432618"/>
                <a:gd name="connsiteY15-5728" fmla="*/ 1047750 h 3588041"/>
                <a:gd name="connsiteX16-5729" fmla="*/ 930968 w 1432618"/>
                <a:gd name="connsiteY16-5730" fmla="*/ 1295400 h 3588041"/>
                <a:gd name="connsiteX17-5731" fmla="*/ 1102418 w 1432618"/>
                <a:gd name="connsiteY17-5732" fmla="*/ 1187450 h 3588041"/>
                <a:gd name="connsiteX18-5733" fmla="*/ 1375468 w 1432618"/>
                <a:gd name="connsiteY18-5734" fmla="*/ 1171575 h 3588041"/>
                <a:gd name="connsiteX19-5735" fmla="*/ 1108768 w 1432618"/>
                <a:gd name="connsiteY19-5736" fmla="*/ 1254125 h 3588041"/>
                <a:gd name="connsiteX20-5737" fmla="*/ 889693 w 1432618"/>
                <a:gd name="connsiteY20-5738" fmla="*/ 1527175 h 3588041"/>
                <a:gd name="connsiteX21-5739" fmla="*/ 835718 w 1432618"/>
                <a:gd name="connsiteY21-5740" fmla="*/ 1895475 h 3588041"/>
                <a:gd name="connsiteX22-5741" fmla="*/ 1003993 w 1432618"/>
                <a:gd name="connsiteY22-5742" fmla="*/ 2308225 h 3588041"/>
                <a:gd name="connsiteX23-5743" fmla="*/ 896043 w 1432618"/>
                <a:gd name="connsiteY23-5744" fmla="*/ 2578100 h 3588041"/>
                <a:gd name="connsiteX24-5745" fmla="*/ 1213543 w 1432618"/>
                <a:gd name="connsiteY24-5746" fmla="*/ 2533650 h 3588041"/>
                <a:gd name="connsiteX25-5747" fmla="*/ 1432618 w 1432618"/>
                <a:gd name="connsiteY25-5748" fmla="*/ 2626519 h 3588041"/>
                <a:gd name="connsiteX26-5749" fmla="*/ 1188143 w 1432618"/>
                <a:gd name="connsiteY26-5750" fmla="*/ 2590800 h 3588041"/>
                <a:gd name="connsiteX27-5751" fmla="*/ 832543 w 1432618"/>
                <a:gd name="connsiteY27-5752" fmla="*/ 2733675 h 3588041"/>
                <a:gd name="connsiteX28-5753" fmla="*/ 689668 w 1432618"/>
                <a:gd name="connsiteY28-5754" fmla="*/ 3086100 h 3588041"/>
                <a:gd name="connsiteX29-5755" fmla="*/ 918268 w 1432618"/>
                <a:gd name="connsiteY29-5756" fmla="*/ 3419475 h 3588041"/>
                <a:gd name="connsiteX30-5757" fmla="*/ 1016693 w 1432618"/>
                <a:gd name="connsiteY30-5758" fmla="*/ 3581400 h 3588041"/>
                <a:gd name="connsiteX0-5759" fmla="*/ 1016693 w 1432618"/>
                <a:gd name="connsiteY0-5760" fmla="*/ 3581400 h 3588041"/>
                <a:gd name="connsiteX1-5761" fmla="*/ 591243 w 1432618"/>
                <a:gd name="connsiteY1-5762" fmla="*/ 3587750 h 3588041"/>
                <a:gd name="connsiteX2-5763" fmla="*/ 394393 w 1432618"/>
                <a:gd name="connsiteY2-5764" fmla="*/ 3076575 h 3588041"/>
                <a:gd name="connsiteX3-5765" fmla="*/ 746818 w 1432618"/>
                <a:gd name="connsiteY3-5766" fmla="*/ 2381250 h 3588041"/>
                <a:gd name="connsiteX4-5767" fmla="*/ 560128 w 1432618"/>
                <a:gd name="connsiteY4-5768" fmla="*/ 1922145 h 3588041"/>
                <a:gd name="connsiteX5-5769" fmla="*/ 58 w 1432618"/>
                <a:gd name="connsiteY5-5770" fmla="*/ 1870710 h 3588041"/>
                <a:gd name="connsiteX6-5771" fmla="*/ 394393 w 1432618"/>
                <a:gd name="connsiteY6-5772" fmla="*/ 1743075 h 3588041"/>
                <a:gd name="connsiteX7-5773" fmla="*/ 642043 w 1432618"/>
                <a:gd name="connsiteY7-5774" fmla="*/ 1876425 h 3588041"/>
                <a:gd name="connsiteX8-5775" fmla="*/ 823018 w 1432618"/>
                <a:gd name="connsiteY8-5776" fmla="*/ 1333500 h 3588041"/>
                <a:gd name="connsiteX9-5777" fmla="*/ 763487 w 1432618"/>
                <a:gd name="connsiteY9-5778" fmla="*/ 823913 h 3588041"/>
                <a:gd name="connsiteX10-5779" fmla="*/ 388043 w 1432618"/>
                <a:gd name="connsiteY10-5780" fmla="*/ 695325 h 3588041"/>
                <a:gd name="connsiteX11-5781" fmla="*/ 781744 w 1432618"/>
                <a:gd name="connsiteY11-5782" fmla="*/ 724693 h 3588041"/>
                <a:gd name="connsiteX12-5783" fmla="*/ 799206 w 1432618"/>
                <a:gd name="connsiteY12-5784" fmla="*/ 441325 h 3588041"/>
                <a:gd name="connsiteX13-5785" fmla="*/ 886518 w 1432618"/>
                <a:gd name="connsiteY13-5786" fmla="*/ 0 h 3588041"/>
                <a:gd name="connsiteX14-5787" fmla="*/ 857943 w 1432618"/>
                <a:gd name="connsiteY14-5788" fmla="*/ 679450 h 3588041"/>
                <a:gd name="connsiteX15-5789" fmla="*/ 921443 w 1432618"/>
                <a:gd name="connsiteY15-5790" fmla="*/ 1047750 h 3588041"/>
                <a:gd name="connsiteX16-5791" fmla="*/ 930968 w 1432618"/>
                <a:gd name="connsiteY16-5792" fmla="*/ 1295400 h 3588041"/>
                <a:gd name="connsiteX17-5793" fmla="*/ 1102418 w 1432618"/>
                <a:gd name="connsiteY17-5794" fmla="*/ 1187450 h 3588041"/>
                <a:gd name="connsiteX18-5795" fmla="*/ 1375468 w 1432618"/>
                <a:gd name="connsiteY18-5796" fmla="*/ 1171575 h 3588041"/>
                <a:gd name="connsiteX19-5797" fmla="*/ 1108768 w 1432618"/>
                <a:gd name="connsiteY19-5798" fmla="*/ 1254125 h 3588041"/>
                <a:gd name="connsiteX20-5799" fmla="*/ 889693 w 1432618"/>
                <a:gd name="connsiteY20-5800" fmla="*/ 1527175 h 3588041"/>
                <a:gd name="connsiteX21-5801" fmla="*/ 835718 w 1432618"/>
                <a:gd name="connsiteY21-5802" fmla="*/ 1895475 h 3588041"/>
                <a:gd name="connsiteX22-5803" fmla="*/ 1003993 w 1432618"/>
                <a:gd name="connsiteY22-5804" fmla="*/ 2308225 h 3588041"/>
                <a:gd name="connsiteX23-5805" fmla="*/ 896043 w 1432618"/>
                <a:gd name="connsiteY23-5806" fmla="*/ 2578100 h 3588041"/>
                <a:gd name="connsiteX24-5807" fmla="*/ 1213543 w 1432618"/>
                <a:gd name="connsiteY24-5808" fmla="*/ 2533650 h 3588041"/>
                <a:gd name="connsiteX25-5809" fmla="*/ 1432618 w 1432618"/>
                <a:gd name="connsiteY25-5810" fmla="*/ 2626519 h 3588041"/>
                <a:gd name="connsiteX26-5811" fmla="*/ 1188143 w 1432618"/>
                <a:gd name="connsiteY26-5812" fmla="*/ 2590800 h 3588041"/>
                <a:gd name="connsiteX27-5813" fmla="*/ 832543 w 1432618"/>
                <a:gd name="connsiteY27-5814" fmla="*/ 2733675 h 3588041"/>
                <a:gd name="connsiteX28-5815" fmla="*/ 689668 w 1432618"/>
                <a:gd name="connsiteY28-5816" fmla="*/ 3086100 h 3588041"/>
                <a:gd name="connsiteX29-5817" fmla="*/ 918268 w 1432618"/>
                <a:gd name="connsiteY29-5818" fmla="*/ 3419475 h 3588041"/>
                <a:gd name="connsiteX30-5819" fmla="*/ 1016693 w 1432618"/>
                <a:gd name="connsiteY30-5820" fmla="*/ 3581400 h 3588041"/>
                <a:gd name="connsiteX0-5821" fmla="*/ 1016693 w 1432618"/>
                <a:gd name="connsiteY0-5822" fmla="*/ 3581400 h 3588041"/>
                <a:gd name="connsiteX1-5823" fmla="*/ 591243 w 1432618"/>
                <a:gd name="connsiteY1-5824" fmla="*/ 3587750 h 3588041"/>
                <a:gd name="connsiteX2-5825" fmla="*/ 394393 w 1432618"/>
                <a:gd name="connsiteY2-5826" fmla="*/ 3076575 h 3588041"/>
                <a:gd name="connsiteX3-5827" fmla="*/ 746818 w 1432618"/>
                <a:gd name="connsiteY3-5828" fmla="*/ 2381250 h 3588041"/>
                <a:gd name="connsiteX4-5829" fmla="*/ 560128 w 1432618"/>
                <a:gd name="connsiteY4-5830" fmla="*/ 1922145 h 3588041"/>
                <a:gd name="connsiteX5-5831" fmla="*/ 58 w 1432618"/>
                <a:gd name="connsiteY5-5832" fmla="*/ 1870710 h 3588041"/>
                <a:gd name="connsiteX6-5833" fmla="*/ 394393 w 1432618"/>
                <a:gd name="connsiteY6-5834" fmla="*/ 1743075 h 3588041"/>
                <a:gd name="connsiteX7-5835" fmla="*/ 642043 w 1432618"/>
                <a:gd name="connsiteY7-5836" fmla="*/ 1876425 h 3588041"/>
                <a:gd name="connsiteX8-5837" fmla="*/ 823018 w 1432618"/>
                <a:gd name="connsiteY8-5838" fmla="*/ 1333500 h 3588041"/>
                <a:gd name="connsiteX9-5839" fmla="*/ 763487 w 1432618"/>
                <a:gd name="connsiteY9-5840" fmla="*/ 823913 h 3588041"/>
                <a:gd name="connsiteX10-5841" fmla="*/ 388043 w 1432618"/>
                <a:gd name="connsiteY10-5842" fmla="*/ 695325 h 3588041"/>
                <a:gd name="connsiteX11-5843" fmla="*/ 781744 w 1432618"/>
                <a:gd name="connsiteY11-5844" fmla="*/ 724693 h 3588041"/>
                <a:gd name="connsiteX12-5845" fmla="*/ 799206 w 1432618"/>
                <a:gd name="connsiteY12-5846" fmla="*/ 441325 h 3588041"/>
                <a:gd name="connsiteX13-5847" fmla="*/ 886518 w 1432618"/>
                <a:gd name="connsiteY13-5848" fmla="*/ 0 h 3588041"/>
                <a:gd name="connsiteX14-5849" fmla="*/ 857943 w 1432618"/>
                <a:gd name="connsiteY14-5850" fmla="*/ 679450 h 3588041"/>
                <a:gd name="connsiteX15-5851" fmla="*/ 921443 w 1432618"/>
                <a:gd name="connsiteY15-5852" fmla="*/ 1047750 h 3588041"/>
                <a:gd name="connsiteX16-5853" fmla="*/ 930968 w 1432618"/>
                <a:gd name="connsiteY16-5854" fmla="*/ 1295400 h 3588041"/>
                <a:gd name="connsiteX17-5855" fmla="*/ 1102418 w 1432618"/>
                <a:gd name="connsiteY17-5856" fmla="*/ 1187450 h 3588041"/>
                <a:gd name="connsiteX18-5857" fmla="*/ 1375468 w 1432618"/>
                <a:gd name="connsiteY18-5858" fmla="*/ 1171575 h 3588041"/>
                <a:gd name="connsiteX19-5859" fmla="*/ 1108768 w 1432618"/>
                <a:gd name="connsiteY19-5860" fmla="*/ 1254125 h 3588041"/>
                <a:gd name="connsiteX20-5861" fmla="*/ 889693 w 1432618"/>
                <a:gd name="connsiteY20-5862" fmla="*/ 1527175 h 3588041"/>
                <a:gd name="connsiteX21-5863" fmla="*/ 835718 w 1432618"/>
                <a:gd name="connsiteY21-5864" fmla="*/ 1895475 h 3588041"/>
                <a:gd name="connsiteX22-5865" fmla="*/ 1003993 w 1432618"/>
                <a:gd name="connsiteY22-5866" fmla="*/ 2308225 h 3588041"/>
                <a:gd name="connsiteX23-5867" fmla="*/ 896043 w 1432618"/>
                <a:gd name="connsiteY23-5868" fmla="*/ 2578100 h 3588041"/>
                <a:gd name="connsiteX24-5869" fmla="*/ 1213543 w 1432618"/>
                <a:gd name="connsiteY24-5870" fmla="*/ 2533650 h 3588041"/>
                <a:gd name="connsiteX25-5871" fmla="*/ 1432618 w 1432618"/>
                <a:gd name="connsiteY25-5872" fmla="*/ 2626519 h 3588041"/>
                <a:gd name="connsiteX26-5873" fmla="*/ 1188143 w 1432618"/>
                <a:gd name="connsiteY26-5874" fmla="*/ 2590800 h 3588041"/>
                <a:gd name="connsiteX27-5875" fmla="*/ 832543 w 1432618"/>
                <a:gd name="connsiteY27-5876" fmla="*/ 2733675 h 3588041"/>
                <a:gd name="connsiteX28-5877" fmla="*/ 689668 w 1432618"/>
                <a:gd name="connsiteY28-5878" fmla="*/ 3086100 h 3588041"/>
                <a:gd name="connsiteX29-5879" fmla="*/ 918268 w 1432618"/>
                <a:gd name="connsiteY29-5880" fmla="*/ 3419475 h 3588041"/>
                <a:gd name="connsiteX30-5881" fmla="*/ 1016693 w 1432618"/>
                <a:gd name="connsiteY30-5882" fmla="*/ 3581400 h 3588041"/>
                <a:gd name="connsiteX0-5883" fmla="*/ 1016693 w 1432618"/>
                <a:gd name="connsiteY0-5884" fmla="*/ 3581400 h 3588041"/>
                <a:gd name="connsiteX1-5885" fmla="*/ 591243 w 1432618"/>
                <a:gd name="connsiteY1-5886" fmla="*/ 3587750 h 3588041"/>
                <a:gd name="connsiteX2-5887" fmla="*/ 394393 w 1432618"/>
                <a:gd name="connsiteY2-5888" fmla="*/ 3076575 h 3588041"/>
                <a:gd name="connsiteX3-5889" fmla="*/ 746818 w 1432618"/>
                <a:gd name="connsiteY3-5890" fmla="*/ 2381250 h 3588041"/>
                <a:gd name="connsiteX4-5891" fmla="*/ 560128 w 1432618"/>
                <a:gd name="connsiteY4-5892" fmla="*/ 1922145 h 3588041"/>
                <a:gd name="connsiteX5-5893" fmla="*/ 58 w 1432618"/>
                <a:gd name="connsiteY5-5894" fmla="*/ 1870710 h 3588041"/>
                <a:gd name="connsiteX6-5895" fmla="*/ 394393 w 1432618"/>
                <a:gd name="connsiteY6-5896" fmla="*/ 1743075 h 3588041"/>
                <a:gd name="connsiteX7-5897" fmla="*/ 642043 w 1432618"/>
                <a:gd name="connsiteY7-5898" fmla="*/ 1876425 h 3588041"/>
                <a:gd name="connsiteX8-5899" fmla="*/ 823018 w 1432618"/>
                <a:gd name="connsiteY8-5900" fmla="*/ 1333500 h 3588041"/>
                <a:gd name="connsiteX9-5901" fmla="*/ 763487 w 1432618"/>
                <a:gd name="connsiteY9-5902" fmla="*/ 823913 h 3588041"/>
                <a:gd name="connsiteX10-5903" fmla="*/ 388043 w 1432618"/>
                <a:gd name="connsiteY10-5904" fmla="*/ 695325 h 3588041"/>
                <a:gd name="connsiteX11-5905" fmla="*/ 781744 w 1432618"/>
                <a:gd name="connsiteY11-5906" fmla="*/ 724693 h 3588041"/>
                <a:gd name="connsiteX12-5907" fmla="*/ 799206 w 1432618"/>
                <a:gd name="connsiteY12-5908" fmla="*/ 441325 h 3588041"/>
                <a:gd name="connsiteX13-5909" fmla="*/ 886518 w 1432618"/>
                <a:gd name="connsiteY13-5910" fmla="*/ 0 h 3588041"/>
                <a:gd name="connsiteX14-5911" fmla="*/ 857943 w 1432618"/>
                <a:gd name="connsiteY14-5912" fmla="*/ 679450 h 3588041"/>
                <a:gd name="connsiteX15-5913" fmla="*/ 921443 w 1432618"/>
                <a:gd name="connsiteY15-5914" fmla="*/ 1047750 h 3588041"/>
                <a:gd name="connsiteX16-5915" fmla="*/ 930968 w 1432618"/>
                <a:gd name="connsiteY16-5916" fmla="*/ 1295400 h 3588041"/>
                <a:gd name="connsiteX17-5917" fmla="*/ 1102418 w 1432618"/>
                <a:gd name="connsiteY17-5918" fmla="*/ 1187450 h 3588041"/>
                <a:gd name="connsiteX18-5919" fmla="*/ 1375468 w 1432618"/>
                <a:gd name="connsiteY18-5920" fmla="*/ 1171575 h 3588041"/>
                <a:gd name="connsiteX19-5921" fmla="*/ 1108768 w 1432618"/>
                <a:gd name="connsiteY19-5922" fmla="*/ 1254125 h 3588041"/>
                <a:gd name="connsiteX20-5923" fmla="*/ 889693 w 1432618"/>
                <a:gd name="connsiteY20-5924" fmla="*/ 1527175 h 3588041"/>
                <a:gd name="connsiteX21-5925" fmla="*/ 835718 w 1432618"/>
                <a:gd name="connsiteY21-5926" fmla="*/ 1895475 h 3588041"/>
                <a:gd name="connsiteX22-5927" fmla="*/ 1003993 w 1432618"/>
                <a:gd name="connsiteY22-5928" fmla="*/ 2308225 h 3588041"/>
                <a:gd name="connsiteX23-5929" fmla="*/ 896043 w 1432618"/>
                <a:gd name="connsiteY23-5930" fmla="*/ 2578100 h 3588041"/>
                <a:gd name="connsiteX24-5931" fmla="*/ 1213543 w 1432618"/>
                <a:gd name="connsiteY24-5932" fmla="*/ 2533650 h 3588041"/>
                <a:gd name="connsiteX25-5933" fmla="*/ 1432618 w 1432618"/>
                <a:gd name="connsiteY25-5934" fmla="*/ 2626519 h 3588041"/>
                <a:gd name="connsiteX26-5935" fmla="*/ 1188143 w 1432618"/>
                <a:gd name="connsiteY26-5936" fmla="*/ 2590800 h 3588041"/>
                <a:gd name="connsiteX27-5937" fmla="*/ 832543 w 1432618"/>
                <a:gd name="connsiteY27-5938" fmla="*/ 2733675 h 3588041"/>
                <a:gd name="connsiteX28-5939" fmla="*/ 689668 w 1432618"/>
                <a:gd name="connsiteY28-5940" fmla="*/ 3086100 h 3588041"/>
                <a:gd name="connsiteX29-5941" fmla="*/ 918268 w 1432618"/>
                <a:gd name="connsiteY29-5942" fmla="*/ 3419475 h 3588041"/>
                <a:gd name="connsiteX30-5943" fmla="*/ 1016693 w 1432618"/>
                <a:gd name="connsiteY30-5944" fmla="*/ 3581400 h 3588041"/>
                <a:gd name="connsiteX0-5945" fmla="*/ 1016635 w 1432560"/>
                <a:gd name="connsiteY0-5946" fmla="*/ 3581400 h 3588041"/>
                <a:gd name="connsiteX1-5947" fmla="*/ 591185 w 1432560"/>
                <a:gd name="connsiteY1-5948" fmla="*/ 3587750 h 3588041"/>
                <a:gd name="connsiteX2-5949" fmla="*/ 394335 w 1432560"/>
                <a:gd name="connsiteY2-5950" fmla="*/ 3076575 h 3588041"/>
                <a:gd name="connsiteX3-5951" fmla="*/ 746760 w 1432560"/>
                <a:gd name="connsiteY3-5952" fmla="*/ 2381250 h 3588041"/>
                <a:gd name="connsiteX4-5953" fmla="*/ 560070 w 1432560"/>
                <a:gd name="connsiteY4-5954" fmla="*/ 1922145 h 3588041"/>
                <a:gd name="connsiteX5-5955" fmla="*/ 0 w 1432560"/>
                <a:gd name="connsiteY5-5956" fmla="*/ 1870710 h 3588041"/>
                <a:gd name="connsiteX6-5957" fmla="*/ 394335 w 1432560"/>
                <a:gd name="connsiteY6-5958" fmla="*/ 1743075 h 3588041"/>
                <a:gd name="connsiteX7-5959" fmla="*/ 641985 w 1432560"/>
                <a:gd name="connsiteY7-5960" fmla="*/ 1876425 h 3588041"/>
                <a:gd name="connsiteX8-5961" fmla="*/ 822960 w 1432560"/>
                <a:gd name="connsiteY8-5962" fmla="*/ 1333500 h 3588041"/>
                <a:gd name="connsiteX9-5963" fmla="*/ 763429 w 1432560"/>
                <a:gd name="connsiteY9-5964" fmla="*/ 823913 h 3588041"/>
                <a:gd name="connsiteX10-5965" fmla="*/ 387985 w 1432560"/>
                <a:gd name="connsiteY10-5966" fmla="*/ 695325 h 3588041"/>
                <a:gd name="connsiteX11-5967" fmla="*/ 781686 w 1432560"/>
                <a:gd name="connsiteY11-5968" fmla="*/ 724693 h 3588041"/>
                <a:gd name="connsiteX12-5969" fmla="*/ 799148 w 1432560"/>
                <a:gd name="connsiteY12-5970" fmla="*/ 441325 h 3588041"/>
                <a:gd name="connsiteX13-5971" fmla="*/ 886460 w 1432560"/>
                <a:gd name="connsiteY13-5972" fmla="*/ 0 h 3588041"/>
                <a:gd name="connsiteX14-5973" fmla="*/ 857885 w 1432560"/>
                <a:gd name="connsiteY14-5974" fmla="*/ 679450 h 3588041"/>
                <a:gd name="connsiteX15-5975" fmla="*/ 921385 w 1432560"/>
                <a:gd name="connsiteY15-5976" fmla="*/ 1047750 h 3588041"/>
                <a:gd name="connsiteX16-5977" fmla="*/ 930910 w 1432560"/>
                <a:gd name="connsiteY16-5978" fmla="*/ 1295400 h 3588041"/>
                <a:gd name="connsiteX17-5979" fmla="*/ 1102360 w 1432560"/>
                <a:gd name="connsiteY17-5980" fmla="*/ 1187450 h 3588041"/>
                <a:gd name="connsiteX18-5981" fmla="*/ 1375410 w 1432560"/>
                <a:gd name="connsiteY18-5982" fmla="*/ 1171575 h 3588041"/>
                <a:gd name="connsiteX19-5983" fmla="*/ 1108710 w 1432560"/>
                <a:gd name="connsiteY19-5984" fmla="*/ 1254125 h 3588041"/>
                <a:gd name="connsiteX20-5985" fmla="*/ 889635 w 1432560"/>
                <a:gd name="connsiteY20-5986" fmla="*/ 1527175 h 3588041"/>
                <a:gd name="connsiteX21-5987" fmla="*/ 835660 w 1432560"/>
                <a:gd name="connsiteY21-5988" fmla="*/ 1895475 h 3588041"/>
                <a:gd name="connsiteX22-5989" fmla="*/ 1003935 w 1432560"/>
                <a:gd name="connsiteY22-5990" fmla="*/ 2308225 h 3588041"/>
                <a:gd name="connsiteX23-5991" fmla="*/ 895985 w 1432560"/>
                <a:gd name="connsiteY23-5992" fmla="*/ 2578100 h 3588041"/>
                <a:gd name="connsiteX24-5993" fmla="*/ 1213485 w 1432560"/>
                <a:gd name="connsiteY24-5994" fmla="*/ 2533650 h 3588041"/>
                <a:gd name="connsiteX25-5995" fmla="*/ 1432560 w 1432560"/>
                <a:gd name="connsiteY25-5996" fmla="*/ 2626519 h 3588041"/>
                <a:gd name="connsiteX26-5997" fmla="*/ 1188085 w 1432560"/>
                <a:gd name="connsiteY26-5998" fmla="*/ 2590800 h 3588041"/>
                <a:gd name="connsiteX27-5999" fmla="*/ 832485 w 1432560"/>
                <a:gd name="connsiteY27-6000" fmla="*/ 2733675 h 3588041"/>
                <a:gd name="connsiteX28-6001" fmla="*/ 689610 w 1432560"/>
                <a:gd name="connsiteY28-6002" fmla="*/ 3086100 h 3588041"/>
                <a:gd name="connsiteX29-6003" fmla="*/ 918210 w 1432560"/>
                <a:gd name="connsiteY29-6004" fmla="*/ 3419475 h 3588041"/>
                <a:gd name="connsiteX30-6005" fmla="*/ 1016635 w 1432560"/>
                <a:gd name="connsiteY30-6006" fmla="*/ 3581400 h 3588041"/>
                <a:gd name="connsiteX0-6007" fmla="*/ 1016635 w 1432560"/>
                <a:gd name="connsiteY0-6008" fmla="*/ 3581400 h 3588041"/>
                <a:gd name="connsiteX1-6009" fmla="*/ 591185 w 1432560"/>
                <a:gd name="connsiteY1-6010" fmla="*/ 3587750 h 3588041"/>
                <a:gd name="connsiteX2-6011" fmla="*/ 394335 w 1432560"/>
                <a:gd name="connsiteY2-6012" fmla="*/ 3076575 h 3588041"/>
                <a:gd name="connsiteX3-6013" fmla="*/ 746760 w 1432560"/>
                <a:gd name="connsiteY3-6014" fmla="*/ 2381250 h 3588041"/>
                <a:gd name="connsiteX4-6015" fmla="*/ 560070 w 1432560"/>
                <a:gd name="connsiteY4-6016" fmla="*/ 1922145 h 3588041"/>
                <a:gd name="connsiteX5-6017" fmla="*/ 0 w 1432560"/>
                <a:gd name="connsiteY5-6018" fmla="*/ 1870710 h 3588041"/>
                <a:gd name="connsiteX6-6019" fmla="*/ 394335 w 1432560"/>
                <a:gd name="connsiteY6-6020" fmla="*/ 1743075 h 3588041"/>
                <a:gd name="connsiteX7-6021" fmla="*/ 641985 w 1432560"/>
                <a:gd name="connsiteY7-6022" fmla="*/ 1876425 h 3588041"/>
                <a:gd name="connsiteX8-6023" fmla="*/ 822960 w 1432560"/>
                <a:gd name="connsiteY8-6024" fmla="*/ 1333500 h 3588041"/>
                <a:gd name="connsiteX9-6025" fmla="*/ 763429 w 1432560"/>
                <a:gd name="connsiteY9-6026" fmla="*/ 823913 h 3588041"/>
                <a:gd name="connsiteX10-6027" fmla="*/ 387985 w 1432560"/>
                <a:gd name="connsiteY10-6028" fmla="*/ 695325 h 3588041"/>
                <a:gd name="connsiteX11-6029" fmla="*/ 781686 w 1432560"/>
                <a:gd name="connsiteY11-6030" fmla="*/ 724693 h 3588041"/>
                <a:gd name="connsiteX12-6031" fmla="*/ 799148 w 1432560"/>
                <a:gd name="connsiteY12-6032" fmla="*/ 441325 h 3588041"/>
                <a:gd name="connsiteX13-6033" fmla="*/ 886460 w 1432560"/>
                <a:gd name="connsiteY13-6034" fmla="*/ 0 h 3588041"/>
                <a:gd name="connsiteX14-6035" fmla="*/ 857885 w 1432560"/>
                <a:gd name="connsiteY14-6036" fmla="*/ 679450 h 3588041"/>
                <a:gd name="connsiteX15-6037" fmla="*/ 921385 w 1432560"/>
                <a:gd name="connsiteY15-6038" fmla="*/ 1047750 h 3588041"/>
                <a:gd name="connsiteX16-6039" fmla="*/ 930910 w 1432560"/>
                <a:gd name="connsiteY16-6040" fmla="*/ 1295400 h 3588041"/>
                <a:gd name="connsiteX17-6041" fmla="*/ 1102360 w 1432560"/>
                <a:gd name="connsiteY17-6042" fmla="*/ 1187450 h 3588041"/>
                <a:gd name="connsiteX18-6043" fmla="*/ 1375410 w 1432560"/>
                <a:gd name="connsiteY18-6044" fmla="*/ 1171575 h 3588041"/>
                <a:gd name="connsiteX19-6045" fmla="*/ 1108710 w 1432560"/>
                <a:gd name="connsiteY19-6046" fmla="*/ 1254125 h 3588041"/>
                <a:gd name="connsiteX20-6047" fmla="*/ 889635 w 1432560"/>
                <a:gd name="connsiteY20-6048" fmla="*/ 1527175 h 3588041"/>
                <a:gd name="connsiteX21-6049" fmla="*/ 835660 w 1432560"/>
                <a:gd name="connsiteY21-6050" fmla="*/ 1895475 h 3588041"/>
                <a:gd name="connsiteX22-6051" fmla="*/ 1003935 w 1432560"/>
                <a:gd name="connsiteY22-6052" fmla="*/ 2308225 h 3588041"/>
                <a:gd name="connsiteX23-6053" fmla="*/ 895985 w 1432560"/>
                <a:gd name="connsiteY23-6054" fmla="*/ 2578100 h 3588041"/>
                <a:gd name="connsiteX24-6055" fmla="*/ 1213485 w 1432560"/>
                <a:gd name="connsiteY24-6056" fmla="*/ 2533650 h 3588041"/>
                <a:gd name="connsiteX25-6057" fmla="*/ 1432560 w 1432560"/>
                <a:gd name="connsiteY25-6058" fmla="*/ 2626519 h 3588041"/>
                <a:gd name="connsiteX26-6059" fmla="*/ 1188085 w 1432560"/>
                <a:gd name="connsiteY26-6060" fmla="*/ 2590800 h 3588041"/>
                <a:gd name="connsiteX27-6061" fmla="*/ 832485 w 1432560"/>
                <a:gd name="connsiteY27-6062" fmla="*/ 2733675 h 3588041"/>
                <a:gd name="connsiteX28-6063" fmla="*/ 689610 w 1432560"/>
                <a:gd name="connsiteY28-6064" fmla="*/ 3086100 h 3588041"/>
                <a:gd name="connsiteX29-6065" fmla="*/ 918210 w 1432560"/>
                <a:gd name="connsiteY29-6066" fmla="*/ 3419475 h 3588041"/>
                <a:gd name="connsiteX30-6067" fmla="*/ 1016635 w 1432560"/>
                <a:gd name="connsiteY30-6068" fmla="*/ 3581400 h 3588041"/>
                <a:gd name="connsiteX0-6069" fmla="*/ 1016635 w 1432560"/>
                <a:gd name="connsiteY0-6070" fmla="*/ 3581400 h 3588041"/>
                <a:gd name="connsiteX1-6071" fmla="*/ 591185 w 1432560"/>
                <a:gd name="connsiteY1-6072" fmla="*/ 3587750 h 3588041"/>
                <a:gd name="connsiteX2-6073" fmla="*/ 394335 w 1432560"/>
                <a:gd name="connsiteY2-6074" fmla="*/ 3076575 h 3588041"/>
                <a:gd name="connsiteX3-6075" fmla="*/ 746760 w 1432560"/>
                <a:gd name="connsiteY3-6076" fmla="*/ 2381250 h 3588041"/>
                <a:gd name="connsiteX4-6077" fmla="*/ 560070 w 1432560"/>
                <a:gd name="connsiteY4-6078" fmla="*/ 1922145 h 3588041"/>
                <a:gd name="connsiteX5-6079" fmla="*/ 0 w 1432560"/>
                <a:gd name="connsiteY5-6080" fmla="*/ 1870710 h 3588041"/>
                <a:gd name="connsiteX6-6081" fmla="*/ 394335 w 1432560"/>
                <a:gd name="connsiteY6-6082" fmla="*/ 1743075 h 3588041"/>
                <a:gd name="connsiteX7-6083" fmla="*/ 641985 w 1432560"/>
                <a:gd name="connsiteY7-6084" fmla="*/ 1876425 h 3588041"/>
                <a:gd name="connsiteX8-6085" fmla="*/ 822960 w 1432560"/>
                <a:gd name="connsiteY8-6086" fmla="*/ 1333500 h 3588041"/>
                <a:gd name="connsiteX9-6087" fmla="*/ 763429 w 1432560"/>
                <a:gd name="connsiteY9-6088" fmla="*/ 823913 h 3588041"/>
                <a:gd name="connsiteX10-6089" fmla="*/ 387985 w 1432560"/>
                <a:gd name="connsiteY10-6090" fmla="*/ 695325 h 3588041"/>
                <a:gd name="connsiteX11-6091" fmla="*/ 781686 w 1432560"/>
                <a:gd name="connsiteY11-6092" fmla="*/ 724693 h 3588041"/>
                <a:gd name="connsiteX12-6093" fmla="*/ 799148 w 1432560"/>
                <a:gd name="connsiteY12-6094" fmla="*/ 441325 h 3588041"/>
                <a:gd name="connsiteX13-6095" fmla="*/ 886460 w 1432560"/>
                <a:gd name="connsiteY13-6096" fmla="*/ 0 h 3588041"/>
                <a:gd name="connsiteX14-6097" fmla="*/ 857885 w 1432560"/>
                <a:gd name="connsiteY14-6098" fmla="*/ 679450 h 3588041"/>
                <a:gd name="connsiteX15-6099" fmla="*/ 921385 w 1432560"/>
                <a:gd name="connsiteY15-6100" fmla="*/ 1047750 h 3588041"/>
                <a:gd name="connsiteX16-6101" fmla="*/ 930910 w 1432560"/>
                <a:gd name="connsiteY16-6102" fmla="*/ 1295400 h 3588041"/>
                <a:gd name="connsiteX17-6103" fmla="*/ 1102360 w 1432560"/>
                <a:gd name="connsiteY17-6104" fmla="*/ 1187450 h 3588041"/>
                <a:gd name="connsiteX18-6105" fmla="*/ 1375410 w 1432560"/>
                <a:gd name="connsiteY18-6106" fmla="*/ 1171575 h 3588041"/>
                <a:gd name="connsiteX19-6107" fmla="*/ 1108710 w 1432560"/>
                <a:gd name="connsiteY19-6108" fmla="*/ 1254125 h 3588041"/>
                <a:gd name="connsiteX20-6109" fmla="*/ 889635 w 1432560"/>
                <a:gd name="connsiteY20-6110" fmla="*/ 1527175 h 3588041"/>
                <a:gd name="connsiteX21-6111" fmla="*/ 835660 w 1432560"/>
                <a:gd name="connsiteY21-6112" fmla="*/ 1895475 h 3588041"/>
                <a:gd name="connsiteX22-6113" fmla="*/ 1003935 w 1432560"/>
                <a:gd name="connsiteY22-6114" fmla="*/ 2308225 h 3588041"/>
                <a:gd name="connsiteX23-6115" fmla="*/ 895985 w 1432560"/>
                <a:gd name="connsiteY23-6116" fmla="*/ 2578100 h 3588041"/>
                <a:gd name="connsiteX24-6117" fmla="*/ 1213485 w 1432560"/>
                <a:gd name="connsiteY24-6118" fmla="*/ 2533650 h 3588041"/>
                <a:gd name="connsiteX25-6119" fmla="*/ 1432560 w 1432560"/>
                <a:gd name="connsiteY25-6120" fmla="*/ 2626519 h 3588041"/>
                <a:gd name="connsiteX26-6121" fmla="*/ 1188085 w 1432560"/>
                <a:gd name="connsiteY26-6122" fmla="*/ 2590800 h 3588041"/>
                <a:gd name="connsiteX27-6123" fmla="*/ 832485 w 1432560"/>
                <a:gd name="connsiteY27-6124" fmla="*/ 2733675 h 3588041"/>
                <a:gd name="connsiteX28-6125" fmla="*/ 689610 w 1432560"/>
                <a:gd name="connsiteY28-6126" fmla="*/ 3086100 h 3588041"/>
                <a:gd name="connsiteX29-6127" fmla="*/ 918210 w 1432560"/>
                <a:gd name="connsiteY29-6128" fmla="*/ 3419475 h 3588041"/>
                <a:gd name="connsiteX30-6129" fmla="*/ 1016635 w 1432560"/>
                <a:gd name="connsiteY30-6130" fmla="*/ 3581400 h 3588041"/>
                <a:gd name="connsiteX0-6131" fmla="*/ 1016635 w 1432560"/>
                <a:gd name="connsiteY0-6132" fmla="*/ 3581400 h 3588041"/>
                <a:gd name="connsiteX1-6133" fmla="*/ 591185 w 1432560"/>
                <a:gd name="connsiteY1-6134" fmla="*/ 3587750 h 3588041"/>
                <a:gd name="connsiteX2-6135" fmla="*/ 394335 w 1432560"/>
                <a:gd name="connsiteY2-6136" fmla="*/ 3076575 h 3588041"/>
                <a:gd name="connsiteX3-6137" fmla="*/ 746760 w 1432560"/>
                <a:gd name="connsiteY3-6138" fmla="*/ 2381250 h 3588041"/>
                <a:gd name="connsiteX4-6139" fmla="*/ 560070 w 1432560"/>
                <a:gd name="connsiteY4-6140" fmla="*/ 1922145 h 3588041"/>
                <a:gd name="connsiteX5-6141" fmla="*/ 0 w 1432560"/>
                <a:gd name="connsiteY5-6142" fmla="*/ 1870710 h 3588041"/>
                <a:gd name="connsiteX6-6143" fmla="*/ 394335 w 1432560"/>
                <a:gd name="connsiteY6-6144" fmla="*/ 1743075 h 3588041"/>
                <a:gd name="connsiteX7-6145" fmla="*/ 641985 w 1432560"/>
                <a:gd name="connsiteY7-6146" fmla="*/ 1876425 h 3588041"/>
                <a:gd name="connsiteX8-6147" fmla="*/ 822960 w 1432560"/>
                <a:gd name="connsiteY8-6148" fmla="*/ 1333500 h 3588041"/>
                <a:gd name="connsiteX9-6149" fmla="*/ 763429 w 1432560"/>
                <a:gd name="connsiteY9-6150" fmla="*/ 823913 h 3588041"/>
                <a:gd name="connsiteX10-6151" fmla="*/ 387985 w 1432560"/>
                <a:gd name="connsiteY10-6152" fmla="*/ 695325 h 3588041"/>
                <a:gd name="connsiteX11-6153" fmla="*/ 781686 w 1432560"/>
                <a:gd name="connsiteY11-6154" fmla="*/ 724693 h 3588041"/>
                <a:gd name="connsiteX12-6155" fmla="*/ 799148 w 1432560"/>
                <a:gd name="connsiteY12-6156" fmla="*/ 441325 h 3588041"/>
                <a:gd name="connsiteX13-6157" fmla="*/ 886460 w 1432560"/>
                <a:gd name="connsiteY13-6158" fmla="*/ 0 h 3588041"/>
                <a:gd name="connsiteX14-6159" fmla="*/ 857885 w 1432560"/>
                <a:gd name="connsiteY14-6160" fmla="*/ 679450 h 3588041"/>
                <a:gd name="connsiteX15-6161" fmla="*/ 921385 w 1432560"/>
                <a:gd name="connsiteY15-6162" fmla="*/ 1047750 h 3588041"/>
                <a:gd name="connsiteX16-6163" fmla="*/ 930910 w 1432560"/>
                <a:gd name="connsiteY16-6164" fmla="*/ 1295400 h 3588041"/>
                <a:gd name="connsiteX17-6165" fmla="*/ 1102360 w 1432560"/>
                <a:gd name="connsiteY17-6166" fmla="*/ 1187450 h 3588041"/>
                <a:gd name="connsiteX18-6167" fmla="*/ 1375410 w 1432560"/>
                <a:gd name="connsiteY18-6168" fmla="*/ 1171575 h 3588041"/>
                <a:gd name="connsiteX19-6169" fmla="*/ 1108710 w 1432560"/>
                <a:gd name="connsiteY19-6170" fmla="*/ 1254125 h 3588041"/>
                <a:gd name="connsiteX20-6171" fmla="*/ 889635 w 1432560"/>
                <a:gd name="connsiteY20-6172" fmla="*/ 1527175 h 3588041"/>
                <a:gd name="connsiteX21-6173" fmla="*/ 835660 w 1432560"/>
                <a:gd name="connsiteY21-6174" fmla="*/ 1895475 h 3588041"/>
                <a:gd name="connsiteX22-6175" fmla="*/ 1003935 w 1432560"/>
                <a:gd name="connsiteY22-6176" fmla="*/ 2308225 h 3588041"/>
                <a:gd name="connsiteX23-6177" fmla="*/ 895985 w 1432560"/>
                <a:gd name="connsiteY23-6178" fmla="*/ 2578100 h 3588041"/>
                <a:gd name="connsiteX24-6179" fmla="*/ 1213485 w 1432560"/>
                <a:gd name="connsiteY24-6180" fmla="*/ 2533650 h 3588041"/>
                <a:gd name="connsiteX25-6181" fmla="*/ 1432560 w 1432560"/>
                <a:gd name="connsiteY25-6182" fmla="*/ 2626519 h 3588041"/>
                <a:gd name="connsiteX26-6183" fmla="*/ 1188085 w 1432560"/>
                <a:gd name="connsiteY26-6184" fmla="*/ 2590800 h 3588041"/>
                <a:gd name="connsiteX27-6185" fmla="*/ 832485 w 1432560"/>
                <a:gd name="connsiteY27-6186" fmla="*/ 2733675 h 3588041"/>
                <a:gd name="connsiteX28-6187" fmla="*/ 689610 w 1432560"/>
                <a:gd name="connsiteY28-6188" fmla="*/ 3086100 h 3588041"/>
                <a:gd name="connsiteX29-6189" fmla="*/ 918210 w 1432560"/>
                <a:gd name="connsiteY29-6190" fmla="*/ 3419475 h 3588041"/>
                <a:gd name="connsiteX30-6191" fmla="*/ 1016635 w 1432560"/>
                <a:gd name="connsiteY30-6192" fmla="*/ 3581400 h 3588041"/>
                <a:gd name="connsiteX0-6193" fmla="*/ 1016635 w 1432560"/>
                <a:gd name="connsiteY0-6194" fmla="*/ 3581400 h 3588041"/>
                <a:gd name="connsiteX1-6195" fmla="*/ 591185 w 1432560"/>
                <a:gd name="connsiteY1-6196" fmla="*/ 3587750 h 3588041"/>
                <a:gd name="connsiteX2-6197" fmla="*/ 394335 w 1432560"/>
                <a:gd name="connsiteY2-6198" fmla="*/ 3076575 h 3588041"/>
                <a:gd name="connsiteX3-6199" fmla="*/ 746760 w 1432560"/>
                <a:gd name="connsiteY3-6200" fmla="*/ 2381250 h 3588041"/>
                <a:gd name="connsiteX4-6201" fmla="*/ 560070 w 1432560"/>
                <a:gd name="connsiteY4-6202" fmla="*/ 1922145 h 3588041"/>
                <a:gd name="connsiteX5-6203" fmla="*/ 0 w 1432560"/>
                <a:gd name="connsiteY5-6204" fmla="*/ 1870710 h 3588041"/>
                <a:gd name="connsiteX6-6205" fmla="*/ 394335 w 1432560"/>
                <a:gd name="connsiteY6-6206" fmla="*/ 1743075 h 3588041"/>
                <a:gd name="connsiteX7-6207" fmla="*/ 641985 w 1432560"/>
                <a:gd name="connsiteY7-6208" fmla="*/ 1876425 h 3588041"/>
                <a:gd name="connsiteX8-6209" fmla="*/ 822960 w 1432560"/>
                <a:gd name="connsiteY8-6210" fmla="*/ 1333500 h 3588041"/>
                <a:gd name="connsiteX9-6211" fmla="*/ 763429 w 1432560"/>
                <a:gd name="connsiteY9-6212" fmla="*/ 823913 h 3588041"/>
                <a:gd name="connsiteX10-6213" fmla="*/ 387985 w 1432560"/>
                <a:gd name="connsiteY10-6214" fmla="*/ 695325 h 3588041"/>
                <a:gd name="connsiteX11-6215" fmla="*/ 781686 w 1432560"/>
                <a:gd name="connsiteY11-6216" fmla="*/ 724693 h 3588041"/>
                <a:gd name="connsiteX12-6217" fmla="*/ 799148 w 1432560"/>
                <a:gd name="connsiteY12-6218" fmla="*/ 441325 h 3588041"/>
                <a:gd name="connsiteX13-6219" fmla="*/ 886460 w 1432560"/>
                <a:gd name="connsiteY13-6220" fmla="*/ 0 h 3588041"/>
                <a:gd name="connsiteX14-6221" fmla="*/ 857885 w 1432560"/>
                <a:gd name="connsiteY14-6222" fmla="*/ 679450 h 3588041"/>
                <a:gd name="connsiteX15-6223" fmla="*/ 921385 w 1432560"/>
                <a:gd name="connsiteY15-6224" fmla="*/ 1047750 h 3588041"/>
                <a:gd name="connsiteX16-6225" fmla="*/ 930910 w 1432560"/>
                <a:gd name="connsiteY16-6226" fmla="*/ 1295400 h 3588041"/>
                <a:gd name="connsiteX17-6227" fmla="*/ 1102360 w 1432560"/>
                <a:gd name="connsiteY17-6228" fmla="*/ 1187450 h 3588041"/>
                <a:gd name="connsiteX18-6229" fmla="*/ 1375410 w 1432560"/>
                <a:gd name="connsiteY18-6230" fmla="*/ 1171575 h 3588041"/>
                <a:gd name="connsiteX19-6231" fmla="*/ 1108710 w 1432560"/>
                <a:gd name="connsiteY19-6232" fmla="*/ 1254125 h 3588041"/>
                <a:gd name="connsiteX20-6233" fmla="*/ 889635 w 1432560"/>
                <a:gd name="connsiteY20-6234" fmla="*/ 1527175 h 3588041"/>
                <a:gd name="connsiteX21-6235" fmla="*/ 835660 w 1432560"/>
                <a:gd name="connsiteY21-6236" fmla="*/ 1895475 h 3588041"/>
                <a:gd name="connsiteX22-6237" fmla="*/ 1003935 w 1432560"/>
                <a:gd name="connsiteY22-6238" fmla="*/ 2308225 h 3588041"/>
                <a:gd name="connsiteX23-6239" fmla="*/ 895985 w 1432560"/>
                <a:gd name="connsiteY23-6240" fmla="*/ 2578100 h 3588041"/>
                <a:gd name="connsiteX24-6241" fmla="*/ 1213485 w 1432560"/>
                <a:gd name="connsiteY24-6242" fmla="*/ 2533650 h 3588041"/>
                <a:gd name="connsiteX25-6243" fmla="*/ 1432560 w 1432560"/>
                <a:gd name="connsiteY25-6244" fmla="*/ 2626519 h 3588041"/>
                <a:gd name="connsiteX26-6245" fmla="*/ 1188085 w 1432560"/>
                <a:gd name="connsiteY26-6246" fmla="*/ 2590800 h 3588041"/>
                <a:gd name="connsiteX27-6247" fmla="*/ 832485 w 1432560"/>
                <a:gd name="connsiteY27-6248" fmla="*/ 2733675 h 3588041"/>
                <a:gd name="connsiteX28-6249" fmla="*/ 689610 w 1432560"/>
                <a:gd name="connsiteY28-6250" fmla="*/ 3086100 h 3588041"/>
                <a:gd name="connsiteX29-6251" fmla="*/ 918210 w 1432560"/>
                <a:gd name="connsiteY29-6252" fmla="*/ 3419475 h 3588041"/>
                <a:gd name="connsiteX30-6253" fmla="*/ 1016635 w 1432560"/>
                <a:gd name="connsiteY30-6254" fmla="*/ 3581400 h 3588041"/>
                <a:gd name="connsiteX0-6255" fmla="*/ 1016635 w 1432560"/>
                <a:gd name="connsiteY0-6256" fmla="*/ 3581400 h 3588041"/>
                <a:gd name="connsiteX1-6257" fmla="*/ 591185 w 1432560"/>
                <a:gd name="connsiteY1-6258" fmla="*/ 3587750 h 3588041"/>
                <a:gd name="connsiteX2-6259" fmla="*/ 394335 w 1432560"/>
                <a:gd name="connsiteY2-6260" fmla="*/ 3076575 h 3588041"/>
                <a:gd name="connsiteX3-6261" fmla="*/ 746760 w 1432560"/>
                <a:gd name="connsiteY3-6262" fmla="*/ 2381250 h 3588041"/>
                <a:gd name="connsiteX4-6263" fmla="*/ 560070 w 1432560"/>
                <a:gd name="connsiteY4-6264" fmla="*/ 1922145 h 3588041"/>
                <a:gd name="connsiteX5-6265" fmla="*/ 0 w 1432560"/>
                <a:gd name="connsiteY5-6266" fmla="*/ 1870710 h 3588041"/>
                <a:gd name="connsiteX6-6267" fmla="*/ 400685 w 1432560"/>
                <a:gd name="connsiteY6-6268" fmla="*/ 1771650 h 3588041"/>
                <a:gd name="connsiteX7-6269" fmla="*/ 641985 w 1432560"/>
                <a:gd name="connsiteY7-6270" fmla="*/ 1876425 h 3588041"/>
                <a:gd name="connsiteX8-6271" fmla="*/ 822960 w 1432560"/>
                <a:gd name="connsiteY8-6272" fmla="*/ 1333500 h 3588041"/>
                <a:gd name="connsiteX9-6273" fmla="*/ 763429 w 1432560"/>
                <a:gd name="connsiteY9-6274" fmla="*/ 823913 h 3588041"/>
                <a:gd name="connsiteX10-6275" fmla="*/ 387985 w 1432560"/>
                <a:gd name="connsiteY10-6276" fmla="*/ 695325 h 3588041"/>
                <a:gd name="connsiteX11-6277" fmla="*/ 781686 w 1432560"/>
                <a:gd name="connsiteY11-6278" fmla="*/ 724693 h 3588041"/>
                <a:gd name="connsiteX12-6279" fmla="*/ 799148 w 1432560"/>
                <a:gd name="connsiteY12-6280" fmla="*/ 441325 h 3588041"/>
                <a:gd name="connsiteX13-6281" fmla="*/ 886460 w 1432560"/>
                <a:gd name="connsiteY13-6282" fmla="*/ 0 h 3588041"/>
                <a:gd name="connsiteX14-6283" fmla="*/ 857885 w 1432560"/>
                <a:gd name="connsiteY14-6284" fmla="*/ 679450 h 3588041"/>
                <a:gd name="connsiteX15-6285" fmla="*/ 921385 w 1432560"/>
                <a:gd name="connsiteY15-6286" fmla="*/ 1047750 h 3588041"/>
                <a:gd name="connsiteX16-6287" fmla="*/ 930910 w 1432560"/>
                <a:gd name="connsiteY16-6288" fmla="*/ 1295400 h 3588041"/>
                <a:gd name="connsiteX17-6289" fmla="*/ 1102360 w 1432560"/>
                <a:gd name="connsiteY17-6290" fmla="*/ 1187450 h 3588041"/>
                <a:gd name="connsiteX18-6291" fmla="*/ 1375410 w 1432560"/>
                <a:gd name="connsiteY18-6292" fmla="*/ 1171575 h 3588041"/>
                <a:gd name="connsiteX19-6293" fmla="*/ 1108710 w 1432560"/>
                <a:gd name="connsiteY19-6294" fmla="*/ 1254125 h 3588041"/>
                <a:gd name="connsiteX20-6295" fmla="*/ 889635 w 1432560"/>
                <a:gd name="connsiteY20-6296" fmla="*/ 1527175 h 3588041"/>
                <a:gd name="connsiteX21-6297" fmla="*/ 835660 w 1432560"/>
                <a:gd name="connsiteY21-6298" fmla="*/ 1895475 h 3588041"/>
                <a:gd name="connsiteX22-6299" fmla="*/ 1003935 w 1432560"/>
                <a:gd name="connsiteY22-6300" fmla="*/ 2308225 h 3588041"/>
                <a:gd name="connsiteX23-6301" fmla="*/ 895985 w 1432560"/>
                <a:gd name="connsiteY23-6302" fmla="*/ 2578100 h 3588041"/>
                <a:gd name="connsiteX24-6303" fmla="*/ 1213485 w 1432560"/>
                <a:gd name="connsiteY24-6304" fmla="*/ 2533650 h 3588041"/>
                <a:gd name="connsiteX25-6305" fmla="*/ 1432560 w 1432560"/>
                <a:gd name="connsiteY25-6306" fmla="*/ 2626519 h 3588041"/>
                <a:gd name="connsiteX26-6307" fmla="*/ 1188085 w 1432560"/>
                <a:gd name="connsiteY26-6308" fmla="*/ 2590800 h 3588041"/>
                <a:gd name="connsiteX27-6309" fmla="*/ 832485 w 1432560"/>
                <a:gd name="connsiteY27-6310" fmla="*/ 2733675 h 3588041"/>
                <a:gd name="connsiteX28-6311" fmla="*/ 689610 w 1432560"/>
                <a:gd name="connsiteY28-6312" fmla="*/ 3086100 h 3588041"/>
                <a:gd name="connsiteX29-6313" fmla="*/ 918210 w 1432560"/>
                <a:gd name="connsiteY29-6314" fmla="*/ 3419475 h 3588041"/>
                <a:gd name="connsiteX30-6315" fmla="*/ 1016635 w 1432560"/>
                <a:gd name="connsiteY30-6316" fmla="*/ 3581400 h 3588041"/>
                <a:gd name="connsiteX0-6317" fmla="*/ 1016635 w 1432560"/>
                <a:gd name="connsiteY0-6318" fmla="*/ 3581400 h 3588041"/>
                <a:gd name="connsiteX1-6319" fmla="*/ 591185 w 1432560"/>
                <a:gd name="connsiteY1-6320" fmla="*/ 3587750 h 3588041"/>
                <a:gd name="connsiteX2-6321" fmla="*/ 394335 w 1432560"/>
                <a:gd name="connsiteY2-6322" fmla="*/ 3076575 h 3588041"/>
                <a:gd name="connsiteX3-6323" fmla="*/ 746760 w 1432560"/>
                <a:gd name="connsiteY3-6324" fmla="*/ 2381250 h 3588041"/>
                <a:gd name="connsiteX4-6325" fmla="*/ 560070 w 1432560"/>
                <a:gd name="connsiteY4-6326" fmla="*/ 1922145 h 3588041"/>
                <a:gd name="connsiteX5-6327" fmla="*/ 0 w 1432560"/>
                <a:gd name="connsiteY5-6328" fmla="*/ 1870710 h 3588041"/>
                <a:gd name="connsiteX6-6329" fmla="*/ 400685 w 1432560"/>
                <a:gd name="connsiteY6-6330" fmla="*/ 1771650 h 3588041"/>
                <a:gd name="connsiteX7-6331" fmla="*/ 641985 w 1432560"/>
                <a:gd name="connsiteY7-6332" fmla="*/ 1876425 h 3588041"/>
                <a:gd name="connsiteX8-6333" fmla="*/ 822960 w 1432560"/>
                <a:gd name="connsiteY8-6334" fmla="*/ 1333500 h 3588041"/>
                <a:gd name="connsiteX9-6335" fmla="*/ 763429 w 1432560"/>
                <a:gd name="connsiteY9-6336" fmla="*/ 823913 h 3588041"/>
                <a:gd name="connsiteX10-6337" fmla="*/ 387985 w 1432560"/>
                <a:gd name="connsiteY10-6338" fmla="*/ 695325 h 3588041"/>
                <a:gd name="connsiteX11-6339" fmla="*/ 781686 w 1432560"/>
                <a:gd name="connsiteY11-6340" fmla="*/ 724693 h 3588041"/>
                <a:gd name="connsiteX12-6341" fmla="*/ 799148 w 1432560"/>
                <a:gd name="connsiteY12-6342" fmla="*/ 441325 h 3588041"/>
                <a:gd name="connsiteX13-6343" fmla="*/ 886460 w 1432560"/>
                <a:gd name="connsiteY13-6344" fmla="*/ 0 h 3588041"/>
                <a:gd name="connsiteX14-6345" fmla="*/ 857885 w 1432560"/>
                <a:gd name="connsiteY14-6346" fmla="*/ 679450 h 3588041"/>
                <a:gd name="connsiteX15-6347" fmla="*/ 921385 w 1432560"/>
                <a:gd name="connsiteY15-6348" fmla="*/ 1047750 h 3588041"/>
                <a:gd name="connsiteX16-6349" fmla="*/ 930910 w 1432560"/>
                <a:gd name="connsiteY16-6350" fmla="*/ 1295400 h 3588041"/>
                <a:gd name="connsiteX17-6351" fmla="*/ 1102360 w 1432560"/>
                <a:gd name="connsiteY17-6352" fmla="*/ 1187450 h 3588041"/>
                <a:gd name="connsiteX18-6353" fmla="*/ 1375410 w 1432560"/>
                <a:gd name="connsiteY18-6354" fmla="*/ 1171575 h 3588041"/>
                <a:gd name="connsiteX19-6355" fmla="*/ 1108710 w 1432560"/>
                <a:gd name="connsiteY19-6356" fmla="*/ 1254125 h 3588041"/>
                <a:gd name="connsiteX20-6357" fmla="*/ 889635 w 1432560"/>
                <a:gd name="connsiteY20-6358" fmla="*/ 1527175 h 3588041"/>
                <a:gd name="connsiteX21-6359" fmla="*/ 835660 w 1432560"/>
                <a:gd name="connsiteY21-6360" fmla="*/ 1895475 h 3588041"/>
                <a:gd name="connsiteX22-6361" fmla="*/ 1003935 w 1432560"/>
                <a:gd name="connsiteY22-6362" fmla="*/ 2308225 h 3588041"/>
                <a:gd name="connsiteX23-6363" fmla="*/ 895985 w 1432560"/>
                <a:gd name="connsiteY23-6364" fmla="*/ 2578100 h 3588041"/>
                <a:gd name="connsiteX24-6365" fmla="*/ 1213485 w 1432560"/>
                <a:gd name="connsiteY24-6366" fmla="*/ 2533650 h 3588041"/>
                <a:gd name="connsiteX25-6367" fmla="*/ 1432560 w 1432560"/>
                <a:gd name="connsiteY25-6368" fmla="*/ 2626519 h 3588041"/>
                <a:gd name="connsiteX26-6369" fmla="*/ 1188085 w 1432560"/>
                <a:gd name="connsiteY26-6370" fmla="*/ 2590800 h 3588041"/>
                <a:gd name="connsiteX27-6371" fmla="*/ 832485 w 1432560"/>
                <a:gd name="connsiteY27-6372" fmla="*/ 2733675 h 3588041"/>
                <a:gd name="connsiteX28-6373" fmla="*/ 689610 w 1432560"/>
                <a:gd name="connsiteY28-6374" fmla="*/ 3086100 h 3588041"/>
                <a:gd name="connsiteX29-6375" fmla="*/ 918210 w 1432560"/>
                <a:gd name="connsiteY29-6376" fmla="*/ 3419475 h 3588041"/>
                <a:gd name="connsiteX30-6377" fmla="*/ 1016635 w 1432560"/>
                <a:gd name="connsiteY30-6378" fmla="*/ 3581400 h 3588041"/>
                <a:gd name="connsiteX0-6379" fmla="*/ 1016635 w 1432560"/>
                <a:gd name="connsiteY0-6380" fmla="*/ 3581400 h 3588041"/>
                <a:gd name="connsiteX1-6381" fmla="*/ 591185 w 1432560"/>
                <a:gd name="connsiteY1-6382" fmla="*/ 3587750 h 3588041"/>
                <a:gd name="connsiteX2-6383" fmla="*/ 394335 w 1432560"/>
                <a:gd name="connsiteY2-6384" fmla="*/ 3076575 h 3588041"/>
                <a:gd name="connsiteX3-6385" fmla="*/ 746760 w 1432560"/>
                <a:gd name="connsiteY3-6386" fmla="*/ 2381250 h 3588041"/>
                <a:gd name="connsiteX4-6387" fmla="*/ 560070 w 1432560"/>
                <a:gd name="connsiteY4-6388" fmla="*/ 1922145 h 3588041"/>
                <a:gd name="connsiteX5-6389" fmla="*/ 0 w 1432560"/>
                <a:gd name="connsiteY5-6390" fmla="*/ 1870710 h 3588041"/>
                <a:gd name="connsiteX6-6391" fmla="*/ 422910 w 1432560"/>
                <a:gd name="connsiteY6-6392" fmla="*/ 1787525 h 3588041"/>
                <a:gd name="connsiteX7-6393" fmla="*/ 641985 w 1432560"/>
                <a:gd name="connsiteY7-6394" fmla="*/ 1876425 h 3588041"/>
                <a:gd name="connsiteX8-6395" fmla="*/ 822960 w 1432560"/>
                <a:gd name="connsiteY8-6396" fmla="*/ 1333500 h 3588041"/>
                <a:gd name="connsiteX9-6397" fmla="*/ 763429 w 1432560"/>
                <a:gd name="connsiteY9-6398" fmla="*/ 823913 h 3588041"/>
                <a:gd name="connsiteX10-6399" fmla="*/ 387985 w 1432560"/>
                <a:gd name="connsiteY10-6400" fmla="*/ 695325 h 3588041"/>
                <a:gd name="connsiteX11-6401" fmla="*/ 781686 w 1432560"/>
                <a:gd name="connsiteY11-6402" fmla="*/ 724693 h 3588041"/>
                <a:gd name="connsiteX12-6403" fmla="*/ 799148 w 1432560"/>
                <a:gd name="connsiteY12-6404" fmla="*/ 441325 h 3588041"/>
                <a:gd name="connsiteX13-6405" fmla="*/ 886460 w 1432560"/>
                <a:gd name="connsiteY13-6406" fmla="*/ 0 h 3588041"/>
                <a:gd name="connsiteX14-6407" fmla="*/ 857885 w 1432560"/>
                <a:gd name="connsiteY14-6408" fmla="*/ 679450 h 3588041"/>
                <a:gd name="connsiteX15-6409" fmla="*/ 921385 w 1432560"/>
                <a:gd name="connsiteY15-6410" fmla="*/ 1047750 h 3588041"/>
                <a:gd name="connsiteX16-6411" fmla="*/ 930910 w 1432560"/>
                <a:gd name="connsiteY16-6412" fmla="*/ 1295400 h 3588041"/>
                <a:gd name="connsiteX17-6413" fmla="*/ 1102360 w 1432560"/>
                <a:gd name="connsiteY17-6414" fmla="*/ 1187450 h 3588041"/>
                <a:gd name="connsiteX18-6415" fmla="*/ 1375410 w 1432560"/>
                <a:gd name="connsiteY18-6416" fmla="*/ 1171575 h 3588041"/>
                <a:gd name="connsiteX19-6417" fmla="*/ 1108710 w 1432560"/>
                <a:gd name="connsiteY19-6418" fmla="*/ 1254125 h 3588041"/>
                <a:gd name="connsiteX20-6419" fmla="*/ 889635 w 1432560"/>
                <a:gd name="connsiteY20-6420" fmla="*/ 1527175 h 3588041"/>
                <a:gd name="connsiteX21-6421" fmla="*/ 835660 w 1432560"/>
                <a:gd name="connsiteY21-6422" fmla="*/ 1895475 h 3588041"/>
                <a:gd name="connsiteX22-6423" fmla="*/ 1003935 w 1432560"/>
                <a:gd name="connsiteY22-6424" fmla="*/ 2308225 h 3588041"/>
                <a:gd name="connsiteX23-6425" fmla="*/ 895985 w 1432560"/>
                <a:gd name="connsiteY23-6426" fmla="*/ 2578100 h 3588041"/>
                <a:gd name="connsiteX24-6427" fmla="*/ 1213485 w 1432560"/>
                <a:gd name="connsiteY24-6428" fmla="*/ 2533650 h 3588041"/>
                <a:gd name="connsiteX25-6429" fmla="*/ 1432560 w 1432560"/>
                <a:gd name="connsiteY25-6430" fmla="*/ 2626519 h 3588041"/>
                <a:gd name="connsiteX26-6431" fmla="*/ 1188085 w 1432560"/>
                <a:gd name="connsiteY26-6432" fmla="*/ 2590800 h 3588041"/>
                <a:gd name="connsiteX27-6433" fmla="*/ 832485 w 1432560"/>
                <a:gd name="connsiteY27-6434" fmla="*/ 2733675 h 3588041"/>
                <a:gd name="connsiteX28-6435" fmla="*/ 689610 w 1432560"/>
                <a:gd name="connsiteY28-6436" fmla="*/ 3086100 h 3588041"/>
                <a:gd name="connsiteX29-6437" fmla="*/ 918210 w 1432560"/>
                <a:gd name="connsiteY29-6438" fmla="*/ 3419475 h 3588041"/>
                <a:gd name="connsiteX30-6439" fmla="*/ 1016635 w 1432560"/>
                <a:gd name="connsiteY30-6440" fmla="*/ 3581400 h 3588041"/>
                <a:gd name="connsiteX0-6441" fmla="*/ 1016635 w 1432560"/>
                <a:gd name="connsiteY0-6442" fmla="*/ 3581400 h 3588041"/>
                <a:gd name="connsiteX1-6443" fmla="*/ 591185 w 1432560"/>
                <a:gd name="connsiteY1-6444" fmla="*/ 3587750 h 3588041"/>
                <a:gd name="connsiteX2-6445" fmla="*/ 394335 w 1432560"/>
                <a:gd name="connsiteY2-6446" fmla="*/ 3076575 h 3588041"/>
                <a:gd name="connsiteX3-6447" fmla="*/ 746760 w 1432560"/>
                <a:gd name="connsiteY3-6448" fmla="*/ 2381250 h 3588041"/>
                <a:gd name="connsiteX4-6449" fmla="*/ 569595 w 1432560"/>
                <a:gd name="connsiteY4-6450" fmla="*/ 1925320 h 3588041"/>
                <a:gd name="connsiteX5-6451" fmla="*/ 0 w 1432560"/>
                <a:gd name="connsiteY5-6452" fmla="*/ 1870710 h 3588041"/>
                <a:gd name="connsiteX6-6453" fmla="*/ 422910 w 1432560"/>
                <a:gd name="connsiteY6-6454" fmla="*/ 1787525 h 3588041"/>
                <a:gd name="connsiteX7-6455" fmla="*/ 641985 w 1432560"/>
                <a:gd name="connsiteY7-6456" fmla="*/ 1876425 h 3588041"/>
                <a:gd name="connsiteX8-6457" fmla="*/ 822960 w 1432560"/>
                <a:gd name="connsiteY8-6458" fmla="*/ 1333500 h 3588041"/>
                <a:gd name="connsiteX9-6459" fmla="*/ 763429 w 1432560"/>
                <a:gd name="connsiteY9-6460" fmla="*/ 823913 h 3588041"/>
                <a:gd name="connsiteX10-6461" fmla="*/ 387985 w 1432560"/>
                <a:gd name="connsiteY10-6462" fmla="*/ 695325 h 3588041"/>
                <a:gd name="connsiteX11-6463" fmla="*/ 781686 w 1432560"/>
                <a:gd name="connsiteY11-6464" fmla="*/ 724693 h 3588041"/>
                <a:gd name="connsiteX12-6465" fmla="*/ 799148 w 1432560"/>
                <a:gd name="connsiteY12-6466" fmla="*/ 441325 h 3588041"/>
                <a:gd name="connsiteX13-6467" fmla="*/ 886460 w 1432560"/>
                <a:gd name="connsiteY13-6468" fmla="*/ 0 h 3588041"/>
                <a:gd name="connsiteX14-6469" fmla="*/ 857885 w 1432560"/>
                <a:gd name="connsiteY14-6470" fmla="*/ 679450 h 3588041"/>
                <a:gd name="connsiteX15-6471" fmla="*/ 921385 w 1432560"/>
                <a:gd name="connsiteY15-6472" fmla="*/ 1047750 h 3588041"/>
                <a:gd name="connsiteX16-6473" fmla="*/ 930910 w 1432560"/>
                <a:gd name="connsiteY16-6474" fmla="*/ 1295400 h 3588041"/>
                <a:gd name="connsiteX17-6475" fmla="*/ 1102360 w 1432560"/>
                <a:gd name="connsiteY17-6476" fmla="*/ 1187450 h 3588041"/>
                <a:gd name="connsiteX18-6477" fmla="*/ 1375410 w 1432560"/>
                <a:gd name="connsiteY18-6478" fmla="*/ 1171575 h 3588041"/>
                <a:gd name="connsiteX19-6479" fmla="*/ 1108710 w 1432560"/>
                <a:gd name="connsiteY19-6480" fmla="*/ 1254125 h 3588041"/>
                <a:gd name="connsiteX20-6481" fmla="*/ 889635 w 1432560"/>
                <a:gd name="connsiteY20-6482" fmla="*/ 1527175 h 3588041"/>
                <a:gd name="connsiteX21-6483" fmla="*/ 835660 w 1432560"/>
                <a:gd name="connsiteY21-6484" fmla="*/ 1895475 h 3588041"/>
                <a:gd name="connsiteX22-6485" fmla="*/ 1003935 w 1432560"/>
                <a:gd name="connsiteY22-6486" fmla="*/ 2308225 h 3588041"/>
                <a:gd name="connsiteX23-6487" fmla="*/ 895985 w 1432560"/>
                <a:gd name="connsiteY23-6488" fmla="*/ 2578100 h 3588041"/>
                <a:gd name="connsiteX24-6489" fmla="*/ 1213485 w 1432560"/>
                <a:gd name="connsiteY24-6490" fmla="*/ 2533650 h 3588041"/>
                <a:gd name="connsiteX25-6491" fmla="*/ 1432560 w 1432560"/>
                <a:gd name="connsiteY25-6492" fmla="*/ 2626519 h 3588041"/>
                <a:gd name="connsiteX26-6493" fmla="*/ 1188085 w 1432560"/>
                <a:gd name="connsiteY26-6494" fmla="*/ 2590800 h 3588041"/>
                <a:gd name="connsiteX27-6495" fmla="*/ 832485 w 1432560"/>
                <a:gd name="connsiteY27-6496" fmla="*/ 2733675 h 3588041"/>
                <a:gd name="connsiteX28-6497" fmla="*/ 689610 w 1432560"/>
                <a:gd name="connsiteY28-6498" fmla="*/ 3086100 h 3588041"/>
                <a:gd name="connsiteX29-6499" fmla="*/ 918210 w 1432560"/>
                <a:gd name="connsiteY29-6500" fmla="*/ 3419475 h 3588041"/>
                <a:gd name="connsiteX30-6501" fmla="*/ 1016635 w 1432560"/>
                <a:gd name="connsiteY30-6502" fmla="*/ 3581400 h 3588041"/>
                <a:gd name="connsiteX0-6503" fmla="*/ 1016635 w 1432560"/>
                <a:gd name="connsiteY0-6504" fmla="*/ 3581400 h 3588041"/>
                <a:gd name="connsiteX1-6505" fmla="*/ 591185 w 1432560"/>
                <a:gd name="connsiteY1-6506" fmla="*/ 3587750 h 3588041"/>
                <a:gd name="connsiteX2-6507" fmla="*/ 394335 w 1432560"/>
                <a:gd name="connsiteY2-6508" fmla="*/ 3076575 h 3588041"/>
                <a:gd name="connsiteX3-6509" fmla="*/ 746760 w 1432560"/>
                <a:gd name="connsiteY3-6510" fmla="*/ 2381250 h 3588041"/>
                <a:gd name="connsiteX4-6511" fmla="*/ 582295 w 1432560"/>
                <a:gd name="connsiteY4-6512" fmla="*/ 1953895 h 3588041"/>
                <a:gd name="connsiteX5-6513" fmla="*/ 0 w 1432560"/>
                <a:gd name="connsiteY5-6514" fmla="*/ 1870710 h 3588041"/>
                <a:gd name="connsiteX6-6515" fmla="*/ 422910 w 1432560"/>
                <a:gd name="connsiteY6-6516" fmla="*/ 1787525 h 3588041"/>
                <a:gd name="connsiteX7-6517" fmla="*/ 641985 w 1432560"/>
                <a:gd name="connsiteY7-6518" fmla="*/ 1876425 h 3588041"/>
                <a:gd name="connsiteX8-6519" fmla="*/ 822960 w 1432560"/>
                <a:gd name="connsiteY8-6520" fmla="*/ 1333500 h 3588041"/>
                <a:gd name="connsiteX9-6521" fmla="*/ 763429 w 1432560"/>
                <a:gd name="connsiteY9-6522" fmla="*/ 823913 h 3588041"/>
                <a:gd name="connsiteX10-6523" fmla="*/ 387985 w 1432560"/>
                <a:gd name="connsiteY10-6524" fmla="*/ 695325 h 3588041"/>
                <a:gd name="connsiteX11-6525" fmla="*/ 781686 w 1432560"/>
                <a:gd name="connsiteY11-6526" fmla="*/ 724693 h 3588041"/>
                <a:gd name="connsiteX12-6527" fmla="*/ 799148 w 1432560"/>
                <a:gd name="connsiteY12-6528" fmla="*/ 441325 h 3588041"/>
                <a:gd name="connsiteX13-6529" fmla="*/ 886460 w 1432560"/>
                <a:gd name="connsiteY13-6530" fmla="*/ 0 h 3588041"/>
                <a:gd name="connsiteX14-6531" fmla="*/ 857885 w 1432560"/>
                <a:gd name="connsiteY14-6532" fmla="*/ 679450 h 3588041"/>
                <a:gd name="connsiteX15-6533" fmla="*/ 921385 w 1432560"/>
                <a:gd name="connsiteY15-6534" fmla="*/ 1047750 h 3588041"/>
                <a:gd name="connsiteX16-6535" fmla="*/ 930910 w 1432560"/>
                <a:gd name="connsiteY16-6536" fmla="*/ 1295400 h 3588041"/>
                <a:gd name="connsiteX17-6537" fmla="*/ 1102360 w 1432560"/>
                <a:gd name="connsiteY17-6538" fmla="*/ 1187450 h 3588041"/>
                <a:gd name="connsiteX18-6539" fmla="*/ 1375410 w 1432560"/>
                <a:gd name="connsiteY18-6540" fmla="*/ 1171575 h 3588041"/>
                <a:gd name="connsiteX19-6541" fmla="*/ 1108710 w 1432560"/>
                <a:gd name="connsiteY19-6542" fmla="*/ 1254125 h 3588041"/>
                <a:gd name="connsiteX20-6543" fmla="*/ 889635 w 1432560"/>
                <a:gd name="connsiteY20-6544" fmla="*/ 1527175 h 3588041"/>
                <a:gd name="connsiteX21-6545" fmla="*/ 835660 w 1432560"/>
                <a:gd name="connsiteY21-6546" fmla="*/ 1895475 h 3588041"/>
                <a:gd name="connsiteX22-6547" fmla="*/ 1003935 w 1432560"/>
                <a:gd name="connsiteY22-6548" fmla="*/ 2308225 h 3588041"/>
                <a:gd name="connsiteX23-6549" fmla="*/ 895985 w 1432560"/>
                <a:gd name="connsiteY23-6550" fmla="*/ 2578100 h 3588041"/>
                <a:gd name="connsiteX24-6551" fmla="*/ 1213485 w 1432560"/>
                <a:gd name="connsiteY24-6552" fmla="*/ 2533650 h 3588041"/>
                <a:gd name="connsiteX25-6553" fmla="*/ 1432560 w 1432560"/>
                <a:gd name="connsiteY25-6554" fmla="*/ 2626519 h 3588041"/>
                <a:gd name="connsiteX26-6555" fmla="*/ 1188085 w 1432560"/>
                <a:gd name="connsiteY26-6556" fmla="*/ 2590800 h 3588041"/>
                <a:gd name="connsiteX27-6557" fmla="*/ 832485 w 1432560"/>
                <a:gd name="connsiteY27-6558" fmla="*/ 2733675 h 3588041"/>
                <a:gd name="connsiteX28-6559" fmla="*/ 689610 w 1432560"/>
                <a:gd name="connsiteY28-6560" fmla="*/ 3086100 h 3588041"/>
                <a:gd name="connsiteX29-6561" fmla="*/ 918210 w 1432560"/>
                <a:gd name="connsiteY29-6562" fmla="*/ 3419475 h 3588041"/>
                <a:gd name="connsiteX30-6563" fmla="*/ 1016635 w 1432560"/>
                <a:gd name="connsiteY30-6564" fmla="*/ 3581400 h 3588041"/>
                <a:gd name="connsiteX0-6565" fmla="*/ 1016635 w 1432560"/>
                <a:gd name="connsiteY0-6566" fmla="*/ 3581400 h 3588041"/>
                <a:gd name="connsiteX1-6567" fmla="*/ 591185 w 1432560"/>
                <a:gd name="connsiteY1-6568" fmla="*/ 3587750 h 3588041"/>
                <a:gd name="connsiteX2-6569" fmla="*/ 394335 w 1432560"/>
                <a:gd name="connsiteY2-6570" fmla="*/ 3076575 h 3588041"/>
                <a:gd name="connsiteX3-6571" fmla="*/ 746760 w 1432560"/>
                <a:gd name="connsiteY3-6572" fmla="*/ 2381250 h 3588041"/>
                <a:gd name="connsiteX4-6573" fmla="*/ 582295 w 1432560"/>
                <a:gd name="connsiteY4-6574" fmla="*/ 1953895 h 3588041"/>
                <a:gd name="connsiteX5-6575" fmla="*/ 0 w 1432560"/>
                <a:gd name="connsiteY5-6576" fmla="*/ 1870710 h 3588041"/>
                <a:gd name="connsiteX6-6577" fmla="*/ 422910 w 1432560"/>
                <a:gd name="connsiteY6-6578" fmla="*/ 1787525 h 3588041"/>
                <a:gd name="connsiteX7-6579" fmla="*/ 641985 w 1432560"/>
                <a:gd name="connsiteY7-6580" fmla="*/ 1876425 h 3588041"/>
                <a:gd name="connsiteX8-6581" fmla="*/ 822960 w 1432560"/>
                <a:gd name="connsiteY8-6582" fmla="*/ 1333500 h 3588041"/>
                <a:gd name="connsiteX9-6583" fmla="*/ 763429 w 1432560"/>
                <a:gd name="connsiteY9-6584" fmla="*/ 823913 h 3588041"/>
                <a:gd name="connsiteX10-6585" fmla="*/ 387985 w 1432560"/>
                <a:gd name="connsiteY10-6586" fmla="*/ 695325 h 3588041"/>
                <a:gd name="connsiteX11-6587" fmla="*/ 781686 w 1432560"/>
                <a:gd name="connsiteY11-6588" fmla="*/ 724693 h 3588041"/>
                <a:gd name="connsiteX12-6589" fmla="*/ 799148 w 1432560"/>
                <a:gd name="connsiteY12-6590" fmla="*/ 441325 h 3588041"/>
                <a:gd name="connsiteX13-6591" fmla="*/ 886460 w 1432560"/>
                <a:gd name="connsiteY13-6592" fmla="*/ 0 h 3588041"/>
                <a:gd name="connsiteX14-6593" fmla="*/ 857885 w 1432560"/>
                <a:gd name="connsiteY14-6594" fmla="*/ 679450 h 3588041"/>
                <a:gd name="connsiteX15-6595" fmla="*/ 921385 w 1432560"/>
                <a:gd name="connsiteY15-6596" fmla="*/ 1047750 h 3588041"/>
                <a:gd name="connsiteX16-6597" fmla="*/ 930910 w 1432560"/>
                <a:gd name="connsiteY16-6598" fmla="*/ 1295400 h 3588041"/>
                <a:gd name="connsiteX17-6599" fmla="*/ 1102360 w 1432560"/>
                <a:gd name="connsiteY17-6600" fmla="*/ 1187450 h 3588041"/>
                <a:gd name="connsiteX18-6601" fmla="*/ 1375410 w 1432560"/>
                <a:gd name="connsiteY18-6602" fmla="*/ 1171575 h 3588041"/>
                <a:gd name="connsiteX19-6603" fmla="*/ 1108710 w 1432560"/>
                <a:gd name="connsiteY19-6604" fmla="*/ 1254125 h 3588041"/>
                <a:gd name="connsiteX20-6605" fmla="*/ 889635 w 1432560"/>
                <a:gd name="connsiteY20-6606" fmla="*/ 1527175 h 3588041"/>
                <a:gd name="connsiteX21-6607" fmla="*/ 835660 w 1432560"/>
                <a:gd name="connsiteY21-6608" fmla="*/ 1895475 h 3588041"/>
                <a:gd name="connsiteX22-6609" fmla="*/ 1003935 w 1432560"/>
                <a:gd name="connsiteY22-6610" fmla="*/ 2308225 h 3588041"/>
                <a:gd name="connsiteX23-6611" fmla="*/ 895985 w 1432560"/>
                <a:gd name="connsiteY23-6612" fmla="*/ 2578100 h 3588041"/>
                <a:gd name="connsiteX24-6613" fmla="*/ 1165860 w 1432560"/>
                <a:gd name="connsiteY24-6614" fmla="*/ 2524125 h 3588041"/>
                <a:gd name="connsiteX25-6615" fmla="*/ 1432560 w 1432560"/>
                <a:gd name="connsiteY25-6616" fmla="*/ 2626519 h 3588041"/>
                <a:gd name="connsiteX26-6617" fmla="*/ 1188085 w 1432560"/>
                <a:gd name="connsiteY26-6618" fmla="*/ 2590800 h 3588041"/>
                <a:gd name="connsiteX27-6619" fmla="*/ 832485 w 1432560"/>
                <a:gd name="connsiteY27-6620" fmla="*/ 2733675 h 3588041"/>
                <a:gd name="connsiteX28-6621" fmla="*/ 689610 w 1432560"/>
                <a:gd name="connsiteY28-6622" fmla="*/ 3086100 h 3588041"/>
                <a:gd name="connsiteX29-6623" fmla="*/ 918210 w 1432560"/>
                <a:gd name="connsiteY29-6624" fmla="*/ 3419475 h 3588041"/>
                <a:gd name="connsiteX30-6625" fmla="*/ 1016635 w 1432560"/>
                <a:gd name="connsiteY30-6626" fmla="*/ 3581400 h 3588041"/>
                <a:gd name="connsiteX0-6627" fmla="*/ 1016635 w 1432560"/>
                <a:gd name="connsiteY0-6628" fmla="*/ 3581400 h 3588041"/>
                <a:gd name="connsiteX1-6629" fmla="*/ 591185 w 1432560"/>
                <a:gd name="connsiteY1-6630" fmla="*/ 3587750 h 3588041"/>
                <a:gd name="connsiteX2-6631" fmla="*/ 394335 w 1432560"/>
                <a:gd name="connsiteY2-6632" fmla="*/ 3076575 h 3588041"/>
                <a:gd name="connsiteX3-6633" fmla="*/ 746760 w 1432560"/>
                <a:gd name="connsiteY3-6634" fmla="*/ 2381250 h 3588041"/>
                <a:gd name="connsiteX4-6635" fmla="*/ 582295 w 1432560"/>
                <a:gd name="connsiteY4-6636" fmla="*/ 1953895 h 3588041"/>
                <a:gd name="connsiteX5-6637" fmla="*/ 0 w 1432560"/>
                <a:gd name="connsiteY5-6638" fmla="*/ 1870710 h 3588041"/>
                <a:gd name="connsiteX6-6639" fmla="*/ 422910 w 1432560"/>
                <a:gd name="connsiteY6-6640" fmla="*/ 1787525 h 3588041"/>
                <a:gd name="connsiteX7-6641" fmla="*/ 641985 w 1432560"/>
                <a:gd name="connsiteY7-6642" fmla="*/ 1876425 h 3588041"/>
                <a:gd name="connsiteX8-6643" fmla="*/ 822960 w 1432560"/>
                <a:gd name="connsiteY8-6644" fmla="*/ 1333500 h 3588041"/>
                <a:gd name="connsiteX9-6645" fmla="*/ 763429 w 1432560"/>
                <a:gd name="connsiteY9-6646" fmla="*/ 823913 h 3588041"/>
                <a:gd name="connsiteX10-6647" fmla="*/ 387985 w 1432560"/>
                <a:gd name="connsiteY10-6648" fmla="*/ 695325 h 3588041"/>
                <a:gd name="connsiteX11-6649" fmla="*/ 781686 w 1432560"/>
                <a:gd name="connsiteY11-6650" fmla="*/ 724693 h 3588041"/>
                <a:gd name="connsiteX12-6651" fmla="*/ 799148 w 1432560"/>
                <a:gd name="connsiteY12-6652" fmla="*/ 441325 h 3588041"/>
                <a:gd name="connsiteX13-6653" fmla="*/ 886460 w 1432560"/>
                <a:gd name="connsiteY13-6654" fmla="*/ 0 h 3588041"/>
                <a:gd name="connsiteX14-6655" fmla="*/ 857885 w 1432560"/>
                <a:gd name="connsiteY14-6656" fmla="*/ 679450 h 3588041"/>
                <a:gd name="connsiteX15-6657" fmla="*/ 921385 w 1432560"/>
                <a:gd name="connsiteY15-6658" fmla="*/ 1047750 h 3588041"/>
                <a:gd name="connsiteX16-6659" fmla="*/ 930910 w 1432560"/>
                <a:gd name="connsiteY16-6660" fmla="*/ 1295400 h 3588041"/>
                <a:gd name="connsiteX17-6661" fmla="*/ 1102360 w 1432560"/>
                <a:gd name="connsiteY17-6662" fmla="*/ 1187450 h 3588041"/>
                <a:gd name="connsiteX18-6663" fmla="*/ 1375410 w 1432560"/>
                <a:gd name="connsiteY18-6664" fmla="*/ 1171575 h 3588041"/>
                <a:gd name="connsiteX19-6665" fmla="*/ 1108710 w 1432560"/>
                <a:gd name="connsiteY19-6666" fmla="*/ 1254125 h 3588041"/>
                <a:gd name="connsiteX20-6667" fmla="*/ 889635 w 1432560"/>
                <a:gd name="connsiteY20-6668" fmla="*/ 1527175 h 3588041"/>
                <a:gd name="connsiteX21-6669" fmla="*/ 835660 w 1432560"/>
                <a:gd name="connsiteY21-6670" fmla="*/ 1895475 h 3588041"/>
                <a:gd name="connsiteX22-6671" fmla="*/ 1003935 w 1432560"/>
                <a:gd name="connsiteY22-6672" fmla="*/ 2308225 h 3588041"/>
                <a:gd name="connsiteX23-6673" fmla="*/ 895985 w 1432560"/>
                <a:gd name="connsiteY23-6674" fmla="*/ 2578100 h 3588041"/>
                <a:gd name="connsiteX24-6675" fmla="*/ 1165860 w 1432560"/>
                <a:gd name="connsiteY24-6676" fmla="*/ 2524125 h 3588041"/>
                <a:gd name="connsiteX25-6677" fmla="*/ 1432560 w 1432560"/>
                <a:gd name="connsiteY25-6678" fmla="*/ 2626519 h 3588041"/>
                <a:gd name="connsiteX26-6679" fmla="*/ 1188085 w 1432560"/>
                <a:gd name="connsiteY26-6680" fmla="*/ 2590800 h 3588041"/>
                <a:gd name="connsiteX27-6681" fmla="*/ 832485 w 1432560"/>
                <a:gd name="connsiteY27-6682" fmla="*/ 2733675 h 3588041"/>
                <a:gd name="connsiteX28-6683" fmla="*/ 689610 w 1432560"/>
                <a:gd name="connsiteY28-6684" fmla="*/ 3086100 h 3588041"/>
                <a:gd name="connsiteX29-6685" fmla="*/ 918210 w 1432560"/>
                <a:gd name="connsiteY29-6686" fmla="*/ 3419475 h 3588041"/>
                <a:gd name="connsiteX30-6687" fmla="*/ 1016635 w 1432560"/>
                <a:gd name="connsiteY30-6688" fmla="*/ 3581400 h 3588041"/>
                <a:gd name="connsiteX0-6689" fmla="*/ 1016635 w 1432560"/>
                <a:gd name="connsiteY0-6690" fmla="*/ 3581400 h 3588041"/>
                <a:gd name="connsiteX1-6691" fmla="*/ 591185 w 1432560"/>
                <a:gd name="connsiteY1-6692" fmla="*/ 3587750 h 3588041"/>
                <a:gd name="connsiteX2-6693" fmla="*/ 394335 w 1432560"/>
                <a:gd name="connsiteY2-6694" fmla="*/ 3076575 h 3588041"/>
                <a:gd name="connsiteX3-6695" fmla="*/ 746760 w 1432560"/>
                <a:gd name="connsiteY3-6696" fmla="*/ 2381250 h 3588041"/>
                <a:gd name="connsiteX4-6697" fmla="*/ 582295 w 1432560"/>
                <a:gd name="connsiteY4-6698" fmla="*/ 1953895 h 3588041"/>
                <a:gd name="connsiteX5-6699" fmla="*/ 0 w 1432560"/>
                <a:gd name="connsiteY5-6700" fmla="*/ 1870710 h 3588041"/>
                <a:gd name="connsiteX6-6701" fmla="*/ 422910 w 1432560"/>
                <a:gd name="connsiteY6-6702" fmla="*/ 1787525 h 3588041"/>
                <a:gd name="connsiteX7-6703" fmla="*/ 641985 w 1432560"/>
                <a:gd name="connsiteY7-6704" fmla="*/ 1876425 h 3588041"/>
                <a:gd name="connsiteX8-6705" fmla="*/ 822960 w 1432560"/>
                <a:gd name="connsiteY8-6706" fmla="*/ 1333500 h 3588041"/>
                <a:gd name="connsiteX9-6707" fmla="*/ 763429 w 1432560"/>
                <a:gd name="connsiteY9-6708" fmla="*/ 823913 h 3588041"/>
                <a:gd name="connsiteX10-6709" fmla="*/ 387985 w 1432560"/>
                <a:gd name="connsiteY10-6710" fmla="*/ 695325 h 3588041"/>
                <a:gd name="connsiteX11-6711" fmla="*/ 781686 w 1432560"/>
                <a:gd name="connsiteY11-6712" fmla="*/ 724693 h 3588041"/>
                <a:gd name="connsiteX12-6713" fmla="*/ 799148 w 1432560"/>
                <a:gd name="connsiteY12-6714" fmla="*/ 441325 h 3588041"/>
                <a:gd name="connsiteX13-6715" fmla="*/ 886460 w 1432560"/>
                <a:gd name="connsiteY13-6716" fmla="*/ 0 h 3588041"/>
                <a:gd name="connsiteX14-6717" fmla="*/ 857885 w 1432560"/>
                <a:gd name="connsiteY14-6718" fmla="*/ 679450 h 3588041"/>
                <a:gd name="connsiteX15-6719" fmla="*/ 921385 w 1432560"/>
                <a:gd name="connsiteY15-6720" fmla="*/ 1047750 h 3588041"/>
                <a:gd name="connsiteX16-6721" fmla="*/ 930910 w 1432560"/>
                <a:gd name="connsiteY16-6722" fmla="*/ 1295400 h 3588041"/>
                <a:gd name="connsiteX17-6723" fmla="*/ 1102360 w 1432560"/>
                <a:gd name="connsiteY17-6724" fmla="*/ 1187450 h 3588041"/>
                <a:gd name="connsiteX18-6725" fmla="*/ 1375410 w 1432560"/>
                <a:gd name="connsiteY18-6726" fmla="*/ 1171575 h 3588041"/>
                <a:gd name="connsiteX19-6727" fmla="*/ 1108710 w 1432560"/>
                <a:gd name="connsiteY19-6728" fmla="*/ 1254125 h 3588041"/>
                <a:gd name="connsiteX20-6729" fmla="*/ 889635 w 1432560"/>
                <a:gd name="connsiteY20-6730" fmla="*/ 1527175 h 3588041"/>
                <a:gd name="connsiteX21-6731" fmla="*/ 835660 w 1432560"/>
                <a:gd name="connsiteY21-6732" fmla="*/ 1895475 h 3588041"/>
                <a:gd name="connsiteX22-6733" fmla="*/ 1003935 w 1432560"/>
                <a:gd name="connsiteY22-6734" fmla="*/ 2308225 h 3588041"/>
                <a:gd name="connsiteX23-6735" fmla="*/ 895985 w 1432560"/>
                <a:gd name="connsiteY23-6736" fmla="*/ 2578100 h 3588041"/>
                <a:gd name="connsiteX24-6737" fmla="*/ 1165860 w 1432560"/>
                <a:gd name="connsiteY24-6738" fmla="*/ 2524125 h 3588041"/>
                <a:gd name="connsiteX25-6739" fmla="*/ 1432560 w 1432560"/>
                <a:gd name="connsiteY25-6740" fmla="*/ 2626519 h 3588041"/>
                <a:gd name="connsiteX26-6741" fmla="*/ 1188085 w 1432560"/>
                <a:gd name="connsiteY26-6742" fmla="*/ 2590800 h 3588041"/>
                <a:gd name="connsiteX27-6743" fmla="*/ 832485 w 1432560"/>
                <a:gd name="connsiteY27-6744" fmla="*/ 2733675 h 3588041"/>
                <a:gd name="connsiteX28-6745" fmla="*/ 689610 w 1432560"/>
                <a:gd name="connsiteY28-6746" fmla="*/ 3086100 h 3588041"/>
                <a:gd name="connsiteX29-6747" fmla="*/ 918210 w 1432560"/>
                <a:gd name="connsiteY29-6748" fmla="*/ 3419475 h 3588041"/>
                <a:gd name="connsiteX30-6749" fmla="*/ 1016635 w 1432560"/>
                <a:gd name="connsiteY30-6750" fmla="*/ 3581400 h 3588041"/>
                <a:gd name="connsiteX0-6751" fmla="*/ 1016635 w 1432560"/>
                <a:gd name="connsiteY0-6752" fmla="*/ 3581400 h 3588041"/>
                <a:gd name="connsiteX1-6753" fmla="*/ 591185 w 1432560"/>
                <a:gd name="connsiteY1-6754" fmla="*/ 3587750 h 3588041"/>
                <a:gd name="connsiteX2-6755" fmla="*/ 394335 w 1432560"/>
                <a:gd name="connsiteY2-6756" fmla="*/ 3076575 h 3588041"/>
                <a:gd name="connsiteX3-6757" fmla="*/ 746760 w 1432560"/>
                <a:gd name="connsiteY3-6758" fmla="*/ 2381250 h 3588041"/>
                <a:gd name="connsiteX4-6759" fmla="*/ 582295 w 1432560"/>
                <a:gd name="connsiteY4-6760" fmla="*/ 1953895 h 3588041"/>
                <a:gd name="connsiteX5-6761" fmla="*/ 0 w 1432560"/>
                <a:gd name="connsiteY5-6762" fmla="*/ 1870710 h 3588041"/>
                <a:gd name="connsiteX6-6763" fmla="*/ 422910 w 1432560"/>
                <a:gd name="connsiteY6-6764" fmla="*/ 1787525 h 3588041"/>
                <a:gd name="connsiteX7-6765" fmla="*/ 641985 w 1432560"/>
                <a:gd name="connsiteY7-6766" fmla="*/ 1876425 h 3588041"/>
                <a:gd name="connsiteX8-6767" fmla="*/ 822960 w 1432560"/>
                <a:gd name="connsiteY8-6768" fmla="*/ 1333500 h 3588041"/>
                <a:gd name="connsiteX9-6769" fmla="*/ 763429 w 1432560"/>
                <a:gd name="connsiteY9-6770" fmla="*/ 823913 h 3588041"/>
                <a:gd name="connsiteX10-6771" fmla="*/ 387985 w 1432560"/>
                <a:gd name="connsiteY10-6772" fmla="*/ 695325 h 3588041"/>
                <a:gd name="connsiteX11-6773" fmla="*/ 781686 w 1432560"/>
                <a:gd name="connsiteY11-6774" fmla="*/ 724693 h 3588041"/>
                <a:gd name="connsiteX12-6775" fmla="*/ 799148 w 1432560"/>
                <a:gd name="connsiteY12-6776" fmla="*/ 441325 h 3588041"/>
                <a:gd name="connsiteX13-6777" fmla="*/ 886460 w 1432560"/>
                <a:gd name="connsiteY13-6778" fmla="*/ 0 h 3588041"/>
                <a:gd name="connsiteX14-6779" fmla="*/ 857885 w 1432560"/>
                <a:gd name="connsiteY14-6780" fmla="*/ 679450 h 3588041"/>
                <a:gd name="connsiteX15-6781" fmla="*/ 921385 w 1432560"/>
                <a:gd name="connsiteY15-6782" fmla="*/ 1047750 h 3588041"/>
                <a:gd name="connsiteX16-6783" fmla="*/ 930910 w 1432560"/>
                <a:gd name="connsiteY16-6784" fmla="*/ 1295400 h 3588041"/>
                <a:gd name="connsiteX17-6785" fmla="*/ 1102360 w 1432560"/>
                <a:gd name="connsiteY17-6786" fmla="*/ 1187450 h 3588041"/>
                <a:gd name="connsiteX18-6787" fmla="*/ 1375410 w 1432560"/>
                <a:gd name="connsiteY18-6788" fmla="*/ 1171575 h 3588041"/>
                <a:gd name="connsiteX19-6789" fmla="*/ 1108710 w 1432560"/>
                <a:gd name="connsiteY19-6790" fmla="*/ 1254125 h 3588041"/>
                <a:gd name="connsiteX20-6791" fmla="*/ 889635 w 1432560"/>
                <a:gd name="connsiteY20-6792" fmla="*/ 1527175 h 3588041"/>
                <a:gd name="connsiteX21-6793" fmla="*/ 835660 w 1432560"/>
                <a:gd name="connsiteY21-6794" fmla="*/ 1895475 h 3588041"/>
                <a:gd name="connsiteX22-6795" fmla="*/ 1003935 w 1432560"/>
                <a:gd name="connsiteY22-6796" fmla="*/ 2308225 h 3588041"/>
                <a:gd name="connsiteX23-6797" fmla="*/ 895985 w 1432560"/>
                <a:gd name="connsiteY23-6798" fmla="*/ 2578100 h 3588041"/>
                <a:gd name="connsiteX24-6799" fmla="*/ 1165860 w 1432560"/>
                <a:gd name="connsiteY24-6800" fmla="*/ 2524125 h 3588041"/>
                <a:gd name="connsiteX25-6801" fmla="*/ 1432560 w 1432560"/>
                <a:gd name="connsiteY25-6802" fmla="*/ 2626519 h 3588041"/>
                <a:gd name="connsiteX26-6803" fmla="*/ 1188085 w 1432560"/>
                <a:gd name="connsiteY26-6804" fmla="*/ 2590800 h 3588041"/>
                <a:gd name="connsiteX27-6805" fmla="*/ 832485 w 1432560"/>
                <a:gd name="connsiteY27-6806" fmla="*/ 2733675 h 3588041"/>
                <a:gd name="connsiteX28-6807" fmla="*/ 689610 w 1432560"/>
                <a:gd name="connsiteY28-6808" fmla="*/ 3086100 h 3588041"/>
                <a:gd name="connsiteX29-6809" fmla="*/ 918210 w 1432560"/>
                <a:gd name="connsiteY29-6810" fmla="*/ 3419475 h 3588041"/>
                <a:gd name="connsiteX30-6811" fmla="*/ 1016635 w 1432560"/>
                <a:gd name="connsiteY30-6812" fmla="*/ 3581400 h 3588041"/>
                <a:gd name="connsiteX0-6813" fmla="*/ 1016635 w 1432560"/>
                <a:gd name="connsiteY0-6814" fmla="*/ 3581400 h 3588041"/>
                <a:gd name="connsiteX1-6815" fmla="*/ 591185 w 1432560"/>
                <a:gd name="connsiteY1-6816" fmla="*/ 3587750 h 3588041"/>
                <a:gd name="connsiteX2-6817" fmla="*/ 394335 w 1432560"/>
                <a:gd name="connsiteY2-6818" fmla="*/ 3076575 h 3588041"/>
                <a:gd name="connsiteX3-6819" fmla="*/ 746760 w 1432560"/>
                <a:gd name="connsiteY3-6820" fmla="*/ 2381250 h 3588041"/>
                <a:gd name="connsiteX4-6821" fmla="*/ 582295 w 1432560"/>
                <a:gd name="connsiteY4-6822" fmla="*/ 1953895 h 3588041"/>
                <a:gd name="connsiteX5-6823" fmla="*/ 0 w 1432560"/>
                <a:gd name="connsiteY5-6824" fmla="*/ 1870710 h 3588041"/>
                <a:gd name="connsiteX6-6825" fmla="*/ 422910 w 1432560"/>
                <a:gd name="connsiteY6-6826" fmla="*/ 1787525 h 3588041"/>
                <a:gd name="connsiteX7-6827" fmla="*/ 641985 w 1432560"/>
                <a:gd name="connsiteY7-6828" fmla="*/ 1876425 h 3588041"/>
                <a:gd name="connsiteX8-6829" fmla="*/ 822960 w 1432560"/>
                <a:gd name="connsiteY8-6830" fmla="*/ 1333500 h 3588041"/>
                <a:gd name="connsiteX9-6831" fmla="*/ 763429 w 1432560"/>
                <a:gd name="connsiteY9-6832" fmla="*/ 823913 h 3588041"/>
                <a:gd name="connsiteX10-6833" fmla="*/ 387985 w 1432560"/>
                <a:gd name="connsiteY10-6834" fmla="*/ 695325 h 3588041"/>
                <a:gd name="connsiteX11-6835" fmla="*/ 781686 w 1432560"/>
                <a:gd name="connsiteY11-6836" fmla="*/ 724693 h 3588041"/>
                <a:gd name="connsiteX12-6837" fmla="*/ 799148 w 1432560"/>
                <a:gd name="connsiteY12-6838" fmla="*/ 441325 h 3588041"/>
                <a:gd name="connsiteX13-6839" fmla="*/ 886460 w 1432560"/>
                <a:gd name="connsiteY13-6840" fmla="*/ 0 h 3588041"/>
                <a:gd name="connsiteX14-6841" fmla="*/ 857885 w 1432560"/>
                <a:gd name="connsiteY14-6842" fmla="*/ 679450 h 3588041"/>
                <a:gd name="connsiteX15-6843" fmla="*/ 921385 w 1432560"/>
                <a:gd name="connsiteY15-6844" fmla="*/ 1047750 h 3588041"/>
                <a:gd name="connsiteX16-6845" fmla="*/ 930910 w 1432560"/>
                <a:gd name="connsiteY16-6846" fmla="*/ 1295400 h 3588041"/>
                <a:gd name="connsiteX17-6847" fmla="*/ 1102360 w 1432560"/>
                <a:gd name="connsiteY17-6848" fmla="*/ 1187450 h 3588041"/>
                <a:gd name="connsiteX18-6849" fmla="*/ 1375410 w 1432560"/>
                <a:gd name="connsiteY18-6850" fmla="*/ 1171575 h 3588041"/>
                <a:gd name="connsiteX19-6851" fmla="*/ 1108710 w 1432560"/>
                <a:gd name="connsiteY19-6852" fmla="*/ 1254125 h 3588041"/>
                <a:gd name="connsiteX20-6853" fmla="*/ 889635 w 1432560"/>
                <a:gd name="connsiteY20-6854" fmla="*/ 1527175 h 3588041"/>
                <a:gd name="connsiteX21-6855" fmla="*/ 835660 w 1432560"/>
                <a:gd name="connsiteY21-6856" fmla="*/ 1895475 h 3588041"/>
                <a:gd name="connsiteX22-6857" fmla="*/ 1003935 w 1432560"/>
                <a:gd name="connsiteY22-6858" fmla="*/ 2308225 h 3588041"/>
                <a:gd name="connsiteX23-6859" fmla="*/ 895985 w 1432560"/>
                <a:gd name="connsiteY23-6860" fmla="*/ 2578100 h 3588041"/>
                <a:gd name="connsiteX24-6861" fmla="*/ 1165860 w 1432560"/>
                <a:gd name="connsiteY24-6862" fmla="*/ 2524125 h 3588041"/>
                <a:gd name="connsiteX25-6863" fmla="*/ 1432560 w 1432560"/>
                <a:gd name="connsiteY25-6864" fmla="*/ 2626519 h 3588041"/>
                <a:gd name="connsiteX26-6865" fmla="*/ 1188085 w 1432560"/>
                <a:gd name="connsiteY26-6866" fmla="*/ 2590800 h 3588041"/>
                <a:gd name="connsiteX27-6867" fmla="*/ 832485 w 1432560"/>
                <a:gd name="connsiteY27-6868" fmla="*/ 2733675 h 3588041"/>
                <a:gd name="connsiteX28-6869" fmla="*/ 689610 w 1432560"/>
                <a:gd name="connsiteY28-6870" fmla="*/ 3086100 h 3588041"/>
                <a:gd name="connsiteX29-6871" fmla="*/ 918210 w 1432560"/>
                <a:gd name="connsiteY29-6872" fmla="*/ 3419475 h 3588041"/>
                <a:gd name="connsiteX30-6873" fmla="*/ 1016635 w 1432560"/>
                <a:gd name="connsiteY30-6874" fmla="*/ 3581400 h 3588041"/>
                <a:gd name="connsiteX0-6875" fmla="*/ 1016635 w 1432560"/>
                <a:gd name="connsiteY0-6876" fmla="*/ 3581400 h 3588041"/>
                <a:gd name="connsiteX1-6877" fmla="*/ 591185 w 1432560"/>
                <a:gd name="connsiteY1-6878" fmla="*/ 3587750 h 3588041"/>
                <a:gd name="connsiteX2-6879" fmla="*/ 394335 w 1432560"/>
                <a:gd name="connsiteY2-6880" fmla="*/ 3076575 h 3588041"/>
                <a:gd name="connsiteX3-6881" fmla="*/ 746760 w 1432560"/>
                <a:gd name="connsiteY3-6882" fmla="*/ 2381250 h 3588041"/>
                <a:gd name="connsiteX4-6883" fmla="*/ 582295 w 1432560"/>
                <a:gd name="connsiteY4-6884" fmla="*/ 1953895 h 3588041"/>
                <a:gd name="connsiteX5-6885" fmla="*/ 0 w 1432560"/>
                <a:gd name="connsiteY5-6886" fmla="*/ 1870710 h 3588041"/>
                <a:gd name="connsiteX6-6887" fmla="*/ 422910 w 1432560"/>
                <a:gd name="connsiteY6-6888" fmla="*/ 1787525 h 3588041"/>
                <a:gd name="connsiteX7-6889" fmla="*/ 641985 w 1432560"/>
                <a:gd name="connsiteY7-6890" fmla="*/ 1876425 h 3588041"/>
                <a:gd name="connsiteX8-6891" fmla="*/ 822960 w 1432560"/>
                <a:gd name="connsiteY8-6892" fmla="*/ 1333500 h 3588041"/>
                <a:gd name="connsiteX9-6893" fmla="*/ 763429 w 1432560"/>
                <a:gd name="connsiteY9-6894" fmla="*/ 823913 h 3588041"/>
                <a:gd name="connsiteX10-6895" fmla="*/ 387985 w 1432560"/>
                <a:gd name="connsiteY10-6896" fmla="*/ 695325 h 3588041"/>
                <a:gd name="connsiteX11-6897" fmla="*/ 781686 w 1432560"/>
                <a:gd name="connsiteY11-6898" fmla="*/ 724693 h 3588041"/>
                <a:gd name="connsiteX12-6899" fmla="*/ 799148 w 1432560"/>
                <a:gd name="connsiteY12-6900" fmla="*/ 441325 h 3588041"/>
                <a:gd name="connsiteX13-6901" fmla="*/ 886460 w 1432560"/>
                <a:gd name="connsiteY13-6902" fmla="*/ 0 h 3588041"/>
                <a:gd name="connsiteX14-6903" fmla="*/ 857885 w 1432560"/>
                <a:gd name="connsiteY14-6904" fmla="*/ 679450 h 3588041"/>
                <a:gd name="connsiteX15-6905" fmla="*/ 921385 w 1432560"/>
                <a:gd name="connsiteY15-6906" fmla="*/ 1047750 h 3588041"/>
                <a:gd name="connsiteX16-6907" fmla="*/ 930910 w 1432560"/>
                <a:gd name="connsiteY16-6908" fmla="*/ 1295400 h 3588041"/>
                <a:gd name="connsiteX17-6909" fmla="*/ 1102360 w 1432560"/>
                <a:gd name="connsiteY17-6910" fmla="*/ 1187450 h 3588041"/>
                <a:gd name="connsiteX18-6911" fmla="*/ 1375410 w 1432560"/>
                <a:gd name="connsiteY18-6912" fmla="*/ 1171575 h 3588041"/>
                <a:gd name="connsiteX19-6913" fmla="*/ 1108710 w 1432560"/>
                <a:gd name="connsiteY19-6914" fmla="*/ 1254125 h 3588041"/>
                <a:gd name="connsiteX20-6915" fmla="*/ 889635 w 1432560"/>
                <a:gd name="connsiteY20-6916" fmla="*/ 1527175 h 3588041"/>
                <a:gd name="connsiteX21-6917" fmla="*/ 835660 w 1432560"/>
                <a:gd name="connsiteY21-6918" fmla="*/ 1895475 h 3588041"/>
                <a:gd name="connsiteX22-6919" fmla="*/ 1003935 w 1432560"/>
                <a:gd name="connsiteY22-6920" fmla="*/ 2308225 h 3588041"/>
                <a:gd name="connsiteX23-6921" fmla="*/ 895985 w 1432560"/>
                <a:gd name="connsiteY23-6922" fmla="*/ 2578100 h 3588041"/>
                <a:gd name="connsiteX24-6923" fmla="*/ 1165860 w 1432560"/>
                <a:gd name="connsiteY24-6924" fmla="*/ 2524125 h 3588041"/>
                <a:gd name="connsiteX25-6925" fmla="*/ 1432560 w 1432560"/>
                <a:gd name="connsiteY25-6926" fmla="*/ 2626519 h 3588041"/>
                <a:gd name="connsiteX26-6927" fmla="*/ 1188085 w 1432560"/>
                <a:gd name="connsiteY26-6928" fmla="*/ 2590800 h 3588041"/>
                <a:gd name="connsiteX27-6929" fmla="*/ 832485 w 1432560"/>
                <a:gd name="connsiteY27-6930" fmla="*/ 2733675 h 3588041"/>
                <a:gd name="connsiteX28-6931" fmla="*/ 689610 w 1432560"/>
                <a:gd name="connsiteY28-6932" fmla="*/ 3086100 h 3588041"/>
                <a:gd name="connsiteX29-6933" fmla="*/ 918210 w 1432560"/>
                <a:gd name="connsiteY29-6934" fmla="*/ 3419475 h 3588041"/>
                <a:gd name="connsiteX30-6935" fmla="*/ 1016635 w 1432560"/>
                <a:gd name="connsiteY30-6936" fmla="*/ 3581400 h 3588041"/>
                <a:gd name="connsiteX0-6937" fmla="*/ 1016635 w 1432560"/>
                <a:gd name="connsiteY0-6938" fmla="*/ 3581400 h 3588041"/>
                <a:gd name="connsiteX1-6939" fmla="*/ 591185 w 1432560"/>
                <a:gd name="connsiteY1-6940" fmla="*/ 3587750 h 3588041"/>
                <a:gd name="connsiteX2-6941" fmla="*/ 394335 w 1432560"/>
                <a:gd name="connsiteY2-6942" fmla="*/ 3076575 h 3588041"/>
                <a:gd name="connsiteX3-6943" fmla="*/ 746760 w 1432560"/>
                <a:gd name="connsiteY3-6944" fmla="*/ 2381250 h 3588041"/>
                <a:gd name="connsiteX4-6945" fmla="*/ 582295 w 1432560"/>
                <a:gd name="connsiteY4-6946" fmla="*/ 1953895 h 3588041"/>
                <a:gd name="connsiteX5-6947" fmla="*/ 0 w 1432560"/>
                <a:gd name="connsiteY5-6948" fmla="*/ 1870710 h 3588041"/>
                <a:gd name="connsiteX6-6949" fmla="*/ 422910 w 1432560"/>
                <a:gd name="connsiteY6-6950" fmla="*/ 1787525 h 3588041"/>
                <a:gd name="connsiteX7-6951" fmla="*/ 641985 w 1432560"/>
                <a:gd name="connsiteY7-6952" fmla="*/ 1876425 h 3588041"/>
                <a:gd name="connsiteX8-6953" fmla="*/ 822960 w 1432560"/>
                <a:gd name="connsiteY8-6954" fmla="*/ 1333500 h 3588041"/>
                <a:gd name="connsiteX9-6955" fmla="*/ 763429 w 1432560"/>
                <a:gd name="connsiteY9-6956" fmla="*/ 823913 h 3588041"/>
                <a:gd name="connsiteX10-6957" fmla="*/ 387985 w 1432560"/>
                <a:gd name="connsiteY10-6958" fmla="*/ 695325 h 3588041"/>
                <a:gd name="connsiteX11-6959" fmla="*/ 784067 w 1432560"/>
                <a:gd name="connsiteY11-6960" fmla="*/ 734218 h 3588041"/>
                <a:gd name="connsiteX12-6961" fmla="*/ 799148 w 1432560"/>
                <a:gd name="connsiteY12-6962" fmla="*/ 441325 h 3588041"/>
                <a:gd name="connsiteX13-6963" fmla="*/ 886460 w 1432560"/>
                <a:gd name="connsiteY13-6964" fmla="*/ 0 h 3588041"/>
                <a:gd name="connsiteX14-6965" fmla="*/ 857885 w 1432560"/>
                <a:gd name="connsiteY14-6966" fmla="*/ 679450 h 3588041"/>
                <a:gd name="connsiteX15-6967" fmla="*/ 921385 w 1432560"/>
                <a:gd name="connsiteY15-6968" fmla="*/ 1047750 h 3588041"/>
                <a:gd name="connsiteX16-6969" fmla="*/ 930910 w 1432560"/>
                <a:gd name="connsiteY16-6970" fmla="*/ 1295400 h 3588041"/>
                <a:gd name="connsiteX17-6971" fmla="*/ 1102360 w 1432560"/>
                <a:gd name="connsiteY17-6972" fmla="*/ 1187450 h 3588041"/>
                <a:gd name="connsiteX18-6973" fmla="*/ 1375410 w 1432560"/>
                <a:gd name="connsiteY18-6974" fmla="*/ 1171575 h 3588041"/>
                <a:gd name="connsiteX19-6975" fmla="*/ 1108710 w 1432560"/>
                <a:gd name="connsiteY19-6976" fmla="*/ 1254125 h 3588041"/>
                <a:gd name="connsiteX20-6977" fmla="*/ 889635 w 1432560"/>
                <a:gd name="connsiteY20-6978" fmla="*/ 1527175 h 3588041"/>
                <a:gd name="connsiteX21-6979" fmla="*/ 835660 w 1432560"/>
                <a:gd name="connsiteY21-6980" fmla="*/ 1895475 h 3588041"/>
                <a:gd name="connsiteX22-6981" fmla="*/ 1003935 w 1432560"/>
                <a:gd name="connsiteY22-6982" fmla="*/ 2308225 h 3588041"/>
                <a:gd name="connsiteX23-6983" fmla="*/ 895985 w 1432560"/>
                <a:gd name="connsiteY23-6984" fmla="*/ 2578100 h 3588041"/>
                <a:gd name="connsiteX24-6985" fmla="*/ 1165860 w 1432560"/>
                <a:gd name="connsiteY24-6986" fmla="*/ 2524125 h 3588041"/>
                <a:gd name="connsiteX25-6987" fmla="*/ 1432560 w 1432560"/>
                <a:gd name="connsiteY25-6988" fmla="*/ 2626519 h 3588041"/>
                <a:gd name="connsiteX26-6989" fmla="*/ 1188085 w 1432560"/>
                <a:gd name="connsiteY26-6990" fmla="*/ 2590800 h 3588041"/>
                <a:gd name="connsiteX27-6991" fmla="*/ 832485 w 1432560"/>
                <a:gd name="connsiteY27-6992" fmla="*/ 2733675 h 3588041"/>
                <a:gd name="connsiteX28-6993" fmla="*/ 689610 w 1432560"/>
                <a:gd name="connsiteY28-6994" fmla="*/ 3086100 h 3588041"/>
                <a:gd name="connsiteX29-6995" fmla="*/ 918210 w 1432560"/>
                <a:gd name="connsiteY29-6996" fmla="*/ 3419475 h 3588041"/>
                <a:gd name="connsiteX30-6997" fmla="*/ 1016635 w 1432560"/>
                <a:gd name="connsiteY30-6998" fmla="*/ 3581400 h 3588041"/>
                <a:gd name="connsiteX0-6999" fmla="*/ 1016635 w 1432560"/>
                <a:gd name="connsiteY0-7000" fmla="*/ 3581400 h 3588041"/>
                <a:gd name="connsiteX1-7001" fmla="*/ 591185 w 1432560"/>
                <a:gd name="connsiteY1-7002" fmla="*/ 3587750 h 3588041"/>
                <a:gd name="connsiteX2-7003" fmla="*/ 394335 w 1432560"/>
                <a:gd name="connsiteY2-7004" fmla="*/ 3076575 h 3588041"/>
                <a:gd name="connsiteX3-7005" fmla="*/ 746760 w 1432560"/>
                <a:gd name="connsiteY3-7006" fmla="*/ 2381250 h 3588041"/>
                <a:gd name="connsiteX4-7007" fmla="*/ 582295 w 1432560"/>
                <a:gd name="connsiteY4-7008" fmla="*/ 1953895 h 3588041"/>
                <a:gd name="connsiteX5-7009" fmla="*/ 0 w 1432560"/>
                <a:gd name="connsiteY5-7010" fmla="*/ 1870710 h 3588041"/>
                <a:gd name="connsiteX6-7011" fmla="*/ 422910 w 1432560"/>
                <a:gd name="connsiteY6-7012" fmla="*/ 1787525 h 3588041"/>
                <a:gd name="connsiteX7-7013" fmla="*/ 641985 w 1432560"/>
                <a:gd name="connsiteY7-7014" fmla="*/ 1876425 h 3588041"/>
                <a:gd name="connsiteX8-7015" fmla="*/ 822960 w 1432560"/>
                <a:gd name="connsiteY8-7016" fmla="*/ 1333500 h 3588041"/>
                <a:gd name="connsiteX9-7017" fmla="*/ 763429 w 1432560"/>
                <a:gd name="connsiteY9-7018" fmla="*/ 823913 h 3588041"/>
                <a:gd name="connsiteX10-7019" fmla="*/ 387985 w 1432560"/>
                <a:gd name="connsiteY10-7020" fmla="*/ 695325 h 3588041"/>
                <a:gd name="connsiteX11-7021" fmla="*/ 784067 w 1432560"/>
                <a:gd name="connsiteY11-7022" fmla="*/ 734218 h 3588041"/>
                <a:gd name="connsiteX12-7023" fmla="*/ 799148 w 1432560"/>
                <a:gd name="connsiteY12-7024" fmla="*/ 441325 h 3588041"/>
                <a:gd name="connsiteX13-7025" fmla="*/ 886460 w 1432560"/>
                <a:gd name="connsiteY13-7026" fmla="*/ 0 h 3588041"/>
                <a:gd name="connsiteX14-7027" fmla="*/ 857885 w 1432560"/>
                <a:gd name="connsiteY14-7028" fmla="*/ 679450 h 3588041"/>
                <a:gd name="connsiteX15-7029" fmla="*/ 921385 w 1432560"/>
                <a:gd name="connsiteY15-7030" fmla="*/ 1047750 h 3588041"/>
                <a:gd name="connsiteX16-7031" fmla="*/ 930910 w 1432560"/>
                <a:gd name="connsiteY16-7032" fmla="*/ 1295400 h 3588041"/>
                <a:gd name="connsiteX17-7033" fmla="*/ 1102360 w 1432560"/>
                <a:gd name="connsiteY17-7034" fmla="*/ 1187450 h 3588041"/>
                <a:gd name="connsiteX18-7035" fmla="*/ 1375410 w 1432560"/>
                <a:gd name="connsiteY18-7036" fmla="*/ 1171575 h 3588041"/>
                <a:gd name="connsiteX19-7037" fmla="*/ 1108710 w 1432560"/>
                <a:gd name="connsiteY19-7038" fmla="*/ 1254125 h 3588041"/>
                <a:gd name="connsiteX20-7039" fmla="*/ 889635 w 1432560"/>
                <a:gd name="connsiteY20-7040" fmla="*/ 1527175 h 3588041"/>
                <a:gd name="connsiteX21-7041" fmla="*/ 835660 w 1432560"/>
                <a:gd name="connsiteY21-7042" fmla="*/ 1895475 h 3588041"/>
                <a:gd name="connsiteX22-7043" fmla="*/ 1003935 w 1432560"/>
                <a:gd name="connsiteY22-7044" fmla="*/ 2308225 h 3588041"/>
                <a:gd name="connsiteX23-7045" fmla="*/ 895985 w 1432560"/>
                <a:gd name="connsiteY23-7046" fmla="*/ 2578100 h 3588041"/>
                <a:gd name="connsiteX24-7047" fmla="*/ 1165860 w 1432560"/>
                <a:gd name="connsiteY24-7048" fmla="*/ 2524125 h 3588041"/>
                <a:gd name="connsiteX25-7049" fmla="*/ 1432560 w 1432560"/>
                <a:gd name="connsiteY25-7050" fmla="*/ 2626519 h 3588041"/>
                <a:gd name="connsiteX26-7051" fmla="*/ 1188085 w 1432560"/>
                <a:gd name="connsiteY26-7052" fmla="*/ 2590800 h 3588041"/>
                <a:gd name="connsiteX27-7053" fmla="*/ 832485 w 1432560"/>
                <a:gd name="connsiteY27-7054" fmla="*/ 2733675 h 3588041"/>
                <a:gd name="connsiteX28-7055" fmla="*/ 689610 w 1432560"/>
                <a:gd name="connsiteY28-7056" fmla="*/ 3086100 h 3588041"/>
                <a:gd name="connsiteX29-7057" fmla="*/ 918210 w 1432560"/>
                <a:gd name="connsiteY29-7058" fmla="*/ 3419475 h 3588041"/>
                <a:gd name="connsiteX30-7059" fmla="*/ 1016635 w 1432560"/>
                <a:gd name="connsiteY30-7060" fmla="*/ 3581400 h 3588041"/>
                <a:gd name="connsiteX0-7061" fmla="*/ 1016635 w 1432560"/>
                <a:gd name="connsiteY0-7062" fmla="*/ 3581400 h 3588041"/>
                <a:gd name="connsiteX1-7063" fmla="*/ 591185 w 1432560"/>
                <a:gd name="connsiteY1-7064" fmla="*/ 3587750 h 3588041"/>
                <a:gd name="connsiteX2-7065" fmla="*/ 394335 w 1432560"/>
                <a:gd name="connsiteY2-7066" fmla="*/ 3076575 h 3588041"/>
                <a:gd name="connsiteX3-7067" fmla="*/ 746760 w 1432560"/>
                <a:gd name="connsiteY3-7068" fmla="*/ 2381250 h 3588041"/>
                <a:gd name="connsiteX4-7069" fmla="*/ 582295 w 1432560"/>
                <a:gd name="connsiteY4-7070" fmla="*/ 1953895 h 3588041"/>
                <a:gd name="connsiteX5-7071" fmla="*/ 0 w 1432560"/>
                <a:gd name="connsiteY5-7072" fmla="*/ 1870710 h 3588041"/>
                <a:gd name="connsiteX6-7073" fmla="*/ 422910 w 1432560"/>
                <a:gd name="connsiteY6-7074" fmla="*/ 1787525 h 3588041"/>
                <a:gd name="connsiteX7-7075" fmla="*/ 641985 w 1432560"/>
                <a:gd name="connsiteY7-7076" fmla="*/ 1876425 h 3588041"/>
                <a:gd name="connsiteX8-7077" fmla="*/ 822960 w 1432560"/>
                <a:gd name="connsiteY8-7078" fmla="*/ 1333500 h 3588041"/>
                <a:gd name="connsiteX9-7079" fmla="*/ 763429 w 1432560"/>
                <a:gd name="connsiteY9-7080" fmla="*/ 823913 h 3588041"/>
                <a:gd name="connsiteX10-7081" fmla="*/ 387985 w 1432560"/>
                <a:gd name="connsiteY10-7082" fmla="*/ 695325 h 3588041"/>
                <a:gd name="connsiteX11-7083" fmla="*/ 784067 w 1432560"/>
                <a:gd name="connsiteY11-7084" fmla="*/ 734218 h 3588041"/>
                <a:gd name="connsiteX12-7085" fmla="*/ 799148 w 1432560"/>
                <a:gd name="connsiteY12-7086" fmla="*/ 441325 h 3588041"/>
                <a:gd name="connsiteX13-7087" fmla="*/ 886460 w 1432560"/>
                <a:gd name="connsiteY13-7088" fmla="*/ 0 h 3588041"/>
                <a:gd name="connsiteX14-7089" fmla="*/ 857885 w 1432560"/>
                <a:gd name="connsiteY14-7090" fmla="*/ 679450 h 3588041"/>
                <a:gd name="connsiteX15-7091" fmla="*/ 921385 w 1432560"/>
                <a:gd name="connsiteY15-7092" fmla="*/ 1047750 h 3588041"/>
                <a:gd name="connsiteX16-7093" fmla="*/ 930910 w 1432560"/>
                <a:gd name="connsiteY16-7094" fmla="*/ 1295400 h 3588041"/>
                <a:gd name="connsiteX17-7095" fmla="*/ 1102360 w 1432560"/>
                <a:gd name="connsiteY17-7096" fmla="*/ 1187450 h 3588041"/>
                <a:gd name="connsiteX18-7097" fmla="*/ 1375410 w 1432560"/>
                <a:gd name="connsiteY18-7098" fmla="*/ 1171575 h 3588041"/>
                <a:gd name="connsiteX19-7099" fmla="*/ 1108710 w 1432560"/>
                <a:gd name="connsiteY19-7100" fmla="*/ 1254125 h 3588041"/>
                <a:gd name="connsiteX20-7101" fmla="*/ 889635 w 1432560"/>
                <a:gd name="connsiteY20-7102" fmla="*/ 1527175 h 3588041"/>
                <a:gd name="connsiteX21-7103" fmla="*/ 835660 w 1432560"/>
                <a:gd name="connsiteY21-7104" fmla="*/ 1895475 h 3588041"/>
                <a:gd name="connsiteX22-7105" fmla="*/ 1003935 w 1432560"/>
                <a:gd name="connsiteY22-7106" fmla="*/ 2308225 h 3588041"/>
                <a:gd name="connsiteX23-7107" fmla="*/ 895985 w 1432560"/>
                <a:gd name="connsiteY23-7108" fmla="*/ 2578100 h 3588041"/>
                <a:gd name="connsiteX24-7109" fmla="*/ 1165860 w 1432560"/>
                <a:gd name="connsiteY24-7110" fmla="*/ 2524125 h 3588041"/>
                <a:gd name="connsiteX25-7111" fmla="*/ 1432560 w 1432560"/>
                <a:gd name="connsiteY25-7112" fmla="*/ 2626519 h 3588041"/>
                <a:gd name="connsiteX26-7113" fmla="*/ 1188085 w 1432560"/>
                <a:gd name="connsiteY26-7114" fmla="*/ 2590800 h 3588041"/>
                <a:gd name="connsiteX27-7115" fmla="*/ 832485 w 1432560"/>
                <a:gd name="connsiteY27-7116" fmla="*/ 2733675 h 3588041"/>
                <a:gd name="connsiteX28-7117" fmla="*/ 689610 w 1432560"/>
                <a:gd name="connsiteY28-7118" fmla="*/ 3086100 h 3588041"/>
                <a:gd name="connsiteX29-7119" fmla="*/ 918210 w 1432560"/>
                <a:gd name="connsiteY29-7120" fmla="*/ 3419475 h 3588041"/>
                <a:gd name="connsiteX30-7121" fmla="*/ 1016635 w 1432560"/>
                <a:gd name="connsiteY30-7122" fmla="*/ 3581400 h 3588041"/>
                <a:gd name="connsiteX0-7123" fmla="*/ 1003935 w 1419860"/>
                <a:gd name="connsiteY0-7124" fmla="*/ 3581400 h 3588041"/>
                <a:gd name="connsiteX1-7125" fmla="*/ 578485 w 1419860"/>
                <a:gd name="connsiteY1-7126" fmla="*/ 3587750 h 3588041"/>
                <a:gd name="connsiteX2-7127" fmla="*/ 381635 w 1419860"/>
                <a:gd name="connsiteY2-7128" fmla="*/ 3076575 h 3588041"/>
                <a:gd name="connsiteX3-7129" fmla="*/ 734060 w 1419860"/>
                <a:gd name="connsiteY3-7130" fmla="*/ 2381250 h 3588041"/>
                <a:gd name="connsiteX4-7131" fmla="*/ 569595 w 1419860"/>
                <a:gd name="connsiteY4-7132" fmla="*/ 1953895 h 3588041"/>
                <a:gd name="connsiteX5-7133" fmla="*/ 0 w 1419860"/>
                <a:gd name="connsiteY5-7134" fmla="*/ 1902460 h 3588041"/>
                <a:gd name="connsiteX6-7135" fmla="*/ 410210 w 1419860"/>
                <a:gd name="connsiteY6-7136" fmla="*/ 1787525 h 3588041"/>
                <a:gd name="connsiteX7-7137" fmla="*/ 629285 w 1419860"/>
                <a:gd name="connsiteY7-7138" fmla="*/ 1876425 h 3588041"/>
                <a:gd name="connsiteX8-7139" fmla="*/ 810260 w 1419860"/>
                <a:gd name="connsiteY8-7140" fmla="*/ 1333500 h 3588041"/>
                <a:gd name="connsiteX9-7141" fmla="*/ 750729 w 1419860"/>
                <a:gd name="connsiteY9-7142" fmla="*/ 823913 h 3588041"/>
                <a:gd name="connsiteX10-7143" fmla="*/ 375285 w 1419860"/>
                <a:gd name="connsiteY10-7144" fmla="*/ 695325 h 3588041"/>
                <a:gd name="connsiteX11-7145" fmla="*/ 771367 w 1419860"/>
                <a:gd name="connsiteY11-7146" fmla="*/ 734218 h 3588041"/>
                <a:gd name="connsiteX12-7147" fmla="*/ 786448 w 1419860"/>
                <a:gd name="connsiteY12-7148" fmla="*/ 441325 h 3588041"/>
                <a:gd name="connsiteX13-7149" fmla="*/ 873760 w 1419860"/>
                <a:gd name="connsiteY13-7150" fmla="*/ 0 h 3588041"/>
                <a:gd name="connsiteX14-7151" fmla="*/ 845185 w 1419860"/>
                <a:gd name="connsiteY14-7152" fmla="*/ 679450 h 3588041"/>
                <a:gd name="connsiteX15-7153" fmla="*/ 908685 w 1419860"/>
                <a:gd name="connsiteY15-7154" fmla="*/ 1047750 h 3588041"/>
                <a:gd name="connsiteX16-7155" fmla="*/ 918210 w 1419860"/>
                <a:gd name="connsiteY16-7156" fmla="*/ 1295400 h 3588041"/>
                <a:gd name="connsiteX17-7157" fmla="*/ 1089660 w 1419860"/>
                <a:gd name="connsiteY17-7158" fmla="*/ 1187450 h 3588041"/>
                <a:gd name="connsiteX18-7159" fmla="*/ 1362710 w 1419860"/>
                <a:gd name="connsiteY18-7160" fmla="*/ 1171575 h 3588041"/>
                <a:gd name="connsiteX19-7161" fmla="*/ 1096010 w 1419860"/>
                <a:gd name="connsiteY19-7162" fmla="*/ 1254125 h 3588041"/>
                <a:gd name="connsiteX20-7163" fmla="*/ 876935 w 1419860"/>
                <a:gd name="connsiteY20-7164" fmla="*/ 1527175 h 3588041"/>
                <a:gd name="connsiteX21-7165" fmla="*/ 822960 w 1419860"/>
                <a:gd name="connsiteY21-7166" fmla="*/ 1895475 h 3588041"/>
                <a:gd name="connsiteX22-7167" fmla="*/ 991235 w 1419860"/>
                <a:gd name="connsiteY22-7168" fmla="*/ 2308225 h 3588041"/>
                <a:gd name="connsiteX23-7169" fmla="*/ 883285 w 1419860"/>
                <a:gd name="connsiteY23-7170" fmla="*/ 2578100 h 3588041"/>
                <a:gd name="connsiteX24-7171" fmla="*/ 1153160 w 1419860"/>
                <a:gd name="connsiteY24-7172" fmla="*/ 2524125 h 3588041"/>
                <a:gd name="connsiteX25-7173" fmla="*/ 1419860 w 1419860"/>
                <a:gd name="connsiteY25-7174" fmla="*/ 2626519 h 3588041"/>
                <a:gd name="connsiteX26-7175" fmla="*/ 1175385 w 1419860"/>
                <a:gd name="connsiteY26-7176" fmla="*/ 2590800 h 3588041"/>
                <a:gd name="connsiteX27-7177" fmla="*/ 819785 w 1419860"/>
                <a:gd name="connsiteY27-7178" fmla="*/ 2733675 h 3588041"/>
                <a:gd name="connsiteX28-7179" fmla="*/ 676910 w 1419860"/>
                <a:gd name="connsiteY28-7180" fmla="*/ 3086100 h 3588041"/>
                <a:gd name="connsiteX29-7181" fmla="*/ 905510 w 1419860"/>
                <a:gd name="connsiteY29-7182" fmla="*/ 3419475 h 3588041"/>
                <a:gd name="connsiteX30-7183" fmla="*/ 1003935 w 1419860"/>
                <a:gd name="connsiteY30-7184" fmla="*/ 3581400 h 3588041"/>
                <a:gd name="connsiteX0-7185" fmla="*/ 1003935 w 1419860"/>
                <a:gd name="connsiteY0-7186" fmla="*/ 3581400 h 3588041"/>
                <a:gd name="connsiteX1-7187" fmla="*/ 578485 w 1419860"/>
                <a:gd name="connsiteY1-7188" fmla="*/ 3587750 h 3588041"/>
                <a:gd name="connsiteX2-7189" fmla="*/ 381635 w 1419860"/>
                <a:gd name="connsiteY2-7190" fmla="*/ 3076575 h 3588041"/>
                <a:gd name="connsiteX3-7191" fmla="*/ 734060 w 1419860"/>
                <a:gd name="connsiteY3-7192" fmla="*/ 2381250 h 3588041"/>
                <a:gd name="connsiteX4-7193" fmla="*/ 569595 w 1419860"/>
                <a:gd name="connsiteY4-7194" fmla="*/ 1953895 h 3588041"/>
                <a:gd name="connsiteX5-7195" fmla="*/ 0 w 1419860"/>
                <a:gd name="connsiteY5-7196" fmla="*/ 1902460 h 3588041"/>
                <a:gd name="connsiteX6-7197" fmla="*/ 410210 w 1419860"/>
                <a:gd name="connsiteY6-7198" fmla="*/ 1787525 h 3588041"/>
                <a:gd name="connsiteX7-7199" fmla="*/ 629285 w 1419860"/>
                <a:gd name="connsiteY7-7200" fmla="*/ 1876425 h 3588041"/>
                <a:gd name="connsiteX8-7201" fmla="*/ 810260 w 1419860"/>
                <a:gd name="connsiteY8-7202" fmla="*/ 1333500 h 3588041"/>
                <a:gd name="connsiteX9-7203" fmla="*/ 750729 w 1419860"/>
                <a:gd name="connsiteY9-7204" fmla="*/ 823913 h 3588041"/>
                <a:gd name="connsiteX10-7205" fmla="*/ 375285 w 1419860"/>
                <a:gd name="connsiteY10-7206" fmla="*/ 695325 h 3588041"/>
                <a:gd name="connsiteX11-7207" fmla="*/ 771367 w 1419860"/>
                <a:gd name="connsiteY11-7208" fmla="*/ 734218 h 3588041"/>
                <a:gd name="connsiteX12-7209" fmla="*/ 786448 w 1419860"/>
                <a:gd name="connsiteY12-7210" fmla="*/ 441325 h 3588041"/>
                <a:gd name="connsiteX13-7211" fmla="*/ 873760 w 1419860"/>
                <a:gd name="connsiteY13-7212" fmla="*/ 0 h 3588041"/>
                <a:gd name="connsiteX14-7213" fmla="*/ 845185 w 1419860"/>
                <a:gd name="connsiteY14-7214" fmla="*/ 679450 h 3588041"/>
                <a:gd name="connsiteX15-7215" fmla="*/ 908685 w 1419860"/>
                <a:gd name="connsiteY15-7216" fmla="*/ 1047750 h 3588041"/>
                <a:gd name="connsiteX16-7217" fmla="*/ 918210 w 1419860"/>
                <a:gd name="connsiteY16-7218" fmla="*/ 1295400 h 3588041"/>
                <a:gd name="connsiteX17-7219" fmla="*/ 1089660 w 1419860"/>
                <a:gd name="connsiteY17-7220" fmla="*/ 1187450 h 3588041"/>
                <a:gd name="connsiteX18-7221" fmla="*/ 1362710 w 1419860"/>
                <a:gd name="connsiteY18-7222" fmla="*/ 1171575 h 3588041"/>
                <a:gd name="connsiteX19-7223" fmla="*/ 1096010 w 1419860"/>
                <a:gd name="connsiteY19-7224" fmla="*/ 1254125 h 3588041"/>
                <a:gd name="connsiteX20-7225" fmla="*/ 876935 w 1419860"/>
                <a:gd name="connsiteY20-7226" fmla="*/ 1527175 h 3588041"/>
                <a:gd name="connsiteX21-7227" fmla="*/ 822960 w 1419860"/>
                <a:gd name="connsiteY21-7228" fmla="*/ 1895475 h 3588041"/>
                <a:gd name="connsiteX22-7229" fmla="*/ 991235 w 1419860"/>
                <a:gd name="connsiteY22-7230" fmla="*/ 2308225 h 3588041"/>
                <a:gd name="connsiteX23-7231" fmla="*/ 883285 w 1419860"/>
                <a:gd name="connsiteY23-7232" fmla="*/ 2578100 h 3588041"/>
                <a:gd name="connsiteX24-7233" fmla="*/ 1153160 w 1419860"/>
                <a:gd name="connsiteY24-7234" fmla="*/ 2524125 h 3588041"/>
                <a:gd name="connsiteX25-7235" fmla="*/ 1419860 w 1419860"/>
                <a:gd name="connsiteY25-7236" fmla="*/ 2626519 h 3588041"/>
                <a:gd name="connsiteX26-7237" fmla="*/ 1175385 w 1419860"/>
                <a:gd name="connsiteY26-7238" fmla="*/ 2590800 h 3588041"/>
                <a:gd name="connsiteX27-7239" fmla="*/ 819785 w 1419860"/>
                <a:gd name="connsiteY27-7240" fmla="*/ 2733675 h 3588041"/>
                <a:gd name="connsiteX28-7241" fmla="*/ 676910 w 1419860"/>
                <a:gd name="connsiteY28-7242" fmla="*/ 3086100 h 3588041"/>
                <a:gd name="connsiteX29-7243" fmla="*/ 905510 w 1419860"/>
                <a:gd name="connsiteY29-7244" fmla="*/ 3419475 h 3588041"/>
                <a:gd name="connsiteX30-7245" fmla="*/ 1003935 w 1419860"/>
                <a:gd name="connsiteY30-7246" fmla="*/ 3581400 h 3588041"/>
                <a:gd name="connsiteX0-7247" fmla="*/ 1003935 w 1419860"/>
                <a:gd name="connsiteY0-7248" fmla="*/ 3581400 h 3588041"/>
                <a:gd name="connsiteX1-7249" fmla="*/ 578485 w 1419860"/>
                <a:gd name="connsiteY1-7250" fmla="*/ 3587750 h 3588041"/>
                <a:gd name="connsiteX2-7251" fmla="*/ 381635 w 1419860"/>
                <a:gd name="connsiteY2-7252" fmla="*/ 3076575 h 3588041"/>
                <a:gd name="connsiteX3-7253" fmla="*/ 734060 w 1419860"/>
                <a:gd name="connsiteY3-7254" fmla="*/ 2381250 h 3588041"/>
                <a:gd name="connsiteX4-7255" fmla="*/ 569595 w 1419860"/>
                <a:gd name="connsiteY4-7256" fmla="*/ 1953895 h 3588041"/>
                <a:gd name="connsiteX5-7257" fmla="*/ 0 w 1419860"/>
                <a:gd name="connsiteY5-7258" fmla="*/ 1902460 h 3588041"/>
                <a:gd name="connsiteX6-7259" fmla="*/ 410210 w 1419860"/>
                <a:gd name="connsiteY6-7260" fmla="*/ 1787525 h 3588041"/>
                <a:gd name="connsiteX7-7261" fmla="*/ 629285 w 1419860"/>
                <a:gd name="connsiteY7-7262" fmla="*/ 1876425 h 3588041"/>
                <a:gd name="connsiteX8-7263" fmla="*/ 810260 w 1419860"/>
                <a:gd name="connsiteY8-7264" fmla="*/ 1333500 h 3588041"/>
                <a:gd name="connsiteX9-7265" fmla="*/ 750729 w 1419860"/>
                <a:gd name="connsiteY9-7266" fmla="*/ 823913 h 3588041"/>
                <a:gd name="connsiteX10-7267" fmla="*/ 375285 w 1419860"/>
                <a:gd name="connsiteY10-7268" fmla="*/ 695325 h 3588041"/>
                <a:gd name="connsiteX11-7269" fmla="*/ 771367 w 1419860"/>
                <a:gd name="connsiteY11-7270" fmla="*/ 734218 h 3588041"/>
                <a:gd name="connsiteX12-7271" fmla="*/ 786448 w 1419860"/>
                <a:gd name="connsiteY12-7272" fmla="*/ 441325 h 3588041"/>
                <a:gd name="connsiteX13-7273" fmla="*/ 873760 w 1419860"/>
                <a:gd name="connsiteY13-7274" fmla="*/ 0 h 3588041"/>
                <a:gd name="connsiteX14-7275" fmla="*/ 845185 w 1419860"/>
                <a:gd name="connsiteY14-7276" fmla="*/ 679450 h 3588041"/>
                <a:gd name="connsiteX15-7277" fmla="*/ 908685 w 1419860"/>
                <a:gd name="connsiteY15-7278" fmla="*/ 1047750 h 3588041"/>
                <a:gd name="connsiteX16-7279" fmla="*/ 918210 w 1419860"/>
                <a:gd name="connsiteY16-7280" fmla="*/ 1295400 h 3588041"/>
                <a:gd name="connsiteX17-7281" fmla="*/ 1089660 w 1419860"/>
                <a:gd name="connsiteY17-7282" fmla="*/ 1187450 h 3588041"/>
                <a:gd name="connsiteX18-7283" fmla="*/ 1362710 w 1419860"/>
                <a:gd name="connsiteY18-7284" fmla="*/ 1171575 h 3588041"/>
                <a:gd name="connsiteX19-7285" fmla="*/ 1096010 w 1419860"/>
                <a:gd name="connsiteY19-7286" fmla="*/ 1254125 h 3588041"/>
                <a:gd name="connsiteX20-7287" fmla="*/ 876935 w 1419860"/>
                <a:gd name="connsiteY20-7288" fmla="*/ 1527175 h 3588041"/>
                <a:gd name="connsiteX21-7289" fmla="*/ 822960 w 1419860"/>
                <a:gd name="connsiteY21-7290" fmla="*/ 1895475 h 3588041"/>
                <a:gd name="connsiteX22-7291" fmla="*/ 991235 w 1419860"/>
                <a:gd name="connsiteY22-7292" fmla="*/ 2308225 h 3588041"/>
                <a:gd name="connsiteX23-7293" fmla="*/ 883285 w 1419860"/>
                <a:gd name="connsiteY23-7294" fmla="*/ 2578100 h 3588041"/>
                <a:gd name="connsiteX24-7295" fmla="*/ 1153160 w 1419860"/>
                <a:gd name="connsiteY24-7296" fmla="*/ 2524125 h 3588041"/>
                <a:gd name="connsiteX25-7297" fmla="*/ 1419860 w 1419860"/>
                <a:gd name="connsiteY25-7298" fmla="*/ 2626519 h 3588041"/>
                <a:gd name="connsiteX26-7299" fmla="*/ 1175385 w 1419860"/>
                <a:gd name="connsiteY26-7300" fmla="*/ 2590800 h 3588041"/>
                <a:gd name="connsiteX27-7301" fmla="*/ 819785 w 1419860"/>
                <a:gd name="connsiteY27-7302" fmla="*/ 2733675 h 3588041"/>
                <a:gd name="connsiteX28-7303" fmla="*/ 676910 w 1419860"/>
                <a:gd name="connsiteY28-7304" fmla="*/ 3086100 h 3588041"/>
                <a:gd name="connsiteX29-7305" fmla="*/ 905510 w 1419860"/>
                <a:gd name="connsiteY29-7306" fmla="*/ 3419475 h 3588041"/>
                <a:gd name="connsiteX30-7307" fmla="*/ 1003935 w 1419860"/>
                <a:gd name="connsiteY30-7308" fmla="*/ 3581400 h 3588041"/>
                <a:gd name="connsiteX0-7309" fmla="*/ 1003935 w 1419860"/>
                <a:gd name="connsiteY0-7310" fmla="*/ 3581400 h 3588041"/>
                <a:gd name="connsiteX1-7311" fmla="*/ 578485 w 1419860"/>
                <a:gd name="connsiteY1-7312" fmla="*/ 3587750 h 3588041"/>
                <a:gd name="connsiteX2-7313" fmla="*/ 381635 w 1419860"/>
                <a:gd name="connsiteY2-7314" fmla="*/ 3076575 h 3588041"/>
                <a:gd name="connsiteX3-7315" fmla="*/ 734060 w 1419860"/>
                <a:gd name="connsiteY3-7316" fmla="*/ 2381250 h 3588041"/>
                <a:gd name="connsiteX4-7317" fmla="*/ 569595 w 1419860"/>
                <a:gd name="connsiteY4-7318" fmla="*/ 1953895 h 3588041"/>
                <a:gd name="connsiteX5-7319" fmla="*/ 0 w 1419860"/>
                <a:gd name="connsiteY5-7320" fmla="*/ 1902460 h 3588041"/>
                <a:gd name="connsiteX6-7321" fmla="*/ 381635 w 1419860"/>
                <a:gd name="connsiteY6-7322" fmla="*/ 1784350 h 3588041"/>
                <a:gd name="connsiteX7-7323" fmla="*/ 629285 w 1419860"/>
                <a:gd name="connsiteY7-7324" fmla="*/ 1876425 h 3588041"/>
                <a:gd name="connsiteX8-7325" fmla="*/ 810260 w 1419860"/>
                <a:gd name="connsiteY8-7326" fmla="*/ 1333500 h 3588041"/>
                <a:gd name="connsiteX9-7327" fmla="*/ 750729 w 1419860"/>
                <a:gd name="connsiteY9-7328" fmla="*/ 823913 h 3588041"/>
                <a:gd name="connsiteX10-7329" fmla="*/ 375285 w 1419860"/>
                <a:gd name="connsiteY10-7330" fmla="*/ 695325 h 3588041"/>
                <a:gd name="connsiteX11-7331" fmla="*/ 771367 w 1419860"/>
                <a:gd name="connsiteY11-7332" fmla="*/ 734218 h 3588041"/>
                <a:gd name="connsiteX12-7333" fmla="*/ 786448 w 1419860"/>
                <a:gd name="connsiteY12-7334" fmla="*/ 441325 h 3588041"/>
                <a:gd name="connsiteX13-7335" fmla="*/ 873760 w 1419860"/>
                <a:gd name="connsiteY13-7336" fmla="*/ 0 h 3588041"/>
                <a:gd name="connsiteX14-7337" fmla="*/ 845185 w 1419860"/>
                <a:gd name="connsiteY14-7338" fmla="*/ 679450 h 3588041"/>
                <a:gd name="connsiteX15-7339" fmla="*/ 908685 w 1419860"/>
                <a:gd name="connsiteY15-7340" fmla="*/ 1047750 h 3588041"/>
                <a:gd name="connsiteX16-7341" fmla="*/ 918210 w 1419860"/>
                <a:gd name="connsiteY16-7342" fmla="*/ 1295400 h 3588041"/>
                <a:gd name="connsiteX17-7343" fmla="*/ 1089660 w 1419860"/>
                <a:gd name="connsiteY17-7344" fmla="*/ 1187450 h 3588041"/>
                <a:gd name="connsiteX18-7345" fmla="*/ 1362710 w 1419860"/>
                <a:gd name="connsiteY18-7346" fmla="*/ 1171575 h 3588041"/>
                <a:gd name="connsiteX19-7347" fmla="*/ 1096010 w 1419860"/>
                <a:gd name="connsiteY19-7348" fmla="*/ 1254125 h 3588041"/>
                <a:gd name="connsiteX20-7349" fmla="*/ 876935 w 1419860"/>
                <a:gd name="connsiteY20-7350" fmla="*/ 1527175 h 3588041"/>
                <a:gd name="connsiteX21-7351" fmla="*/ 822960 w 1419860"/>
                <a:gd name="connsiteY21-7352" fmla="*/ 1895475 h 3588041"/>
                <a:gd name="connsiteX22-7353" fmla="*/ 991235 w 1419860"/>
                <a:gd name="connsiteY22-7354" fmla="*/ 2308225 h 3588041"/>
                <a:gd name="connsiteX23-7355" fmla="*/ 883285 w 1419860"/>
                <a:gd name="connsiteY23-7356" fmla="*/ 2578100 h 3588041"/>
                <a:gd name="connsiteX24-7357" fmla="*/ 1153160 w 1419860"/>
                <a:gd name="connsiteY24-7358" fmla="*/ 2524125 h 3588041"/>
                <a:gd name="connsiteX25-7359" fmla="*/ 1419860 w 1419860"/>
                <a:gd name="connsiteY25-7360" fmla="*/ 2626519 h 3588041"/>
                <a:gd name="connsiteX26-7361" fmla="*/ 1175385 w 1419860"/>
                <a:gd name="connsiteY26-7362" fmla="*/ 2590800 h 3588041"/>
                <a:gd name="connsiteX27-7363" fmla="*/ 819785 w 1419860"/>
                <a:gd name="connsiteY27-7364" fmla="*/ 2733675 h 3588041"/>
                <a:gd name="connsiteX28-7365" fmla="*/ 676910 w 1419860"/>
                <a:gd name="connsiteY28-7366" fmla="*/ 3086100 h 3588041"/>
                <a:gd name="connsiteX29-7367" fmla="*/ 905510 w 1419860"/>
                <a:gd name="connsiteY29-7368" fmla="*/ 3419475 h 3588041"/>
                <a:gd name="connsiteX30-7369" fmla="*/ 1003935 w 1419860"/>
                <a:gd name="connsiteY30-7370" fmla="*/ 3581400 h 3588041"/>
                <a:gd name="connsiteX0-7371" fmla="*/ 1003935 w 1419860"/>
                <a:gd name="connsiteY0-7372" fmla="*/ 3581400 h 3588041"/>
                <a:gd name="connsiteX1-7373" fmla="*/ 578485 w 1419860"/>
                <a:gd name="connsiteY1-7374" fmla="*/ 3587750 h 3588041"/>
                <a:gd name="connsiteX2-7375" fmla="*/ 381635 w 1419860"/>
                <a:gd name="connsiteY2-7376" fmla="*/ 3076575 h 3588041"/>
                <a:gd name="connsiteX3-7377" fmla="*/ 734060 w 1419860"/>
                <a:gd name="connsiteY3-7378" fmla="*/ 2381250 h 3588041"/>
                <a:gd name="connsiteX4-7379" fmla="*/ 569595 w 1419860"/>
                <a:gd name="connsiteY4-7380" fmla="*/ 1953895 h 3588041"/>
                <a:gd name="connsiteX5-7381" fmla="*/ 0 w 1419860"/>
                <a:gd name="connsiteY5-7382" fmla="*/ 1902460 h 3588041"/>
                <a:gd name="connsiteX6-7383" fmla="*/ 381635 w 1419860"/>
                <a:gd name="connsiteY6-7384" fmla="*/ 1784350 h 3588041"/>
                <a:gd name="connsiteX7-7385" fmla="*/ 629285 w 1419860"/>
                <a:gd name="connsiteY7-7386" fmla="*/ 1876425 h 3588041"/>
                <a:gd name="connsiteX8-7387" fmla="*/ 810260 w 1419860"/>
                <a:gd name="connsiteY8-7388" fmla="*/ 1333500 h 3588041"/>
                <a:gd name="connsiteX9-7389" fmla="*/ 750729 w 1419860"/>
                <a:gd name="connsiteY9-7390" fmla="*/ 823913 h 3588041"/>
                <a:gd name="connsiteX10-7391" fmla="*/ 375285 w 1419860"/>
                <a:gd name="connsiteY10-7392" fmla="*/ 695325 h 3588041"/>
                <a:gd name="connsiteX11-7393" fmla="*/ 771367 w 1419860"/>
                <a:gd name="connsiteY11-7394" fmla="*/ 734218 h 3588041"/>
                <a:gd name="connsiteX12-7395" fmla="*/ 786448 w 1419860"/>
                <a:gd name="connsiteY12-7396" fmla="*/ 441325 h 3588041"/>
                <a:gd name="connsiteX13-7397" fmla="*/ 873760 w 1419860"/>
                <a:gd name="connsiteY13-7398" fmla="*/ 0 h 3588041"/>
                <a:gd name="connsiteX14-7399" fmla="*/ 845185 w 1419860"/>
                <a:gd name="connsiteY14-7400" fmla="*/ 679450 h 3588041"/>
                <a:gd name="connsiteX15-7401" fmla="*/ 908685 w 1419860"/>
                <a:gd name="connsiteY15-7402" fmla="*/ 1047750 h 3588041"/>
                <a:gd name="connsiteX16-7403" fmla="*/ 918210 w 1419860"/>
                <a:gd name="connsiteY16-7404" fmla="*/ 1295400 h 3588041"/>
                <a:gd name="connsiteX17-7405" fmla="*/ 1089660 w 1419860"/>
                <a:gd name="connsiteY17-7406" fmla="*/ 1187450 h 3588041"/>
                <a:gd name="connsiteX18-7407" fmla="*/ 1362710 w 1419860"/>
                <a:gd name="connsiteY18-7408" fmla="*/ 1171575 h 3588041"/>
                <a:gd name="connsiteX19-7409" fmla="*/ 1096010 w 1419860"/>
                <a:gd name="connsiteY19-7410" fmla="*/ 1254125 h 3588041"/>
                <a:gd name="connsiteX20-7411" fmla="*/ 876935 w 1419860"/>
                <a:gd name="connsiteY20-7412" fmla="*/ 1527175 h 3588041"/>
                <a:gd name="connsiteX21-7413" fmla="*/ 822960 w 1419860"/>
                <a:gd name="connsiteY21-7414" fmla="*/ 1895475 h 3588041"/>
                <a:gd name="connsiteX22-7415" fmla="*/ 991235 w 1419860"/>
                <a:gd name="connsiteY22-7416" fmla="*/ 2308225 h 3588041"/>
                <a:gd name="connsiteX23-7417" fmla="*/ 883285 w 1419860"/>
                <a:gd name="connsiteY23-7418" fmla="*/ 2578100 h 3588041"/>
                <a:gd name="connsiteX24-7419" fmla="*/ 1153160 w 1419860"/>
                <a:gd name="connsiteY24-7420" fmla="*/ 2524125 h 3588041"/>
                <a:gd name="connsiteX25-7421" fmla="*/ 1419860 w 1419860"/>
                <a:gd name="connsiteY25-7422" fmla="*/ 2626519 h 3588041"/>
                <a:gd name="connsiteX26-7423" fmla="*/ 1175385 w 1419860"/>
                <a:gd name="connsiteY26-7424" fmla="*/ 2590800 h 3588041"/>
                <a:gd name="connsiteX27-7425" fmla="*/ 819785 w 1419860"/>
                <a:gd name="connsiteY27-7426" fmla="*/ 2733675 h 3588041"/>
                <a:gd name="connsiteX28-7427" fmla="*/ 676910 w 1419860"/>
                <a:gd name="connsiteY28-7428" fmla="*/ 3086100 h 3588041"/>
                <a:gd name="connsiteX29-7429" fmla="*/ 905510 w 1419860"/>
                <a:gd name="connsiteY29-7430" fmla="*/ 3419475 h 3588041"/>
                <a:gd name="connsiteX30-7431" fmla="*/ 1003935 w 1419860"/>
                <a:gd name="connsiteY30-7432" fmla="*/ 3581400 h 3588041"/>
                <a:gd name="connsiteX0-7433" fmla="*/ 1003935 w 1419860"/>
                <a:gd name="connsiteY0-7434" fmla="*/ 3581400 h 3588041"/>
                <a:gd name="connsiteX1-7435" fmla="*/ 578485 w 1419860"/>
                <a:gd name="connsiteY1-7436" fmla="*/ 3587750 h 3588041"/>
                <a:gd name="connsiteX2-7437" fmla="*/ 381635 w 1419860"/>
                <a:gd name="connsiteY2-7438" fmla="*/ 3076575 h 3588041"/>
                <a:gd name="connsiteX3-7439" fmla="*/ 734060 w 1419860"/>
                <a:gd name="connsiteY3-7440" fmla="*/ 2381250 h 3588041"/>
                <a:gd name="connsiteX4-7441" fmla="*/ 569595 w 1419860"/>
                <a:gd name="connsiteY4-7442" fmla="*/ 1953895 h 3588041"/>
                <a:gd name="connsiteX5-7443" fmla="*/ 0 w 1419860"/>
                <a:gd name="connsiteY5-7444" fmla="*/ 1902460 h 3588041"/>
                <a:gd name="connsiteX6-7445" fmla="*/ 359410 w 1419860"/>
                <a:gd name="connsiteY6-7446" fmla="*/ 1806575 h 3588041"/>
                <a:gd name="connsiteX7-7447" fmla="*/ 629285 w 1419860"/>
                <a:gd name="connsiteY7-7448" fmla="*/ 1876425 h 3588041"/>
                <a:gd name="connsiteX8-7449" fmla="*/ 810260 w 1419860"/>
                <a:gd name="connsiteY8-7450" fmla="*/ 1333500 h 3588041"/>
                <a:gd name="connsiteX9-7451" fmla="*/ 750729 w 1419860"/>
                <a:gd name="connsiteY9-7452" fmla="*/ 823913 h 3588041"/>
                <a:gd name="connsiteX10-7453" fmla="*/ 375285 w 1419860"/>
                <a:gd name="connsiteY10-7454" fmla="*/ 695325 h 3588041"/>
                <a:gd name="connsiteX11-7455" fmla="*/ 771367 w 1419860"/>
                <a:gd name="connsiteY11-7456" fmla="*/ 734218 h 3588041"/>
                <a:gd name="connsiteX12-7457" fmla="*/ 786448 w 1419860"/>
                <a:gd name="connsiteY12-7458" fmla="*/ 441325 h 3588041"/>
                <a:gd name="connsiteX13-7459" fmla="*/ 873760 w 1419860"/>
                <a:gd name="connsiteY13-7460" fmla="*/ 0 h 3588041"/>
                <a:gd name="connsiteX14-7461" fmla="*/ 845185 w 1419860"/>
                <a:gd name="connsiteY14-7462" fmla="*/ 679450 h 3588041"/>
                <a:gd name="connsiteX15-7463" fmla="*/ 908685 w 1419860"/>
                <a:gd name="connsiteY15-7464" fmla="*/ 1047750 h 3588041"/>
                <a:gd name="connsiteX16-7465" fmla="*/ 918210 w 1419860"/>
                <a:gd name="connsiteY16-7466" fmla="*/ 1295400 h 3588041"/>
                <a:gd name="connsiteX17-7467" fmla="*/ 1089660 w 1419860"/>
                <a:gd name="connsiteY17-7468" fmla="*/ 1187450 h 3588041"/>
                <a:gd name="connsiteX18-7469" fmla="*/ 1362710 w 1419860"/>
                <a:gd name="connsiteY18-7470" fmla="*/ 1171575 h 3588041"/>
                <a:gd name="connsiteX19-7471" fmla="*/ 1096010 w 1419860"/>
                <a:gd name="connsiteY19-7472" fmla="*/ 1254125 h 3588041"/>
                <a:gd name="connsiteX20-7473" fmla="*/ 876935 w 1419860"/>
                <a:gd name="connsiteY20-7474" fmla="*/ 1527175 h 3588041"/>
                <a:gd name="connsiteX21-7475" fmla="*/ 822960 w 1419860"/>
                <a:gd name="connsiteY21-7476" fmla="*/ 1895475 h 3588041"/>
                <a:gd name="connsiteX22-7477" fmla="*/ 991235 w 1419860"/>
                <a:gd name="connsiteY22-7478" fmla="*/ 2308225 h 3588041"/>
                <a:gd name="connsiteX23-7479" fmla="*/ 883285 w 1419860"/>
                <a:gd name="connsiteY23-7480" fmla="*/ 2578100 h 3588041"/>
                <a:gd name="connsiteX24-7481" fmla="*/ 1153160 w 1419860"/>
                <a:gd name="connsiteY24-7482" fmla="*/ 2524125 h 3588041"/>
                <a:gd name="connsiteX25-7483" fmla="*/ 1419860 w 1419860"/>
                <a:gd name="connsiteY25-7484" fmla="*/ 2626519 h 3588041"/>
                <a:gd name="connsiteX26-7485" fmla="*/ 1175385 w 1419860"/>
                <a:gd name="connsiteY26-7486" fmla="*/ 2590800 h 3588041"/>
                <a:gd name="connsiteX27-7487" fmla="*/ 819785 w 1419860"/>
                <a:gd name="connsiteY27-7488" fmla="*/ 2733675 h 3588041"/>
                <a:gd name="connsiteX28-7489" fmla="*/ 676910 w 1419860"/>
                <a:gd name="connsiteY28-7490" fmla="*/ 3086100 h 3588041"/>
                <a:gd name="connsiteX29-7491" fmla="*/ 905510 w 1419860"/>
                <a:gd name="connsiteY29-7492" fmla="*/ 3419475 h 3588041"/>
                <a:gd name="connsiteX30-7493" fmla="*/ 1003935 w 1419860"/>
                <a:gd name="connsiteY30-7494" fmla="*/ 3581400 h 3588041"/>
                <a:gd name="connsiteX0-7495" fmla="*/ 1003935 w 1419860"/>
                <a:gd name="connsiteY0-7496" fmla="*/ 3581400 h 3588041"/>
                <a:gd name="connsiteX1-7497" fmla="*/ 578485 w 1419860"/>
                <a:gd name="connsiteY1-7498" fmla="*/ 3587750 h 3588041"/>
                <a:gd name="connsiteX2-7499" fmla="*/ 381635 w 1419860"/>
                <a:gd name="connsiteY2-7500" fmla="*/ 3076575 h 3588041"/>
                <a:gd name="connsiteX3-7501" fmla="*/ 734060 w 1419860"/>
                <a:gd name="connsiteY3-7502" fmla="*/ 2381250 h 3588041"/>
                <a:gd name="connsiteX4-7503" fmla="*/ 569595 w 1419860"/>
                <a:gd name="connsiteY4-7504" fmla="*/ 1953895 h 3588041"/>
                <a:gd name="connsiteX5-7505" fmla="*/ 0 w 1419860"/>
                <a:gd name="connsiteY5-7506" fmla="*/ 1902460 h 3588041"/>
                <a:gd name="connsiteX6-7507" fmla="*/ 359410 w 1419860"/>
                <a:gd name="connsiteY6-7508" fmla="*/ 1806575 h 3588041"/>
                <a:gd name="connsiteX7-7509" fmla="*/ 629285 w 1419860"/>
                <a:gd name="connsiteY7-7510" fmla="*/ 1876425 h 3588041"/>
                <a:gd name="connsiteX8-7511" fmla="*/ 810260 w 1419860"/>
                <a:gd name="connsiteY8-7512" fmla="*/ 1333500 h 3588041"/>
                <a:gd name="connsiteX9-7513" fmla="*/ 750729 w 1419860"/>
                <a:gd name="connsiteY9-7514" fmla="*/ 823913 h 3588041"/>
                <a:gd name="connsiteX10-7515" fmla="*/ 375285 w 1419860"/>
                <a:gd name="connsiteY10-7516" fmla="*/ 695325 h 3588041"/>
                <a:gd name="connsiteX11-7517" fmla="*/ 771367 w 1419860"/>
                <a:gd name="connsiteY11-7518" fmla="*/ 734218 h 3588041"/>
                <a:gd name="connsiteX12-7519" fmla="*/ 786448 w 1419860"/>
                <a:gd name="connsiteY12-7520" fmla="*/ 441325 h 3588041"/>
                <a:gd name="connsiteX13-7521" fmla="*/ 873760 w 1419860"/>
                <a:gd name="connsiteY13-7522" fmla="*/ 0 h 3588041"/>
                <a:gd name="connsiteX14-7523" fmla="*/ 845185 w 1419860"/>
                <a:gd name="connsiteY14-7524" fmla="*/ 679450 h 3588041"/>
                <a:gd name="connsiteX15-7525" fmla="*/ 908685 w 1419860"/>
                <a:gd name="connsiteY15-7526" fmla="*/ 1047750 h 3588041"/>
                <a:gd name="connsiteX16-7527" fmla="*/ 918210 w 1419860"/>
                <a:gd name="connsiteY16-7528" fmla="*/ 1295400 h 3588041"/>
                <a:gd name="connsiteX17-7529" fmla="*/ 1089660 w 1419860"/>
                <a:gd name="connsiteY17-7530" fmla="*/ 1187450 h 3588041"/>
                <a:gd name="connsiteX18-7531" fmla="*/ 1362710 w 1419860"/>
                <a:gd name="connsiteY18-7532" fmla="*/ 1171575 h 3588041"/>
                <a:gd name="connsiteX19-7533" fmla="*/ 1096010 w 1419860"/>
                <a:gd name="connsiteY19-7534" fmla="*/ 1254125 h 3588041"/>
                <a:gd name="connsiteX20-7535" fmla="*/ 876935 w 1419860"/>
                <a:gd name="connsiteY20-7536" fmla="*/ 1527175 h 3588041"/>
                <a:gd name="connsiteX21-7537" fmla="*/ 822960 w 1419860"/>
                <a:gd name="connsiteY21-7538" fmla="*/ 1895475 h 3588041"/>
                <a:gd name="connsiteX22-7539" fmla="*/ 991235 w 1419860"/>
                <a:gd name="connsiteY22-7540" fmla="*/ 2308225 h 3588041"/>
                <a:gd name="connsiteX23-7541" fmla="*/ 883285 w 1419860"/>
                <a:gd name="connsiteY23-7542" fmla="*/ 2578100 h 3588041"/>
                <a:gd name="connsiteX24-7543" fmla="*/ 1153160 w 1419860"/>
                <a:gd name="connsiteY24-7544" fmla="*/ 2524125 h 3588041"/>
                <a:gd name="connsiteX25-7545" fmla="*/ 1419860 w 1419860"/>
                <a:gd name="connsiteY25-7546" fmla="*/ 2626519 h 3588041"/>
                <a:gd name="connsiteX26-7547" fmla="*/ 1175385 w 1419860"/>
                <a:gd name="connsiteY26-7548" fmla="*/ 2590800 h 3588041"/>
                <a:gd name="connsiteX27-7549" fmla="*/ 819785 w 1419860"/>
                <a:gd name="connsiteY27-7550" fmla="*/ 2733675 h 3588041"/>
                <a:gd name="connsiteX28-7551" fmla="*/ 676910 w 1419860"/>
                <a:gd name="connsiteY28-7552" fmla="*/ 3086100 h 3588041"/>
                <a:gd name="connsiteX29-7553" fmla="*/ 905510 w 1419860"/>
                <a:gd name="connsiteY29-7554" fmla="*/ 3419475 h 3588041"/>
                <a:gd name="connsiteX30-7555" fmla="*/ 1003935 w 1419860"/>
                <a:gd name="connsiteY30-7556" fmla="*/ 3581400 h 3588041"/>
                <a:gd name="connsiteX0-7557" fmla="*/ 1003935 w 1419860"/>
                <a:gd name="connsiteY0-7558" fmla="*/ 3581400 h 3588041"/>
                <a:gd name="connsiteX1-7559" fmla="*/ 578485 w 1419860"/>
                <a:gd name="connsiteY1-7560" fmla="*/ 3587750 h 3588041"/>
                <a:gd name="connsiteX2-7561" fmla="*/ 381635 w 1419860"/>
                <a:gd name="connsiteY2-7562" fmla="*/ 3076575 h 3588041"/>
                <a:gd name="connsiteX3-7563" fmla="*/ 734060 w 1419860"/>
                <a:gd name="connsiteY3-7564" fmla="*/ 2381250 h 3588041"/>
                <a:gd name="connsiteX4-7565" fmla="*/ 569595 w 1419860"/>
                <a:gd name="connsiteY4-7566" fmla="*/ 1953895 h 3588041"/>
                <a:gd name="connsiteX5-7567" fmla="*/ 0 w 1419860"/>
                <a:gd name="connsiteY5-7568" fmla="*/ 1902460 h 3588041"/>
                <a:gd name="connsiteX6-7569" fmla="*/ 359410 w 1419860"/>
                <a:gd name="connsiteY6-7570" fmla="*/ 1806575 h 3588041"/>
                <a:gd name="connsiteX7-7571" fmla="*/ 622935 w 1419860"/>
                <a:gd name="connsiteY7-7572" fmla="*/ 1879600 h 3588041"/>
                <a:gd name="connsiteX8-7573" fmla="*/ 810260 w 1419860"/>
                <a:gd name="connsiteY8-7574" fmla="*/ 1333500 h 3588041"/>
                <a:gd name="connsiteX9-7575" fmla="*/ 750729 w 1419860"/>
                <a:gd name="connsiteY9-7576" fmla="*/ 823913 h 3588041"/>
                <a:gd name="connsiteX10-7577" fmla="*/ 375285 w 1419860"/>
                <a:gd name="connsiteY10-7578" fmla="*/ 695325 h 3588041"/>
                <a:gd name="connsiteX11-7579" fmla="*/ 771367 w 1419860"/>
                <a:gd name="connsiteY11-7580" fmla="*/ 734218 h 3588041"/>
                <a:gd name="connsiteX12-7581" fmla="*/ 786448 w 1419860"/>
                <a:gd name="connsiteY12-7582" fmla="*/ 441325 h 3588041"/>
                <a:gd name="connsiteX13-7583" fmla="*/ 873760 w 1419860"/>
                <a:gd name="connsiteY13-7584" fmla="*/ 0 h 3588041"/>
                <a:gd name="connsiteX14-7585" fmla="*/ 845185 w 1419860"/>
                <a:gd name="connsiteY14-7586" fmla="*/ 679450 h 3588041"/>
                <a:gd name="connsiteX15-7587" fmla="*/ 908685 w 1419860"/>
                <a:gd name="connsiteY15-7588" fmla="*/ 1047750 h 3588041"/>
                <a:gd name="connsiteX16-7589" fmla="*/ 918210 w 1419860"/>
                <a:gd name="connsiteY16-7590" fmla="*/ 1295400 h 3588041"/>
                <a:gd name="connsiteX17-7591" fmla="*/ 1089660 w 1419860"/>
                <a:gd name="connsiteY17-7592" fmla="*/ 1187450 h 3588041"/>
                <a:gd name="connsiteX18-7593" fmla="*/ 1362710 w 1419860"/>
                <a:gd name="connsiteY18-7594" fmla="*/ 1171575 h 3588041"/>
                <a:gd name="connsiteX19-7595" fmla="*/ 1096010 w 1419860"/>
                <a:gd name="connsiteY19-7596" fmla="*/ 1254125 h 3588041"/>
                <a:gd name="connsiteX20-7597" fmla="*/ 876935 w 1419860"/>
                <a:gd name="connsiteY20-7598" fmla="*/ 1527175 h 3588041"/>
                <a:gd name="connsiteX21-7599" fmla="*/ 822960 w 1419860"/>
                <a:gd name="connsiteY21-7600" fmla="*/ 1895475 h 3588041"/>
                <a:gd name="connsiteX22-7601" fmla="*/ 991235 w 1419860"/>
                <a:gd name="connsiteY22-7602" fmla="*/ 2308225 h 3588041"/>
                <a:gd name="connsiteX23-7603" fmla="*/ 883285 w 1419860"/>
                <a:gd name="connsiteY23-7604" fmla="*/ 2578100 h 3588041"/>
                <a:gd name="connsiteX24-7605" fmla="*/ 1153160 w 1419860"/>
                <a:gd name="connsiteY24-7606" fmla="*/ 2524125 h 3588041"/>
                <a:gd name="connsiteX25-7607" fmla="*/ 1419860 w 1419860"/>
                <a:gd name="connsiteY25-7608" fmla="*/ 2626519 h 3588041"/>
                <a:gd name="connsiteX26-7609" fmla="*/ 1175385 w 1419860"/>
                <a:gd name="connsiteY26-7610" fmla="*/ 2590800 h 3588041"/>
                <a:gd name="connsiteX27-7611" fmla="*/ 819785 w 1419860"/>
                <a:gd name="connsiteY27-7612" fmla="*/ 2733675 h 3588041"/>
                <a:gd name="connsiteX28-7613" fmla="*/ 676910 w 1419860"/>
                <a:gd name="connsiteY28-7614" fmla="*/ 3086100 h 3588041"/>
                <a:gd name="connsiteX29-7615" fmla="*/ 905510 w 1419860"/>
                <a:gd name="connsiteY29-7616" fmla="*/ 3419475 h 3588041"/>
                <a:gd name="connsiteX30-7617" fmla="*/ 1003935 w 1419860"/>
                <a:gd name="connsiteY30-7618" fmla="*/ 3581400 h 3588041"/>
                <a:gd name="connsiteX0-7619" fmla="*/ 1003935 w 1419860"/>
                <a:gd name="connsiteY0-7620" fmla="*/ 3581400 h 3588041"/>
                <a:gd name="connsiteX1-7621" fmla="*/ 578485 w 1419860"/>
                <a:gd name="connsiteY1-7622" fmla="*/ 3587750 h 3588041"/>
                <a:gd name="connsiteX2-7623" fmla="*/ 381635 w 1419860"/>
                <a:gd name="connsiteY2-7624" fmla="*/ 3076575 h 3588041"/>
                <a:gd name="connsiteX3-7625" fmla="*/ 734060 w 1419860"/>
                <a:gd name="connsiteY3-7626" fmla="*/ 2381250 h 3588041"/>
                <a:gd name="connsiteX4-7627" fmla="*/ 569595 w 1419860"/>
                <a:gd name="connsiteY4-7628" fmla="*/ 1953895 h 3588041"/>
                <a:gd name="connsiteX5-7629" fmla="*/ 0 w 1419860"/>
                <a:gd name="connsiteY5-7630" fmla="*/ 1902460 h 3588041"/>
                <a:gd name="connsiteX6-7631" fmla="*/ 318135 w 1419860"/>
                <a:gd name="connsiteY6-7632" fmla="*/ 1812925 h 3588041"/>
                <a:gd name="connsiteX7-7633" fmla="*/ 622935 w 1419860"/>
                <a:gd name="connsiteY7-7634" fmla="*/ 1879600 h 3588041"/>
                <a:gd name="connsiteX8-7635" fmla="*/ 810260 w 1419860"/>
                <a:gd name="connsiteY8-7636" fmla="*/ 1333500 h 3588041"/>
                <a:gd name="connsiteX9-7637" fmla="*/ 750729 w 1419860"/>
                <a:gd name="connsiteY9-7638" fmla="*/ 823913 h 3588041"/>
                <a:gd name="connsiteX10-7639" fmla="*/ 375285 w 1419860"/>
                <a:gd name="connsiteY10-7640" fmla="*/ 695325 h 3588041"/>
                <a:gd name="connsiteX11-7641" fmla="*/ 771367 w 1419860"/>
                <a:gd name="connsiteY11-7642" fmla="*/ 734218 h 3588041"/>
                <a:gd name="connsiteX12-7643" fmla="*/ 786448 w 1419860"/>
                <a:gd name="connsiteY12-7644" fmla="*/ 441325 h 3588041"/>
                <a:gd name="connsiteX13-7645" fmla="*/ 873760 w 1419860"/>
                <a:gd name="connsiteY13-7646" fmla="*/ 0 h 3588041"/>
                <a:gd name="connsiteX14-7647" fmla="*/ 845185 w 1419860"/>
                <a:gd name="connsiteY14-7648" fmla="*/ 679450 h 3588041"/>
                <a:gd name="connsiteX15-7649" fmla="*/ 908685 w 1419860"/>
                <a:gd name="connsiteY15-7650" fmla="*/ 1047750 h 3588041"/>
                <a:gd name="connsiteX16-7651" fmla="*/ 918210 w 1419860"/>
                <a:gd name="connsiteY16-7652" fmla="*/ 1295400 h 3588041"/>
                <a:gd name="connsiteX17-7653" fmla="*/ 1089660 w 1419860"/>
                <a:gd name="connsiteY17-7654" fmla="*/ 1187450 h 3588041"/>
                <a:gd name="connsiteX18-7655" fmla="*/ 1362710 w 1419860"/>
                <a:gd name="connsiteY18-7656" fmla="*/ 1171575 h 3588041"/>
                <a:gd name="connsiteX19-7657" fmla="*/ 1096010 w 1419860"/>
                <a:gd name="connsiteY19-7658" fmla="*/ 1254125 h 3588041"/>
                <a:gd name="connsiteX20-7659" fmla="*/ 876935 w 1419860"/>
                <a:gd name="connsiteY20-7660" fmla="*/ 1527175 h 3588041"/>
                <a:gd name="connsiteX21-7661" fmla="*/ 822960 w 1419860"/>
                <a:gd name="connsiteY21-7662" fmla="*/ 1895475 h 3588041"/>
                <a:gd name="connsiteX22-7663" fmla="*/ 991235 w 1419860"/>
                <a:gd name="connsiteY22-7664" fmla="*/ 2308225 h 3588041"/>
                <a:gd name="connsiteX23-7665" fmla="*/ 883285 w 1419860"/>
                <a:gd name="connsiteY23-7666" fmla="*/ 2578100 h 3588041"/>
                <a:gd name="connsiteX24-7667" fmla="*/ 1153160 w 1419860"/>
                <a:gd name="connsiteY24-7668" fmla="*/ 2524125 h 3588041"/>
                <a:gd name="connsiteX25-7669" fmla="*/ 1419860 w 1419860"/>
                <a:gd name="connsiteY25-7670" fmla="*/ 2626519 h 3588041"/>
                <a:gd name="connsiteX26-7671" fmla="*/ 1175385 w 1419860"/>
                <a:gd name="connsiteY26-7672" fmla="*/ 2590800 h 3588041"/>
                <a:gd name="connsiteX27-7673" fmla="*/ 819785 w 1419860"/>
                <a:gd name="connsiteY27-7674" fmla="*/ 2733675 h 3588041"/>
                <a:gd name="connsiteX28-7675" fmla="*/ 676910 w 1419860"/>
                <a:gd name="connsiteY28-7676" fmla="*/ 3086100 h 3588041"/>
                <a:gd name="connsiteX29-7677" fmla="*/ 905510 w 1419860"/>
                <a:gd name="connsiteY29-7678" fmla="*/ 3419475 h 3588041"/>
                <a:gd name="connsiteX30-7679" fmla="*/ 1003935 w 1419860"/>
                <a:gd name="connsiteY30-7680" fmla="*/ 3581400 h 3588041"/>
                <a:gd name="connsiteX0-7681" fmla="*/ 1003935 w 1419860"/>
                <a:gd name="connsiteY0-7682" fmla="*/ 3581400 h 3588041"/>
                <a:gd name="connsiteX1-7683" fmla="*/ 578485 w 1419860"/>
                <a:gd name="connsiteY1-7684" fmla="*/ 3587750 h 3588041"/>
                <a:gd name="connsiteX2-7685" fmla="*/ 381635 w 1419860"/>
                <a:gd name="connsiteY2-7686" fmla="*/ 3076575 h 3588041"/>
                <a:gd name="connsiteX3-7687" fmla="*/ 734060 w 1419860"/>
                <a:gd name="connsiteY3-7688" fmla="*/ 2381250 h 3588041"/>
                <a:gd name="connsiteX4-7689" fmla="*/ 569595 w 1419860"/>
                <a:gd name="connsiteY4-7690" fmla="*/ 1953895 h 3588041"/>
                <a:gd name="connsiteX5-7691" fmla="*/ 0 w 1419860"/>
                <a:gd name="connsiteY5-7692" fmla="*/ 1902460 h 3588041"/>
                <a:gd name="connsiteX6-7693" fmla="*/ 318135 w 1419860"/>
                <a:gd name="connsiteY6-7694" fmla="*/ 1812925 h 3588041"/>
                <a:gd name="connsiteX7-7695" fmla="*/ 622935 w 1419860"/>
                <a:gd name="connsiteY7-7696" fmla="*/ 1879600 h 3588041"/>
                <a:gd name="connsiteX8-7697" fmla="*/ 810260 w 1419860"/>
                <a:gd name="connsiteY8-7698" fmla="*/ 1333500 h 3588041"/>
                <a:gd name="connsiteX9-7699" fmla="*/ 750729 w 1419860"/>
                <a:gd name="connsiteY9-7700" fmla="*/ 823913 h 3588041"/>
                <a:gd name="connsiteX10-7701" fmla="*/ 375285 w 1419860"/>
                <a:gd name="connsiteY10-7702" fmla="*/ 695325 h 3588041"/>
                <a:gd name="connsiteX11-7703" fmla="*/ 771367 w 1419860"/>
                <a:gd name="connsiteY11-7704" fmla="*/ 734218 h 3588041"/>
                <a:gd name="connsiteX12-7705" fmla="*/ 786448 w 1419860"/>
                <a:gd name="connsiteY12-7706" fmla="*/ 441325 h 3588041"/>
                <a:gd name="connsiteX13-7707" fmla="*/ 873760 w 1419860"/>
                <a:gd name="connsiteY13-7708" fmla="*/ 0 h 3588041"/>
                <a:gd name="connsiteX14-7709" fmla="*/ 845185 w 1419860"/>
                <a:gd name="connsiteY14-7710" fmla="*/ 679450 h 3588041"/>
                <a:gd name="connsiteX15-7711" fmla="*/ 908685 w 1419860"/>
                <a:gd name="connsiteY15-7712" fmla="*/ 1047750 h 3588041"/>
                <a:gd name="connsiteX16-7713" fmla="*/ 918210 w 1419860"/>
                <a:gd name="connsiteY16-7714" fmla="*/ 1295400 h 3588041"/>
                <a:gd name="connsiteX17-7715" fmla="*/ 1089660 w 1419860"/>
                <a:gd name="connsiteY17-7716" fmla="*/ 1187450 h 3588041"/>
                <a:gd name="connsiteX18-7717" fmla="*/ 1362710 w 1419860"/>
                <a:gd name="connsiteY18-7718" fmla="*/ 1171575 h 3588041"/>
                <a:gd name="connsiteX19-7719" fmla="*/ 1096010 w 1419860"/>
                <a:gd name="connsiteY19-7720" fmla="*/ 1254125 h 3588041"/>
                <a:gd name="connsiteX20-7721" fmla="*/ 876935 w 1419860"/>
                <a:gd name="connsiteY20-7722" fmla="*/ 1527175 h 3588041"/>
                <a:gd name="connsiteX21-7723" fmla="*/ 822960 w 1419860"/>
                <a:gd name="connsiteY21-7724" fmla="*/ 1895475 h 3588041"/>
                <a:gd name="connsiteX22-7725" fmla="*/ 991235 w 1419860"/>
                <a:gd name="connsiteY22-7726" fmla="*/ 2308225 h 3588041"/>
                <a:gd name="connsiteX23-7727" fmla="*/ 883285 w 1419860"/>
                <a:gd name="connsiteY23-7728" fmla="*/ 2578100 h 3588041"/>
                <a:gd name="connsiteX24-7729" fmla="*/ 1153160 w 1419860"/>
                <a:gd name="connsiteY24-7730" fmla="*/ 2524125 h 3588041"/>
                <a:gd name="connsiteX25-7731" fmla="*/ 1419860 w 1419860"/>
                <a:gd name="connsiteY25-7732" fmla="*/ 2626519 h 3588041"/>
                <a:gd name="connsiteX26-7733" fmla="*/ 1175385 w 1419860"/>
                <a:gd name="connsiteY26-7734" fmla="*/ 2590800 h 3588041"/>
                <a:gd name="connsiteX27-7735" fmla="*/ 819785 w 1419860"/>
                <a:gd name="connsiteY27-7736" fmla="*/ 2733675 h 3588041"/>
                <a:gd name="connsiteX28-7737" fmla="*/ 676910 w 1419860"/>
                <a:gd name="connsiteY28-7738" fmla="*/ 3086100 h 3588041"/>
                <a:gd name="connsiteX29-7739" fmla="*/ 905510 w 1419860"/>
                <a:gd name="connsiteY29-7740" fmla="*/ 3419475 h 3588041"/>
                <a:gd name="connsiteX30-7741" fmla="*/ 1003935 w 1419860"/>
                <a:gd name="connsiteY30-7742" fmla="*/ 3581400 h 3588041"/>
                <a:gd name="connsiteX0-7743" fmla="*/ 1003935 w 1419860"/>
                <a:gd name="connsiteY0-7744" fmla="*/ 3581400 h 3588041"/>
                <a:gd name="connsiteX1-7745" fmla="*/ 578485 w 1419860"/>
                <a:gd name="connsiteY1-7746" fmla="*/ 3587750 h 3588041"/>
                <a:gd name="connsiteX2-7747" fmla="*/ 381635 w 1419860"/>
                <a:gd name="connsiteY2-7748" fmla="*/ 3076575 h 3588041"/>
                <a:gd name="connsiteX3-7749" fmla="*/ 734060 w 1419860"/>
                <a:gd name="connsiteY3-7750" fmla="*/ 2381250 h 3588041"/>
                <a:gd name="connsiteX4-7751" fmla="*/ 569595 w 1419860"/>
                <a:gd name="connsiteY4-7752" fmla="*/ 1953895 h 3588041"/>
                <a:gd name="connsiteX5-7753" fmla="*/ 0 w 1419860"/>
                <a:gd name="connsiteY5-7754" fmla="*/ 1902460 h 3588041"/>
                <a:gd name="connsiteX6-7755" fmla="*/ 318135 w 1419860"/>
                <a:gd name="connsiteY6-7756" fmla="*/ 1812925 h 3588041"/>
                <a:gd name="connsiteX7-7757" fmla="*/ 622935 w 1419860"/>
                <a:gd name="connsiteY7-7758" fmla="*/ 1879600 h 3588041"/>
                <a:gd name="connsiteX8-7759" fmla="*/ 810260 w 1419860"/>
                <a:gd name="connsiteY8-7760" fmla="*/ 1333500 h 3588041"/>
                <a:gd name="connsiteX9-7761" fmla="*/ 750729 w 1419860"/>
                <a:gd name="connsiteY9-7762" fmla="*/ 823913 h 3588041"/>
                <a:gd name="connsiteX10-7763" fmla="*/ 375285 w 1419860"/>
                <a:gd name="connsiteY10-7764" fmla="*/ 695325 h 3588041"/>
                <a:gd name="connsiteX11-7765" fmla="*/ 771367 w 1419860"/>
                <a:gd name="connsiteY11-7766" fmla="*/ 734218 h 3588041"/>
                <a:gd name="connsiteX12-7767" fmla="*/ 786448 w 1419860"/>
                <a:gd name="connsiteY12-7768" fmla="*/ 441325 h 3588041"/>
                <a:gd name="connsiteX13-7769" fmla="*/ 873760 w 1419860"/>
                <a:gd name="connsiteY13-7770" fmla="*/ 0 h 3588041"/>
                <a:gd name="connsiteX14-7771" fmla="*/ 845185 w 1419860"/>
                <a:gd name="connsiteY14-7772" fmla="*/ 679450 h 3588041"/>
                <a:gd name="connsiteX15-7773" fmla="*/ 908685 w 1419860"/>
                <a:gd name="connsiteY15-7774" fmla="*/ 1047750 h 3588041"/>
                <a:gd name="connsiteX16-7775" fmla="*/ 918210 w 1419860"/>
                <a:gd name="connsiteY16-7776" fmla="*/ 1295400 h 3588041"/>
                <a:gd name="connsiteX17-7777" fmla="*/ 1089660 w 1419860"/>
                <a:gd name="connsiteY17-7778" fmla="*/ 1187450 h 3588041"/>
                <a:gd name="connsiteX18-7779" fmla="*/ 1362710 w 1419860"/>
                <a:gd name="connsiteY18-7780" fmla="*/ 1171575 h 3588041"/>
                <a:gd name="connsiteX19-7781" fmla="*/ 1096010 w 1419860"/>
                <a:gd name="connsiteY19-7782" fmla="*/ 1254125 h 3588041"/>
                <a:gd name="connsiteX20-7783" fmla="*/ 876935 w 1419860"/>
                <a:gd name="connsiteY20-7784" fmla="*/ 1527175 h 3588041"/>
                <a:gd name="connsiteX21-7785" fmla="*/ 822960 w 1419860"/>
                <a:gd name="connsiteY21-7786" fmla="*/ 1895475 h 3588041"/>
                <a:gd name="connsiteX22-7787" fmla="*/ 991235 w 1419860"/>
                <a:gd name="connsiteY22-7788" fmla="*/ 2308225 h 3588041"/>
                <a:gd name="connsiteX23-7789" fmla="*/ 883285 w 1419860"/>
                <a:gd name="connsiteY23-7790" fmla="*/ 2578100 h 3588041"/>
                <a:gd name="connsiteX24-7791" fmla="*/ 1153160 w 1419860"/>
                <a:gd name="connsiteY24-7792" fmla="*/ 2524125 h 3588041"/>
                <a:gd name="connsiteX25-7793" fmla="*/ 1419860 w 1419860"/>
                <a:gd name="connsiteY25-7794" fmla="*/ 2626519 h 3588041"/>
                <a:gd name="connsiteX26-7795" fmla="*/ 1175385 w 1419860"/>
                <a:gd name="connsiteY26-7796" fmla="*/ 2590800 h 3588041"/>
                <a:gd name="connsiteX27-7797" fmla="*/ 819785 w 1419860"/>
                <a:gd name="connsiteY27-7798" fmla="*/ 2733675 h 3588041"/>
                <a:gd name="connsiteX28-7799" fmla="*/ 676910 w 1419860"/>
                <a:gd name="connsiteY28-7800" fmla="*/ 3086100 h 3588041"/>
                <a:gd name="connsiteX29-7801" fmla="*/ 905510 w 1419860"/>
                <a:gd name="connsiteY29-7802" fmla="*/ 3419475 h 3588041"/>
                <a:gd name="connsiteX30-7803" fmla="*/ 1003935 w 1419860"/>
                <a:gd name="connsiteY30-7804" fmla="*/ 3581400 h 3588041"/>
                <a:gd name="connsiteX0-7805" fmla="*/ 1003935 w 1419860"/>
                <a:gd name="connsiteY0-7806" fmla="*/ 3581400 h 3588041"/>
                <a:gd name="connsiteX1-7807" fmla="*/ 578485 w 1419860"/>
                <a:gd name="connsiteY1-7808" fmla="*/ 3587750 h 3588041"/>
                <a:gd name="connsiteX2-7809" fmla="*/ 381635 w 1419860"/>
                <a:gd name="connsiteY2-7810" fmla="*/ 3076575 h 3588041"/>
                <a:gd name="connsiteX3-7811" fmla="*/ 734060 w 1419860"/>
                <a:gd name="connsiteY3-7812" fmla="*/ 2381250 h 3588041"/>
                <a:gd name="connsiteX4-7813" fmla="*/ 569595 w 1419860"/>
                <a:gd name="connsiteY4-7814" fmla="*/ 1953895 h 3588041"/>
                <a:gd name="connsiteX5-7815" fmla="*/ 0 w 1419860"/>
                <a:gd name="connsiteY5-7816" fmla="*/ 1902460 h 3588041"/>
                <a:gd name="connsiteX6-7817" fmla="*/ 318135 w 1419860"/>
                <a:gd name="connsiteY6-7818" fmla="*/ 1812925 h 3588041"/>
                <a:gd name="connsiteX7-7819" fmla="*/ 622935 w 1419860"/>
                <a:gd name="connsiteY7-7820" fmla="*/ 1879600 h 3588041"/>
                <a:gd name="connsiteX8-7821" fmla="*/ 810260 w 1419860"/>
                <a:gd name="connsiteY8-7822" fmla="*/ 1333500 h 3588041"/>
                <a:gd name="connsiteX9-7823" fmla="*/ 750729 w 1419860"/>
                <a:gd name="connsiteY9-7824" fmla="*/ 823913 h 3588041"/>
                <a:gd name="connsiteX10-7825" fmla="*/ 375285 w 1419860"/>
                <a:gd name="connsiteY10-7826" fmla="*/ 695325 h 3588041"/>
                <a:gd name="connsiteX11-7827" fmla="*/ 771367 w 1419860"/>
                <a:gd name="connsiteY11-7828" fmla="*/ 734218 h 3588041"/>
                <a:gd name="connsiteX12-7829" fmla="*/ 786448 w 1419860"/>
                <a:gd name="connsiteY12-7830" fmla="*/ 441325 h 3588041"/>
                <a:gd name="connsiteX13-7831" fmla="*/ 873760 w 1419860"/>
                <a:gd name="connsiteY13-7832" fmla="*/ 0 h 3588041"/>
                <a:gd name="connsiteX14-7833" fmla="*/ 845185 w 1419860"/>
                <a:gd name="connsiteY14-7834" fmla="*/ 679450 h 3588041"/>
                <a:gd name="connsiteX15-7835" fmla="*/ 908685 w 1419860"/>
                <a:gd name="connsiteY15-7836" fmla="*/ 1047750 h 3588041"/>
                <a:gd name="connsiteX16-7837" fmla="*/ 918210 w 1419860"/>
                <a:gd name="connsiteY16-7838" fmla="*/ 1295400 h 3588041"/>
                <a:gd name="connsiteX17-7839" fmla="*/ 1089660 w 1419860"/>
                <a:gd name="connsiteY17-7840" fmla="*/ 1187450 h 3588041"/>
                <a:gd name="connsiteX18-7841" fmla="*/ 1362710 w 1419860"/>
                <a:gd name="connsiteY18-7842" fmla="*/ 1171575 h 3588041"/>
                <a:gd name="connsiteX19-7843" fmla="*/ 1096010 w 1419860"/>
                <a:gd name="connsiteY19-7844" fmla="*/ 1254125 h 3588041"/>
                <a:gd name="connsiteX20-7845" fmla="*/ 876935 w 1419860"/>
                <a:gd name="connsiteY20-7846" fmla="*/ 1527175 h 3588041"/>
                <a:gd name="connsiteX21-7847" fmla="*/ 822960 w 1419860"/>
                <a:gd name="connsiteY21-7848" fmla="*/ 1895475 h 3588041"/>
                <a:gd name="connsiteX22-7849" fmla="*/ 991235 w 1419860"/>
                <a:gd name="connsiteY22-7850" fmla="*/ 2308225 h 3588041"/>
                <a:gd name="connsiteX23-7851" fmla="*/ 883285 w 1419860"/>
                <a:gd name="connsiteY23-7852" fmla="*/ 2578100 h 3588041"/>
                <a:gd name="connsiteX24-7853" fmla="*/ 1153160 w 1419860"/>
                <a:gd name="connsiteY24-7854" fmla="*/ 2524125 h 3588041"/>
                <a:gd name="connsiteX25-7855" fmla="*/ 1419860 w 1419860"/>
                <a:gd name="connsiteY25-7856" fmla="*/ 2626519 h 3588041"/>
                <a:gd name="connsiteX26-7857" fmla="*/ 1175385 w 1419860"/>
                <a:gd name="connsiteY26-7858" fmla="*/ 2590800 h 3588041"/>
                <a:gd name="connsiteX27-7859" fmla="*/ 819785 w 1419860"/>
                <a:gd name="connsiteY27-7860" fmla="*/ 2733675 h 3588041"/>
                <a:gd name="connsiteX28-7861" fmla="*/ 676910 w 1419860"/>
                <a:gd name="connsiteY28-7862" fmla="*/ 3086100 h 3588041"/>
                <a:gd name="connsiteX29-7863" fmla="*/ 905510 w 1419860"/>
                <a:gd name="connsiteY29-7864" fmla="*/ 3419475 h 3588041"/>
                <a:gd name="connsiteX30-7865" fmla="*/ 1003935 w 1419860"/>
                <a:gd name="connsiteY30-7866" fmla="*/ 3581400 h 3588041"/>
                <a:gd name="connsiteX0-7867" fmla="*/ 1003935 w 1419860"/>
                <a:gd name="connsiteY0-7868" fmla="*/ 3581400 h 3588041"/>
                <a:gd name="connsiteX1-7869" fmla="*/ 578485 w 1419860"/>
                <a:gd name="connsiteY1-7870" fmla="*/ 3587750 h 3588041"/>
                <a:gd name="connsiteX2-7871" fmla="*/ 381635 w 1419860"/>
                <a:gd name="connsiteY2-7872" fmla="*/ 3076575 h 3588041"/>
                <a:gd name="connsiteX3-7873" fmla="*/ 734060 w 1419860"/>
                <a:gd name="connsiteY3-7874" fmla="*/ 2381250 h 3588041"/>
                <a:gd name="connsiteX4-7875" fmla="*/ 569595 w 1419860"/>
                <a:gd name="connsiteY4-7876" fmla="*/ 1953895 h 3588041"/>
                <a:gd name="connsiteX5-7877" fmla="*/ 0 w 1419860"/>
                <a:gd name="connsiteY5-7878" fmla="*/ 1902460 h 3588041"/>
                <a:gd name="connsiteX6-7879" fmla="*/ 318135 w 1419860"/>
                <a:gd name="connsiteY6-7880" fmla="*/ 1812925 h 3588041"/>
                <a:gd name="connsiteX7-7881" fmla="*/ 622935 w 1419860"/>
                <a:gd name="connsiteY7-7882" fmla="*/ 1879600 h 3588041"/>
                <a:gd name="connsiteX8-7883" fmla="*/ 810260 w 1419860"/>
                <a:gd name="connsiteY8-7884" fmla="*/ 1333500 h 3588041"/>
                <a:gd name="connsiteX9-7885" fmla="*/ 750729 w 1419860"/>
                <a:gd name="connsiteY9-7886" fmla="*/ 823913 h 3588041"/>
                <a:gd name="connsiteX10-7887" fmla="*/ 375285 w 1419860"/>
                <a:gd name="connsiteY10-7888" fmla="*/ 695325 h 3588041"/>
                <a:gd name="connsiteX11-7889" fmla="*/ 771367 w 1419860"/>
                <a:gd name="connsiteY11-7890" fmla="*/ 734218 h 3588041"/>
                <a:gd name="connsiteX12-7891" fmla="*/ 786448 w 1419860"/>
                <a:gd name="connsiteY12-7892" fmla="*/ 441325 h 3588041"/>
                <a:gd name="connsiteX13-7893" fmla="*/ 873760 w 1419860"/>
                <a:gd name="connsiteY13-7894" fmla="*/ 0 h 3588041"/>
                <a:gd name="connsiteX14-7895" fmla="*/ 845185 w 1419860"/>
                <a:gd name="connsiteY14-7896" fmla="*/ 679450 h 3588041"/>
                <a:gd name="connsiteX15-7897" fmla="*/ 908685 w 1419860"/>
                <a:gd name="connsiteY15-7898" fmla="*/ 1047750 h 3588041"/>
                <a:gd name="connsiteX16-7899" fmla="*/ 918210 w 1419860"/>
                <a:gd name="connsiteY16-7900" fmla="*/ 1295400 h 3588041"/>
                <a:gd name="connsiteX17-7901" fmla="*/ 1089660 w 1419860"/>
                <a:gd name="connsiteY17-7902" fmla="*/ 1187450 h 3588041"/>
                <a:gd name="connsiteX18-7903" fmla="*/ 1362710 w 1419860"/>
                <a:gd name="connsiteY18-7904" fmla="*/ 1171575 h 3588041"/>
                <a:gd name="connsiteX19-7905" fmla="*/ 1096010 w 1419860"/>
                <a:gd name="connsiteY19-7906" fmla="*/ 1254125 h 3588041"/>
                <a:gd name="connsiteX20-7907" fmla="*/ 876935 w 1419860"/>
                <a:gd name="connsiteY20-7908" fmla="*/ 1527175 h 3588041"/>
                <a:gd name="connsiteX21-7909" fmla="*/ 822960 w 1419860"/>
                <a:gd name="connsiteY21-7910" fmla="*/ 1895475 h 3588041"/>
                <a:gd name="connsiteX22-7911" fmla="*/ 991235 w 1419860"/>
                <a:gd name="connsiteY22-7912" fmla="*/ 2308225 h 3588041"/>
                <a:gd name="connsiteX23-7913" fmla="*/ 883285 w 1419860"/>
                <a:gd name="connsiteY23-7914" fmla="*/ 2578100 h 3588041"/>
                <a:gd name="connsiteX24-7915" fmla="*/ 1153160 w 1419860"/>
                <a:gd name="connsiteY24-7916" fmla="*/ 2524125 h 3588041"/>
                <a:gd name="connsiteX25-7917" fmla="*/ 1419860 w 1419860"/>
                <a:gd name="connsiteY25-7918" fmla="*/ 2626519 h 3588041"/>
                <a:gd name="connsiteX26-7919" fmla="*/ 1175385 w 1419860"/>
                <a:gd name="connsiteY26-7920" fmla="*/ 2590800 h 3588041"/>
                <a:gd name="connsiteX27-7921" fmla="*/ 819785 w 1419860"/>
                <a:gd name="connsiteY27-7922" fmla="*/ 2733675 h 3588041"/>
                <a:gd name="connsiteX28-7923" fmla="*/ 676910 w 1419860"/>
                <a:gd name="connsiteY28-7924" fmla="*/ 3086100 h 3588041"/>
                <a:gd name="connsiteX29-7925" fmla="*/ 905510 w 1419860"/>
                <a:gd name="connsiteY29-7926" fmla="*/ 3419475 h 3588041"/>
                <a:gd name="connsiteX30-7927" fmla="*/ 1003935 w 1419860"/>
                <a:gd name="connsiteY30-7928" fmla="*/ 3581400 h 3588041"/>
                <a:gd name="connsiteX0-7929" fmla="*/ 1010285 w 1426210"/>
                <a:gd name="connsiteY0-7930" fmla="*/ 3581400 h 3588041"/>
                <a:gd name="connsiteX1-7931" fmla="*/ 584835 w 1426210"/>
                <a:gd name="connsiteY1-7932" fmla="*/ 3587750 h 3588041"/>
                <a:gd name="connsiteX2-7933" fmla="*/ 387985 w 1426210"/>
                <a:gd name="connsiteY2-7934" fmla="*/ 3076575 h 3588041"/>
                <a:gd name="connsiteX3-7935" fmla="*/ 740410 w 1426210"/>
                <a:gd name="connsiteY3-7936" fmla="*/ 2381250 h 3588041"/>
                <a:gd name="connsiteX4-7937" fmla="*/ 575945 w 1426210"/>
                <a:gd name="connsiteY4-7938" fmla="*/ 1953895 h 3588041"/>
                <a:gd name="connsiteX5-7939" fmla="*/ 0 w 1426210"/>
                <a:gd name="connsiteY5-7940" fmla="*/ 1937385 h 3588041"/>
                <a:gd name="connsiteX6-7941" fmla="*/ 324485 w 1426210"/>
                <a:gd name="connsiteY6-7942" fmla="*/ 1812925 h 3588041"/>
                <a:gd name="connsiteX7-7943" fmla="*/ 629285 w 1426210"/>
                <a:gd name="connsiteY7-7944" fmla="*/ 1879600 h 3588041"/>
                <a:gd name="connsiteX8-7945" fmla="*/ 816610 w 1426210"/>
                <a:gd name="connsiteY8-7946" fmla="*/ 1333500 h 3588041"/>
                <a:gd name="connsiteX9-7947" fmla="*/ 757079 w 1426210"/>
                <a:gd name="connsiteY9-7948" fmla="*/ 823913 h 3588041"/>
                <a:gd name="connsiteX10-7949" fmla="*/ 381635 w 1426210"/>
                <a:gd name="connsiteY10-7950" fmla="*/ 695325 h 3588041"/>
                <a:gd name="connsiteX11-7951" fmla="*/ 777717 w 1426210"/>
                <a:gd name="connsiteY11-7952" fmla="*/ 734218 h 3588041"/>
                <a:gd name="connsiteX12-7953" fmla="*/ 792798 w 1426210"/>
                <a:gd name="connsiteY12-7954" fmla="*/ 441325 h 3588041"/>
                <a:gd name="connsiteX13-7955" fmla="*/ 880110 w 1426210"/>
                <a:gd name="connsiteY13-7956" fmla="*/ 0 h 3588041"/>
                <a:gd name="connsiteX14-7957" fmla="*/ 851535 w 1426210"/>
                <a:gd name="connsiteY14-7958" fmla="*/ 679450 h 3588041"/>
                <a:gd name="connsiteX15-7959" fmla="*/ 915035 w 1426210"/>
                <a:gd name="connsiteY15-7960" fmla="*/ 1047750 h 3588041"/>
                <a:gd name="connsiteX16-7961" fmla="*/ 924560 w 1426210"/>
                <a:gd name="connsiteY16-7962" fmla="*/ 1295400 h 3588041"/>
                <a:gd name="connsiteX17-7963" fmla="*/ 1096010 w 1426210"/>
                <a:gd name="connsiteY17-7964" fmla="*/ 1187450 h 3588041"/>
                <a:gd name="connsiteX18-7965" fmla="*/ 1369060 w 1426210"/>
                <a:gd name="connsiteY18-7966" fmla="*/ 1171575 h 3588041"/>
                <a:gd name="connsiteX19-7967" fmla="*/ 1102360 w 1426210"/>
                <a:gd name="connsiteY19-7968" fmla="*/ 1254125 h 3588041"/>
                <a:gd name="connsiteX20-7969" fmla="*/ 883285 w 1426210"/>
                <a:gd name="connsiteY20-7970" fmla="*/ 1527175 h 3588041"/>
                <a:gd name="connsiteX21-7971" fmla="*/ 829310 w 1426210"/>
                <a:gd name="connsiteY21-7972" fmla="*/ 1895475 h 3588041"/>
                <a:gd name="connsiteX22-7973" fmla="*/ 997585 w 1426210"/>
                <a:gd name="connsiteY22-7974" fmla="*/ 2308225 h 3588041"/>
                <a:gd name="connsiteX23-7975" fmla="*/ 889635 w 1426210"/>
                <a:gd name="connsiteY23-7976" fmla="*/ 2578100 h 3588041"/>
                <a:gd name="connsiteX24-7977" fmla="*/ 1159510 w 1426210"/>
                <a:gd name="connsiteY24-7978" fmla="*/ 2524125 h 3588041"/>
                <a:gd name="connsiteX25-7979" fmla="*/ 1426210 w 1426210"/>
                <a:gd name="connsiteY25-7980" fmla="*/ 2626519 h 3588041"/>
                <a:gd name="connsiteX26-7981" fmla="*/ 1181735 w 1426210"/>
                <a:gd name="connsiteY26-7982" fmla="*/ 2590800 h 3588041"/>
                <a:gd name="connsiteX27-7983" fmla="*/ 826135 w 1426210"/>
                <a:gd name="connsiteY27-7984" fmla="*/ 2733675 h 3588041"/>
                <a:gd name="connsiteX28-7985" fmla="*/ 683260 w 1426210"/>
                <a:gd name="connsiteY28-7986" fmla="*/ 3086100 h 3588041"/>
                <a:gd name="connsiteX29-7987" fmla="*/ 911860 w 1426210"/>
                <a:gd name="connsiteY29-7988" fmla="*/ 3419475 h 3588041"/>
                <a:gd name="connsiteX30-7989" fmla="*/ 1010285 w 1426210"/>
                <a:gd name="connsiteY30-7990" fmla="*/ 3581400 h 3588041"/>
                <a:gd name="connsiteX0-7991" fmla="*/ 1010285 w 1426210"/>
                <a:gd name="connsiteY0-7992" fmla="*/ 3581400 h 3588041"/>
                <a:gd name="connsiteX1-7993" fmla="*/ 584835 w 1426210"/>
                <a:gd name="connsiteY1-7994" fmla="*/ 3587750 h 3588041"/>
                <a:gd name="connsiteX2-7995" fmla="*/ 387985 w 1426210"/>
                <a:gd name="connsiteY2-7996" fmla="*/ 3076575 h 3588041"/>
                <a:gd name="connsiteX3-7997" fmla="*/ 740410 w 1426210"/>
                <a:gd name="connsiteY3-7998" fmla="*/ 2381250 h 3588041"/>
                <a:gd name="connsiteX4-7999" fmla="*/ 575945 w 1426210"/>
                <a:gd name="connsiteY4-8000" fmla="*/ 1953895 h 3588041"/>
                <a:gd name="connsiteX5-8001" fmla="*/ 0 w 1426210"/>
                <a:gd name="connsiteY5-8002" fmla="*/ 1937385 h 3588041"/>
                <a:gd name="connsiteX6-8003" fmla="*/ 324485 w 1426210"/>
                <a:gd name="connsiteY6-8004" fmla="*/ 1812925 h 3588041"/>
                <a:gd name="connsiteX7-8005" fmla="*/ 629285 w 1426210"/>
                <a:gd name="connsiteY7-8006" fmla="*/ 1879600 h 3588041"/>
                <a:gd name="connsiteX8-8007" fmla="*/ 816610 w 1426210"/>
                <a:gd name="connsiteY8-8008" fmla="*/ 1333500 h 3588041"/>
                <a:gd name="connsiteX9-8009" fmla="*/ 757079 w 1426210"/>
                <a:gd name="connsiteY9-8010" fmla="*/ 823913 h 3588041"/>
                <a:gd name="connsiteX10-8011" fmla="*/ 381635 w 1426210"/>
                <a:gd name="connsiteY10-8012" fmla="*/ 695325 h 3588041"/>
                <a:gd name="connsiteX11-8013" fmla="*/ 777717 w 1426210"/>
                <a:gd name="connsiteY11-8014" fmla="*/ 734218 h 3588041"/>
                <a:gd name="connsiteX12-8015" fmla="*/ 792798 w 1426210"/>
                <a:gd name="connsiteY12-8016" fmla="*/ 441325 h 3588041"/>
                <a:gd name="connsiteX13-8017" fmla="*/ 880110 w 1426210"/>
                <a:gd name="connsiteY13-8018" fmla="*/ 0 h 3588041"/>
                <a:gd name="connsiteX14-8019" fmla="*/ 851535 w 1426210"/>
                <a:gd name="connsiteY14-8020" fmla="*/ 679450 h 3588041"/>
                <a:gd name="connsiteX15-8021" fmla="*/ 915035 w 1426210"/>
                <a:gd name="connsiteY15-8022" fmla="*/ 1047750 h 3588041"/>
                <a:gd name="connsiteX16-8023" fmla="*/ 924560 w 1426210"/>
                <a:gd name="connsiteY16-8024" fmla="*/ 1295400 h 3588041"/>
                <a:gd name="connsiteX17-8025" fmla="*/ 1096010 w 1426210"/>
                <a:gd name="connsiteY17-8026" fmla="*/ 1187450 h 3588041"/>
                <a:gd name="connsiteX18-8027" fmla="*/ 1369060 w 1426210"/>
                <a:gd name="connsiteY18-8028" fmla="*/ 1171575 h 3588041"/>
                <a:gd name="connsiteX19-8029" fmla="*/ 1102360 w 1426210"/>
                <a:gd name="connsiteY19-8030" fmla="*/ 1254125 h 3588041"/>
                <a:gd name="connsiteX20-8031" fmla="*/ 883285 w 1426210"/>
                <a:gd name="connsiteY20-8032" fmla="*/ 1527175 h 3588041"/>
                <a:gd name="connsiteX21-8033" fmla="*/ 829310 w 1426210"/>
                <a:gd name="connsiteY21-8034" fmla="*/ 1895475 h 3588041"/>
                <a:gd name="connsiteX22-8035" fmla="*/ 997585 w 1426210"/>
                <a:gd name="connsiteY22-8036" fmla="*/ 2308225 h 3588041"/>
                <a:gd name="connsiteX23-8037" fmla="*/ 889635 w 1426210"/>
                <a:gd name="connsiteY23-8038" fmla="*/ 2578100 h 3588041"/>
                <a:gd name="connsiteX24-8039" fmla="*/ 1159510 w 1426210"/>
                <a:gd name="connsiteY24-8040" fmla="*/ 2524125 h 3588041"/>
                <a:gd name="connsiteX25-8041" fmla="*/ 1426210 w 1426210"/>
                <a:gd name="connsiteY25-8042" fmla="*/ 2626519 h 3588041"/>
                <a:gd name="connsiteX26-8043" fmla="*/ 1181735 w 1426210"/>
                <a:gd name="connsiteY26-8044" fmla="*/ 2590800 h 3588041"/>
                <a:gd name="connsiteX27-8045" fmla="*/ 826135 w 1426210"/>
                <a:gd name="connsiteY27-8046" fmla="*/ 2733675 h 3588041"/>
                <a:gd name="connsiteX28-8047" fmla="*/ 683260 w 1426210"/>
                <a:gd name="connsiteY28-8048" fmla="*/ 3086100 h 3588041"/>
                <a:gd name="connsiteX29-8049" fmla="*/ 911860 w 1426210"/>
                <a:gd name="connsiteY29-8050" fmla="*/ 3419475 h 3588041"/>
                <a:gd name="connsiteX30-8051" fmla="*/ 1010285 w 1426210"/>
                <a:gd name="connsiteY30-8052" fmla="*/ 3581400 h 3588041"/>
                <a:gd name="connsiteX0-8053" fmla="*/ 1010285 w 1426210"/>
                <a:gd name="connsiteY0-8054" fmla="*/ 3581400 h 3588041"/>
                <a:gd name="connsiteX1-8055" fmla="*/ 584835 w 1426210"/>
                <a:gd name="connsiteY1-8056" fmla="*/ 3587750 h 3588041"/>
                <a:gd name="connsiteX2-8057" fmla="*/ 387985 w 1426210"/>
                <a:gd name="connsiteY2-8058" fmla="*/ 3076575 h 3588041"/>
                <a:gd name="connsiteX3-8059" fmla="*/ 740410 w 1426210"/>
                <a:gd name="connsiteY3-8060" fmla="*/ 2381250 h 3588041"/>
                <a:gd name="connsiteX4-8061" fmla="*/ 575945 w 1426210"/>
                <a:gd name="connsiteY4-8062" fmla="*/ 1953895 h 3588041"/>
                <a:gd name="connsiteX5-8063" fmla="*/ 0 w 1426210"/>
                <a:gd name="connsiteY5-8064" fmla="*/ 1937385 h 3588041"/>
                <a:gd name="connsiteX6-8065" fmla="*/ 280035 w 1426210"/>
                <a:gd name="connsiteY6-8066" fmla="*/ 1822450 h 3588041"/>
                <a:gd name="connsiteX7-8067" fmla="*/ 629285 w 1426210"/>
                <a:gd name="connsiteY7-8068" fmla="*/ 1879600 h 3588041"/>
                <a:gd name="connsiteX8-8069" fmla="*/ 816610 w 1426210"/>
                <a:gd name="connsiteY8-8070" fmla="*/ 1333500 h 3588041"/>
                <a:gd name="connsiteX9-8071" fmla="*/ 757079 w 1426210"/>
                <a:gd name="connsiteY9-8072" fmla="*/ 823913 h 3588041"/>
                <a:gd name="connsiteX10-8073" fmla="*/ 381635 w 1426210"/>
                <a:gd name="connsiteY10-8074" fmla="*/ 695325 h 3588041"/>
                <a:gd name="connsiteX11-8075" fmla="*/ 777717 w 1426210"/>
                <a:gd name="connsiteY11-8076" fmla="*/ 734218 h 3588041"/>
                <a:gd name="connsiteX12-8077" fmla="*/ 792798 w 1426210"/>
                <a:gd name="connsiteY12-8078" fmla="*/ 441325 h 3588041"/>
                <a:gd name="connsiteX13-8079" fmla="*/ 880110 w 1426210"/>
                <a:gd name="connsiteY13-8080" fmla="*/ 0 h 3588041"/>
                <a:gd name="connsiteX14-8081" fmla="*/ 851535 w 1426210"/>
                <a:gd name="connsiteY14-8082" fmla="*/ 679450 h 3588041"/>
                <a:gd name="connsiteX15-8083" fmla="*/ 915035 w 1426210"/>
                <a:gd name="connsiteY15-8084" fmla="*/ 1047750 h 3588041"/>
                <a:gd name="connsiteX16-8085" fmla="*/ 924560 w 1426210"/>
                <a:gd name="connsiteY16-8086" fmla="*/ 1295400 h 3588041"/>
                <a:gd name="connsiteX17-8087" fmla="*/ 1096010 w 1426210"/>
                <a:gd name="connsiteY17-8088" fmla="*/ 1187450 h 3588041"/>
                <a:gd name="connsiteX18-8089" fmla="*/ 1369060 w 1426210"/>
                <a:gd name="connsiteY18-8090" fmla="*/ 1171575 h 3588041"/>
                <a:gd name="connsiteX19-8091" fmla="*/ 1102360 w 1426210"/>
                <a:gd name="connsiteY19-8092" fmla="*/ 1254125 h 3588041"/>
                <a:gd name="connsiteX20-8093" fmla="*/ 883285 w 1426210"/>
                <a:gd name="connsiteY20-8094" fmla="*/ 1527175 h 3588041"/>
                <a:gd name="connsiteX21-8095" fmla="*/ 829310 w 1426210"/>
                <a:gd name="connsiteY21-8096" fmla="*/ 1895475 h 3588041"/>
                <a:gd name="connsiteX22-8097" fmla="*/ 997585 w 1426210"/>
                <a:gd name="connsiteY22-8098" fmla="*/ 2308225 h 3588041"/>
                <a:gd name="connsiteX23-8099" fmla="*/ 889635 w 1426210"/>
                <a:gd name="connsiteY23-8100" fmla="*/ 2578100 h 3588041"/>
                <a:gd name="connsiteX24-8101" fmla="*/ 1159510 w 1426210"/>
                <a:gd name="connsiteY24-8102" fmla="*/ 2524125 h 3588041"/>
                <a:gd name="connsiteX25-8103" fmla="*/ 1426210 w 1426210"/>
                <a:gd name="connsiteY25-8104" fmla="*/ 2626519 h 3588041"/>
                <a:gd name="connsiteX26-8105" fmla="*/ 1181735 w 1426210"/>
                <a:gd name="connsiteY26-8106" fmla="*/ 2590800 h 3588041"/>
                <a:gd name="connsiteX27-8107" fmla="*/ 826135 w 1426210"/>
                <a:gd name="connsiteY27-8108" fmla="*/ 2733675 h 3588041"/>
                <a:gd name="connsiteX28-8109" fmla="*/ 683260 w 1426210"/>
                <a:gd name="connsiteY28-8110" fmla="*/ 3086100 h 3588041"/>
                <a:gd name="connsiteX29-8111" fmla="*/ 911860 w 1426210"/>
                <a:gd name="connsiteY29-8112" fmla="*/ 3419475 h 3588041"/>
                <a:gd name="connsiteX30-8113" fmla="*/ 1010285 w 1426210"/>
                <a:gd name="connsiteY30-8114" fmla="*/ 3581400 h 3588041"/>
                <a:gd name="connsiteX0-8115" fmla="*/ 1010285 w 1426210"/>
                <a:gd name="connsiteY0-8116" fmla="*/ 3581400 h 3588041"/>
                <a:gd name="connsiteX1-8117" fmla="*/ 584835 w 1426210"/>
                <a:gd name="connsiteY1-8118" fmla="*/ 3587750 h 3588041"/>
                <a:gd name="connsiteX2-8119" fmla="*/ 387985 w 1426210"/>
                <a:gd name="connsiteY2-8120" fmla="*/ 3076575 h 3588041"/>
                <a:gd name="connsiteX3-8121" fmla="*/ 740410 w 1426210"/>
                <a:gd name="connsiteY3-8122" fmla="*/ 2381250 h 3588041"/>
                <a:gd name="connsiteX4-8123" fmla="*/ 575945 w 1426210"/>
                <a:gd name="connsiteY4-8124" fmla="*/ 1953895 h 3588041"/>
                <a:gd name="connsiteX5-8125" fmla="*/ 0 w 1426210"/>
                <a:gd name="connsiteY5-8126" fmla="*/ 1937385 h 3588041"/>
                <a:gd name="connsiteX6-8127" fmla="*/ 308610 w 1426210"/>
                <a:gd name="connsiteY6-8128" fmla="*/ 1828800 h 3588041"/>
                <a:gd name="connsiteX7-8129" fmla="*/ 629285 w 1426210"/>
                <a:gd name="connsiteY7-8130" fmla="*/ 1879600 h 3588041"/>
                <a:gd name="connsiteX8-8131" fmla="*/ 816610 w 1426210"/>
                <a:gd name="connsiteY8-8132" fmla="*/ 1333500 h 3588041"/>
                <a:gd name="connsiteX9-8133" fmla="*/ 757079 w 1426210"/>
                <a:gd name="connsiteY9-8134" fmla="*/ 823913 h 3588041"/>
                <a:gd name="connsiteX10-8135" fmla="*/ 381635 w 1426210"/>
                <a:gd name="connsiteY10-8136" fmla="*/ 695325 h 3588041"/>
                <a:gd name="connsiteX11-8137" fmla="*/ 777717 w 1426210"/>
                <a:gd name="connsiteY11-8138" fmla="*/ 734218 h 3588041"/>
                <a:gd name="connsiteX12-8139" fmla="*/ 792798 w 1426210"/>
                <a:gd name="connsiteY12-8140" fmla="*/ 441325 h 3588041"/>
                <a:gd name="connsiteX13-8141" fmla="*/ 880110 w 1426210"/>
                <a:gd name="connsiteY13-8142" fmla="*/ 0 h 3588041"/>
                <a:gd name="connsiteX14-8143" fmla="*/ 851535 w 1426210"/>
                <a:gd name="connsiteY14-8144" fmla="*/ 679450 h 3588041"/>
                <a:gd name="connsiteX15-8145" fmla="*/ 915035 w 1426210"/>
                <a:gd name="connsiteY15-8146" fmla="*/ 1047750 h 3588041"/>
                <a:gd name="connsiteX16-8147" fmla="*/ 924560 w 1426210"/>
                <a:gd name="connsiteY16-8148" fmla="*/ 1295400 h 3588041"/>
                <a:gd name="connsiteX17-8149" fmla="*/ 1096010 w 1426210"/>
                <a:gd name="connsiteY17-8150" fmla="*/ 1187450 h 3588041"/>
                <a:gd name="connsiteX18-8151" fmla="*/ 1369060 w 1426210"/>
                <a:gd name="connsiteY18-8152" fmla="*/ 1171575 h 3588041"/>
                <a:gd name="connsiteX19-8153" fmla="*/ 1102360 w 1426210"/>
                <a:gd name="connsiteY19-8154" fmla="*/ 1254125 h 3588041"/>
                <a:gd name="connsiteX20-8155" fmla="*/ 883285 w 1426210"/>
                <a:gd name="connsiteY20-8156" fmla="*/ 1527175 h 3588041"/>
                <a:gd name="connsiteX21-8157" fmla="*/ 829310 w 1426210"/>
                <a:gd name="connsiteY21-8158" fmla="*/ 1895475 h 3588041"/>
                <a:gd name="connsiteX22-8159" fmla="*/ 997585 w 1426210"/>
                <a:gd name="connsiteY22-8160" fmla="*/ 2308225 h 3588041"/>
                <a:gd name="connsiteX23-8161" fmla="*/ 889635 w 1426210"/>
                <a:gd name="connsiteY23-8162" fmla="*/ 2578100 h 3588041"/>
                <a:gd name="connsiteX24-8163" fmla="*/ 1159510 w 1426210"/>
                <a:gd name="connsiteY24-8164" fmla="*/ 2524125 h 3588041"/>
                <a:gd name="connsiteX25-8165" fmla="*/ 1426210 w 1426210"/>
                <a:gd name="connsiteY25-8166" fmla="*/ 2626519 h 3588041"/>
                <a:gd name="connsiteX26-8167" fmla="*/ 1181735 w 1426210"/>
                <a:gd name="connsiteY26-8168" fmla="*/ 2590800 h 3588041"/>
                <a:gd name="connsiteX27-8169" fmla="*/ 826135 w 1426210"/>
                <a:gd name="connsiteY27-8170" fmla="*/ 2733675 h 3588041"/>
                <a:gd name="connsiteX28-8171" fmla="*/ 683260 w 1426210"/>
                <a:gd name="connsiteY28-8172" fmla="*/ 3086100 h 3588041"/>
                <a:gd name="connsiteX29-8173" fmla="*/ 911860 w 1426210"/>
                <a:gd name="connsiteY29-8174" fmla="*/ 3419475 h 3588041"/>
                <a:gd name="connsiteX30-8175" fmla="*/ 1010285 w 1426210"/>
                <a:gd name="connsiteY30-8176" fmla="*/ 3581400 h 3588041"/>
                <a:gd name="connsiteX0-8177" fmla="*/ 1010285 w 1426210"/>
                <a:gd name="connsiteY0-8178" fmla="*/ 3581400 h 3588041"/>
                <a:gd name="connsiteX1-8179" fmla="*/ 584835 w 1426210"/>
                <a:gd name="connsiteY1-8180" fmla="*/ 3587750 h 3588041"/>
                <a:gd name="connsiteX2-8181" fmla="*/ 387985 w 1426210"/>
                <a:gd name="connsiteY2-8182" fmla="*/ 3076575 h 3588041"/>
                <a:gd name="connsiteX3-8183" fmla="*/ 740410 w 1426210"/>
                <a:gd name="connsiteY3-8184" fmla="*/ 2381250 h 3588041"/>
                <a:gd name="connsiteX4-8185" fmla="*/ 575945 w 1426210"/>
                <a:gd name="connsiteY4-8186" fmla="*/ 1953895 h 3588041"/>
                <a:gd name="connsiteX5-8187" fmla="*/ 0 w 1426210"/>
                <a:gd name="connsiteY5-8188" fmla="*/ 1937385 h 3588041"/>
                <a:gd name="connsiteX6-8189" fmla="*/ 308610 w 1426210"/>
                <a:gd name="connsiteY6-8190" fmla="*/ 1828800 h 3588041"/>
                <a:gd name="connsiteX7-8191" fmla="*/ 629285 w 1426210"/>
                <a:gd name="connsiteY7-8192" fmla="*/ 1879600 h 3588041"/>
                <a:gd name="connsiteX8-8193" fmla="*/ 816610 w 1426210"/>
                <a:gd name="connsiteY8-8194" fmla="*/ 1333500 h 3588041"/>
                <a:gd name="connsiteX9-8195" fmla="*/ 757079 w 1426210"/>
                <a:gd name="connsiteY9-8196" fmla="*/ 823913 h 3588041"/>
                <a:gd name="connsiteX10-8197" fmla="*/ 381635 w 1426210"/>
                <a:gd name="connsiteY10-8198" fmla="*/ 695325 h 3588041"/>
                <a:gd name="connsiteX11-8199" fmla="*/ 777717 w 1426210"/>
                <a:gd name="connsiteY11-8200" fmla="*/ 734218 h 3588041"/>
                <a:gd name="connsiteX12-8201" fmla="*/ 792798 w 1426210"/>
                <a:gd name="connsiteY12-8202" fmla="*/ 441325 h 3588041"/>
                <a:gd name="connsiteX13-8203" fmla="*/ 880110 w 1426210"/>
                <a:gd name="connsiteY13-8204" fmla="*/ 0 h 3588041"/>
                <a:gd name="connsiteX14-8205" fmla="*/ 851535 w 1426210"/>
                <a:gd name="connsiteY14-8206" fmla="*/ 679450 h 3588041"/>
                <a:gd name="connsiteX15-8207" fmla="*/ 915035 w 1426210"/>
                <a:gd name="connsiteY15-8208" fmla="*/ 1047750 h 3588041"/>
                <a:gd name="connsiteX16-8209" fmla="*/ 924560 w 1426210"/>
                <a:gd name="connsiteY16-8210" fmla="*/ 1295400 h 3588041"/>
                <a:gd name="connsiteX17-8211" fmla="*/ 1096010 w 1426210"/>
                <a:gd name="connsiteY17-8212" fmla="*/ 1187450 h 3588041"/>
                <a:gd name="connsiteX18-8213" fmla="*/ 1369060 w 1426210"/>
                <a:gd name="connsiteY18-8214" fmla="*/ 1171575 h 3588041"/>
                <a:gd name="connsiteX19-8215" fmla="*/ 1102360 w 1426210"/>
                <a:gd name="connsiteY19-8216" fmla="*/ 1254125 h 3588041"/>
                <a:gd name="connsiteX20-8217" fmla="*/ 883285 w 1426210"/>
                <a:gd name="connsiteY20-8218" fmla="*/ 1527175 h 3588041"/>
                <a:gd name="connsiteX21-8219" fmla="*/ 829310 w 1426210"/>
                <a:gd name="connsiteY21-8220" fmla="*/ 1895475 h 3588041"/>
                <a:gd name="connsiteX22-8221" fmla="*/ 997585 w 1426210"/>
                <a:gd name="connsiteY22-8222" fmla="*/ 2308225 h 3588041"/>
                <a:gd name="connsiteX23-8223" fmla="*/ 889635 w 1426210"/>
                <a:gd name="connsiteY23-8224" fmla="*/ 2578100 h 3588041"/>
                <a:gd name="connsiteX24-8225" fmla="*/ 1159510 w 1426210"/>
                <a:gd name="connsiteY24-8226" fmla="*/ 2524125 h 3588041"/>
                <a:gd name="connsiteX25-8227" fmla="*/ 1426210 w 1426210"/>
                <a:gd name="connsiteY25-8228" fmla="*/ 2626519 h 3588041"/>
                <a:gd name="connsiteX26-8229" fmla="*/ 1181735 w 1426210"/>
                <a:gd name="connsiteY26-8230" fmla="*/ 2590800 h 3588041"/>
                <a:gd name="connsiteX27-8231" fmla="*/ 826135 w 1426210"/>
                <a:gd name="connsiteY27-8232" fmla="*/ 2733675 h 3588041"/>
                <a:gd name="connsiteX28-8233" fmla="*/ 683260 w 1426210"/>
                <a:gd name="connsiteY28-8234" fmla="*/ 3086100 h 3588041"/>
                <a:gd name="connsiteX29-8235" fmla="*/ 911860 w 1426210"/>
                <a:gd name="connsiteY29-8236" fmla="*/ 3419475 h 3588041"/>
                <a:gd name="connsiteX30-8237" fmla="*/ 1010285 w 1426210"/>
                <a:gd name="connsiteY30-8238" fmla="*/ 3581400 h 3588041"/>
                <a:gd name="connsiteX0-8239" fmla="*/ 1010285 w 1426210"/>
                <a:gd name="connsiteY0-8240" fmla="*/ 3581400 h 3588041"/>
                <a:gd name="connsiteX1-8241" fmla="*/ 584835 w 1426210"/>
                <a:gd name="connsiteY1-8242" fmla="*/ 3587750 h 3588041"/>
                <a:gd name="connsiteX2-8243" fmla="*/ 387985 w 1426210"/>
                <a:gd name="connsiteY2-8244" fmla="*/ 3076575 h 3588041"/>
                <a:gd name="connsiteX3-8245" fmla="*/ 740410 w 1426210"/>
                <a:gd name="connsiteY3-8246" fmla="*/ 2381250 h 3588041"/>
                <a:gd name="connsiteX4-8247" fmla="*/ 575945 w 1426210"/>
                <a:gd name="connsiteY4-8248" fmla="*/ 1953895 h 3588041"/>
                <a:gd name="connsiteX5-8249" fmla="*/ 0 w 1426210"/>
                <a:gd name="connsiteY5-8250" fmla="*/ 1937385 h 3588041"/>
                <a:gd name="connsiteX6-8251" fmla="*/ 308610 w 1426210"/>
                <a:gd name="connsiteY6-8252" fmla="*/ 1828800 h 3588041"/>
                <a:gd name="connsiteX7-8253" fmla="*/ 629285 w 1426210"/>
                <a:gd name="connsiteY7-8254" fmla="*/ 1879600 h 3588041"/>
                <a:gd name="connsiteX8-8255" fmla="*/ 816610 w 1426210"/>
                <a:gd name="connsiteY8-8256" fmla="*/ 1333500 h 3588041"/>
                <a:gd name="connsiteX9-8257" fmla="*/ 757079 w 1426210"/>
                <a:gd name="connsiteY9-8258" fmla="*/ 823913 h 3588041"/>
                <a:gd name="connsiteX10-8259" fmla="*/ 381635 w 1426210"/>
                <a:gd name="connsiteY10-8260" fmla="*/ 695325 h 3588041"/>
                <a:gd name="connsiteX11-8261" fmla="*/ 777717 w 1426210"/>
                <a:gd name="connsiteY11-8262" fmla="*/ 734218 h 3588041"/>
                <a:gd name="connsiteX12-8263" fmla="*/ 792798 w 1426210"/>
                <a:gd name="connsiteY12-8264" fmla="*/ 441325 h 3588041"/>
                <a:gd name="connsiteX13-8265" fmla="*/ 880110 w 1426210"/>
                <a:gd name="connsiteY13-8266" fmla="*/ 0 h 3588041"/>
                <a:gd name="connsiteX14-8267" fmla="*/ 851535 w 1426210"/>
                <a:gd name="connsiteY14-8268" fmla="*/ 679450 h 3588041"/>
                <a:gd name="connsiteX15-8269" fmla="*/ 915035 w 1426210"/>
                <a:gd name="connsiteY15-8270" fmla="*/ 1047750 h 3588041"/>
                <a:gd name="connsiteX16-8271" fmla="*/ 924560 w 1426210"/>
                <a:gd name="connsiteY16-8272" fmla="*/ 1295400 h 3588041"/>
                <a:gd name="connsiteX17-8273" fmla="*/ 1096010 w 1426210"/>
                <a:gd name="connsiteY17-8274" fmla="*/ 1187450 h 3588041"/>
                <a:gd name="connsiteX18-8275" fmla="*/ 1369060 w 1426210"/>
                <a:gd name="connsiteY18-8276" fmla="*/ 1171575 h 3588041"/>
                <a:gd name="connsiteX19-8277" fmla="*/ 1102360 w 1426210"/>
                <a:gd name="connsiteY19-8278" fmla="*/ 1254125 h 3588041"/>
                <a:gd name="connsiteX20-8279" fmla="*/ 883285 w 1426210"/>
                <a:gd name="connsiteY20-8280" fmla="*/ 1527175 h 3588041"/>
                <a:gd name="connsiteX21-8281" fmla="*/ 829310 w 1426210"/>
                <a:gd name="connsiteY21-8282" fmla="*/ 1895475 h 3588041"/>
                <a:gd name="connsiteX22-8283" fmla="*/ 997585 w 1426210"/>
                <a:gd name="connsiteY22-8284" fmla="*/ 2308225 h 3588041"/>
                <a:gd name="connsiteX23-8285" fmla="*/ 889635 w 1426210"/>
                <a:gd name="connsiteY23-8286" fmla="*/ 2578100 h 3588041"/>
                <a:gd name="connsiteX24-8287" fmla="*/ 1159510 w 1426210"/>
                <a:gd name="connsiteY24-8288" fmla="*/ 2524125 h 3588041"/>
                <a:gd name="connsiteX25-8289" fmla="*/ 1426210 w 1426210"/>
                <a:gd name="connsiteY25-8290" fmla="*/ 2626519 h 3588041"/>
                <a:gd name="connsiteX26-8291" fmla="*/ 1181735 w 1426210"/>
                <a:gd name="connsiteY26-8292" fmla="*/ 2590800 h 3588041"/>
                <a:gd name="connsiteX27-8293" fmla="*/ 826135 w 1426210"/>
                <a:gd name="connsiteY27-8294" fmla="*/ 2733675 h 3588041"/>
                <a:gd name="connsiteX28-8295" fmla="*/ 683260 w 1426210"/>
                <a:gd name="connsiteY28-8296" fmla="*/ 3086100 h 3588041"/>
                <a:gd name="connsiteX29-8297" fmla="*/ 911860 w 1426210"/>
                <a:gd name="connsiteY29-8298" fmla="*/ 3419475 h 3588041"/>
                <a:gd name="connsiteX30-8299" fmla="*/ 1010285 w 1426210"/>
                <a:gd name="connsiteY30-8300" fmla="*/ 3581400 h 3588041"/>
              </a:gdLst>
              <a:ahLst/>
              <a:cxnLst>
                <a:cxn ang="0">
                  <a:pos x="connsiteX0-8239" y="connsiteY0-8240"/>
                </a:cxn>
                <a:cxn ang="0">
                  <a:pos x="connsiteX1-8241" y="connsiteY1-8242"/>
                </a:cxn>
                <a:cxn ang="0">
                  <a:pos x="connsiteX2-8243" y="connsiteY2-8244"/>
                </a:cxn>
                <a:cxn ang="0">
                  <a:pos x="connsiteX3-8245" y="connsiteY3-8246"/>
                </a:cxn>
                <a:cxn ang="0">
                  <a:pos x="connsiteX4-8247" y="connsiteY4-8248"/>
                </a:cxn>
                <a:cxn ang="0">
                  <a:pos x="connsiteX5-8249" y="connsiteY5-8250"/>
                </a:cxn>
                <a:cxn ang="0">
                  <a:pos x="connsiteX6-8251" y="connsiteY6-8252"/>
                </a:cxn>
                <a:cxn ang="0">
                  <a:pos x="connsiteX7-8253" y="connsiteY7-8254"/>
                </a:cxn>
                <a:cxn ang="0">
                  <a:pos x="connsiteX8-8255" y="connsiteY8-8256"/>
                </a:cxn>
                <a:cxn ang="0">
                  <a:pos x="connsiteX9-8257" y="connsiteY9-8258"/>
                </a:cxn>
                <a:cxn ang="0">
                  <a:pos x="connsiteX10-8259" y="connsiteY10-8260"/>
                </a:cxn>
                <a:cxn ang="0">
                  <a:pos x="connsiteX11-8261" y="connsiteY11-8262"/>
                </a:cxn>
                <a:cxn ang="0">
                  <a:pos x="connsiteX12-8263" y="connsiteY12-8264"/>
                </a:cxn>
                <a:cxn ang="0">
                  <a:pos x="connsiteX13-8265" y="connsiteY13-8266"/>
                </a:cxn>
                <a:cxn ang="0">
                  <a:pos x="connsiteX14-8267" y="connsiteY14-8268"/>
                </a:cxn>
                <a:cxn ang="0">
                  <a:pos x="connsiteX15-8269" y="connsiteY15-8270"/>
                </a:cxn>
                <a:cxn ang="0">
                  <a:pos x="connsiteX16-8271" y="connsiteY16-8272"/>
                </a:cxn>
                <a:cxn ang="0">
                  <a:pos x="connsiteX17-8273" y="connsiteY17-8274"/>
                </a:cxn>
                <a:cxn ang="0">
                  <a:pos x="connsiteX18-8275" y="connsiteY18-8276"/>
                </a:cxn>
                <a:cxn ang="0">
                  <a:pos x="connsiteX19-8277" y="connsiteY19-8278"/>
                </a:cxn>
                <a:cxn ang="0">
                  <a:pos x="connsiteX20-8279" y="connsiteY20-8280"/>
                </a:cxn>
                <a:cxn ang="0">
                  <a:pos x="connsiteX21-8281" y="connsiteY21-8282"/>
                </a:cxn>
                <a:cxn ang="0">
                  <a:pos x="connsiteX22-8283" y="connsiteY22-8284"/>
                </a:cxn>
                <a:cxn ang="0">
                  <a:pos x="connsiteX23-8285" y="connsiteY23-8286"/>
                </a:cxn>
                <a:cxn ang="0">
                  <a:pos x="connsiteX24-8287" y="connsiteY24-8288"/>
                </a:cxn>
                <a:cxn ang="0">
                  <a:pos x="connsiteX25-8289" y="connsiteY25-8290"/>
                </a:cxn>
                <a:cxn ang="0">
                  <a:pos x="connsiteX26-8291" y="connsiteY26-8292"/>
                </a:cxn>
                <a:cxn ang="0">
                  <a:pos x="connsiteX27-8293" y="connsiteY27-8294"/>
                </a:cxn>
                <a:cxn ang="0">
                  <a:pos x="connsiteX28-8295" y="connsiteY28-8296"/>
                </a:cxn>
                <a:cxn ang="0">
                  <a:pos x="connsiteX29-8297" y="connsiteY29-8298"/>
                </a:cxn>
                <a:cxn ang="0">
                  <a:pos x="connsiteX30-8299" y="connsiteY30-8300"/>
                </a:cxn>
              </a:cxnLst>
              <a:rect l="l" t="t" r="r" b="b"/>
              <a:pathLst>
                <a:path w="1426210" h="3588041">
                  <a:moveTo>
                    <a:pt x="1010285" y="3581400"/>
                  </a:moveTo>
                  <a:cubicBezTo>
                    <a:pt x="949431" y="3584046"/>
                    <a:pt x="774277" y="3589337"/>
                    <a:pt x="584835" y="3587750"/>
                  </a:cubicBezTo>
                  <a:cubicBezTo>
                    <a:pt x="395393" y="3586163"/>
                    <a:pt x="346181" y="3245908"/>
                    <a:pt x="387985" y="3076575"/>
                  </a:cubicBezTo>
                  <a:cubicBezTo>
                    <a:pt x="429789" y="2907242"/>
                    <a:pt x="709083" y="2568363"/>
                    <a:pt x="740410" y="2381250"/>
                  </a:cubicBezTo>
                  <a:cubicBezTo>
                    <a:pt x="771737" y="2194137"/>
                    <a:pt x="699347" y="2027873"/>
                    <a:pt x="575945" y="1953895"/>
                  </a:cubicBezTo>
                  <a:cubicBezTo>
                    <a:pt x="452543" y="1879918"/>
                    <a:pt x="246062" y="1906270"/>
                    <a:pt x="0" y="1937385"/>
                  </a:cubicBezTo>
                  <a:cubicBezTo>
                    <a:pt x="176213" y="1860550"/>
                    <a:pt x="191029" y="1847956"/>
                    <a:pt x="308610" y="1828800"/>
                  </a:cubicBezTo>
                  <a:cubicBezTo>
                    <a:pt x="426191" y="1809644"/>
                    <a:pt x="531390" y="1839912"/>
                    <a:pt x="629285" y="1879600"/>
                  </a:cubicBezTo>
                  <a:cubicBezTo>
                    <a:pt x="628492" y="1689101"/>
                    <a:pt x="795311" y="1509448"/>
                    <a:pt x="816610" y="1333500"/>
                  </a:cubicBezTo>
                  <a:cubicBezTo>
                    <a:pt x="837909" y="1157552"/>
                    <a:pt x="829575" y="930275"/>
                    <a:pt x="757079" y="823913"/>
                  </a:cubicBezTo>
                  <a:cubicBezTo>
                    <a:pt x="684583" y="717551"/>
                    <a:pt x="502814" y="711861"/>
                    <a:pt x="381635" y="695325"/>
                  </a:cubicBezTo>
                  <a:cubicBezTo>
                    <a:pt x="496200" y="695457"/>
                    <a:pt x="688553" y="665427"/>
                    <a:pt x="777717" y="734218"/>
                  </a:cubicBezTo>
                  <a:cubicBezTo>
                    <a:pt x="771631" y="617272"/>
                    <a:pt x="775733" y="563695"/>
                    <a:pt x="792798" y="441325"/>
                  </a:cubicBezTo>
                  <a:cubicBezTo>
                    <a:pt x="809864" y="318955"/>
                    <a:pt x="839364" y="250296"/>
                    <a:pt x="880110" y="0"/>
                  </a:cubicBezTo>
                  <a:cubicBezTo>
                    <a:pt x="876406" y="171979"/>
                    <a:pt x="845714" y="504825"/>
                    <a:pt x="851535" y="679450"/>
                  </a:cubicBezTo>
                  <a:cubicBezTo>
                    <a:pt x="857356" y="854075"/>
                    <a:pt x="902864" y="945092"/>
                    <a:pt x="915035" y="1047750"/>
                  </a:cubicBezTo>
                  <a:cubicBezTo>
                    <a:pt x="927206" y="1150408"/>
                    <a:pt x="929852" y="1162579"/>
                    <a:pt x="924560" y="1295400"/>
                  </a:cubicBezTo>
                  <a:cubicBezTo>
                    <a:pt x="989118" y="1225021"/>
                    <a:pt x="1040977" y="1204912"/>
                    <a:pt x="1096010" y="1187450"/>
                  </a:cubicBezTo>
                  <a:cubicBezTo>
                    <a:pt x="1151043" y="1169988"/>
                    <a:pt x="1235710" y="1164167"/>
                    <a:pt x="1369060" y="1171575"/>
                  </a:cubicBezTo>
                  <a:cubicBezTo>
                    <a:pt x="1276985" y="1188508"/>
                    <a:pt x="1183322" y="1194858"/>
                    <a:pt x="1102360" y="1254125"/>
                  </a:cubicBezTo>
                  <a:cubicBezTo>
                    <a:pt x="1021398" y="1313392"/>
                    <a:pt x="928793" y="1420283"/>
                    <a:pt x="883285" y="1527175"/>
                  </a:cubicBezTo>
                  <a:cubicBezTo>
                    <a:pt x="837777" y="1634067"/>
                    <a:pt x="810260" y="1765300"/>
                    <a:pt x="829310" y="1895475"/>
                  </a:cubicBezTo>
                  <a:cubicBezTo>
                    <a:pt x="848360" y="2025650"/>
                    <a:pt x="987531" y="2194454"/>
                    <a:pt x="997585" y="2308225"/>
                  </a:cubicBezTo>
                  <a:cubicBezTo>
                    <a:pt x="1007639" y="2421996"/>
                    <a:pt x="957898" y="2484438"/>
                    <a:pt x="889635" y="2578100"/>
                  </a:cubicBezTo>
                  <a:cubicBezTo>
                    <a:pt x="997584" y="2532062"/>
                    <a:pt x="1072462" y="2520817"/>
                    <a:pt x="1159510" y="2524125"/>
                  </a:cubicBezTo>
                  <a:cubicBezTo>
                    <a:pt x="1246558" y="2527433"/>
                    <a:pt x="1354242" y="2576512"/>
                    <a:pt x="1426210" y="2626519"/>
                  </a:cubicBezTo>
                  <a:cubicBezTo>
                    <a:pt x="1360066" y="2600325"/>
                    <a:pt x="1281747" y="2572941"/>
                    <a:pt x="1181735" y="2590800"/>
                  </a:cubicBezTo>
                  <a:cubicBezTo>
                    <a:pt x="1081723" y="2608659"/>
                    <a:pt x="909214" y="2651125"/>
                    <a:pt x="826135" y="2733675"/>
                  </a:cubicBezTo>
                  <a:cubicBezTo>
                    <a:pt x="743056" y="2816225"/>
                    <a:pt x="688022" y="2917825"/>
                    <a:pt x="683260" y="3086100"/>
                  </a:cubicBezTo>
                  <a:cubicBezTo>
                    <a:pt x="684848" y="3232150"/>
                    <a:pt x="851006" y="3349625"/>
                    <a:pt x="911860" y="3419475"/>
                  </a:cubicBezTo>
                  <a:cubicBezTo>
                    <a:pt x="972714" y="3489325"/>
                    <a:pt x="1071139" y="3578754"/>
                    <a:pt x="1010285" y="3581400"/>
                  </a:cubicBezTo>
                  <a:close/>
                </a:path>
              </a:pathLst>
            </a:custGeom>
            <a:solidFill>
              <a:srgbClr val="44546A"/>
            </a:solidFill>
            <a:ln>
              <a:noFill/>
            </a:ln>
            <a:effectLst>
              <a:outerShdw blurRad="203200" dist="38100" dir="2700000" algn="tl" rotWithShape="0">
                <a:prstClr val="black">
                  <a:alpha val="7000"/>
                </a:prstClr>
              </a:outerShdw>
            </a:effectLst>
          </p:spPr>
          <p:style>
            <a:lnRef idx="2">
              <a:srgbClr val="0076CF">
                <a:shade val="50000"/>
              </a:srgbClr>
            </a:lnRef>
            <a:fillRef idx="1">
              <a:srgbClr val="0076CF"/>
            </a:fillRef>
            <a:effectRef idx="0">
              <a:srgbClr val="0076CF"/>
            </a:effectRef>
            <a:fontRef idx="minor">
              <a:sysClr val="window" lastClr="FFFFFF"/>
            </a:fontRef>
          </p:style>
          <p:txBody>
            <a:bodyPr rtlCol="0" anchor="ctr"/>
            <a:p>
              <a:pPr algn="ctr"/>
              <a:endParaRPr lang="zh-CN" altLang="en-US">
                <a:solidFill>
                  <a:prstClr val="white"/>
                </a:solidFill>
              </a:endParaRPr>
            </a:p>
          </p:txBody>
        </p:sp>
        <p:sp>
          <p:nvSpPr>
            <p:cNvPr id="28" name="椭圆 27"/>
            <p:cNvSpPr/>
            <p:nvPr>
              <p:custDataLst>
                <p:tags r:id="rId6"/>
              </p:custDataLst>
            </p:nvPr>
          </p:nvSpPr>
          <p:spPr>
            <a:xfrm>
              <a:off x="6808" y="6585"/>
              <a:ext cx="885" cy="885"/>
            </a:xfrm>
            <a:prstGeom prst="ellipse">
              <a:avLst/>
            </a:prstGeom>
            <a:gradFill>
              <a:gsLst>
                <a:gs pos="0">
                  <a:srgbClr val="7B93D7"/>
                </a:gs>
                <a:gs pos="100000">
                  <a:srgbClr val="FA891B"/>
                </a:gs>
              </a:gsLst>
              <a:lin ang="5400000" scaled="1"/>
            </a:gradFill>
            <a:ln w="38100">
              <a:solidFill>
                <a:srgbClr val="DCDCDC"/>
              </a:solidFill>
            </a:ln>
          </p:spPr>
          <p:style>
            <a:lnRef idx="2">
              <a:srgbClr val="0076CF">
                <a:shade val="50000"/>
              </a:srgbClr>
            </a:lnRef>
            <a:fillRef idx="1">
              <a:srgbClr val="0076CF"/>
            </a:fillRef>
            <a:effectRef idx="0">
              <a:srgbClr val="0076CF"/>
            </a:effectRef>
            <a:fontRef idx="minor">
              <a:sysClr val="window" lastClr="FFFFFF"/>
            </a:fontRef>
          </p:style>
          <p:txBody>
            <a:bodyPr rtlCol="0" anchor="ctr"/>
            <a:p>
              <a:pPr algn="ctr"/>
              <a:endParaRPr lang="zh-CN" altLang="en-US"/>
            </a:p>
          </p:txBody>
        </p:sp>
        <p:sp>
          <p:nvSpPr>
            <p:cNvPr id="30" name="椭圆 29"/>
            <p:cNvSpPr/>
            <p:nvPr>
              <p:custDataLst>
                <p:tags r:id="rId7"/>
              </p:custDataLst>
            </p:nvPr>
          </p:nvSpPr>
          <p:spPr>
            <a:xfrm>
              <a:off x="9566" y="5209"/>
              <a:ext cx="885" cy="885"/>
            </a:xfrm>
            <a:prstGeom prst="ellipse">
              <a:avLst/>
            </a:prstGeom>
            <a:gradFill>
              <a:gsLst>
                <a:gs pos="0">
                  <a:srgbClr val="00B050"/>
                </a:gs>
                <a:gs pos="100000">
                  <a:srgbClr val="FB4182"/>
                </a:gs>
              </a:gsLst>
              <a:lin ang="5400000" scaled="1"/>
            </a:gradFill>
            <a:ln w="38100">
              <a:solidFill>
                <a:srgbClr val="DCDCDC"/>
              </a:solidFill>
            </a:ln>
          </p:spPr>
          <p:style>
            <a:lnRef idx="2">
              <a:srgbClr val="0076CF">
                <a:shade val="50000"/>
              </a:srgbClr>
            </a:lnRef>
            <a:fillRef idx="1">
              <a:srgbClr val="0076CF"/>
            </a:fillRef>
            <a:effectRef idx="0">
              <a:srgbClr val="0076CF"/>
            </a:effectRef>
            <a:fontRef idx="minor">
              <a:sysClr val="window" lastClr="FFFFFF"/>
            </a:fontRef>
          </p:style>
          <p:txBody>
            <a:bodyPr rtlCol="0" anchor="ctr"/>
            <a:p>
              <a:pPr algn="ctr"/>
              <a:endParaRPr lang="zh-CN" altLang="en-US"/>
            </a:p>
          </p:txBody>
        </p:sp>
        <p:sp>
          <p:nvSpPr>
            <p:cNvPr id="31" name="椭圆 30"/>
            <p:cNvSpPr/>
            <p:nvPr>
              <p:custDataLst>
                <p:tags r:id="rId8"/>
              </p:custDataLst>
            </p:nvPr>
          </p:nvSpPr>
          <p:spPr>
            <a:xfrm>
              <a:off x="7596" y="4324"/>
              <a:ext cx="885" cy="885"/>
            </a:xfrm>
            <a:prstGeom prst="ellipse">
              <a:avLst/>
            </a:prstGeom>
            <a:gradFill>
              <a:gsLst>
                <a:gs pos="0">
                  <a:srgbClr val="1C56B6"/>
                </a:gs>
                <a:gs pos="100000">
                  <a:srgbClr val="1CCCF8"/>
                </a:gs>
              </a:gsLst>
              <a:lin ang="5400000" scaled="1"/>
            </a:gradFill>
            <a:ln w="38100">
              <a:solidFill>
                <a:srgbClr val="DCDCDC"/>
              </a:solidFill>
            </a:ln>
          </p:spPr>
          <p:style>
            <a:lnRef idx="2">
              <a:srgbClr val="0076CF">
                <a:shade val="50000"/>
              </a:srgbClr>
            </a:lnRef>
            <a:fillRef idx="1">
              <a:srgbClr val="0076CF"/>
            </a:fillRef>
            <a:effectRef idx="0">
              <a:srgbClr val="0076CF"/>
            </a:effectRef>
            <a:fontRef idx="minor">
              <a:sysClr val="window" lastClr="FFFFFF"/>
            </a:fontRef>
          </p:style>
          <p:txBody>
            <a:bodyPr rtlCol="0" anchor="ctr"/>
            <a:p>
              <a:pPr algn="ctr"/>
              <a:endParaRPr lang="zh-CN" altLang="en-US"/>
            </a:p>
          </p:txBody>
        </p:sp>
        <p:sp>
          <p:nvSpPr>
            <p:cNvPr id="37" name="Freeform 172"/>
            <p:cNvSpPr>
              <a:spLocks noChangeAspect="1" noEditPoints="1"/>
            </p:cNvSpPr>
            <p:nvPr>
              <p:custDataLst>
                <p:tags r:id="rId9"/>
              </p:custDataLst>
            </p:nvPr>
          </p:nvSpPr>
          <p:spPr bwMode="auto">
            <a:xfrm>
              <a:off x="7097" y="6849"/>
              <a:ext cx="304" cy="324"/>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ysClr val="window" lastClr="FFFFFF"/>
            </a:solidFill>
            <a:ln>
              <a:noFill/>
            </a:ln>
            <a:effectLst/>
          </p:spPr>
          <p:txBody>
            <a:bodyPr vert="horz" wrap="square" lIns="91440" tIns="45720" rIns="91440" bIns="45720" numCol="1" anchor="t" anchorCtr="0" compatLnSpc="1"/>
            <a:p>
              <a:endParaRPr lang="zh-CN" altLang="en-US"/>
            </a:p>
          </p:txBody>
        </p:sp>
        <p:grpSp>
          <p:nvGrpSpPr>
            <p:cNvPr id="38" name="组合 37"/>
            <p:cNvGrpSpPr/>
            <p:nvPr>
              <p:custDataLst>
                <p:tags r:id="rId10"/>
              </p:custDataLst>
            </p:nvPr>
          </p:nvGrpSpPr>
          <p:grpSpPr>
            <a:xfrm rot="0">
              <a:off x="9809" y="5500"/>
              <a:ext cx="397" cy="338"/>
              <a:chOff x="7057703" y="3257268"/>
              <a:chExt cx="312886" cy="266228"/>
            </a:xfrm>
            <a:solidFill>
              <a:sysClr val="window" lastClr="FFFFFF"/>
            </a:solidFill>
          </p:grpSpPr>
          <p:sp>
            <p:nvSpPr>
              <p:cNvPr id="40" name="Freeform 16"/>
              <p:cNvSpPr>
                <a:spLocks noEditPoints="1"/>
              </p:cNvSpPr>
              <p:nvPr>
                <p:custDataLst>
                  <p:tags r:id="rId11"/>
                </p:custDataLst>
              </p:nvPr>
            </p:nvSpPr>
            <p:spPr bwMode="auto">
              <a:xfrm>
                <a:off x="7057703" y="3257268"/>
                <a:ext cx="292301" cy="266228"/>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17"/>
              <p:cNvSpPr>
                <a:spLocks noEditPoints="1"/>
              </p:cNvSpPr>
              <p:nvPr>
                <p:custDataLst>
                  <p:tags r:id="rId12"/>
                </p:custDataLst>
              </p:nvPr>
            </p:nvSpPr>
            <p:spPr bwMode="auto">
              <a:xfrm>
                <a:off x="7091324" y="3257268"/>
                <a:ext cx="279265" cy="258509"/>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grpSp>
          <p:nvGrpSpPr>
            <p:cNvPr id="63" name="组合 62"/>
            <p:cNvGrpSpPr/>
            <p:nvPr>
              <p:custDataLst>
                <p:tags r:id="rId13"/>
              </p:custDataLst>
            </p:nvPr>
          </p:nvGrpSpPr>
          <p:grpSpPr>
            <a:xfrm rot="0">
              <a:off x="7849" y="4583"/>
              <a:ext cx="374" cy="375"/>
              <a:chOff x="5510169" y="2533542"/>
              <a:chExt cx="295624" cy="295912"/>
            </a:xfrm>
            <a:solidFill>
              <a:sysClr val="window" lastClr="FFFFFF"/>
            </a:solidFill>
          </p:grpSpPr>
          <p:sp>
            <p:nvSpPr>
              <p:cNvPr id="64" name="Freeform 5"/>
              <p:cNvSpPr/>
              <p:nvPr>
                <p:custDataLst>
                  <p:tags r:id="rId14"/>
                </p:custDataLst>
              </p:nvPr>
            </p:nvSpPr>
            <p:spPr bwMode="auto">
              <a:xfrm>
                <a:off x="5510169" y="2547647"/>
                <a:ext cx="281519" cy="281807"/>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65" name="Freeform 6"/>
              <p:cNvSpPr/>
              <p:nvPr>
                <p:custDataLst>
                  <p:tags r:id="rId15"/>
                </p:custDataLst>
              </p:nvPr>
            </p:nvSpPr>
            <p:spPr bwMode="auto">
              <a:xfrm>
                <a:off x="5578678" y="2614428"/>
                <a:ext cx="143926" cy="143926"/>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66" name="Freeform 7"/>
              <p:cNvSpPr/>
              <p:nvPr>
                <p:custDataLst>
                  <p:tags r:id="rId16"/>
                </p:custDataLst>
              </p:nvPr>
            </p:nvSpPr>
            <p:spPr bwMode="auto">
              <a:xfrm>
                <a:off x="5651216" y="2533542"/>
                <a:ext cx="154577" cy="154289"/>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67" name="Freeform 8"/>
              <p:cNvSpPr/>
              <p:nvPr>
                <p:custDataLst>
                  <p:tags r:id="rId17"/>
                </p:custDataLst>
              </p:nvPr>
            </p:nvSpPr>
            <p:spPr bwMode="auto">
              <a:xfrm>
                <a:off x="5631067" y="2668832"/>
                <a:ext cx="40299" cy="39724"/>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4" name="椭圆 3"/>
            <p:cNvSpPr/>
            <p:nvPr>
              <p:custDataLst>
                <p:tags r:id="rId18"/>
              </p:custDataLst>
            </p:nvPr>
          </p:nvSpPr>
          <p:spPr>
            <a:xfrm>
              <a:off x="9851" y="7694"/>
              <a:ext cx="885" cy="885"/>
            </a:xfrm>
            <a:prstGeom prst="ellipse">
              <a:avLst/>
            </a:prstGeom>
            <a:gradFill>
              <a:gsLst>
                <a:gs pos="0">
                  <a:srgbClr val="1C56B6"/>
                </a:gs>
                <a:gs pos="100000">
                  <a:srgbClr val="1CCCF8"/>
                </a:gs>
              </a:gsLst>
              <a:lin ang="5400000" scaled="1"/>
            </a:gradFill>
            <a:ln w="38100">
              <a:solidFill>
                <a:srgbClr val="DCDCDC"/>
              </a:solidFill>
            </a:ln>
          </p:spPr>
          <p:style>
            <a:lnRef idx="2">
              <a:srgbClr val="0076CF">
                <a:shade val="50000"/>
              </a:srgbClr>
            </a:lnRef>
            <a:fillRef idx="1">
              <a:srgbClr val="0076CF"/>
            </a:fillRef>
            <a:effectRef idx="0">
              <a:srgbClr val="0076CF"/>
            </a:effectRef>
            <a:fontRef idx="minor">
              <a:sysClr val="window" lastClr="FFFFFF"/>
            </a:fontRef>
          </p:style>
          <p:txBody>
            <a:bodyPr rtlCol="0" anchor="ctr"/>
            <a:p>
              <a:pPr algn="ctr"/>
              <a:endParaRPr lang="zh-CN" altLang="en-US"/>
            </a:p>
          </p:txBody>
        </p:sp>
        <p:sp>
          <p:nvSpPr>
            <p:cNvPr id="5" name="Freeform 172"/>
            <p:cNvSpPr>
              <a:spLocks noChangeAspect="1" noEditPoints="1"/>
            </p:cNvSpPr>
            <p:nvPr>
              <p:custDataLst>
                <p:tags r:id="rId19"/>
              </p:custDataLst>
            </p:nvPr>
          </p:nvSpPr>
          <p:spPr bwMode="auto">
            <a:xfrm>
              <a:off x="10181" y="7975"/>
              <a:ext cx="304" cy="324"/>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ysClr val="window" lastClr="FFFFFF"/>
            </a:solidFill>
            <a:ln>
              <a:noFill/>
            </a:ln>
            <a:effectLst/>
          </p:spPr>
          <p:txBody>
            <a:bodyPr vert="horz" wrap="square" lIns="91440" tIns="45720" rIns="91440" bIns="45720" numCol="1" anchor="t" anchorCtr="0" compatLnSpc="1"/>
            <a:p>
              <a:endParaRPr lang="zh-CN" altLang="en-US"/>
            </a:p>
          </p:txBody>
        </p:sp>
      </p:grpSp>
      <p:sp>
        <p:nvSpPr>
          <p:cNvPr id="2" name="文本框 1"/>
          <p:cNvSpPr txBox="1"/>
          <p:nvPr>
            <p:custDataLst>
              <p:tags r:id="rId20"/>
            </p:custDataLst>
          </p:nvPr>
        </p:nvSpPr>
        <p:spPr>
          <a:xfrm>
            <a:off x="7250430" y="5109845"/>
            <a:ext cx="2533650" cy="530225"/>
          </a:xfrm>
          <a:prstGeom prst="rect">
            <a:avLst/>
          </a:prstGeom>
          <a:noFill/>
        </p:spPr>
        <p:txBody>
          <a:bodyPr wrap="square" lIns="90000" tIns="46800" rIns="90000" bIns="46800" rtlCol="0" anchor="b" anchorCtr="0"/>
          <a:p>
            <a:pPr algn="just">
              <a:lnSpc>
                <a:spcPct val="120000"/>
              </a:lnSpc>
            </a:pPr>
            <a:r>
              <a:rPr sz="1500" b="1" spc="200" dirty="0">
                <a:solidFill>
                  <a:srgbClr val="1F74AD"/>
                </a:solidFill>
                <a:uFillTx/>
                <a:latin typeface="微软雅黑" panose="020B0503020204020204" charset="-122"/>
                <a:ea typeface="微软雅黑" panose="020B0503020204020204" charset="-122"/>
                <a:cs typeface="+mn-ea"/>
              </a:rPr>
              <a:t>（4）真诚</a:t>
            </a:r>
            <a:endParaRPr sz="1500" b="1" spc="200" dirty="0">
              <a:solidFill>
                <a:srgbClr val="1F74AD"/>
              </a:solidFill>
              <a:uFillTx/>
              <a:latin typeface="微软雅黑" panose="020B0503020204020204" charset="-122"/>
              <a:ea typeface="微软雅黑" panose="020B0503020204020204" charset="-122"/>
              <a:cs typeface="+mn-ea"/>
            </a:endParaRPr>
          </a:p>
        </p:txBody>
      </p:sp>
      <p:sp>
        <p:nvSpPr>
          <p:cNvPr id="8" name="内容占位符 2"/>
          <p:cNvSpPr>
            <a:spLocks noGrp="1"/>
          </p:cNvSpPr>
          <p:nvPr>
            <p:custDataLst>
              <p:tags r:id="rId21"/>
            </p:custDataLst>
          </p:nvPr>
        </p:nvSpPr>
        <p:spPr>
          <a:xfrm>
            <a:off x="2916555" y="1420495"/>
            <a:ext cx="6161405" cy="431800"/>
          </a:xfrm>
          <a:prstGeom prst="rect">
            <a:avLst/>
          </a:prstGeom>
        </p:spPr>
        <p:txBody>
          <a:bodyPr vert="horz" lIns="91440" tIns="45720" rIns="91440" bIns="45720" rtlCol="0">
            <a:normAutofit/>
          </a:bodyPr>
          <a:lstStyle>
            <a:lvl1pPr marL="361950" indent="-361950" algn="just" defTabSz="685800" rtl="0" eaLnBrk="1" latinLnBrk="0" hangingPunct="1">
              <a:lnSpc>
                <a:spcPct val="110000"/>
              </a:lnSpc>
              <a:spcBef>
                <a:spcPts val="1200"/>
              </a:spcBef>
              <a:spcAft>
                <a:spcPts val="0"/>
              </a:spcAft>
              <a:buClr>
                <a:schemeClr val="accent1"/>
              </a:buClr>
              <a:buSzPct val="100000"/>
              <a:buFont typeface="Wingdings 3" panose="05040102010807070707" pitchFamily="18" charset="2"/>
              <a:buChar char="î"/>
              <a:defRPr lang="zh-CN" altLang="en-US" sz="2400" kern="1200" baseline="0" dirty="0" smtClean="0">
                <a:solidFill>
                  <a:schemeClr val="tx1"/>
                </a:solidFill>
                <a:latin typeface="+mn-lt"/>
                <a:ea typeface="+mn-ea"/>
                <a:cs typeface="+mn-cs"/>
              </a:defRPr>
            </a:lvl1pPr>
            <a:lvl2pPr marL="361950" indent="-361950" algn="just" defTabSz="685800" rtl="0" eaLnBrk="1" latinLnBrk="0" hangingPunct="1">
              <a:lnSpc>
                <a:spcPct val="120000"/>
              </a:lnSpc>
              <a:spcBef>
                <a:spcPts val="0"/>
              </a:spcBef>
              <a:spcAft>
                <a:spcPts val="1200"/>
              </a:spcAft>
              <a:buClr>
                <a:schemeClr val="accent2">
                  <a:lumMod val="60000"/>
                  <a:lumOff val="40000"/>
                </a:schemeClr>
              </a:buClr>
              <a:buFont typeface="幼圆" panose="02010509060101010101" pitchFamily="49" charset="-122"/>
              <a:buChar char=" "/>
              <a:defRPr sz="2000" kern="1200" baseline="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800" b="1" spc="300" dirty="0" smtClean="0">
                <a:solidFill>
                  <a:schemeClr val="tx1">
                    <a:lumMod val="75000"/>
                  </a:schemeClr>
                </a:solidFill>
                <a:uFillTx/>
                <a:latin typeface="微软雅黑" panose="020B0503020204020204" charset="-122"/>
                <a:ea typeface="微软雅黑" panose="020B0503020204020204" charset="-122"/>
              </a:rPr>
              <a:t>1. 建立良好咨询关系的技术</a:t>
            </a:r>
            <a:endParaRPr lang="zh-CN" altLang="en-US" sz="1800" b="1" spc="300" dirty="0" smtClean="0">
              <a:solidFill>
                <a:schemeClr val="tx1">
                  <a:lumMod val="75000"/>
                </a:schemeClr>
              </a:solidFill>
              <a:uFillTx/>
              <a:latin typeface="微软雅黑" panose="020B0503020204020204" charset="-122"/>
              <a:ea typeface="微软雅黑" panose="020B0503020204020204" charset="-122"/>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二、心理故事</a:t>
            </a:r>
            <a:endParaRPr lang="zh-CN" altLang="en-US" sz="2400" b="1" spc="300" noProof="0" dirty="0">
              <a:ln>
                <a:noFill/>
              </a:ln>
              <a:solidFill>
                <a:srgbClr val="FCC301"/>
              </a:solidFill>
              <a:effectLst/>
              <a:uLnTx/>
              <a:sym typeface="+mn-ea"/>
            </a:endParaRPr>
          </a:p>
        </p:txBody>
      </p:sp>
      <p:sp>
        <p:nvSpPr>
          <p:cNvPr id="43" name="矩形 42"/>
          <p:cNvSpPr/>
          <p:nvPr>
            <p:custDataLst>
              <p:tags r:id="rId1"/>
            </p:custDataLst>
          </p:nvPr>
        </p:nvSpPr>
        <p:spPr>
          <a:xfrm>
            <a:off x="-2540" y="1240790"/>
            <a:ext cx="12192000" cy="5614670"/>
          </a:xfrm>
          <a:prstGeom prst="rect">
            <a:avLst/>
          </a:prstGeom>
          <a:solidFill>
            <a:srgbClr val="7EA96D"/>
          </a:solidFill>
          <a:ln w="6350">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51" name="矩形 50"/>
          <p:cNvSpPr/>
          <p:nvPr>
            <p:custDataLst>
              <p:tags r:id="rId2"/>
            </p:custDataLst>
          </p:nvPr>
        </p:nvSpPr>
        <p:spPr>
          <a:xfrm>
            <a:off x="605790" y="1240155"/>
            <a:ext cx="11014075" cy="5615305"/>
          </a:xfrm>
          <a:prstGeom prst="rect">
            <a:avLst/>
          </a:prstGeom>
          <a:solidFill>
            <a:srgbClr val="E4EEFE"/>
          </a:solidFill>
          <a:ln w="19050">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solidFill>
                <a:srgbClr val="44546A">
                  <a:lumMod val="40000"/>
                  <a:lumOff val="60000"/>
                </a:srgbClr>
              </a:solidFill>
            </a:endParaRPr>
          </a:p>
        </p:txBody>
      </p:sp>
      <p:pic>
        <p:nvPicPr>
          <p:cNvPr id="47" name="图片 46" descr="摄图网_400275437"/>
          <p:cNvPicPr>
            <a:picLocks noChangeAspect="1"/>
          </p:cNvPicPr>
          <p:nvPr userDrawn="1">
            <p:custDataLst>
              <p:tags r:id="rId3"/>
            </p:custDataLst>
          </p:nvPr>
        </p:nvPicPr>
        <p:blipFill>
          <a:blip r:embed="rId4"/>
          <a:stretch>
            <a:fillRect/>
          </a:stretch>
        </p:blipFill>
        <p:spPr>
          <a:xfrm>
            <a:off x="1020445" y="1474470"/>
            <a:ext cx="819150" cy="464820"/>
          </a:xfrm>
          <a:prstGeom prst="rect">
            <a:avLst/>
          </a:prstGeom>
        </p:spPr>
      </p:pic>
      <p:sp>
        <p:nvSpPr>
          <p:cNvPr id="49" name="文本框 48"/>
          <p:cNvSpPr txBox="1"/>
          <p:nvPr>
            <p:custDataLst>
              <p:tags r:id="rId5"/>
            </p:custDataLst>
          </p:nvPr>
        </p:nvSpPr>
        <p:spPr>
          <a:xfrm>
            <a:off x="1440180" y="2087245"/>
            <a:ext cx="9312275" cy="4375150"/>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indent="495300" algn="ctr" fontAlgn="ctr">
              <a:lnSpc>
                <a:spcPct val="13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1284436320"/>
                </a:ext>
              </a:extLst>
            </a:pPr>
            <a:r>
              <a:rPr sz="1800" b="1" dirty="0">
                <a:solidFill>
                  <a:srgbClr val="FCC301"/>
                </a:solidFill>
                <a:uFillTx/>
                <a:latin typeface="微软雅黑" panose="020B0503020204020204" charset="-122"/>
                <a:ea typeface="微软雅黑" panose="020B0503020204020204" charset="-122"/>
                <a:sym typeface="+mn-ea"/>
              </a:rPr>
              <a:t>最好的安慰</a:t>
            </a:r>
            <a:endParaRPr sz="1800" b="1" dirty="0">
              <a:solidFill>
                <a:srgbClr val="FCC301"/>
              </a:solidFill>
              <a:uFillTx/>
              <a:latin typeface="微软雅黑" panose="020B0503020204020204" charset="-122"/>
              <a:ea typeface="微软雅黑" panose="020B0503020204020204" charset="-122"/>
              <a:sym typeface="+mn-ea"/>
            </a:endParaRPr>
          </a:p>
          <a:p>
            <a:pPr lvl="0" indent="444500" algn="just" fontAlgn="ctr">
              <a:lnSpc>
                <a:spcPct val="13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909944644"/>
                </a:ext>
              </a:extLst>
            </a:pPr>
            <a:r>
              <a:rPr dirty="0">
                <a:solidFill>
                  <a:schemeClr val="tx1">
                    <a:lumMod val="95000"/>
                    <a:lumOff val="5000"/>
                  </a:schemeClr>
                </a:solidFill>
                <a:uFillTx/>
                <a:latin typeface="微软雅黑" panose="020B0503020204020204" charset="-122"/>
                <a:ea typeface="微软雅黑" panose="020B0503020204020204" charset="-122"/>
                <a:sym typeface="+mn-ea"/>
              </a:rPr>
              <a:t>有一个上二年级的小男孩因为车祸去世了。他的家人都非常伤心，老师和班里的同学们也十分难过。放学后，老师带着同学们去这个不幸的家庭看望小男孩的父母。</a:t>
            </a:r>
            <a:endParaRPr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44500" algn="just" fontAlgn="ctr">
              <a:lnSpc>
                <a:spcPct val="130000"/>
              </a:lnSpc>
              <a:spcBef>
                <a:spcPts val="800"/>
              </a:spcBef>
              <a:spcAft>
                <a:spcPts val="0"/>
              </a:spcAft>
              <a:buSzPct val="100000"/>
              <a:buFont typeface="Wingdings" panose="05000000000000000000" charset="0"/>
              <a:buNone/>
              <a:extLst>
                <a:ext uri="{35155182-B16C-46BC-9424-99874614C6A1}">
                  <wpsdc:indentchars xmlns:wpsdc="http://www.wps.cn/officeDocument/2017/drawingmlCustomData" val="200" checksum="909944644"/>
                </a:ext>
              </a:extLst>
            </a:pPr>
            <a:r>
              <a:rPr dirty="0">
                <a:solidFill>
                  <a:schemeClr val="tx1">
                    <a:lumMod val="95000"/>
                    <a:lumOff val="5000"/>
                  </a:schemeClr>
                </a:solidFill>
                <a:uFillTx/>
                <a:latin typeface="微软雅黑" panose="020B0503020204020204" charset="-122"/>
                <a:ea typeface="微软雅黑" panose="020B0503020204020204" charset="-122"/>
                <a:sym typeface="+mn-ea"/>
              </a:rPr>
              <a:t>小女孩是小男孩的同桌，也是他生前最好的朋友。同桌“走”了，小女孩的眼泪就没停过，到了他家里，更加伤心的厉害。</a:t>
            </a:r>
            <a:endParaRPr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44500" algn="just" fontAlgn="ctr">
              <a:lnSpc>
                <a:spcPct val="130000"/>
              </a:lnSpc>
              <a:spcBef>
                <a:spcPts val="800"/>
              </a:spcBef>
              <a:spcAft>
                <a:spcPts val="0"/>
              </a:spcAft>
              <a:buSzPct val="100000"/>
              <a:buFont typeface="Wingdings" panose="05000000000000000000" charset="0"/>
              <a:buNone/>
              <a:extLst>
                <a:ext uri="{35155182-B16C-46BC-9424-99874614C6A1}">
                  <wpsdc:indentchars xmlns:wpsdc="http://www.wps.cn/officeDocument/2017/drawingmlCustomData" val="200" checksum="909944644"/>
                </a:ext>
              </a:extLst>
            </a:pPr>
            <a:r>
              <a:rPr dirty="0">
                <a:solidFill>
                  <a:schemeClr val="tx1">
                    <a:lumMod val="95000"/>
                    <a:lumOff val="5000"/>
                  </a:schemeClr>
                </a:solidFill>
                <a:uFillTx/>
                <a:latin typeface="微软雅黑" panose="020B0503020204020204" charset="-122"/>
                <a:ea typeface="微软雅黑" panose="020B0503020204020204" charset="-122"/>
                <a:sym typeface="+mn-ea"/>
              </a:rPr>
              <a:t>小女孩回到自己的家里后，女孩的母亲好奇地问道：“你到同学家都做了什么 ?”</a:t>
            </a:r>
            <a:endParaRPr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44500" algn="just" fontAlgn="ctr">
              <a:lnSpc>
                <a:spcPct val="130000"/>
              </a:lnSpc>
              <a:spcBef>
                <a:spcPts val="800"/>
              </a:spcBef>
              <a:spcAft>
                <a:spcPts val="0"/>
              </a:spcAft>
              <a:buSzPct val="100000"/>
              <a:buFont typeface="Wingdings" panose="05000000000000000000" charset="0"/>
              <a:buNone/>
              <a:extLst>
                <a:ext uri="{35155182-B16C-46BC-9424-99874614C6A1}">
                  <wpsdc:indentchars xmlns:wpsdc="http://www.wps.cn/officeDocument/2017/drawingmlCustomData" val="200" checksum="909944644"/>
                </a:ext>
              </a:extLst>
            </a:pPr>
            <a:r>
              <a:rPr dirty="0">
                <a:solidFill>
                  <a:schemeClr val="tx1">
                    <a:lumMod val="95000"/>
                    <a:lumOff val="5000"/>
                  </a:schemeClr>
                </a:solidFill>
                <a:uFillTx/>
                <a:latin typeface="微软雅黑" panose="020B0503020204020204" charset="-122"/>
                <a:ea typeface="微软雅黑" panose="020B0503020204020204" charset="-122"/>
                <a:sym typeface="+mn-ea"/>
              </a:rPr>
              <a:t>小女孩回答：“去安慰难过的阿姨。”</a:t>
            </a:r>
            <a:endParaRPr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44500" algn="just" fontAlgn="ctr">
              <a:lnSpc>
                <a:spcPct val="130000"/>
              </a:lnSpc>
              <a:spcBef>
                <a:spcPts val="800"/>
              </a:spcBef>
              <a:spcAft>
                <a:spcPts val="0"/>
              </a:spcAft>
              <a:buSzPct val="100000"/>
              <a:buFont typeface="Wingdings" panose="05000000000000000000" charset="0"/>
              <a:buNone/>
              <a:extLst>
                <a:ext uri="{35155182-B16C-46BC-9424-99874614C6A1}">
                  <wpsdc:indentchars xmlns:wpsdc="http://www.wps.cn/officeDocument/2017/drawingmlCustomData" val="200" checksum="909944644"/>
                </a:ext>
              </a:extLst>
            </a:pPr>
            <a:r>
              <a:rPr dirty="0">
                <a:solidFill>
                  <a:schemeClr val="tx1">
                    <a:lumMod val="95000"/>
                    <a:lumOff val="5000"/>
                  </a:schemeClr>
                </a:solidFill>
                <a:uFillTx/>
                <a:latin typeface="微软雅黑" panose="020B0503020204020204" charset="-122"/>
                <a:ea typeface="微软雅黑" panose="020B0503020204020204" charset="-122"/>
                <a:sym typeface="+mn-ea"/>
              </a:rPr>
              <a:t>母亲继续问：“那你怎么安慰她的呀 ?”</a:t>
            </a:r>
            <a:endParaRPr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44500" algn="just" fontAlgn="ctr">
              <a:lnSpc>
                <a:spcPct val="130000"/>
              </a:lnSpc>
              <a:spcBef>
                <a:spcPts val="800"/>
              </a:spcBef>
              <a:spcAft>
                <a:spcPts val="0"/>
              </a:spcAft>
              <a:buSzPct val="100000"/>
              <a:buFont typeface="Wingdings" panose="05000000000000000000" charset="0"/>
              <a:buNone/>
              <a:extLst>
                <a:ext uri="{35155182-B16C-46BC-9424-99874614C6A1}">
                  <wpsdc:indentchars xmlns:wpsdc="http://www.wps.cn/officeDocument/2017/drawingmlCustomData" val="200" checksum="909944644"/>
                </a:ext>
              </a:extLst>
            </a:pPr>
            <a:r>
              <a:rPr dirty="0">
                <a:solidFill>
                  <a:schemeClr val="tx1">
                    <a:lumMod val="95000"/>
                    <a:lumOff val="5000"/>
                  </a:schemeClr>
                </a:solidFill>
                <a:uFillTx/>
                <a:latin typeface="微软雅黑" panose="020B0503020204020204" charset="-122"/>
                <a:ea typeface="微软雅黑" panose="020B0503020204020204" charset="-122"/>
                <a:sym typeface="+mn-ea"/>
              </a:rPr>
              <a:t>“我不会说安慰的话，我只是爬到她的怀里和她一起哭。”说完，小女孩就哭了。</a:t>
            </a:r>
            <a:endParaRPr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44500" algn="just" fontAlgn="ctr">
              <a:lnSpc>
                <a:spcPct val="130000"/>
              </a:lnSpc>
              <a:spcBef>
                <a:spcPts val="800"/>
              </a:spcBef>
              <a:spcAft>
                <a:spcPts val="0"/>
              </a:spcAft>
              <a:buSzPct val="100000"/>
              <a:buFont typeface="Wingdings" panose="05000000000000000000" charset="0"/>
              <a:buNone/>
              <a:extLst>
                <a:ext uri="{35155182-B16C-46BC-9424-99874614C6A1}">
                  <wpsdc:indentchars xmlns:wpsdc="http://www.wps.cn/officeDocument/2017/drawingmlCustomData" val="200" checksum="909944644"/>
                </a:ext>
              </a:extLst>
            </a:pPr>
            <a:r>
              <a:rPr b="1" dirty="0">
                <a:solidFill>
                  <a:schemeClr val="tx1">
                    <a:lumMod val="95000"/>
                    <a:lumOff val="5000"/>
                  </a:schemeClr>
                </a:solidFill>
                <a:uFillTx/>
                <a:latin typeface="微软雅黑" panose="020B0503020204020204" charset="-122"/>
                <a:ea typeface="微软雅黑" panose="020B0503020204020204" charset="-122"/>
                <a:sym typeface="+mn-ea"/>
              </a:rPr>
              <a:t>启示：</a:t>
            </a:r>
            <a:r>
              <a:rPr dirty="0">
                <a:solidFill>
                  <a:schemeClr val="tx1">
                    <a:lumMod val="95000"/>
                    <a:lumOff val="5000"/>
                  </a:schemeClr>
                </a:solidFill>
                <a:uFillTx/>
                <a:latin typeface="微软雅黑" panose="020B0503020204020204" charset="-122"/>
                <a:ea typeface="微软雅黑" panose="020B0503020204020204" charset="-122"/>
                <a:sym typeface="+mn-ea"/>
              </a:rPr>
              <a:t>让自己站在他人的角度上去体会他人的感受，才能真正地理解别人。感动别人并不需要太多的言语，一颗真诚的心已足够。</a:t>
            </a:r>
            <a:endParaRPr dirty="0">
              <a:solidFill>
                <a:schemeClr val="tx1">
                  <a:lumMod val="95000"/>
                  <a:lumOff val="5000"/>
                </a:schemeClr>
              </a:solidFill>
              <a:uFillTx/>
              <a:latin typeface="微软雅黑" panose="020B0503020204020204" charset="-122"/>
              <a:ea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五、高校心理咨询的技巧</a:t>
            </a:r>
            <a:endParaRPr lang="zh-CN" altLang="en-US" sz="2400" b="1" spc="300" noProof="0" dirty="0">
              <a:ln>
                <a:noFill/>
              </a:ln>
              <a:solidFill>
                <a:srgbClr val="FCC301"/>
              </a:solidFill>
              <a:effectLst/>
              <a:uLnTx/>
              <a:sym typeface="+mn-ea"/>
            </a:endParaRPr>
          </a:p>
        </p:txBody>
      </p:sp>
      <p:sp>
        <p:nvSpPr>
          <p:cNvPr id="97" name="椭圆 96"/>
          <p:cNvSpPr/>
          <p:nvPr>
            <p:custDataLst>
              <p:tags r:id="rId2"/>
            </p:custDataLst>
          </p:nvPr>
        </p:nvSpPr>
        <p:spPr>
          <a:xfrm>
            <a:off x="1096900" y="2141123"/>
            <a:ext cx="2592600" cy="2592600"/>
          </a:xfrm>
          <a:prstGeom prst="ellipse">
            <a:avLst/>
          </a:prstGeom>
          <a:noFill/>
          <a:ln w="107950">
            <a:solidFill>
              <a:srgbClr val="E7E6E6">
                <a:lumMod val="75000"/>
              </a:srgbClr>
            </a:solidFill>
          </a:ln>
          <a:extLst>
            <a:ext uri="{909E8E84-426E-40DD-AFC4-6F175D3DCCD1}">
              <a14:hiddenFill xmlns:a14="http://schemas.microsoft.com/office/drawing/2010/main">
                <a:solidFill>
                  <a:sysClr val="window" lastClr="FFFFFF"/>
                </a:solidFill>
              </a14:hiddenFill>
            </a:ext>
          </a:extLst>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endParaRPr>
          </a:p>
        </p:txBody>
      </p:sp>
      <p:sp>
        <p:nvSpPr>
          <p:cNvPr id="117" name="矩形 116"/>
          <p:cNvSpPr/>
          <p:nvPr>
            <p:custDataLst>
              <p:tags r:id="rId3"/>
            </p:custDataLst>
          </p:nvPr>
        </p:nvSpPr>
        <p:spPr>
          <a:xfrm>
            <a:off x="295910" y="1030605"/>
            <a:ext cx="4287520" cy="5827395"/>
          </a:xfrm>
          <a:prstGeom prst="rect">
            <a:avLst/>
          </a:prstGeom>
          <a:solidFill>
            <a:srgbClr val="C5CFCF">
              <a:lumMod val="20000"/>
              <a:lumOff val="80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endParaRPr>
          </a:p>
        </p:txBody>
      </p:sp>
      <p:sp>
        <p:nvSpPr>
          <p:cNvPr id="118" name="矩形 117"/>
          <p:cNvSpPr/>
          <p:nvPr>
            <p:custDataLst>
              <p:tags r:id="rId4"/>
            </p:custDataLst>
          </p:nvPr>
        </p:nvSpPr>
        <p:spPr>
          <a:xfrm>
            <a:off x="-14605" y="1030605"/>
            <a:ext cx="309245" cy="5827395"/>
          </a:xfrm>
          <a:prstGeom prst="rect">
            <a:avLst/>
          </a:prstGeom>
          <a:solidFill>
            <a:srgbClr val="D5BE9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6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pic>
        <p:nvPicPr>
          <p:cNvPr id="104" name="图片 103"/>
          <p:cNvPicPr>
            <a:picLocks noChangeAspect="1"/>
          </p:cNvPicPr>
          <p:nvPr>
            <p:custDataLst>
              <p:tags r:id="rId5"/>
            </p:custDataLst>
          </p:nvPr>
        </p:nvPicPr>
        <p:blipFill rotWithShape="1">
          <a:blip r:embed="rId6"/>
          <a:srcRect/>
          <a:stretch>
            <a:fillRect/>
          </a:stretch>
        </p:blipFill>
        <p:spPr>
          <a:xfrm>
            <a:off x="966470" y="2183130"/>
            <a:ext cx="3141345" cy="3141345"/>
          </a:xfrm>
          <a:prstGeom prst="ellipse">
            <a:avLst/>
          </a:prstGeom>
        </p:spPr>
      </p:pic>
      <p:sp>
        <p:nvSpPr>
          <p:cNvPr id="122" name="矩形 121"/>
          <p:cNvSpPr/>
          <p:nvPr>
            <p:custDataLst>
              <p:tags r:id="rId7"/>
            </p:custDataLst>
          </p:nvPr>
        </p:nvSpPr>
        <p:spPr>
          <a:xfrm>
            <a:off x="4940935" y="1860550"/>
            <a:ext cx="6426200" cy="110998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indent="0" algn="just" fontAlgn="ctr">
              <a:lnSpc>
                <a:spcPct val="140000"/>
              </a:lnSpc>
              <a:spcBef>
                <a:spcPts val="1000"/>
              </a:spcBef>
              <a:spcAft>
                <a:spcPts val="0"/>
              </a:spcAft>
              <a:buSzPct val="100000"/>
              <a:buFont typeface="Wingdings" panose="05000000000000000000" charset="0"/>
              <a:buNone/>
            </a:pPr>
            <a:r>
              <a:rPr lang="zh-CN" sz="1500" b="1" spc="150">
                <a:solidFill>
                  <a:srgbClr val="FFC000"/>
                </a:solidFill>
                <a:uFillTx/>
                <a:latin typeface="微软雅黑" panose="020B0503020204020204" charset="-122"/>
                <a:ea typeface="微软雅黑" panose="020B0503020204020204" charset="-122"/>
                <a:cs typeface="微软雅黑" panose="020B0503020204020204" charset="-122"/>
                <a:sym typeface="+mn-ea"/>
              </a:rPr>
              <a:t>（1）询问（探询）</a:t>
            </a:r>
            <a:endParaRPr lang="zh-CN" sz="1500" b="1" spc="150">
              <a:solidFill>
                <a:srgbClr val="FFC000"/>
              </a:solidFill>
              <a:uFillTx/>
              <a:latin typeface="微软雅黑" panose="020B0503020204020204" charset="-122"/>
              <a:ea typeface="微软雅黑" panose="020B0503020204020204" charset="-122"/>
              <a:cs typeface="微软雅黑" panose="020B0503020204020204" charset="-122"/>
              <a:sym typeface="+mn-ea"/>
            </a:endParaRPr>
          </a:p>
          <a:p>
            <a:pPr marL="360045" lvl="0" indent="0" algn="just" fontAlgn="ctr">
              <a:lnSpc>
                <a:spcPct val="140000"/>
              </a:lnSpc>
              <a:spcBef>
                <a:spcPts val="1000"/>
              </a:spcBef>
              <a:spcAft>
                <a:spcPts val="0"/>
              </a:spcAft>
              <a:buSzPct val="100000"/>
              <a:buFont typeface="Wingdings" panose="05000000000000000000" charset="0"/>
              <a:buNone/>
            </a:pPr>
            <a:r>
              <a:rPr lang="zh-CN" sz="15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询问是心理咨询最常用的技术之一，通过提问，可以促进与来访者的交流，提高来访者的内省。</a:t>
            </a:r>
            <a:endParaRPr lang="zh-CN" sz="15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25" name="矩形 124"/>
          <p:cNvSpPr/>
          <p:nvPr>
            <p:custDataLst>
              <p:tags r:id="rId8"/>
            </p:custDataLst>
          </p:nvPr>
        </p:nvSpPr>
        <p:spPr>
          <a:xfrm>
            <a:off x="4940935" y="3200400"/>
            <a:ext cx="6435090" cy="1214755"/>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indent="0" algn="just" fontAlgn="ctr">
              <a:lnSpc>
                <a:spcPct val="140000"/>
              </a:lnSpc>
              <a:spcBef>
                <a:spcPts val="1000"/>
              </a:spcBef>
              <a:spcAft>
                <a:spcPts val="0"/>
              </a:spcAft>
              <a:buSzPct val="100000"/>
              <a:buFont typeface="Wingdings" panose="05000000000000000000" charset="0"/>
              <a:buNone/>
            </a:pPr>
            <a:r>
              <a:rPr lang="zh-CN" sz="1500" b="1" spc="150">
                <a:solidFill>
                  <a:srgbClr val="FFC000"/>
                </a:solidFill>
                <a:uFillTx/>
                <a:latin typeface="微软雅黑" panose="020B0503020204020204" charset="-122"/>
                <a:ea typeface="微软雅黑" panose="020B0503020204020204" charset="-122"/>
                <a:cs typeface="微软雅黑" panose="020B0503020204020204" charset="-122"/>
                <a:sym typeface="+mn-ea"/>
              </a:rPr>
              <a:t>（2）鼓励和重复语句</a:t>
            </a:r>
            <a:endParaRPr lang="zh-CN" sz="1500" b="1" spc="150">
              <a:solidFill>
                <a:srgbClr val="FFC000"/>
              </a:solidFill>
              <a:uFillTx/>
              <a:latin typeface="微软雅黑" panose="020B0503020204020204" charset="-122"/>
              <a:ea typeface="微软雅黑" panose="020B0503020204020204" charset="-122"/>
              <a:cs typeface="微软雅黑" panose="020B0503020204020204" charset="-122"/>
              <a:sym typeface="+mn-ea"/>
            </a:endParaRPr>
          </a:p>
          <a:p>
            <a:pPr marL="360045" lvl="0" indent="0" algn="just" fontAlgn="ctr">
              <a:lnSpc>
                <a:spcPct val="140000"/>
              </a:lnSpc>
              <a:spcBef>
                <a:spcPts val="1000"/>
              </a:spcBef>
              <a:spcAft>
                <a:spcPts val="0"/>
              </a:spcAft>
              <a:buSzPct val="100000"/>
              <a:buFont typeface="Wingdings" panose="05000000000000000000" charset="0"/>
              <a:buNone/>
            </a:pPr>
            <a:r>
              <a:rPr lang="zh-CN" sz="15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鼓励是指直接重复来访者的话，或仅以某些词语如“嗯”“噢”“好”“是这样”“接着说”“后来呢”等来鼓励来访者进一步讲下去或强调来访者所讲的某部分内容。</a:t>
            </a:r>
            <a:endParaRPr lang="zh-CN" sz="15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28" name="矩形 127"/>
          <p:cNvSpPr/>
          <p:nvPr>
            <p:custDataLst>
              <p:tags r:id="rId9"/>
            </p:custDataLst>
          </p:nvPr>
        </p:nvSpPr>
        <p:spPr>
          <a:xfrm>
            <a:off x="4949825" y="4632325"/>
            <a:ext cx="6426200" cy="1392555"/>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indent="0" algn="just" fontAlgn="ctr">
              <a:lnSpc>
                <a:spcPct val="140000"/>
              </a:lnSpc>
              <a:spcBef>
                <a:spcPts val="1000"/>
              </a:spcBef>
              <a:spcAft>
                <a:spcPts val="0"/>
              </a:spcAft>
              <a:buSzPct val="100000"/>
              <a:buFont typeface="Wingdings" panose="05000000000000000000" charset="0"/>
              <a:buNone/>
            </a:pPr>
            <a:r>
              <a:rPr lang="zh-CN" sz="1500" b="1" spc="150">
                <a:solidFill>
                  <a:srgbClr val="FFC000"/>
                </a:solidFill>
                <a:uFillTx/>
                <a:latin typeface="微软雅黑" panose="020B0503020204020204" charset="-122"/>
                <a:ea typeface="微软雅黑" panose="020B0503020204020204" charset="-122"/>
                <a:cs typeface="微软雅黑" panose="020B0503020204020204" charset="-122"/>
                <a:sym typeface="+mn-ea"/>
              </a:rPr>
              <a:t>（3）澄清</a:t>
            </a:r>
            <a:endParaRPr lang="zh-CN" sz="1500" b="1" spc="150">
              <a:solidFill>
                <a:srgbClr val="FFC000"/>
              </a:solidFill>
              <a:uFillTx/>
              <a:latin typeface="微软雅黑" panose="020B0503020204020204" charset="-122"/>
              <a:ea typeface="微软雅黑" panose="020B0503020204020204" charset="-122"/>
              <a:cs typeface="微软雅黑" panose="020B0503020204020204" charset="-122"/>
              <a:sym typeface="+mn-ea"/>
            </a:endParaRPr>
          </a:p>
          <a:p>
            <a:pPr marL="360045" lvl="0" indent="0" algn="just" fontAlgn="ctr">
              <a:lnSpc>
                <a:spcPct val="140000"/>
              </a:lnSpc>
              <a:spcBef>
                <a:spcPts val="1000"/>
              </a:spcBef>
              <a:spcAft>
                <a:spcPts val="0"/>
              </a:spcAft>
              <a:buSzPct val="100000"/>
              <a:buFont typeface="Wingdings" panose="05000000000000000000" charset="0"/>
              <a:buNone/>
            </a:pPr>
            <a:r>
              <a:rPr lang="zh-CN" sz="15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澄清是在来访者发出模棱两可的信息后向来访者提出问题的反应。它开始于“你的意思是……”或“你是说……”的词语，然后重复来访者先前的信息。</a:t>
            </a:r>
            <a:endParaRPr lang="zh-CN" sz="15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36" name="内容占位符 2"/>
          <p:cNvSpPr>
            <a:spLocks noGrp="1"/>
          </p:cNvSpPr>
          <p:nvPr>
            <p:custDataLst>
              <p:tags r:id="rId10"/>
            </p:custDataLst>
          </p:nvPr>
        </p:nvSpPr>
        <p:spPr>
          <a:xfrm>
            <a:off x="5214620" y="1327150"/>
            <a:ext cx="6161405" cy="431800"/>
          </a:xfrm>
          <a:prstGeom prst="rect">
            <a:avLst/>
          </a:prstGeom>
        </p:spPr>
        <p:txBody>
          <a:bodyPr vert="horz" lIns="91440" tIns="45720" rIns="91440" bIns="45720" rtlCol="0">
            <a:normAutofit/>
          </a:bodyPr>
          <a:lstStyle>
            <a:lvl1pPr marL="361950" indent="-361950" algn="just" defTabSz="685800" rtl="0" eaLnBrk="1" latinLnBrk="0" hangingPunct="1">
              <a:lnSpc>
                <a:spcPct val="110000"/>
              </a:lnSpc>
              <a:spcBef>
                <a:spcPts val="1200"/>
              </a:spcBef>
              <a:spcAft>
                <a:spcPts val="0"/>
              </a:spcAft>
              <a:buClr>
                <a:schemeClr val="accent1"/>
              </a:buClr>
              <a:buSzPct val="100000"/>
              <a:buFont typeface="Wingdings 3" panose="05040102010807070707" pitchFamily="18" charset="2"/>
              <a:buChar char="î"/>
              <a:defRPr lang="zh-CN" altLang="en-US" sz="2400" kern="1200" baseline="0" dirty="0" smtClean="0">
                <a:solidFill>
                  <a:schemeClr val="tx1"/>
                </a:solidFill>
                <a:latin typeface="+mn-lt"/>
                <a:ea typeface="+mn-ea"/>
                <a:cs typeface="+mn-cs"/>
              </a:defRPr>
            </a:lvl1pPr>
            <a:lvl2pPr marL="361950" indent="-361950" algn="just" defTabSz="685800" rtl="0" eaLnBrk="1" latinLnBrk="0" hangingPunct="1">
              <a:lnSpc>
                <a:spcPct val="120000"/>
              </a:lnSpc>
              <a:spcBef>
                <a:spcPts val="0"/>
              </a:spcBef>
              <a:spcAft>
                <a:spcPts val="1200"/>
              </a:spcAft>
              <a:buClr>
                <a:schemeClr val="accent2">
                  <a:lumMod val="60000"/>
                  <a:lumOff val="40000"/>
                </a:schemeClr>
              </a:buClr>
              <a:buFont typeface="幼圆" panose="02010509060101010101" pitchFamily="49" charset="-122"/>
              <a:buChar char=" "/>
              <a:defRPr sz="2000" kern="1200" baseline="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800" b="1" spc="300" dirty="0" smtClean="0">
                <a:solidFill>
                  <a:schemeClr val="tx1"/>
                </a:solidFill>
                <a:uFillTx/>
                <a:latin typeface="微软雅黑" panose="020B0503020204020204" charset="-122"/>
                <a:ea typeface="微软雅黑" panose="020B0503020204020204" charset="-122"/>
              </a:rPr>
              <a:t>2. 会谈技术</a:t>
            </a:r>
            <a:endParaRPr lang="zh-CN" altLang="en-US" sz="1800" b="1" spc="300" dirty="0" smtClean="0">
              <a:solidFill>
                <a:schemeClr val="tx1"/>
              </a:solidFill>
              <a:uFillTx/>
              <a:latin typeface="微软雅黑" panose="020B0503020204020204" charset="-122"/>
              <a:ea typeface="微软雅黑" panose="020B0503020204020204" charset="-122"/>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组合 74"/>
          <p:cNvGrpSpPr/>
          <p:nvPr/>
        </p:nvGrpSpPr>
        <p:grpSpPr>
          <a:xfrm>
            <a:off x="6458585" y="1866265"/>
            <a:ext cx="5124450" cy="523240"/>
            <a:chOff x="9926" y="2939"/>
            <a:chExt cx="8070" cy="824"/>
          </a:xfrm>
        </p:grpSpPr>
        <p:sp>
          <p:nvSpPr>
            <p:cNvPr id="22" name="文本框 21"/>
            <p:cNvSpPr txBox="1"/>
            <p:nvPr>
              <p:custDataLst>
                <p:tags r:id="rId1"/>
              </p:custDataLst>
            </p:nvPr>
          </p:nvSpPr>
          <p:spPr>
            <a:xfrm>
              <a:off x="11087" y="2985"/>
              <a:ext cx="6909" cy="774"/>
            </a:xfrm>
            <a:prstGeom prst="rect">
              <a:avLst/>
            </a:prstGeom>
            <a:noFill/>
          </p:spPr>
          <p:txBody>
            <a:bodyPr wrap="square" rtlCol="0"/>
            <a:p>
              <a:pPr indent="0" algn="just">
                <a:buNone/>
              </a:pPr>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大学生学习心理与创造性思维培养 </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6" name="组合 5"/>
            <p:cNvGrpSpPr/>
            <p:nvPr>
              <p:custDataLst>
                <p:tags r:id="rId2"/>
              </p:custDataLst>
            </p:nvPr>
          </p:nvGrpSpPr>
          <p:grpSpPr>
            <a:xfrm>
              <a:off x="9926" y="2939"/>
              <a:ext cx="1069" cy="824"/>
              <a:chOff x="745601" y="1880290"/>
              <a:chExt cx="678520" cy="523220"/>
            </a:xfrm>
          </p:grpSpPr>
          <p:sp>
            <p:nvSpPr>
              <p:cNvPr id="29" name="椭圆 28"/>
              <p:cNvSpPr/>
              <p:nvPr>
                <p:custDataLst>
                  <p:tags r:id="rId3"/>
                </p:custDataLst>
              </p:nvPr>
            </p:nvSpPr>
            <p:spPr>
              <a:xfrm>
                <a:off x="745601" y="1880290"/>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30" name="文本框 29"/>
              <p:cNvSpPr txBox="1"/>
              <p:nvPr>
                <p:custDataLst>
                  <p:tags r:id="rId4"/>
                </p:custDataLst>
              </p:nvPr>
            </p:nvSpPr>
            <p:spPr>
              <a:xfrm>
                <a:off x="799465" y="1936533"/>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7</a:t>
                </a:r>
                <a:endParaRPr lang="en-US" altLang="zh-CN" sz="2000" b="1" dirty="0">
                  <a:latin typeface="微软雅黑" panose="020B0503020204020204" charset="-122"/>
                  <a:ea typeface="微软雅黑" panose="020B0503020204020204" charset="-122"/>
                </a:endParaRPr>
              </a:p>
            </p:txBody>
          </p:sp>
          <p:sp>
            <p:nvSpPr>
              <p:cNvPr id="2" name="椭圆 1"/>
              <p:cNvSpPr/>
              <p:nvPr>
                <p:custDataLst>
                  <p:tags r:id="rId5"/>
                </p:custDataLst>
              </p:nvPr>
            </p:nvSpPr>
            <p:spPr>
              <a:xfrm>
                <a:off x="1378402" y="2106109"/>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6" name="组合 75"/>
          <p:cNvGrpSpPr/>
          <p:nvPr/>
        </p:nvGrpSpPr>
        <p:grpSpPr>
          <a:xfrm>
            <a:off x="6458585" y="2624455"/>
            <a:ext cx="4104005" cy="523240"/>
            <a:chOff x="9926" y="4133"/>
            <a:chExt cx="6463" cy="824"/>
          </a:xfrm>
        </p:grpSpPr>
        <p:sp>
          <p:nvSpPr>
            <p:cNvPr id="33" name="文本框 32"/>
            <p:cNvSpPr txBox="1"/>
            <p:nvPr>
              <p:custDataLst>
                <p:tags r:id="rId6"/>
              </p:custDataLst>
            </p:nvPr>
          </p:nvSpPr>
          <p:spPr>
            <a:xfrm>
              <a:off x="11087" y="4179"/>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大学生情绪管理</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3" name="组合 2"/>
            <p:cNvGrpSpPr/>
            <p:nvPr>
              <p:custDataLst>
                <p:tags r:id="rId7"/>
              </p:custDataLst>
            </p:nvPr>
          </p:nvGrpSpPr>
          <p:grpSpPr>
            <a:xfrm>
              <a:off x="9926" y="4133"/>
              <a:ext cx="1069" cy="824"/>
              <a:chOff x="745601" y="2873351"/>
              <a:chExt cx="678520" cy="523220"/>
            </a:xfrm>
          </p:grpSpPr>
          <p:sp>
            <p:nvSpPr>
              <p:cNvPr id="34" name="椭圆 33"/>
              <p:cNvSpPr/>
              <p:nvPr>
                <p:custDataLst>
                  <p:tags r:id="rId8"/>
                </p:custDataLst>
              </p:nvPr>
            </p:nvSpPr>
            <p:spPr>
              <a:xfrm>
                <a:off x="745601" y="2873351"/>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4" name="文本框 3"/>
              <p:cNvSpPr txBox="1"/>
              <p:nvPr>
                <p:custDataLst>
                  <p:tags r:id="rId9"/>
                </p:custDataLst>
              </p:nvPr>
            </p:nvSpPr>
            <p:spPr>
              <a:xfrm>
                <a:off x="799465" y="2929594"/>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8</a:t>
                </a:r>
                <a:endParaRPr lang="en-US" altLang="zh-CN" sz="2000" b="1" dirty="0">
                  <a:latin typeface="微软雅黑" panose="020B0503020204020204" charset="-122"/>
                  <a:ea typeface="微软雅黑" panose="020B0503020204020204" charset="-122"/>
                </a:endParaRPr>
              </a:p>
            </p:txBody>
          </p:sp>
          <p:sp>
            <p:nvSpPr>
              <p:cNvPr id="5" name="椭圆 4"/>
              <p:cNvSpPr/>
              <p:nvPr>
                <p:custDataLst>
                  <p:tags r:id="rId10"/>
                </p:custDataLst>
              </p:nvPr>
            </p:nvSpPr>
            <p:spPr>
              <a:xfrm>
                <a:off x="1378402" y="3099170"/>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7" name="组合 76"/>
          <p:cNvGrpSpPr/>
          <p:nvPr/>
        </p:nvGrpSpPr>
        <p:grpSpPr>
          <a:xfrm>
            <a:off x="6458585" y="3402965"/>
            <a:ext cx="4104005" cy="523240"/>
            <a:chOff x="9926" y="5359"/>
            <a:chExt cx="6463" cy="824"/>
          </a:xfrm>
        </p:grpSpPr>
        <p:sp>
          <p:nvSpPr>
            <p:cNvPr id="7" name="文本框 6"/>
            <p:cNvSpPr txBox="1"/>
            <p:nvPr>
              <p:custDataLst>
                <p:tags r:id="rId11"/>
              </p:custDataLst>
            </p:nvPr>
          </p:nvSpPr>
          <p:spPr>
            <a:xfrm>
              <a:off x="11087" y="5405"/>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大学生人际交往</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8" name="组合 7"/>
            <p:cNvGrpSpPr/>
            <p:nvPr>
              <p:custDataLst>
                <p:tags r:id="rId12"/>
              </p:custDataLst>
            </p:nvPr>
          </p:nvGrpSpPr>
          <p:grpSpPr>
            <a:xfrm>
              <a:off x="9926" y="5359"/>
              <a:ext cx="1069" cy="824"/>
              <a:chOff x="745601" y="3866412"/>
              <a:chExt cx="678520" cy="523220"/>
            </a:xfrm>
          </p:grpSpPr>
          <p:sp>
            <p:nvSpPr>
              <p:cNvPr id="9" name="椭圆 8"/>
              <p:cNvSpPr/>
              <p:nvPr>
                <p:custDataLst>
                  <p:tags r:id="rId13"/>
                </p:custDataLst>
              </p:nvPr>
            </p:nvSpPr>
            <p:spPr>
              <a:xfrm>
                <a:off x="745601" y="3866412"/>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10" name="文本框 9"/>
              <p:cNvSpPr txBox="1"/>
              <p:nvPr>
                <p:custDataLst>
                  <p:tags r:id="rId14"/>
                </p:custDataLst>
              </p:nvPr>
            </p:nvSpPr>
            <p:spPr>
              <a:xfrm>
                <a:off x="799465" y="3922655"/>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9</a:t>
                </a:r>
                <a:endParaRPr lang="en-US" altLang="zh-CN" sz="2000" b="1" dirty="0">
                  <a:latin typeface="微软雅黑" panose="020B0503020204020204" charset="-122"/>
                  <a:ea typeface="微软雅黑" panose="020B0503020204020204" charset="-122"/>
                </a:endParaRPr>
              </a:p>
            </p:txBody>
          </p:sp>
          <p:sp>
            <p:nvSpPr>
              <p:cNvPr id="12" name="椭圆 11"/>
              <p:cNvSpPr/>
              <p:nvPr>
                <p:custDataLst>
                  <p:tags r:id="rId15"/>
                </p:custDataLst>
              </p:nvPr>
            </p:nvSpPr>
            <p:spPr>
              <a:xfrm>
                <a:off x="1378402" y="4092231"/>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8" name="组合 77"/>
          <p:cNvGrpSpPr/>
          <p:nvPr/>
        </p:nvGrpSpPr>
        <p:grpSpPr>
          <a:xfrm>
            <a:off x="6431280" y="4171315"/>
            <a:ext cx="4131310" cy="523240"/>
            <a:chOff x="9883" y="6569"/>
            <a:chExt cx="6506" cy="824"/>
          </a:xfrm>
        </p:grpSpPr>
        <p:sp>
          <p:nvSpPr>
            <p:cNvPr id="43" name="文本框 42"/>
            <p:cNvSpPr txBox="1"/>
            <p:nvPr>
              <p:custDataLst>
                <p:tags r:id="rId16"/>
              </p:custDataLst>
            </p:nvPr>
          </p:nvSpPr>
          <p:spPr>
            <a:xfrm>
              <a:off x="11087" y="6615"/>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大学生恋爱与性心理</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13" name="组合 12"/>
            <p:cNvGrpSpPr/>
            <p:nvPr>
              <p:custDataLst>
                <p:tags r:id="rId17"/>
              </p:custDataLst>
            </p:nvPr>
          </p:nvGrpSpPr>
          <p:grpSpPr>
            <a:xfrm>
              <a:off x="9883" y="6569"/>
              <a:ext cx="1112" cy="824"/>
              <a:chOff x="718296" y="4859473"/>
              <a:chExt cx="705825" cy="523220"/>
            </a:xfrm>
          </p:grpSpPr>
          <p:sp>
            <p:nvSpPr>
              <p:cNvPr id="44" name="椭圆 43"/>
              <p:cNvSpPr/>
              <p:nvPr>
                <p:custDataLst>
                  <p:tags r:id="rId18"/>
                </p:custDataLst>
              </p:nvPr>
            </p:nvSpPr>
            <p:spPr>
              <a:xfrm>
                <a:off x="745601" y="4859473"/>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45" name="文本框 44"/>
              <p:cNvSpPr txBox="1"/>
              <p:nvPr>
                <p:custDataLst>
                  <p:tags r:id="rId19"/>
                </p:custDataLst>
              </p:nvPr>
            </p:nvSpPr>
            <p:spPr>
              <a:xfrm>
                <a:off x="718296" y="4915988"/>
                <a:ext cx="571500" cy="40005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10</a:t>
                </a:r>
                <a:endParaRPr lang="en-US" altLang="zh-CN" sz="2000" b="1" dirty="0">
                  <a:latin typeface="微软雅黑" panose="020B0503020204020204" charset="-122"/>
                  <a:ea typeface="微软雅黑" panose="020B0503020204020204" charset="-122"/>
                </a:endParaRPr>
              </a:p>
            </p:txBody>
          </p:sp>
          <p:sp>
            <p:nvSpPr>
              <p:cNvPr id="46" name="椭圆 45"/>
              <p:cNvSpPr/>
              <p:nvPr>
                <p:custDataLst>
                  <p:tags r:id="rId20"/>
                </p:custDataLst>
              </p:nvPr>
            </p:nvSpPr>
            <p:spPr>
              <a:xfrm>
                <a:off x="1378402" y="5085292"/>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9" name="组合 78"/>
          <p:cNvGrpSpPr/>
          <p:nvPr/>
        </p:nvGrpSpPr>
        <p:grpSpPr>
          <a:xfrm>
            <a:off x="6438265" y="4877435"/>
            <a:ext cx="5023485" cy="523240"/>
            <a:chOff x="9894" y="7681"/>
            <a:chExt cx="7911" cy="824"/>
          </a:xfrm>
        </p:grpSpPr>
        <p:sp>
          <p:nvSpPr>
            <p:cNvPr id="32" name="文本框 31"/>
            <p:cNvSpPr txBox="1"/>
            <p:nvPr>
              <p:custDataLst>
                <p:tags r:id="rId21"/>
              </p:custDataLst>
            </p:nvPr>
          </p:nvSpPr>
          <p:spPr>
            <a:xfrm>
              <a:off x="11088" y="7727"/>
              <a:ext cx="6717"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大学生压力管理与挫折应对 </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14" name="组合 13"/>
            <p:cNvGrpSpPr/>
            <p:nvPr>
              <p:custDataLst>
                <p:tags r:id="rId22"/>
              </p:custDataLst>
            </p:nvPr>
          </p:nvGrpSpPr>
          <p:grpSpPr>
            <a:xfrm>
              <a:off x="9894" y="7681"/>
              <a:ext cx="1102" cy="824"/>
              <a:chOff x="724646" y="3866412"/>
              <a:chExt cx="699475" cy="523220"/>
            </a:xfrm>
          </p:grpSpPr>
          <p:sp>
            <p:nvSpPr>
              <p:cNvPr id="15" name="椭圆 14"/>
              <p:cNvSpPr/>
              <p:nvPr>
                <p:custDataLst>
                  <p:tags r:id="rId23"/>
                </p:custDataLst>
              </p:nvPr>
            </p:nvSpPr>
            <p:spPr>
              <a:xfrm>
                <a:off x="745601" y="3866412"/>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47" name="文本框 46"/>
              <p:cNvSpPr txBox="1"/>
              <p:nvPr>
                <p:custDataLst>
                  <p:tags r:id="rId24"/>
                </p:custDataLst>
              </p:nvPr>
            </p:nvSpPr>
            <p:spPr>
              <a:xfrm>
                <a:off x="724646" y="3922927"/>
                <a:ext cx="625475" cy="40005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11</a:t>
                </a:r>
                <a:endParaRPr lang="en-US" altLang="zh-CN" sz="2000" b="1" dirty="0">
                  <a:latin typeface="微软雅黑" panose="020B0503020204020204" charset="-122"/>
                  <a:ea typeface="微软雅黑" panose="020B0503020204020204" charset="-122"/>
                </a:endParaRPr>
              </a:p>
            </p:txBody>
          </p:sp>
          <p:sp>
            <p:nvSpPr>
              <p:cNvPr id="48" name="椭圆 47"/>
              <p:cNvSpPr/>
              <p:nvPr>
                <p:custDataLst>
                  <p:tags r:id="rId25"/>
                </p:custDataLst>
              </p:nvPr>
            </p:nvSpPr>
            <p:spPr>
              <a:xfrm>
                <a:off x="1378402" y="4092231"/>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80" name="组合 79"/>
          <p:cNvGrpSpPr/>
          <p:nvPr/>
        </p:nvGrpSpPr>
        <p:grpSpPr>
          <a:xfrm>
            <a:off x="6431915" y="5645785"/>
            <a:ext cx="5151120" cy="523240"/>
            <a:chOff x="9884" y="8891"/>
            <a:chExt cx="8112" cy="824"/>
          </a:xfrm>
        </p:grpSpPr>
        <p:sp>
          <p:nvSpPr>
            <p:cNvPr id="49" name="文本框 48"/>
            <p:cNvSpPr txBox="1"/>
            <p:nvPr>
              <p:custDataLst>
                <p:tags r:id="rId26"/>
              </p:custDataLst>
            </p:nvPr>
          </p:nvSpPr>
          <p:spPr>
            <a:xfrm>
              <a:off x="11088" y="8937"/>
              <a:ext cx="6908"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大学生生命教育与心理危机应对</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50" name="组合 49"/>
            <p:cNvGrpSpPr/>
            <p:nvPr>
              <p:custDataLst>
                <p:tags r:id="rId27"/>
              </p:custDataLst>
            </p:nvPr>
          </p:nvGrpSpPr>
          <p:grpSpPr>
            <a:xfrm>
              <a:off x="9884" y="8891"/>
              <a:ext cx="1112" cy="824"/>
              <a:chOff x="718296" y="4859473"/>
              <a:chExt cx="705825" cy="523220"/>
            </a:xfrm>
          </p:grpSpPr>
          <p:sp>
            <p:nvSpPr>
              <p:cNvPr id="51" name="椭圆 50"/>
              <p:cNvSpPr/>
              <p:nvPr>
                <p:custDataLst>
                  <p:tags r:id="rId28"/>
                </p:custDataLst>
              </p:nvPr>
            </p:nvSpPr>
            <p:spPr>
              <a:xfrm>
                <a:off x="745601" y="4859473"/>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52" name="文本框 51"/>
              <p:cNvSpPr txBox="1"/>
              <p:nvPr>
                <p:custDataLst>
                  <p:tags r:id="rId29"/>
                </p:custDataLst>
              </p:nvPr>
            </p:nvSpPr>
            <p:spPr>
              <a:xfrm>
                <a:off x="718296" y="4915988"/>
                <a:ext cx="570865" cy="40005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12</a:t>
                </a:r>
                <a:endParaRPr lang="en-US" altLang="zh-CN" sz="2000" b="1" dirty="0">
                  <a:latin typeface="微软雅黑" panose="020B0503020204020204" charset="-122"/>
                  <a:ea typeface="微软雅黑" panose="020B0503020204020204" charset="-122"/>
                </a:endParaRPr>
              </a:p>
            </p:txBody>
          </p:sp>
          <p:sp>
            <p:nvSpPr>
              <p:cNvPr id="53" name="椭圆 52"/>
              <p:cNvSpPr/>
              <p:nvPr>
                <p:custDataLst>
                  <p:tags r:id="rId30"/>
                </p:custDataLst>
              </p:nvPr>
            </p:nvSpPr>
            <p:spPr>
              <a:xfrm>
                <a:off x="1378402" y="5085292"/>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68" name="组合 67"/>
          <p:cNvGrpSpPr/>
          <p:nvPr/>
        </p:nvGrpSpPr>
        <p:grpSpPr>
          <a:xfrm>
            <a:off x="923925" y="1826895"/>
            <a:ext cx="4164965" cy="523240"/>
            <a:chOff x="2657" y="2877"/>
            <a:chExt cx="6559" cy="824"/>
          </a:xfrm>
        </p:grpSpPr>
        <p:sp>
          <p:nvSpPr>
            <p:cNvPr id="16" name="文本框 15"/>
            <p:cNvSpPr txBox="1"/>
            <p:nvPr>
              <p:custDataLst>
                <p:tags r:id="rId31"/>
              </p:custDataLst>
            </p:nvPr>
          </p:nvSpPr>
          <p:spPr>
            <a:xfrm>
              <a:off x="3914" y="2923"/>
              <a:ext cx="5303" cy="774"/>
            </a:xfrm>
            <a:prstGeom prst="rect">
              <a:avLst/>
            </a:prstGeom>
            <a:noFill/>
          </p:spPr>
          <p:txBody>
            <a:bodyPr wrap="square" rtlCol="0"/>
            <a:p>
              <a:pPr indent="0" algn="just">
                <a:buNone/>
              </a:pPr>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大学生心理健康导论</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17" name="组合 16"/>
            <p:cNvGrpSpPr/>
            <p:nvPr>
              <p:custDataLst>
                <p:tags r:id="rId32"/>
              </p:custDataLst>
            </p:nvPr>
          </p:nvGrpSpPr>
          <p:grpSpPr>
            <a:xfrm>
              <a:off x="2657" y="2877"/>
              <a:ext cx="1069" cy="824"/>
              <a:chOff x="745601" y="1880290"/>
              <a:chExt cx="678520" cy="523220"/>
            </a:xfrm>
          </p:grpSpPr>
          <p:sp>
            <p:nvSpPr>
              <p:cNvPr id="18" name="椭圆 17"/>
              <p:cNvSpPr/>
              <p:nvPr>
                <p:custDataLst>
                  <p:tags r:id="rId33"/>
                </p:custDataLst>
              </p:nvPr>
            </p:nvSpPr>
            <p:spPr>
              <a:xfrm>
                <a:off x="745601" y="1880290"/>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19" name="文本框 18"/>
              <p:cNvSpPr txBox="1"/>
              <p:nvPr>
                <p:custDataLst>
                  <p:tags r:id="rId34"/>
                </p:custDataLst>
              </p:nvPr>
            </p:nvSpPr>
            <p:spPr>
              <a:xfrm>
                <a:off x="799465" y="1936533"/>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1</a:t>
                </a:r>
                <a:endParaRPr lang="en-US" altLang="zh-CN" sz="2000" b="1" dirty="0">
                  <a:latin typeface="微软雅黑" panose="020B0503020204020204" charset="-122"/>
                  <a:ea typeface="微软雅黑" panose="020B0503020204020204" charset="-122"/>
                </a:endParaRPr>
              </a:p>
            </p:txBody>
          </p:sp>
          <p:sp>
            <p:nvSpPr>
              <p:cNvPr id="20" name="椭圆 19"/>
              <p:cNvSpPr/>
              <p:nvPr>
                <p:custDataLst>
                  <p:tags r:id="rId35"/>
                </p:custDataLst>
              </p:nvPr>
            </p:nvSpPr>
            <p:spPr>
              <a:xfrm>
                <a:off x="1378402" y="2106109"/>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69" name="组合 68"/>
          <p:cNvGrpSpPr/>
          <p:nvPr/>
        </p:nvGrpSpPr>
        <p:grpSpPr>
          <a:xfrm>
            <a:off x="923925" y="2585085"/>
            <a:ext cx="4763770" cy="523240"/>
            <a:chOff x="2657" y="4071"/>
            <a:chExt cx="7502" cy="824"/>
          </a:xfrm>
        </p:grpSpPr>
        <p:sp>
          <p:nvSpPr>
            <p:cNvPr id="21" name="文本框 20"/>
            <p:cNvSpPr txBox="1"/>
            <p:nvPr>
              <p:custDataLst>
                <p:tags r:id="rId36"/>
              </p:custDataLst>
            </p:nvPr>
          </p:nvSpPr>
          <p:spPr>
            <a:xfrm>
              <a:off x="3914" y="4117"/>
              <a:ext cx="6245"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大学生心理咨询与心理治疗</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23" name="组合 22"/>
            <p:cNvGrpSpPr/>
            <p:nvPr>
              <p:custDataLst>
                <p:tags r:id="rId37"/>
              </p:custDataLst>
            </p:nvPr>
          </p:nvGrpSpPr>
          <p:grpSpPr>
            <a:xfrm>
              <a:off x="2657" y="4071"/>
              <a:ext cx="1069" cy="824"/>
              <a:chOff x="745601" y="2873351"/>
              <a:chExt cx="678520" cy="523220"/>
            </a:xfrm>
          </p:grpSpPr>
          <p:sp>
            <p:nvSpPr>
              <p:cNvPr id="24" name="椭圆 23"/>
              <p:cNvSpPr/>
              <p:nvPr>
                <p:custDataLst>
                  <p:tags r:id="rId38"/>
                </p:custDataLst>
              </p:nvPr>
            </p:nvSpPr>
            <p:spPr>
              <a:xfrm>
                <a:off x="745601" y="2873351"/>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25" name="文本框 24"/>
              <p:cNvSpPr txBox="1"/>
              <p:nvPr>
                <p:custDataLst>
                  <p:tags r:id="rId39"/>
                </p:custDataLst>
              </p:nvPr>
            </p:nvSpPr>
            <p:spPr>
              <a:xfrm>
                <a:off x="799465" y="2929594"/>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2</a:t>
                </a:r>
                <a:endParaRPr lang="en-US" altLang="zh-CN" sz="2000" b="1" dirty="0">
                  <a:latin typeface="微软雅黑" panose="020B0503020204020204" charset="-122"/>
                  <a:ea typeface="微软雅黑" panose="020B0503020204020204" charset="-122"/>
                </a:endParaRPr>
              </a:p>
            </p:txBody>
          </p:sp>
          <p:sp>
            <p:nvSpPr>
              <p:cNvPr id="26" name="椭圆 25"/>
              <p:cNvSpPr/>
              <p:nvPr>
                <p:custDataLst>
                  <p:tags r:id="rId40"/>
                </p:custDataLst>
              </p:nvPr>
            </p:nvSpPr>
            <p:spPr>
              <a:xfrm>
                <a:off x="1378402" y="3099170"/>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0" name="组合 69"/>
          <p:cNvGrpSpPr/>
          <p:nvPr/>
        </p:nvGrpSpPr>
        <p:grpSpPr>
          <a:xfrm>
            <a:off x="923925" y="3363595"/>
            <a:ext cx="5076190" cy="523240"/>
            <a:chOff x="2657" y="5297"/>
            <a:chExt cx="7994" cy="824"/>
          </a:xfrm>
        </p:grpSpPr>
        <p:sp>
          <p:nvSpPr>
            <p:cNvPr id="27" name="文本框 26"/>
            <p:cNvSpPr txBox="1"/>
            <p:nvPr>
              <p:custDataLst>
                <p:tags r:id="rId41"/>
              </p:custDataLst>
            </p:nvPr>
          </p:nvSpPr>
          <p:spPr>
            <a:xfrm>
              <a:off x="3914" y="5343"/>
              <a:ext cx="6737"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大学生常见心理困惑与异常心理</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54" name="组合 53"/>
            <p:cNvGrpSpPr/>
            <p:nvPr>
              <p:custDataLst>
                <p:tags r:id="rId42"/>
              </p:custDataLst>
            </p:nvPr>
          </p:nvGrpSpPr>
          <p:grpSpPr>
            <a:xfrm>
              <a:off x="2657" y="5297"/>
              <a:ext cx="1069" cy="824"/>
              <a:chOff x="745601" y="3866412"/>
              <a:chExt cx="678520" cy="523220"/>
            </a:xfrm>
          </p:grpSpPr>
          <p:sp>
            <p:nvSpPr>
              <p:cNvPr id="55" name="椭圆 54"/>
              <p:cNvSpPr/>
              <p:nvPr>
                <p:custDataLst>
                  <p:tags r:id="rId43"/>
                </p:custDataLst>
              </p:nvPr>
            </p:nvSpPr>
            <p:spPr>
              <a:xfrm>
                <a:off x="745601" y="3866412"/>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56" name="文本框 55"/>
              <p:cNvSpPr txBox="1"/>
              <p:nvPr>
                <p:custDataLst>
                  <p:tags r:id="rId44"/>
                </p:custDataLst>
              </p:nvPr>
            </p:nvSpPr>
            <p:spPr>
              <a:xfrm>
                <a:off x="799465" y="3922655"/>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3</a:t>
                </a:r>
                <a:endParaRPr lang="en-US" altLang="zh-CN" sz="2000" b="1" dirty="0">
                  <a:latin typeface="微软雅黑" panose="020B0503020204020204" charset="-122"/>
                  <a:ea typeface="微软雅黑" panose="020B0503020204020204" charset="-122"/>
                </a:endParaRPr>
              </a:p>
            </p:txBody>
          </p:sp>
          <p:sp>
            <p:nvSpPr>
              <p:cNvPr id="57" name="椭圆 56"/>
              <p:cNvSpPr/>
              <p:nvPr>
                <p:custDataLst>
                  <p:tags r:id="rId45"/>
                </p:custDataLst>
              </p:nvPr>
            </p:nvSpPr>
            <p:spPr>
              <a:xfrm>
                <a:off x="1378402" y="4092231"/>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1" name="组合 70"/>
          <p:cNvGrpSpPr/>
          <p:nvPr/>
        </p:nvGrpSpPr>
        <p:grpSpPr>
          <a:xfrm>
            <a:off x="923925" y="4131945"/>
            <a:ext cx="4164965" cy="523240"/>
            <a:chOff x="2657" y="6507"/>
            <a:chExt cx="6559" cy="824"/>
          </a:xfrm>
        </p:grpSpPr>
        <p:sp>
          <p:nvSpPr>
            <p:cNvPr id="58" name="文本框 57"/>
            <p:cNvSpPr txBox="1"/>
            <p:nvPr>
              <p:custDataLst>
                <p:tags r:id="rId46"/>
              </p:custDataLst>
            </p:nvPr>
          </p:nvSpPr>
          <p:spPr>
            <a:xfrm>
              <a:off x="3914" y="6553"/>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大学生自我意识与培养</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59" name="组合 58"/>
            <p:cNvGrpSpPr/>
            <p:nvPr>
              <p:custDataLst>
                <p:tags r:id="rId47"/>
              </p:custDataLst>
            </p:nvPr>
          </p:nvGrpSpPr>
          <p:grpSpPr>
            <a:xfrm>
              <a:off x="2657" y="6507"/>
              <a:ext cx="1069" cy="824"/>
              <a:chOff x="745601" y="4859473"/>
              <a:chExt cx="678520" cy="523220"/>
            </a:xfrm>
          </p:grpSpPr>
          <p:sp>
            <p:nvSpPr>
              <p:cNvPr id="60" name="椭圆 59"/>
              <p:cNvSpPr/>
              <p:nvPr>
                <p:custDataLst>
                  <p:tags r:id="rId48"/>
                </p:custDataLst>
              </p:nvPr>
            </p:nvSpPr>
            <p:spPr>
              <a:xfrm>
                <a:off x="745601" y="4859473"/>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61" name="文本框 60"/>
              <p:cNvSpPr txBox="1"/>
              <p:nvPr>
                <p:custDataLst>
                  <p:tags r:id="rId49"/>
                </p:custDataLst>
              </p:nvPr>
            </p:nvSpPr>
            <p:spPr>
              <a:xfrm>
                <a:off x="799465" y="4915716"/>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4</a:t>
                </a:r>
                <a:endParaRPr lang="en-US" altLang="zh-CN" sz="2000" b="1" dirty="0">
                  <a:latin typeface="微软雅黑" panose="020B0503020204020204" charset="-122"/>
                  <a:ea typeface="微软雅黑" panose="020B0503020204020204" charset="-122"/>
                </a:endParaRPr>
              </a:p>
            </p:txBody>
          </p:sp>
          <p:sp>
            <p:nvSpPr>
              <p:cNvPr id="62" name="椭圆 61"/>
              <p:cNvSpPr/>
              <p:nvPr>
                <p:custDataLst>
                  <p:tags r:id="rId50"/>
                </p:custDataLst>
              </p:nvPr>
            </p:nvSpPr>
            <p:spPr>
              <a:xfrm>
                <a:off x="1378402" y="5085292"/>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2" name="组合 71"/>
          <p:cNvGrpSpPr/>
          <p:nvPr/>
        </p:nvGrpSpPr>
        <p:grpSpPr>
          <a:xfrm>
            <a:off x="924560" y="4838065"/>
            <a:ext cx="4164965" cy="523240"/>
            <a:chOff x="2658" y="7619"/>
            <a:chExt cx="6559" cy="824"/>
          </a:xfrm>
        </p:grpSpPr>
        <p:sp>
          <p:nvSpPr>
            <p:cNvPr id="63" name="文本框 62"/>
            <p:cNvSpPr txBox="1"/>
            <p:nvPr>
              <p:custDataLst>
                <p:tags r:id="rId51"/>
              </p:custDataLst>
            </p:nvPr>
          </p:nvSpPr>
          <p:spPr>
            <a:xfrm>
              <a:off x="3915" y="7665"/>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大学生人格发展与培养</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64" name="组合 63"/>
            <p:cNvGrpSpPr/>
            <p:nvPr>
              <p:custDataLst>
                <p:tags r:id="rId52"/>
              </p:custDataLst>
            </p:nvPr>
          </p:nvGrpSpPr>
          <p:grpSpPr>
            <a:xfrm>
              <a:off x="2658" y="7619"/>
              <a:ext cx="1069" cy="824"/>
              <a:chOff x="745601" y="3866412"/>
              <a:chExt cx="678520" cy="523220"/>
            </a:xfrm>
          </p:grpSpPr>
          <p:sp>
            <p:nvSpPr>
              <p:cNvPr id="65" name="椭圆 64"/>
              <p:cNvSpPr/>
              <p:nvPr>
                <p:custDataLst>
                  <p:tags r:id="rId53"/>
                </p:custDataLst>
              </p:nvPr>
            </p:nvSpPr>
            <p:spPr>
              <a:xfrm>
                <a:off x="745601" y="3866412"/>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66" name="文本框 65"/>
              <p:cNvSpPr txBox="1"/>
              <p:nvPr>
                <p:custDataLst>
                  <p:tags r:id="rId54"/>
                </p:custDataLst>
              </p:nvPr>
            </p:nvSpPr>
            <p:spPr>
              <a:xfrm>
                <a:off x="799465" y="3922655"/>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5</a:t>
                </a:r>
                <a:endParaRPr lang="en-US" altLang="zh-CN" sz="2000" b="1" dirty="0">
                  <a:latin typeface="微软雅黑" panose="020B0503020204020204" charset="-122"/>
                  <a:ea typeface="微软雅黑" panose="020B0503020204020204" charset="-122"/>
                </a:endParaRPr>
              </a:p>
            </p:txBody>
          </p:sp>
          <p:sp>
            <p:nvSpPr>
              <p:cNvPr id="67" name="椭圆 66"/>
              <p:cNvSpPr/>
              <p:nvPr>
                <p:custDataLst>
                  <p:tags r:id="rId55"/>
                </p:custDataLst>
              </p:nvPr>
            </p:nvSpPr>
            <p:spPr>
              <a:xfrm>
                <a:off x="1378402" y="4092231"/>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3" name="组合 72"/>
          <p:cNvGrpSpPr/>
          <p:nvPr/>
        </p:nvGrpSpPr>
        <p:grpSpPr>
          <a:xfrm>
            <a:off x="924560" y="5606415"/>
            <a:ext cx="5293995" cy="523240"/>
            <a:chOff x="2658" y="8829"/>
            <a:chExt cx="8337" cy="824"/>
          </a:xfrm>
        </p:grpSpPr>
        <p:sp>
          <p:nvSpPr>
            <p:cNvPr id="74" name="文本框 73"/>
            <p:cNvSpPr txBox="1"/>
            <p:nvPr>
              <p:custDataLst>
                <p:tags r:id="rId56"/>
              </p:custDataLst>
            </p:nvPr>
          </p:nvSpPr>
          <p:spPr>
            <a:xfrm>
              <a:off x="3915" y="8875"/>
              <a:ext cx="7080"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大学生职业生涯规划与择业心理 </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81" name="组合 80"/>
            <p:cNvGrpSpPr/>
            <p:nvPr>
              <p:custDataLst>
                <p:tags r:id="rId57"/>
              </p:custDataLst>
            </p:nvPr>
          </p:nvGrpSpPr>
          <p:grpSpPr>
            <a:xfrm>
              <a:off x="2658" y="8829"/>
              <a:ext cx="1069" cy="824"/>
              <a:chOff x="745601" y="4859473"/>
              <a:chExt cx="678520" cy="523220"/>
            </a:xfrm>
          </p:grpSpPr>
          <p:sp>
            <p:nvSpPr>
              <p:cNvPr id="82" name="椭圆 81"/>
              <p:cNvSpPr/>
              <p:nvPr>
                <p:custDataLst>
                  <p:tags r:id="rId58"/>
                </p:custDataLst>
              </p:nvPr>
            </p:nvSpPr>
            <p:spPr>
              <a:xfrm>
                <a:off x="745601" y="4859473"/>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83" name="文本框 82"/>
              <p:cNvSpPr txBox="1"/>
              <p:nvPr>
                <p:custDataLst>
                  <p:tags r:id="rId59"/>
                </p:custDataLst>
              </p:nvPr>
            </p:nvSpPr>
            <p:spPr>
              <a:xfrm>
                <a:off x="799465" y="4915716"/>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6</a:t>
                </a:r>
                <a:endParaRPr lang="en-US" altLang="zh-CN" sz="2000" b="1" dirty="0">
                  <a:latin typeface="微软雅黑" panose="020B0503020204020204" charset="-122"/>
                  <a:ea typeface="微软雅黑" panose="020B0503020204020204" charset="-122"/>
                </a:endParaRPr>
              </a:p>
            </p:txBody>
          </p:sp>
          <p:sp>
            <p:nvSpPr>
              <p:cNvPr id="84" name="椭圆 83"/>
              <p:cNvSpPr/>
              <p:nvPr>
                <p:custDataLst>
                  <p:tags r:id="rId60"/>
                </p:custDataLst>
              </p:nvPr>
            </p:nvSpPr>
            <p:spPr>
              <a:xfrm>
                <a:off x="1378402" y="5085292"/>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90" name="组合 89"/>
          <p:cNvGrpSpPr/>
          <p:nvPr/>
        </p:nvGrpSpPr>
        <p:grpSpPr>
          <a:xfrm>
            <a:off x="4679315" y="162560"/>
            <a:ext cx="2833370" cy="1243330"/>
            <a:chOff x="7088" y="256"/>
            <a:chExt cx="4462" cy="1958"/>
          </a:xfrm>
        </p:grpSpPr>
        <p:sp>
          <p:nvSpPr>
            <p:cNvPr id="89" name="矩形 88"/>
            <p:cNvSpPr/>
            <p:nvPr/>
          </p:nvSpPr>
          <p:spPr>
            <a:xfrm>
              <a:off x="7088" y="256"/>
              <a:ext cx="4462" cy="1959"/>
            </a:xfrm>
            <a:prstGeom prst="rect">
              <a:avLst/>
            </a:prstGeom>
            <a:solidFill>
              <a:schemeClr val="bg1"/>
            </a:solidFill>
            <a:ln w="28575">
              <a:solidFill>
                <a:srgbClr val="FCC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8" name="文本框 87"/>
            <p:cNvSpPr txBox="1"/>
            <p:nvPr>
              <p:custDataLst>
                <p:tags r:id="rId61"/>
              </p:custDataLst>
            </p:nvPr>
          </p:nvSpPr>
          <p:spPr>
            <a:xfrm>
              <a:off x="7435" y="394"/>
              <a:ext cx="3805" cy="1631"/>
            </a:xfrm>
            <a:prstGeom prst="rect">
              <a:avLst/>
            </a:prstGeom>
            <a:noFill/>
          </p:spPr>
          <p:txBody>
            <a:bodyPr wrap="square" rtlCol="0" anchor="b" anchorCtr="0"/>
            <a:p>
              <a:pPr algn="ctr"/>
              <a:r>
                <a:rPr lang="zh-CN" altLang="en-US" sz="6000" b="1" dirty="0">
                  <a:solidFill>
                    <a:srgbClr val="7EA96D"/>
                  </a:solidFill>
                  <a:uFillTx/>
                  <a:latin typeface="微软雅黑" panose="020B0503020204020204" charset="-122"/>
                  <a:ea typeface="微软雅黑" panose="020B0503020204020204" charset="-122"/>
                </a:rPr>
                <a:t>目 录</a:t>
              </a:r>
              <a:endParaRPr lang="zh-CN" altLang="en-US" sz="6000" b="1" dirty="0">
                <a:solidFill>
                  <a:srgbClr val="7EA96D"/>
                </a:solidFill>
                <a:uFillTx/>
                <a:latin typeface="微软雅黑" panose="020B0503020204020204" charset="-122"/>
                <a:ea typeface="微软雅黑" panose="020B0503020204020204" charset="-122"/>
              </a:endParaRPr>
            </a:p>
          </p:txBody>
        </p:sp>
      </p:grpSp>
    </p:spTree>
    <p:custDataLst>
      <p:tags r:id="rId6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000" fill="hold">
                                          <p:stCondLst>
                                            <p:cond delay="0"/>
                                          </p:stCondLst>
                                        </p:cTn>
                                        <p:tgtEl>
                                          <p:spTgt spid="68"/>
                                        </p:tgtEl>
                                        <p:attrNameLst>
                                          <p:attrName>style.visibility</p:attrName>
                                        </p:attrNameLst>
                                      </p:cBhvr>
                                      <p:to>
                                        <p:strVal val="visible"/>
                                      </p:to>
                                    </p:set>
                                    <p:anim calcmode="lin" valueType="num">
                                      <p:cBhvr>
                                        <p:cTn id="7" dur="1000" fill="hold"/>
                                        <p:tgtEl>
                                          <p:spTgt spid="68"/>
                                        </p:tgtEl>
                                        <p:attrNameLst>
                                          <p:attrName>ppt_x</p:attrName>
                                        </p:attrNameLst>
                                      </p:cBhvr>
                                      <p:tavLst>
                                        <p:tav tm="0">
                                          <p:val>
                                            <p:strVal val="#ppt_x-.2"/>
                                          </p:val>
                                        </p:tav>
                                        <p:tav tm="100000">
                                          <p:val>
                                            <p:strVal val="#ppt_x"/>
                                          </p:val>
                                        </p:tav>
                                      </p:tavLst>
                                    </p:anim>
                                    <p:anim calcmode="lin" valueType="num">
                                      <p:cBhvr>
                                        <p:cTn id="8" dur="1000" fill="hold"/>
                                        <p:tgtEl>
                                          <p:spTgt spid="68"/>
                                        </p:tgtEl>
                                        <p:attrNameLst>
                                          <p:attrName>ppt_y</p:attrName>
                                        </p:attrNameLst>
                                      </p:cBhvr>
                                      <p:tavLst>
                                        <p:tav tm="0">
                                          <p:val>
                                            <p:strVal val="#ppt_y"/>
                                          </p:val>
                                        </p:tav>
                                        <p:tav tm="100000">
                                          <p:val>
                                            <p:strVal val="#ppt_y"/>
                                          </p:val>
                                        </p:tav>
                                      </p:tavLst>
                                    </p:anim>
                                    <p:animEffect transition="in" filter="wipe(right)" prLst="gradientSize: 0.1">
                                      <p:cBhvr>
                                        <p:cTn id="9" dur="1000"/>
                                        <p:tgtEl>
                                          <p:spTgt spid="68"/>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000" fill="hold">
                                          <p:stCondLst>
                                            <p:cond delay="0"/>
                                          </p:stCondLst>
                                        </p:cTn>
                                        <p:tgtEl>
                                          <p:spTgt spid="69"/>
                                        </p:tgtEl>
                                        <p:attrNameLst>
                                          <p:attrName>style.visibility</p:attrName>
                                        </p:attrNameLst>
                                      </p:cBhvr>
                                      <p:to>
                                        <p:strVal val="visible"/>
                                      </p:to>
                                    </p:set>
                                    <p:anim calcmode="lin" valueType="num">
                                      <p:cBhvr>
                                        <p:cTn id="13" dur="1000" fill="hold"/>
                                        <p:tgtEl>
                                          <p:spTgt spid="69"/>
                                        </p:tgtEl>
                                        <p:attrNameLst>
                                          <p:attrName>ppt_x</p:attrName>
                                        </p:attrNameLst>
                                      </p:cBhvr>
                                      <p:tavLst>
                                        <p:tav tm="0">
                                          <p:val>
                                            <p:strVal val="#ppt_x-.2"/>
                                          </p:val>
                                        </p:tav>
                                        <p:tav tm="100000">
                                          <p:val>
                                            <p:strVal val="#ppt_x"/>
                                          </p:val>
                                        </p:tav>
                                      </p:tavLst>
                                    </p:anim>
                                    <p:anim calcmode="lin" valueType="num">
                                      <p:cBhvr>
                                        <p:cTn id="14" dur="1000" fill="hold"/>
                                        <p:tgtEl>
                                          <p:spTgt spid="69"/>
                                        </p:tgtEl>
                                        <p:attrNameLst>
                                          <p:attrName>ppt_y</p:attrName>
                                        </p:attrNameLst>
                                      </p:cBhvr>
                                      <p:tavLst>
                                        <p:tav tm="0">
                                          <p:val>
                                            <p:strVal val="#ppt_y"/>
                                          </p:val>
                                        </p:tav>
                                        <p:tav tm="100000">
                                          <p:val>
                                            <p:strVal val="#ppt_y"/>
                                          </p:val>
                                        </p:tav>
                                      </p:tavLst>
                                    </p:anim>
                                    <p:animEffect transition="in" filter="wipe(right)" prLst="gradientSize: 0.1">
                                      <p:cBhvr>
                                        <p:cTn id="15" dur="1000"/>
                                        <p:tgtEl>
                                          <p:spTgt spid="69"/>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000" fill="hold">
                                          <p:stCondLst>
                                            <p:cond delay="0"/>
                                          </p:stCondLst>
                                        </p:cTn>
                                        <p:tgtEl>
                                          <p:spTgt spid="70"/>
                                        </p:tgtEl>
                                        <p:attrNameLst>
                                          <p:attrName>style.visibility</p:attrName>
                                        </p:attrNameLst>
                                      </p:cBhvr>
                                      <p:to>
                                        <p:strVal val="visible"/>
                                      </p:to>
                                    </p:set>
                                    <p:anim calcmode="lin" valueType="num">
                                      <p:cBhvr>
                                        <p:cTn id="19" dur="1000" fill="hold"/>
                                        <p:tgtEl>
                                          <p:spTgt spid="70"/>
                                        </p:tgtEl>
                                        <p:attrNameLst>
                                          <p:attrName>ppt_x</p:attrName>
                                        </p:attrNameLst>
                                      </p:cBhvr>
                                      <p:tavLst>
                                        <p:tav tm="0">
                                          <p:val>
                                            <p:strVal val="#ppt_x-.2"/>
                                          </p:val>
                                        </p:tav>
                                        <p:tav tm="100000">
                                          <p:val>
                                            <p:strVal val="#ppt_x"/>
                                          </p:val>
                                        </p:tav>
                                      </p:tavLst>
                                    </p:anim>
                                    <p:anim calcmode="lin" valueType="num">
                                      <p:cBhvr>
                                        <p:cTn id="20" dur="1000" fill="hold"/>
                                        <p:tgtEl>
                                          <p:spTgt spid="70"/>
                                        </p:tgtEl>
                                        <p:attrNameLst>
                                          <p:attrName>ppt_y</p:attrName>
                                        </p:attrNameLst>
                                      </p:cBhvr>
                                      <p:tavLst>
                                        <p:tav tm="0">
                                          <p:val>
                                            <p:strVal val="#ppt_y"/>
                                          </p:val>
                                        </p:tav>
                                        <p:tav tm="100000">
                                          <p:val>
                                            <p:strVal val="#ppt_y"/>
                                          </p:val>
                                        </p:tav>
                                      </p:tavLst>
                                    </p:anim>
                                    <p:animEffect transition="in" filter="wipe(right)" prLst="gradientSize: 0.1">
                                      <p:cBhvr>
                                        <p:cTn id="21" dur="1000"/>
                                        <p:tgtEl>
                                          <p:spTgt spid="70"/>
                                        </p:tgtEl>
                                      </p:cBhvr>
                                    </p:animEffect>
                                  </p:childTnLst>
                                </p:cTn>
                              </p:par>
                            </p:childTnLst>
                          </p:cTn>
                        </p:par>
                        <p:par>
                          <p:cTn id="22" fill="hold">
                            <p:stCondLst>
                              <p:cond delay="3000"/>
                            </p:stCondLst>
                            <p:childTnLst>
                              <p:par>
                                <p:cTn id="23" presetID="29" presetClass="entr" presetSubtype="0" fill="hold" nodeType="afterEffect">
                                  <p:stCondLst>
                                    <p:cond delay="0"/>
                                  </p:stCondLst>
                                  <p:childTnLst>
                                    <p:set>
                                      <p:cBhvr>
                                        <p:cTn id="24" dur="1000" fill="hold">
                                          <p:stCondLst>
                                            <p:cond delay="0"/>
                                          </p:stCondLst>
                                        </p:cTn>
                                        <p:tgtEl>
                                          <p:spTgt spid="71"/>
                                        </p:tgtEl>
                                        <p:attrNameLst>
                                          <p:attrName>style.visibility</p:attrName>
                                        </p:attrNameLst>
                                      </p:cBhvr>
                                      <p:to>
                                        <p:strVal val="visible"/>
                                      </p:to>
                                    </p:set>
                                    <p:anim calcmode="lin" valueType="num">
                                      <p:cBhvr>
                                        <p:cTn id="25" dur="1000" fill="hold"/>
                                        <p:tgtEl>
                                          <p:spTgt spid="71"/>
                                        </p:tgtEl>
                                        <p:attrNameLst>
                                          <p:attrName>ppt_x</p:attrName>
                                        </p:attrNameLst>
                                      </p:cBhvr>
                                      <p:tavLst>
                                        <p:tav tm="0">
                                          <p:val>
                                            <p:strVal val="#ppt_x-.2"/>
                                          </p:val>
                                        </p:tav>
                                        <p:tav tm="100000">
                                          <p:val>
                                            <p:strVal val="#ppt_x"/>
                                          </p:val>
                                        </p:tav>
                                      </p:tavLst>
                                    </p:anim>
                                    <p:anim calcmode="lin" valueType="num">
                                      <p:cBhvr>
                                        <p:cTn id="26" dur="1000" fill="hold"/>
                                        <p:tgtEl>
                                          <p:spTgt spid="71"/>
                                        </p:tgtEl>
                                        <p:attrNameLst>
                                          <p:attrName>ppt_y</p:attrName>
                                        </p:attrNameLst>
                                      </p:cBhvr>
                                      <p:tavLst>
                                        <p:tav tm="0">
                                          <p:val>
                                            <p:strVal val="#ppt_y"/>
                                          </p:val>
                                        </p:tav>
                                        <p:tav tm="100000">
                                          <p:val>
                                            <p:strVal val="#ppt_y"/>
                                          </p:val>
                                        </p:tav>
                                      </p:tavLst>
                                    </p:anim>
                                    <p:animEffect transition="in" filter="wipe(right)" prLst="gradientSize: 0.1">
                                      <p:cBhvr>
                                        <p:cTn id="27" dur="1000"/>
                                        <p:tgtEl>
                                          <p:spTgt spid="71"/>
                                        </p:tgtEl>
                                      </p:cBhvr>
                                    </p:animEffect>
                                  </p:childTnLst>
                                </p:cTn>
                              </p:par>
                            </p:childTnLst>
                          </p:cTn>
                        </p:par>
                        <p:par>
                          <p:cTn id="28" fill="hold">
                            <p:stCondLst>
                              <p:cond delay="4000"/>
                            </p:stCondLst>
                            <p:childTnLst>
                              <p:par>
                                <p:cTn id="29" presetID="29" presetClass="entr" presetSubtype="0" fill="hold" nodeType="afterEffect">
                                  <p:stCondLst>
                                    <p:cond delay="0"/>
                                  </p:stCondLst>
                                  <p:childTnLst>
                                    <p:set>
                                      <p:cBhvr>
                                        <p:cTn id="30" dur="1000" fill="hold">
                                          <p:stCondLst>
                                            <p:cond delay="0"/>
                                          </p:stCondLst>
                                        </p:cTn>
                                        <p:tgtEl>
                                          <p:spTgt spid="72"/>
                                        </p:tgtEl>
                                        <p:attrNameLst>
                                          <p:attrName>style.visibility</p:attrName>
                                        </p:attrNameLst>
                                      </p:cBhvr>
                                      <p:to>
                                        <p:strVal val="visible"/>
                                      </p:to>
                                    </p:set>
                                    <p:anim calcmode="lin" valueType="num">
                                      <p:cBhvr>
                                        <p:cTn id="31" dur="1000" fill="hold"/>
                                        <p:tgtEl>
                                          <p:spTgt spid="72"/>
                                        </p:tgtEl>
                                        <p:attrNameLst>
                                          <p:attrName>ppt_x</p:attrName>
                                        </p:attrNameLst>
                                      </p:cBhvr>
                                      <p:tavLst>
                                        <p:tav tm="0">
                                          <p:val>
                                            <p:strVal val="#ppt_x-.2"/>
                                          </p:val>
                                        </p:tav>
                                        <p:tav tm="100000">
                                          <p:val>
                                            <p:strVal val="#ppt_x"/>
                                          </p:val>
                                        </p:tav>
                                      </p:tavLst>
                                    </p:anim>
                                    <p:anim calcmode="lin" valueType="num">
                                      <p:cBhvr>
                                        <p:cTn id="32" dur="1000" fill="hold"/>
                                        <p:tgtEl>
                                          <p:spTgt spid="72"/>
                                        </p:tgtEl>
                                        <p:attrNameLst>
                                          <p:attrName>ppt_y</p:attrName>
                                        </p:attrNameLst>
                                      </p:cBhvr>
                                      <p:tavLst>
                                        <p:tav tm="0">
                                          <p:val>
                                            <p:strVal val="#ppt_y"/>
                                          </p:val>
                                        </p:tav>
                                        <p:tav tm="100000">
                                          <p:val>
                                            <p:strVal val="#ppt_y"/>
                                          </p:val>
                                        </p:tav>
                                      </p:tavLst>
                                    </p:anim>
                                    <p:animEffect transition="in" filter="wipe(right)" prLst="gradientSize: 0.1">
                                      <p:cBhvr>
                                        <p:cTn id="33" dur="1000"/>
                                        <p:tgtEl>
                                          <p:spTgt spid="72"/>
                                        </p:tgtEl>
                                      </p:cBhvr>
                                    </p:animEffect>
                                  </p:childTnLst>
                                </p:cTn>
                              </p:par>
                            </p:childTnLst>
                          </p:cTn>
                        </p:par>
                        <p:par>
                          <p:cTn id="34" fill="hold">
                            <p:stCondLst>
                              <p:cond delay="5000"/>
                            </p:stCondLst>
                            <p:childTnLst>
                              <p:par>
                                <p:cTn id="35" presetID="29" presetClass="entr" presetSubtype="0" fill="hold" nodeType="afterEffect">
                                  <p:stCondLst>
                                    <p:cond delay="0"/>
                                  </p:stCondLst>
                                  <p:childTnLst>
                                    <p:set>
                                      <p:cBhvr>
                                        <p:cTn id="36" dur="1000" fill="hold">
                                          <p:stCondLst>
                                            <p:cond delay="0"/>
                                          </p:stCondLst>
                                        </p:cTn>
                                        <p:tgtEl>
                                          <p:spTgt spid="73"/>
                                        </p:tgtEl>
                                        <p:attrNameLst>
                                          <p:attrName>style.visibility</p:attrName>
                                        </p:attrNameLst>
                                      </p:cBhvr>
                                      <p:to>
                                        <p:strVal val="visible"/>
                                      </p:to>
                                    </p:set>
                                    <p:anim calcmode="lin" valueType="num">
                                      <p:cBhvr>
                                        <p:cTn id="37" dur="1000" fill="hold"/>
                                        <p:tgtEl>
                                          <p:spTgt spid="73"/>
                                        </p:tgtEl>
                                        <p:attrNameLst>
                                          <p:attrName>ppt_x</p:attrName>
                                        </p:attrNameLst>
                                      </p:cBhvr>
                                      <p:tavLst>
                                        <p:tav tm="0">
                                          <p:val>
                                            <p:strVal val="#ppt_x-.2"/>
                                          </p:val>
                                        </p:tav>
                                        <p:tav tm="100000">
                                          <p:val>
                                            <p:strVal val="#ppt_x"/>
                                          </p:val>
                                        </p:tav>
                                      </p:tavLst>
                                    </p:anim>
                                    <p:anim calcmode="lin" valueType="num">
                                      <p:cBhvr>
                                        <p:cTn id="38" dur="1000" fill="hold"/>
                                        <p:tgtEl>
                                          <p:spTgt spid="73"/>
                                        </p:tgtEl>
                                        <p:attrNameLst>
                                          <p:attrName>ppt_y</p:attrName>
                                        </p:attrNameLst>
                                      </p:cBhvr>
                                      <p:tavLst>
                                        <p:tav tm="0">
                                          <p:val>
                                            <p:strVal val="#ppt_y"/>
                                          </p:val>
                                        </p:tav>
                                        <p:tav tm="100000">
                                          <p:val>
                                            <p:strVal val="#ppt_y"/>
                                          </p:val>
                                        </p:tav>
                                      </p:tavLst>
                                    </p:anim>
                                    <p:animEffect transition="in" filter="wipe(right)" prLst="gradientSize: 0.1">
                                      <p:cBhvr>
                                        <p:cTn id="39" dur="1000"/>
                                        <p:tgtEl>
                                          <p:spTgt spid="73"/>
                                        </p:tgtEl>
                                      </p:cBhvr>
                                    </p:animEffect>
                                  </p:childTnLst>
                                </p:cTn>
                              </p:par>
                            </p:childTnLst>
                          </p:cTn>
                        </p:par>
                        <p:par>
                          <p:cTn id="40" fill="hold">
                            <p:stCondLst>
                              <p:cond delay="6000"/>
                            </p:stCondLst>
                            <p:childTnLst>
                              <p:par>
                                <p:cTn id="41" presetID="29" presetClass="entr" presetSubtype="0" fill="hold" nodeType="afterEffect">
                                  <p:stCondLst>
                                    <p:cond delay="0"/>
                                  </p:stCondLst>
                                  <p:childTnLst>
                                    <p:set>
                                      <p:cBhvr>
                                        <p:cTn id="42" dur="1000" fill="hold">
                                          <p:stCondLst>
                                            <p:cond delay="0"/>
                                          </p:stCondLst>
                                        </p:cTn>
                                        <p:tgtEl>
                                          <p:spTgt spid="75"/>
                                        </p:tgtEl>
                                        <p:attrNameLst>
                                          <p:attrName>style.visibility</p:attrName>
                                        </p:attrNameLst>
                                      </p:cBhvr>
                                      <p:to>
                                        <p:strVal val="visible"/>
                                      </p:to>
                                    </p:set>
                                    <p:anim calcmode="lin" valueType="num">
                                      <p:cBhvr>
                                        <p:cTn id="43" dur="1000" fill="hold"/>
                                        <p:tgtEl>
                                          <p:spTgt spid="75"/>
                                        </p:tgtEl>
                                        <p:attrNameLst>
                                          <p:attrName>ppt_x</p:attrName>
                                        </p:attrNameLst>
                                      </p:cBhvr>
                                      <p:tavLst>
                                        <p:tav tm="0">
                                          <p:val>
                                            <p:strVal val="#ppt_x-.2"/>
                                          </p:val>
                                        </p:tav>
                                        <p:tav tm="100000">
                                          <p:val>
                                            <p:strVal val="#ppt_x"/>
                                          </p:val>
                                        </p:tav>
                                      </p:tavLst>
                                    </p:anim>
                                    <p:anim calcmode="lin" valueType="num">
                                      <p:cBhvr>
                                        <p:cTn id="44" dur="1000" fill="hold"/>
                                        <p:tgtEl>
                                          <p:spTgt spid="75"/>
                                        </p:tgtEl>
                                        <p:attrNameLst>
                                          <p:attrName>ppt_y</p:attrName>
                                        </p:attrNameLst>
                                      </p:cBhvr>
                                      <p:tavLst>
                                        <p:tav tm="0">
                                          <p:val>
                                            <p:strVal val="#ppt_y"/>
                                          </p:val>
                                        </p:tav>
                                        <p:tav tm="100000">
                                          <p:val>
                                            <p:strVal val="#ppt_y"/>
                                          </p:val>
                                        </p:tav>
                                      </p:tavLst>
                                    </p:anim>
                                    <p:animEffect transition="in" filter="wipe(right)" prLst="gradientSize: 0.1">
                                      <p:cBhvr>
                                        <p:cTn id="45" dur="1000"/>
                                        <p:tgtEl>
                                          <p:spTgt spid="75"/>
                                        </p:tgtEl>
                                      </p:cBhvr>
                                    </p:animEffect>
                                  </p:childTnLst>
                                </p:cTn>
                              </p:par>
                            </p:childTnLst>
                          </p:cTn>
                        </p:par>
                        <p:par>
                          <p:cTn id="46" fill="hold">
                            <p:stCondLst>
                              <p:cond delay="7000"/>
                            </p:stCondLst>
                            <p:childTnLst>
                              <p:par>
                                <p:cTn id="47" presetID="29" presetClass="entr" presetSubtype="0" fill="hold" nodeType="afterEffect">
                                  <p:stCondLst>
                                    <p:cond delay="0"/>
                                  </p:stCondLst>
                                  <p:childTnLst>
                                    <p:set>
                                      <p:cBhvr>
                                        <p:cTn id="48" dur="1000" fill="hold">
                                          <p:stCondLst>
                                            <p:cond delay="0"/>
                                          </p:stCondLst>
                                        </p:cTn>
                                        <p:tgtEl>
                                          <p:spTgt spid="76"/>
                                        </p:tgtEl>
                                        <p:attrNameLst>
                                          <p:attrName>style.visibility</p:attrName>
                                        </p:attrNameLst>
                                      </p:cBhvr>
                                      <p:to>
                                        <p:strVal val="visible"/>
                                      </p:to>
                                    </p:set>
                                    <p:anim calcmode="lin" valueType="num">
                                      <p:cBhvr>
                                        <p:cTn id="49" dur="1000" fill="hold"/>
                                        <p:tgtEl>
                                          <p:spTgt spid="76"/>
                                        </p:tgtEl>
                                        <p:attrNameLst>
                                          <p:attrName>ppt_x</p:attrName>
                                        </p:attrNameLst>
                                      </p:cBhvr>
                                      <p:tavLst>
                                        <p:tav tm="0">
                                          <p:val>
                                            <p:strVal val="#ppt_x-.2"/>
                                          </p:val>
                                        </p:tav>
                                        <p:tav tm="100000">
                                          <p:val>
                                            <p:strVal val="#ppt_x"/>
                                          </p:val>
                                        </p:tav>
                                      </p:tavLst>
                                    </p:anim>
                                    <p:anim calcmode="lin" valueType="num">
                                      <p:cBhvr>
                                        <p:cTn id="50" dur="1000" fill="hold"/>
                                        <p:tgtEl>
                                          <p:spTgt spid="76"/>
                                        </p:tgtEl>
                                        <p:attrNameLst>
                                          <p:attrName>ppt_y</p:attrName>
                                        </p:attrNameLst>
                                      </p:cBhvr>
                                      <p:tavLst>
                                        <p:tav tm="0">
                                          <p:val>
                                            <p:strVal val="#ppt_y"/>
                                          </p:val>
                                        </p:tav>
                                        <p:tav tm="100000">
                                          <p:val>
                                            <p:strVal val="#ppt_y"/>
                                          </p:val>
                                        </p:tav>
                                      </p:tavLst>
                                    </p:anim>
                                    <p:animEffect transition="in" filter="wipe(right)" prLst="gradientSize: 0.1">
                                      <p:cBhvr>
                                        <p:cTn id="51" dur="1000"/>
                                        <p:tgtEl>
                                          <p:spTgt spid="76"/>
                                        </p:tgtEl>
                                      </p:cBhvr>
                                    </p:animEffect>
                                  </p:childTnLst>
                                </p:cTn>
                              </p:par>
                            </p:childTnLst>
                          </p:cTn>
                        </p:par>
                        <p:par>
                          <p:cTn id="52" fill="hold">
                            <p:stCondLst>
                              <p:cond delay="8000"/>
                            </p:stCondLst>
                            <p:childTnLst>
                              <p:par>
                                <p:cTn id="53" presetID="29" presetClass="entr" presetSubtype="0" fill="hold" nodeType="afterEffect">
                                  <p:stCondLst>
                                    <p:cond delay="0"/>
                                  </p:stCondLst>
                                  <p:childTnLst>
                                    <p:set>
                                      <p:cBhvr>
                                        <p:cTn id="54" dur="1000" fill="hold">
                                          <p:stCondLst>
                                            <p:cond delay="0"/>
                                          </p:stCondLst>
                                        </p:cTn>
                                        <p:tgtEl>
                                          <p:spTgt spid="77"/>
                                        </p:tgtEl>
                                        <p:attrNameLst>
                                          <p:attrName>style.visibility</p:attrName>
                                        </p:attrNameLst>
                                      </p:cBhvr>
                                      <p:to>
                                        <p:strVal val="visible"/>
                                      </p:to>
                                    </p:set>
                                    <p:anim calcmode="lin" valueType="num">
                                      <p:cBhvr>
                                        <p:cTn id="55" dur="1000" fill="hold"/>
                                        <p:tgtEl>
                                          <p:spTgt spid="77"/>
                                        </p:tgtEl>
                                        <p:attrNameLst>
                                          <p:attrName>ppt_x</p:attrName>
                                        </p:attrNameLst>
                                      </p:cBhvr>
                                      <p:tavLst>
                                        <p:tav tm="0">
                                          <p:val>
                                            <p:strVal val="#ppt_x-.2"/>
                                          </p:val>
                                        </p:tav>
                                        <p:tav tm="100000">
                                          <p:val>
                                            <p:strVal val="#ppt_x"/>
                                          </p:val>
                                        </p:tav>
                                      </p:tavLst>
                                    </p:anim>
                                    <p:anim calcmode="lin" valueType="num">
                                      <p:cBhvr>
                                        <p:cTn id="56" dur="1000" fill="hold"/>
                                        <p:tgtEl>
                                          <p:spTgt spid="77"/>
                                        </p:tgtEl>
                                        <p:attrNameLst>
                                          <p:attrName>ppt_y</p:attrName>
                                        </p:attrNameLst>
                                      </p:cBhvr>
                                      <p:tavLst>
                                        <p:tav tm="0">
                                          <p:val>
                                            <p:strVal val="#ppt_y"/>
                                          </p:val>
                                        </p:tav>
                                        <p:tav tm="100000">
                                          <p:val>
                                            <p:strVal val="#ppt_y"/>
                                          </p:val>
                                        </p:tav>
                                      </p:tavLst>
                                    </p:anim>
                                    <p:animEffect transition="in" filter="wipe(right)" prLst="gradientSize: 0.1">
                                      <p:cBhvr>
                                        <p:cTn id="57" dur="1000"/>
                                        <p:tgtEl>
                                          <p:spTgt spid="77"/>
                                        </p:tgtEl>
                                      </p:cBhvr>
                                    </p:animEffect>
                                  </p:childTnLst>
                                </p:cTn>
                              </p:par>
                            </p:childTnLst>
                          </p:cTn>
                        </p:par>
                        <p:par>
                          <p:cTn id="58" fill="hold">
                            <p:stCondLst>
                              <p:cond delay="9000"/>
                            </p:stCondLst>
                            <p:childTnLst>
                              <p:par>
                                <p:cTn id="59" presetID="29" presetClass="entr" presetSubtype="0" fill="hold" nodeType="afterEffect">
                                  <p:stCondLst>
                                    <p:cond delay="0"/>
                                  </p:stCondLst>
                                  <p:childTnLst>
                                    <p:set>
                                      <p:cBhvr>
                                        <p:cTn id="60" dur="1000" fill="hold">
                                          <p:stCondLst>
                                            <p:cond delay="0"/>
                                          </p:stCondLst>
                                        </p:cTn>
                                        <p:tgtEl>
                                          <p:spTgt spid="78"/>
                                        </p:tgtEl>
                                        <p:attrNameLst>
                                          <p:attrName>style.visibility</p:attrName>
                                        </p:attrNameLst>
                                      </p:cBhvr>
                                      <p:to>
                                        <p:strVal val="visible"/>
                                      </p:to>
                                    </p:set>
                                    <p:anim calcmode="lin" valueType="num">
                                      <p:cBhvr>
                                        <p:cTn id="61" dur="1000" fill="hold"/>
                                        <p:tgtEl>
                                          <p:spTgt spid="78"/>
                                        </p:tgtEl>
                                        <p:attrNameLst>
                                          <p:attrName>ppt_x</p:attrName>
                                        </p:attrNameLst>
                                      </p:cBhvr>
                                      <p:tavLst>
                                        <p:tav tm="0">
                                          <p:val>
                                            <p:strVal val="#ppt_x-.2"/>
                                          </p:val>
                                        </p:tav>
                                        <p:tav tm="100000">
                                          <p:val>
                                            <p:strVal val="#ppt_x"/>
                                          </p:val>
                                        </p:tav>
                                      </p:tavLst>
                                    </p:anim>
                                    <p:anim calcmode="lin" valueType="num">
                                      <p:cBhvr>
                                        <p:cTn id="62" dur="1000" fill="hold"/>
                                        <p:tgtEl>
                                          <p:spTgt spid="78"/>
                                        </p:tgtEl>
                                        <p:attrNameLst>
                                          <p:attrName>ppt_y</p:attrName>
                                        </p:attrNameLst>
                                      </p:cBhvr>
                                      <p:tavLst>
                                        <p:tav tm="0">
                                          <p:val>
                                            <p:strVal val="#ppt_y"/>
                                          </p:val>
                                        </p:tav>
                                        <p:tav tm="100000">
                                          <p:val>
                                            <p:strVal val="#ppt_y"/>
                                          </p:val>
                                        </p:tav>
                                      </p:tavLst>
                                    </p:anim>
                                    <p:animEffect transition="in" filter="wipe(right)" prLst="gradientSize: 0.1">
                                      <p:cBhvr>
                                        <p:cTn id="63" dur="1000"/>
                                        <p:tgtEl>
                                          <p:spTgt spid="78"/>
                                        </p:tgtEl>
                                      </p:cBhvr>
                                    </p:animEffect>
                                  </p:childTnLst>
                                </p:cTn>
                              </p:par>
                            </p:childTnLst>
                          </p:cTn>
                        </p:par>
                        <p:par>
                          <p:cTn id="64" fill="hold">
                            <p:stCondLst>
                              <p:cond delay="10000"/>
                            </p:stCondLst>
                            <p:childTnLst>
                              <p:par>
                                <p:cTn id="65" presetID="29" presetClass="entr" presetSubtype="0" fill="hold" nodeType="afterEffect">
                                  <p:stCondLst>
                                    <p:cond delay="0"/>
                                  </p:stCondLst>
                                  <p:childTnLst>
                                    <p:set>
                                      <p:cBhvr>
                                        <p:cTn id="66" dur="1000" fill="hold">
                                          <p:stCondLst>
                                            <p:cond delay="0"/>
                                          </p:stCondLst>
                                        </p:cTn>
                                        <p:tgtEl>
                                          <p:spTgt spid="79"/>
                                        </p:tgtEl>
                                        <p:attrNameLst>
                                          <p:attrName>style.visibility</p:attrName>
                                        </p:attrNameLst>
                                      </p:cBhvr>
                                      <p:to>
                                        <p:strVal val="visible"/>
                                      </p:to>
                                    </p:set>
                                    <p:anim calcmode="lin" valueType="num">
                                      <p:cBhvr>
                                        <p:cTn id="67" dur="1000" fill="hold"/>
                                        <p:tgtEl>
                                          <p:spTgt spid="79"/>
                                        </p:tgtEl>
                                        <p:attrNameLst>
                                          <p:attrName>ppt_x</p:attrName>
                                        </p:attrNameLst>
                                      </p:cBhvr>
                                      <p:tavLst>
                                        <p:tav tm="0">
                                          <p:val>
                                            <p:strVal val="#ppt_x-.2"/>
                                          </p:val>
                                        </p:tav>
                                        <p:tav tm="100000">
                                          <p:val>
                                            <p:strVal val="#ppt_x"/>
                                          </p:val>
                                        </p:tav>
                                      </p:tavLst>
                                    </p:anim>
                                    <p:anim calcmode="lin" valueType="num">
                                      <p:cBhvr>
                                        <p:cTn id="68" dur="1000" fill="hold"/>
                                        <p:tgtEl>
                                          <p:spTgt spid="79"/>
                                        </p:tgtEl>
                                        <p:attrNameLst>
                                          <p:attrName>ppt_y</p:attrName>
                                        </p:attrNameLst>
                                      </p:cBhvr>
                                      <p:tavLst>
                                        <p:tav tm="0">
                                          <p:val>
                                            <p:strVal val="#ppt_y"/>
                                          </p:val>
                                        </p:tav>
                                        <p:tav tm="100000">
                                          <p:val>
                                            <p:strVal val="#ppt_y"/>
                                          </p:val>
                                        </p:tav>
                                      </p:tavLst>
                                    </p:anim>
                                    <p:animEffect transition="in" filter="wipe(right)" prLst="gradientSize: 0.1">
                                      <p:cBhvr>
                                        <p:cTn id="69" dur="1000"/>
                                        <p:tgtEl>
                                          <p:spTgt spid="79"/>
                                        </p:tgtEl>
                                      </p:cBhvr>
                                    </p:animEffect>
                                  </p:childTnLst>
                                </p:cTn>
                              </p:par>
                            </p:childTnLst>
                          </p:cTn>
                        </p:par>
                        <p:par>
                          <p:cTn id="70" fill="hold">
                            <p:stCondLst>
                              <p:cond delay="11000"/>
                            </p:stCondLst>
                            <p:childTnLst>
                              <p:par>
                                <p:cTn id="71" presetID="29" presetClass="entr" presetSubtype="0" fill="hold" nodeType="afterEffect">
                                  <p:stCondLst>
                                    <p:cond delay="0"/>
                                  </p:stCondLst>
                                  <p:childTnLst>
                                    <p:set>
                                      <p:cBhvr>
                                        <p:cTn id="72" dur="1000" fill="hold">
                                          <p:stCondLst>
                                            <p:cond delay="0"/>
                                          </p:stCondLst>
                                        </p:cTn>
                                        <p:tgtEl>
                                          <p:spTgt spid="80"/>
                                        </p:tgtEl>
                                        <p:attrNameLst>
                                          <p:attrName>style.visibility</p:attrName>
                                        </p:attrNameLst>
                                      </p:cBhvr>
                                      <p:to>
                                        <p:strVal val="visible"/>
                                      </p:to>
                                    </p:set>
                                    <p:anim calcmode="lin" valueType="num">
                                      <p:cBhvr>
                                        <p:cTn id="73" dur="1000" fill="hold"/>
                                        <p:tgtEl>
                                          <p:spTgt spid="80"/>
                                        </p:tgtEl>
                                        <p:attrNameLst>
                                          <p:attrName>ppt_x</p:attrName>
                                        </p:attrNameLst>
                                      </p:cBhvr>
                                      <p:tavLst>
                                        <p:tav tm="0">
                                          <p:val>
                                            <p:strVal val="#ppt_x-.2"/>
                                          </p:val>
                                        </p:tav>
                                        <p:tav tm="100000">
                                          <p:val>
                                            <p:strVal val="#ppt_x"/>
                                          </p:val>
                                        </p:tav>
                                      </p:tavLst>
                                    </p:anim>
                                    <p:anim calcmode="lin" valueType="num">
                                      <p:cBhvr>
                                        <p:cTn id="74" dur="1000" fill="hold"/>
                                        <p:tgtEl>
                                          <p:spTgt spid="80"/>
                                        </p:tgtEl>
                                        <p:attrNameLst>
                                          <p:attrName>ppt_y</p:attrName>
                                        </p:attrNameLst>
                                      </p:cBhvr>
                                      <p:tavLst>
                                        <p:tav tm="0">
                                          <p:val>
                                            <p:strVal val="#ppt_y"/>
                                          </p:val>
                                        </p:tav>
                                        <p:tav tm="100000">
                                          <p:val>
                                            <p:strVal val="#ppt_y"/>
                                          </p:val>
                                        </p:tav>
                                      </p:tavLst>
                                    </p:anim>
                                    <p:animEffect transition="in" filter="wipe(right)" prLst="gradientSize: 0.1">
                                      <p:cBhvr>
                                        <p:cTn id="75" dur="10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五、高校心理咨询的技巧</a:t>
            </a:r>
            <a:endParaRPr lang="zh-CN" altLang="en-US" sz="2400" b="1" spc="300" noProof="0" dirty="0">
              <a:ln>
                <a:noFill/>
              </a:ln>
              <a:solidFill>
                <a:srgbClr val="FCC301"/>
              </a:solidFill>
              <a:effectLst/>
              <a:uLnTx/>
              <a:sym typeface="+mn-ea"/>
            </a:endParaRPr>
          </a:p>
        </p:txBody>
      </p:sp>
      <p:sp>
        <p:nvSpPr>
          <p:cNvPr id="97" name="椭圆 96"/>
          <p:cNvSpPr/>
          <p:nvPr>
            <p:custDataLst>
              <p:tags r:id="rId2"/>
            </p:custDataLst>
          </p:nvPr>
        </p:nvSpPr>
        <p:spPr>
          <a:xfrm>
            <a:off x="1096900" y="2141123"/>
            <a:ext cx="2592600" cy="2592600"/>
          </a:xfrm>
          <a:prstGeom prst="ellipse">
            <a:avLst/>
          </a:prstGeom>
          <a:noFill/>
          <a:ln w="107950">
            <a:solidFill>
              <a:srgbClr val="E7E6E6">
                <a:lumMod val="75000"/>
              </a:srgbClr>
            </a:solidFill>
          </a:ln>
          <a:extLst>
            <a:ext uri="{909E8E84-426E-40DD-AFC4-6F175D3DCCD1}">
              <a14:hiddenFill xmlns:a14="http://schemas.microsoft.com/office/drawing/2010/main">
                <a:solidFill>
                  <a:sysClr val="window" lastClr="FFFFFF"/>
                </a:solidFill>
              </a14:hiddenFill>
            </a:ext>
          </a:extLst>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endParaRPr>
          </a:p>
        </p:txBody>
      </p:sp>
      <p:sp>
        <p:nvSpPr>
          <p:cNvPr id="117" name="矩形 116"/>
          <p:cNvSpPr/>
          <p:nvPr>
            <p:custDataLst>
              <p:tags r:id="rId3"/>
            </p:custDataLst>
          </p:nvPr>
        </p:nvSpPr>
        <p:spPr>
          <a:xfrm>
            <a:off x="295910" y="1030605"/>
            <a:ext cx="4287520" cy="5827395"/>
          </a:xfrm>
          <a:prstGeom prst="rect">
            <a:avLst/>
          </a:prstGeom>
          <a:solidFill>
            <a:srgbClr val="C5CFCF">
              <a:lumMod val="20000"/>
              <a:lumOff val="80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endParaRPr>
          </a:p>
        </p:txBody>
      </p:sp>
      <p:sp>
        <p:nvSpPr>
          <p:cNvPr id="118" name="矩形 117"/>
          <p:cNvSpPr/>
          <p:nvPr>
            <p:custDataLst>
              <p:tags r:id="rId4"/>
            </p:custDataLst>
          </p:nvPr>
        </p:nvSpPr>
        <p:spPr>
          <a:xfrm>
            <a:off x="-14605" y="1030605"/>
            <a:ext cx="309245" cy="5827395"/>
          </a:xfrm>
          <a:prstGeom prst="rect">
            <a:avLst/>
          </a:prstGeom>
          <a:solidFill>
            <a:srgbClr val="D5BE9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6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pic>
        <p:nvPicPr>
          <p:cNvPr id="104" name="图片 103"/>
          <p:cNvPicPr>
            <a:picLocks noChangeAspect="1"/>
          </p:cNvPicPr>
          <p:nvPr>
            <p:custDataLst>
              <p:tags r:id="rId5"/>
            </p:custDataLst>
          </p:nvPr>
        </p:nvPicPr>
        <p:blipFill rotWithShape="1">
          <a:blip r:embed="rId6"/>
          <a:srcRect/>
          <a:stretch>
            <a:fillRect/>
          </a:stretch>
        </p:blipFill>
        <p:spPr>
          <a:xfrm>
            <a:off x="966470" y="2183130"/>
            <a:ext cx="3141345" cy="3141345"/>
          </a:xfrm>
          <a:prstGeom prst="ellipse">
            <a:avLst/>
          </a:prstGeom>
        </p:spPr>
      </p:pic>
      <p:sp>
        <p:nvSpPr>
          <p:cNvPr id="122" name="矩形 121"/>
          <p:cNvSpPr/>
          <p:nvPr>
            <p:custDataLst>
              <p:tags r:id="rId7"/>
            </p:custDataLst>
          </p:nvPr>
        </p:nvSpPr>
        <p:spPr>
          <a:xfrm>
            <a:off x="4940935" y="1565910"/>
            <a:ext cx="6285230" cy="147447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indent="0" algn="just" fontAlgn="ctr">
              <a:lnSpc>
                <a:spcPct val="140000"/>
              </a:lnSpc>
              <a:spcBef>
                <a:spcPts val="1000"/>
              </a:spcBef>
              <a:spcAft>
                <a:spcPts val="0"/>
              </a:spcAft>
              <a:buSzPct val="100000"/>
              <a:buFont typeface="Wingdings" panose="05000000000000000000" charset="0"/>
              <a:buNone/>
            </a:pPr>
            <a:r>
              <a:rPr lang="zh-CN" sz="1500" b="1" spc="150">
                <a:solidFill>
                  <a:srgbClr val="FFC000"/>
                </a:solidFill>
                <a:uFillTx/>
                <a:latin typeface="微软雅黑" panose="020B0503020204020204" charset="-122"/>
                <a:ea typeface="微软雅黑" panose="020B0503020204020204" charset="-122"/>
                <a:cs typeface="微软雅黑" panose="020B0503020204020204" charset="-122"/>
                <a:sym typeface="+mn-ea"/>
              </a:rPr>
              <a:t>（4）释意</a:t>
            </a:r>
            <a:endParaRPr lang="zh-CN" sz="1500" b="1" spc="150">
              <a:solidFill>
                <a:srgbClr val="FFC000"/>
              </a:solidFill>
              <a:uFillTx/>
              <a:latin typeface="微软雅黑" panose="020B0503020204020204" charset="-122"/>
              <a:ea typeface="微软雅黑" panose="020B0503020204020204" charset="-122"/>
              <a:cs typeface="微软雅黑" panose="020B0503020204020204" charset="-122"/>
              <a:sym typeface="+mn-ea"/>
            </a:endParaRPr>
          </a:p>
          <a:p>
            <a:pPr marL="360045" lvl="0" indent="0" algn="just" fontAlgn="ctr">
              <a:lnSpc>
                <a:spcPct val="130000"/>
              </a:lnSpc>
              <a:spcBef>
                <a:spcPts val="1000"/>
              </a:spcBef>
              <a:spcAft>
                <a:spcPts val="0"/>
              </a:spcAft>
              <a:buSzPct val="100000"/>
              <a:buFont typeface="Wingdings" panose="05000000000000000000" charset="0"/>
              <a:buNone/>
            </a:pPr>
            <a:r>
              <a:rPr lang="zh-CN" sz="15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释意是将来访者的主要言谈、思想予以综合、整理，再反馈给来访者。实际上是将来访者的信息中与情境、事件、人物和想法有关的内容进行重新编排，即咨询师将来访者的谈话进行实质性的说明。</a:t>
            </a:r>
            <a:endParaRPr lang="zh-CN" sz="15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25" name="矩形 124"/>
          <p:cNvSpPr/>
          <p:nvPr>
            <p:custDataLst>
              <p:tags r:id="rId8"/>
            </p:custDataLst>
          </p:nvPr>
        </p:nvSpPr>
        <p:spPr>
          <a:xfrm>
            <a:off x="4940935" y="3269615"/>
            <a:ext cx="6293485" cy="139573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indent="0" algn="just" fontAlgn="ctr">
              <a:lnSpc>
                <a:spcPct val="140000"/>
              </a:lnSpc>
              <a:spcBef>
                <a:spcPts val="1000"/>
              </a:spcBef>
              <a:spcAft>
                <a:spcPts val="0"/>
              </a:spcAft>
              <a:buSzPct val="100000"/>
              <a:buFont typeface="Wingdings" panose="05000000000000000000" charset="0"/>
              <a:buNone/>
            </a:pPr>
            <a:r>
              <a:rPr lang="zh-CN" sz="1500" b="1" spc="150">
                <a:solidFill>
                  <a:srgbClr val="FFC000"/>
                </a:solidFill>
                <a:uFillTx/>
                <a:latin typeface="微软雅黑" panose="020B0503020204020204" charset="-122"/>
                <a:ea typeface="微软雅黑" panose="020B0503020204020204" charset="-122"/>
                <a:cs typeface="微软雅黑" panose="020B0503020204020204" charset="-122"/>
                <a:sym typeface="+mn-ea"/>
              </a:rPr>
              <a:t>（5）情感反映</a:t>
            </a:r>
            <a:endParaRPr lang="zh-CN" sz="1500" b="1" spc="150">
              <a:solidFill>
                <a:srgbClr val="FFC000"/>
              </a:solidFill>
              <a:uFillTx/>
              <a:latin typeface="微软雅黑" panose="020B0503020204020204" charset="-122"/>
              <a:ea typeface="微软雅黑" panose="020B0503020204020204" charset="-122"/>
              <a:cs typeface="微软雅黑" panose="020B0503020204020204" charset="-122"/>
              <a:sym typeface="+mn-ea"/>
            </a:endParaRPr>
          </a:p>
          <a:p>
            <a:pPr marL="360045" lvl="0" indent="0" algn="just" fontAlgn="ctr">
              <a:lnSpc>
                <a:spcPct val="140000"/>
              </a:lnSpc>
              <a:spcBef>
                <a:spcPts val="1000"/>
              </a:spcBef>
              <a:spcAft>
                <a:spcPts val="0"/>
              </a:spcAft>
              <a:buSzPct val="100000"/>
              <a:buFont typeface="Wingdings" panose="05000000000000000000" charset="0"/>
              <a:buNone/>
            </a:pPr>
            <a:r>
              <a:rPr lang="zh-CN" sz="15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情感反映主要是用于对信息的情感部分（即情绪基调）进行再编排。情感反映与释义的不同之处在于情感反映要对信息加入情绪基调或情绪成分，而这是释义所没有的。</a:t>
            </a:r>
            <a:endParaRPr lang="zh-CN" sz="15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28" name="矩形 127"/>
          <p:cNvSpPr/>
          <p:nvPr>
            <p:custDataLst>
              <p:tags r:id="rId9"/>
            </p:custDataLst>
          </p:nvPr>
        </p:nvSpPr>
        <p:spPr>
          <a:xfrm>
            <a:off x="4949825" y="4665345"/>
            <a:ext cx="6285230" cy="1392555"/>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indent="0" algn="just" fontAlgn="ctr">
              <a:lnSpc>
                <a:spcPct val="140000"/>
              </a:lnSpc>
              <a:spcBef>
                <a:spcPts val="1000"/>
              </a:spcBef>
              <a:spcAft>
                <a:spcPts val="0"/>
              </a:spcAft>
              <a:buSzPct val="100000"/>
              <a:buFont typeface="Wingdings" panose="05000000000000000000" charset="0"/>
              <a:buNone/>
            </a:pPr>
            <a:r>
              <a:rPr lang="zh-CN" sz="1500" b="1" spc="150">
                <a:solidFill>
                  <a:srgbClr val="FFC000"/>
                </a:solidFill>
                <a:uFillTx/>
                <a:latin typeface="微软雅黑" panose="020B0503020204020204" charset="-122"/>
                <a:ea typeface="微软雅黑" panose="020B0503020204020204" charset="-122"/>
                <a:cs typeface="微软雅黑" panose="020B0503020204020204" charset="-122"/>
                <a:sym typeface="+mn-ea"/>
              </a:rPr>
              <a:t>（6）概述</a:t>
            </a:r>
            <a:endParaRPr lang="zh-CN" sz="1500" b="1" spc="150">
              <a:solidFill>
                <a:srgbClr val="FFC000"/>
              </a:solidFill>
              <a:uFillTx/>
              <a:latin typeface="微软雅黑" panose="020B0503020204020204" charset="-122"/>
              <a:ea typeface="微软雅黑" panose="020B0503020204020204" charset="-122"/>
              <a:cs typeface="微软雅黑" panose="020B0503020204020204" charset="-122"/>
              <a:sym typeface="+mn-ea"/>
            </a:endParaRPr>
          </a:p>
          <a:p>
            <a:pPr marL="360045" lvl="0" indent="0" algn="just" fontAlgn="ctr">
              <a:lnSpc>
                <a:spcPct val="140000"/>
              </a:lnSpc>
              <a:spcBef>
                <a:spcPts val="1000"/>
              </a:spcBef>
              <a:spcAft>
                <a:spcPts val="0"/>
              </a:spcAft>
              <a:buSzPct val="100000"/>
              <a:buFont typeface="Wingdings" panose="05000000000000000000" charset="0"/>
              <a:buNone/>
            </a:pPr>
            <a:r>
              <a:rPr lang="zh-CN" sz="15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概述通常经过一段时间的会谈，来访者表达的多种信息会暗示出某种主题或模式。这个主题在来访者的话题中经常被提及。咨询师通过倾听来访者反复强调的信息而确认主题。</a:t>
            </a:r>
            <a:endParaRPr lang="zh-CN" sz="15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五、高校心理咨询的技巧</a:t>
            </a:r>
            <a:endParaRPr lang="zh-CN" altLang="en-US" sz="2400" b="1" spc="300" noProof="0" dirty="0">
              <a:ln>
                <a:noFill/>
              </a:ln>
              <a:solidFill>
                <a:srgbClr val="FCC301"/>
              </a:solidFill>
              <a:effectLst/>
              <a:uLnTx/>
              <a:sym typeface="+mn-ea"/>
            </a:endParaRPr>
          </a:p>
        </p:txBody>
      </p:sp>
      <p:grpSp>
        <p:nvGrpSpPr>
          <p:cNvPr id="2" name="组合 1"/>
          <p:cNvGrpSpPr/>
          <p:nvPr/>
        </p:nvGrpSpPr>
        <p:grpSpPr>
          <a:xfrm>
            <a:off x="1496695" y="2383790"/>
            <a:ext cx="9197975" cy="3258185"/>
            <a:chOff x="2550" y="3624"/>
            <a:chExt cx="14100" cy="4847"/>
          </a:xfrm>
        </p:grpSpPr>
        <p:cxnSp>
          <p:nvCxnSpPr>
            <p:cNvPr id="34" name="直接连接符 33"/>
            <p:cNvCxnSpPr/>
            <p:nvPr>
              <p:custDataLst>
                <p:tags r:id="rId2"/>
              </p:custDataLst>
            </p:nvPr>
          </p:nvCxnSpPr>
          <p:spPr>
            <a:xfrm>
              <a:off x="2550" y="3690"/>
              <a:ext cx="14100" cy="0"/>
            </a:xfrm>
            <a:prstGeom prst="line">
              <a:avLst/>
            </a:prstGeom>
            <a:ln>
              <a:solidFill>
                <a:srgbClr val="1F74AD">
                  <a:lumMod val="40000"/>
                  <a:lumOff val="60000"/>
                </a:srgbClr>
              </a:solidFill>
              <a:prstDash val="dash"/>
            </a:ln>
          </p:spPr>
          <p:style>
            <a:lnRef idx="1">
              <a:srgbClr val="1F74AD"/>
            </a:lnRef>
            <a:fillRef idx="0">
              <a:srgbClr val="1F74AD"/>
            </a:fillRef>
            <a:effectRef idx="0">
              <a:srgbClr val="1F74AD"/>
            </a:effectRef>
            <a:fontRef idx="minor">
              <a:srgbClr val="000000"/>
            </a:fontRef>
          </p:style>
        </p:cxnSp>
        <p:sp>
          <p:nvSpPr>
            <p:cNvPr id="36" name="任意多边形 35"/>
            <p:cNvSpPr/>
            <p:nvPr>
              <p:custDataLst>
                <p:tags r:id="rId3"/>
              </p:custDataLst>
            </p:nvPr>
          </p:nvSpPr>
          <p:spPr>
            <a:xfrm>
              <a:off x="12724"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85000" lnSpcReduction="10000"/>
            </a:bodyPr>
            <a:p>
              <a:pPr algn="ctr">
                <a:lnSpc>
                  <a:spcPct val="130000"/>
                </a:lnSpc>
              </a:pPr>
              <a:r>
                <a:rPr lang="en-US" altLang="zh-CN" spc="150">
                  <a:solidFill>
                    <a:sysClr val="window" lastClr="FFFFFF"/>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3</a:t>
              </a:r>
              <a:endParaRPr lang="en-US" altLang="zh-CN" spc="150" dirty="0">
                <a:solidFill>
                  <a:sysClr val="window" lastClr="FFFFFF"/>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37" name="矩形 36"/>
            <p:cNvSpPr/>
            <p:nvPr>
              <p:custDataLst>
                <p:tags r:id="rId4"/>
              </p:custDataLst>
            </p:nvPr>
          </p:nvSpPr>
          <p:spPr>
            <a:xfrm>
              <a:off x="12724" y="4473"/>
              <a:ext cx="3276" cy="1664"/>
            </a:xfrm>
            <a:prstGeom prst="rect">
              <a:avLst/>
            </a:prstGeom>
            <a:solidFill>
              <a:srgbClr val="1AA3AA">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Autofit/>
            </a:bodyPr>
            <a:p>
              <a:pPr algn="ctr">
                <a:lnSpc>
                  <a:spcPct val="120000"/>
                </a:lnSpc>
              </a:pPr>
              <a:endParaRPr lang="zh-CN" altLang="en-US" sz="1400" spc="150" dirty="0">
                <a:solidFill>
                  <a:srgbClr val="1AA3AA">
                    <a:lumMod val="75000"/>
                  </a:srgbClr>
                </a:solidFill>
                <a:latin typeface="Arial" panose="020B0604020202020204" pitchFamily="34" charset="0"/>
                <a:ea typeface="微软雅黑" panose="020B0503020204020204" charset="-122"/>
                <a:sym typeface="Arial" panose="020B0604020202020204" pitchFamily="34" charset="0"/>
              </a:endParaRPr>
            </a:p>
          </p:txBody>
        </p:sp>
        <p:sp>
          <p:nvSpPr>
            <p:cNvPr id="38" name="圆角矩形 37"/>
            <p:cNvSpPr/>
            <p:nvPr>
              <p:custDataLst>
                <p:tags r:id="rId5"/>
              </p:custDataLst>
            </p:nvPr>
          </p:nvSpPr>
          <p:spPr>
            <a:xfrm>
              <a:off x="13208"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3" name="圆角矩形 42"/>
            <p:cNvSpPr/>
            <p:nvPr>
              <p:custDataLst>
                <p:tags r:id="rId6"/>
              </p:custDataLst>
            </p:nvPr>
          </p:nvSpPr>
          <p:spPr>
            <a:xfrm>
              <a:off x="15277"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0" name="任意多边形 49"/>
            <p:cNvSpPr/>
            <p:nvPr>
              <p:custDataLst>
                <p:tags r:id="rId7"/>
              </p:custDataLst>
            </p:nvPr>
          </p:nvSpPr>
          <p:spPr>
            <a:xfrm>
              <a:off x="7962"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85000" lnSpcReduction="10000"/>
            </a:bodyPr>
            <a:p>
              <a:pPr algn="ctr">
                <a:lnSpc>
                  <a:spcPct val="130000"/>
                </a:lnSpc>
              </a:pPr>
              <a:r>
                <a:rPr lang="en-US" altLang="zh-CN" spc="150">
                  <a:solidFill>
                    <a:sysClr val="window" lastClr="FFFFFF"/>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2</a:t>
              </a:r>
              <a:endParaRPr lang="en-US" altLang="zh-CN" spc="150" dirty="0">
                <a:solidFill>
                  <a:sysClr val="window" lastClr="FFFFFF"/>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55" name="矩形 54"/>
            <p:cNvSpPr/>
            <p:nvPr>
              <p:custDataLst>
                <p:tags r:id="rId8"/>
              </p:custDataLst>
            </p:nvPr>
          </p:nvSpPr>
          <p:spPr>
            <a:xfrm>
              <a:off x="7962" y="4473"/>
              <a:ext cx="3276" cy="1664"/>
            </a:xfrm>
            <a:prstGeom prst="rect">
              <a:avLst/>
            </a:prstGeom>
            <a:solidFill>
              <a:srgbClr val="3498D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Autofit/>
            </a:bodyPr>
            <a:p>
              <a:pPr algn="ctr">
                <a:lnSpc>
                  <a:spcPct val="120000"/>
                </a:lnSpc>
              </a:pPr>
              <a:endParaRPr lang="zh-CN" altLang="en-US" sz="1400" spc="150" dirty="0">
                <a:solidFill>
                  <a:srgbClr val="3498DB">
                    <a:lumMod val="75000"/>
                  </a:srgbClr>
                </a:solidFill>
                <a:latin typeface="Arial" panose="020B0604020202020204" pitchFamily="34" charset="0"/>
                <a:ea typeface="微软雅黑" panose="020B0503020204020204" charset="-122"/>
                <a:sym typeface="Arial" panose="020B0604020202020204" pitchFamily="34" charset="0"/>
              </a:endParaRPr>
            </a:p>
          </p:txBody>
        </p:sp>
        <p:sp>
          <p:nvSpPr>
            <p:cNvPr id="60" name="圆角矩形 59"/>
            <p:cNvSpPr/>
            <p:nvPr>
              <p:custDataLst>
                <p:tags r:id="rId9"/>
              </p:custDataLst>
            </p:nvPr>
          </p:nvSpPr>
          <p:spPr>
            <a:xfrm>
              <a:off x="8446"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5" name="圆角矩形 64"/>
            <p:cNvSpPr/>
            <p:nvPr>
              <p:custDataLst>
                <p:tags r:id="rId10"/>
              </p:custDataLst>
            </p:nvPr>
          </p:nvSpPr>
          <p:spPr>
            <a:xfrm>
              <a:off x="10515"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2" name="任意多边形 71"/>
            <p:cNvSpPr/>
            <p:nvPr>
              <p:custDataLst>
                <p:tags r:id="rId11"/>
              </p:custDataLst>
            </p:nvPr>
          </p:nvSpPr>
          <p:spPr>
            <a:xfrm>
              <a:off x="7962" y="6250"/>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85000" lnSpcReduction="10000"/>
            </a:bodyPr>
            <a:p>
              <a:pPr algn="ctr">
                <a:lnSpc>
                  <a:spcPct val="130000"/>
                </a:lnSpc>
              </a:pPr>
              <a:r>
                <a:rPr lang="en-US" altLang="zh-CN" spc="150">
                  <a:solidFill>
                    <a:sysClr val="window" lastClr="FFFFFF"/>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5</a:t>
              </a:r>
              <a:endParaRPr lang="en-US" altLang="zh-CN" spc="150" dirty="0">
                <a:solidFill>
                  <a:sysClr val="window" lastClr="FFFFFF"/>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73" name="矩形 72"/>
            <p:cNvSpPr/>
            <p:nvPr>
              <p:custDataLst>
                <p:tags r:id="rId12"/>
              </p:custDataLst>
            </p:nvPr>
          </p:nvSpPr>
          <p:spPr>
            <a:xfrm>
              <a:off x="7962" y="6807"/>
              <a:ext cx="3276" cy="1664"/>
            </a:xfrm>
            <a:prstGeom prst="rect">
              <a:avLst/>
            </a:prstGeom>
            <a:solidFill>
              <a:srgbClr val="9BBB59">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Autofit/>
            </a:bodyPr>
            <a:p>
              <a:pPr algn="ctr">
                <a:lnSpc>
                  <a:spcPct val="120000"/>
                </a:lnSpc>
              </a:pPr>
              <a:endParaRPr lang="zh-CN" altLang="en-US" sz="1400" spc="150" dirty="0">
                <a:solidFill>
                  <a:srgbClr val="9BBB59">
                    <a:lumMod val="75000"/>
                  </a:srgbClr>
                </a:solidFill>
                <a:latin typeface="Arial" panose="020B0604020202020204" pitchFamily="34" charset="0"/>
                <a:ea typeface="微软雅黑" panose="020B0503020204020204" charset="-122"/>
                <a:sym typeface="Arial" panose="020B0604020202020204" pitchFamily="34" charset="0"/>
              </a:endParaRPr>
            </a:p>
          </p:txBody>
        </p:sp>
        <p:sp>
          <p:nvSpPr>
            <p:cNvPr id="74" name="圆角矩形 73"/>
            <p:cNvSpPr/>
            <p:nvPr>
              <p:custDataLst>
                <p:tags r:id="rId13"/>
              </p:custDataLst>
            </p:nvPr>
          </p:nvSpPr>
          <p:spPr>
            <a:xfrm>
              <a:off x="8446" y="5958"/>
              <a:ext cx="239" cy="690"/>
            </a:xfrm>
            <a:prstGeom prst="roundRect">
              <a:avLst>
                <a:gd name="adj" fmla="val 50000"/>
              </a:avLst>
            </a:prstGeom>
            <a:solidFill>
              <a:srgbClr val="9BBB59">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5" name="圆角矩形 74"/>
            <p:cNvSpPr/>
            <p:nvPr>
              <p:custDataLst>
                <p:tags r:id="rId14"/>
              </p:custDataLst>
            </p:nvPr>
          </p:nvSpPr>
          <p:spPr>
            <a:xfrm>
              <a:off x="10515" y="5958"/>
              <a:ext cx="239" cy="690"/>
            </a:xfrm>
            <a:prstGeom prst="roundRect">
              <a:avLst>
                <a:gd name="adj" fmla="val 50000"/>
              </a:avLst>
            </a:prstGeom>
            <a:solidFill>
              <a:srgbClr val="9BBB59">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7" name="任意多边形 76"/>
            <p:cNvSpPr/>
            <p:nvPr>
              <p:custDataLst>
                <p:tags r:id="rId15"/>
              </p:custDataLst>
            </p:nvPr>
          </p:nvSpPr>
          <p:spPr>
            <a:xfrm>
              <a:off x="3200"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85000" lnSpcReduction="10000"/>
            </a:bodyPr>
            <a:p>
              <a:pPr algn="ctr">
                <a:lnSpc>
                  <a:spcPct val="130000"/>
                </a:lnSpc>
              </a:pPr>
              <a:r>
                <a:rPr lang="en-US" altLang="zh-CN" spc="150">
                  <a:solidFill>
                    <a:sysClr val="window" lastClr="FFFFFF"/>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1</a:t>
              </a:r>
              <a:endParaRPr lang="en-US" altLang="zh-CN" spc="150" dirty="0">
                <a:solidFill>
                  <a:sysClr val="window" lastClr="FFFFFF"/>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78" name="矩形 77"/>
            <p:cNvSpPr/>
            <p:nvPr>
              <p:custDataLst>
                <p:tags r:id="rId16"/>
              </p:custDataLst>
            </p:nvPr>
          </p:nvSpPr>
          <p:spPr>
            <a:xfrm>
              <a:off x="3200" y="4473"/>
              <a:ext cx="3276" cy="1664"/>
            </a:xfrm>
            <a:prstGeom prst="rect">
              <a:avLst/>
            </a:prstGeom>
            <a:solidFill>
              <a:srgbClr val="1F74AD">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Autofit/>
            </a:bodyPr>
            <a:p>
              <a:pPr algn="ctr">
                <a:lnSpc>
                  <a:spcPct val="120000"/>
                </a:lnSpc>
              </a:pPr>
              <a:endParaRPr lang="zh-CN" altLang="en-US" sz="1400" spc="150" dirty="0">
                <a:solidFill>
                  <a:srgbClr val="1F74AD">
                    <a:lumMod val="75000"/>
                  </a:srgbClr>
                </a:solidFill>
                <a:latin typeface="Arial" panose="020B0604020202020204" pitchFamily="34" charset="0"/>
                <a:ea typeface="微软雅黑" panose="020B0503020204020204" charset="-122"/>
                <a:sym typeface="Arial" panose="020B0604020202020204" pitchFamily="34" charset="0"/>
              </a:endParaRPr>
            </a:p>
          </p:txBody>
        </p:sp>
        <p:sp>
          <p:nvSpPr>
            <p:cNvPr id="79" name="圆角矩形 78"/>
            <p:cNvSpPr/>
            <p:nvPr>
              <p:custDataLst>
                <p:tags r:id="rId17"/>
              </p:custDataLst>
            </p:nvPr>
          </p:nvSpPr>
          <p:spPr>
            <a:xfrm>
              <a:off x="3684"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0" name="圆角矩形 79"/>
            <p:cNvSpPr/>
            <p:nvPr>
              <p:custDataLst>
                <p:tags r:id="rId18"/>
              </p:custDataLst>
            </p:nvPr>
          </p:nvSpPr>
          <p:spPr>
            <a:xfrm>
              <a:off x="5753"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2" name="任意多边形 81"/>
            <p:cNvSpPr/>
            <p:nvPr>
              <p:custDataLst>
                <p:tags r:id="rId19"/>
              </p:custDataLst>
            </p:nvPr>
          </p:nvSpPr>
          <p:spPr>
            <a:xfrm>
              <a:off x="3200" y="6250"/>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85000" lnSpcReduction="10000"/>
            </a:bodyPr>
            <a:p>
              <a:pPr algn="ctr">
                <a:lnSpc>
                  <a:spcPct val="130000"/>
                </a:lnSpc>
              </a:pPr>
              <a:r>
                <a:rPr lang="en-US" altLang="zh-CN" spc="150">
                  <a:solidFill>
                    <a:sysClr val="window" lastClr="FFFFFF"/>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4</a:t>
              </a:r>
              <a:endParaRPr lang="en-US" altLang="zh-CN" spc="150" dirty="0">
                <a:solidFill>
                  <a:sysClr val="window" lastClr="FFFFFF"/>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83" name="矩形 82"/>
            <p:cNvSpPr/>
            <p:nvPr>
              <p:custDataLst>
                <p:tags r:id="rId20"/>
              </p:custDataLst>
            </p:nvPr>
          </p:nvSpPr>
          <p:spPr>
            <a:xfrm>
              <a:off x="3200" y="6807"/>
              <a:ext cx="3276" cy="1664"/>
            </a:xfrm>
            <a:prstGeom prst="rect">
              <a:avLst/>
            </a:prstGeom>
            <a:solidFill>
              <a:srgbClr val="69A35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Autofit/>
            </a:bodyPr>
            <a:p>
              <a:pPr algn="ctr">
                <a:lnSpc>
                  <a:spcPct val="120000"/>
                </a:lnSpc>
              </a:pPr>
              <a:endParaRPr lang="zh-CN" altLang="en-US" sz="1400" spc="150" dirty="0">
                <a:solidFill>
                  <a:srgbClr val="69A35B">
                    <a:lumMod val="75000"/>
                  </a:srgbClr>
                </a:solidFill>
                <a:latin typeface="Arial" panose="020B0604020202020204" pitchFamily="34" charset="0"/>
                <a:ea typeface="微软雅黑" panose="020B0503020204020204" charset="-122"/>
                <a:sym typeface="Arial" panose="020B0604020202020204" pitchFamily="34" charset="0"/>
              </a:endParaRPr>
            </a:p>
          </p:txBody>
        </p:sp>
        <p:sp>
          <p:nvSpPr>
            <p:cNvPr id="84" name="圆角矩形 83"/>
            <p:cNvSpPr/>
            <p:nvPr>
              <p:custDataLst>
                <p:tags r:id="rId21"/>
              </p:custDataLst>
            </p:nvPr>
          </p:nvSpPr>
          <p:spPr>
            <a:xfrm>
              <a:off x="3684" y="5958"/>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5" name="圆角矩形 84"/>
            <p:cNvSpPr/>
            <p:nvPr>
              <p:custDataLst>
                <p:tags r:id="rId22"/>
              </p:custDataLst>
            </p:nvPr>
          </p:nvSpPr>
          <p:spPr>
            <a:xfrm>
              <a:off x="5753" y="5958"/>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7" name="任意多边形 86"/>
            <p:cNvSpPr/>
            <p:nvPr>
              <p:custDataLst>
                <p:tags r:id="rId23"/>
              </p:custDataLst>
            </p:nvPr>
          </p:nvSpPr>
          <p:spPr>
            <a:xfrm>
              <a:off x="12724" y="6250"/>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85000" lnSpcReduction="10000"/>
            </a:bodyPr>
            <a:p>
              <a:pPr algn="ctr">
                <a:lnSpc>
                  <a:spcPct val="130000"/>
                </a:lnSpc>
              </a:pPr>
              <a:r>
                <a:rPr lang="en-US" altLang="zh-CN" spc="150" dirty="0">
                  <a:solidFill>
                    <a:sysClr val="window" lastClr="FFFFFF"/>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6</a:t>
              </a:r>
              <a:endParaRPr lang="en-US" altLang="zh-CN" spc="150" dirty="0">
                <a:solidFill>
                  <a:sysClr val="window" lastClr="FFFFFF"/>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88" name="矩形 87"/>
            <p:cNvSpPr/>
            <p:nvPr>
              <p:custDataLst>
                <p:tags r:id="rId24"/>
              </p:custDataLst>
            </p:nvPr>
          </p:nvSpPr>
          <p:spPr>
            <a:xfrm>
              <a:off x="12724" y="6807"/>
              <a:ext cx="3276" cy="1664"/>
            </a:xfrm>
            <a:prstGeom prst="rect">
              <a:avLst/>
            </a:prstGeom>
            <a:solidFill>
              <a:srgbClr val="FFC000">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Autofit/>
            </a:bodyPr>
            <a:p>
              <a:pPr algn="ctr">
                <a:lnSpc>
                  <a:spcPct val="120000"/>
                </a:lnSpc>
              </a:pPr>
              <a:endParaRPr lang="zh-CN" altLang="en-US" sz="1400" spc="150" dirty="0">
                <a:solidFill>
                  <a:srgbClr val="FFC000">
                    <a:lumMod val="75000"/>
                  </a:srgbClr>
                </a:solidFill>
                <a:latin typeface="Arial" panose="020B0604020202020204" pitchFamily="34" charset="0"/>
                <a:ea typeface="微软雅黑" panose="020B0503020204020204" charset="-122"/>
                <a:sym typeface="Arial" panose="020B0604020202020204" pitchFamily="34" charset="0"/>
              </a:endParaRPr>
            </a:p>
          </p:txBody>
        </p:sp>
        <p:sp>
          <p:nvSpPr>
            <p:cNvPr id="89" name="圆角矩形 88"/>
            <p:cNvSpPr/>
            <p:nvPr>
              <p:custDataLst>
                <p:tags r:id="rId25"/>
              </p:custDataLst>
            </p:nvPr>
          </p:nvSpPr>
          <p:spPr>
            <a:xfrm>
              <a:off x="13208" y="5958"/>
              <a:ext cx="239" cy="690"/>
            </a:xfrm>
            <a:prstGeom prst="roundRect">
              <a:avLst>
                <a:gd name="adj" fmla="val 50000"/>
              </a:avLst>
            </a:prstGeom>
            <a:solidFill>
              <a:srgbClr val="FFC000">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0" name="圆角矩形 89"/>
            <p:cNvSpPr/>
            <p:nvPr>
              <p:custDataLst>
                <p:tags r:id="rId26"/>
              </p:custDataLst>
            </p:nvPr>
          </p:nvSpPr>
          <p:spPr>
            <a:xfrm>
              <a:off x="15277" y="5958"/>
              <a:ext cx="239" cy="690"/>
            </a:xfrm>
            <a:prstGeom prst="roundRect">
              <a:avLst>
                <a:gd name="adj" fmla="val 50000"/>
              </a:avLst>
            </a:prstGeom>
            <a:solidFill>
              <a:srgbClr val="FFC000">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文本框 2"/>
            <p:cNvSpPr txBox="1"/>
            <p:nvPr>
              <p:custDataLst>
                <p:tags r:id="rId27"/>
              </p:custDataLst>
            </p:nvPr>
          </p:nvSpPr>
          <p:spPr>
            <a:xfrm>
              <a:off x="3200" y="4539"/>
              <a:ext cx="3276" cy="1598"/>
            </a:xfrm>
            <a:prstGeom prst="rect">
              <a:avLst/>
            </a:prstGeom>
            <a:noFill/>
          </p:spPr>
          <p:txBody>
            <a:bodyPr wrap="square" rtlCol="0" anchor="ctr">
              <a:normAutofit/>
            </a:bodyPr>
            <a:p>
              <a:pPr algn="ctr">
                <a:lnSpc>
                  <a:spcPct val="120000"/>
                </a:lnSpc>
              </a:pPr>
              <a:r>
                <a:rPr lang="zh-CN" altLang="en-US" sz="1600" b="1" spc="200">
                  <a:solidFill>
                    <a:sysClr val="window" lastClr="FFFFFF"/>
                  </a:solidFill>
                  <a:uFillTx/>
                  <a:latin typeface="Arial" panose="020B0604020202020204" pitchFamily="34" charset="0"/>
                  <a:ea typeface="微软雅黑" panose="020B0503020204020204" charset="-122"/>
                  <a:sym typeface="Arial" panose="020B0604020202020204" pitchFamily="34" charset="0"/>
                </a:rPr>
                <a:t>解 释</a:t>
              </a:r>
              <a:endParaRPr lang="zh-CN" altLang="en-US" sz="1600" b="1" spc="200">
                <a:solidFill>
                  <a:sysClr val="window" lastClr="FFFFFF"/>
                </a:solidFill>
                <a:uFillTx/>
                <a:latin typeface="Arial" panose="020B0604020202020204" pitchFamily="34" charset="0"/>
                <a:ea typeface="微软雅黑" panose="020B0503020204020204" charset="-122"/>
                <a:sym typeface="Arial" panose="020B0604020202020204" pitchFamily="34" charset="0"/>
              </a:endParaRPr>
            </a:p>
          </p:txBody>
        </p:sp>
        <p:sp>
          <p:nvSpPr>
            <p:cNvPr id="31" name="文本框 30"/>
            <p:cNvSpPr txBox="1"/>
            <p:nvPr>
              <p:custDataLst>
                <p:tags r:id="rId28"/>
              </p:custDataLst>
            </p:nvPr>
          </p:nvSpPr>
          <p:spPr>
            <a:xfrm>
              <a:off x="7962" y="4523"/>
              <a:ext cx="3276" cy="1598"/>
            </a:xfrm>
            <a:prstGeom prst="rect">
              <a:avLst/>
            </a:prstGeom>
            <a:noFill/>
          </p:spPr>
          <p:txBody>
            <a:bodyPr wrap="square" rtlCol="0" anchor="ctr">
              <a:normAutofit/>
            </a:bodyPr>
            <a:p>
              <a:pPr algn="ctr">
                <a:lnSpc>
                  <a:spcPct val="120000"/>
                </a:lnSpc>
              </a:pPr>
              <a:r>
                <a:rPr lang="zh-CN" altLang="en-US" sz="1600" b="1" spc="200">
                  <a:solidFill>
                    <a:sysClr val="window" lastClr="FFFFFF"/>
                  </a:solidFill>
                  <a:uFillTx/>
                  <a:latin typeface="Arial" panose="020B0604020202020204" pitchFamily="34" charset="0"/>
                  <a:ea typeface="微软雅黑" panose="020B0503020204020204" charset="-122"/>
                  <a:sym typeface="Arial" panose="020B0604020202020204" pitchFamily="34" charset="0"/>
                </a:rPr>
                <a:t>指 导</a:t>
              </a:r>
              <a:endParaRPr lang="zh-CN" altLang="en-US" sz="1600" b="1" spc="200">
                <a:solidFill>
                  <a:sysClr val="window" lastClr="FFFFFF"/>
                </a:solidFill>
                <a:uFillTx/>
                <a:latin typeface="Arial" panose="020B0604020202020204" pitchFamily="34" charset="0"/>
                <a:ea typeface="微软雅黑" panose="020B0503020204020204" charset="-122"/>
                <a:sym typeface="Arial" panose="020B0604020202020204" pitchFamily="34" charset="0"/>
              </a:endParaRPr>
            </a:p>
          </p:txBody>
        </p:sp>
        <p:sp>
          <p:nvSpPr>
            <p:cNvPr id="32" name="文本框 31"/>
            <p:cNvSpPr txBox="1"/>
            <p:nvPr>
              <p:custDataLst>
                <p:tags r:id="rId29"/>
              </p:custDataLst>
            </p:nvPr>
          </p:nvSpPr>
          <p:spPr>
            <a:xfrm>
              <a:off x="12724" y="4523"/>
              <a:ext cx="3276" cy="1598"/>
            </a:xfrm>
            <a:prstGeom prst="rect">
              <a:avLst/>
            </a:prstGeom>
            <a:noFill/>
          </p:spPr>
          <p:txBody>
            <a:bodyPr wrap="square" rtlCol="0" anchor="ctr">
              <a:normAutofit/>
            </a:bodyPr>
            <a:p>
              <a:pPr algn="ctr">
                <a:lnSpc>
                  <a:spcPct val="120000"/>
                </a:lnSpc>
              </a:pPr>
              <a:r>
                <a:rPr lang="zh-CN" altLang="en-US" sz="1600" b="1" spc="200">
                  <a:solidFill>
                    <a:sysClr val="window" lastClr="FFFFFF"/>
                  </a:solidFill>
                  <a:uFillTx/>
                  <a:latin typeface="Arial" panose="020B0604020202020204" pitchFamily="34" charset="0"/>
                  <a:ea typeface="微软雅黑" panose="020B0503020204020204" charset="-122"/>
                  <a:sym typeface="Arial" panose="020B0604020202020204" pitchFamily="34" charset="0"/>
                </a:rPr>
                <a:t>信息提供</a:t>
              </a:r>
              <a:endParaRPr lang="zh-CN" altLang="en-US" sz="1600" b="1" spc="200">
                <a:solidFill>
                  <a:sysClr val="window" lastClr="FFFFFF"/>
                </a:solidFill>
                <a:uFillTx/>
                <a:latin typeface="Arial" panose="020B0604020202020204" pitchFamily="34" charset="0"/>
                <a:ea typeface="微软雅黑" panose="020B0503020204020204" charset="-122"/>
                <a:sym typeface="Arial" panose="020B0604020202020204" pitchFamily="34" charset="0"/>
              </a:endParaRPr>
            </a:p>
          </p:txBody>
        </p:sp>
        <p:sp>
          <p:nvSpPr>
            <p:cNvPr id="39" name="文本框 38"/>
            <p:cNvSpPr txBox="1"/>
            <p:nvPr>
              <p:custDataLst>
                <p:tags r:id="rId30"/>
              </p:custDataLst>
            </p:nvPr>
          </p:nvSpPr>
          <p:spPr>
            <a:xfrm>
              <a:off x="3200" y="6857"/>
              <a:ext cx="3276" cy="1598"/>
            </a:xfrm>
            <a:prstGeom prst="rect">
              <a:avLst/>
            </a:prstGeom>
            <a:noFill/>
          </p:spPr>
          <p:txBody>
            <a:bodyPr wrap="square" rtlCol="0" anchor="ctr">
              <a:normAutofit/>
            </a:bodyPr>
            <a:p>
              <a:pPr algn="ctr">
                <a:lnSpc>
                  <a:spcPct val="120000"/>
                </a:lnSpc>
              </a:pPr>
              <a:r>
                <a:rPr lang="zh-CN" altLang="en-US" sz="1600" b="1" spc="200">
                  <a:solidFill>
                    <a:sysClr val="window" lastClr="FFFFFF"/>
                  </a:solidFill>
                  <a:uFillTx/>
                  <a:latin typeface="Arial" panose="020B0604020202020204" pitchFamily="34" charset="0"/>
                  <a:ea typeface="微软雅黑" panose="020B0503020204020204" charset="-122"/>
                  <a:sym typeface="Arial" panose="020B0604020202020204" pitchFamily="34" charset="0"/>
                </a:rPr>
                <a:t>自我暴露</a:t>
              </a:r>
              <a:endParaRPr lang="zh-CN" altLang="en-US" sz="1600" b="1" spc="200">
                <a:solidFill>
                  <a:sysClr val="window" lastClr="FFFFFF"/>
                </a:solidFill>
                <a:uFillTx/>
                <a:latin typeface="Arial" panose="020B0604020202020204" pitchFamily="34" charset="0"/>
                <a:ea typeface="微软雅黑" panose="020B0503020204020204" charset="-122"/>
                <a:sym typeface="Arial" panose="020B0604020202020204" pitchFamily="34" charset="0"/>
              </a:endParaRPr>
            </a:p>
          </p:txBody>
        </p:sp>
        <p:sp>
          <p:nvSpPr>
            <p:cNvPr id="40" name="文本框 39"/>
            <p:cNvSpPr txBox="1"/>
            <p:nvPr>
              <p:custDataLst>
                <p:tags r:id="rId31"/>
              </p:custDataLst>
            </p:nvPr>
          </p:nvSpPr>
          <p:spPr>
            <a:xfrm>
              <a:off x="7962" y="6857"/>
              <a:ext cx="3276" cy="1598"/>
            </a:xfrm>
            <a:prstGeom prst="rect">
              <a:avLst/>
            </a:prstGeom>
            <a:noFill/>
          </p:spPr>
          <p:txBody>
            <a:bodyPr wrap="square" rtlCol="0" anchor="ctr">
              <a:normAutofit/>
            </a:bodyPr>
            <a:p>
              <a:pPr algn="ctr">
                <a:lnSpc>
                  <a:spcPct val="120000"/>
                </a:lnSpc>
              </a:pPr>
              <a:r>
                <a:rPr lang="zh-CN" altLang="en-US" sz="1600" b="1" spc="200">
                  <a:solidFill>
                    <a:sysClr val="window" lastClr="FFFFFF"/>
                  </a:solidFill>
                  <a:uFillTx/>
                  <a:latin typeface="Arial" panose="020B0604020202020204" pitchFamily="34" charset="0"/>
                  <a:ea typeface="微软雅黑" panose="020B0503020204020204" charset="-122"/>
                  <a:sym typeface="Arial" panose="020B0604020202020204" pitchFamily="34" charset="0"/>
                </a:rPr>
                <a:t>逻辑推论</a:t>
              </a:r>
              <a:endParaRPr lang="zh-CN" altLang="en-US" sz="1600" b="1" spc="200">
                <a:solidFill>
                  <a:sysClr val="window" lastClr="FFFFFF"/>
                </a:solidFill>
                <a:uFillTx/>
                <a:latin typeface="Arial" panose="020B0604020202020204" pitchFamily="34" charset="0"/>
                <a:ea typeface="微软雅黑" panose="020B0503020204020204" charset="-122"/>
                <a:sym typeface="Arial" panose="020B0604020202020204" pitchFamily="34" charset="0"/>
              </a:endParaRPr>
            </a:p>
          </p:txBody>
        </p:sp>
        <p:sp>
          <p:nvSpPr>
            <p:cNvPr id="41" name="文本框 40"/>
            <p:cNvSpPr txBox="1"/>
            <p:nvPr>
              <p:custDataLst>
                <p:tags r:id="rId32"/>
              </p:custDataLst>
            </p:nvPr>
          </p:nvSpPr>
          <p:spPr>
            <a:xfrm>
              <a:off x="12724" y="6857"/>
              <a:ext cx="3276" cy="1598"/>
            </a:xfrm>
            <a:prstGeom prst="rect">
              <a:avLst/>
            </a:prstGeom>
            <a:noFill/>
          </p:spPr>
          <p:txBody>
            <a:bodyPr wrap="square" rtlCol="0" anchor="ctr">
              <a:normAutofit/>
            </a:bodyPr>
            <a:p>
              <a:pPr algn="ctr">
                <a:lnSpc>
                  <a:spcPct val="120000"/>
                </a:lnSpc>
              </a:pPr>
              <a:r>
                <a:rPr lang="zh-CN" altLang="en-US" sz="1600" b="1" spc="200">
                  <a:solidFill>
                    <a:sysClr val="window" lastClr="FFFFFF"/>
                  </a:solidFill>
                  <a:uFillTx/>
                  <a:latin typeface="Arial" panose="020B0604020202020204" pitchFamily="34" charset="0"/>
                  <a:ea typeface="微软雅黑" panose="020B0503020204020204" charset="-122"/>
                  <a:sym typeface="Arial" panose="020B0604020202020204" pitchFamily="34" charset="0"/>
                </a:rPr>
                <a:t>影响性小结</a:t>
              </a:r>
              <a:endParaRPr lang="zh-CN" altLang="en-US" sz="1600" b="1" spc="200">
                <a:solidFill>
                  <a:sysClr val="window" lastClr="FFFFFF"/>
                </a:solidFill>
                <a:uFillTx/>
                <a:latin typeface="Arial" panose="020B0604020202020204" pitchFamily="34" charset="0"/>
                <a:ea typeface="微软雅黑" panose="020B0503020204020204" charset="-122"/>
                <a:sym typeface="Arial" panose="020B0604020202020204" pitchFamily="34" charset="0"/>
              </a:endParaRPr>
            </a:p>
          </p:txBody>
        </p:sp>
      </p:grpSp>
      <p:sp>
        <p:nvSpPr>
          <p:cNvPr id="136" name="内容占位符 2"/>
          <p:cNvSpPr>
            <a:spLocks noGrp="1"/>
          </p:cNvSpPr>
          <p:nvPr>
            <p:custDataLst>
              <p:tags r:id="rId33"/>
            </p:custDataLst>
          </p:nvPr>
        </p:nvSpPr>
        <p:spPr>
          <a:xfrm>
            <a:off x="3015615" y="1584960"/>
            <a:ext cx="6161405" cy="431800"/>
          </a:xfrm>
          <a:prstGeom prst="rect">
            <a:avLst/>
          </a:prstGeom>
        </p:spPr>
        <p:txBody>
          <a:bodyPr vert="horz" lIns="91440" tIns="45720" rIns="91440" bIns="45720" rtlCol="0">
            <a:normAutofit/>
          </a:bodyPr>
          <a:lstStyle>
            <a:lvl1pPr marL="361950" indent="-361950" algn="just" defTabSz="685800" rtl="0" eaLnBrk="1" latinLnBrk="0" hangingPunct="1">
              <a:lnSpc>
                <a:spcPct val="110000"/>
              </a:lnSpc>
              <a:spcBef>
                <a:spcPts val="1200"/>
              </a:spcBef>
              <a:spcAft>
                <a:spcPts val="0"/>
              </a:spcAft>
              <a:buClr>
                <a:schemeClr val="accent1"/>
              </a:buClr>
              <a:buSzPct val="100000"/>
              <a:buFont typeface="Wingdings 3" panose="05040102010807070707" pitchFamily="18" charset="2"/>
              <a:buChar char="î"/>
              <a:defRPr lang="zh-CN" altLang="en-US" sz="2400" kern="1200" baseline="0" dirty="0" smtClean="0">
                <a:solidFill>
                  <a:schemeClr val="tx1"/>
                </a:solidFill>
                <a:latin typeface="+mn-lt"/>
                <a:ea typeface="+mn-ea"/>
                <a:cs typeface="+mn-cs"/>
              </a:defRPr>
            </a:lvl1pPr>
            <a:lvl2pPr marL="361950" indent="-361950" algn="just" defTabSz="685800" rtl="0" eaLnBrk="1" latinLnBrk="0" hangingPunct="1">
              <a:lnSpc>
                <a:spcPct val="120000"/>
              </a:lnSpc>
              <a:spcBef>
                <a:spcPts val="0"/>
              </a:spcBef>
              <a:spcAft>
                <a:spcPts val="1200"/>
              </a:spcAft>
              <a:buClr>
                <a:schemeClr val="accent2">
                  <a:lumMod val="60000"/>
                  <a:lumOff val="40000"/>
                </a:schemeClr>
              </a:buClr>
              <a:buFont typeface="幼圆" panose="02010509060101010101" pitchFamily="49" charset="-122"/>
              <a:buChar char=" "/>
              <a:defRPr sz="2000" kern="1200" baseline="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800" b="1" spc="300" dirty="0" smtClean="0">
                <a:solidFill>
                  <a:schemeClr val="tx1"/>
                </a:solidFill>
                <a:uFillTx/>
                <a:latin typeface="微软雅黑" panose="020B0503020204020204" charset="-122"/>
                <a:ea typeface="微软雅黑" panose="020B0503020204020204" charset="-122"/>
              </a:rPr>
              <a:t>3. 影响性技术</a:t>
            </a:r>
            <a:endParaRPr lang="zh-CN" altLang="en-US" sz="1800" b="1" spc="300" dirty="0" smtClean="0">
              <a:solidFill>
                <a:schemeClr val="tx1"/>
              </a:solidFill>
              <a:uFillTx/>
              <a:latin typeface="微软雅黑" panose="020B0503020204020204" charset="-122"/>
              <a:ea typeface="微软雅黑" panose="020B0503020204020204" charset="-122"/>
            </a:endParaRPr>
          </a:p>
        </p:txBody>
      </p:sp>
    </p:spTree>
    <p:custDataLst>
      <p:tags r:id="rId34"/>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五、高校心理咨询的技巧</a:t>
            </a:r>
            <a:endParaRPr lang="zh-CN" altLang="en-US" sz="2400" b="1" spc="300" noProof="0" dirty="0">
              <a:ln>
                <a:noFill/>
              </a:ln>
              <a:solidFill>
                <a:srgbClr val="FCC301"/>
              </a:solidFill>
              <a:effectLst/>
              <a:uLnTx/>
              <a:sym typeface="+mn-ea"/>
            </a:endParaRPr>
          </a:p>
        </p:txBody>
      </p:sp>
      <p:sp>
        <p:nvSpPr>
          <p:cNvPr id="136" name="内容占位符 2"/>
          <p:cNvSpPr>
            <a:spLocks noGrp="1"/>
          </p:cNvSpPr>
          <p:nvPr>
            <p:custDataLst>
              <p:tags r:id="rId2"/>
            </p:custDataLst>
          </p:nvPr>
        </p:nvSpPr>
        <p:spPr>
          <a:xfrm>
            <a:off x="3015615" y="1584960"/>
            <a:ext cx="6161405" cy="431800"/>
          </a:xfrm>
          <a:prstGeom prst="rect">
            <a:avLst/>
          </a:prstGeom>
        </p:spPr>
        <p:txBody>
          <a:bodyPr vert="horz" lIns="91440" tIns="45720" rIns="91440" bIns="45720" rtlCol="0">
            <a:normAutofit/>
          </a:bodyPr>
          <a:lstStyle>
            <a:lvl1pPr marL="361950" indent="-361950" algn="just" defTabSz="685800" rtl="0" eaLnBrk="1" latinLnBrk="0" hangingPunct="1">
              <a:lnSpc>
                <a:spcPct val="110000"/>
              </a:lnSpc>
              <a:spcBef>
                <a:spcPts val="1200"/>
              </a:spcBef>
              <a:spcAft>
                <a:spcPts val="0"/>
              </a:spcAft>
              <a:buClr>
                <a:schemeClr val="accent1"/>
              </a:buClr>
              <a:buSzPct val="100000"/>
              <a:buFont typeface="Wingdings 3" panose="05040102010807070707" pitchFamily="18" charset="2"/>
              <a:buChar char="î"/>
              <a:defRPr lang="zh-CN" altLang="en-US" sz="2400" kern="1200" baseline="0" dirty="0" smtClean="0">
                <a:solidFill>
                  <a:schemeClr val="tx1"/>
                </a:solidFill>
                <a:latin typeface="+mn-lt"/>
                <a:ea typeface="+mn-ea"/>
                <a:cs typeface="+mn-cs"/>
              </a:defRPr>
            </a:lvl1pPr>
            <a:lvl2pPr marL="361950" indent="-361950" algn="just" defTabSz="685800" rtl="0" eaLnBrk="1" latinLnBrk="0" hangingPunct="1">
              <a:lnSpc>
                <a:spcPct val="120000"/>
              </a:lnSpc>
              <a:spcBef>
                <a:spcPts val="0"/>
              </a:spcBef>
              <a:spcAft>
                <a:spcPts val="1200"/>
              </a:spcAft>
              <a:buClr>
                <a:schemeClr val="accent2">
                  <a:lumMod val="60000"/>
                  <a:lumOff val="40000"/>
                </a:schemeClr>
              </a:buClr>
              <a:buFont typeface="幼圆" panose="02010509060101010101" pitchFamily="49" charset="-122"/>
              <a:buChar char=" "/>
              <a:defRPr sz="2000" kern="1200" baseline="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800" b="1" spc="300" dirty="0" smtClean="0">
                <a:solidFill>
                  <a:schemeClr val="tx1"/>
                </a:solidFill>
                <a:uFillTx/>
                <a:latin typeface="微软雅黑" panose="020B0503020204020204" charset="-122"/>
                <a:ea typeface="微软雅黑" panose="020B0503020204020204" charset="-122"/>
              </a:rPr>
              <a:t>4. 非言语技术</a:t>
            </a:r>
            <a:endParaRPr lang="zh-CN" altLang="en-US" sz="1800" b="1" spc="300" dirty="0" smtClean="0">
              <a:solidFill>
                <a:schemeClr val="tx1"/>
              </a:solidFill>
              <a:uFillTx/>
              <a:latin typeface="微软雅黑" panose="020B0503020204020204" charset="-122"/>
              <a:ea typeface="微软雅黑" panose="020B0503020204020204" charset="-122"/>
            </a:endParaRPr>
          </a:p>
        </p:txBody>
      </p:sp>
      <p:grpSp>
        <p:nvGrpSpPr>
          <p:cNvPr id="59" name="组合 58"/>
          <p:cNvGrpSpPr/>
          <p:nvPr>
            <p:custDataLst>
              <p:tags r:id="rId3"/>
            </p:custDataLst>
          </p:nvPr>
        </p:nvGrpSpPr>
        <p:grpSpPr>
          <a:xfrm rot="0">
            <a:off x="641985" y="2451100"/>
            <a:ext cx="2653665" cy="3498215"/>
            <a:chOff x="1473201" y="3520920"/>
            <a:chExt cx="2146637" cy="2560821"/>
          </a:xfrm>
        </p:grpSpPr>
        <p:sp>
          <p:nvSpPr>
            <p:cNvPr id="5" name="任意多边形 4"/>
            <p:cNvSpPr/>
            <p:nvPr>
              <p:custDataLst>
                <p:tags r:id="rId4"/>
              </p:custDataLst>
            </p:nvPr>
          </p:nvSpPr>
          <p:spPr>
            <a:xfrm>
              <a:off x="1473201" y="3636314"/>
              <a:ext cx="2146637" cy="2445427"/>
            </a:xfrm>
            <a:custGeom>
              <a:avLst/>
              <a:gdLst>
                <a:gd name="connsiteX0" fmla="*/ 621024 w 2146637"/>
                <a:gd name="connsiteY0" fmla="*/ 0 h 2445427"/>
                <a:gd name="connsiteX1" fmla="*/ 2146637 w 2146637"/>
                <a:gd name="connsiteY1" fmla="*/ 0 h 2445427"/>
                <a:gd name="connsiteX2" fmla="*/ 2146637 w 2146637"/>
                <a:gd name="connsiteY2" fmla="*/ 2279225 h 2445427"/>
                <a:gd name="connsiteX3" fmla="*/ 2045474 w 2146637"/>
                <a:gd name="connsiteY3" fmla="*/ 2445427 h 2445427"/>
                <a:gd name="connsiteX4" fmla="*/ 1931849 w 2146637"/>
                <a:gd name="connsiteY4" fmla="*/ 2258751 h 2445427"/>
                <a:gd name="connsiteX5" fmla="*/ 1818224 w 2146637"/>
                <a:gd name="connsiteY5" fmla="*/ 2445427 h 2445427"/>
                <a:gd name="connsiteX6" fmla="*/ 1704599 w 2146637"/>
                <a:gd name="connsiteY6" fmla="*/ 2258751 h 2445427"/>
                <a:gd name="connsiteX7" fmla="*/ 1590974 w 2146637"/>
                <a:gd name="connsiteY7" fmla="*/ 2445427 h 2445427"/>
                <a:gd name="connsiteX8" fmla="*/ 1477349 w 2146637"/>
                <a:gd name="connsiteY8" fmla="*/ 2258751 h 2445427"/>
                <a:gd name="connsiteX9" fmla="*/ 1363724 w 2146637"/>
                <a:gd name="connsiteY9" fmla="*/ 2445427 h 2445427"/>
                <a:gd name="connsiteX10" fmla="*/ 1250099 w 2146637"/>
                <a:gd name="connsiteY10" fmla="*/ 2258751 h 2445427"/>
                <a:gd name="connsiteX11" fmla="*/ 1136474 w 2146637"/>
                <a:gd name="connsiteY11" fmla="*/ 2445427 h 2445427"/>
                <a:gd name="connsiteX12" fmla="*/ 1022849 w 2146637"/>
                <a:gd name="connsiteY12" fmla="*/ 2258751 h 2445427"/>
                <a:gd name="connsiteX13" fmla="*/ 909224 w 2146637"/>
                <a:gd name="connsiteY13" fmla="*/ 2445427 h 2445427"/>
                <a:gd name="connsiteX14" fmla="*/ 795599 w 2146637"/>
                <a:gd name="connsiteY14" fmla="*/ 2258751 h 2445427"/>
                <a:gd name="connsiteX15" fmla="*/ 681974 w 2146637"/>
                <a:gd name="connsiteY15" fmla="*/ 2445427 h 2445427"/>
                <a:gd name="connsiteX16" fmla="*/ 568349 w 2146637"/>
                <a:gd name="connsiteY16" fmla="*/ 2258751 h 2445427"/>
                <a:gd name="connsiteX17" fmla="*/ 454724 w 2146637"/>
                <a:gd name="connsiteY17" fmla="*/ 2445427 h 2445427"/>
                <a:gd name="connsiteX18" fmla="*/ 341099 w 2146637"/>
                <a:gd name="connsiteY18" fmla="*/ 2258751 h 2445427"/>
                <a:gd name="connsiteX19" fmla="*/ 227474 w 2146637"/>
                <a:gd name="connsiteY19" fmla="*/ 2445427 h 2445427"/>
                <a:gd name="connsiteX20" fmla="*/ 113849 w 2146637"/>
                <a:gd name="connsiteY20" fmla="*/ 2258751 h 2445427"/>
                <a:gd name="connsiteX21" fmla="*/ 224 w 2146637"/>
                <a:gd name="connsiteY21" fmla="*/ 2445427 h 2445427"/>
                <a:gd name="connsiteX22" fmla="*/ 0 w 2146637"/>
                <a:gd name="connsiteY22" fmla="*/ 2445057 h 2445427"/>
                <a:gd name="connsiteX23" fmla="*/ 58680 w 2146637"/>
                <a:gd name="connsiteY23" fmla="*/ 2230240 h 2445427"/>
                <a:gd name="connsiteX24" fmla="*/ 205287 w 2146637"/>
                <a:gd name="connsiteY24" fmla="*/ 690376 h 2445427"/>
                <a:gd name="connsiteX25" fmla="*/ 198168 w 2146637"/>
                <a:gd name="connsiteY25" fmla="*/ 567619 h 244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146637" h="2445427">
                  <a:moveTo>
                    <a:pt x="621024" y="0"/>
                  </a:moveTo>
                  <a:lnTo>
                    <a:pt x="2146637" y="0"/>
                  </a:lnTo>
                  <a:lnTo>
                    <a:pt x="2146637" y="2279225"/>
                  </a:lnTo>
                  <a:lnTo>
                    <a:pt x="2045474" y="2445427"/>
                  </a:lnTo>
                  <a:lnTo>
                    <a:pt x="1931849" y="2258751"/>
                  </a:lnTo>
                  <a:lnTo>
                    <a:pt x="1818224" y="2445427"/>
                  </a:lnTo>
                  <a:lnTo>
                    <a:pt x="1704599" y="2258751"/>
                  </a:lnTo>
                  <a:lnTo>
                    <a:pt x="1590974" y="2445427"/>
                  </a:lnTo>
                  <a:lnTo>
                    <a:pt x="1477349" y="2258751"/>
                  </a:lnTo>
                  <a:lnTo>
                    <a:pt x="1363724" y="2445427"/>
                  </a:lnTo>
                  <a:lnTo>
                    <a:pt x="1250099" y="2258751"/>
                  </a:lnTo>
                  <a:lnTo>
                    <a:pt x="1136474" y="2445427"/>
                  </a:lnTo>
                  <a:lnTo>
                    <a:pt x="1022849" y="2258751"/>
                  </a:lnTo>
                  <a:lnTo>
                    <a:pt x="909224" y="2445427"/>
                  </a:lnTo>
                  <a:lnTo>
                    <a:pt x="795599" y="2258751"/>
                  </a:lnTo>
                  <a:lnTo>
                    <a:pt x="681974" y="2445427"/>
                  </a:lnTo>
                  <a:lnTo>
                    <a:pt x="568349" y="2258751"/>
                  </a:lnTo>
                  <a:lnTo>
                    <a:pt x="454724" y="2445427"/>
                  </a:lnTo>
                  <a:lnTo>
                    <a:pt x="341099" y="2258751"/>
                  </a:lnTo>
                  <a:lnTo>
                    <a:pt x="227474" y="2445427"/>
                  </a:lnTo>
                  <a:lnTo>
                    <a:pt x="113849" y="2258751"/>
                  </a:lnTo>
                  <a:lnTo>
                    <a:pt x="224" y="2445427"/>
                  </a:lnTo>
                  <a:lnTo>
                    <a:pt x="0" y="2445057"/>
                  </a:lnTo>
                  <a:lnTo>
                    <a:pt x="58680" y="2230240"/>
                  </a:lnTo>
                  <a:cubicBezTo>
                    <a:pt x="175351" y="1740291"/>
                    <a:pt x="224220" y="1212908"/>
                    <a:pt x="205287" y="690376"/>
                  </a:cubicBezTo>
                  <a:lnTo>
                    <a:pt x="198168" y="567619"/>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32000" tIns="252000" rIns="91440" bIns="180000" numCol="1" spcCol="0" rtlCol="0" fromWordArt="0" anchor="ctr" anchorCtr="0" forceAA="0" compatLnSpc="1">
              <a:normAutofit/>
            </a:bodyPr>
            <a:p>
              <a:pPr algn="just">
                <a:lnSpc>
                  <a:spcPct val="150000"/>
                </a:lnSpc>
              </a:pPr>
              <a:r>
                <a:rPr lang="zh-CN" altLang="en-US" sz="1600" b="1" spc="150">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面部表情：</a:t>
              </a:r>
              <a:r>
                <a:rPr lang="zh-CN" altLang="en-US" sz="1600" spc="150">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面部表情的基调应该是积极的而不是消极的，是生动的而不是刻板的，是自</a:t>
              </a:r>
              <a:r>
                <a:rPr lang="en-US" altLang="zh-CN" sz="1600" spc="150">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然的而</a:t>
              </a:r>
              <a:r>
                <a:rPr lang="en-US" altLang="zh-CN" sz="1600">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不是做作的。</a:t>
              </a:r>
              <a:endParaRPr lang="en-US" altLang="zh-CN" sz="1600">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4" name="任意多边形 3"/>
            <p:cNvSpPr/>
            <p:nvPr>
              <p:custDataLst>
                <p:tags r:id="rId5"/>
              </p:custDataLst>
            </p:nvPr>
          </p:nvSpPr>
          <p:spPr>
            <a:xfrm rot="21207190">
              <a:off x="1567561" y="3520920"/>
              <a:ext cx="563855" cy="662526"/>
            </a:xfrm>
            <a:custGeom>
              <a:avLst/>
              <a:gdLst>
                <a:gd name="connsiteX0" fmla="*/ 0 w 483083"/>
                <a:gd name="connsiteY0" fmla="*/ 0 h 567619"/>
                <a:gd name="connsiteX1" fmla="*/ 483083 w 483083"/>
                <a:gd name="connsiteY1" fmla="*/ 0 h 567619"/>
                <a:gd name="connsiteX2" fmla="*/ 60227 w 483083"/>
                <a:gd name="connsiteY2" fmla="*/ 567619 h 567619"/>
                <a:gd name="connsiteX3" fmla="*/ 52230 w 483083"/>
                <a:gd name="connsiteY3" fmla="*/ 429710 h 567619"/>
                <a:gd name="connsiteX4" fmla="*/ 25813 w 483083"/>
                <a:gd name="connsiteY4" fmla="*/ 171027 h 567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3083" h="567619">
                  <a:moveTo>
                    <a:pt x="0" y="0"/>
                  </a:moveTo>
                  <a:lnTo>
                    <a:pt x="483083" y="0"/>
                  </a:lnTo>
                  <a:lnTo>
                    <a:pt x="60227" y="567619"/>
                  </a:lnTo>
                  <a:lnTo>
                    <a:pt x="52230" y="429710"/>
                  </a:lnTo>
                  <a:cubicBezTo>
                    <a:pt x="45308" y="343087"/>
                    <a:pt x="36502" y="256794"/>
                    <a:pt x="25813" y="171027"/>
                  </a:cubicBezTo>
                  <a:close/>
                </a:path>
              </a:pathLst>
            </a:custGeom>
            <a:solidFill>
              <a:srgbClr val="7EA96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144000" bIns="288000" numCol="1" spcCol="0" rtlCol="0" fromWordArt="0" anchor="ctr" anchorCtr="0" forceAA="0" compatLnSpc="1">
              <a:normAutofit/>
            </a:bodyPr>
            <a:p>
              <a:pPr algn="ctr">
                <a:lnSpc>
                  <a:spcPct val="150000"/>
                </a:lnSpc>
              </a:pPr>
              <a:r>
                <a:rPr lang="en-US" altLang="zh-CN" sz="2400" b="1" dirty="0">
                  <a:solidFill>
                    <a:schemeClr val="bg1"/>
                  </a:solidFill>
                  <a:sym typeface="Arial" panose="020B0604020202020204" pitchFamily="34" charset="0"/>
                </a:rPr>
                <a:t>A</a:t>
              </a:r>
              <a:endParaRPr lang="en-US" altLang="zh-CN" sz="2400" b="1" dirty="0">
                <a:solidFill>
                  <a:schemeClr val="bg1"/>
                </a:solidFill>
                <a:sym typeface="Arial" panose="020B0604020202020204" pitchFamily="34" charset="0"/>
              </a:endParaRPr>
            </a:p>
          </p:txBody>
        </p:sp>
      </p:grpSp>
      <p:grpSp>
        <p:nvGrpSpPr>
          <p:cNvPr id="8" name="组合 7"/>
          <p:cNvGrpSpPr/>
          <p:nvPr>
            <p:custDataLst>
              <p:tags r:id="rId6"/>
            </p:custDataLst>
          </p:nvPr>
        </p:nvGrpSpPr>
        <p:grpSpPr>
          <a:xfrm rot="0">
            <a:off x="3340100" y="2418715"/>
            <a:ext cx="2653665" cy="3498215"/>
            <a:chOff x="1473201" y="3520920"/>
            <a:chExt cx="2146637" cy="2560821"/>
          </a:xfrm>
        </p:grpSpPr>
        <p:sp>
          <p:nvSpPr>
            <p:cNvPr id="61" name="任意多边形 60"/>
            <p:cNvSpPr/>
            <p:nvPr>
              <p:custDataLst>
                <p:tags r:id="rId7"/>
              </p:custDataLst>
            </p:nvPr>
          </p:nvSpPr>
          <p:spPr>
            <a:xfrm>
              <a:off x="1473201" y="3636314"/>
              <a:ext cx="2146637" cy="2445427"/>
            </a:xfrm>
            <a:custGeom>
              <a:avLst/>
              <a:gdLst>
                <a:gd name="connsiteX0" fmla="*/ 621024 w 2146637"/>
                <a:gd name="connsiteY0" fmla="*/ 0 h 2445427"/>
                <a:gd name="connsiteX1" fmla="*/ 2146637 w 2146637"/>
                <a:gd name="connsiteY1" fmla="*/ 0 h 2445427"/>
                <a:gd name="connsiteX2" fmla="*/ 2146637 w 2146637"/>
                <a:gd name="connsiteY2" fmla="*/ 2279225 h 2445427"/>
                <a:gd name="connsiteX3" fmla="*/ 2045474 w 2146637"/>
                <a:gd name="connsiteY3" fmla="*/ 2445427 h 2445427"/>
                <a:gd name="connsiteX4" fmla="*/ 1931849 w 2146637"/>
                <a:gd name="connsiteY4" fmla="*/ 2258751 h 2445427"/>
                <a:gd name="connsiteX5" fmla="*/ 1818224 w 2146637"/>
                <a:gd name="connsiteY5" fmla="*/ 2445427 h 2445427"/>
                <a:gd name="connsiteX6" fmla="*/ 1704599 w 2146637"/>
                <a:gd name="connsiteY6" fmla="*/ 2258751 h 2445427"/>
                <a:gd name="connsiteX7" fmla="*/ 1590974 w 2146637"/>
                <a:gd name="connsiteY7" fmla="*/ 2445427 h 2445427"/>
                <a:gd name="connsiteX8" fmla="*/ 1477349 w 2146637"/>
                <a:gd name="connsiteY8" fmla="*/ 2258751 h 2445427"/>
                <a:gd name="connsiteX9" fmla="*/ 1363724 w 2146637"/>
                <a:gd name="connsiteY9" fmla="*/ 2445427 h 2445427"/>
                <a:gd name="connsiteX10" fmla="*/ 1250099 w 2146637"/>
                <a:gd name="connsiteY10" fmla="*/ 2258751 h 2445427"/>
                <a:gd name="connsiteX11" fmla="*/ 1136474 w 2146637"/>
                <a:gd name="connsiteY11" fmla="*/ 2445427 h 2445427"/>
                <a:gd name="connsiteX12" fmla="*/ 1022849 w 2146637"/>
                <a:gd name="connsiteY12" fmla="*/ 2258751 h 2445427"/>
                <a:gd name="connsiteX13" fmla="*/ 909224 w 2146637"/>
                <a:gd name="connsiteY13" fmla="*/ 2445427 h 2445427"/>
                <a:gd name="connsiteX14" fmla="*/ 795599 w 2146637"/>
                <a:gd name="connsiteY14" fmla="*/ 2258751 h 2445427"/>
                <a:gd name="connsiteX15" fmla="*/ 681974 w 2146637"/>
                <a:gd name="connsiteY15" fmla="*/ 2445427 h 2445427"/>
                <a:gd name="connsiteX16" fmla="*/ 568349 w 2146637"/>
                <a:gd name="connsiteY16" fmla="*/ 2258751 h 2445427"/>
                <a:gd name="connsiteX17" fmla="*/ 454724 w 2146637"/>
                <a:gd name="connsiteY17" fmla="*/ 2445427 h 2445427"/>
                <a:gd name="connsiteX18" fmla="*/ 341099 w 2146637"/>
                <a:gd name="connsiteY18" fmla="*/ 2258751 h 2445427"/>
                <a:gd name="connsiteX19" fmla="*/ 227474 w 2146637"/>
                <a:gd name="connsiteY19" fmla="*/ 2445427 h 2445427"/>
                <a:gd name="connsiteX20" fmla="*/ 113849 w 2146637"/>
                <a:gd name="connsiteY20" fmla="*/ 2258751 h 2445427"/>
                <a:gd name="connsiteX21" fmla="*/ 224 w 2146637"/>
                <a:gd name="connsiteY21" fmla="*/ 2445427 h 2445427"/>
                <a:gd name="connsiteX22" fmla="*/ 0 w 2146637"/>
                <a:gd name="connsiteY22" fmla="*/ 2445057 h 2445427"/>
                <a:gd name="connsiteX23" fmla="*/ 58680 w 2146637"/>
                <a:gd name="connsiteY23" fmla="*/ 2230240 h 2445427"/>
                <a:gd name="connsiteX24" fmla="*/ 205287 w 2146637"/>
                <a:gd name="connsiteY24" fmla="*/ 690376 h 2445427"/>
                <a:gd name="connsiteX25" fmla="*/ 198168 w 2146637"/>
                <a:gd name="connsiteY25" fmla="*/ 567619 h 244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146637" h="2445427">
                  <a:moveTo>
                    <a:pt x="621024" y="0"/>
                  </a:moveTo>
                  <a:lnTo>
                    <a:pt x="2146637" y="0"/>
                  </a:lnTo>
                  <a:lnTo>
                    <a:pt x="2146637" y="2279225"/>
                  </a:lnTo>
                  <a:lnTo>
                    <a:pt x="2045474" y="2445427"/>
                  </a:lnTo>
                  <a:lnTo>
                    <a:pt x="1931849" y="2258751"/>
                  </a:lnTo>
                  <a:lnTo>
                    <a:pt x="1818224" y="2445427"/>
                  </a:lnTo>
                  <a:lnTo>
                    <a:pt x="1704599" y="2258751"/>
                  </a:lnTo>
                  <a:lnTo>
                    <a:pt x="1590974" y="2445427"/>
                  </a:lnTo>
                  <a:lnTo>
                    <a:pt x="1477349" y="2258751"/>
                  </a:lnTo>
                  <a:lnTo>
                    <a:pt x="1363724" y="2445427"/>
                  </a:lnTo>
                  <a:lnTo>
                    <a:pt x="1250099" y="2258751"/>
                  </a:lnTo>
                  <a:lnTo>
                    <a:pt x="1136474" y="2445427"/>
                  </a:lnTo>
                  <a:lnTo>
                    <a:pt x="1022849" y="2258751"/>
                  </a:lnTo>
                  <a:lnTo>
                    <a:pt x="909224" y="2445427"/>
                  </a:lnTo>
                  <a:lnTo>
                    <a:pt x="795599" y="2258751"/>
                  </a:lnTo>
                  <a:lnTo>
                    <a:pt x="681974" y="2445427"/>
                  </a:lnTo>
                  <a:lnTo>
                    <a:pt x="568349" y="2258751"/>
                  </a:lnTo>
                  <a:lnTo>
                    <a:pt x="454724" y="2445427"/>
                  </a:lnTo>
                  <a:lnTo>
                    <a:pt x="341099" y="2258751"/>
                  </a:lnTo>
                  <a:lnTo>
                    <a:pt x="227474" y="2445427"/>
                  </a:lnTo>
                  <a:lnTo>
                    <a:pt x="113849" y="2258751"/>
                  </a:lnTo>
                  <a:lnTo>
                    <a:pt x="224" y="2445427"/>
                  </a:lnTo>
                  <a:lnTo>
                    <a:pt x="0" y="2445057"/>
                  </a:lnTo>
                  <a:lnTo>
                    <a:pt x="58680" y="2230240"/>
                  </a:lnTo>
                  <a:cubicBezTo>
                    <a:pt x="175351" y="1740291"/>
                    <a:pt x="224220" y="1212908"/>
                    <a:pt x="205287" y="690376"/>
                  </a:cubicBezTo>
                  <a:lnTo>
                    <a:pt x="198168" y="567619"/>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32000" tIns="252000" rIns="91440" bIns="180000" numCol="1" spcCol="0" rtlCol="0" fromWordArt="0" anchor="ctr" anchorCtr="0" forceAA="0" compatLnSpc="1">
              <a:normAutofit/>
            </a:bodyPr>
            <a:p>
              <a:pPr algn="just">
                <a:lnSpc>
                  <a:spcPct val="140000"/>
                </a:lnSpc>
              </a:pPr>
              <a:r>
                <a:rPr lang="zh-CN" altLang="en-US" sz="1600" b="1" spc="150">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身体姿势：</a:t>
              </a:r>
              <a:r>
                <a:rPr lang="zh-CN" altLang="en-US" sz="1600" spc="150">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身体姿势能有效地传递来访者的思想、情感和行为信息，咨询员要善于把握。</a:t>
              </a:r>
              <a:endParaRPr lang="zh-CN" altLang="en-US" sz="1600" spc="150">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3" name="任意多边形 12"/>
            <p:cNvSpPr/>
            <p:nvPr>
              <p:custDataLst>
                <p:tags r:id="rId8"/>
              </p:custDataLst>
            </p:nvPr>
          </p:nvSpPr>
          <p:spPr>
            <a:xfrm rot="21207190">
              <a:off x="1567561" y="3520920"/>
              <a:ext cx="563855" cy="662526"/>
            </a:xfrm>
            <a:custGeom>
              <a:avLst/>
              <a:gdLst>
                <a:gd name="connsiteX0" fmla="*/ 0 w 483083"/>
                <a:gd name="connsiteY0" fmla="*/ 0 h 567619"/>
                <a:gd name="connsiteX1" fmla="*/ 483083 w 483083"/>
                <a:gd name="connsiteY1" fmla="*/ 0 h 567619"/>
                <a:gd name="connsiteX2" fmla="*/ 60227 w 483083"/>
                <a:gd name="connsiteY2" fmla="*/ 567619 h 567619"/>
                <a:gd name="connsiteX3" fmla="*/ 52230 w 483083"/>
                <a:gd name="connsiteY3" fmla="*/ 429710 h 567619"/>
                <a:gd name="connsiteX4" fmla="*/ 25813 w 483083"/>
                <a:gd name="connsiteY4" fmla="*/ 171027 h 567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3083" h="567619">
                  <a:moveTo>
                    <a:pt x="0" y="0"/>
                  </a:moveTo>
                  <a:lnTo>
                    <a:pt x="483083" y="0"/>
                  </a:lnTo>
                  <a:lnTo>
                    <a:pt x="60227" y="567619"/>
                  </a:lnTo>
                  <a:lnTo>
                    <a:pt x="52230" y="429710"/>
                  </a:lnTo>
                  <a:cubicBezTo>
                    <a:pt x="45308" y="343087"/>
                    <a:pt x="36502" y="256794"/>
                    <a:pt x="25813" y="171027"/>
                  </a:cubicBezTo>
                  <a:close/>
                </a:path>
              </a:pathLst>
            </a:custGeom>
            <a:solidFill>
              <a:srgbClr val="7EA96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144000" bIns="288000" numCol="1" spcCol="0" rtlCol="0" fromWordArt="0" anchor="ctr" anchorCtr="0" forceAA="0" compatLnSpc="1">
              <a:normAutofit/>
            </a:bodyPr>
            <a:p>
              <a:pPr algn="ctr">
                <a:lnSpc>
                  <a:spcPct val="150000"/>
                </a:lnSpc>
              </a:pPr>
              <a:r>
                <a:rPr lang="en-US" altLang="zh-CN" sz="2400" b="1" dirty="0">
                  <a:solidFill>
                    <a:schemeClr val="bg1"/>
                  </a:solidFill>
                  <a:sym typeface="Arial" panose="020B0604020202020204" pitchFamily="34" charset="0"/>
                </a:rPr>
                <a:t>B</a:t>
              </a:r>
              <a:endParaRPr lang="en-US" altLang="zh-CN" sz="2400" b="1" dirty="0">
                <a:solidFill>
                  <a:schemeClr val="bg1"/>
                </a:solidFill>
                <a:sym typeface="Arial" panose="020B0604020202020204" pitchFamily="34" charset="0"/>
              </a:endParaRPr>
            </a:p>
          </p:txBody>
        </p:sp>
      </p:grpSp>
      <p:grpSp>
        <p:nvGrpSpPr>
          <p:cNvPr id="14" name="组合 13"/>
          <p:cNvGrpSpPr/>
          <p:nvPr>
            <p:custDataLst>
              <p:tags r:id="rId9"/>
            </p:custDataLst>
          </p:nvPr>
        </p:nvGrpSpPr>
        <p:grpSpPr>
          <a:xfrm rot="0">
            <a:off x="6043295" y="2418715"/>
            <a:ext cx="5391150" cy="3498850"/>
            <a:chOff x="1473201" y="3520920"/>
            <a:chExt cx="4361079" cy="2561286"/>
          </a:xfrm>
        </p:grpSpPr>
        <p:sp>
          <p:nvSpPr>
            <p:cNvPr id="64" name="任意多边形 63"/>
            <p:cNvSpPr/>
            <p:nvPr>
              <p:custDataLst>
                <p:tags r:id="rId10"/>
              </p:custDataLst>
            </p:nvPr>
          </p:nvSpPr>
          <p:spPr>
            <a:xfrm>
              <a:off x="1473201" y="3636314"/>
              <a:ext cx="2146637" cy="2445427"/>
            </a:xfrm>
            <a:custGeom>
              <a:avLst/>
              <a:gdLst>
                <a:gd name="connsiteX0" fmla="*/ 621024 w 2146637"/>
                <a:gd name="connsiteY0" fmla="*/ 0 h 2445427"/>
                <a:gd name="connsiteX1" fmla="*/ 2146637 w 2146637"/>
                <a:gd name="connsiteY1" fmla="*/ 0 h 2445427"/>
                <a:gd name="connsiteX2" fmla="*/ 2146637 w 2146637"/>
                <a:gd name="connsiteY2" fmla="*/ 2279225 h 2445427"/>
                <a:gd name="connsiteX3" fmla="*/ 2045474 w 2146637"/>
                <a:gd name="connsiteY3" fmla="*/ 2445427 h 2445427"/>
                <a:gd name="connsiteX4" fmla="*/ 1931849 w 2146637"/>
                <a:gd name="connsiteY4" fmla="*/ 2258751 h 2445427"/>
                <a:gd name="connsiteX5" fmla="*/ 1818224 w 2146637"/>
                <a:gd name="connsiteY5" fmla="*/ 2445427 h 2445427"/>
                <a:gd name="connsiteX6" fmla="*/ 1704599 w 2146637"/>
                <a:gd name="connsiteY6" fmla="*/ 2258751 h 2445427"/>
                <a:gd name="connsiteX7" fmla="*/ 1590974 w 2146637"/>
                <a:gd name="connsiteY7" fmla="*/ 2445427 h 2445427"/>
                <a:gd name="connsiteX8" fmla="*/ 1477349 w 2146637"/>
                <a:gd name="connsiteY8" fmla="*/ 2258751 h 2445427"/>
                <a:gd name="connsiteX9" fmla="*/ 1363724 w 2146637"/>
                <a:gd name="connsiteY9" fmla="*/ 2445427 h 2445427"/>
                <a:gd name="connsiteX10" fmla="*/ 1250099 w 2146637"/>
                <a:gd name="connsiteY10" fmla="*/ 2258751 h 2445427"/>
                <a:gd name="connsiteX11" fmla="*/ 1136474 w 2146637"/>
                <a:gd name="connsiteY11" fmla="*/ 2445427 h 2445427"/>
                <a:gd name="connsiteX12" fmla="*/ 1022849 w 2146637"/>
                <a:gd name="connsiteY12" fmla="*/ 2258751 h 2445427"/>
                <a:gd name="connsiteX13" fmla="*/ 909224 w 2146637"/>
                <a:gd name="connsiteY13" fmla="*/ 2445427 h 2445427"/>
                <a:gd name="connsiteX14" fmla="*/ 795599 w 2146637"/>
                <a:gd name="connsiteY14" fmla="*/ 2258751 h 2445427"/>
                <a:gd name="connsiteX15" fmla="*/ 681974 w 2146637"/>
                <a:gd name="connsiteY15" fmla="*/ 2445427 h 2445427"/>
                <a:gd name="connsiteX16" fmla="*/ 568349 w 2146637"/>
                <a:gd name="connsiteY16" fmla="*/ 2258751 h 2445427"/>
                <a:gd name="connsiteX17" fmla="*/ 454724 w 2146637"/>
                <a:gd name="connsiteY17" fmla="*/ 2445427 h 2445427"/>
                <a:gd name="connsiteX18" fmla="*/ 341099 w 2146637"/>
                <a:gd name="connsiteY18" fmla="*/ 2258751 h 2445427"/>
                <a:gd name="connsiteX19" fmla="*/ 227474 w 2146637"/>
                <a:gd name="connsiteY19" fmla="*/ 2445427 h 2445427"/>
                <a:gd name="connsiteX20" fmla="*/ 113849 w 2146637"/>
                <a:gd name="connsiteY20" fmla="*/ 2258751 h 2445427"/>
                <a:gd name="connsiteX21" fmla="*/ 224 w 2146637"/>
                <a:gd name="connsiteY21" fmla="*/ 2445427 h 2445427"/>
                <a:gd name="connsiteX22" fmla="*/ 0 w 2146637"/>
                <a:gd name="connsiteY22" fmla="*/ 2445057 h 2445427"/>
                <a:gd name="connsiteX23" fmla="*/ 58680 w 2146637"/>
                <a:gd name="connsiteY23" fmla="*/ 2230240 h 2445427"/>
                <a:gd name="connsiteX24" fmla="*/ 205287 w 2146637"/>
                <a:gd name="connsiteY24" fmla="*/ 690376 h 2445427"/>
                <a:gd name="connsiteX25" fmla="*/ 198168 w 2146637"/>
                <a:gd name="connsiteY25" fmla="*/ 567619 h 244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146637" h="2445427">
                  <a:moveTo>
                    <a:pt x="621024" y="0"/>
                  </a:moveTo>
                  <a:lnTo>
                    <a:pt x="2146637" y="0"/>
                  </a:lnTo>
                  <a:lnTo>
                    <a:pt x="2146637" y="2279225"/>
                  </a:lnTo>
                  <a:lnTo>
                    <a:pt x="2045474" y="2445427"/>
                  </a:lnTo>
                  <a:lnTo>
                    <a:pt x="1931849" y="2258751"/>
                  </a:lnTo>
                  <a:lnTo>
                    <a:pt x="1818224" y="2445427"/>
                  </a:lnTo>
                  <a:lnTo>
                    <a:pt x="1704599" y="2258751"/>
                  </a:lnTo>
                  <a:lnTo>
                    <a:pt x="1590974" y="2445427"/>
                  </a:lnTo>
                  <a:lnTo>
                    <a:pt x="1477349" y="2258751"/>
                  </a:lnTo>
                  <a:lnTo>
                    <a:pt x="1363724" y="2445427"/>
                  </a:lnTo>
                  <a:lnTo>
                    <a:pt x="1250099" y="2258751"/>
                  </a:lnTo>
                  <a:lnTo>
                    <a:pt x="1136474" y="2445427"/>
                  </a:lnTo>
                  <a:lnTo>
                    <a:pt x="1022849" y="2258751"/>
                  </a:lnTo>
                  <a:lnTo>
                    <a:pt x="909224" y="2445427"/>
                  </a:lnTo>
                  <a:lnTo>
                    <a:pt x="795599" y="2258751"/>
                  </a:lnTo>
                  <a:lnTo>
                    <a:pt x="681974" y="2445427"/>
                  </a:lnTo>
                  <a:lnTo>
                    <a:pt x="568349" y="2258751"/>
                  </a:lnTo>
                  <a:lnTo>
                    <a:pt x="454724" y="2445427"/>
                  </a:lnTo>
                  <a:lnTo>
                    <a:pt x="341099" y="2258751"/>
                  </a:lnTo>
                  <a:lnTo>
                    <a:pt x="227474" y="2445427"/>
                  </a:lnTo>
                  <a:lnTo>
                    <a:pt x="113849" y="2258751"/>
                  </a:lnTo>
                  <a:lnTo>
                    <a:pt x="224" y="2445427"/>
                  </a:lnTo>
                  <a:lnTo>
                    <a:pt x="0" y="2445057"/>
                  </a:lnTo>
                  <a:lnTo>
                    <a:pt x="58680" y="2230240"/>
                  </a:lnTo>
                  <a:cubicBezTo>
                    <a:pt x="175351" y="1740291"/>
                    <a:pt x="224220" y="1212908"/>
                    <a:pt x="205287" y="690376"/>
                  </a:cubicBezTo>
                  <a:lnTo>
                    <a:pt x="198168" y="567619"/>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32000" tIns="252000" rIns="91440" bIns="180000" numCol="1" spcCol="0" rtlCol="0" fromWordArt="0" anchor="ctr" anchorCtr="0" forceAA="0" compatLnSpc="1"/>
            <a:p>
              <a:pPr algn="just">
                <a:lnSpc>
                  <a:spcPct val="140000"/>
                </a:lnSpc>
              </a:pPr>
              <a:r>
                <a:rPr lang="zh-CN" altLang="en-US" sz="1600" b="1" spc="150">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声音特征：</a:t>
              </a:r>
              <a:r>
                <a:rPr lang="zh-CN" altLang="en-US" sz="1600" spc="150">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作解释、指导、概括时，语气平和，语速中等，可给来访者稳重、自信、可靠的感觉；作情感反映时，应使用与情感内容相吻合的语气。</a:t>
              </a:r>
              <a:endParaRPr lang="zh-CN" altLang="en-US" sz="1600" spc="150">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6" name="任意多边形 5"/>
            <p:cNvSpPr/>
            <p:nvPr>
              <p:custDataLst>
                <p:tags r:id="rId11"/>
              </p:custDataLst>
            </p:nvPr>
          </p:nvSpPr>
          <p:spPr>
            <a:xfrm rot="21207190">
              <a:off x="1567561" y="3520920"/>
              <a:ext cx="563855" cy="662526"/>
            </a:xfrm>
            <a:custGeom>
              <a:avLst/>
              <a:gdLst>
                <a:gd name="connsiteX0" fmla="*/ 0 w 483083"/>
                <a:gd name="connsiteY0" fmla="*/ 0 h 567619"/>
                <a:gd name="connsiteX1" fmla="*/ 483083 w 483083"/>
                <a:gd name="connsiteY1" fmla="*/ 0 h 567619"/>
                <a:gd name="connsiteX2" fmla="*/ 60227 w 483083"/>
                <a:gd name="connsiteY2" fmla="*/ 567619 h 567619"/>
                <a:gd name="connsiteX3" fmla="*/ 52230 w 483083"/>
                <a:gd name="connsiteY3" fmla="*/ 429710 h 567619"/>
                <a:gd name="connsiteX4" fmla="*/ 25813 w 483083"/>
                <a:gd name="connsiteY4" fmla="*/ 171027 h 567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3083" h="567619">
                  <a:moveTo>
                    <a:pt x="0" y="0"/>
                  </a:moveTo>
                  <a:lnTo>
                    <a:pt x="483083" y="0"/>
                  </a:lnTo>
                  <a:lnTo>
                    <a:pt x="60227" y="567619"/>
                  </a:lnTo>
                  <a:lnTo>
                    <a:pt x="52230" y="429710"/>
                  </a:lnTo>
                  <a:cubicBezTo>
                    <a:pt x="45308" y="343087"/>
                    <a:pt x="36502" y="256794"/>
                    <a:pt x="25813" y="171027"/>
                  </a:cubicBezTo>
                  <a:close/>
                </a:path>
              </a:pathLst>
            </a:custGeom>
            <a:solidFill>
              <a:srgbClr val="7EA96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144000" bIns="288000" numCol="1" spcCol="0" rtlCol="0" fromWordArt="0" anchor="ctr" anchorCtr="0" forceAA="0" compatLnSpc="1">
              <a:normAutofit/>
            </a:bodyPr>
            <a:p>
              <a:pPr algn="ctr">
                <a:lnSpc>
                  <a:spcPct val="150000"/>
                </a:lnSpc>
              </a:pPr>
              <a:r>
                <a:rPr lang="en-US" altLang="zh-CN" sz="2400" b="1" dirty="0">
                  <a:solidFill>
                    <a:schemeClr val="bg1"/>
                  </a:solidFill>
                  <a:sym typeface="Arial" panose="020B0604020202020204" pitchFamily="34" charset="0"/>
                </a:rPr>
                <a:t>C</a:t>
              </a:r>
              <a:endParaRPr lang="en-US" altLang="zh-CN" sz="2400" b="1" dirty="0">
                <a:solidFill>
                  <a:schemeClr val="bg1"/>
                </a:solidFill>
                <a:sym typeface="Arial" panose="020B0604020202020204" pitchFamily="34" charset="0"/>
              </a:endParaRPr>
            </a:p>
          </p:txBody>
        </p:sp>
        <p:sp>
          <p:nvSpPr>
            <p:cNvPr id="7" name="任意多边形 6"/>
            <p:cNvSpPr/>
            <p:nvPr>
              <p:custDataLst>
                <p:tags r:id="rId12"/>
              </p:custDataLst>
            </p:nvPr>
          </p:nvSpPr>
          <p:spPr>
            <a:xfrm>
              <a:off x="3687643" y="3636779"/>
              <a:ext cx="2146637" cy="2445427"/>
            </a:xfrm>
            <a:custGeom>
              <a:avLst/>
              <a:gdLst>
                <a:gd name="connsiteX0" fmla="*/ 621024 w 2146637"/>
                <a:gd name="connsiteY0" fmla="*/ 0 h 2445427"/>
                <a:gd name="connsiteX1" fmla="*/ 2146637 w 2146637"/>
                <a:gd name="connsiteY1" fmla="*/ 0 h 2445427"/>
                <a:gd name="connsiteX2" fmla="*/ 2146637 w 2146637"/>
                <a:gd name="connsiteY2" fmla="*/ 2279225 h 2445427"/>
                <a:gd name="connsiteX3" fmla="*/ 2045474 w 2146637"/>
                <a:gd name="connsiteY3" fmla="*/ 2445427 h 2445427"/>
                <a:gd name="connsiteX4" fmla="*/ 1931849 w 2146637"/>
                <a:gd name="connsiteY4" fmla="*/ 2258751 h 2445427"/>
                <a:gd name="connsiteX5" fmla="*/ 1818224 w 2146637"/>
                <a:gd name="connsiteY5" fmla="*/ 2445427 h 2445427"/>
                <a:gd name="connsiteX6" fmla="*/ 1704599 w 2146637"/>
                <a:gd name="connsiteY6" fmla="*/ 2258751 h 2445427"/>
                <a:gd name="connsiteX7" fmla="*/ 1590974 w 2146637"/>
                <a:gd name="connsiteY7" fmla="*/ 2445427 h 2445427"/>
                <a:gd name="connsiteX8" fmla="*/ 1477349 w 2146637"/>
                <a:gd name="connsiteY8" fmla="*/ 2258751 h 2445427"/>
                <a:gd name="connsiteX9" fmla="*/ 1363724 w 2146637"/>
                <a:gd name="connsiteY9" fmla="*/ 2445427 h 2445427"/>
                <a:gd name="connsiteX10" fmla="*/ 1250099 w 2146637"/>
                <a:gd name="connsiteY10" fmla="*/ 2258751 h 2445427"/>
                <a:gd name="connsiteX11" fmla="*/ 1136474 w 2146637"/>
                <a:gd name="connsiteY11" fmla="*/ 2445427 h 2445427"/>
                <a:gd name="connsiteX12" fmla="*/ 1022849 w 2146637"/>
                <a:gd name="connsiteY12" fmla="*/ 2258751 h 2445427"/>
                <a:gd name="connsiteX13" fmla="*/ 909224 w 2146637"/>
                <a:gd name="connsiteY13" fmla="*/ 2445427 h 2445427"/>
                <a:gd name="connsiteX14" fmla="*/ 795599 w 2146637"/>
                <a:gd name="connsiteY14" fmla="*/ 2258751 h 2445427"/>
                <a:gd name="connsiteX15" fmla="*/ 681974 w 2146637"/>
                <a:gd name="connsiteY15" fmla="*/ 2445427 h 2445427"/>
                <a:gd name="connsiteX16" fmla="*/ 568349 w 2146637"/>
                <a:gd name="connsiteY16" fmla="*/ 2258751 h 2445427"/>
                <a:gd name="connsiteX17" fmla="*/ 454724 w 2146637"/>
                <a:gd name="connsiteY17" fmla="*/ 2445427 h 2445427"/>
                <a:gd name="connsiteX18" fmla="*/ 341099 w 2146637"/>
                <a:gd name="connsiteY18" fmla="*/ 2258751 h 2445427"/>
                <a:gd name="connsiteX19" fmla="*/ 227474 w 2146637"/>
                <a:gd name="connsiteY19" fmla="*/ 2445427 h 2445427"/>
                <a:gd name="connsiteX20" fmla="*/ 113849 w 2146637"/>
                <a:gd name="connsiteY20" fmla="*/ 2258751 h 2445427"/>
                <a:gd name="connsiteX21" fmla="*/ 224 w 2146637"/>
                <a:gd name="connsiteY21" fmla="*/ 2445427 h 2445427"/>
                <a:gd name="connsiteX22" fmla="*/ 0 w 2146637"/>
                <a:gd name="connsiteY22" fmla="*/ 2445057 h 2445427"/>
                <a:gd name="connsiteX23" fmla="*/ 58680 w 2146637"/>
                <a:gd name="connsiteY23" fmla="*/ 2230240 h 2445427"/>
                <a:gd name="connsiteX24" fmla="*/ 205287 w 2146637"/>
                <a:gd name="connsiteY24" fmla="*/ 690376 h 2445427"/>
                <a:gd name="connsiteX25" fmla="*/ 198168 w 2146637"/>
                <a:gd name="connsiteY25" fmla="*/ 567619 h 244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146637" h="2445427">
                  <a:moveTo>
                    <a:pt x="621024" y="0"/>
                  </a:moveTo>
                  <a:lnTo>
                    <a:pt x="2146637" y="0"/>
                  </a:lnTo>
                  <a:lnTo>
                    <a:pt x="2146637" y="2279225"/>
                  </a:lnTo>
                  <a:lnTo>
                    <a:pt x="2045474" y="2445427"/>
                  </a:lnTo>
                  <a:lnTo>
                    <a:pt x="1931849" y="2258751"/>
                  </a:lnTo>
                  <a:lnTo>
                    <a:pt x="1818224" y="2445427"/>
                  </a:lnTo>
                  <a:lnTo>
                    <a:pt x="1704599" y="2258751"/>
                  </a:lnTo>
                  <a:lnTo>
                    <a:pt x="1590974" y="2445427"/>
                  </a:lnTo>
                  <a:lnTo>
                    <a:pt x="1477349" y="2258751"/>
                  </a:lnTo>
                  <a:lnTo>
                    <a:pt x="1363724" y="2445427"/>
                  </a:lnTo>
                  <a:lnTo>
                    <a:pt x="1250099" y="2258751"/>
                  </a:lnTo>
                  <a:lnTo>
                    <a:pt x="1136474" y="2445427"/>
                  </a:lnTo>
                  <a:lnTo>
                    <a:pt x="1022849" y="2258751"/>
                  </a:lnTo>
                  <a:lnTo>
                    <a:pt x="909224" y="2445427"/>
                  </a:lnTo>
                  <a:lnTo>
                    <a:pt x="795599" y="2258751"/>
                  </a:lnTo>
                  <a:lnTo>
                    <a:pt x="681974" y="2445427"/>
                  </a:lnTo>
                  <a:lnTo>
                    <a:pt x="568349" y="2258751"/>
                  </a:lnTo>
                  <a:lnTo>
                    <a:pt x="454724" y="2445427"/>
                  </a:lnTo>
                  <a:lnTo>
                    <a:pt x="341099" y="2258751"/>
                  </a:lnTo>
                  <a:lnTo>
                    <a:pt x="227474" y="2445427"/>
                  </a:lnTo>
                  <a:lnTo>
                    <a:pt x="113849" y="2258751"/>
                  </a:lnTo>
                  <a:lnTo>
                    <a:pt x="224" y="2445427"/>
                  </a:lnTo>
                  <a:lnTo>
                    <a:pt x="0" y="2445057"/>
                  </a:lnTo>
                  <a:lnTo>
                    <a:pt x="58680" y="2230240"/>
                  </a:lnTo>
                  <a:cubicBezTo>
                    <a:pt x="175351" y="1740291"/>
                    <a:pt x="224220" y="1212908"/>
                    <a:pt x="205287" y="690376"/>
                  </a:cubicBezTo>
                  <a:lnTo>
                    <a:pt x="198168" y="567619"/>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32000" tIns="252000" rIns="91440" bIns="180000" numCol="1" spcCol="0" rtlCol="0" fromWordArt="0" anchor="ctr" anchorCtr="0" forceAA="0" compatLnSpc="1"/>
            <a:p>
              <a:pPr algn="just">
                <a:lnSpc>
                  <a:spcPct val="140000"/>
                </a:lnSpc>
              </a:pPr>
              <a:r>
                <a:rPr lang="zh-CN" altLang="en-US" sz="1600" b="1" spc="150">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空间距离：</a:t>
              </a:r>
              <a:r>
                <a:rPr lang="zh-CN" altLang="en-US" sz="1600" spc="150">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在心理咨询室中进行会谈时，咨访双方的位置应以直角侧面相向为好，彼此相距 1米左右。</a:t>
              </a:r>
              <a:endParaRPr lang="zh-CN" altLang="en-US" sz="1600" spc="150">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9" name="任意多边形 8"/>
            <p:cNvSpPr/>
            <p:nvPr>
              <p:custDataLst>
                <p:tags r:id="rId13"/>
              </p:custDataLst>
            </p:nvPr>
          </p:nvSpPr>
          <p:spPr>
            <a:xfrm rot="21207190">
              <a:off x="3779432" y="3521385"/>
              <a:ext cx="563855" cy="662526"/>
            </a:xfrm>
            <a:custGeom>
              <a:avLst/>
              <a:gdLst>
                <a:gd name="connsiteX0" fmla="*/ 0 w 483083"/>
                <a:gd name="connsiteY0" fmla="*/ 0 h 567619"/>
                <a:gd name="connsiteX1" fmla="*/ 483083 w 483083"/>
                <a:gd name="connsiteY1" fmla="*/ 0 h 567619"/>
                <a:gd name="connsiteX2" fmla="*/ 60227 w 483083"/>
                <a:gd name="connsiteY2" fmla="*/ 567619 h 567619"/>
                <a:gd name="connsiteX3" fmla="*/ 52230 w 483083"/>
                <a:gd name="connsiteY3" fmla="*/ 429710 h 567619"/>
                <a:gd name="connsiteX4" fmla="*/ 25813 w 483083"/>
                <a:gd name="connsiteY4" fmla="*/ 171027 h 567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3083" h="567619">
                  <a:moveTo>
                    <a:pt x="0" y="0"/>
                  </a:moveTo>
                  <a:lnTo>
                    <a:pt x="483083" y="0"/>
                  </a:lnTo>
                  <a:lnTo>
                    <a:pt x="60227" y="567619"/>
                  </a:lnTo>
                  <a:lnTo>
                    <a:pt x="52230" y="429710"/>
                  </a:lnTo>
                  <a:cubicBezTo>
                    <a:pt x="45308" y="343087"/>
                    <a:pt x="36502" y="256794"/>
                    <a:pt x="25813" y="171027"/>
                  </a:cubicBezTo>
                  <a:close/>
                </a:path>
              </a:pathLst>
            </a:custGeom>
            <a:solidFill>
              <a:srgbClr val="7EA96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144000" bIns="288000" numCol="1" spcCol="0" rtlCol="0" fromWordArt="0" anchor="ctr" anchorCtr="0" forceAA="0" compatLnSpc="1">
              <a:normAutofit/>
            </a:bodyPr>
            <a:p>
              <a:pPr algn="ctr">
                <a:lnSpc>
                  <a:spcPct val="150000"/>
                </a:lnSpc>
              </a:pPr>
              <a:r>
                <a:rPr lang="en-US" altLang="zh-CN" sz="2400" b="1" dirty="0">
                  <a:solidFill>
                    <a:schemeClr val="bg1"/>
                  </a:solidFill>
                  <a:sym typeface="Arial" panose="020B0604020202020204" pitchFamily="34" charset="0"/>
                </a:rPr>
                <a:t>C</a:t>
              </a:r>
              <a:endParaRPr lang="en-US" altLang="zh-CN" sz="2400" b="1" dirty="0">
                <a:solidFill>
                  <a:schemeClr val="bg1"/>
                </a:solidFill>
                <a:sym typeface="Arial" panose="020B0604020202020204" pitchFamily="34" charset="0"/>
              </a:endParaRPr>
            </a:p>
          </p:txBody>
        </p:sp>
      </p:grpSp>
    </p:spTree>
    <p:custDataLst>
      <p:tags r:id="rId14"/>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六、高校心理咨询的主要内容</a:t>
            </a:r>
            <a:endParaRPr lang="zh-CN" altLang="en-US" sz="2400" b="1" spc="300" noProof="0" dirty="0">
              <a:ln>
                <a:noFill/>
              </a:ln>
              <a:solidFill>
                <a:srgbClr val="FCC301"/>
              </a:solidFill>
              <a:effectLst/>
              <a:uLnTx/>
              <a:sym typeface="+mn-ea"/>
            </a:endParaRPr>
          </a:p>
        </p:txBody>
      </p:sp>
      <p:sp>
        <p:nvSpPr>
          <p:cNvPr id="42" name="内容占位符 2"/>
          <p:cNvSpPr>
            <a:spLocks noGrp="1"/>
          </p:cNvSpPr>
          <p:nvPr/>
        </p:nvSpPr>
        <p:spPr>
          <a:xfrm>
            <a:off x="891540" y="1513205"/>
            <a:ext cx="10440035" cy="1150620"/>
          </a:xfrm>
          <a:prstGeom prst="rect">
            <a:avLst/>
          </a:prstGeom>
        </p:spPr>
        <p:txBody>
          <a:bodyPr vert="horz" lIns="91440" tIns="45720" rIns="91440" bIns="45720" rtlCol="0"/>
          <a:lstStyle>
            <a:lvl1pPr marL="361950" indent="-361950" algn="just" defTabSz="685800" rtl="0" eaLnBrk="1" latinLnBrk="0" hangingPunct="1">
              <a:lnSpc>
                <a:spcPct val="110000"/>
              </a:lnSpc>
              <a:spcBef>
                <a:spcPts val="1200"/>
              </a:spcBef>
              <a:spcAft>
                <a:spcPts val="0"/>
              </a:spcAft>
              <a:buClr>
                <a:schemeClr val="accent1"/>
              </a:buClr>
              <a:buSzPct val="100000"/>
              <a:buFont typeface="Wingdings 3" panose="05040102010807070707" pitchFamily="18" charset="2"/>
              <a:buChar char="î"/>
              <a:defRPr lang="zh-CN" altLang="en-US" sz="2400" kern="1200" baseline="0" dirty="0" smtClean="0">
                <a:solidFill>
                  <a:schemeClr val="tx1"/>
                </a:solidFill>
                <a:latin typeface="+mn-lt"/>
                <a:ea typeface="+mn-ea"/>
                <a:cs typeface="+mn-cs"/>
              </a:defRPr>
            </a:lvl1pPr>
            <a:lvl2pPr marL="361950" indent="-361950" algn="just" defTabSz="685800" rtl="0" eaLnBrk="1" latinLnBrk="0" hangingPunct="1">
              <a:lnSpc>
                <a:spcPct val="120000"/>
              </a:lnSpc>
              <a:spcBef>
                <a:spcPts val="0"/>
              </a:spcBef>
              <a:spcAft>
                <a:spcPts val="1200"/>
              </a:spcAft>
              <a:buClr>
                <a:schemeClr val="accent2">
                  <a:lumMod val="60000"/>
                  <a:lumOff val="40000"/>
                </a:schemeClr>
              </a:buClr>
              <a:buFont typeface="幼圆" panose="02010509060101010101" pitchFamily="49" charset="-122"/>
              <a:buChar char=" "/>
              <a:defRPr sz="2000" kern="1200" baseline="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360045" lvl="0" indent="-360045" fontAlgn="auto">
              <a:lnSpc>
                <a:spcPct val="140000"/>
              </a:lnSpc>
              <a:buFont typeface="Wingdings" panose="05000000000000000000" charset="0"/>
              <a:buChar char="l"/>
            </a:pPr>
            <a:r>
              <a:rPr sz="1600" b="1" spc="150">
                <a:solidFill>
                  <a:schemeClr val="tx1"/>
                </a:solidFill>
                <a:uFillTx/>
                <a:latin typeface="微软雅黑" panose="020B0503020204020204" charset="-122"/>
                <a:ea typeface="微软雅黑" panose="020B0503020204020204" charset="-122"/>
                <a:sym typeface="+mn-ea"/>
              </a:rPr>
              <a:t>大学生心理咨询是以身心发展为中心、以校园指导为中心、以心理卫生为中心的心理咨询。总体来说，高校心理咨询问题包括两大类：</a:t>
            </a:r>
            <a:endParaRPr sz="1600" b="1" spc="150">
              <a:solidFill>
                <a:schemeClr val="tx1"/>
              </a:solidFill>
              <a:uFillTx/>
              <a:latin typeface="微软雅黑" panose="020B0503020204020204" charset="-122"/>
              <a:ea typeface="微软雅黑" panose="020B0503020204020204" charset="-122"/>
              <a:sym typeface="+mn-ea"/>
            </a:endParaRPr>
          </a:p>
        </p:txBody>
      </p:sp>
      <p:sp>
        <p:nvSpPr>
          <p:cNvPr id="4" name="矩形 3"/>
          <p:cNvSpPr/>
          <p:nvPr>
            <p:custDataLst>
              <p:tags r:id="rId2"/>
            </p:custDataLst>
          </p:nvPr>
        </p:nvSpPr>
        <p:spPr bwMode="auto">
          <a:xfrm>
            <a:off x="1377950" y="2409825"/>
            <a:ext cx="4384675" cy="1865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lvl="0" indent="0" algn="just">
              <a:lnSpc>
                <a:spcPct val="150000"/>
              </a:lnSpc>
              <a:spcBef>
                <a:spcPts val="0"/>
              </a:spcBef>
              <a:spcAft>
                <a:spcPts val="0"/>
              </a:spcAft>
              <a:buSzPct val="100000"/>
              <a:buNone/>
            </a:pPr>
            <a:r>
              <a:rPr lang="zh-CN" altLang="en-US" sz="1400" spc="100" dirty="0">
                <a:solidFill>
                  <a:schemeClr val="tx1"/>
                </a:solidFill>
                <a:uFillTx/>
                <a:latin typeface="Arial" panose="020B0604020202020204" pitchFamily="34" charset="0"/>
                <a:ea typeface="微软雅黑" panose="020B0503020204020204" charset="-122"/>
              </a:rPr>
              <a:t>一类是发展自己的潜能的问题，例如如何使自己的性格开朗、勇敢、自信、稳重等，如何增强学习动力、掌握学习方法和提高学习能力，如何与同学交朋友、改善与他人的关系，如何看待自己生理和心理的变化，培养自尊自爱、自信自强的心理品质等。</a:t>
            </a:r>
            <a:endParaRPr lang="zh-CN" altLang="en-US" sz="1400" spc="100" dirty="0">
              <a:solidFill>
                <a:schemeClr val="tx1"/>
              </a:solidFill>
              <a:uFillTx/>
              <a:latin typeface="Arial" panose="020B0604020202020204" pitchFamily="34" charset="0"/>
              <a:ea typeface="微软雅黑" panose="020B0503020204020204" charset="-122"/>
            </a:endParaRPr>
          </a:p>
        </p:txBody>
      </p:sp>
      <p:sp>
        <p:nvSpPr>
          <p:cNvPr id="5" name="矩形 4"/>
          <p:cNvSpPr/>
          <p:nvPr>
            <p:custDataLst>
              <p:tags r:id="rId3"/>
            </p:custDataLst>
          </p:nvPr>
        </p:nvSpPr>
        <p:spPr bwMode="auto">
          <a:xfrm>
            <a:off x="7038975" y="2409825"/>
            <a:ext cx="3802380" cy="1537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lvl="0" indent="0" algn="just">
              <a:lnSpc>
                <a:spcPct val="140000"/>
              </a:lnSpc>
              <a:spcBef>
                <a:spcPts val="0"/>
              </a:spcBef>
              <a:spcAft>
                <a:spcPts val="0"/>
              </a:spcAft>
              <a:buSzPct val="100000"/>
              <a:buNone/>
            </a:pPr>
            <a:r>
              <a:rPr lang="zh-CN" altLang="en-US" sz="1400" spc="100" dirty="0">
                <a:solidFill>
                  <a:schemeClr val="tx1"/>
                </a:solidFill>
                <a:uFillTx/>
                <a:latin typeface="Arial" panose="020B0604020202020204" pitchFamily="34" charset="0"/>
                <a:ea typeface="微软雅黑" panose="020B0503020204020204" charset="-122"/>
              </a:rPr>
              <a:t>另一类是克服心理困难和心理障碍的问题，例如如何改变不良的学习和生活习惯，如</a:t>
            </a:r>
            <a:endParaRPr lang="zh-CN" altLang="en-US" sz="1400" spc="100" dirty="0">
              <a:solidFill>
                <a:schemeClr val="tx1"/>
              </a:solidFill>
              <a:uFillTx/>
              <a:latin typeface="Arial" panose="020B0604020202020204" pitchFamily="34" charset="0"/>
              <a:ea typeface="微软雅黑" panose="020B0503020204020204" charset="-122"/>
            </a:endParaRPr>
          </a:p>
          <a:p>
            <a:pPr marL="0" lvl="0" indent="0" algn="just">
              <a:lnSpc>
                <a:spcPct val="140000"/>
              </a:lnSpc>
              <a:spcBef>
                <a:spcPts val="0"/>
              </a:spcBef>
              <a:spcAft>
                <a:spcPts val="0"/>
              </a:spcAft>
              <a:buSzPct val="100000"/>
              <a:buNone/>
            </a:pPr>
            <a:r>
              <a:rPr lang="zh-CN" altLang="en-US" sz="1400" spc="100" dirty="0">
                <a:solidFill>
                  <a:schemeClr val="tx1"/>
                </a:solidFill>
                <a:uFillTx/>
                <a:latin typeface="Arial" panose="020B0604020202020204" pitchFamily="34" charset="0"/>
                <a:ea typeface="微软雅黑" panose="020B0503020204020204" charset="-122"/>
              </a:rPr>
              <a:t>何解决人际关系中的各种矛盾，如何克服烦躁、忧郁、焦虑、紧张、恐惧等消极情绪等。</a:t>
            </a:r>
            <a:endParaRPr lang="zh-CN" altLang="en-US" sz="1400" spc="100" dirty="0">
              <a:solidFill>
                <a:schemeClr val="tx1"/>
              </a:solidFill>
              <a:uFillTx/>
              <a:latin typeface="Arial" panose="020B0604020202020204" pitchFamily="34" charset="0"/>
              <a:ea typeface="微软雅黑" panose="020B0503020204020204" charset="-122"/>
            </a:endParaRPr>
          </a:p>
        </p:txBody>
      </p:sp>
      <p:cxnSp>
        <p:nvCxnSpPr>
          <p:cNvPr id="35" name="直接连接符 34"/>
          <p:cNvCxnSpPr/>
          <p:nvPr>
            <p:custDataLst>
              <p:tags r:id="rId4"/>
            </p:custDataLst>
          </p:nvPr>
        </p:nvCxnSpPr>
        <p:spPr>
          <a:xfrm flipH="1">
            <a:off x="6112160" y="2810780"/>
            <a:ext cx="0" cy="1196952"/>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40" name="任意多边形 39"/>
          <p:cNvSpPr/>
          <p:nvPr>
            <p:custDataLst>
              <p:tags r:id="rId5"/>
            </p:custDataLst>
          </p:nvPr>
        </p:nvSpPr>
        <p:spPr>
          <a:xfrm flipV="1">
            <a:off x="6863028" y="5175358"/>
            <a:ext cx="4153586" cy="1186707"/>
          </a:xfrm>
          <a:custGeom>
            <a:avLst/>
            <a:gdLst>
              <a:gd name="connsiteX0" fmla="*/ 0 w 3390900"/>
              <a:gd name="connsiteY0" fmla="*/ 0 h 1695450"/>
              <a:gd name="connsiteX1" fmla="*/ 3390900 w 3390900"/>
              <a:gd name="connsiteY1" fmla="*/ 0 h 1695450"/>
              <a:gd name="connsiteX2" fmla="*/ 1695450 w 3390900"/>
              <a:gd name="connsiteY2" fmla="*/ 1695450 h 1695450"/>
              <a:gd name="connsiteX3" fmla="*/ 0 w 3390900"/>
              <a:gd name="connsiteY3" fmla="*/ 0 h 1695450"/>
            </a:gdLst>
            <a:ahLst/>
            <a:cxnLst>
              <a:cxn ang="0">
                <a:pos x="connsiteX0" y="connsiteY0"/>
              </a:cxn>
              <a:cxn ang="0">
                <a:pos x="connsiteX1" y="connsiteY1"/>
              </a:cxn>
              <a:cxn ang="0">
                <a:pos x="connsiteX2" y="connsiteY2"/>
              </a:cxn>
              <a:cxn ang="0">
                <a:pos x="connsiteX3" y="connsiteY3"/>
              </a:cxn>
            </a:cxnLst>
            <a:rect l="l" t="t" r="r" b="b"/>
            <a:pathLst>
              <a:path w="3390900" h="1695450">
                <a:moveTo>
                  <a:pt x="0" y="0"/>
                </a:moveTo>
                <a:lnTo>
                  <a:pt x="3390900" y="0"/>
                </a:lnTo>
                <a:cubicBezTo>
                  <a:pt x="3390900" y="936371"/>
                  <a:pt x="2631821" y="1695450"/>
                  <a:pt x="1695450" y="1695450"/>
                </a:cubicBezTo>
                <a:cubicBezTo>
                  <a:pt x="759079" y="1695450"/>
                  <a:pt x="0" y="936371"/>
                  <a:pt x="0" y="0"/>
                </a:cubicBezTo>
                <a:close/>
              </a:path>
            </a:pathLst>
          </a:custGeom>
          <a:solidFill>
            <a:srgbClr val="7EA96D"/>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sz="1600">
              <a:latin typeface="Arial" panose="020B0604020202020204" pitchFamily="34" charset="0"/>
              <a:ea typeface="微软雅黑" panose="020B0503020204020204" charset="-122"/>
              <a:sym typeface="Arial" panose="020B0604020202020204" pitchFamily="34" charset="0"/>
            </a:endParaRPr>
          </a:p>
        </p:txBody>
      </p:sp>
      <p:sp>
        <p:nvSpPr>
          <p:cNvPr id="46" name="任意多边形 45"/>
          <p:cNvSpPr/>
          <p:nvPr>
            <p:custDataLst>
              <p:tags r:id="rId6"/>
            </p:custDataLst>
          </p:nvPr>
        </p:nvSpPr>
        <p:spPr>
          <a:xfrm flipV="1">
            <a:off x="1234440" y="5175358"/>
            <a:ext cx="4153586" cy="1186707"/>
          </a:xfrm>
          <a:custGeom>
            <a:avLst/>
            <a:gdLst>
              <a:gd name="connsiteX0" fmla="*/ 0 w 3390900"/>
              <a:gd name="connsiteY0" fmla="*/ 0 h 1695450"/>
              <a:gd name="connsiteX1" fmla="*/ 3390900 w 3390900"/>
              <a:gd name="connsiteY1" fmla="*/ 0 h 1695450"/>
              <a:gd name="connsiteX2" fmla="*/ 1695450 w 3390900"/>
              <a:gd name="connsiteY2" fmla="*/ 1695450 h 1695450"/>
              <a:gd name="connsiteX3" fmla="*/ 0 w 3390900"/>
              <a:gd name="connsiteY3" fmla="*/ 0 h 1695450"/>
            </a:gdLst>
            <a:ahLst/>
            <a:cxnLst>
              <a:cxn ang="0">
                <a:pos x="connsiteX0" y="connsiteY0"/>
              </a:cxn>
              <a:cxn ang="0">
                <a:pos x="connsiteX1" y="connsiteY1"/>
              </a:cxn>
              <a:cxn ang="0">
                <a:pos x="connsiteX2" y="connsiteY2"/>
              </a:cxn>
              <a:cxn ang="0">
                <a:pos x="connsiteX3" y="connsiteY3"/>
              </a:cxn>
            </a:cxnLst>
            <a:rect l="l" t="t" r="r" b="b"/>
            <a:pathLst>
              <a:path w="3390900" h="1695450">
                <a:moveTo>
                  <a:pt x="0" y="0"/>
                </a:moveTo>
                <a:lnTo>
                  <a:pt x="3390900" y="0"/>
                </a:lnTo>
                <a:cubicBezTo>
                  <a:pt x="3390900" y="936371"/>
                  <a:pt x="2631821" y="1695450"/>
                  <a:pt x="1695450" y="1695450"/>
                </a:cubicBezTo>
                <a:cubicBezTo>
                  <a:pt x="759079" y="1695450"/>
                  <a:pt x="0" y="936371"/>
                  <a:pt x="0" y="0"/>
                </a:cubicBezTo>
                <a:close/>
              </a:path>
            </a:pathLst>
          </a:custGeom>
          <a:solidFill>
            <a:srgbClr val="FCC301"/>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sz="1600">
              <a:latin typeface="Arial" panose="020B0604020202020204" pitchFamily="34" charset="0"/>
              <a:ea typeface="微软雅黑" panose="020B0503020204020204" charset="-122"/>
              <a:sym typeface="Arial" panose="020B0604020202020204" pitchFamily="34" charset="0"/>
            </a:endParaRPr>
          </a:p>
        </p:txBody>
      </p:sp>
      <p:cxnSp>
        <p:nvCxnSpPr>
          <p:cNvPr id="57" name="直接连接符 56"/>
          <p:cNvCxnSpPr/>
          <p:nvPr>
            <p:custDataLst>
              <p:tags r:id="rId7"/>
            </p:custDataLst>
          </p:nvPr>
        </p:nvCxnSpPr>
        <p:spPr>
          <a:xfrm flipV="1">
            <a:off x="3311234" y="4275358"/>
            <a:ext cx="0" cy="842068"/>
          </a:xfrm>
          <a:prstGeom prst="line">
            <a:avLst/>
          </a:prstGeom>
          <a:ln w="3175">
            <a:solidFill>
              <a:schemeClr val="bg1">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custDataLst>
              <p:tags r:id="rId8"/>
            </p:custDataLst>
          </p:nvPr>
        </p:nvCxnSpPr>
        <p:spPr>
          <a:xfrm flipV="1">
            <a:off x="8939821" y="4275358"/>
            <a:ext cx="0" cy="842068"/>
          </a:xfrm>
          <a:prstGeom prst="line">
            <a:avLst/>
          </a:prstGeom>
          <a:ln w="3175">
            <a:solidFill>
              <a:schemeClr val="bg1">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3" name="任意多边形 62"/>
          <p:cNvSpPr/>
          <p:nvPr>
            <p:custDataLst>
              <p:tags r:id="rId9"/>
            </p:custDataLst>
          </p:nvPr>
        </p:nvSpPr>
        <p:spPr bwMode="auto">
          <a:xfrm>
            <a:off x="8723106" y="5616693"/>
            <a:ext cx="433431" cy="366280"/>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wrap="square" lIns="91440" tIns="45720" rIns="91440" bIns="45720" anchor="ctr">
            <a:normAutofit/>
          </a:bodyPr>
          <a:lstStyle/>
          <a:p>
            <a:pPr algn="ctr"/>
            <a:endParaRPr sz="1600">
              <a:latin typeface="Arial" panose="020B0604020202020204" pitchFamily="34" charset="0"/>
              <a:ea typeface="微软雅黑" panose="020B0503020204020204" charset="-122"/>
              <a:sym typeface="Arial" panose="020B0604020202020204" pitchFamily="34" charset="0"/>
            </a:endParaRPr>
          </a:p>
        </p:txBody>
      </p:sp>
      <p:sp>
        <p:nvSpPr>
          <p:cNvPr id="65" name="任意多边形 64"/>
          <p:cNvSpPr/>
          <p:nvPr>
            <p:custDataLst>
              <p:tags r:id="rId10"/>
            </p:custDataLst>
          </p:nvPr>
        </p:nvSpPr>
        <p:spPr bwMode="auto">
          <a:xfrm>
            <a:off x="3094518" y="5599400"/>
            <a:ext cx="433431" cy="366280"/>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wrap="square" lIns="91440" tIns="45720" rIns="91440" bIns="45720" anchor="ctr">
            <a:normAutofit/>
          </a:bodyPr>
          <a:lstStyle/>
          <a:p>
            <a:pPr algn="ctr"/>
            <a:endParaRPr sz="1600">
              <a:latin typeface="Arial" panose="020B0604020202020204" pitchFamily="34" charset="0"/>
              <a:ea typeface="微软雅黑" panose="020B0503020204020204" charset="-122"/>
              <a:sym typeface="Arial" panose="020B0604020202020204" pitchFamily="34" charset="0"/>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六、高校心理咨询的主要内容</a:t>
            </a:r>
            <a:endParaRPr lang="zh-CN" altLang="en-US" sz="2400" b="1" spc="300" noProof="0" dirty="0">
              <a:ln>
                <a:noFill/>
              </a:ln>
              <a:solidFill>
                <a:srgbClr val="FCC301"/>
              </a:solidFill>
              <a:effectLst/>
              <a:uLnTx/>
              <a:sym typeface="+mn-ea"/>
            </a:endParaRPr>
          </a:p>
        </p:txBody>
      </p:sp>
      <p:sp>
        <p:nvSpPr>
          <p:cNvPr id="42" name="内容占位符 2"/>
          <p:cNvSpPr>
            <a:spLocks noGrp="1"/>
          </p:cNvSpPr>
          <p:nvPr/>
        </p:nvSpPr>
        <p:spPr>
          <a:xfrm>
            <a:off x="876300" y="1371600"/>
            <a:ext cx="10440035" cy="318770"/>
          </a:xfrm>
          <a:prstGeom prst="rect">
            <a:avLst/>
          </a:prstGeom>
        </p:spPr>
        <p:txBody>
          <a:bodyPr vert="horz" lIns="91440" tIns="45720" rIns="91440" bIns="45720" rtlCol="0"/>
          <a:lstStyle>
            <a:lvl1pPr marL="361950" indent="-361950" algn="just" defTabSz="685800" rtl="0" eaLnBrk="1" latinLnBrk="0" hangingPunct="1">
              <a:lnSpc>
                <a:spcPct val="110000"/>
              </a:lnSpc>
              <a:spcBef>
                <a:spcPts val="1200"/>
              </a:spcBef>
              <a:spcAft>
                <a:spcPts val="0"/>
              </a:spcAft>
              <a:buClr>
                <a:schemeClr val="accent1"/>
              </a:buClr>
              <a:buSzPct val="100000"/>
              <a:buFont typeface="Wingdings 3" panose="05040102010807070707" pitchFamily="18" charset="2"/>
              <a:buChar char="î"/>
              <a:defRPr lang="zh-CN" altLang="en-US" sz="2400" kern="1200" baseline="0" dirty="0" smtClean="0">
                <a:solidFill>
                  <a:schemeClr val="tx1"/>
                </a:solidFill>
                <a:latin typeface="+mn-lt"/>
                <a:ea typeface="+mn-ea"/>
                <a:cs typeface="+mn-cs"/>
              </a:defRPr>
            </a:lvl1pPr>
            <a:lvl2pPr marL="361950" indent="-361950" algn="just" defTabSz="685800" rtl="0" eaLnBrk="1" latinLnBrk="0" hangingPunct="1">
              <a:lnSpc>
                <a:spcPct val="120000"/>
              </a:lnSpc>
              <a:spcBef>
                <a:spcPts val="0"/>
              </a:spcBef>
              <a:spcAft>
                <a:spcPts val="1200"/>
              </a:spcAft>
              <a:buClr>
                <a:schemeClr val="accent2">
                  <a:lumMod val="60000"/>
                  <a:lumOff val="40000"/>
                </a:schemeClr>
              </a:buClr>
              <a:buFont typeface="幼圆" panose="02010509060101010101" pitchFamily="49" charset="-122"/>
              <a:buChar char=" "/>
              <a:defRPr sz="2000" kern="1200" baseline="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360045" lvl="0" indent="-360045" fontAlgn="auto">
              <a:lnSpc>
                <a:spcPct val="140000"/>
              </a:lnSpc>
              <a:buFont typeface="Wingdings" panose="05000000000000000000" charset="0"/>
              <a:buChar char="l"/>
            </a:pPr>
            <a:r>
              <a:rPr sz="1600" b="1" spc="150">
                <a:solidFill>
                  <a:schemeClr val="tx1"/>
                </a:solidFill>
                <a:uFillTx/>
                <a:latin typeface="微软雅黑" panose="020B0503020204020204" charset="-122"/>
                <a:ea typeface="微软雅黑" panose="020B0503020204020204" charset="-122"/>
                <a:sym typeface="+mn-ea"/>
              </a:rPr>
              <a:t>具体来讲，大学生心理咨询的内容较多，我们认为应着重解决以下问题：</a:t>
            </a:r>
            <a:endParaRPr sz="1600" b="1" spc="150">
              <a:solidFill>
                <a:schemeClr val="tx1"/>
              </a:solidFill>
              <a:uFillTx/>
              <a:latin typeface="微软雅黑" panose="020B0503020204020204" charset="-122"/>
              <a:ea typeface="微软雅黑" panose="020B0503020204020204" charset="-122"/>
              <a:sym typeface="+mn-ea"/>
            </a:endParaRPr>
          </a:p>
        </p:txBody>
      </p:sp>
      <p:grpSp>
        <p:nvGrpSpPr>
          <p:cNvPr id="16" name="组合 15"/>
          <p:cNvGrpSpPr/>
          <p:nvPr/>
        </p:nvGrpSpPr>
        <p:grpSpPr>
          <a:xfrm>
            <a:off x="641985" y="1978025"/>
            <a:ext cx="10665460" cy="4851400"/>
            <a:chOff x="1211" y="2195"/>
            <a:chExt cx="16796" cy="8107"/>
          </a:xfrm>
        </p:grpSpPr>
        <p:sp>
          <p:nvSpPr>
            <p:cNvPr id="18" name="饼形 17"/>
            <p:cNvSpPr/>
            <p:nvPr>
              <p:custDataLst>
                <p:tags r:id="rId2"/>
              </p:custDataLst>
            </p:nvPr>
          </p:nvSpPr>
          <p:spPr>
            <a:xfrm>
              <a:off x="1211" y="2196"/>
              <a:ext cx="7729" cy="7729"/>
            </a:xfrm>
            <a:prstGeom prst="pie">
              <a:avLst>
                <a:gd name="adj1" fmla="val 5400000"/>
                <a:gd name="adj2" fmla="val 16200000"/>
              </a:avLst>
            </a:prstGeom>
            <a:solidFill>
              <a:schemeClr val="accent1"/>
            </a:solidFill>
            <a:ln w="3175">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lnSpc>
                  <a:spcPct val="130000"/>
                </a:lnSpc>
              </a:pPr>
              <a:endParaRPr>
                <a:sym typeface="+mn-lt"/>
              </a:endParaRPr>
            </a:p>
          </p:txBody>
        </p:sp>
        <p:sp>
          <p:nvSpPr>
            <p:cNvPr id="36" name="文本框 35"/>
            <p:cNvSpPr txBox="1"/>
            <p:nvPr>
              <p:custDataLst>
                <p:tags r:id="rId3"/>
              </p:custDataLst>
            </p:nvPr>
          </p:nvSpPr>
          <p:spPr>
            <a:xfrm>
              <a:off x="9506" y="2195"/>
              <a:ext cx="4457" cy="849"/>
            </a:xfrm>
            <a:prstGeom prst="rect">
              <a:avLst/>
            </a:prstGeom>
            <a:noFill/>
          </p:spPr>
          <p:txBody>
            <a:bodyPr wrap="square" lIns="90000" tIns="46800" rIns="90000" bIns="0" anchor="b" anchorCtr="0">
              <a:normAutofit/>
            </a:bodyPr>
            <a:p>
              <a:pPr algn="just">
                <a:lnSpc>
                  <a:spcPct val="120000"/>
                </a:lnSpc>
              </a:pPr>
              <a:r>
                <a:rPr lang="en-US" altLang="zh-CN" sz="1600" b="1" spc="300" dirty="0">
                  <a:solidFill>
                    <a:schemeClr val="accent1"/>
                  </a:solidFill>
                  <a:latin typeface="微软雅黑" panose="020B0503020204020204" charset="-122"/>
                  <a:ea typeface="微软雅黑" panose="020B0503020204020204" charset="-122"/>
                  <a:cs typeface="+mj-cs"/>
                  <a:sym typeface="+mn-lt"/>
                </a:rPr>
                <a:t>1. 学习心理</a:t>
              </a:r>
              <a:endParaRPr lang="en-US" altLang="zh-CN" sz="1600" b="1" spc="300" dirty="0">
                <a:solidFill>
                  <a:schemeClr val="accent1"/>
                </a:solidFill>
                <a:latin typeface="微软雅黑" panose="020B0503020204020204" charset="-122"/>
                <a:ea typeface="微软雅黑" panose="020B0503020204020204" charset="-122"/>
                <a:cs typeface="+mj-cs"/>
                <a:sym typeface="+mn-lt"/>
              </a:endParaRPr>
            </a:p>
          </p:txBody>
        </p:sp>
        <p:grpSp>
          <p:nvGrpSpPr>
            <p:cNvPr id="19" name="组合 18"/>
            <p:cNvGrpSpPr/>
            <p:nvPr/>
          </p:nvGrpSpPr>
          <p:grpSpPr>
            <a:xfrm>
              <a:off x="2023" y="2758"/>
              <a:ext cx="15985" cy="7544"/>
              <a:chOff x="2023" y="2758"/>
              <a:chExt cx="15985" cy="7544"/>
            </a:xfrm>
          </p:grpSpPr>
          <p:sp>
            <p:nvSpPr>
              <p:cNvPr id="20" name="饼形 19"/>
              <p:cNvSpPr/>
              <p:nvPr>
                <p:custDataLst>
                  <p:tags r:id="rId4"/>
                </p:custDataLst>
              </p:nvPr>
            </p:nvSpPr>
            <p:spPr>
              <a:xfrm>
                <a:off x="2023" y="3395"/>
                <a:ext cx="6106" cy="6106"/>
              </a:xfrm>
              <a:prstGeom prst="pie">
                <a:avLst>
                  <a:gd name="adj1" fmla="val 5400000"/>
                  <a:gd name="adj2" fmla="val 16200000"/>
                </a:avLst>
              </a:prstGeom>
              <a:solidFill>
                <a:schemeClr val="accent2"/>
              </a:solidFill>
              <a:ln w="3175">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lnSpc>
                    <a:spcPct val="130000"/>
                  </a:lnSpc>
                </a:pPr>
                <a:endParaRPr>
                  <a:latin typeface="微软雅黑" panose="020B0503020204020204" charset="-122"/>
                  <a:ea typeface="微软雅黑" panose="020B0503020204020204" charset="-122"/>
                  <a:sym typeface="+mn-lt"/>
                </a:endParaRPr>
              </a:p>
            </p:txBody>
          </p:sp>
          <p:sp>
            <p:nvSpPr>
              <p:cNvPr id="23" name="饼形 22"/>
              <p:cNvSpPr/>
              <p:nvPr>
                <p:custDataLst>
                  <p:tags r:id="rId5"/>
                </p:custDataLst>
              </p:nvPr>
            </p:nvSpPr>
            <p:spPr>
              <a:xfrm>
                <a:off x="2834" y="4684"/>
                <a:ext cx="4483" cy="4483"/>
              </a:xfrm>
              <a:prstGeom prst="pie">
                <a:avLst>
                  <a:gd name="adj1" fmla="val 5400000"/>
                  <a:gd name="adj2" fmla="val 16200000"/>
                </a:avLst>
              </a:prstGeom>
              <a:solidFill>
                <a:schemeClr val="accent3"/>
              </a:solidFill>
              <a:ln w="3175">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lnSpc>
                    <a:spcPct val="120000"/>
                  </a:lnSpc>
                </a:pPr>
                <a:endParaRPr>
                  <a:latin typeface="微软雅黑" panose="020B0503020204020204" charset="-122"/>
                  <a:ea typeface="微软雅黑" panose="020B0503020204020204" charset="-122"/>
                  <a:sym typeface="+mn-lt"/>
                </a:endParaRPr>
              </a:p>
            </p:txBody>
          </p:sp>
          <p:sp>
            <p:nvSpPr>
              <p:cNvPr id="27" name="饼形 26"/>
              <p:cNvSpPr/>
              <p:nvPr>
                <p:custDataLst>
                  <p:tags r:id="rId6"/>
                </p:custDataLst>
              </p:nvPr>
            </p:nvSpPr>
            <p:spPr>
              <a:xfrm>
                <a:off x="3653" y="5926"/>
                <a:ext cx="2860" cy="2860"/>
              </a:xfrm>
              <a:prstGeom prst="pie">
                <a:avLst>
                  <a:gd name="adj1" fmla="val 5400000"/>
                  <a:gd name="adj2" fmla="val 16200000"/>
                </a:avLst>
              </a:prstGeom>
              <a:solidFill>
                <a:schemeClr val="accent4"/>
              </a:solidFill>
              <a:ln w="3175">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lnSpc>
                    <a:spcPct val="120000"/>
                  </a:lnSpc>
                </a:pPr>
                <a:endParaRPr>
                  <a:latin typeface="微软雅黑" panose="020B0503020204020204" charset="-122"/>
                  <a:ea typeface="微软雅黑" panose="020B0503020204020204" charset="-122"/>
                  <a:sym typeface="+mn-lt"/>
                </a:endParaRPr>
              </a:p>
            </p:txBody>
          </p:sp>
          <p:sp>
            <p:nvSpPr>
              <p:cNvPr id="28" name="饼形 27"/>
              <p:cNvSpPr/>
              <p:nvPr>
                <p:custDataLst>
                  <p:tags r:id="rId7"/>
                </p:custDataLst>
              </p:nvPr>
            </p:nvSpPr>
            <p:spPr>
              <a:xfrm>
                <a:off x="4457" y="8025"/>
                <a:ext cx="1237" cy="1237"/>
              </a:xfrm>
              <a:prstGeom prst="pie">
                <a:avLst>
                  <a:gd name="adj1" fmla="val 5400000"/>
                  <a:gd name="adj2" fmla="val 16200000"/>
                </a:avLst>
              </a:prstGeom>
              <a:solidFill>
                <a:schemeClr val="accent5"/>
              </a:solidFill>
              <a:ln w="3175">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lnSpc>
                    <a:spcPct val="120000"/>
                  </a:lnSpc>
                </a:pPr>
                <a:endParaRPr>
                  <a:latin typeface="微软雅黑" panose="020B0503020204020204" charset="-122"/>
                  <a:ea typeface="微软雅黑" panose="020B0503020204020204" charset="-122"/>
                  <a:sym typeface="+mn-lt"/>
                </a:endParaRPr>
              </a:p>
            </p:txBody>
          </p:sp>
          <p:sp>
            <p:nvSpPr>
              <p:cNvPr id="29" name="椭圆 28"/>
              <p:cNvSpPr/>
              <p:nvPr>
                <p:custDataLst>
                  <p:tags r:id="rId8"/>
                </p:custDataLst>
              </p:nvPr>
            </p:nvSpPr>
            <p:spPr>
              <a:xfrm>
                <a:off x="4743" y="7232"/>
                <a:ext cx="625" cy="625"/>
              </a:xfrm>
              <a:prstGeom prst="ellipse">
                <a:avLst/>
              </a:prstGeom>
              <a:solidFill>
                <a:schemeClr val="accent4"/>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p>
                <a:pPr algn="ctr">
                  <a:lnSpc>
                    <a:spcPct val="120000"/>
                  </a:lnSpc>
                </a:pPr>
                <a:endParaRPr>
                  <a:latin typeface="微软雅黑" panose="020B0503020204020204" charset="-122"/>
                  <a:ea typeface="微软雅黑" panose="020B0503020204020204" charset="-122"/>
                  <a:sym typeface="+mn-lt"/>
                </a:endParaRPr>
              </a:p>
            </p:txBody>
          </p:sp>
          <p:sp>
            <p:nvSpPr>
              <p:cNvPr id="30" name="任意多边形 29"/>
              <p:cNvSpPr/>
              <p:nvPr>
                <p:custDataLst>
                  <p:tags r:id="rId9"/>
                </p:custDataLst>
              </p:nvPr>
            </p:nvSpPr>
            <p:spPr bwMode="auto">
              <a:xfrm>
                <a:off x="4914" y="7406"/>
                <a:ext cx="271" cy="268"/>
              </a:xfrm>
              <a:custGeom>
                <a:avLst/>
                <a:gdLst>
                  <a:gd name="connsiteX0" fmla="*/ 292147 w 331788"/>
                  <a:gd name="connsiteY0" fmla="*/ 109538 h 328613"/>
                  <a:gd name="connsiteX1" fmla="*/ 327025 w 331788"/>
                  <a:gd name="connsiteY1" fmla="*/ 145621 h 328613"/>
                  <a:gd name="connsiteX2" fmla="*/ 327025 w 331788"/>
                  <a:gd name="connsiteY2" fmla="*/ 229385 h 328613"/>
                  <a:gd name="connsiteX3" fmla="*/ 293438 w 331788"/>
                  <a:gd name="connsiteY3" fmla="*/ 264179 h 328613"/>
                  <a:gd name="connsiteX4" fmla="*/ 252101 w 331788"/>
                  <a:gd name="connsiteY4" fmla="*/ 264179 h 328613"/>
                  <a:gd name="connsiteX5" fmla="*/ 252101 w 331788"/>
                  <a:gd name="connsiteY5" fmla="*/ 319593 h 328613"/>
                  <a:gd name="connsiteX6" fmla="*/ 243059 w 331788"/>
                  <a:gd name="connsiteY6" fmla="*/ 328613 h 328613"/>
                  <a:gd name="connsiteX7" fmla="*/ 205596 w 331788"/>
                  <a:gd name="connsiteY7" fmla="*/ 328613 h 328613"/>
                  <a:gd name="connsiteX8" fmla="*/ 195262 w 331788"/>
                  <a:gd name="connsiteY8" fmla="*/ 319593 h 328613"/>
                  <a:gd name="connsiteX9" fmla="*/ 195262 w 331788"/>
                  <a:gd name="connsiteY9" fmla="*/ 235829 h 328613"/>
                  <a:gd name="connsiteX10" fmla="*/ 224973 w 331788"/>
                  <a:gd name="connsiteY10" fmla="*/ 207478 h 328613"/>
                  <a:gd name="connsiteX11" fmla="*/ 255976 w 331788"/>
                  <a:gd name="connsiteY11" fmla="*/ 207478 h 328613"/>
                  <a:gd name="connsiteX12" fmla="*/ 255976 w 331788"/>
                  <a:gd name="connsiteY12" fmla="*/ 145621 h 328613"/>
                  <a:gd name="connsiteX13" fmla="*/ 292147 w 331788"/>
                  <a:gd name="connsiteY13" fmla="*/ 109538 h 328613"/>
                  <a:gd name="connsiteX14" fmla="*/ 38473 w 331788"/>
                  <a:gd name="connsiteY14" fmla="*/ 109538 h 328613"/>
                  <a:gd name="connsiteX15" fmla="*/ 75079 w 331788"/>
                  <a:gd name="connsiteY15" fmla="*/ 145621 h 328613"/>
                  <a:gd name="connsiteX16" fmla="*/ 75079 w 331788"/>
                  <a:gd name="connsiteY16" fmla="*/ 207478 h 328613"/>
                  <a:gd name="connsiteX17" fmla="*/ 106456 w 331788"/>
                  <a:gd name="connsiteY17" fmla="*/ 207478 h 328613"/>
                  <a:gd name="connsiteX18" fmla="*/ 136525 w 331788"/>
                  <a:gd name="connsiteY18" fmla="*/ 235829 h 328613"/>
                  <a:gd name="connsiteX19" fmla="*/ 136525 w 331788"/>
                  <a:gd name="connsiteY19" fmla="*/ 319593 h 328613"/>
                  <a:gd name="connsiteX20" fmla="*/ 126066 w 331788"/>
                  <a:gd name="connsiteY20" fmla="*/ 328613 h 328613"/>
                  <a:gd name="connsiteX21" fmla="*/ 88153 w 331788"/>
                  <a:gd name="connsiteY21" fmla="*/ 328613 h 328613"/>
                  <a:gd name="connsiteX22" fmla="*/ 79001 w 331788"/>
                  <a:gd name="connsiteY22" fmla="*/ 319593 h 328613"/>
                  <a:gd name="connsiteX23" fmla="*/ 79001 w 331788"/>
                  <a:gd name="connsiteY23" fmla="*/ 264179 h 328613"/>
                  <a:gd name="connsiteX24" fmla="*/ 37166 w 331788"/>
                  <a:gd name="connsiteY24" fmla="*/ 264179 h 328613"/>
                  <a:gd name="connsiteX25" fmla="*/ 3175 w 331788"/>
                  <a:gd name="connsiteY25" fmla="*/ 229385 h 328613"/>
                  <a:gd name="connsiteX26" fmla="*/ 3175 w 331788"/>
                  <a:gd name="connsiteY26" fmla="*/ 145621 h 328613"/>
                  <a:gd name="connsiteX27" fmla="*/ 38473 w 331788"/>
                  <a:gd name="connsiteY27" fmla="*/ 109538 h 328613"/>
                  <a:gd name="connsiteX28" fmla="*/ 160734 w 331788"/>
                  <a:gd name="connsiteY28" fmla="*/ 88900 h 328613"/>
                  <a:gd name="connsiteX29" fmla="*/ 171053 w 331788"/>
                  <a:gd name="connsiteY29" fmla="*/ 88900 h 328613"/>
                  <a:gd name="connsiteX30" fmla="*/ 173633 w 331788"/>
                  <a:gd name="connsiteY30" fmla="*/ 90195 h 328613"/>
                  <a:gd name="connsiteX31" fmla="*/ 174923 w 331788"/>
                  <a:gd name="connsiteY31" fmla="*/ 95375 h 328613"/>
                  <a:gd name="connsiteX32" fmla="*/ 169763 w 331788"/>
                  <a:gd name="connsiteY32" fmla="*/ 103146 h 328613"/>
                  <a:gd name="connsiteX33" fmla="*/ 172343 w 331788"/>
                  <a:gd name="connsiteY33" fmla="*/ 123867 h 328613"/>
                  <a:gd name="connsiteX34" fmla="*/ 167184 w 331788"/>
                  <a:gd name="connsiteY34" fmla="*/ 136818 h 328613"/>
                  <a:gd name="connsiteX35" fmla="*/ 164604 w 331788"/>
                  <a:gd name="connsiteY35" fmla="*/ 136818 h 328613"/>
                  <a:gd name="connsiteX36" fmla="*/ 159444 w 331788"/>
                  <a:gd name="connsiteY36" fmla="*/ 123867 h 328613"/>
                  <a:gd name="connsiteX37" fmla="*/ 162024 w 331788"/>
                  <a:gd name="connsiteY37" fmla="*/ 103146 h 328613"/>
                  <a:gd name="connsiteX38" fmla="*/ 156865 w 331788"/>
                  <a:gd name="connsiteY38" fmla="*/ 95375 h 328613"/>
                  <a:gd name="connsiteX39" fmla="*/ 158155 w 331788"/>
                  <a:gd name="connsiteY39" fmla="*/ 90195 h 328613"/>
                  <a:gd name="connsiteX40" fmla="*/ 160734 w 331788"/>
                  <a:gd name="connsiteY40" fmla="*/ 88900 h 328613"/>
                  <a:gd name="connsiteX41" fmla="*/ 136182 w 331788"/>
                  <a:gd name="connsiteY41" fmla="*/ 88900 h 328613"/>
                  <a:gd name="connsiteX42" fmla="*/ 138766 w 331788"/>
                  <a:gd name="connsiteY42" fmla="*/ 91502 h 328613"/>
                  <a:gd name="connsiteX43" fmla="*/ 165893 w 331788"/>
                  <a:gd name="connsiteY43" fmla="*/ 165652 h 328613"/>
                  <a:gd name="connsiteX44" fmla="*/ 193021 w 331788"/>
                  <a:gd name="connsiteY44" fmla="*/ 91502 h 328613"/>
                  <a:gd name="connsiteX45" fmla="*/ 196897 w 331788"/>
                  <a:gd name="connsiteY45" fmla="*/ 90201 h 328613"/>
                  <a:gd name="connsiteX46" fmla="*/ 208523 w 331788"/>
                  <a:gd name="connsiteY46" fmla="*/ 92802 h 328613"/>
                  <a:gd name="connsiteX47" fmla="*/ 231775 w 331788"/>
                  <a:gd name="connsiteY47" fmla="*/ 125325 h 328613"/>
                  <a:gd name="connsiteX48" fmla="*/ 231775 w 331788"/>
                  <a:gd name="connsiteY48" fmla="*/ 176059 h 328613"/>
                  <a:gd name="connsiteX49" fmla="*/ 226608 w 331788"/>
                  <a:gd name="connsiteY49" fmla="*/ 182563 h 328613"/>
                  <a:gd name="connsiteX50" fmla="*/ 105179 w 331788"/>
                  <a:gd name="connsiteY50" fmla="*/ 182563 h 328613"/>
                  <a:gd name="connsiteX51" fmla="*/ 100012 w 331788"/>
                  <a:gd name="connsiteY51" fmla="*/ 176059 h 328613"/>
                  <a:gd name="connsiteX52" fmla="*/ 100012 w 331788"/>
                  <a:gd name="connsiteY52" fmla="*/ 125325 h 328613"/>
                  <a:gd name="connsiteX53" fmla="*/ 123264 w 331788"/>
                  <a:gd name="connsiteY53" fmla="*/ 92802 h 328613"/>
                  <a:gd name="connsiteX54" fmla="*/ 134890 w 331788"/>
                  <a:gd name="connsiteY54" fmla="*/ 90201 h 328613"/>
                  <a:gd name="connsiteX55" fmla="*/ 136182 w 331788"/>
                  <a:gd name="connsiteY55" fmla="*/ 88900 h 328613"/>
                  <a:gd name="connsiteX56" fmla="*/ 292100 w 331788"/>
                  <a:gd name="connsiteY56" fmla="*/ 19050 h 328613"/>
                  <a:gd name="connsiteX57" fmla="*/ 331788 w 331788"/>
                  <a:gd name="connsiteY57" fmla="*/ 58738 h 328613"/>
                  <a:gd name="connsiteX58" fmla="*/ 292100 w 331788"/>
                  <a:gd name="connsiteY58" fmla="*/ 98426 h 328613"/>
                  <a:gd name="connsiteX59" fmla="*/ 252412 w 331788"/>
                  <a:gd name="connsiteY59" fmla="*/ 58738 h 328613"/>
                  <a:gd name="connsiteX60" fmla="*/ 292100 w 331788"/>
                  <a:gd name="connsiteY60" fmla="*/ 19050 h 328613"/>
                  <a:gd name="connsiteX61" fmla="*/ 39688 w 331788"/>
                  <a:gd name="connsiteY61" fmla="*/ 19050 h 328613"/>
                  <a:gd name="connsiteX62" fmla="*/ 79376 w 331788"/>
                  <a:gd name="connsiteY62" fmla="*/ 58738 h 328613"/>
                  <a:gd name="connsiteX63" fmla="*/ 39688 w 331788"/>
                  <a:gd name="connsiteY63" fmla="*/ 98426 h 328613"/>
                  <a:gd name="connsiteX64" fmla="*/ 0 w 331788"/>
                  <a:gd name="connsiteY64" fmla="*/ 58738 h 328613"/>
                  <a:gd name="connsiteX65" fmla="*/ 39688 w 331788"/>
                  <a:gd name="connsiteY65" fmla="*/ 19050 h 328613"/>
                  <a:gd name="connsiteX66" fmla="*/ 165894 w 331788"/>
                  <a:gd name="connsiteY66" fmla="*/ 0 h 328613"/>
                  <a:gd name="connsiteX67" fmla="*/ 204788 w 331788"/>
                  <a:gd name="connsiteY67" fmla="*/ 39688 h 328613"/>
                  <a:gd name="connsiteX68" fmla="*/ 165894 w 331788"/>
                  <a:gd name="connsiteY68" fmla="*/ 79376 h 328613"/>
                  <a:gd name="connsiteX69" fmla="*/ 127000 w 331788"/>
                  <a:gd name="connsiteY69" fmla="*/ 39688 h 328613"/>
                  <a:gd name="connsiteX70" fmla="*/ 165894 w 331788"/>
                  <a:gd name="connsiteY70"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31788" h="328613">
                    <a:moveTo>
                      <a:pt x="292147" y="109538"/>
                    </a:moveTo>
                    <a:cubicBezTo>
                      <a:pt x="311524" y="109538"/>
                      <a:pt x="327025" y="126291"/>
                      <a:pt x="327025" y="145621"/>
                    </a:cubicBezTo>
                    <a:cubicBezTo>
                      <a:pt x="327025" y="145621"/>
                      <a:pt x="327025" y="145621"/>
                      <a:pt x="327025" y="229385"/>
                    </a:cubicBezTo>
                    <a:cubicBezTo>
                      <a:pt x="327025" y="248715"/>
                      <a:pt x="311524" y="264179"/>
                      <a:pt x="293438" y="264179"/>
                    </a:cubicBezTo>
                    <a:cubicBezTo>
                      <a:pt x="293438" y="264179"/>
                      <a:pt x="293438" y="264179"/>
                      <a:pt x="252101" y="264179"/>
                    </a:cubicBezTo>
                    <a:cubicBezTo>
                      <a:pt x="252101" y="264179"/>
                      <a:pt x="252101" y="264179"/>
                      <a:pt x="252101" y="319593"/>
                    </a:cubicBezTo>
                    <a:cubicBezTo>
                      <a:pt x="252101" y="324747"/>
                      <a:pt x="248226" y="328613"/>
                      <a:pt x="243059" y="328613"/>
                    </a:cubicBezTo>
                    <a:cubicBezTo>
                      <a:pt x="243059" y="328613"/>
                      <a:pt x="243059" y="328613"/>
                      <a:pt x="205596" y="328613"/>
                    </a:cubicBezTo>
                    <a:cubicBezTo>
                      <a:pt x="199138" y="328613"/>
                      <a:pt x="195262" y="324747"/>
                      <a:pt x="195262" y="319593"/>
                    </a:cubicBezTo>
                    <a:cubicBezTo>
                      <a:pt x="195262" y="319593"/>
                      <a:pt x="195262" y="319593"/>
                      <a:pt x="195262" y="235829"/>
                    </a:cubicBezTo>
                    <a:cubicBezTo>
                      <a:pt x="195262" y="220364"/>
                      <a:pt x="208180" y="207478"/>
                      <a:pt x="224973" y="207478"/>
                    </a:cubicBezTo>
                    <a:cubicBezTo>
                      <a:pt x="224973" y="207478"/>
                      <a:pt x="224973" y="207478"/>
                      <a:pt x="255976" y="207478"/>
                    </a:cubicBezTo>
                    <a:cubicBezTo>
                      <a:pt x="255976" y="207478"/>
                      <a:pt x="255976" y="207478"/>
                      <a:pt x="255976" y="145621"/>
                    </a:cubicBezTo>
                    <a:cubicBezTo>
                      <a:pt x="255976" y="126291"/>
                      <a:pt x="271478" y="109538"/>
                      <a:pt x="292147" y="109538"/>
                    </a:cubicBezTo>
                    <a:close/>
                    <a:moveTo>
                      <a:pt x="38473" y="109538"/>
                    </a:moveTo>
                    <a:cubicBezTo>
                      <a:pt x="59391" y="109538"/>
                      <a:pt x="75079" y="126291"/>
                      <a:pt x="75079" y="145621"/>
                    </a:cubicBezTo>
                    <a:cubicBezTo>
                      <a:pt x="75079" y="145621"/>
                      <a:pt x="75079" y="145621"/>
                      <a:pt x="75079" y="207478"/>
                    </a:cubicBezTo>
                    <a:cubicBezTo>
                      <a:pt x="75079" y="207478"/>
                      <a:pt x="75079" y="207478"/>
                      <a:pt x="106456" y="207478"/>
                    </a:cubicBezTo>
                    <a:cubicBezTo>
                      <a:pt x="123451" y="207478"/>
                      <a:pt x="136525" y="220364"/>
                      <a:pt x="136525" y="235829"/>
                    </a:cubicBezTo>
                    <a:cubicBezTo>
                      <a:pt x="136525" y="235829"/>
                      <a:pt x="136525" y="235829"/>
                      <a:pt x="136525" y="319593"/>
                    </a:cubicBezTo>
                    <a:cubicBezTo>
                      <a:pt x="136525" y="324747"/>
                      <a:pt x="132603" y="328613"/>
                      <a:pt x="126066" y="328613"/>
                    </a:cubicBezTo>
                    <a:cubicBezTo>
                      <a:pt x="126066" y="328613"/>
                      <a:pt x="126066" y="328613"/>
                      <a:pt x="88153" y="328613"/>
                    </a:cubicBezTo>
                    <a:cubicBezTo>
                      <a:pt x="82923" y="328613"/>
                      <a:pt x="79001" y="324747"/>
                      <a:pt x="79001" y="319593"/>
                    </a:cubicBezTo>
                    <a:cubicBezTo>
                      <a:pt x="79001" y="319593"/>
                      <a:pt x="79001" y="319593"/>
                      <a:pt x="79001" y="264179"/>
                    </a:cubicBezTo>
                    <a:cubicBezTo>
                      <a:pt x="79001" y="264179"/>
                      <a:pt x="79001" y="264179"/>
                      <a:pt x="37166" y="264179"/>
                    </a:cubicBezTo>
                    <a:cubicBezTo>
                      <a:pt x="18863" y="264179"/>
                      <a:pt x="3175" y="248715"/>
                      <a:pt x="3175" y="229385"/>
                    </a:cubicBezTo>
                    <a:cubicBezTo>
                      <a:pt x="3175" y="229385"/>
                      <a:pt x="3175" y="229385"/>
                      <a:pt x="3175" y="145621"/>
                    </a:cubicBezTo>
                    <a:cubicBezTo>
                      <a:pt x="3175" y="126291"/>
                      <a:pt x="18863" y="109538"/>
                      <a:pt x="38473" y="109538"/>
                    </a:cubicBezTo>
                    <a:close/>
                    <a:moveTo>
                      <a:pt x="160734" y="88900"/>
                    </a:moveTo>
                    <a:cubicBezTo>
                      <a:pt x="160734" y="88900"/>
                      <a:pt x="160734" y="88900"/>
                      <a:pt x="171053" y="88900"/>
                    </a:cubicBezTo>
                    <a:cubicBezTo>
                      <a:pt x="172343" y="88900"/>
                      <a:pt x="173633" y="90195"/>
                      <a:pt x="173633" y="90195"/>
                    </a:cubicBezTo>
                    <a:cubicBezTo>
                      <a:pt x="174923" y="92785"/>
                      <a:pt x="176213" y="94080"/>
                      <a:pt x="174923" y="95375"/>
                    </a:cubicBezTo>
                    <a:cubicBezTo>
                      <a:pt x="174923" y="95375"/>
                      <a:pt x="174923" y="95375"/>
                      <a:pt x="169763" y="103146"/>
                    </a:cubicBezTo>
                    <a:cubicBezTo>
                      <a:pt x="169763" y="103146"/>
                      <a:pt x="169763" y="103146"/>
                      <a:pt x="172343" y="123867"/>
                    </a:cubicBezTo>
                    <a:cubicBezTo>
                      <a:pt x="172343" y="123867"/>
                      <a:pt x="172343" y="123867"/>
                      <a:pt x="167184" y="136818"/>
                    </a:cubicBezTo>
                    <a:cubicBezTo>
                      <a:pt x="167184" y="138113"/>
                      <a:pt x="164604" y="138113"/>
                      <a:pt x="164604" y="136818"/>
                    </a:cubicBezTo>
                    <a:cubicBezTo>
                      <a:pt x="164604" y="136818"/>
                      <a:pt x="164604" y="136818"/>
                      <a:pt x="159444" y="123867"/>
                    </a:cubicBezTo>
                    <a:cubicBezTo>
                      <a:pt x="159444" y="123867"/>
                      <a:pt x="159444" y="123867"/>
                      <a:pt x="162024" y="103146"/>
                    </a:cubicBezTo>
                    <a:cubicBezTo>
                      <a:pt x="162024" y="103146"/>
                      <a:pt x="162024" y="103146"/>
                      <a:pt x="156865" y="95375"/>
                    </a:cubicBezTo>
                    <a:cubicBezTo>
                      <a:pt x="155575" y="94080"/>
                      <a:pt x="156865" y="92785"/>
                      <a:pt x="158155" y="90195"/>
                    </a:cubicBezTo>
                    <a:cubicBezTo>
                      <a:pt x="158155" y="90195"/>
                      <a:pt x="159444" y="88900"/>
                      <a:pt x="160734" y="88900"/>
                    </a:cubicBezTo>
                    <a:close/>
                    <a:moveTo>
                      <a:pt x="136182" y="88900"/>
                    </a:moveTo>
                    <a:cubicBezTo>
                      <a:pt x="137474" y="88900"/>
                      <a:pt x="138766" y="90201"/>
                      <a:pt x="138766" y="91502"/>
                    </a:cubicBezTo>
                    <a:cubicBezTo>
                      <a:pt x="138766" y="91502"/>
                      <a:pt x="138766" y="91502"/>
                      <a:pt x="165893" y="165652"/>
                    </a:cubicBezTo>
                    <a:cubicBezTo>
                      <a:pt x="165893" y="165652"/>
                      <a:pt x="165893" y="165652"/>
                      <a:pt x="193021" y="91502"/>
                    </a:cubicBezTo>
                    <a:cubicBezTo>
                      <a:pt x="193021" y="90201"/>
                      <a:pt x="195605" y="88900"/>
                      <a:pt x="196897" y="90201"/>
                    </a:cubicBezTo>
                    <a:cubicBezTo>
                      <a:pt x="196897" y="90201"/>
                      <a:pt x="196897" y="90201"/>
                      <a:pt x="208523" y="92802"/>
                    </a:cubicBezTo>
                    <a:cubicBezTo>
                      <a:pt x="222733" y="98006"/>
                      <a:pt x="231775" y="111015"/>
                      <a:pt x="231775" y="125325"/>
                    </a:cubicBezTo>
                    <a:cubicBezTo>
                      <a:pt x="231775" y="125325"/>
                      <a:pt x="231775" y="125325"/>
                      <a:pt x="231775" y="176059"/>
                    </a:cubicBezTo>
                    <a:cubicBezTo>
                      <a:pt x="231775" y="179961"/>
                      <a:pt x="229192" y="182563"/>
                      <a:pt x="226608" y="182563"/>
                    </a:cubicBezTo>
                    <a:cubicBezTo>
                      <a:pt x="226608" y="182563"/>
                      <a:pt x="226608" y="182563"/>
                      <a:pt x="105179" y="182563"/>
                    </a:cubicBezTo>
                    <a:cubicBezTo>
                      <a:pt x="102595" y="182563"/>
                      <a:pt x="100012" y="179961"/>
                      <a:pt x="100012" y="176059"/>
                    </a:cubicBezTo>
                    <a:cubicBezTo>
                      <a:pt x="100012" y="176059"/>
                      <a:pt x="100012" y="176059"/>
                      <a:pt x="100012" y="125325"/>
                    </a:cubicBezTo>
                    <a:cubicBezTo>
                      <a:pt x="100012" y="111015"/>
                      <a:pt x="109054" y="98006"/>
                      <a:pt x="123264" y="92802"/>
                    </a:cubicBezTo>
                    <a:cubicBezTo>
                      <a:pt x="123264" y="92802"/>
                      <a:pt x="123264" y="92802"/>
                      <a:pt x="134890" y="90201"/>
                    </a:cubicBezTo>
                    <a:cubicBezTo>
                      <a:pt x="134890" y="88900"/>
                      <a:pt x="134890" y="88900"/>
                      <a:pt x="136182" y="88900"/>
                    </a:cubicBezTo>
                    <a:close/>
                    <a:moveTo>
                      <a:pt x="292100" y="19050"/>
                    </a:moveTo>
                    <a:cubicBezTo>
                      <a:pt x="314019" y="19050"/>
                      <a:pt x="331788" y="36819"/>
                      <a:pt x="331788" y="58738"/>
                    </a:cubicBezTo>
                    <a:cubicBezTo>
                      <a:pt x="331788" y="80657"/>
                      <a:pt x="314019" y="98426"/>
                      <a:pt x="292100" y="98426"/>
                    </a:cubicBezTo>
                    <a:cubicBezTo>
                      <a:pt x="270181" y="98426"/>
                      <a:pt x="252412" y="80657"/>
                      <a:pt x="252412" y="58738"/>
                    </a:cubicBezTo>
                    <a:cubicBezTo>
                      <a:pt x="252412" y="36819"/>
                      <a:pt x="270181" y="19050"/>
                      <a:pt x="292100" y="19050"/>
                    </a:cubicBezTo>
                    <a:close/>
                    <a:moveTo>
                      <a:pt x="39688" y="19050"/>
                    </a:moveTo>
                    <a:cubicBezTo>
                      <a:pt x="61607" y="19050"/>
                      <a:pt x="79376" y="36819"/>
                      <a:pt x="79376" y="58738"/>
                    </a:cubicBezTo>
                    <a:cubicBezTo>
                      <a:pt x="79376" y="80657"/>
                      <a:pt x="61607" y="98426"/>
                      <a:pt x="39688" y="98426"/>
                    </a:cubicBezTo>
                    <a:cubicBezTo>
                      <a:pt x="17769" y="98426"/>
                      <a:pt x="0" y="80657"/>
                      <a:pt x="0" y="58738"/>
                    </a:cubicBezTo>
                    <a:cubicBezTo>
                      <a:pt x="0" y="36819"/>
                      <a:pt x="17769" y="19050"/>
                      <a:pt x="39688" y="19050"/>
                    </a:cubicBezTo>
                    <a:close/>
                    <a:moveTo>
                      <a:pt x="165894" y="0"/>
                    </a:moveTo>
                    <a:cubicBezTo>
                      <a:pt x="187375" y="0"/>
                      <a:pt x="204788" y="17769"/>
                      <a:pt x="204788" y="39688"/>
                    </a:cubicBezTo>
                    <a:cubicBezTo>
                      <a:pt x="204788" y="61607"/>
                      <a:pt x="187375" y="79376"/>
                      <a:pt x="165894" y="79376"/>
                    </a:cubicBezTo>
                    <a:cubicBezTo>
                      <a:pt x="144413" y="79376"/>
                      <a:pt x="127000" y="61607"/>
                      <a:pt x="127000" y="39688"/>
                    </a:cubicBezTo>
                    <a:cubicBezTo>
                      <a:pt x="127000" y="17769"/>
                      <a:pt x="144413" y="0"/>
                      <a:pt x="165894" y="0"/>
                    </a:cubicBezTo>
                    <a:close/>
                  </a:path>
                </a:pathLst>
              </a:custGeom>
              <a:solidFill>
                <a:srgbClr val="FFFFFF"/>
              </a:solidFill>
              <a:ln>
                <a:noFill/>
              </a:ln>
            </p:spPr>
            <p:txBody>
              <a:bodyPr anchor="ctr"/>
              <a:p>
                <a:pPr algn="ctr">
                  <a:lnSpc>
                    <a:spcPct val="120000"/>
                  </a:lnSpc>
                </a:pPr>
                <a:endParaRPr>
                  <a:latin typeface="微软雅黑" panose="020B0503020204020204" charset="-122"/>
                  <a:ea typeface="微软雅黑" panose="020B0503020204020204" charset="-122"/>
                  <a:sym typeface="+mn-lt"/>
                </a:endParaRPr>
              </a:p>
            </p:txBody>
          </p:sp>
          <p:sp>
            <p:nvSpPr>
              <p:cNvPr id="31" name="椭圆 30"/>
              <p:cNvSpPr/>
              <p:nvPr>
                <p:custDataLst>
                  <p:tags r:id="rId10"/>
                </p:custDataLst>
              </p:nvPr>
            </p:nvSpPr>
            <p:spPr>
              <a:xfrm>
                <a:off x="4753" y="4003"/>
                <a:ext cx="625" cy="625"/>
              </a:xfrm>
              <a:prstGeom prst="ellipse">
                <a:avLst/>
              </a:prstGeom>
              <a:solidFill>
                <a:schemeClr val="accent2"/>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p>
                <a:pPr algn="ctr">
                  <a:lnSpc>
                    <a:spcPct val="120000"/>
                  </a:lnSpc>
                </a:pPr>
                <a:endParaRPr>
                  <a:latin typeface="微软雅黑" panose="020B0503020204020204" charset="-122"/>
                  <a:ea typeface="微软雅黑" panose="020B0503020204020204" charset="-122"/>
                  <a:sym typeface="+mn-lt"/>
                </a:endParaRPr>
              </a:p>
            </p:txBody>
          </p:sp>
          <p:sp>
            <p:nvSpPr>
              <p:cNvPr id="32" name="任意多边形 31"/>
              <p:cNvSpPr/>
              <p:nvPr>
                <p:custDataLst>
                  <p:tags r:id="rId11"/>
                </p:custDataLst>
              </p:nvPr>
            </p:nvSpPr>
            <p:spPr bwMode="auto">
              <a:xfrm>
                <a:off x="4890" y="4177"/>
                <a:ext cx="332" cy="286"/>
              </a:xfrm>
              <a:custGeom>
                <a:avLst/>
                <a:gdLst>
                  <a:gd name="connsiteX0" fmla="*/ 19050 w 331788"/>
                  <a:gd name="connsiteY0" fmla="*/ 213226 h 286251"/>
                  <a:gd name="connsiteX1" fmla="*/ 151105 w 331788"/>
                  <a:gd name="connsiteY1" fmla="*/ 213226 h 286251"/>
                  <a:gd name="connsiteX2" fmla="*/ 151105 w 331788"/>
                  <a:gd name="connsiteY2" fmla="*/ 278564 h 286251"/>
                  <a:gd name="connsiteX3" fmla="*/ 152400 w 331788"/>
                  <a:gd name="connsiteY3" fmla="*/ 286251 h 286251"/>
                  <a:gd name="connsiteX4" fmla="*/ 25523 w 331788"/>
                  <a:gd name="connsiteY4" fmla="*/ 286251 h 286251"/>
                  <a:gd name="connsiteX5" fmla="*/ 19050 w 331788"/>
                  <a:gd name="connsiteY5" fmla="*/ 278564 h 286251"/>
                  <a:gd name="connsiteX6" fmla="*/ 19050 w 331788"/>
                  <a:gd name="connsiteY6" fmla="*/ 213226 h 286251"/>
                  <a:gd name="connsiteX7" fmla="*/ 185265 w 331788"/>
                  <a:gd name="connsiteY7" fmla="*/ 165601 h 286251"/>
                  <a:gd name="connsiteX8" fmla="*/ 308448 w 331788"/>
                  <a:gd name="connsiteY8" fmla="*/ 165601 h 286251"/>
                  <a:gd name="connsiteX9" fmla="*/ 313635 w 331788"/>
                  <a:gd name="connsiteY9" fmla="*/ 165601 h 286251"/>
                  <a:gd name="connsiteX10" fmla="*/ 331788 w 331788"/>
                  <a:gd name="connsiteY10" fmla="*/ 187421 h 286251"/>
                  <a:gd name="connsiteX11" fmla="*/ 331788 w 331788"/>
                  <a:gd name="connsiteY11" fmla="*/ 278550 h 286251"/>
                  <a:gd name="connsiteX12" fmla="*/ 324008 w 331788"/>
                  <a:gd name="connsiteY12" fmla="*/ 286251 h 286251"/>
                  <a:gd name="connsiteX13" fmla="*/ 169705 w 331788"/>
                  <a:gd name="connsiteY13" fmla="*/ 286251 h 286251"/>
                  <a:gd name="connsiteX14" fmla="*/ 161925 w 331788"/>
                  <a:gd name="connsiteY14" fmla="*/ 278550 h 286251"/>
                  <a:gd name="connsiteX15" fmla="*/ 161925 w 331788"/>
                  <a:gd name="connsiteY15" fmla="*/ 187421 h 286251"/>
                  <a:gd name="connsiteX16" fmla="*/ 168408 w 331788"/>
                  <a:gd name="connsiteY16" fmla="*/ 173302 h 286251"/>
                  <a:gd name="connsiteX17" fmla="*/ 174892 w 331788"/>
                  <a:gd name="connsiteY17" fmla="*/ 166885 h 286251"/>
                  <a:gd name="connsiteX18" fmla="*/ 185265 w 331788"/>
                  <a:gd name="connsiteY18" fmla="*/ 165601 h 286251"/>
                  <a:gd name="connsiteX19" fmla="*/ 59302 w 331788"/>
                  <a:gd name="connsiteY19" fmla="*/ 117976 h 286251"/>
                  <a:gd name="connsiteX20" fmla="*/ 78640 w 331788"/>
                  <a:gd name="connsiteY20" fmla="*/ 117976 h 286251"/>
                  <a:gd name="connsiteX21" fmla="*/ 86375 w 331788"/>
                  <a:gd name="connsiteY21" fmla="*/ 123154 h 286251"/>
                  <a:gd name="connsiteX22" fmla="*/ 94110 w 331788"/>
                  <a:gd name="connsiteY22" fmla="*/ 160692 h 286251"/>
                  <a:gd name="connsiteX23" fmla="*/ 95399 w 331788"/>
                  <a:gd name="connsiteY23" fmla="*/ 165870 h 286251"/>
                  <a:gd name="connsiteX24" fmla="*/ 96688 w 331788"/>
                  <a:gd name="connsiteY24" fmla="*/ 169753 h 286251"/>
                  <a:gd name="connsiteX25" fmla="*/ 96688 w 331788"/>
                  <a:gd name="connsiteY25" fmla="*/ 172342 h 286251"/>
                  <a:gd name="connsiteX26" fmla="*/ 103134 w 331788"/>
                  <a:gd name="connsiteY26" fmla="*/ 172342 h 286251"/>
                  <a:gd name="connsiteX27" fmla="*/ 103134 w 331788"/>
                  <a:gd name="connsiteY27" fmla="*/ 165870 h 286251"/>
                  <a:gd name="connsiteX28" fmla="*/ 103134 w 331788"/>
                  <a:gd name="connsiteY28" fmla="*/ 164576 h 286251"/>
                  <a:gd name="connsiteX29" fmla="*/ 104424 w 331788"/>
                  <a:gd name="connsiteY29" fmla="*/ 160692 h 286251"/>
                  <a:gd name="connsiteX30" fmla="*/ 112159 w 331788"/>
                  <a:gd name="connsiteY30" fmla="*/ 134804 h 286251"/>
                  <a:gd name="connsiteX31" fmla="*/ 107002 w 331788"/>
                  <a:gd name="connsiteY31" fmla="*/ 121859 h 286251"/>
                  <a:gd name="connsiteX32" fmla="*/ 109580 w 331788"/>
                  <a:gd name="connsiteY32" fmla="*/ 117976 h 286251"/>
                  <a:gd name="connsiteX33" fmla="*/ 121183 w 331788"/>
                  <a:gd name="connsiteY33" fmla="*/ 117976 h 286251"/>
                  <a:gd name="connsiteX34" fmla="*/ 125050 w 331788"/>
                  <a:gd name="connsiteY34" fmla="*/ 121859 h 286251"/>
                  <a:gd name="connsiteX35" fmla="*/ 118605 w 331788"/>
                  <a:gd name="connsiteY35" fmla="*/ 134804 h 286251"/>
                  <a:gd name="connsiteX36" fmla="*/ 126340 w 331788"/>
                  <a:gd name="connsiteY36" fmla="*/ 160692 h 286251"/>
                  <a:gd name="connsiteX37" fmla="*/ 126340 w 331788"/>
                  <a:gd name="connsiteY37" fmla="*/ 165870 h 286251"/>
                  <a:gd name="connsiteX38" fmla="*/ 127629 w 331788"/>
                  <a:gd name="connsiteY38" fmla="*/ 165870 h 286251"/>
                  <a:gd name="connsiteX39" fmla="*/ 127629 w 331788"/>
                  <a:gd name="connsiteY39" fmla="*/ 172342 h 286251"/>
                  <a:gd name="connsiteX40" fmla="*/ 134075 w 331788"/>
                  <a:gd name="connsiteY40" fmla="*/ 172342 h 286251"/>
                  <a:gd name="connsiteX41" fmla="*/ 134075 w 331788"/>
                  <a:gd name="connsiteY41" fmla="*/ 169753 h 286251"/>
                  <a:gd name="connsiteX42" fmla="*/ 135364 w 331788"/>
                  <a:gd name="connsiteY42" fmla="*/ 165870 h 286251"/>
                  <a:gd name="connsiteX43" fmla="*/ 136653 w 331788"/>
                  <a:gd name="connsiteY43" fmla="*/ 160692 h 286251"/>
                  <a:gd name="connsiteX44" fmla="*/ 144388 w 331788"/>
                  <a:gd name="connsiteY44" fmla="*/ 123154 h 286251"/>
                  <a:gd name="connsiteX45" fmla="*/ 152123 w 331788"/>
                  <a:gd name="connsiteY45" fmla="*/ 117976 h 286251"/>
                  <a:gd name="connsiteX46" fmla="*/ 171461 w 331788"/>
                  <a:gd name="connsiteY46" fmla="*/ 117976 h 286251"/>
                  <a:gd name="connsiteX47" fmla="*/ 192088 w 331788"/>
                  <a:gd name="connsiteY47" fmla="*/ 138687 h 286251"/>
                  <a:gd name="connsiteX48" fmla="*/ 192088 w 331788"/>
                  <a:gd name="connsiteY48" fmla="*/ 152926 h 286251"/>
                  <a:gd name="connsiteX49" fmla="*/ 184353 w 331788"/>
                  <a:gd name="connsiteY49" fmla="*/ 152926 h 286251"/>
                  <a:gd name="connsiteX50" fmla="*/ 163726 w 331788"/>
                  <a:gd name="connsiteY50" fmla="*/ 160692 h 286251"/>
                  <a:gd name="connsiteX51" fmla="*/ 158569 w 331788"/>
                  <a:gd name="connsiteY51" fmla="*/ 165870 h 286251"/>
                  <a:gd name="connsiteX52" fmla="*/ 154702 w 331788"/>
                  <a:gd name="connsiteY52" fmla="*/ 172342 h 286251"/>
                  <a:gd name="connsiteX53" fmla="*/ 150834 w 331788"/>
                  <a:gd name="connsiteY53" fmla="*/ 186581 h 286251"/>
                  <a:gd name="connsiteX54" fmla="*/ 150834 w 331788"/>
                  <a:gd name="connsiteY54" fmla="*/ 202114 h 286251"/>
                  <a:gd name="connsiteX55" fmla="*/ 10313 w 331788"/>
                  <a:gd name="connsiteY55" fmla="*/ 202114 h 286251"/>
                  <a:gd name="connsiteX56" fmla="*/ 0 w 331788"/>
                  <a:gd name="connsiteY56" fmla="*/ 190464 h 286251"/>
                  <a:gd name="connsiteX57" fmla="*/ 0 w 331788"/>
                  <a:gd name="connsiteY57" fmla="*/ 182698 h 286251"/>
                  <a:gd name="connsiteX58" fmla="*/ 10313 w 331788"/>
                  <a:gd name="connsiteY58" fmla="*/ 172342 h 286251"/>
                  <a:gd name="connsiteX59" fmla="*/ 38675 w 331788"/>
                  <a:gd name="connsiteY59" fmla="*/ 172342 h 286251"/>
                  <a:gd name="connsiteX60" fmla="*/ 38675 w 331788"/>
                  <a:gd name="connsiteY60" fmla="*/ 138687 h 286251"/>
                  <a:gd name="connsiteX61" fmla="*/ 59302 w 331788"/>
                  <a:gd name="connsiteY61" fmla="*/ 117976 h 286251"/>
                  <a:gd name="connsiteX62" fmla="*/ 206838 w 331788"/>
                  <a:gd name="connsiteY62" fmla="*/ 33838 h 286251"/>
                  <a:gd name="connsiteX63" fmla="*/ 208124 w 331788"/>
                  <a:gd name="connsiteY63" fmla="*/ 33838 h 286251"/>
                  <a:gd name="connsiteX64" fmla="*/ 278858 w 331788"/>
                  <a:gd name="connsiteY64" fmla="*/ 48038 h 286251"/>
                  <a:gd name="connsiteX65" fmla="*/ 296863 w 331788"/>
                  <a:gd name="connsiteY65" fmla="*/ 69984 h 286251"/>
                  <a:gd name="connsiteX66" fmla="*/ 296863 w 331788"/>
                  <a:gd name="connsiteY66" fmla="*/ 99676 h 286251"/>
                  <a:gd name="connsiteX67" fmla="*/ 246706 w 331788"/>
                  <a:gd name="connsiteY67" fmla="*/ 151313 h 286251"/>
                  <a:gd name="connsiteX68" fmla="*/ 195263 w 331788"/>
                  <a:gd name="connsiteY68" fmla="*/ 99676 h 286251"/>
                  <a:gd name="connsiteX69" fmla="*/ 195263 w 331788"/>
                  <a:gd name="connsiteY69" fmla="*/ 45456 h 286251"/>
                  <a:gd name="connsiteX70" fmla="*/ 206838 w 331788"/>
                  <a:gd name="connsiteY70" fmla="*/ 33838 h 286251"/>
                  <a:gd name="connsiteX71" fmla="*/ 150465 w 331788"/>
                  <a:gd name="connsiteY71" fmla="*/ 198 h 286251"/>
                  <a:gd name="connsiteX72" fmla="*/ 163513 w 331788"/>
                  <a:gd name="connsiteY72" fmla="*/ 10479 h 286251"/>
                  <a:gd name="connsiteX73" fmla="*/ 163513 w 331788"/>
                  <a:gd name="connsiteY73" fmla="*/ 60599 h 286251"/>
                  <a:gd name="connsiteX74" fmla="*/ 116540 w 331788"/>
                  <a:gd name="connsiteY74" fmla="*/ 106863 h 286251"/>
                  <a:gd name="connsiteX75" fmla="*/ 68263 w 331788"/>
                  <a:gd name="connsiteY75" fmla="*/ 60599 h 286251"/>
                  <a:gd name="connsiteX76" fmla="*/ 68263 w 331788"/>
                  <a:gd name="connsiteY76" fmla="*/ 33611 h 286251"/>
                  <a:gd name="connsiteX77" fmla="*/ 85225 w 331788"/>
                  <a:gd name="connsiteY77" fmla="*/ 13049 h 286251"/>
                  <a:gd name="connsiteX78" fmla="*/ 150465 w 331788"/>
                  <a:gd name="connsiteY78" fmla="*/ 198 h 286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331788" h="286251">
                    <a:moveTo>
                      <a:pt x="19050" y="213226"/>
                    </a:moveTo>
                    <a:lnTo>
                      <a:pt x="151105" y="213226"/>
                    </a:lnTo>
                    <a:cubicBezTo>
                      <a:pt x="151105" y="213226"/>
                      <a:pt x="151105" y="213226"/>
                      <a:pt x="151105" y="278564"/>
                    </a:cubicBezTo>
                    <a:cubicBezTo>
                      <a:pt x="151105" y="281126"/>
                      <a:pt x="152400" y="283689"/>
                      <a:pt x="152400" y="286251"/>
                    </a:cubicBezTo>
                    <a:cubicBezTo>
                      <a:pt x="152400" y="286251"/>
                      <a:pt x="152400" y="286251"/>
                      <a:pt x="25523" y="286251"/>
                    </a:cubicBezTo>
                    <a:cubicBezTo>
                      <a:pt x="21639" y="286251"/>
                      <a:pt x="19050" y="282408"/>
                      <a:pt x="19050" y="278564"/>
                    </a:cubicBezTo>
                    <a:cubicBezTo>
                      <a:pt x="19050" y="278564"/>
                      <a:pt x="19050" y="278564"/>
                      <a:pt x="19050" y="213226"/>
                    </a:cubicBezTo>
                    <a:close/>
                    <a:moveTo>
                      <a:pt x="185265" y="165601"/>
                    </a:moveTo>
                    <a:lnTo>
                      <a:pt x="308448" y="165601"/>
                    </a:lnTo>
                    <a:cubicBezTo>
                      <a:pt x="309745" y="165601"/>
                      <a:pt x="312338" y="165601"/>
                      <a:pt x="313635" y="165601"/>
                    </a:cubicBezTo>
                    <a:cubicBezTo>
                      <a:pt x="324008" y="168168"/>
                      <a:pt x="331788" y="177153"/>
                      <a:pt x="331788" y="187421"/>
                    </a:cubicBezTo>
                    <a:cubicBezTo>
                      <a:pt x="331788" y="187421"/>
                      <a:pt x="331788" y="187421"/>
                      <a:pt x="331788" y="278550"/>
                    </a:cubicBezTo>
                    <a:cubicBezTo>
                      <a:pt x="331788" y="282401"/>
                      <a:pt x="327898" y="286251"/>
                      <a:pt x="324008" y="286251"/>
                    </a:cubicBezTo>
                    <a:cubicBezTo>
                      <a:pt x="324008" y="286251"/>
                      <a:pt x="324008" y="286251"/>
                      <a:pt x="169705" y="286251"/>
                    </a:cubicBezTo>
                    <a:cubicBezTo>
                      <a:pt x="165815" y="286251"/>
                      <a:pt x="161925" y="282401"/>
                      <a:pt x="161925" y="278550"/>
                    </a:cubicBezTo>
                    <a:cubicBezTo>
                      <a:pt x="161925" y="278550"/>
                      <a:pt x="161925" y="278550"/>
                      <a:pt x="161925" y="187421"/>
                    </a:cubicBezTo>
                    <a:cubicBezTo>
                      <a:pt x="161925" y="182287"/>
                      <a:pt x="164518" y="177153"/>
                      <a:pt x="168408" y="173302"/>
                    </a:cubicBezTo>
                    <a:cubicBezTo>
                      <a:pt x="169705" y="170735"/>
                      <a:pt x="172298" y="168168"/>
                      <a:pt x="174892" y="166885"/>
                    </a:cubicBezTo>
                    <a:cubicBezTo>
                      <a:pt x="177485" y="165601"/>
                      <a:pt x="181375" y="165601"/>
                      <a:pt x="185265" y="165601"/>
                    </a:cubicBezTo>
                    <a:close/>
                    <a:moveTo>
                      <a:pt x="59302" y="117976"/>
                    </a:moveTo>
                    <a:cubicBezTo>
                      <a:pt x="59302" y="117976"/>
                      <a:pt x="59302" y="117976"/>
                      <a:pt x="78640" y="117976"/>
                    </a:cubicBezTo>
                    <a:cubicBezTo>
                      <a:pt x="82507" y="117976"/>
                      <a:pt x="85086" y="120565"/>
                      <a:pt x="86375" y="123154"/>
                    </a:cubicBezTo>
                    <a:cubicBezTo>
                      <a:pt x="86375" y="123154"/>
                      <a:pt x="86375" y="123154"/>
                      <a:pt x="94110" y="160692"/>
                    </a:cubicBezTo>
                    <a:cubicBezTo>
                      <a:pt x="94110" y="160692"/>
                      <a:pt x="94110" y="160692"/>
                      <a:pt x="95399" y="165870"/>
                    </a:cubicBezTo>
                    <a:cubicBezTo>
                      <a:pt x="95399" y="165870"/>
                      <a:pt x="95399" y="165870"/>
                      <a:pt x="96688" y="169753"/>
                    </a:cubicBezTo>
                    <a:cubicBezTo>
                      <a:pt x="96688" y="171048"/>
                      <a:pt x="96688" y="171048"/>
                      <a:pt x="96688" y="172342"/>
                    </a:cubicBezTo>
                    <a:cubicBezTo>
                      <a:pt x="96688" y="172342"/>
                      <a:pt x="96688" y="172342"/>
                      <a:pt x="103134" y="172342"/>
                    </a:cubicBezTo>
                    <a:cubicBezTo>
                      <a:pt x="103134" y="169753"/>
                      <a:pt x="103134" y="168459"/>
                      <a:pt x="103134" y="165870"/>
                    </a:cubicBezTo>
                    <a:cubicBezTo>
                      <a:pt x="103134" y="165870"/>
                      <a:pt x="103134" y="165870"/>
                      <a:pt x="103134" y="164576"/>
                    </a:cubicBezTo>
                    <a:cubicBezTo>
                      <a:pt x="103134" y="164576"/>
                      <a:pt x="103134" y="164576"/>
                      <a:pt x="104424" y="160692"/>
                    </a:cubicBezTo>
                    <a:cubicBezTo>
                      <a:pt x="104424" y="160692"/>
                      <a:pt x="104424" y="160692"/>
                      <a:pt x="112159" y="134804"/>
                    </a:cubicBezTo>
                    <a:cubicBezTo>
                      <a:pt x="112159" y="134804"/>
                      <a:pt x="112159" y="134804"/>
                      <a:pt x="107002" y="121859"/>
                    </a:cubicBezTo>
                    <a:cubicBezTo>
                      <a:pt x="105713" y="120565"/>
                      <a:pt x="107002" y="117976"/>
                      <a:pt x="109580" y="117976"/>
                    </a:cubicBezTo>
                    <a:cubicBezTo>
                      <a:pt x="109580" y="117976"/>
                      <a:pt x="109580" y="117976"/>
                      <a:pt x="121183" y="117976"/>
                    </a:cubicBezTo>
                    <a:cubicBezTo>
                      <a:pt x="123761" y="117976"/>
                      <a:pt x="125050" y="120565"/>
                      <a:pt x="125050" y="121859"/>
                    </a:cubicBezTo>
                    <a:cubicBezTo>
                      <a:pt x="125050" y="121859"/>
                      <a:pt x="125050" y="121859"/>
                      <a:pt x="118605" y="134804"/>
                    </a:cubicBezTo>
                    <a:cubicBezTo>
                      <a:pt x="118605" y="134804"/>
                      <a:pt x="118605" y="134804"/>
                      <a:pt x="126340" y="160692"/>
                    </a:cubicBezTo>
                    <a:cubicBezTo>
                      <a:pt x="126340" y="160692"/>
                      <a:pt x="126340" y="160692"/>
                      <a:pt x="126340" y="165870"/>
                    </a:cubicBezTo>
                    <a:cubicBezTo>
                      <a:pt x="127629" y="165870"/>
                      <a:pt x="127629" y="165870"/>
                      <a:pt x="127629" y="165870"/>
                    </a:cubicBezTo>
                    <a:cubicBezTo>
                      <a:pt x="127629" y="168459"/>
                      <a:pt x="127629" y="169753"/>
                      <a:pt x="127629" y="172342"/>
                    </a:cubicBezTo>
                    <a:cubicBezTo>
                      <a:pt x="127629" y="172342"/>
                      <a:pt x="127629" y="172342"/>
                      <a:pt x="134075" y="172342"/>
                    </a:cubicBezTo>
                    <a:cubicBezTo>
                      <a:pt x="134075" y="171048"/>
                      <a:pt x="134075" y="171048"/>
                      <a:pt x="134075" y="169753"/>
                    </a:cubicBezTo>
                    <a:cubicBezTo>
                      <a:pt x="134075" y="169753"/>
                      <a:pt x="134075" y="169753"/>
                      <a:pt x="135364" y="165870"/>
                    </a:cubicBezTo>
                    <a:cubicBezTo>
                      <a:pt x="135364" y="165870"/>
                      <a:pt x="135364" y="165870"/>
                      <a:pt x="136653" y="160692"/>
                    </a:cubicBezTo>
                    <a:cubicBezTo>
                      <a:pt x="136653" y="160692"/>
                      <a:pt x="136653" y="160692"/>
                      <a:pt x="144388" y="123154"/>
                    </a:cubicBezTo>
                    <a:cubicBezTo>
                      <a:pt x="145677" y="120565"/>
                      <a:pt x="148256" y="117976"/>
                      <a:pt x="152123" y="117976"/>
                    </a:cubicBezTo>
                    <a:cubicBezTo>
                      <a:pt x="152123" y="117976"/>
                      <a:pt x="152123" y="117976"/>
                      <a:pt x="171461" y="117976"/>
                    </a:cubicBezTo>
                    <a:cubicBezTo>
                      <a:pt x="183064" y="117976"/>
                      <a:pt x="192088" y="127037"/>
                      <a:pt x="192088" y="138687"/>
                    </a:cubicBezTo>
                    <a:cubicBezTo>
                      <a:pt x="192088" y="138687"/>
                      <a:pt x="192088" y="138687"/>
                      <a:pt x="192088" y="152926"/>
                    </a:cubicBezTo>
                    <a:cubicBezTo>
                      <a:pt x="192088" y="152926"/>
                      <a:pt x="192088" y="152926"/>
                      <a:pt x="184353" y="152926"/>
                    </a:cubicBezTo>
                    <a:cubicBezTo>
                      <a:pt x="176618" y="152926"/>
                      <a:pt x="168883" y="156809"/>
                      <a:pt x="163726" y="160692"/>
                    </a:cubicBezTo>
                    <a:cubicBezTo>
                      <a:pt x="161148" y="161987"/>
                      <a:pt x="159858" y="164576"/>
                      <a:pt x="158569" y="165870"/>
                    </a:cubicBezTo>
                    <a:cubicBezTo>
                      <a:pt x="157280" y="168459"/>
                      <a:pt x="155991" y="169753"/>
                      <a:pt x="154702" y="172342"/>
                    </a:cubicBezTo>
                    <a:cubicBezTo>
                      <a:pt x="152123" y="176225"/>
                      <a:pt x="150834" y="181403"/>
                      <a:pt x="150834" y="186581"/>
                    </a:cubicBezTo>
                    <a:cubicBezTo>
                      <a:pt x="150834" y="186581"/>
                      <a:pt x="150834" y="186581"/>
                      <a:pt x="150834" y="202114"/>
                    </a:cubicBezTo>
                    <a:cubicBezTo>
                      <a:pt x="150834" y="202114"/>
                      <a:pt x="150834" y="202114"/>
                      <a:pt x="10313" y="202114"/>
                    </a:cubicBezTo>
                    <a:cubicBezTo>
                      <a:pt x="5157" y="202114"/>
                      <a:pt x="0" y="196936"/>
                      <a:pt x="0" y="190464"/>
                    </a:cubicBezTo>
                    <a:cubicBezTo>
                      <a:pt x="0" y="190464"/>
                      <a:pt x="0" y="190464"/>
                      <a:pt x="0" y="182698"/>
                    </a:cubicBezTo>
                    <a:cubicBezTo>
                      <a:pt x="0" y="176225"/>
                      <a:pt x="5157" y="172342"/>
                      <a:pt x="10313" y="172342"/>
                    </a:cubicBezTo>
                    <a:cubicBezTo>
                      <a:pt x="10313" y="172342"/>
                      <a:pt x="10313" y="172342"/>
                      <a:pt x="38675" y="172342"/>
                    </a:cubicBezTo>
                    <a:cubicBezTo>
                      <a:pt x="38675" y="172342"/>
                      <a:pt x="38675" y="172342"/>
                      <a:pt x="38675" y="138687"/>
                    </a:cubicBezTo>
                    <a:cubicBezTo>
                      <a:pt x="38675" y="127037"/>
                      <a:pt x="47700" y="117976"/>
                      <a:pt x="59302" y="117976"/>
                    </a:cubicBezTo>
                    <a:close/>
                    <a:moveTo>
                      <a:pt x="206838" y="33838"/>
                    </a:moveTo>
                    <a:cubicBezTo>
                      <a:pt x="206838" y="33838"/>
                      <a:pt x="208124" y="33838"/>
                      <a:pt x="208124" y="33838"/>
                    </a:cubicBezTo>
                    <a:cubicBezTo>
                      <a:pt x="223557" y="36420"/>
                      <a:pt x="258281" y="44166"/>
                      <a:pt x="278858" y="48038"/>
                    </a:cubicBezTo>
                    <a:cubicBezTo>
                      <a:pt x="289147" y="50620"/>
                      <a:pt x="296863" y="59657"/>
                      <a:pt x="296863" y="69984"/>
                    </a:cubicBezTo>
                    <a:cubicBezTo>
                      <a:pt x="296863" y="69984"/>
                      <a:pt x="296863" y="69984"/>
                      <a:pt x="296863" y="99676"/>
                    </a:cubicBezTo>
                    <a:cubicBezTo>
                      <a:pt x="296863" y="128076"/>
                      <a:pt x="275000" y="151313"/>
                      <a:pt x="246706" y="151313"/>
                    </a:cubicBezTo>
                    <a:cubicBezTo>
                      <a:pt x="218412" y="151313"/>
                      <a:pt x="195263" y="128076"/>
                      <a:pt x="195263" y="99676"/>
                    </a:cubicBezTo>
                    <a:cubicBezTo>
                      <a:pt x="195263" y="99676"/>
                      <a:pt x="195263" y="99676"/>
                      <a:pt x="195263" y="45456"/>
                    </a:cubicBezTo>
                    <a:cubicBezTo>
                      <a:pt x="195263" y="39002"/>
                      <a:pt x="200407" y="33838"/>
                      <a:pt x="206838" y="33838"/>
                    </a:cubicBezTo>
                    <a:close/>
                    <a:moveTo>
                      <a:pt x="150465" y="198"/>
                    </a:moveTo>
                    <a:cubicBezTo>
                      <a:pt x="156989" y="-1087"/>
                      <a:pt x="163513" y="4053"/>
                      <a:pt x="163513" y="10479"/>
                    </a:cubicBezTo>
                    <a:cubicBezTo>
                      <a:pt x="163513" y="10479"/>
                      <a:pt x="163513" y="10479"/>
                      <a:pt x="163513" y="60599"/>
                    </a:cubicBezTo>
                    <a:cubicBezTo>
                      <a:pt x="163513" y="86301"/>
                      <a:pt x="142636" y="106863"/>
                      <a:pt x="116540" y="106863"/>
                    </a:cubicBezTo>
                    <a:cubicBezTo>
                      <a:pt x="90444" y="106863"/>
                      <a:pt x="68263" y="86301"/>
                      <a:pt x="68263" y="60599"/>
                    </a:cubicBezTo>
                    <a:cubicBezTo>
                      <a:pt x="68263" y="60599"/>
                      <a:pt x="68263" y="60599"/>
                      <a:pt x="68263" y="33611"/>
                    </a:cubicBezTo>
                    <a:cubicBezTo>
                      <a:pt x="68263" y="23330"/>
                      <a:pt x="76092" y="14334"/>
                      <a:pt x="85225" y="13049"/>
                    </a:cubicBezTo>
                    <a:cubicBezTo>
                      <a:pt x="104797" y="9194"/>
                      <a:pt x="137417" y="2768"/>
                      <a:pt x="150465" y="198"/>
                    </a:cubicBezTo>
                    <a:close/>
                  </a:path>
                </a:pathLst>
              </a:custGeom>
              <a:solidFill>
                <a:srgbClr val="FFFFFF"/>
              </a:solidFill>
              <a:ln>
                <a:noFill/>
              </a:ln>
            </p:spPr>
            <p:txBody>
              <a:bodyPr anchor="ctr"/>
              <a:p>
                <a:pPr algn="ctr">
                  <a:lnSpc>
                    <a:spcPct val="120000"/>
                  </a:lnSpc>
                </a:pPr>
                <a:endParaRPr>
                  <a:latin typeface="微软雅黑" panose="020B0503020204020204" charset="-122"/>
                  <a:ea typeface="微软雅黑" panose="020B0503020204020204" charset="-122"/>
                  <a:sym typeface="+mn-lt"/>
                </a:endParaRPr>
              </a:p>
            </p:txBody>
          </p:sp>
          <p:sp>
            <p:nvSpPr>
              <p:cNvPr id="33" name="椭圆 32"/>
              <p:cNvSpPr/>
              <p:nvPr>
                <p:custDataLst>
                  <p:tags r:id="rId12"/>
                </p:custDataLst>
              </p:nvPr>
            </p:nvSpPr>
            <p:spPr>
              <a:xfrm>
                <a:off x="4753" y="5710"/>
                <a:ext cx="625" cy="625"/>
              </a:xfrm>
              <a:prstGeom prst="ellipse">
                <a:avLst/>
              </a:prstGeom>
              <a:solidFill>
                <a:schemeClr val="accent3"/>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p>
                <a:pPr algn="ctr">
                  <a:lnSpc>
                    <a:spcPct val="120000"/>
                  </a:lnSpc>
                </a:pPr>
                <a:endParaRPr>
                  <a:latin typeface="微软雅黑" panose="020B0503020204020204" charset="-122"/>
                  <a:ea typeface="微软雅黑" panose="020B0503020204020204" charset="-122"/>
                  <a:sym typeface="+mn-lt"/>
                </a:endParaRPr>
              </a:p>
            </p:txBody>
          </p:sp>
          <p:sp>
            <p:nvSpPr>
              <p:cNvPr id="34" name="任意多边形 33"/>
              <p:cNvSpPr/>
              <p:nvPr>
                <p:custDataLst>
                  <p:tags r:id="rId13"/>
                </p:custDataLst>
              </p:nvPr>
            </p:nvSpPr>
            <p:spPr bwMode="auto">
              <a:xfrm>
                <a:off x="4951" y="5902"/>
                <a:ext cx="230" cy="230"/>
              </a:xfrm>
              <a:custGeom>
                <a:avLst/>
                <a:gdLst>
                  <a:gd name="connsiteX0" fmla="*/ 65088 w 331788"/>
                  <a:gd name="connsiteY0" fmla="*/ 223838 h 331788"/>
                  <a:gd name="connsiteX1" fmla="*/ 276226 w 331788"/>
                  <a:gd name="connsiteY1" fmla="*/ 223838 h 331788"/>
                  <a:gd name="connsiteX2" fmla="*/ 276226 w 331788"/>
                  <a:gd name="connsiteY2" fmla="*/ 265113 h 331788"/>
                  <a:gd name="connsiteX3" fmla="*/ 65088 w 331788"/>
                  <a:gd name="connsiteY3" fmla="*/ 265113 h 331788"/>
                  <a:gd name="connsiteX4" fmla="*/ 65088 w 331788"/>
                  <a:gd name="connsiteY4" fmla="*/ 157163 h 331788"/>
                  <a:gd name="connsiteX5" fmla="*/ 163513 w 331788"/>
                  <a:gd name="connsiteY5" fmla="*/ 157163 h 331788"/>
                  <a:gd name="connsiteX6" fmla="*/ 163513 w 331788"/>
                  <a:gd name="connsiteY6" fmla="*/ 198438 h 331788"/>
                  <a:gd name="connsiteX7" fmla="*/ 65088 w 331788"/>
                  <a:gd name="connsiteY7" fmla="*/ 198438 h 331788"/>
                  <a:gd name="connsiteX8" fmla="*/ 65088 w 331788"/>
                  <a:gd name="connsiteY8" fmla="*/ 90488 h 331788"/>
                  <a:gd name="connsiteX9" fmla="*/ 209551 w 331788"/>
                  <a:gd name="connsiteY9" fmla="*/ 90488 h 331788"/>
                  <a:gd name="connsiteX10" fmla="*/ 209551 w 331788"/>
                  <a:gd name="connsiteY10" fmla="*/ 133351 h 331788"/>
                  <a:gd name="connsiteX11" fmla="*/ 65088 w 331788"/>
                  <a:gd name="connsiteY11" fmla="*/ 133351 h 331788"/>
                  <a:gd name="connsiteX12" fmla="*/ 65088 w 331788"/>
                  <a:gd name="connsiteY12" fmla="*/ 25400 h 331788"/>
                  <a:gd name="connsiteX13" fmla="*/ 142876 w 331788"/>
                  <a:gd name="connsiteY13" fmla="*/ 25400 h 331788"/>
                  <a:gd name="connsiteX14" fmla="*/ 142876 w 331788"/>
                  <a:gd name="connsiteY14" fmla="*/ 66675 h 331788"/>
                  <a:gd name="connsiteX15" fmla="*/ 65088 w 331788"/>
                  <a:gd name="connsiteY15" fmla="*/ 66675 h 331788"/>
                  <a:gd name="connsiteX16" fmla="*/ 0 w 331788"/>
                  <a:gd name="connsiteY16" fmla="*/ 0 h 331788"/>
                  <a:gd name="connsiteX17" fmla="*/ 38100 w 331788"/>
                  <a:gd name="connsiteY17" fmla="*/ 0 h 331788"/>
                  <a:gd name="connsiteX18" fmla="*/ 38100 w 331788"/>
                  <a:gd name="connsiteY18" fmla="*/ 293688 h 331788"/>
                  <a:gd name="connsiteX19" fmla="*/ 331788 w 331788"/>
                  <a:gd name="connsiteY19" fmla="*/ 293688 h 331788"/>
                  <a:gd name="connsiteX20" fmla="*/ 331788 w 331788"/>
                  <a:gd name="connsiteY20" fmla="*/ 331788 h 331788"/>
                  <a:gd name="connsiteX21" fmla="*/ 0 w 331788"/>
                  <a:gd name="connsiteY21" fmla="*/ 331788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1788" h="331788">
                    <a:moveTo>
                      <a:pt x="65088" y="223838"/>
                    </a:moveTo>
                    <a:lnTo>
                      <a:pt x="276226" y="223838"/>
                    </a:lnTo>
                    <a:lnTo>
                      <a:pt x="276226" y="265113"/>
                    </a:lnTo>
                    <a:lnTo>
                      <a:pt x="65088" y="265113"/>
                    </a:lnTo>
                    <a:close/>
                    <a:moveTo>
                      <a:pt x="65088" y="157163"/>
                    </a:moveTo>
                    <a:lnTo>
                      <a:pt x="163513" y="157163"/>
                    </a:lnTo>
                    <a:lnTo>
                      <a:pt x="163513" y="198438"/>
                    </a:lnTo>
                    <a:lnTo>
                      <a:pt x="65088" y="198438"/>
                    </a:lnTo>
                    <a:close/>
                    <a:moveTo>
                      <a:pt x="65088" y="90488"/>
                    </a:moveTo>
                    <a:lnTo>
                      <a:pt x="209551" y="90488"/>
                    </a:lnTo>
                    <a:lnTo>
                      <a:pt x="209551" y="133351"/>
                    </a:lnTo>
                    <a:lnTo>
                      <a:pt x="65088" y="133351"/>
                    </a:lnTo>
                    <a:close/>
                    <a:moveTo>
                      <a:pt x="65088" y="25400"/>
                    </a:moveTo>
                    <a:lnTo>
                      <a:pt x="142876" y="25400"/>
                    </a:lnTo>
                    <a:lnTo>
                      <a:pt x="142876" y="66675"/>
                    </a:lnTo>
                    <a:lnTo>
                      <a:pt x="65088" y="66675"/>
                    </a:lnTo>
                    <a:close/>
                    <a:moveTo>
                      <a:pt x="0" y="0"/>
                    </a:moveTo>
                    <a:lnTo>
                      <a:pt x="38100" y="0"/>
                    </a:lnTo>
                    <a:lnTo>
                      <a:pt x="38100" y="293688"/>
                    </a:lnTo>
                    <a:lnTo>
                      <a:pt x="331788" y="293688"/>
                    </a:lnTo>
                    <a:lnTo>
                      <a:pt x="331788" y="331788"/>
                    </a:lnTo>
                    <a:lnTo>
                      <a:pt x="0" y="331788"/>
                    </a:lnTo>
                    <a:close/>
                  </a:path>
                </a:pathLst>
              </a:custGeom>
              <a:solidFill>
                <a:srgbClr val="FFFFFF"/>
              </a:solidFill>
              <a:ln>
                <a:noFill/>
              </a:ln>
            </p:spPr>
            <p:txBody>
              <a:bodyPr anchor="ctr"/>
              <a:p>
                <a:pPr algn="ctr">
                  <a:lnSpc>
                    <a:spcPct val="120000"/>
                  </a:lnSpc>
                </a:pPr>
                <a:endParaRPr>
                  <a:latin typeface="微软雅黑" panose="020B0503020204020204" charset="-122"/>
                  <a:ea typeface="微软雅黑" panose="020B0503020204020204" charset="-122"/>
                  <a:sym typeface="+mn-lt"/>
                </a:endParaRPr>
              </a:p>
            </p:txBody>
          </p:sp>
          <p:cxnSp>
            <p:nvCxnSpPr>
              <p:cNvPr id="37" name="直接连接符 36"/>
              <p:cNvCxnSpPr/>
              <p:nvPr>
                <p:custDataLst>
                  <p:tags r:id="rId14"/>
                </p:custDataLst>
              </p:nvPr>
            </p:nvCxnSpPr>
            <p:spPr>
              <a:xfrm>
                <a:off x="5379" y="3066"/>
                <a:ext cx="3912" cy="0"/>
              </a:xfrm>
              <a:prstGeom prst="line">
                <a:avLst/>
              </a:prstGeom>
              <a:ln>
                <a:solidFill>
                  <a:schemeClr val="accent1"/>
                </a:solidFill>
                <a:tailEnd type="oval" w="lg" len="lg"/>
              </a:ln>
            </p:spPr>
            <p:style>
              <a:lnRef idx="1">
                <a:schemeClr val="accent1"/>
              </a:lnRef>
              <a:fillRef idx="0">
                <a:schemeClr val="accent1"/>
              </a:fillRef>
              <a:effectRef idx="0">
                <a:schemeClr val="accent1"/>
              </a:effectRef>
              <a:fontRef idx="minor">
                <a:schemeClr val="tx1"/>
              </a:fontRef>
            </p:style>
          </p:cxnSp>
          <p:sp>
            <p:nvSpPr>
              <p:cNvPr id="38" name="椭圆 37"/>
              <p:cNvSpPr/>
              <p:nvPr>
                <p:custDataLst>
                  <p:tags r:id="rId15"/>
                </p:custDataLst>
              </p:nvPr>
            </p:nvSpPr>
            <p:spPr>
              <a:xfrm>
                <a:off x="4763" y="2758"/>
                <a:ext cx="625" cy="625"/>
              </a:xfrm>
              <a:prstGeom prst="ellipse">
                <a:avLst/>
              </a:prstGeom>
              <a:solidFill>
                <a:schemeClr val="accent1"/>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p>
                <a:pPr algn="ctr">
                  <a:lnSpc>
                    <a:spcPct val="120000"/>
                  </a:lnSpc>
                </a:pPr>
                <a:endParaRPr>
                  <a:latin typeface="微软雅黑" panose="020B0503020204020204" charset="-122"/>
                  <a:ea typeface="微软雅黑" panose="020B0503020204020204" charset="-122"/>
                  <a:sym typeface="+mn-lt"/>
                </a:endParaRPr>
              </a:p>
            </p:txBody>
          </p:sp>
          <p:sp>
            <p:nvSpPr>
              <p:cNvPr id="39" name="任意多边形 38"/>
              <p:cNvSpPr/>
              <p:nvPr>
                <p:custDataLst>
                  <p:tags r:id="rId16"/>
                </p:custDataLst>
              </p:nvPr>
            </p:nvSpPr>
            <p:spPr bwMode="auto">
              <a:xfrm>
                <a:off x="4961" y="2951"/>
                <a:ext cx="230" cy="230"/>
              </a:xfrm>
              <a:custGeom>
                <a:avLst/>
                <a:gdLst>
                  <a:gd name="connsiteX0" fmla="*/ 221853 w 338138"/>
                  <a:gd name="connsiteY0" fmla="*/ 169862 h 338138"/>
                  <a:gd name="connsiteX1" fmla="*/ 243284 w 338138"/>
                  <a:gd name="connsiteY1" fmla="*/ 169862 h 338138"/>
                  <a:gd name="connsiteX2" fmla="*/ 254000 w 338138"/>
                  <a:gd name="connsiteY2" fmla="*/ 180379 h 338138"/>
                  <a:gd name="connsiteX3" fmla="*/ 254000 w 338138"/>
                  <a:gd name="connsiteY3" fmla="*/ 243483 h 338138"/>
                  <a:gd name="connsiteX4" fmla="*/ 243284 w 338138"/>
                  <a:gd name="connsiteY4" fmla="*/ 254000 h 338138"/>
                  <a:gd name="connsiteX5" fmla="*/ 221853 w 338138"/>
                  <a:gd name="connsiteY5" fmla="*/ 254000 h 338138"/>
                  <a:gd name="connsiteX6" fmla="*/ 211137 w 338138"/>
                  <a:gd name="connsiteY6" fmla="*/ 243483 h 338138"/>
                  <a:gd name="connsiteX7" fmla="*/ 211137 w 338138"/>
                  <a:gd name="connsiteY7" fmla="*/ 180379 h 338138"/>
                  <a:gd name="connsiteX8" fmla="*/ 221853 w 338138"/>
                  <a:gd name="connsiteY8" fmla="*/ 169862 h 338138"/>
                  <a:gd name="connsiteX9" fmla="*/ 94853 w 338138"/>
                  <a:gd name="connsiteY9" fmla="*/ 127000 h 338138"/>
                  <a:gd name="connsiteX10" fmla="*/ 116284 w 338138"/>
                  <a:gd name="connsiteY10" fmla="*/ 127000 h 338138"/>
                  <a:gd name="connsiteX11" fmla="*/ 127000 w 338138"/>
                  <a:gd name="connsiteY11" fmla="*/ 137583 h 338138"/>
                  <a:gd name="connsiteX12" fmla="*/ 127000 w 338138"/>
                  <a:gd name="connsiteY12" fmla="*/ 243417 h 338138"/>
                  <a:gd name="connsiteX13" fmla="*/ 116284 w 338138"/>
                  <a:gd name="connsiteY13" fmla="*/ 254000 h 338138"/>
                  <a:gd name="connsiteX14" fmla="*/ 94853 w 338138"/>
                  <a:gd name="connsiteY14" fmla="*/ 254000 h 338138"/>
                  <a:gd name="connsiteX15" fmla="*/ 84137 w 338138"/>
                  <a:gd name="connsiteY15" fmla="*/ 243417 h 338138"/>
                  <a:gd name="connsiteX16" fmla="*/ 84137 w 338138"/>
                  <a:gd name="connsiteY16" fmla="*/ 137583 h 338138"/>
                  <a:gd name="connsiteX17" fmla="*/ 94853 w 338138"/>
                  <a:gd name="connsiteY17" fmla="*/ 127000 h 338138"/>
                  <a:gd name="connsiteX18" fmla="*/ 285353 w 338138"/>
                  <a:gd name="connsiteY18" fmla="*/ 85725 h 338138"/>
                  <a:gd name="connsiteX19" fmla="*/ 306784 w 338138"/>
                  <a:gd name="connsiteY19" fmla="*/ 85725 h 338138"/>
                  <a:gd name="connsiteX20" fmla="*/ 317500 w 338138"/>
                  <a:gd name="connsiteY20" fmla="*/ 96242 h 338138"/>
                  <a:gd name="connsiteX21" fmla="*/ 317500 w 338138"/>
                  <a:gd name="connsiteY21" fmla="*/ 243483 h 338138"/>
                  <a:gd name="connsiteX22" fmla="*/ 306784 w 338138"/>
                  <a:gd name="connsiteY22" fmla="*/ 254000 h 338138"/>
                  <a:gd name="connsiteX23" fmla="*/ 285353 w 338138"/>
                  <a:gd name="connsiteY23" fmla="*/ 254000 h 338138"/>
                  <a:gd name="connsiteX24" fmla="*/ 274637 w 338138"/>
                  <a:gd name="connsiteY24" fmla="*/ 243483 h 338138"/>
                  <a:gd name="connsiteX25" fmla="*/ 274637 w 338138"/>
                  <a:gd name="connsiteY25" fmla="*/ 96242 h 338138"/>
                  <a:gd name="connsiteX26" fmla="*/ 285353 w 338138"/>
                  <a:gd name="connsiteY26" fmla="*/ 85725 h 338138"/>
                  <a:gd name="connsiteX27" fmla="*/ 158353 w 338138"/>
                  <a:gd name="connsiteY27" fmla="*/ 42862 h 338138"/>
                  <a:gd name="connsiteX28" fmla="*/ 179784 w 338138"/>
                  <a:gd name="connsiteY28" fmla="*/ 42862 h 338138"/>
                  <a:gd name="connsiteX29" fmla="*/ 190500 w 338138"/>
                  <a:gd name="connsiteY29" fmla="*/ 53419 h 338138"/>
                  <a:gd name="connsiteX30" fmla="*/ 190500 w 338138"/>
                  <a:gd name="connsiteY30" fmla="*/ 243443 h 338138"/>
                  <a:gd name="connsiteX31" fmla="*/ 179784 w 338138"/>
                  <a:gd name="connsiteY31" fmla="*/ 254000 h 338138"/>
                  <a:gd name="connsiteX32" fmla="*/ 158353 w 338138"/>
                  <a:gd name="connsiteY32" fmla="*/ 254000 h 338138"/>
                  <a:gd name="connsiteX33" fmla="*/ 147637 w 338138"/>
                  <a:gd name="connsiteY33" fmla="*/ 243443 h 338138"/>
                  <a:gd name="connsiteX34" fmla="*/ 147637 w 338138"/>
                  <a:gd name="connsiteY34" fmla="*/ 53419 h 338138"/>
                  <a:gd name="connsiteX35" fmla="*/ 158353 w 338138"/>
                  <a:gd name="connsiteY35" fmla="*/ 42862 h 338138"/>
                  <a:gd name="connsiteX36" fmla="*/ 0 w 338138"/>
                  <a:gd name="connsiteY36" fmla="*/ 0 h 338138"/>
                  <a:gd name="connsiteX37" fmla="*/ 42267 w 338138"/>
                  <a:gd name="connsiteY37" fmla="*/ 0 h 338138"/>
                  <a:gd name="connsiteX38" fmla="*/ 42267 w 338138"/>
                  <a:gd name="connsiteY38" fmla="*/ 295871 h 338138"/>
                  <a:gd name="connsiteX39" fmla="*/ 338138 w 338138"/>
                  <a:gd name="connsiteY39" fmla="*/ 295871 h 338138"/>
                  <a:gd name="connsiteX40" fmla="*/ 338138 w 338138"/>
                  <a:gd name="connsiteY40" fmla="*/ 338138 h 338138"/>
                  <a:gd name="connsiteX41" fmla="*/ 21133 w 338138"/>
                  <a:gd name="connsiteY41" fmla="*/ 338138 h 338138"/>
                  <a:gd name="connsiteX42" fmla="*/ 0 w 338138"/>
                  <a:gd name="connsiteY42" fmla="*/ 317005 h 338138"/>
                  <a:gd name="connsiteX43" fmla="*/ 0 w 338138"/>
                  <a:gd name="connsiteY43"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38138" h="338138">
                    <a:moveTo>
                      <a:pt x="221853" y="169862"/>
                    </a:moveTo>
                    <a:cubicBezTo>
                      <a:pt x="221853" y="169862"/>
                      <a:pt x="221853" y="169862"/>
                      <a:pt x="243284" y="169862"/>
                    </a:cubicBezTo>
                    <a:cubicBezTo>
                      <a:pt x="248642" y="169862"/>
                      <a:pt x="254000" y="175121"/>
                      <a:pt x="254000" y="180379"/>
                    </a:cubicBezTo>
                    <a:cubicBezTo>
                      <a:pt x="254000" y="180379"/>
                      <a:pt x="254000" y="180379"/>
                      <a:pt x="254000" y="243483"/>
                    </a:cubicBezTo>
                    <a:cubicBezTo>
                      <a:pt x="254000" y="248742"/>
                      <a:pt x="248642" y="254000"/>
                      <a:pt x="243284" y="254000"/>
                    </a:cubicBezTo>
                    <a:cubicBezTo>
                      <a:pt x="243284" y="254000"/>
                      <a:pt x="243284" y="254000"/>
                      <a:pt x="221853" y="254000"/>
                    </a:cubicBezTo>
                    <a:cubicBezTo>
                      <a:pt x="216495" y="254000"/>
                      <a:pt x="211137" y="248742"/>
                      <a:pt x="211137" y="243483"/>
                    </a:cubicBezTo>
                    <a:cubicBezTo>
                      <a:pt x="211137" y="243483"/>
                      <a:pt x="211137" y="243483"/>
                      <a:pt x="211137" y="180379"/>
                    </a:cubicBezTo>
                    <a:cubicBezTo>
                      <a:pt x="211137" y="175121"/>
                      <a:pt x="216495" y="169862"/>
                      <a:pt x="221853" y="169862"/>
                    </a:cubicBezTo>
                    <a:close/>
                    <a:moveTo>
                      <a:pt x="94853" y="127000"/>
                    </a:moveTo>
                    <a:cubicBezTo>
                      <a:pt x="94853" y="127000"/>
                      <a:pt x="94853" y="127000"/>
                      <a:pt x="116284" y="127000"/>
                    </a:cubicBezTo>
                    <a:cubicBezTo>
                      <a:pt x="121642" y="127000"/>
                      <a:pt x="127000" y="132292"/>
                      <a:pt x="127000" y="137583"/>
                    </a:cubicBezTo>
                    <a:cubicBezTo>
                      <a:pt x="127000" y="137583"/>
                      <a:pt x="127000" y="137583"/>
                      <a:pt x="127000" y="243417"/>
                    </a:cubicBezTo>
                    <a:cubicBezTo>
                      <a:pt x="127000" y="248708"/>
                      <a:pt x="121642" y="254000"/>
                      <a:pt x="116284" y="254000"/>
                    </a:cubicBezTo>
                    <a:cubicBezTo>
                      <a:pt x="116284" y="254000"/>
                      <a:pt x="116284" y="254000"/>
                      <a:pt x="94853" y="254000"/>
                    </a:cubicBezTo>
                    <a:cubicBezTo>
                      <a:pt x="89495" y="254000"/>
                      <a:pt x="84137" y="248708"/>
                      <a:pt x="84137" y="243417"/>
                    </a:cubicBezTo>
                    <a:cubicBezTo>
                      <a:pt x="84137" y="243417"/>
                      <a:pt x="84137" y="243417"/>
                      <a:pt x="84137" y="137583"/>
                    </a:cubicBezTo>
                    <a:cubicBezTo>
                      <a:pt x="84137" y="132292"/>
                      <a:pt x="89495" y="127000"/>
                      <a:pt x="94853" y="127000"/>
                    </a:cubicBezTo>
                    <a:close/>
                    <a:moveTo>
                      <a:pt x="285353" y="85725"/>
                    </a:moveTo>
                    <a:cubicBezTo>
                      <a:pt x="285353" y="85725"/>
                      <a:pt x="285353" y="85725"/>
                      <a:pt x="306784" y="85725"/>
                    </a:cubicBezTo>
                    <a:cubicBezTo>
                      <a:pt x="312142" y="85725"/>
                      <a:pt x="317500" y="90984"/>
                      <a:pt x="317500" y="96242"/>
                    </a:cubicBezTo>
                    <a:cubicBezTo>
                      <a:pt x="317500" y="96242"/>
                      <a:pt x="317500" y="96242"/>
                      <a:pt x="317500" y="243483"/>
                    </a:cubicBezTo>
                    <a:cubicBezTo>
                      <a:pt x="317500" y="248742"/>
                      <a:pt x="312142" y="254000"/>
                      <a:pt x="306784" y="254000"/>
                    </a:cubicBezTo>
                    <a:cubicBezTo>
                      <a:pt x="306784" y="254000"/>
                      <a:pt x="306784" y="254000"/>
                      <a:pt x="285353" y="254000"/>
                    </a:cubicBezTo>
                    <a:cubicBezTo>
                      <a:pt x="279995" y="254000"/>
                      <a:pt x="274637" y="248742"/>
                      <a:pt x="274637" y="243483"/>
                    </a:cubicBezTo>
                    <a:cubicBezTo>
                      <a:pt x="274637" y="243483"/>
                      <a:pt x="274637" y="243483"/>
                      <a:pt x="274637" y="96242"/>
                    </a:cubicBezTo>
                    <a:cubicBezTo>
                      <a:pt x="274637" y="90984"/>
                      <a:pt x="279995" y="85725"/>
                      <a:pt x="285353" y="85725"/>
                    </a:cubicBezTo>
                    <a:close/>
                    <a:moveTo>
                      <a:pt x="158353" y="42862"/>
                    </a:moveTo>
                    <a:cubicBezTo>
                      <a:pt x="158353" y="42862"/>
                      <a:pt x="158353" y="42862"/>
                      <a:pt x="179784" y="42862"/>
                    </a:cubicBezTo>
                    <a:cubicBezTo>
                      <a:pt x="185142" y="42862"/>
                      <a:pt x="190500" y="48140"/>
                      <a:pt x="190500" y="53419"/>
                    </a:cubicBezTo>
                    <a:cubicBezTo>
                      <a:pt x="190500" y="53419"/>
                      <a:pt x="190500" y="53419"/>
                      <a:pt x="190500" y="243443"/>
                    </a:cubicBezTo>
                    <a:cubicBezTo>
                      <a:pt x="190500" y="248722"/>
                      <a:pt x="185142" y="254000"/>
                      <a:pt x="179784" y="254000"/>
                    </a:cubicBezTo>
                    <a:cubicBezTo>
                      <a:pt x="179784" y="254000"/>
                      <a:pt x="179784" y="254000"/>
                      <a:pt x="158353" y="254000"/>
                    </a:cubicBezTo>
                    <a:cubicBezTo>
                      <a:pt x="152995" y="254000"/>
                      <a:pt x="147637" y="248722"/>
                      <a:pt x="147637" y="243443"/>
                    </a:cubicBezTo>
                    <a:cubicBezTo>
                      <a:pt x="147637" y="243443"/>
                      <a:pt x="147637" y="243443"/>
                      <a:pt x="147637" y="53419"/>
                    </a:cubicBezTo>
                    <a:cubicBezTo>
                      <a:pt x="147637" y="48140"/>
                      <a:pt x="152995" y="42862"/>
                      <a:pt x="158353" y="42862"/>
                    </a:cubicBezTo>
                    <a:close/>
                    <a:moveTo>
                      <a:pt x="0" y="0"/>
                    </a:moveTo>
                    <a:cubicBezTo>
                      <a:pt x="0" y="0"/>
                      <a:pt x="0" y="0"/>
                      <a:pt x="42267" y="0"/>
                    </a:cubicBezTo>
                    <a:cubicBezTo>
                      <a:pt x="42267" y="0"/>
                      <a:pt x="42267" y="0"/>
                      <a:pt x="42267" y="295871"/>
                    </a:cubicBezTo>
                    <a:lnTo>
                      <a:pt x="338138" y="295871"/>
                    </a:lnTo>
                    <a:cubicBezTo>
                      <a:pt x="338138" y="295871"/>
                      <a:pt x="338138" y="295871"/>
                      <a:pt x="338138" y="338138"/>
                    </a:cubicBezTo>
                    <a:cubicBezTo>
                      <a:pt x="338138" y="338138"/>
                      <a:pt x="338138" y="338138"/>
                      <a:pt x="21133" y="338138"/>
                    </a:cubicBezTo>
                    <a:cubicBezTo>
                      <a:pt x="9246" y="338138"/>
                      <a:pt x="0" y="328892"/>
                      <a:pt x="0" y="317005"/>
                    </a:cubicBezTo>
                    <a:cubicBezTo>
                      <a:pt x="0" y="317005"/>
                      <a:pt x="0" y="317005"/>
                      <a:pt x="0" y="0"/>
                    </a:cubicBezTo>
                    <a:close/>
                  </a:path>
                </a:pathLst>
              </a:custGeom>
              <a:solidFill>
                <a:srgbClr val="FFFFFF"/>
              </a:solidFill>
              <a:ln>
                <a:noFill/>
              </a:ln>
            </p:spPr>
            <p:txBody>
              <a:bodyPr anchor="ctr"/>
              <a:p>
                <a:pPr algn="ctr">
                  <a:lnSpc>
                    <a:spcPct val="120000"/>
                  </a:lnSpc>
                </a:pPr>
                <a:endParaRPr>
                  <a:latin typeface="微软雅黑" panose="020B0503020204020204" charset="-122"/>
                  <a:ea typeface="微软雅黑" panose="020B0503020204020204" charset="-122"/>
                  <a:sym typeface="+mn-lt"/>
                </a:endParaRPr>
              </a:p>
            </p:txBody>
          </p:sp>
          <p:sp>
            <p:nvSpPr>
              <p:cNvPr id="41" name="文本框 40"/>
              <p:cNvSpPr txBox="1"/>
              <p:nvPr>
                <p:custDataLst>
                  <p:tags r:id="rId17"/>
                </p:custDataLst>
              </p:nvPr>
            </p:nvSpPr>
            <p:spPr>
              <a:xfrm>
                <a:off x="9506" y="3120"/>
                <a:ext cx="8502" cy="959"/>
              </a:xfrm>
              <a:prstGeom prst="rect">
                <a:avLst/>
              </a:prstGeom>
              <a:noFill/>
            </p:spPr>
            <p:txBody>
              <a:bodyPr wrap="square" lIns="90000" tIns="0" rIns="90000" bIns="46800" anchor="t" anchorCtr="0">
                <a:noAutofit/>
              </a:bodyPr>
              <a:p>
                <a:pPr algn="just">
                  <a:lnSpc>
                    <a:spcPct val="110000"/>
                  </a:lnSpc>
                </a:pPr>
                <a:r>
                  <a:rPr lang="zh-CN" altLang="en-US" sz="1400" spc="150" dirty="0">
                    <a:solidFill>
                      <a:sysClr val="windowText" lastClr="000000"/>
                    </a:solidFill>
                    <a:latin typeface="微软雅黑" panose="020B0503020204020204" charset="-122"/>
                    <a:ea typeface="微软雅黑" panose="020B0503020204020204" charset="-122"/>
                    <a:sym typeface="+mn-lt"/>
                  </a:rPr>
                  <a:t>主要包括注意力不集中、记忆障碍、学习疲劳、学习恐惧、厌学、考试焦虑，以及感觉、知觉、思维、想象等心理问题。</a:t>
                </a:r>
                <a:endParaRPr lang="zh-CN" altLang="en-US" sz="1400" spc="150" dirty="0">
                  <a:solidFill>
                    <a:sysClr val="windowText" lastClr="000000"/>
                  </a:solidFill>
                  <a:latin typeface="微软雅黑" panose="020B0503020204020204" charset="-122"/>
                  <a:ea typeface="微软雅黑" panose="020B0503020204020204" charset="-122"/>
                  <a:sym typeface="+mn-lt"/>
                </a:endParaRPr>
              </a:p>
            </p:txBody>
          </p:sp>
          <p:sp>
            <p:nvSpPr>
              <p:cNvPr id="47" name="文本框 46"/>
              <p:cNvSpPr txBox="1"/>
              <p:nvPr>
                <p:custDataLst>
                  <p:tags r:id="rId18"/>
                </p:custDataLst>
              </p:nvPr>
            </p:nvSpPr>
            <p:spPr>
              <a:xfrm>
                <a:off x="9506" y="3779"/>
                <a:ext cx="4457" cy="684"/>
              </a:xfrm>
              <a:prstGeom prst="rect">
                <a:avLst/>
              </a:prstGeom>
              <a:noFill/>
            </p:spPr>
            <p:txBody>
              <a:bodyPr wrap="square" lIns="90000" tIns="46800" rIns="90000" bIns="0" anchor="b" anchorCtr="0">
                <a:normAutofit/>
              </a:bodyPr>
              <a:p>
                <a:pPr algn="just">
                  <a:lnSpc>
                    <a:spcPct val="120000"/>
                  </a:lnSpc>
                </a:pPr>
                <a:r>
                  <a:rPr lang="en-US" altLang="zh-CN" sz="1600" b="1" spc="300" dirty="0">
                    <a:solidFill>
                      <a:schemeClr val="accent2"/>
                    </a:solidFill>
                    <a:latin typeface="微软雅黑" panose="020B0503020204020204" charset="-122"/>
                    <a:ea typeface="微软雅黑" panose="020B0503020204020204" charset="-122"/>
                    <a:cs typeface="+mj-cs"/>
                    <a:sym typeface="+mn-lt"/>
                  </a:rPr>
                  <a:t>2. 恋爱及性心理</a:t>
                </a:r>
                <a:endParaRPr lang="en-US" altLang="zh-CN" sz="1600" b="1" spc="300" dirty="0">
                  <a:solidFill>
                    <a:schemeClr val="accent2"/>
                  </a:solidFill>
                  <a:latin typeface="微软雅黑" panose="020B0503020204020204" charset="-122"/>
                  <a:ea typeface="微软雅黑" panose="020B0503020204020204" charset="-122"/>
                  <a:cs typeface="+mj-cs"/>
                  <a:sym typeface="+mn-lt"/>
                </a:endParaRPr>
              </a:p>
            </p:txBody>
          </p:sp>
          <p:sp>
            <p:nvSpPr>
              <p:cNvPr id="48" name="文本框 47"/>
              <p:cNvSpPr txBox="1"/>
              <p:nvPr>
                <p:custDataLst>
                  <p:tags r:id="rId19"/>
                </p:custDataLst>
              </p:nvPr>
            </p:nvSpPr>
            <p:spPr>
              <a:xfrm>
                <a:off x="9506" y="4550"/>
                <a:ext cx="8502" cy="959"/>
              </a:xfrm>
              <a:prstGeom prst="rect">
                <a:avLst/>
              </a:prstGeom>
              <a:noFill/>
            </p:spPr>
            <p:txBody>
              <a:bodyPr wrap="square" lIns="90000" tIns="0" rIns="90000" bIns="46800" anchor="t" anchorCtr="0">
                <a:noAutofit/>
              </a:bodyPr>
              <a:p>
                <a:pPr algn="just">
                  <a:lnSpc>
                    <a:spcPct val="120000"/>
                  </a:lnSpc>
                </a:pPr>
                <a:r>
                  <a:rPr lang="zh-CN" altLang="en-US" sz="1400" spc="150" dirty="0">
                    <a:solidFill>
                      <a:sysClr val="windowText" lastClr="000000"/>
                    </a:solidFill>
                    <a:latin typeface="微软雅黑" panose="020B0503020204020204" charset="-122"/>
                    <a:ea typeface="微软雅黑" panose="020B0503020204020204" charset="-122"/>
                    <a:sym typeface="+mn-lt"/>
                  </a:rPr>
                  <a:t>主要包括初恋、自恋、单恋、多角恋、失恋以及有关性问题等心理咨询。</a:t>
                </a:r>
                <a:endParaRPr lang="zh-CN" altLang="en-US" sz="1400" spc="150" dirty="0">
                  <a:solidFill>
                    <a:sysClr val="windowText" lastClr="000000"/>
                  </a:solidFill>
                  <a:latin typeface="微软雅黑" panose="020B0503020204020204" charset="-122"/>
                  <a:ea typeface="微软雅黑" panose="020B0503020204020204" charset="-122"/>
                  <a:sym typeface="+mn-lt"/>
                </a:endParaRPr>
              </a:p>
            </p:txBody>
          </p:sp>
          <p:sp>
            <p:nvSpPr>
              <p:cNvPr id="49" name="文本框 48"/>
              <p:cNvSpPr txBox="1"/>
              <p:nvPr>
                <p:custDataLst>
                  <p:tags r:id="rId20"/>
                </p:custDataLst>
              </p:nvPr>
            </p:nvSpPr>
            <p:spPr>
              <a:xfrm>
                <a:off x="9506" y="5385"/>
                <a:ext cx="4002" cy="608"/>
              </a:xfrm>
              <a:prstGeom prst="rect">
                <a:avLst/>
              </a:prstGeom>
              <a:noFill/>
            </p:spPr>
            <p:txBody>
              <a:bodyPr wrap="square" lIns="90000" tIns="46800" rIns="90000" bIns="0" anchor="b" anchorCtr="0">
                <a:normAutofit/>
              </a:bodyPr>
              <a:p>
                <a:pPr algn="just">
                  <a:lnSpc>
                    <a:spcPct val="120000"/>
                  </a:lnSpc>
                </a:pPr>
                <a:r>
                  <a:rPr lang="en-US" altLang="zh-CN" sz="1600" b="1" spc="300" dirty="0">
                    <a:solidFill>
                      <a:srgbClr val="40A693"/>
                    </a:solidFill>
                    <a:latin typeface="微软雅黑" panose="020B0503020204020204" charset="-122"/>
                    <a:ea typeface="微软雅黑" panose="020B0503020204020204" charset="-122"/>
                    <a:cs typeface="+mj-cs"/>
                    <a:sym typeface="+mn-lt"/>
                  </a:rPr>
                  <a:t>3. 人际交往心理</a:t>
                </a:r>
                <a:endParaRPr lang="en-US" altLang="zh-CN" sz="1600" b="1" spc="300" dirty="0">
                  <a:solidFill>
                    <a:srgbClr val="40A693"/>
                  </a:solidFill>
                  <a:latin typeface="微软雅黑" panose="020B0503020204020204" charset="-122"/>
                  <a:ea typeface="微软雅黑" panose="020B0503020204020204" charset="-122"/>
                  <a:cs typeface="+mj-cs"/>
                  <a:sym typeface="+mn-lt"/>
                </a:endParaRPr>
              </a:p>
            </p:txBody>
          </p:sp>
          <p:sp>
            <p:nvSpPr>
              <p:cNvPr id="50" name="文本框 49"/>
              <p:cNvSpPr txBox="1"/>
              <p:nvPr>
                <p:custDataLst>
                  <p:tags r:id="rId21"/>
                </p:custDataLst>
              </p:nvPr>
            </p:nvSpPr>
            <p:spPr>
              <a:xfrm>
                <a:off x="9506" y="6037"/>
                <a:ext cx="8503" cy="959"/>
              </a:xfrm>
              <a:prstGeom prst="rect">
                <a:avLst/>
              </a:prstGeom>
              <a:noFill/>
            </p:spPr>
            <p:txBody>
              <a:bodyPr wrap="square" lIns="90000" tIns="0" rIns="90000" bIns="46800" anchor="t" anchorCtr="0">
                <a:noAutofit/>
              </a:bodyPr>
              <a:p>
                <a:pPr algn="just">
                  <a:lnSpc>
                    <a:spcPct val="120000"/>
                  </a:lnSpc>
                </a:pPr>
                <a:r>
                  <a:rPr lang="zh-CN" altLang="en-US" sz="1400" spc="150" dirty="0">
                    <a:solidFill>
                      <a:sysClr val="windowText" lastClr="000000"/>
                    </a:solidFill>
                    <a:latin typeface="微软雅黑" panose="020B0503020204020204" charset="-122"/>
                    <a:ea typeface="微软雅黑" panose="020B0503020204020204" charset="-122"/>
                    <a:sym typeface="+mn-lt"/>
                  </a:rPr>
                  <a:t>主要包括如何消除心理戒备定势，如何克服在与性交往中的心理障碍和代际沟通心理障碍，提高人际交往能力等。</a:t>
                </a:r>
                <a:endParaRPr lang="zh-CN" altLang="en-US" sz="1400" spc="150" dirty="0">
                  <a:solidFill>
                    <a:sysClr val="windowText" lastClr="000000"/>
                  </a:solidFill>
                  <a:latin typeface="微软雅黑" panose="020B0503020204020204" charset="-122"/>
                  <a:ea typeface="微软雅黑" panose="020B0503020204020204" charset="-122"/>
                  <a:sym typeface="+mn-lt"/>
                </a:endParaRPr>
              </a:p>
            </p:txBody>
          </p:sp>
          <p:sp>
            <p:nvSpPr>
              <p:cNvPr id="51" name="文本框 50"/>
              <p:cNvSpPr txBox="1"/>
              <p:nvPr>
                <p:custDataLst>
                  <p:tags r:id="rId22"/>
                </p:custDataLst>
              </p:nvPr>
            </p:nvSpPr>
            <p:spPr>
              <a:xfrm>
                <a:off x="9506" y="6902"/>
                <a:ext cx="4457" cy="569"/>
              </a:xfrm>
              <a:prstGeom prst="rect">
                <a:avLst/>
              </a:prstGeom>
              <a:noFill/>
            </p:spPr>
            <p:txBody>
              <a:bodyPr wrap="square" lIns="90000" tIns="46800" rIns="90000" bIns="0" anchor="b" anchorCtr="0">
                <a:normAutofit/>
              </a:bodyPr>
              <a:p>
                <a:pPr algn="just">
                  <a:lnSpc>
                    <a:spcPct val="120000"/>
                  </a:lnSpc>
                </a:pPr>
                <a:r>
                  <a:rPr lang="en-US" altLang="zh-CN" sz="1600" b="1" spc="300" dirty="0">
                    <a:solidFill>
                      <a:schemeClr val="accent4"/>
                    </a:solidFill>
                    <a:latin typeface="微软雅黑" panose="020B0503020204020204" charset="-122"/>
                    <a:ea typeface="微软雅黑" panose="020B0503020204020204" charset="-122"/>
                    <a:cs typeface="+mj-cs"/>
                    <a:sym typeface="+mn-lt"/>
                  </a:rPr>
                  <a:t>4. 职业心理</a:t>
                </a:r>
                <a:endParaRPr lang="en-US" altLang="zh-CN" sz="1600" b="1" spc="300" dirty="0">
                  <a:solidFill>
                    <a:schemeClr val="accent4"/>
                  </a:solidFill>
                  <a:latin typeface="微软雅黑" panose="020B0503020204020204" charset="-122"/>
                  <a:ea typeface="微软雅黑" panose="020B0503020204020204" charset="-122"/>
                  <a:cs typeface="+mj-cs"/>
                  <a:sym typeface="+mn-lt"/>
                </a:endParaRPr>
              </a:p>
            </p:txBody>
          </p:sp>
          <p:sp>
            <p:nvSpPr>
              <p:cNvPr id="52" name="文本框 51"/>
              <p:cNvSpPr txBox="1"/>
              <p:nvPr>
                <p:custDataLst>
                  <p:tags r:id="rId23"/>
                </p:custDataLst>
              </p:nvPr>
            </p:nvSpPr>
            <p:spPr>
              <a:xfrm>
                <a:off x="9506" y="7555"/>
                <a:ext cx="8503" cy="959"/>
              </a:xfrm>
              <a:prstGeom prst="rect">
                <a:avLst/>
              </a:prstGeom>
              <a:noFill/>
            </p:spPr>
            <p:txBody>
              <a:bodyPr wrap="square" lIns="90000" tIns="0" rIns="90000" bIns="46800" anchor="t" anchorCtr="0">
                <a:noAutofit/>
              </a:bodyPr>
              <a:p>
                <a:pPr algn="just">
                  <a:lnSpc>
                    <a:spcPct val="120000"/>
                  </a:lnSpc>
                </a:pPr>
                <a:r>
                  <a:rPr lang="zh-CN" altLang="en-US" sz="1400" spc="150" dirty="0">
                    <a:solidFill>
                      <a:sysClr val="windowText" lastClr="000000"/>
                    </a:solidFill>
                    <a:latin typeface="微软雅黑" panose="020B0503020204020204" charset="-122"/>
                    <a:ea typeface="微软雅黑" panose="020B0503020204020204" charset="-122"/>
                    <a:sym typeface="+mn-lt"/>
                  </a:rPr>
                  <a:t>主要包括职业准备过程中的兴趣缺乏、就业恐惧以及职业适应等方面的心理咨询。</a:t>
                </a:r>
                <a:endParaRPr lang="zh-CN" altLang="en-US" sz="1400" spc="150" dirty="0">
                  <a:solidFill>
                    <a:sysClr val="windowText" lastClr="000000"/>
                  </a:solidFill>
                  <a:latin typeface="微软雅黑" panose="020B0503020204020204" charset="-122"/>
                  <a:ea typeface="微软雅黑" panose="020B0503020204020204" charset="-122"/>
                  <a:sym typeface="+mn-lt"/>
                </a:endParaRPr>
              </a:p>
            </p:txBody>
          </p:sp>
          <p:sp>
            <p:nvSpPr>
              <p:cNvPr id="53" name="椭圆 52"/>
              <p:cNvSpPr/>
              <p:nvPr>
                <p:custDataLst>
                  <p:tags r:id="rId24"/>
                </p:custDataLst>
              </p:nvPr>
            </p:nvSpPr>
            <p:spPr>
              <a:xfrm>
                <a:off x="4743" y="8585"/>
                <a:ext cx="625" cy="625"/>
              </a:xfrm>
              <a:prstGeom prst="ellipse">
                <a:avLst/>
              </a:prstGeom>
              <a:solidFill>
                <a:schemeClr val="accent5"/>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p>
                <a:pPr algn="ctr">
                  <a:lnSpc>
                    <a:spcPct val="120000"/>
                  </a:lnSpc>
                </a:pPr>
                <a:endParaRPr>
                  <a:latin typeface="微软雅黑" panose="020B0503020204020204" charset="-122"/>
                  <a:ea typeface="微软雅黑" panose="020B0503020204020204" charset="-122"/>
                  <a:sym typeface="+mn-lt"/>
                </a:endParaRPr>
              </a:p>
            </p:txBody>
          </p:sp>
          <p:sp>
            <p:nvSpPr>
              <p:cNvPr id="54" name="任意多边形 53"/>
              <p:cNvSpPr/>
              <p:nvPr>
                <p:custDataLst>
                  <p:tags r:id="rId25"/>
                </p:custDataLst>
              </p:nvPr>
            </p:nvSpPr>
            <p:spPr bwMode="auto">
              <a:xfrm>
                <a:off x="4914" y="8805"/>
                <a:ext cx="271" cy="176"/>
              </a:xfrm>
              <a:custGeom>
                <a:avLst/>
                <a:gdLst>
                  <a:gd name="T0" fmla="*/ 43882 w 269348"/>
                  <a:gd name="T1" fmla="*/ 43882 w 269348"/>
                  <a:gd name="T2" fmla="*/ 43882 w 269348"/>
                  <a:gd name="T3" fmla="*/ 43882 w 269348"/>
                  <a:gd name="T4" fmla="*/ 43882 w 269348"/>
                  <a:gd name="T5" fmla="*/ 43882 w 269348"/>
                  <a:gd name="T6" fmla="*/ 43882 w 269348"/>
                  <a:gd name="T7" fmla="*/ 43882 w 269348"/>
                  <a:gd name="T8" fmla="*/ 43882 w 269348"/>
                  <a:gd name="T9" fmla="*/ 43882 w 269348"/>
                  <a:gd name="T10" fmla="*/ 43882 w 269348"/>
                  <a:gd name="T11" fmla="*/ 43882 w 269348"/>
                  <a:gd name="T12" fmla="*/ 43882 w 269348"/>
                  <a:gd name="T13" fmla="*/ 43882 w 269348"/>
                  <a:gd name="T14" fmla="*/ 43882 w 269348"/>
                  <a:gd name="T15" fmla="*/ 43882 w 269348"/>
                  <a:gd name="T16" fmla="*/ 43882 w 269348"/>
                  <a:gd name="T17" fmla="*/ 43882 w 269348"/>
                  <a:gd name="T18" fmla="*/ 43882 w 269348"/>
                  <a:gd name="T19" fmla="*/ 43882 w 269348"/>
                  <a:gd name="T20" fmla="*/ 43882 w 269348"/>
                  <a:gd name="T21" fmla="*/ 43882 w 269348"/>
                  <a:gd name="T22" fmla="*/ 43882 w 269348"/>
                  <a:gd name="T23" fmla="*/ 43882 w 269348"/>
                  <a:gd name="T24" fmla="*/ 43882 w 269348"/>
                  <a:gd name="T25" fmla="*/ 43882 w 269348"/>
                  <a:gd name="T26" fmla="*/ 43882 w 269348"/>
                  <a:gd name="T27" fmla="*/ 43882 w 269348"/>
                  <a:gd name="T28" fmla="*/ 43882 w 269348"/>
                  <a:gd name="T29" fmla="*/ 43882 w 269348"/>
                  <a:gd name="T30" fmla="*/ 43882 w 269348"/>
                  <a:gd name="T31" fmla="*/ 43882 w 269348"/>
                  <a:gd name="T32" fmla="*/ 43882 w 269348"/>
                  <a:gd name="T33" fmla="*/ 43882 w 269348"/>
                  <a:gd name="T34" fmla="*/ 43882 w 269348"/>
                  <a:gd name="T35" fmla="*/ 43882 w 269348"/>
                  <a:gd name="T36" fmla="*/ 43882 w 269348"/>
                  <a:gd name="T37" fmla="*/ 43882 w 269348"/>
                  <a:gd name="T38" fmla="*/ 43882 w 269348"/>
                  <a:gd name="T39" fmla="*/ 43882 w 269348"/>
                  <a:gd name="T40" fmla="*/ 43882 w 269348"/>
                  <a:gd name="T41" fmla="*/ 43882 w 269348"/>
                  <a:gd name="T42" fmla="*/ 43882 w 269348"/>
                  <a:gd name="T43" fmla="*/ 43882 w 269348"/>
                  <a:gd name="T44" fmla="*/ 43882 w 269348"/>
                  <a:gd name="T45" fmla="*/ 43882 w 269348"/>
                  <a:gd name="T46" fmla="*/ 43882 w 269348"/>
                  <a:gd name="T47" fmla="*/ 43882 w 269348"/>
                  <a:gd name="T48" fmla="*/ 43882 w 269348"/>
                  <a:gd name="T49" fmla="*/ 43882 w 269348"/>
                  <a:gd name="T50" fmla="*/ 43882 w 269348"/>
                  <a:gd name="T51" fmla="*/ 43882 w 269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56" h="1534">
                    <a:moveTo>
                      <a:pt x="857" y="765"/>
                    </a:moveTo>
                    <a:lnTo>
                      <a:pt x="0" y="1394"/>
                    </a:lnTo>
                    <a:lnTo>
                      <a:pt x="0" y="143"/>
                    </a:lnTo>
                    <a:lnTo>
                      <a:pt x="857" y="765"/>
                    </a:lnTo>
                    <a:close/>
                    <a:moveTo>
                      <a:pt x="1385" y="848"/>
                    </a:moveTo>
                    <a:lnTo>
                      <a:pt x="1217" y="970"/>
                    </a:lnTo>
                    <a:cubicBezTo>
                      <a:pt x="1206" y="979"/>
                      <a:pt x="1192" y="983"/>
                      <a:pt x="1178" y="983"/>
                    </a:cubicBezTo>
                    <a:cubicBezTo>
                      <a:pt x="1164" y="983"/>
                      <a:pt x="1150" y="979"/>
                      <a:pt x="1139" y="970"/>
                    </a:cubicBezTo>
                    <a:lnTo>
                      <a:pt x="970" y="848"/>
                    </a:lnTo>
                    <a:lnTo>
                      <a:pt x="49" y="1523"/>
                    </a:lnTo>
                    <a:cubicBezTo>
                      <a:pt x="62" y="1530"/>
                      <a:pt x="77" y="1534"/>
                      <a:pt x="93" y="1534"/>
                    </a:cubicBezTo>
                    <a:lnTo>
                      <a:pt x="2264" y="1534"/>
                    </a:lnTo>
                    <a:cubicBezTo>
                      <a:pt x="2279" y="1534"/>
                      <a:pt x="2294" y="1531"/>
                      <a:pt x="2306" y="1524"/>
                    </a:cubicBezTo>
                    <a:lnTo>
                      <a:pt x="1385" y="848"/>
                    </a:lnTo>
                    <a:close/>
                    <a:moveTo>
                      <a:pt x="1498" y="765"/>
                    </a:moveTo>
                    <a:lnTo>
                      <a:pt x="2356" y="1395"/>
                    </a:lnTo>
                    <a:lnTo>
                      <a:pt x="2356" y="139"/>
                    </a:lnTo>
                    <a:lnTo>
                      <a:pt x="1498" y="765"/>
                    </a:lnTo>
                    <a:close/>
                    <a:moveTo>
                      <a:pt x="2304" y="12"/>
                    </a:moveTo>
                    <a:cubicBezTo>
                      <a:pt x="2292" y="5"/>
                      <a:pt x="2279" y="0"/>
                      <a:pt x="2264" y="0"/>
                    </a:cubicBezTo>
                    <a:lnTo>
                      <a:pt x="93" y="0"/>
                    </a:lnTo>
                    <a:cubicBezTo>
                      <a:pt x="88" y="0"/>
                      <a:pt x="84" y="0"/>
                      <a:pt x="80" y="1"/>
                    </a:cubicBezTo>
                    <a:cubicBezTo>
                      <a:pt x="80" y="1"/>
                      <a:pt x="79" y="1"/>
                      <a:pt x="78" y="1"/>
                    </a:cubicBezTo>
                    <a:cubicBezTo>
                      <a:pt x="66" y="3"/>
                      <a:pt x="56" y="7"/>
                      <a:pt x="48" y="13"/>
                    </a:cubicBezTo>
                    <a:lnTo>
                      <a:pt x="1178" y="834"/>
                    </a:lnTo>
                    <a:lnTo>
                      <a:pt x="2304" y="12"/>
                    </a:lnTo>
                    <a:close/>
                  </a:path>
                </a:pathLst>
              </a:custGeom>
              <a:solidFill>
                <a:srgbClr val="FFFFFF"/>
              </a:solidFill>
              <a:ln>
                <a:noFill/>
              </a:ln>
            </p:spPr>
            <p:txBody>
              <a:bodyPr anchor="ctr"/>
              <a:p>
                <a:pPr algn="ctr">
                  <a:lnSpc>
                    <a:spcPct val="120000"/>
                  </a:lnSpc>
                </a:pPr>
                <a:endParaRPr>
                  <a:latin typeface="微软雅黑" panose="020B0503020204020204" charset="-122"/>
                  <a:ea typeface="微软雅黑" panose="020B0503020204020204" charset="-122"/>
                  <a:sym typeface="+mn-lt"/>
                </a:endParaRPr>
              </a:p>
            </p:txBody>
          </p:sp>
          <p:cxnSp>
            <p:nvCxnSpPr>
              <p:cNvPr id="55" name="直接连接符 54"/>
              <p:cNvCxnSpPr/>
              <p:nvPr>
                <p:custDataLst>
                  <p:tags r:id="rId26"/>
                </p:custDataLst>
              </p:nvPr>
            </p:nvCxnSpPr>
            <p:spPr>
              <a:xfrm>
                <a:off x="5379" y="4284"/>
                <a:ext cx="3912" cy="0"/>
              </a:xfrm>
              <a:prstGeom prst="line">
                <a:avLst/>
              </a:prstGeom>
              <a:ln>
                <a:solidFill>
                  <a:schemeClr val="accent2"/>
                </a:solidFill>
                <a:tailEnd type="oval" w="lg" len="lg"/>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custDataLst>
                  <p:tags r:id="rId27"/>
                </p:custDataLst>
              </p:nvPr>
            </p:nvCxnSpPr>
            <p:spPr>
              <a:xfrm>
                <a:off x="5379" y="6017"/>
                <a:ext cx="3912" cy="0"/>
              </a:xfrm>
              <a:prstGeom prst="line">
                <a:avLst/>
              </a:prstGeom>
              <a:ln>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custDataLst>
                  <p:tags r:id="rId28"/>
                </p:custDataLst>
              </p:nvPr>
            </p:nvCxnSpPr>
            <p:spPr>
              <a:xfrm>
                <a:off x="5379" y="7533"/>
                <a:ext cx="3912" cy="0"/>
              </a:xfrm>
              <a:prstGeom prst="line">
                <a:avLst/>
              </a:prstGeom>
              <a:ln>
                <a:solidFill>
                  <a:schemeClr val="accent1"/>
                </a:solidFill>
                <a:tailEnd type="oval" w="lg" len="lg"/>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custDataLst>
                  <p:tags r:id="rId29"/>
                </p:custDataLst>
              </p:nvPr>
            </p:nvCxnSpPr>
            <p:spPr>
              <a:xfrm>
                <a:off x="5379" y="8889"/>
                <a:ext cx="3912" cy="0"/>
              </a:xfrm>
              <a:prstGeom prst="line">
                <a:avLst/>
              </a:prstGeom>
              <a:ln>
                <a:solidFill>
                  <a:schemeClr val="accent5"/>
                </a:solidFill>
                <a:tailEnd type="oval" w="lg" len="lg"/>
              </a:ln>
            </p:spPr>
            <p:style>
              <a:lnRef idx="1">
                <a:schemeClr val="accent1"/>
              </a:lnRef>
              <a:fillRef idx="0">
                <a:schemeClr val="accent1"/>
              </a:fillRef>
              <a:effectRef idx="0">
                <a:schemeClr val="accent1"/>
              </a:effectRef>
              <a:fontRef idx="minor">
                <a:schemeClr val="tx1"/>
              </a:fontRef>
            </p:style>
          </p:cxnSp>
          <p:sp>
            <p:nvSpPr>
              <p:cNvPr id="61" name="文本框 60"/>
              <p:cNvSpPr txBox="1"/>
              <p:nvPr>
                <p:custDataLst>
                  <p:tags r:id="rId30"/>
                </p:custDataLst>
              </p:nvPr>
            </p:nvSpPr>
            <p:spPr>
              <a:xfrm>
                <a:off x="9506" y="8412"/>
                <a:ext cx="4457" cy="535"/>
              </a:xfrm>
              <a:prstGeom prst="rect">
                <a:avLst/>
              </a:prstGeom>
              <a:noFill/>
            </p:spPr>
            <p:txBody>
              <a:bodyPr wrap="square" lIns="90000" tIns="46800" rIns="90000" bIns="0" anchor="b" anchorCtr="0">
                <a:normAutofit fontScale="90000" lnSpcReduction="10000"/>
              </a:bodyPr>
              <a:p>
                <a:pPr algn="just">
                  <a:lnSpc>
                    <a:spcPct val="120000"/>
                  </a:lnSpc>
                </a:pPr>
                <a:r>
                  <a:rPr lang="en-US" altLang="zh-CN" sz="1780" b="1" spc="300" dirty="0">
                    <a:solidFill>
                      <a:schemeClr val="accent5"/>
                    </a:solidFill>
                    <a:latin typeface="微软雅黑" panose="020B0503020204020204" charset="-122"/>
                    <a:ea typeface="微软雅黑" panose="020B0503020204020204" charset="-122"/>
                    <a:cs typeface="+mj-cs"/>
                    <a:sym typeface="+mn-lt"/>
                  </a:rPr>
                  <a:t>5. 学校和社会适应心理</a:t>
                </a:r>
                <a:endParaRPr lang="en-US" altLang="zh-CN" sz="1780" b="1" spc="300" dirty="0">
                  <a:solidFill>
                    <a:schemeClr val="accent5"/>
                  </a:solidFill>
                  <a:latin typeface="微软雅黑" panose="020B0503020204020204" charset="-122"/>
                  <a:ea typeface="微软雅黑" panose="020B0503020204020204" charset="-122"/>
                  <a:cs typeface="+mj-cs"/>
                  <a:sym typeface="+mn-lt"/>
                </a:endParaRPr>
              </a:p>
            </p:txBody>
          </p:sp>
          <p:sp>
            <p:nvSpPr>
              <p:cNvPr id="62" name="文本框 61"/>
              <p:cNvSpPr txBox="1"/>
              <p:nvPr>
                <p:custDataLst>
                  <p:tags r:id="rId31"/>
                </p:custDataLst>
              </p:nvPr>
            </p:nvSpPr>
            <p:spPr>
              <a:xfrm>
                <a:off x="9506" y="9012"/>
                <a:ext cx="8501" cy="1290"/>
              </a:xfrm>
              <a:prstGeom prst="rect">
                <a:avLst/>
              </a:prstGeom>
              <a:noFill/>
            </p:spPr>
            <p:txBody>
              <a:bodyPr wrap="square" lIns="90000" tIns="0" rIns="90000" bIns="46800" anchor="t" anchorCtr="0">
                <a:noAutofit/>
              </a:bodyPr>
              <a:p>
                <a:pPr algn="just">
                  <a:lnSpc>
                    <a:spcPct val="110000"/>
                  </a:lnSpc>
                </a:pPr>
                <a:r>
                  <a:rPr lang="zh-CN" altLang="en-US" sz="1400" spc="150" dirty="0">
                    <a:solidFill>
                      <a:sysClr val="windowText" lastClr="000000"/>
                    </a:solidFill>
                    <a:latin typeface="微软雅黑" panose="020B0503020204020204" charset="-122"/>
                    <a:ea typeface="微软雅黑" panose="020B0503020204020204" charset="-122"/>
                    <a:sym typeface="+mn-lt"/>
                  </a:rPr>
                  <a:t>帮助学生适应学校和社会的新的环境，包括一些基本生活技能、社会规范、社会角色等心理咨询。</a:t>
                </a:r>
                <a:endParaRPr lang="zh-CN" altLang="en-US" sz="1400" spc="150" dirty="0">
                  <a:solidFill>
                    <a:sysClr val="windowText" lastClr="000000"/>
                  </a:solidFill>
                  <a:latin typeface="微软雅黑" panose="020B0503020204020204" charset="-122"/>
                  <a:ea typeface="微软雅黑" panose="020B0503020204020204" charset="-122"/>
                  <a:sym typeface="+mn-lt"/>
                </a:endParaRPr>
              </a:p>
            </p:txBody>
          </p:sp>
        </p:grpSp>
      </p:grpSp>
    </p:spTree>
    <p:custDataLst>
      <p:tags r:id="rId3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知识链接</a:t>
            </a:r>
            <a:endParaRPr lang="zh-CN" altLang="en-US" sz="2400" b="1" spc="300" noProof="0" dirty="0">
              <a:ln>
                <a:noFill/>
              </a:ln>
              <a:solidFill>
                <a:srgbClr val="FCC301"/>
              </a:solidFill>
              <a:effectLst/>
              <a:uLnTx/>
              <a:sym typeface="+mn-ea"/>
            </a:endParaRPr>
          </a:p>
        </p:txBody>
      </p:sp>
      <p:sp>
        <p:nvSpPr>
          <p:cNvPr id="8" name="椭圆 7"/>
          <p:cNvSpPr/>
          <p:nvPr>
            <p:custDataLst>
              <p:tags r:id="rId2"/>
            </p:custDataLst>
          </p:nvPr>
        </p:nvSpPr>
        <p:spPr>
          <a:xfrm>
            <a:off x="6068060" y="4973003"/>
            <a:ext cx="463550" cy="423863"/>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3" name="椭圆 2"/>
          <p:cNvSpPr/>
          <p:nvPr>
            <p:custDataLst>
              <p:tags r:id="rId3"/>
            </p:custDataLst>
          </p:nvPr>
        </p:nvSpPr>
        <p:spPr>
          <a:xfrm flipV="1">
            <a:off x="6179185" y="4626928"/>
            <a:ext cx="136525" cy="123825"/>
          </a:xfrm>
          <a:prstGeom prst="ellipse">
            <a:avLst/>
          </a:prstGeom>
          <a:solidFill>
            <a:schemeClr val="accent2">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任意多边形: 形状 14"/>
          <p:cNvSpPr/>
          <p:nvPr>
            <p:custDataLst>
              <p:tags r:id="rId4"/>
            </p:custDataLst>
          </p:nvPr>
        </p:nvSpPr>
        <p:spPr>
          <a:xfrm rot="16722168">
            <a:off x="6288723" y="3234690"/>
            <a:ext cx="1225550" cy="1085850"/>
          </a:xfrm>
          <a:custGeom>
            <a:avLst/>
            <a:gdLst>
              <a:gd name="connsiteX0" fmla="*/ 0 w 2088444"/>
              <a:gd name="connsiteY0" fmla="*/ 52841 h 1689730"/>
              <a:gd name="connsiteX1" fmla="*/ 496711 w 2088444"/>
              <a:gd name="connsiteY1" fmla="*/ 30263 h 1689730"/>
              <a:gd name="connsiteX2" fmla="*/ 643467 w 2088444"/>
              <a:gd name="connsiteY2" fmla="*/ 414086 h 1689730"/>
              <a:gd name="connsiteX3" fmla="*/ 1151467 w 2088444"/>
              <a:gd name="connsiteY3" fmla="*/ 493108 h 1689730"/>
              <a:gd name="connsiteX4" fmla="*/ 1174044 w 2088444"/>
              <a:gd name="connsiteY4" fmla="*/ 978530 h 1689730"/>
              <a:gd name="connsiteX5" fmla="*/ 1625600 w 2088444"/>
              <a:gd name="connsiteY5" fmla="*/ 1102708 h 1689730"/>
              <a:gd name="connsiteX6" fmla="*/ 1659467 w 2088444"/>
              <a:gd name="connsiteY6" fmla="*/ 1588130 h 1689730"/>
              <a:gd name="connsiteX7" fmla="*/ 2088444 w 2088444"/>
              <a:gd name="connsiteY7" fmla="*/ 1689730 h 1689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88444" h="1689730">
                <a:moveTo>
                  <a:pt x="0" y="52841"/>
                </a:moveTo>
                <a:cubicBezTo>
                  <a:pt x="194733" y="11448"/>
                  <a:pt x="389467" y="-29945"/>
                  <a:pt x="496711" y="30263"/>
                </a:cubicBezTo>
                <a:cubicBezTo>
                  <a:pt x="603956" y="90471"/>
                  <a:pt x="534341" y="336945"/>
                  <a:pt x="643467" y="414086"/>
                </a:cubicBezTo>
                <a:cubicBezTo>
                  <a:pt x="752593" y="491227"/>
                  <a:pt x="1063038" y="399034"/>
                  <a:pt x="1151467" y="493108"/>
                </a:cubicBezTo>
                <a:cubicBezTo>
                  <a:pt x="1239896" y="587182"/>
                  <a:pt x="1095022" y="876930"/>
                  <a:pt x="1174044" y="978530"/>
                </a:cubicBezTo>
                <a:cubicBezTo>
                  <a:pt x="1253066" y="1080130"/>
                  <a:pt x="1544696" y="1001108"/>
                  <a:pt x="1625600" y="1102708"/>
                </a:cubicBezTo>
                <a:cubicBezTo>
                  <a:pt x="1706504" y="1204308"/>
                  <a:pt x="1582326" y="1490293"/>
                  <a:pt x="1659467" y="1588130"/>
                </a:cubicBezTo>
                <a:cubicBezTo>
                  <a:pt x="1736608" y="1685967"/>
                  <a:pt x="1912526" y="1687848"/>
                  <a:pt x="2088444" y="1689730"/>
                </a:cubicBezTo>
              </a:path>
            </a:pathLst>
          </a:custGeom>
          <a:no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3" name="椭圆 12"/>
          <p:cNvSpPr/>
          <p:nvPr>
            <p:custDataLst>
              <p:tags r:id="rId5"/>
            </p:custDataLst>
          </p:nvPr>
        </p:nvSpPr>
        <p:spPr>
          <a:xfrm>
            <a:off x="10354310" y="2104390"/>
            <a:ext cx="254000" cy="231775"/>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1" name="矩形 10"/>
          <p:cNvSpPr/>
          <p:nvPr>
            <p:custDataLst>
              <p:tags r:id="rId6"/>
            </p:custDataLst>
          </p:nvPr>
        </p:nvSpPr>
        <p:spPr>
          <a:xfrm>
            <a:off x="907098" y="2088515"/>
            <a:ext cx="5021263" cy="3759200"/>
          </a:xfrm>
          <a:prstGeom prst="rect">
            <a:avLst/>
          </a:prstGeom>
          <a:solidFill>
            <a:srgbClr val="7EA96D"/>
          </a:solidFill>
          <a:ln w="285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2" name="矩形 11"/>
          <p:cNvSpPr/>
          <p:nvPr>
            <p:custDataLst>
              <p:tags r:id="rId7"/>
            </p:custDataLst>
          </p:nvPr>
        </p:nvSpPr>
        <p:spPr>
          <a:xfrm>
            <a:off x="1094105" y="2352675"/>
            <a:ext cx="4690745" cy="3495675"/>
          </a:xfrm>
          <a:prstGeom prst="rect">
            <a:avLst/>
          </a:prstGeom>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539750" lvl="1" indent="-539750" algn="just" fontAlgn="ctr">
              <a:lnSpc>
                <a:spcPct val="120000"/>
              </a:lnSpc>
              <a:spcBef>
                <a:spcPts val="100"/>
              </a:spcBef>
              <a:spcAft>
                <a:spcPts val="0"/>
              </a:spcAft>
              <a:buSzPct val="100000"/>
              <a:buFont typeface="Arial" panose="020B0604020202020204" pitchFamily="34" charset="0"/>
              <a:buNone/>
            </a:pPr>
            <a:r>
              <a:rPr sz="1600" b="1" strike="noStrike" spc="100" noProof="1">
                <a:solidFill>
                  <a:schemeClr val="bg1"/>
                </a:solidFill>
                <a:uFillTx/>
                <a:latin typeface="微软雅黑" panose="020B0503020204020204" charset="-122"/>
                <a:ea typeface="微软雅黑" panose="020B0503020204020204" charset="-122"/>
                <a:cs typeface="微软雅黑" panose="020B0503020204020204" charset="-122"/>
                <a:sym typeface="+mn-ea"/>
              </a:rPr>
              <a:t>（1）当你在完成学业、就业时需要准确判断自己的适应性时。</a:t>
            </a:r>
            <a:endParaRPr sz="1600" b="1" strike="noStrike" spc="100" noProof="1">
              <a:solidFill>
                <a:schemeClr val="bg1"/>
              </a:solidFill>
              <a:uFillTx/>
              <a:latin typeface="微软雅黑" panose="020B0503020204020204" charset="-122"/>
              <a:ea typeface="微软雅黑" panose="020B0503020204020204" charset="-122"/>
              <a:cs typeface="微软雅黑" panose="020B0503020204020204" charset="-122"/>
              <a:sym typeface="+mn-ea"/>
            </a:endParaRPr>
          </a:p>
          <a:p>
            <a:pPr marL="539750" lvl="1" indent="-539750" algn="just" fontAlgn="ctr">
              <a:lnSpc>
                <a:spcPct val="120000"/>
              </a:lnSpc>
              <a:spcBef>
                <a:spcPts val="100"/>
              </a:spcBef>
              <a:spcAft>
                <a:spcPts val="0"/>
              </a:spcAft>
              <a:buSzPct val="100000"/>
              <a:buFont typeface="Arial" panose="020B0604020202020204" pitchFamily="34" charset="0"/>
              <a:buNone/>
            </a:pPr>
            <a:r>
              <a:rPr sz="1600" b="1" strike="noStrike" spc="100" noProof="1">
                <a:solidFill>
                  <a:schemeClr val="bg1"/>
                </a:solidFill>
                <a:uFillTx/>
                <a:latin typeface="微软雅黑" panose="020B0503020204020204" charset="-122"/>
                <a:ea typeface="微软雅黑" panose="020B0503020204020204" charset="-122"/>
                <a:cs typeface="微软雅黑" panose="020B0503020204020204" charset="-122"/>
                <a:sym typeface="+mn-ea"/>
              </a:rPr>
              <a:t>（2）当某些事引起了你强烈的心理冲突，自己难以解决时。</a:t>
            </a:r>
            <a:endParaRPr sz="1600" b="1" strike="noStrike" spc="100" noProof="1">
              <a:solidFill>
                <a:schemeClr val="bg1"/>
              </a:solidFill>
              <a:uFillTx/>
              <a:latin typeface="微软雅黑" panose="020B0503020204020204" charset="-122"/>
              <a:ea typeface="微软雅黑" panose="020B0503020204020204" charset="-122"/>
              <a:cs typeface="微软雅黑" panose="020B0503020204020204" charset="-122"/>
              <a:sym typeface="+mn-ea"/>
            </a:endParaRPr>
          </a:p>
          <a:p>
            <a:pPr marL="539750" lvl="1" indent="-539750" algn="just" fontAlgn="ctr">
              <a:lnSpc>
                <a:spcPct val="120000"/>
              </a:lnSpc>
              <a:spcBef>
                <a:spcPts val="100"/>
              </a:spcBef>
              <a:spcAft>
                <a:spcPts val="0"/>
              </a:spcAft>
              <a:buSzPct val="100000"/>
              <a:buFont typeface="Arial" panose="020B0604020202020204" pitchFamily="34" charset="0"/>
              <a:buNone/>
            </a:pPr>
            <a:r>
              <a:rPr sz="1600" b="1" strike="noStrike" spc="100" noProof="1">
                <a:solidFill>
                  <a:schemeClr val="bg1"/>
                </a:solidFill>
                <a:uFillTx/>
                <a:latin typeface="微软雅黑" panose="020B0503020204020204" charset="-122"/>
                <a:ea typeface="微软雅黑" panose="020B0503020204020204" charset="-122"/>
                <a:cs typeface="微软雅黑" panose="020B0503020204020204" charset="-122"/>
                <a:sym typeface="+mn-ea"/>
              </a:rPr>
              <a:t>（3）当你心情烦闷，难以自拔时。一般这类常见的情况有过度抑郁或长期抑郁、神经衰弱、对某些事过度紧张焦虑等。</a:t>
            </a:r>
            <a:endParaRPr sz="1600" b="1" strike="noStrike" spc="100" noProof="1">
              <a:solidFill>
                <a:schemeClr val="bg1"/>
              </a:solidFill>
              <a:uFillTx/>
              <a:latin typeface="微软雅黑" panose="020B0503020204020204" charset="-122"/>
              <a:ea typeface="微软雅黑" panose="020B0503020204020204" charset="-122"/>
              <a:cs typeface="微软雅黑" panose="020B0503020204020204" charset="-122"/>
              <a:sym typeface="+mn-ea"/>
            </a:endParaRPr>
          </a:p>
          <a:p>
            <a:pPr marL="539750" lvl="1" indent="-539750" algn="just" fontAlgn="ctr">
              <a:lnSpc>
                <a:spcPct val="120000"/>
              </a:lnSpc>
              <a:spcBef>
                <a:spcPts val="100"/>
              </a:spcBef>
              <a:spcAft>
                <a:spcPts val="0"/>
              </a:spcAft>
              <a:buSzPct val="100000"/>
              <a:buFont typeface="Arial" panose="020B0604020202020204" pitchFamily="34" charset="0"/>
              <a:buNone/>
            </a:pPr>
            <a:r>
              <a:rPr sz="1600" b="1" strike="noStrike" spc="100" noProof="1">
                <a:solidFill>
                  <a:schemeClr val="bg1"/>
                </a:solidFill>
                <a:uFillTx/>
                <a:latin typeface="微软雅黑" panose="020B0503020204020204" charset="-122"/>
                <a:ea typeface="微软雅黑" panose="020B0503020204020204" charset="-122"/>
                <a:cs typeface="微软雅黑" panose="020B0503020204020204" charset="-122"/>
                <a:sym typeface="+mn-ea"/>
              </a:rPr>
              <a:t>（4）当你人际关系出现了问题，常与他人发生冲突时。</a:t>
            </a:r>
            <a:endParaRPr sz="1600" b="1" strike="noStrike" spc="100" noProof="1">
              <a:solidFill>
                <a:schemeClr val="bg1"/>
              </a:solidFill>
              <a:uFillTx/>
              <a:latin typeface="微软雅黑" panose="020B0503020204020204" charset="-122"/>
              <a:ea typeface="微软雅黑" panose="020B0503020204020204" charset="-122"/>
              <a:cs typeface="微软雅黑" panose="020B0503020204020204" charset="-122"/>
              <a:sym typeface="+mn-ea"/>
            </a:endParaRPr>
          </a:p>
          <a:p>
            <a:pPr marL="539750" lvl="1" indent="-539750" algn="just" fontAlgn="ctr">
              <a:lnSpc>
                <a:spcPct val="120000"/>
              </a:lnSpc>
              <a:spcBef>
                <a:spcPts val="100"/>
              </a:spcBef>
              <a:spcAft>
                <a:spcPts val="0"/>
              </a:spcAft>
              <a:buSzPct val="100000"/>
              <a:buFont typeface="Arial" panose="020B0604020202020204" pitchFamily="34" charset="0"/>
              <a:buNone/>
            </a:pPr>
            <a:r>
              <a:rPr sz="1600" b="1" strike="noStrike" spc="100" noProof="1">
                <a:solidFill>
                  <a:schemeClr val="bg1"/>
                </a:solidFill>
                <a:uFillTx/>
                <a:latin typeface="微软雅黑" panose="020B0503020204020204" charset="-122"/>
                <a:ea typeface="微软雅黑" panose="020B0503020204020204" charset="-122"/>
                <a:cs typeface="微软雅黑" panose="020B0503020204020204" charset="-122"/>
                <a:sym typeface="+mn-ea"/>
              </a:rPr>
              <a:t>（5）当你总觉得睡眠不好，如失眠、做噩梦或者梦游时。</a:t>
            </a:r>
            <a:endParaRPr sz="1600" b="1" strike="noStrike" spc="100" noProof="1">
              <a:solidFill>
                <a:schemeClr val="bg1"/>
              </a:solidFill>
              <a:uFillTx/>
              <a:latin typeface="微软雅黑" panose="020B0503020204020204" charset="-122"/>
              <a:ea typeface="微软雅黑" panose="020B0503020204020204" charset="-122"/>
              <a:cs typeface="微软雅黑" panose="020B0503020204020204" charset="-122"/>
              <a:sym typeface="+mn-ea"/>
            </a:endParaRPr>
          </a:p>
          <a:p>
            <a:pPr marL="539750" lvl="1" indent="-539750" algn="just" fontAlgn="ctr">
              <a:lnSpc>
                <a:spcPct val="120000"/>
              </a:lnSpc>
              <a:spcBef>
                <a:spcPts val="100"/>
              </a:spcBef>
              <a:spcAft>
                <a:spcPts val="0"/>
              </a:spcAft>
              <a:buSzPct val="100000"/>
              <a:buFont typeface="Arial" panose="020B0604020202020204" pitchFamily="34" charset="0"/>
              <a:buNone/>
            </a:pPr>
            <a:endParaRPr sz="1600" b="1" strike="noStrike" spc="100" noProof="1">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矩形 3"/>
          <p:cNvSpPr/>
          <p:nvPr>
            <p:custDataLst>
              <p:tags r:id="rId8"/>
            </p:custDataLst>
          </p:nvPr>
        </p:nvSpPr>
        <p:spPr>
          <a:xfrm>
            <a:off x="6318885" y="2088515"/>
            <a:ext cx="5035550" cy="3759200"/>
          </a:xfrm>
          <a:prstGeom prst="rect">
            <a:avLst/>
          </a:prstGeom>
          <a:solidFill>
            <a:srgbClr val="FCC301"/>
          </a:solidFill>
          <a:ln w="285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solidFill>
                <a:schemeClr val="bg1"/>
              </a:solidFill>
            </a:endParaRPr>
          </a:p>
        </p:txBody>
      </p:sp>
      <p:sp>
        <p:nvSpPr>
          <p:cNvPr id="5" name="矩形 4"/>
          <p:cNvSpPr/>
          <p:nvPr>
            <p:custDataLst>
              <p:tags r:id="rId9"/>
            </p:custDataLst>
          </p:nvPr>
        </p:nvSpPr>
        <p:spPr>
          <a:xfrm>
            <a:off x="6424295" y="2263140"/>
            <a:ext cx="4824413" cy="3409950"/>
          </a:xfrm>
          <a:prstGeom prst="rect">
            <a:avLst/>
          </a:prstGeom>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539750" lvl="1" indent="-539750" algn="just" fontAlgn="ctr">
              <a:lnSpc>
                <a:spcPct val="120000"/>
              </a:lnSpc>
              <a:spcBef>
                <a:spcPts val="100"/>
              </a:spcBef>
              <a:spcAft>
                <a:spcPts val="0"/>
              </a:spcAft>
              <a:buSzPct val="100000"/>
              <a:buFont typeface="Arial" panose="020B0604020202020204" pitchFamily="34" charset="0"/>
              <a:buNone/>
            </a:pPr>
            <a:r>
              <a:rPr sz="1600" b="1" spc="100">
                <a:solidFill>
                  <a:schemeClr val="bg1"/>
                </a:solidFill>
                <a:uFillTx/>
                <a:latin typeface="微软雅黑" panose="020B0503020204020204" charset="-122"/>
                <a:ea typeface="微软雅黑" panose="020B0503020204020204" charset="-122"/>
                <a:cs typeface="微软雅黑" panose="020B0503020204020204" charset="-122"/>
                <a:sym typeface="+mn-ea"/>
              </a:rPr>
              <a:t>（6）当你经历了失恋、失去亲人等情况之后，心灵创伤无法“自愈”时。</a:t>
            </a:r>
            <a:endParaRPr sz="1600" b="1" strike="noStrike" spc="100" noProof="1">
              <a:solidFill>
                <a:schemeClr val="bg1"/>
              </a:solidFill>
              <a:uFillTx/>
              <a:latin typeface="微软雅黑" panose="020B0503020204020204" charset="-122"/>
              <a:ea typeface="微软雅黑" panose="020B0503020204020204" charset="-122"/>
              <a:cs typeface="微软雅黑" panose="020B0503020204020204" charset="-122"/>
              <a:sym typeface="+mn-ea"/>
            </a:endParaRPr>
          </a:p>
          <a:p>
            <a:pPr marL="539750" lvl="1" indent="-539750" algn="just" fontAlgn="ctr">
              <a:lnSpc>
                <a:spcPct val="120000"/>
              </a:lnSpc>
              <a:spcBef>
                <a:spcPts val="100"/>
              </a:spcBef>
              <a:spcAft>
                <a:spcPts val="0"/>
              </a:spcAft>
              <a:buSzPct val="100000"/>
              <a:buFont typeface="Arial" panose="020B0604020202020204" pitchFamily="34" charset="0"/>
              <a:buNone/>
            </a:pPr>
            <a:r>
              <a:rPr sz="1600" b="1" strike="noStrike" noProof="1">
                <a:solidFill>
                  <a:schemeClr val="bg1"/>
                </a:solidFill>
                <a:uFillTx/>
                <a:latin typeface="微软雅黑" panose="020B0503020204020204" charset="-122"/>
                <a:ea typeface="微软雅黑" panose="020B0503020204020204" charset="-122"/>
                <a:cs typeface="微软雅黑" panose="020B0503020204020204" charset="-122"/>
                <a:sym typeface="+mn-ea"/>
              </a:rPr>
              <a:t>（7）当你有明显不平常的感觉和行为时，例如，总感觉有人在说自己的坏话，总听到一个声音指挥、控制你等。</a:t>
            </a:r>
            <a:endParaRPr sz="1600" b="1" strike="noStrike" noProof="1">
              <a:solidFill>
                <a:schemeClr val="bg1"/>
              </a:solidFill>
              <a:uFillTx/>
              <a:latin typeface="微软雅黑" panose="020B0503020204020204" charset="-122"/>
              <a:ea typeface="微软雅黑" panose="020B0503020204020204" charset="-122"/>
              <a:cs typeface="微软雅黑" panose="020B0503020204020204" charset="-122"/>
              <a:sym typeface="+mn-ea"/>
            </a:endParaRPr>
          </a:p>
          <a:p>
            <a:pPr marL="539750" lvl="1" indent="-539750" algn="just" fontAlgn="ctr">
              <a:lnSpc>
                <a:spcPct val="120000"/>
              </a:lnSpc>
              <a:spcBef>
                <a:spcPts val="100"/>
              </a:spcBef>
              <a:spcAft>
                <a:spcPts val="0"/>
              </a:spcAft>
              <a:buSzPct val="100000"/>
              <a:buFont typeface="Arial" panose="020B0604020202020204" pitchFamily="34" charset="0"/>
              <a:buNone/>
            </a:pPr>
            <a:r>
              <a:rPr sz="1600" b="1" strike="noStrike" noProof="1">
                <a:solidFill>
                  <a:schemeClr val="bg1"/>
                </a:solidFill>
                <a:uFillTx/>
                <a:latin typeface="微软雅黑" panose="020B0503020204020204" charset="-122"/>
                <a:ea typeface="微软雅黑" panose="020B0503020204020204" charset="-122"/>
                <a:cs typeface="微软雅黑" panose="020B0503020204020204" charset="-122"/>
                <a:sym typeface="+mn-ea"/>
              </a:rPr>
              <a:t>（8）当你常会害怕一些并不可怕的事物，害怕花、水、笔，害怕看人等，再如，脑子里总不停地想一些无意义的小问题，或者不停地洗手等。</a:t>
            </a:r>
            <a:endParaRPr sz="1600" b="1" strike="noStrike" noProof="1">
              <a:solidFill>
                <a:schemeClr val="bg1"/>
              </a:solidFill>
              <a:uFillTx/>
              <a:latin typeface="微软雅黑" panose="020B0503020204020204" charset="-122"/>
              <a:ea typeface="微软雅黑" panose="020B0503020204020204" charset="-122"/>
              <a:cs typeface="微软雅黑" panose="020B0503020204020204" charset="-122"/>
              <a:sym typeface="+mn-ea"/>
            </a:endParaRPr>
          </a:p>
          <a:p>
            <a:pPr marL="539750" lvl="1" indent="-539750" algn="just" fontAlgn="ctr">
              <a:lnSpc>
                <a:spcPct val="120000"/>
              </a:lnSpc>
              <a:spcBef>
                <a:spcPts val="100"/>
              </a:spcBef>
              <a:spcAft>
                <a:spcPts val="0"/>
              </a:spcAft>
              <a:buSzPct val="100000"/>
              <a:buFont typeface="Arial" panose="020B0604020202020204" pitchFamily="34" charset="0"/>
              <a:buNone/>
            </a:pPr>
            <a:r>
              <a:rPr sz="1600" b="1" strike="noStrike" noProof="1">
                <a:solidFill>
                  <a:schemeClr val="bg1"/>
                </a:solidFill>
                <a:uFillTx/>
                <a:latin typeface="微软雅黑" panose="020B0503020204020204" charset="-122"/>
                <a:ea typeface="微软雅黑" panose="020B0503020204020204" charset="-122"/>
                <a:cs typeface="微软雅黑" panose="020B0503020204020204" charset="-122"/>
                <a:sym typeface="+mn-ea"/>
              </a:rPr>
              <a:t>（9）当你有一些古怪的性问题时，或对月经、遗精等问题有困惑时。</a:t>
            </a:r>
            <a:endParaRPr sz="1600" b="1" strike="noStrike" noProof="1">
              <a:solidFill>
                <a:schemeClr val="bg1"/>
              </a:solidFill>
              <a:uFillTx/>
              <a:latin typeface="微软雅黑" panose="020B0503020204020204" charset="-122"/>
              <a:ea typeface="微软雅黑" panose="020B0503020204020204" charset="-122"/>
              <a:cs typeface="微软雅黑" panose="020B0503020204020204" charset="-122"/>
              <a:sym typeface="+mn-ea"/>
            </a:endParaRPr>
          </a:p>
          <a:p>
            <a:pPr marL="539750" lvl="1" indent="-539750" algn="just" fontAlgn="ctr">
              <a:lnSpc>
                <a:spcPct val="120000"/>
              </a:lnSpc>
              <a:spcBef>
                <a:spcPts val="100"/>
              </a:spcBef>
              <a:spcAft>
                <a:spcPts val="0"/>
              </a:spcAft>
              <a:buSzPct val="100000"/>
              <a:buFont typeface="Arial" panose="020B0604020202020204" pitchFamily="34" charset="0"/>
              <a:buNone/>
            </a:pPr>
            <a:r>
              <a:rPr sz="1600" b="1" strike="noStrike" noProof="1">
                <a:solidFill>
                  <a:schemeClr val="bg1"/>
                </a:solidFill>
                <a:uFillTx/>
                <a:latin typeface="微软雅黑" panose="020B0503020204020204" charset="-122"/>
                <a:ea typeface="微软雅黑" panose="020B0503020204020204" charset="-122"/>
                <a:cs typeface="微软雅黑" panose="020B0503020204020204" charset="-122"/>
                <a:sym typeface="+mn-ea"/>
              </a:rPr>
              <a:t>（10）当你希望进一步改善自己性格的时候。</a:t>
            </a:r>
            <a:endParaRPr sz="1600" b="1" strike="noStrike" noProof="1">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7" name="内容占位符 2"/>
          <p:cNvSpPr>
            <a:spLocks noGrp="1"/>
          </p:cNvSpPr>
          <p:nvPr/>
        </p:nvSpPr>
        <p:spPr>
          <a:xfrm>
            <a:off x="876300" y="1470025"/>
            <a:ext cx="10440035" cy="318770"/>
          </a:xfrm>
          <a:prstGeom prst="rect">
            <a:avLst/>
          </a:prstGeom>
        </p:spPr>
        <p:txBody>
          <a:bodyPr vert="horz" lIns="91440" tIns="45720" rIns="91440" bIns="45720" rtlCol="0"/>
          <a:lstStyle>
            <a:lvl1pPr marL="361950" indent="-361950" algn="just" defTabSz="685800" rtl="0" eaLnBrk="1" latinLnBrk="0" hangingPunct="1">
              <a:lnSpc>
                <a:spcPct val="110000"/>
              </a:lnSpc>
              <a:spcBef>
                <a:spcPts val="1200"/>
              </a:spcBef>
              <a:spcAft>
                <a:spcPts val="0"/>
              </a:spcAft>
              <a:buClr>
                <a:schemeClr val="accent1"/>
              </a:buClr>
              <a:buSzPct val="100000"/>
              <a:buFont typeface="Wingdings 3" panose="05040102010807070707" pitchFamily="18" charset="2"/>
              <a:buChar char="î"/>
              <a:defRPr lang="zh-CN" altLang="en-US" sz="2400" kern="1200" baseline="0" dirty="0" smtClean="0">
                <a:solidFill>
                  <a:schemeClr val="tx1"/>
                </a:solidFill>
                <a:latin typeface="+mn-lt"/>
                <a:ea typeface="+mn-ea"/>
                <a:cs typeface="+mn-cs"/>
              </a:defRPr>
            </a:lvl1pPr>
            <a:lvl2pPr marL="361950" indent="-361950" algn="just" defTabSz="685800" rtl="0" eaLnBrk="1" latinLnBrk="0" hangingPunct="1">
              <a:lnSpc>
                <a:spcPct val="120000"/>
              </a:lnSpc>
              <a:spcBef>
                <a:spcPts val="0"/>
              </a:spcBef>
              <a:spcAft>
                <a:spcPts val="1200"/>
              </a:spcAft>
              <a:buClr>
                <a:schemeClr val="accent2">
                  <a:lumMod val="60000"/>
                  <a:lumOff val="40000"/>
                </a:schemeClr>
              </a:buClr>
              <a:buFont typeface="幼圆" panose="02010509060101010101" pitchFamily="49" charset="-122"/>
              <a:buChar char=" "/>
              <a:defRPr sz="2000" kern="1200" baseline="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360045" lvl="0" indent="-360045" fontAlgn="auto">
              <a:lnSpc>
                <a:spcPct val="140000"/>
              </a:lnSpc>
              <a:buFont typeface="Wingdings" panose="05000000000000000000" charset="0"/>
              <a:buChar char="l"/>
            </a:pPr>
            <a:r>
              <a:rPr sz="1600" b="1" spc="150">
                <a:solidFill>
                  <a:schemeClr val="tx1"/>
                </a:solidFill>
                <a:uFillTx/>
                <a:latin typeface="微软雅黑" panose="020B0503020204020204" charset="-122"/>
                <a:ea typeface="微软雅黑" panose="020B0503020204020204" charset="-122"/>
                <a:sym typeface="+mn-ea"/>
              </a:rPr>
              <a:t>当大学出现下列情况时，可以去进行心理咨询：</a:t>
            </a:r>
            <a:endParaRPr sz="1600" b="1" spc="150">
              <a:solidFill>
                <a:schemeClr val="tx1"/>
              </a:solidFill>
              <a:uFillTx/>
              <a:latin typeface="微软雅黑" panose="020B0503020204020204" charset="-122"/>
              <a:ea typeface="微软雅黑" panose="020B0503020204020204" charset="-122"/>
              <a:sym typeface="+mn-ea"/>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sym typeface="+mn-ea"/>
              </a:rPr>
              <a:t>大学生心理咨询与心理治疗</a:t>
            </a:r>
            <a:endParaRPr lang="zh-CN" altLang="en-US" sz="2400" b="1" spc="300" dirty="0">
              <a:solidFill>
                <a:srgbClr val="7EA96D"/>
              </a:solidFill>
              <a:uFillTx/>
              <a:sym typeface="+mn-ea"/>
            </a:endParaRPr>
          </a:p>
        </p:txBody>
      </p:sp>
      <p:sp>
        <p:nvSpPr>
          <p:cNvPr id="2" name="矩形 1"/>
          <p:cNvSpPr/>
          <p:nvPr/>
        </p:nvSpPr>
        <p:spPr>
          <a:xfrm>
            <a:off x="5026660" y="1808480"/>
            <a:ext cx="7164070" cy="3780155"/>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25" name="iSlíďè"/>
          <p:cNvSpPr txBox="1"/>
          <p:nvPr/>
        </p:nvSpPr>
        <p:spPr bwMode="auto">
          <a:xfrm>
            <a:off x="5474335" y="3236595"/>
            <a:ext cx="5868035"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ctr" anchorCtr="0">
            <a:noAutofit/>
          </a:bodyPr>
          <a:p>
            <a:pPr marL="0" marR="0" lvl="0" indent="0" algn="l" defTabSz="913765" rtl="0" eaLnBrk="1" fontAlgn="auto" latinLnBrk="0" hangingPunct="1">
              <a:spcBef>
                <a:spcPct val="0"/>
              </a:spcBef>
              <a:spcAft>
                <a:spcPts val="0"/>
              </a:spcAft>
              <a:buClrTx/>
              <a:buSzTx/>
              <a:buFontTx/>
              <a:buNone/>
              <a:defRPr/>
            </a:pPr>
            <a:r>
              <a:rPr lang="zh-CN" altLang="en-US" sz="2400" b="1" spc="300" noProof="0" dirty="0">
                <a:ln>
                  <a:noFill/>
                </a:ln>
                <a:solidFill>
                  <a:schemeClr val="bg1"/>
                </a:solidFill>
                <a:effectLst/>
                <a:uLnTx/>
                <a:uFillTx/>
                <a:sym typeface="+mn-ea"/>
              </a:rPr>
              <a:t>任务二　心理治疗</a:t>
            </a:r>
            <a:endParaRPr lang="zh-CN" altLang="en-US" sz="2400" b="1" spc="300" noProof="0" dirty="0">
              <a:ln>
                <a:noFill/>
              </a:ln>
              <a:solidFill>
                <a:schemeClr val="bg1"/>
              </a:solidFill>
              <a:effectLst/>
              <a:uLnTx/>
              <a:uFillTx/>
              <a:sym typeface="+mn-ea"/>
            </a:endParaRPr>
          </a:p>
        </p:txBody>
      </p:sp>
      <p:pic>
        <p:nvPicPr>
          <p:cNvPr id="6" name="图片 5"/>
          <p:cNvPicPr/>
          <p:nvPr/>
        </p:nvPicPr>
        <p:blipFill rotWithShape="1">
          <a:blip r:embed="rId1">
            <a:extLst>
              <a:ext uri="{28A0092B-C50C-407E-A947-70E740481C1C}">
                <a14:useLocalDpi xmlns:a14="http://schemas.microsoft.com/office/drawing/2010/main" val="0"/>
              </a:ext>
            </a:extLst>
          </a:blip>
          <a:srcRect l="12518" r="12518"/>
          <a:stretch>
            <a:fillRect/>
          </a:stretch>
        </p:blipFill>
        <p:spPr>
          <a:xfrm>
            <a:off x="-8890" y="1809115"/>
            <a:ext cx="5039995" cy="378015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ppt_x</p:attrName>
                                        </p:attrNameLst>
                                      </p:cBhvr>
                                      <p:tavLst>
                                        <p:tav tm="0">
                                          <p:val>
                                            <p:strVal val="#ppt_x-#ppt_w*1.125000"/>
                                          </p:val>
                                        </p:tav>
                                        <p:tav tm="100000">
                                          <p:val>
                                            <p:strVal val="#ppt_x"/>
                                          </p:val>
                                        </p:tav>
                                      </p:tavLst>
                                    </p:anim>
                                    <p:animEffect transition="in" filter="wipe(right)">
                                      <p:cBhvr>
                                        <p:cTn id="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一、心理治疗的概念</a:t>
            </a:r>
            <a:endParaRPr lang="zh-CN" altLang="en-US" sz="2400" b="1" spc="300" noProof="0" dirty="0">
              <a:ln>
                <a:noFill/>
              </a:ln>
              <a:solidFill>
                <a:srgbClr val="FCC301"/>
              </a:solidFill>
              <a:effectLst/>
              <a:uLnTx/>
              <a:sym typeface="+mn-ea"/>
            </a:endParaRPr>
          </a:p>
        </p:txBody>
      </p:sp>
      <p:grpSp>
        <p:nvGrpSpPr>
          <p:cNvPr id="5" name="组合 4"/>
          <p:cNvGrpSpPr/>
          <p:nvPr/>
        </p:nvGrpSpPr>
        <p:grpSpPr>
          <a:xfrm>
            <a:off x="1052830" y="1633855"/>
            <a:ext cx="10177780" cy="4392295"/>
            <a:chOff x="1658" y="2635"/>
            <a:chExt cx="15650" cy="6761"/>
          </a:xfrm>
        </p:grpSpPr>
        <p:sp>
          <p:nvSpPr>
            <p:cNvPr id="3" name="矩形 2"/>
            <p:cNvSpPr/>
            <p:nvPr>
              <p:custDataLst>
                <p:tags r:id="rId2"/>
              </p:custDataLst>
            </p:nvPr>
          </p:nvSpPr>
          <p:spPr>
            <a:xfrm>
              <a:off x="1658" y="3044"/>
              <a:ext cx="15230" cy="6352"/>
            </a:xfrm>
            <a:prstGeom prst="rect">
              <a:avLst/>
            </a:prstGeom>
            <a:solidFill>
              <a:srgbClr val="ECE9F0"/>
            </a:solidFill>
            <a:ln w="63500">
              <a:noFill/>
            </a:ln>
          </p:spPr>
          <p:style>
            <a:lnRef idx="2">
              <a:srgbClr val="1E6BC5">
                <a:shade val="50000"/>
              </a:srgbClr>
            </a:lnRef>
            <a:fillRef idx="1">
              <a:srgbClr val="1E6BC5"/>
            </a:fillRef>
            <a:effectRef idx="0">
              <a:srgbClr val="1E6BC5"/>
            </a:effectRef>
            <a:fontRef idx="minor">
              <a:srgbClr val="FFFFFF"/>
            </a:fontRef>
          </p:style>
          <p:txBody>
            <a:bodyPr anchor="ctr"/>
            <a:lstStyle/>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18" name="矩形 17"/>
            <p:cNvSpPr/>
            <p:nvPr>
              <p:custDataLst>
                <p:tags r:id="rId3"/>
              </p:custDataLst>
            </p:nvPr>
          </p:nvSpPr>
          <p:spPr>
            <a:xfrm>
              <a:off x="2108" y="2635"/>
              <a:ext cx="15201" cy="6354"/>
            </a:xfrm>
            <a:prstGeom prst="rect">
              <a:avLst/>
            </a:prstGeom>
            <a:noFill/>
            <a:ln w="38100">
              <a:solidFill>
                <a:srgbClr val="7EA96D"/>
              </a:solidFill>
            </a:ln>
          </p:spPr>
          <p:style>
            <a:lnRef idx="2">
              <a:srgbClr val="1E6BC5">
                <a:shade val="50000"/>
              </a:srgbClr>
            </a:lnRef>
            <a:fillRef idx="1">
              <a:srgbClr val="1E6BC5"/>
            </a:fillRef>
            <a:effectRef idx="0">
              <a:srgbClr val="1E6BC5"/>
            </a:effectRef>
            <a:fontRef idx="minor">
              <a:srgbClr val="FFFFFF"/>
            </a:fontRef>
          </p:style>
          <p:txBody>
            <a:bodyPr anchor="ctr"/>
            <a:lstStyle/>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grpSp>
      <p:sp>
        <p:nvSpPr>
          <p:cNvPr id="101379" name="文本框 25"/>
          <p:cNvSpPr txBox="1"/>
          <p:nvPr>
            <p:custDataLst>
              <p:tags r:id="rId4"/>
            </p:custDataLst>
          </p:nvPr>
        </p:nvSpPr>
        <p:spPr>
          <a:xfrm>
            <a:off x="2003425" y="2143125"/>
            <a:ext cx="8479790" cy="3354705"/>
          </a:xfrm>
          <a:prstGeom prst="rect">
            <a:avLst/>
          </a:prstGeom>
          <a:noFill/>
          <a:ln w="9525">
            <a:noFill/>
          </a:ln>
        </p:spPr>
        <p:txBody>
          <a:bodyPr lIns="101600" tIns="0" rIns="82550" bIns="0"/>
          <a:lstStyle/>
          <a:p>
            <a:pPr marL="285750" marR="0" indent="-285750" algn="just" defTabSz="914400" fontAlgn="ctr">
              <a:lnSpc>
                <a:spcPct val="140000"/>
              </a:lnSpc>
              <a:spcBef>
                <a:spcPts val="1000"/>
              </a:spcBef>
              <a:buClr>
                <a:srgbClr val="E34D4D"/>
              </a:buClr>
              <a:buSzPct val="80000"/>
              <a:buFont typeface="WPS-Bullets" pitchFamily="2" charset="0"/>
              <a:buChar char=""/>
              <a:defRPr/>
            </a:pPr>
            <a:r>
              <a:rPr kumimoji="0" lang="zh-CN" altLang="en-US" sz="16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心理治疗或称精神治疗，是以一定的理论体系为指导，以良好的医患关系为桥梁，应用心理学的方法，影响或改变患者的感受、认识、情绪及行为，调整个体与环境之间的平衡，从而达到治疗目的。</a:t>
            </a:r>
            <a:endParaRPr kumimoji="0" lang="zh-CN" altLang="en-US" sz="16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285750" marR="0" indent="-285750" algn="just" defTabSz="914400" fontAlgn="ctr">
              <a:lnSpc>
                <a:spcPct val="140000"/>
              </a:lnSpc>
              <a:spcBef>
                <a:spcPts val="1000"/>
              </a:spcBef>
              <a:buClr>
                <a:srgbClr val="E34D4D"/>
              </a:buClr>
              <a:buSzPct val="80000"/>
              <a:buFont typeface="WPS-Bullets" pitchFamily="2" charset="0"/>
              <a:buChar char=""/>
              <a:defRPr/>
            </a:pPr>
            <a:r>
              <a:rPr kumimoji="0" lang="zh-CN" altLang="en-US" sz="16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医学上把心理治疗大致分为两类：一般心理治疗和特殊心理治疗。一般心理治疗，不仅适用于心理疾病，而且适用于医学临床各科病人。</a:t>
            </a:r>
            <a:endParaRPr kumimoji="0" lang="zh-CN" altLang="en-US" sz="16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285750" marR="0" indent="-285750" algn="just" defTabSz="914400" fontAlgn="ctr">
              <a:lnSpc>
                <a:spcPct val="140000"/>
              </a:lnSpc>
              <a:spcBef>
                <a:spcPts val="1000"/>
              </a:spcBef>
              <a:buClr>
                <a:srgbClr val="E34D4D"/>
              </a:buClr>
              <a:buSzPct val="80000"/>
              <a:buFont typeface="WPS-Bullets" pitchFamily="2" charset="0"/>
              <a:buChar char=""/>
              <a:defRPr/>
            </a:pPr>
            <a:r>
              <a:rPr kumimoji="0" lang="zh-CN" altLang="en-US" sz="16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所谓特殊心理治疗有其特殊的理论学说、操作技术及适应对象。其主要包括精神分析疗法、行为疗法、患者中心疗法、认知治疗等，每一类又都有具体的操作方法。此外，催眠暗示治疗、支持性心理治疗、疏导性心理治疗及人际关系治疗等，也十分常用。</a:t>
            </a:r>
            <a:endParaRPr kumimoji="0" lang="zh-CN" altLang="en-US" sz="16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二、心理治疗的标准</a:t>
            </a:r>
            <a:endParaRPr lang="zh-CN" altLang="en-US" sz="2400" b="1" spc="300" noProof="0" dirty="0">
              <a:ln>
                <a:noFill/>
              </a:ln>
              <a:solidFill>
                <a:srgbClr val="FCC301"/>
              </a:solidFill>
              <a:effectLst/>
              <a:uLnTx/>
              <a:sym typeface="+mn-ea"/>
            </a:endParaRPr>
          </a:p>
        </p:txBody>
      </p:sp>
      <p:sp>
        <p:nvSpPr>
          <p:cNvPr id="25" name="Shape 4711"/>
          <p:cNvSpPr/>
          <p:nvPr>
            <p:custDataLst>
              <p:tags r:id="rId2"/>
            </p:custDataLst>
          </p:nvPr>
        </p:nvSpPr>
        <p:spPr>
          <a:xfrm>
            <a:off x="8047566" y="4284474"/>
            <a:ext cx="2403278" cy="1849562"/>
          </a:xfrm>
          <a:prstGeom prst="roundRect">
            <a:avLst>
              <a:gd name="adj" fmla="val 5801"/>
            </a:avLst>
          </a:prstGeom>
          <a:solidFill>
            <a:srgbClr val="B1B342"/>
          </a:solidFill>
          <a:ln w="25400">
            <a:noFill/>
            <a:miter lim="400000"/>
          </a:ln>
        </p:spPr>
        <p:txBody>
          <a:bodyPr lIns="19050" tIns="19050" rIns="19050" bIns="19050" anchor="ctr"/>
          <a:lstStyle/>
          <a:p>
            <a:pPr algn="ctr" defTabSz="457200">
              <a:defRPr sz="3000">
                <a:solidFill>
                  <a:srgbClr val="FFFFFF"/>
                </a:solidFill>
                <a:latin typeface="Helvetica Light"/>
                <a:ea typeface="Helvetica Light"/>
                <a:cs typeface="Helvetica Light"/>
                <a:sym typeface="Helvetica Light"/>
              </a:defRPr>
            </a:pPr>
            <a:endParaRPr sz="1500">
              <a:solidFill>
                <a:srgbClr val="FFFFFF"/>
              </a:solidFill>
              <a:latin typeface="微软雅黑" panose="020B0503020204020204" charset="-122"/>
              <a:ea typeface="微软雅黑" panose="020B0503020204020204" charset="-122"/>
              <a:cs typeface="Helvetica Light"/>
              <a:sym typeface="Helvetica Light"/>
            </a:endParaRPr>
          </a:p>
        </p:txBody>
      </p:sp>
      <p:sp>
        <p:nvSpPr>
          <p:cNvPr id="24" name="Shape 4711"/>
          <p:cNvSpPr/>
          <p:nvPr>
            <p:custDataLst>
              <p:tags r:id="rId3"/>
            </p:custDataLst>
          </p:nvPr>
        </p:nvSpPr>
        <p:spPr>
          <a:xfrm>
            <a:off x="1741157" y="4284473"/>
            <a:ext cx="2403278" cy="1849562"/>
          </a:xfrm>
          <a:prstGeom prst="roundRect">
            <a:avLst>
              <a:gd name="adj" fmla="val 5801"/>
            </a:avLst>
          </a:prstGeom>
          <a:solidFill>
            <a:srgbClr val="B1B342"/>
          </a:solidFill>
          <a:ln w="25400">
            <a:noFill/>
            <a:miter lim="400000"/>
          </a:ln>
        </p:spPr>
        <p:txBody>
          <a:bodyPr lIns="19050" tIns="19050" rIns="19050" bIns="19050" anchor="ctr"/>
          <a:lstStyle/>
          <a:p>
            <a:pPr algn="ctr" defTabSz="457200">
              <a:defRPr sz="3000">
                <a:solidFill>
                  <a:srgbClr val="FFFFFF"/>
                </a:solidFill>
                <a:latin typeface="Helvetica Light"/>
                <a:ea typeface="Helvetica Light"/>
                <a:cs typeface="Helvetica Light"/>
                <a:sym typeface="Helvetica Light"/>
              </a:defRPr>
            </a:pPr>
            <a:endParaRPr sz="1500">
              <a:solidFill>
                <a:srgbClr val="FFFFFF"/>
              </a:solidFill>
              <a:latin typeface="微软雅黑" panose="020B0503020204020204" charset="-122"/>
              <a:ea typeface="微软雅黑" panose="020B0503020204020204" charset="-122"/>
              <a:cs typeface="Helvetica Light"/>
              <a:sym typeface="Helvetica Light"/>
            </a:endParaRPr>
          </a:p>
        </p:txBody>
      </p:sp>
      <p:sp>
        <p:nvSpPr>
          <p:cNvPr id="23" name="Shape 4710"/>
          <p:cNvSpPr/>
          <p:nvPr>
            <p:custDataLst>
              <p:tags r:id="rId4"/>
            </p:custDataLst>
          </p:nvPr>
        </p:nvSpPr>
        <p:spPr>
          <a:xfrm>
            <a:off x="8047566" y="2227644"/>
            <a:ext cx="2403278" cy="1849562"/>
          </a:xfrm>
          <a:prstGeom prst="roundRect">
            <a:avLst>
              <a:gd name="adj" fmla="val 5258"/>
            </a:avLst>
          </a:prstGeom>
          <a:solidFill>
            <a:schemeClr val="bg1"/>
          </a:solidFill>
          <a:ln w="25400">
            <a:solidFill>
              <a:schemeClr val="accent1"/>
            </a:solidFill>
            <a:miter lim="400000"/>
          </a:ln>
        </p:spPr>
        <p:txBody>
          <a:bodyPr lIns="19050" tIns="19050" rIns="19050" bIns="19050" anchor="ctr"/>
          <a:lstStyle/>
          <a:p>
            <a:pPr algn="ctr" defTabSz="457200">
              <a:defRPr sz="3000">
                <a:solidFill>
                  <a:srgbClr val="FFFFFF"/>
                </a:solidFill>
                <a:latin typeface="Helvetica Light"/>
                <a:ea typeface="Helvetica Light"/>
                <a:cs typeface="Helvetica Light"/>
                <a:sym typeface="Helvetica Light"/>
              </a:defRPr>
            </a:pPr>
            <a:endParaRPr sz="1500">
              <a:solidFill>
                <a:srgbClr val="FFFFFF"/>
              </a:solidFill>
              <a:latin typeface="微软雅黑" panose="020B0503020204020204" charset="-122"/>
              <a:ea typeface="微软雅黑" panose="020B0503020204020204" charset="-122"/>
              <a:cs typeface="Helvetica Light"/>
              <a:sym typeface="Helvetica Light"/>
            </a:endParaRPr>
          </a:p>
        </p:txBody>
      </p:sp>
      <p:sp>
        <p:nvSpPr>
          <p:cNvPr id="22" name="Shape 4710"/>
          <p:cNvSpPr/>
          <p:nvPr>
            <p:custDataLst>
              <p:tags r:id="rId5"/>
            </p:custDataLst>
          </p:nvPr>
        </p:nvSpPr>
        <p:spPr>
          <a:xfrm>
            <a:off x="4894362" y="4284474"/>
            <a:ext cx="2403278" cy="1849562"/>
          </a:xfrm>
          <a:prstGeom prst="roundRect">
            <a:avLst>
              <a:gd name="adj" fmla="val 5258"/>
            </a:avLst>
          </a:prstGeom>
          <a:solidFill>
            <a:schemeClr val="bg1"/>
          </a:solidFill>
          <a:ln w="25400">
            <a:solidFill>
              <a:schemeClr val="accent1"/>
            </a:solidFill>
            <a:miter lim="400000"/>
          </a:ln>
        </p:spPr>
        <p:txBody>
          <a:bodyPr lIns="19050" tIns="19050" rIns="19050" bIns="19050" anchor="ctr"/>
          <a:lstStyle/>
          <a:p>
            <a:pPr algn="ctr" defTabSz="457200">
              <a:defRPr sz="3000">
                <a:solidFill>
                  <a:srgbClr val="FFFFFF"/>
                </a:solidFill>
                <a:latin typeface="Helvetica Light"/>
                <a:ea typeface="Helvetica Light"/>
                <a:cs typeface="Helvetica Light"/>
                <a:sym typeface="Helvetica Light"/>
              </a:defRPr>
            </a:pPr>
            <a:endParaRPr sz="1500">
              <a:solidFill>
                <a:srgbClr val="FFFFFF"/>
              </a:solidFill>
              <a:latin typeface="微软雅黑" panose="020B0503020204020204" charset="-122"/>
              <a:ea typeface="微软雅黑" panose="020B0503020204020204" charset="-122"/>
              <a:cs typeface="Helvetica Light"/>
              <a:sym typeface="Helvetica Light"/>
            </a:endParaRPr>
          </a:p>
        </p:txBody>
      </p:sp>
      <p:sp>
        <p:nvSpPr>
          <p:cNvPr id="4710" name="Shape 4710"/>
          <p:cNvSpPr/>
          <p:nvPr>
            <p:custDataLst>
              <p:tags r:id="rId6"/>
            </p:custDataLst>
          </p:nvPr>
        </p:nvSpPr>
        <p:spPr>
          <a:xfrm>
            <a:off x="1741157" y="2227644"/>
            <a:ext cx="2403278" cy="1849562"/>
          </a:xfrm>
          <a:prstGeom prst="roundRect">
            <a:avLst>
              <a:gd name="adj" fmla="val 5258"/>
            </a:avLst>
          </a:prstGeom>
          <a:solidFill>
            <a:schemeClr val="bg1"/>
          </a:solidFill>
          <a:ln w="25400">
            <a:solidFill>
              <a:schemeClr val="accent1"/>
            </a:solidFill>
            <a:miter lim="400000"/>
          </a:ln>
        </p:spPr>
        <p:txBody>
          <a:bodyPr lIns="19050" tIns="19050" rIns="19050" bIns="19050" anchor="ctr"/>
          <a:lstStyle/>
          <a:p>
            <a:pPr algn="ctr" defTabSz="457200">
              <a:defRPr sz="3000">
                <a:solidFill>
                  <a:srgbClr val="FFFFFF"/>
                </a:solidFill>
                <a:latin typeface="Helvetica Light"/>
                <a:ea typeface="Helvetica Light"/>
                <a:cs typeface="Helvetica Light"/>
                <a:sym typeface="Helvetica Light"/>
              </a:defRPr>
            </a:pPr>
            <a:endParaRPr sz="1500">
              <a:solidFill>
                <a:srgbClr val="FFFFFF"/>
              </a:solidFill>
              <a:latin typeface="微软雅黑" panose="020B0503020204020204" charset="-122"/>
              <a:ea typeface="微软雅黑" panose="020B0503020204020204" charset="-122"/>
              <a:cs typeface="Helvetica Light"/>
              <a:sym typeface="Helvetica Light"/>
            </a:endParaRPr>
          </a:p>
        </p:txBody>
      </p:sp>
      <p:sp>
        <p:nvSpPr>
          <p:cNvPr id="38" name="任意形状 37"/>
          <p:cNvSpPr/>
          <p:nvPr>
            <p:custDataLst>
              <p:tags r:id="rId7"/>
            </p:custDataLst>
          </p:nvPr>
        </p:nvSpPr>
        <p:spPr>
          <a:xfrm>
            <a:off x="2690796" y="2532444"/>
            <a:ext cx="504000" cy="504081"/>
          </a:xfrm>
          <a:custGeom>
            <a:avLst/>
            <a:gdLst>
              <a:gd name="connsiteX0" fmla="*/ 205205 w 504000"/>
              <a:gd name="connsiteY0" fmla="*/ 441081 h 504081"/>
              <a:gd name="connsiteX1" fmla="*/ 205149 w 504000"/>
              <a:gd name="connsiteY1" fmla="*/ 488331 h 504081"/>
              <a:gd name="connsiteX2" fmla="*/ 299649 w 504000"/>
              <a:gd name="connsiteY2" fmla="*/ 488331 h 504081"/>
              <a:gd name="connsiteX3" fmla="*/ 299705 w 504000"/>
              <a:gd name="connsiteY3" fmla="*/ 441081 h 504081"/>
              <a:gd name="connsiteX4" fmla="*/ 15750 w 504000"/>
              <a:gd name="connsiteY4" fmla="*/ 396744 h 504081"/>
              <a:gd name="connsiteX5" fmla="*/ 15750 w 504000"/>
              <a:gd name="connsiteY5" fmla="*/ 425331 h 504081"/>
              <a:gd name="connsiteX6" fmla="*/ 488250 w 504000"/>
              <a:gd name="connsiteY6" fmla="*/ 425331 h 504081"/>
              <a:gd name="connsiteX7" fmla="*/ 488250 w 504000"/>
              <a:gd name="connsiteY7" fmla="*/ 397559 h 504081"/>
              <a:gd name="connsiteX8" fmla="*/ 243979 w 504000"/>
              <a:gd name="connsiteY8" fmla="*/ 267830 h 504081"/>
              <a:gd name="connsiteX9" fmla="*/ 259729 w 504000"/>
              <a:gd name="connsiteY9" fmla="*/ 267830 h 504081"/>
              <a:gd name="connsiteX10" fmla="*/ 259729 w 504000"/>
              <a:gd name="connsiteY10" fmla="*/ 283580 h 504081"/>
              <a:gd name="connsiteX11" fmla="*/ 243979 w 504000"/>
              <a:gd name="connsiteY11" fmla="*/ 283580 h 504081"/>
              <a:gd name="connsiteX12" fmla="*/ 244056 w 504000"/>
              <a:gd name="connsiteY12" fmla="*/ 189738 h 504081"/>
              <a:gd name="connsiteX13" fmla="*/ 259806 w 504000"/>
              <a:gd name="connsiteY13" fmla="*/ 189738 h 504081"/>
              <a:gd name="connsiteX14" fmla="*/ 259806 w 504000"/>
              <a:gd name="connsiteY14" fmla="*/ 252738 h 504081"/>
              <a:gd name="connsiteX15" fmla="*/ 244056 w 504000"/>
              <a:gd name="connsiteY15" fmla="*/ 252738 h 504081"/>
              <a:gd name="connsiteX16" fmla="*/ 250654 w 504000"/>
              <a:gd name="connsiteY16" fmla="*/ 146037 h 504081"/>
              <a:gd name="connsiteX17" fmla="*/ 159253 w 504000"/>
              <a:gd name="connsiteY17" fmla="*/ 302733 h 504081"/>
              <a:gd name="connsiteX18" fmla="*/ 344285 w 504000"/>
              <a:gd name="connsiteY18" fmla="*/ 302733 h 504081"/>
              <a:gd name="connsiteX19" fmla="*/ 441945 w 504000"/>
              <a:gd name="connsiteY19" fmla="*/ 131106 h 504081"/>
              <a:gd name="connsiteX20" fmla="*/ 441588 w 504000"/>
              <a:gd name="connsiteY20" fmla="*/ 381728 h 504081"/>
              <a:gd name="connsiteX21" fmla="*/ 488250 w 504000"/>
              <a:gd name="connsiteY21" fmla="*/ 381809 h 504081"/>
              <a:gd name="connsiteX22" fmla="*/ 488250 w 504000"/>
              <a:gd name="connsiteY22" fmla="*/ 131106 h 504081"/>
              <a:gd name="connsiteX23" fmla="*/ 15750 w 504000"/>
              <a:gd name="connsiteY23" fmla="*/ 131106 h 504081"/>
              <a:gd name="connsiteX24" fmla="*/ 15750 w 504000"/>
              <a:gd name="connsiteY24" fmla="*/ 380994 h 504081"/>
              <a:gd name="connsiteX25" fmla="*/ 63349 w 504000"/>
              <a:gd name="connsiteY25" fmla="*/ 381076 h 504081"/>
              <a:gd name="connsiteX26" fmla="*/ 63706 w 504000"/>
              <a:gd name="connsiteY26" fmla="*/ 131106 h 504081"/>
              <a:gd name="connsiteX27" fmla="*/ 250485 w 504000"/>
              <a:gd name="connsiteY27" fmla="*/ 115060 h 504081"/>
              <a:gd name="connsiteX28" fmla="*/ 372047 w 504000"/>
              <a:gd name="connsiteY28" fmla="*/ 318483 h 504081"/>
              <a:gd name="connsiteX29" fmla="*/ 131829 w 504000"/>
              <a:gd name="connsiteY29" fmla="*/ 318483 h 504081"/>
              <a:gd name="connsiteX30" fmla="*/ 79536 w 504000"/>
              <a:gd name="connsiteY30" fmla="*/ 78757 h 504081"/>
              <a:gd name="connsiteX31" fmla="*/ 79100 w 504000"/>
              <a:gd name="connsiteY31" fmla="*/ 381103 h 504081"/>
              <a:gd name="connsiteX32" fmla="*/ 425838 w 504000"/>
              <a:gd name="connsiteY32" fmla="*/ 381701 h 504081"/>
              <a:gd name="connsiteX33" fmla="*/ 426274 w 504000"/>
              <a:gd name="connsiteY33" fmla="*/ 78904 h 504081"/>
              <a:gd name="connsiteX34" fmla="*/ 188608 w 504000"/>
              <a:gd name="connsiteY34" fmla="*/ 31580 h 504081"/>
              <a:gd name="connsiteX35" fmla="*/ 409431 w 504000"/>
              <a:gd name="connsiteY35" fmla="*/ 31580 h 504081"/>
              <a:gd name="connsiteX36" fmla="*/ 409431 w 504000"/>
              <a:gd name="connsiteY36" fmla="*/ 47330 h 504081"/>
              <a:gd name="connsiteX37" fmla="*/ 188608 w 504000"/>
              <a:gd name="connsiteY37" fmla="*/ 47330 h 504081"/>
              <a:gd name="connsiteX38" fmla="*/ 157600 w 504000"/>
              <a:gd name="connsiteY38" fmla="*/ 31580 h 504081"/>
              <a:gd name="connsiteX39" fmla="*/ 173350 w 504000"/>
              <a:gd name="connsiteY39" fmla="*/ 31580 h 504081"/>
              <a:gd name="connsiteX40" fmla="*/ 173350 w 504000"/>
              <a:gd name="connsiteY40" fmla="*/ 47330 h 504081"/>
              <a:gd name="connsiteX41" fmla="*/ 157600 w 504000"/>
              <a:gd name="connsiteY41" fmla="*/ 47330 h 504081"/>
              <a:gd name="connsiteX42" fmla="*/ 126100 w 504000"/>
              <a:gd name="connsiteY42" fmla="*/ 31580 h 504081"/>
              <a:gd name="connsiteX43" fmla="*/ 141850 w 504000"/>
              <a:gd name="connsiteY43" fmla="*/ 31580 h 504081"/>
              <a:gd name="connsiteX44" fmla="*/ 141850 w 504000"/>
              <a:gd name="connsiteY44" fmla="*/ 47330 h 504081"/>
              <a:gd name="connsiteX45" fmla="*/ 126100 w 504000"/>
              <a:gd name="connsiteY45" fmla="*/ 47330 h 504081"/>
              <a:gd name="connsiteX46" fmla="*/ 94600 w 504000"/>
              <a:gd name="connsiteY46" fmla="*/ 31580 h 504081"/>
              <a:gd name="connsiteX47" fmla="*/ 110350 w 504000"/>
              <a:gd name="connsiteY47" fmla="*/ 31580 h 504081"/>
              <a:gd name="connsiteX48" fmla="*/ 110350 w 504000"/>
              <a:gd name="connsiteY48" fmla="*/ 47330 h 504081"/>
              <a:gd name="connsiteX49" fmla="*/ 94600 w 504000"/>
              <a:gd name="connsiteY49" fmla="*/ 47330 h 504081"/>
              <a:gd name="connsiteX50" fmla="*/ 79627 w 504000"/>
              <a:gd name="connsiteY50" fmla="*/ 15758 h 504081"/>
              <a:gd name="connsiteX51" fmla="*/ 79558 w 504000"/>
              <a:gd name="connsiteY51" fmla="*/ 63007 h 504081"/>
              <a:gd name="connsiteX52" fmla="*/ 426297 w 504000"/>
              <a:gd name="connsiteY52" fmla="*/ 63154 h 504081"/>
              <a:gd name="connsiteX53" fmla="*/ 426365 w 504000"/>
              <a:gd name="connsiteY53" fmla="*/ 15904 h 504081"/>
              <a:gd name="connsiteX54" fmla="*/ 63892 w 504000"/>
              <a:gd name="connsiteY54" fmla="*/ 0 h 504081"/>
              <a:gd name="connsiteX55" fmla="*/ 442130 w 504000"/>
              <a:gd name="connsiteY55" fmla="*/ 162 h 504081"/>
              <a:gd name="connsiteX56" fmla="*/ 441967 w 504000"/>
              <a:gd name="connsiteY56" fmla="*/ 115356 h 504081"/>
              <a:gd name="connsiteX57" fmla="*/ 488250 w 504000"/>
              <a:gd name="connsiteY57" fmla="*/ 115356 h 504081"/>
              <a:gd name="connsiteX58" fmla="*/ 504000 w 504000"/>
              <a:gd name="connsiteY58" fmla="*/ 131106 h 504081"/>
              <a:gd name="connsiteX59" fmla="*/ 504000 w 504000"/>
              <a:gd name="connsiteY59" fmla="*/ 425331 h 504081"/>
              <a:gd name="connsiteX60" fmla="*/ 488250 w 504000"/>
              <a:gd name="connsiteY60" fmla="*/ 441081 h 504081"/>
              <a:gd name="connsiteX61" fmla="*/ 315455 w 504000"/>
              <a:gd name="connsiteY61" fmla="*/ 441081 h 504081"/>
              <a:gd name="connsiteX62" fmla="*/ 315399 w 504000"/>
              <a:gd name="connsiteY62" fmla="*/ 488331 h 504081"/>
              <a:gd name="connsiteX63" fmla="*/ 346431 w 504000"/>
              <a:gd name="connsiteY63" fmla="*/ 488331 h 504081"/>
              <a:gd name="connsiteX64" fmla="*/ 346431 w 504000"/>
              <a:gd name="connsiteY64" fmla="*/ 504081 h 504081"/>
              <a:gd name="connsiteX65" fmla="*/ 157431 w 504000"/>
              <a:gd name="connsiteY65" fmla="*/ 504081 h 504081"/>
              <a:gd name="connsiteX66" fmla="*/ 157431 w 504000"/>
              <a:gd name="connsiteY66" fmla="*/ 488331 h 504081"/>
              <a:gd name="connsiteX67" fmla="*/ 189399 w 504000"/>
              <a:gd name="connsiteY67" fmla="*/ 488331 h 504081"/>
              <a:gd name="connsiteX68" fmla="*/ 189455 w 504000"/>
              <a:gd name="connsiteY68" fmla="*/ 441081 h 504081"/>
              <a:gd name="connsiteX69" fmla="*/ 15750 w 504000"/>
              <a:gd name="connsiteY69" fmla="*/ 441081 h 504081"/>
              <a:gd name="connsiteX70" fmla="*/ 0 w 504000"/>
              <a:gd name="connsiteY70" fmla="*/ 425331 h 504081"/>
              <a:gd name="connsiteX71" fmla="*/ 0 w 504000"/>
              <a:gd name="connsiteY71" fmla="*/ 131106 h 504081"/>
              <a:gd name="connsiteX72" fmla="*/ 15750 w 504000"/>
              <a:gd name="connsiteY72" fmla="*/ 115356 h 504081"/>
              <a:gd name="connsiteX73" fmla="*/ 63728 w 504000"/>
              <a:gd name="connsiteY73" fmla="*/ 115356 h 504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504000" h="504081">
                <a:moveTo>
                  <a:pt x="205205" y="441081"/>
                </a:moveTo>
                <a:lnTo>
                  <a:pt x="205149" y="488331"/>
                </a:lnTo>
                <a:lnTo>
                  <a:pt x="299649" y="488331"/>
                </a:lnTo>
                <a:lnTo>
                  <a:pt x="299705" y="441081"/>
                </a:lnTo>
                <a:close/>
                <a:moveTo>
                  <a:pt x="15750" y="396744"/>
                </a:moveTo>
                <a:lnTo>
                  <a:pt x="15750" y="425331"/>
                </a:lnTo>
                <a:lnTo>
                  <a:pt x="488250" y="425331"/>
                </a:lnTo>
                <a:lnTo>
                  <a:pt x="488250" y="397559"/>
                </a:lnTo>
                <a:close/>
                <a:moveTo>
                  <a:pt x="243979" y="267830"/>
                </a:moveTo>
                <a:lnTo>
                  <a:pt x="259729" y="267830"/>
                </a:lnTo>
                <a:lnTo>
                  <a:pt x="259729" y="283580"/>
                </a:lnTo>
                <a:lnTo>
                  <a:pt x="243979" y="283580"/>
                </a:lnTo>
                <a:close/>
                <a:moveTo>
                  <a:pt x="244056" y="189738"/>
                </a:moveTo>
                <a:lnTo>
                  <a:pt x="259806" y="189738"/>
                </a:lnTo>
                <a:lnTo>
                  <a:pt x="259806" y="252738"/>
                </a:lnTo>
                <a:lnTo>
                  <a:pt x="244056" y="252738"/>
                </a:lnTo>
                <a:close/>
                <a:moveTo>
                  <a:pt x="250654" y="146037"/>
                </a:moveTo>
                <a:lnTo>
                  <a:pt x="159253" y="302733"/>
                </a:lnTo>
                <a:lnTo>
                  <a:pt x="344285" y="302733"/>
                </a:lnTo>
                <a:close/>
                <a:moveTo>
                  <a:pt x="441945" y="131106"/>
                </a:moveTo>
                <a:lnTo>
                  <a:pt x="441588" y="381728"/>
                </a:lnTo>
                <a:lnTo>
                  <a:pt x="488250" y="381809"/>
                </a:lnTo>
                <a:lnTo>
                  <a:pt x="488250" y="131106"/>
                </a:lnTo>
                <a:close/>
                <a:moveTo>
                  <a:pt x="15750" y="131106"/>
                </a:moveTo>
                <a:lnTo>
                  <a:pt x="15750" y="380994"/>
                </a:lnTo>
                <a:lnTo>
                  <a:pt x="63349" y="381076"/>
                </a:lnTo>
                <a:lnTo>
                  <a:pt x="63706" y="131106"/>
                </a:lnTo>
                <a:close/>
                <a:moveTo>
                  <a:pt x="250485" y="115060"/>
                </a:moveTo>
                <a:lnTo>
                  <a:pt x="372047" y="318483"/>
                </a:lnTo>
                <a:lnTo>
                  <a:pt x="131829" y="318483"/>
                </a:lnTo>
                <a:close/>
                <a:moveTo>
                  <a:pt x="79536" y="78757"/>
                </a:moveTo>
                <a:lnTo>
                  <a:pt x="79100" y="381103"/>
                </a:lnTo>
                <a:lnTo>
                  <a:pt x="425838" y="381701"/>
                </a:lnTo>
                <a:lnTo>
                  <a:pt x="426274" y="78904"/>
                </a:lnTo>
                <a:close/>
                <a:moveTo>
                  <a:pt x="188608" y="31580"/>
                </a:moveTo>
                <a:lnTo>
                  <a:pt x="409431" y="31580"/>
                </a:lnTo>
                <a:lnTo>
                  <a:pt x="409431" y="47330"/>
                </a:lnTo>
                <a:lnTo>
                  <a:pt x="188608" y="47330"/>
                </a:lnTo>
                <a:close/>
                <a:moveTo>
                  <a:pt x="157600" y="31580"/>
                </a:moveTo>
                <a:lnTo>
                  <a:pt x="173350" y="31580"/>
                </a:lnTo>
                <a:lnTo>
                  <a:pt x="173350" y="47330"/>
                </a:lnTo>
                <a:lnTo>
                  <a:pt x="157600" y="47330"/>
                </a:lnTo>
                <a:close/>
                <a:moveTo>
                  <a:pt x="126100" y="31580"/>
                </a:moveTo>
                <a:lnTo>
                  <a:pt x="141850" y="31580"/>
                </a:lnTo>
                <a:lnTo>
                  <a:pt x="141850" y="47330"/>
                </a:lnTo>
                <a:lnTo>
                  <a:pt x="126100" y="47330"/>
                </a:lnTo>
                <a:close/>
                <a:moveTo>
                  <a:pt x="94600" y="31580"/>
                </a:moveTo>
                <a:lnTo>
                  <a:pt x="110350" y="31580"/>
                </a:lnTo>
                <a:lnTo>
                  <a:pt x="110350" y="47330"/>
                </a:lnTo>
                <a:lnTo>
                  <a:pt x="94600" y="47330"/>
                </a:lnTo>
                <a:close/>
                <a:moveTo>
                  <a:pt x="79627" y="15758"/>
                </a:moveTo>
                <a:lnTo>
                  <a:pt x="79558" y="63007"/>
                </a:lnTo>
                <a:lnTo>
                  <a:pt x="426297" y="63154"/>
                </a:lnTo>
                <a:lnTo>
                  <a:pt x="426365" y="15904"/>
                </a:lnTo>
                <a:close/>
                <a:moveTo>
                  <a:pt x="63892" y="0"/>
                </a:moveTo>
                <a:lnTo>
                  <a:pt x="442130" y="162"/>
                </a:lnTo>
                <a:lnTo>
                  <a:pt x="441967" y="115356"/>
                </a:lnTo>
                <a:lnTo>
                  <a:pt x="488250" y="115356"/>
                </a:lnTo>
                <a:cubicBezTo>
                  <a:pt x="496944" y="115366"/>
                  <a:pt x="503990" y="122412"/>
                  <a:pt x="504000" y="131106"/>
                </a:cubicBezTo>
                <a:lnTo>
                  <a:pt x="504000" y="425331"/>
                </a:lnTo>
                <a:cubicBezTo>
                  <a:pt x="503990" y="434025"/>
                  <a:pt x="496944" y="441071"/>
                  <a:pt x="488250" y="441081"/>
                </a:cubicBezTo>
                <a:lnTo>
                  <a:pt x="315455" y="441081"/>
                </a:lnTo>
                <a:lnTo>
                  <a:pt x="315399" y="488331"/>
                </a:lnTo>
                <a:lnTo>
                  <a:pt x="346431" y="488331"/>
                </a:lnTo>
                <a:lnTo>
                  <a:pt x="346431" y="504081"/>
                </a:lnTo>
                <a:lnTo>
                  <a:pt x="157431" y="504081"/>
                </a:lnTo>
                <a:lnTo>
                  <a:pt x="157431" y="488331"/>
                </a:lnTo>
                <a:lnTo>
                  <a:pt x="189399" y="488331"/>
                </a:lnTo>
                <a:lnTo>
                  <a:pt x="189455" y="441081"/>
                </a:lnTo>
                <a:lnTo>
                  <a:pt x="15750" y="441081"/>
                </a:lnTo>
                <a:cubicBezTo>
                  <a:pt x="7056" y="441071"/>
                  <a:pt x="10" y="434025"/>
                  <a:pt x="0" y="425331"/>
                </a:cubicBezTo>
                <a:lnTo>
                  <a:pt x="0" y="131106"/>
                </a:lnTo>
                <a:cubicBezTo>
                  <a:pt x="10" y="122412"/>
                  <a:pt x="7056" y="115366"/>
                  <a:pt x="15750" y="115356"/>
                </a:cubicBezTo>
                <a:lnTo>
                  <a:pt x="63728" y="115356"/>
                </a:lnTo>
                <a:close/>
              </a:path>
            </a:pathLst>
          </a:custGeom>
          <a:solidFill>
            <a:srgbClr val="2196F3"/>
          </a:solidFill>
          <a:ln w="7739" cap="flat">
            <a:noFill/>
            <a:prstDash val="solid"/>
            <a:miter/>
          </a:ln>
        </p:spPr>
        <p:txBody>
          <a:bodyPr rtlCol="0" anchor="ctr"/>
          <a:lstStyle/>
          <a:p>
            <a:pPr defTabSz="457200"/>
            <a:endParaRPr lang="zh-CN" altLang="en-US">
              <a:solidFill>
                <a:srgbClr val="222222"/>
              </a:solidFill>
              <a:latin typeface="微软雅黑" panose="020B0503020204020204" charset="-122"/>
              <a:ea typeface="微软雅黑" panose="020B0503020204020204" charset="-122"/>
            </a:endParaRPr>
          </a:p>
        </p:txBody>
      </p:sp>
      <p:sp>
        <p:nvSpPr>
          <p:cNvPr id="93" name="文本框 92"/>
          <p:cNvSpPr txBox="1"/>
          <p:nvPr>
            <p:custDataLst>
              <p:tags r:id="rId8"/>
            </p:custDataLst>
          </p:nvPr>
        </p:nvSpPr>
        <p:spPr>
          <a:xfrm>
            <a:off x="2042162" y="3164375"/>
            <a:ext cx="1801270" cy="728982"/>
          </a:xfrm>
          <a:prstGeom prst="rect">
            <a:avLst/>
          </a:prstGeom>
          <a:noFill/>
        </p:spPr>
        <p:txBody>
          <a:bodyPr wrap="square" rtlCol="0">
            <a:noAutofit/>
          </a:bodyPr>
          <a:lstStyle>
            <a:defPPr>
              <a:defRPr lang="en-US"/>
            </a:defPPr>
            <a:lvl1pPr algn="ctr">
              <a:defRPr kumimoji="1" b="1">
                <a:solidFill>
                  <a:srgbClr val="2196F3"/>
                </a:solidFill>
                <a:latin typeface="+mn-ea"/>
              </a:defRPr>
            </a:lvl1pPr>
          </a:lstStyle>
          <a:p>
            <a:pPr algn="ctr" defTabSz="457200">
              <a:lnSpc>
                <a:spcPct val="120000"/>
              </a:lnSpc>
            </a:pPr>
            <a:r>
              <a:rPr lang="zh-CN" altLang="en-US" sz="1400" spc="300">
                <a:solidFill>
                  <a:srgbClr val="2196F3"/>
                </a:solidFill>
                <a:latin typeface="微软雅黑" panose="020B0503020204020204" charset="-122"/>
                <a:ea typeface="微软雅黑" panose="020B0503020204020204" charset="-122"/>
              </a:rPr>
              <a:t>建立良好的治疗关系。</a:t>
            </a:r>
            <a:endParaRPr lang="zh-CN" altLang="en-US" sz="1400" spc="300">
              <a:solidFill>
                <a:srgbClr val="2196F3"/>
              </a:solidFill>
              <a:latin typeface="微软雅黑" panose="020B0503020204020204" charset="-122"/>
              <a:ea typeface="微软雅黑" panose="020B0503020204020204" charset="-122"/>
            </a:endParaRPr>
          </a:p>
        </p:txBody>
      </p:sp>
      <p:sp>
        <p:nvSpPr>
          <p:cNvPr id="4711" name="Shape 4711"/>
          <p:cNvSpPr/>
          <p:nvPr>
            <p:custDataLst>
              <p:tags r:id="rId9"/>
            </p:custDataLst>
          </p:nvPr>
        </p:nvSpPr>
        <p:spPr>
          <a:xfrm>
            <a:off x="4894362" y="2227644"/>
            <a:ext cx="2403278" cy="1849562"/>
          </a:xfrm>
          <a:prstGeom prst="roundRect">
            <a:avLst>
              <a:gd name="adj" fmla="val 5801"/>
            </a:avLst>
          </a:prstGeom>
          <a:solidFill>
            <a:srgbClr val="FCC301"/>
          </a:solidFill>
          <a:ln w="25400">
            <a:noFill/>
            <a:miter lim="400000"/>
          </a:ln>
        </p:spPr>
        <p:txBody>
          <a:bodyPr lIns="19050" tIns="19050" rIns="19050" bIns="19050" anchor="ctr"/>
          <a:lstStyle/>
          <a:p>
            <a:pPr algn="ctr" defTabSz="457200">
              <a:defRPr sz="3000">
                <a:solidFill>
                  <a:srgbClr val="FFFFFF"/>
                </a:solidFill>
                <a:latin typeface="Helvetica Light"/>
                <a:ea typeface="Helvetica Light"/>
                <a:cs typeface="Helvetica Light"/>
                <a:sym typeface="Helvetica Light"/>
              </a:defRPr>
            </a:pPr>
            <a:endParaRPr sz="1500">
              <a:solidFill>
                <a:srgbClr val="FFFFFF"/>
              </a:solidFill>
              <a:latin typeface="微软雅黑" panose="020B0503020204020204" charset="-122"/>
              <a:ea typeface="微软雅黑" panose="020B0503020204020204" charset="-122"/>
              <a:cs typeface="Helvetica Light"/>
              <a:sym typeface="Helvetica Light"/>
            </a:endParaRPr>
          </a:p>
        </p:txBody>
      </p:sp>
      <p:sp>
        <p:nvSpPr>
          <p:cNvPr id="70" name="任意形状 69"/>
          <p:cNvSpPr>
            <a:spLocks noChangeAspect="1"/>
          </p:cNvSpPr>
          <p:nvPr>
            <p:custDataLst>
              <p:tags r:id="rId10"/>
            </p:custDataLst>
          </p:nvPr>
        </p:nvSpPr>
        <p:spPr>
          <a:xfrm>
            <a:off x="5844361" y="2532444"/>
            <a:ext cx="503281" cy="504000"/>
          </a:xfrm>
          <a:custGeom>
            <a:avLst/>
            <a:gdLst>
              <a:gd name="connsiteX0" fmla="*/ 294819 w 608688"/>
              <a:gd name="connsiteY0" fmla="*/ 589638 h 609558"/>
              <a:gd name="connsiteX1" fmla="*/ 313869 w 608688"/>
              <a:gd name="connsiteY1" fmla="*/ 589638 h 609558"/>
              <a:gd name="connsiteX2" fmla="*/ 313869 w 608688"/>
              <a:gd name="connsiteY2" fmla="*/ 608688 h 609558"/>
              <a:gd name="connsiteX3" fmla="*/ 294819 w 608688"/>
              <a:gd name="connsiteY3" fmla="*/ 608688 h 609558"/>
              <a:gd name="connsiteX4" fmla="*/ 294819 w 608688"/>
              <a:gd name="connsiteY4" fmla="*/ 551538 h 609558"/>
              <a:gd name="connsiteX5" fmla="*/ 313869 w 608688"/>
              <a:gd name="connsiteY5" fmla="*/ 551538 h 609558"/>
              <a:gd name="connsiteX6" fmla="*/ 313869 w 608688"/>
              <a:gd name="connsiteY6" fmla="*/ 570588 h 609558"/>
              <a:gd name="connsiteX7" fmla="*/ 294819 w 608688"/>
              <a:gd name="connsiteY7" fmla="*/ 570588 h 609558"/>
              <a:gd name="connsiteX8" fmla="*/ 294821 w 608688"/>
              <a:gd name="connsiteY8" fmla="*/ 513438 h 609558"/>
              <a:gd name="connsiteX9" fmla="*/ 313871 w 608688"/>
              <a:gd name="connsiteY9" fmla="*/ 513438 h 609558"/>
              <a:gd name="connsiteX10" fmla="*/ 313871 w 608688"/>
              <a:gd name="connsiteY10" fmla="*/ 532488 h 609558"/>
              <a:gd name="connsiteX11" fmla="*/ 294821 w 608688"/>
              <a:gd name="connsiteY11" fmla="*/ 532488 h 609558"/>
              <a:gd name="connsiteX12" fmla="*/ 294824 w 608688"/>
              <a:gd name="connsiteY12" fmla="*/ 475338 h 609558"/>
              <a:gd name="connsiteX13" fmla="*/ 313874 w 608688"/>
              <a:gd name="connsiteY13" fmla="*/ 475338 h 609558"/>
              <a:gd name="connsiteX14" fmla="*/ 313874 w 608688"/>
              <a:gd name="connsiteY14" fmla="*/ 494388 h 609558"/>
              <a:gd name="connsiteX15" fmla="*/ 294824 w 608688"/>
              <a:gd name="connsiteY15" fmla="*/ 494388 h 609558"/>
              <a:gd name="connsiteX16" fmla="*/ 294824 w 608688"/>
              <a:gd name="connsiteY16" fmla="*/ 437238 h 609558"/>
              <a:gd name="connsiteX17" fmla="*/ 313874 w 608688"/>
              <a:gd name="connsiteY17" fmla="*/ 437238 h 609558"/>
              <a:gd name="connsiteX18" fmla="*/ 313874 w 608688"/>
              <a:gd name="connsiteY18" fmla="*/ 456288 h 609558"/>
              <a:gd name="connsiteX19" fmla="*/ 294824 w 608688"/>
              <a:gd name="connsiteY19" fmla="*/ 456288 h 609558"/>
              <a:gd name="connsiteX20" fmla="*/ 475338 w 608688"/>
              <a:gd name="connsiteY20" fmla="*/ 294824 h 609558"/>
              <a:gd name="connsiteX21" fmla="*/ 494388 w 608688"/>
              <a:gd name="connsiteY21" fmla="*/ 294824 h 609558"/>
              <a:gd name="connsiteX22" fmla="*/ 494388 w 608688"/>
              <a:gd name="connsiteY22" fmla="*/ 313874 h 609558"/>
              <a:gd name="connsiteX23" fmla="*/ 475338 w 608688"/>
              <a:gd name="connsiteY23" fmla="*/ 313874 h 609558"/>
              <a:gd name="connsiteX24" fmla="*/ 437238 w 608688"/>
              <a:gd name="connsiteY24" fmla="*/ 294824 h 609558"/>
              <a:gd name="connsiteX25" fmla="*/ 456288 w 608688"/>
              <a:gd name="connsiteY25" fmla="*/ 294824 h 609558"/>
              <a:gd name="connsiteX26" fmla="*/ 456288 w 608688"/>
              <a:gd name="connsiteY26" fmla="*/ 313874 h 609558"/>
              <a:gd name="connsiteX27" fmla="*/ 437238 w 608688"/>
              <a:gd name="connsiteY27" fmla="*/ 313874 h 609558"/>
              <a:gd name="connsiteX28" fmla="*/ 152400 w 608688"/>
              <a:gd name="connsiteY28" fmla="*/ 294824 h 609558"/>
              <a:gd name="connsiteX29" fmla="*/ 171450 w 608688"/>
              <a:gd name="connsiteY29" fmla="*/ 294824 h 609558"/>
              <a:gd name="connsiteX30" fmla="*/ 171450 w 608688"/>
              <a:gd name="connsiteY30" fmla="*/ 313874 h 609558"/>
              <a:gd name="connsiteX31" fmla="*/ 152400 w 608688"/>
              <a:gd name="connsiteY31" fmla="*/ 313874 h 609558"/>
              <a:gd name="connsiteX32" fmla="*/ 114300 w 608688"/>
              <a:gd name="connsiteY32" fmla="*/ 294824 h 609558"/>
              <a:gd name="connsiteX33" fmla="*/ 133350 w 608688"/>
              <a:gd name="connsiteY33" fmla="*/ 294824 h 609558"/>
              <a:gd name="connsiteX34" fmla="*/ 133350 w 608688"/>
              <a:gd name="connsiteY34" fmla="*/ 313874 h 609558"/>
              <a:gd name="connsiteX35" fmla="*/ 114300 w 608688"/>
              <a:gd name="connsiteY35" fmla="*/ 313874 h 609558"/>
              <a:gd name="connsiteX36" fmla="*/ 513438 w 608688"/>
              <a:gd name="connsiteY36" fmla="*/ 294821 h 609558"/>
              <a:gd name="connsiteX37" fmla="*/ 532488 w 608688"/>
              <a:gd name="connsiteY37" fmla="*/ 294821 h 609558"/>
              <a:gd name="connsiteX38" fmla="*/ 532488 w 608688"/>
              <a:gd name="connsiteY38" fmla="*/ 313871 h 609558"/>
              <a:gd name="connsiteX39" fmla="*/ 513438 w 608688"/>
              <a:gd name="connsiteY39" fmla="*/ 313871 h 609558"/>
              <a:gd name="connsiteX40" fmla="*/ 76200 w 608688"/>
              <a:gd name="connsiteY40" fmla="*/ 294821 h 609558"/>
              <a:gd name="connsiteX41" fmla="*/ 95250 w 608688"/>
              <a:gd name="connsiteY41" fmla="*/ 294821 h 609558"/>
              <a:gd name="connsiteX42" fmla="*/ 95250 w 608688"/>
              <a:gd name="connsiteY42" fmla="*/ 313871 h 609558"/>
              <a:gd name="connsiteX43" fmla="*/ 76200 w 608688"/>
              <a:gd name="connsiteY43" fmla="*/ 313871 h 609558"/>
              <a:gd name="connsiteX44" fmla="*/ 589638 w 608688"/>
              <a:gd name="connsiteY44" fmla="*/ 294819 h 609558"/>
              <a:gd name="connsiteX45" fmla="*/ 608688 w 608688"/>
              <a:gd name="connsiteY45" fmla="*/ 294819 h 609558"/>
              <a:gd name="connsiteX46" fmla="*/ 608688 w 608688"/>
              <a:gd name="connsiteY46" fmla="*/ 313869 h 609558"/>
              <a:gd name="connsiteX47" fmla="*/ 589638 w 608688"/>
              <a:gd name="connsiteY47" fmla="*/ 313869 h 609558"/>
              <a:gd name="connsiteX48" fmla="*/ 551538 w 608688"/>
              <a:gd name="connsiteY48" fmla="*/ 294819 h 609558"/>
              <a:gd name="connsiteX49" fmla="*/ 570588 w 608688"/>
              <a:gd name="connsiteY49" fmla="*/ 294819 h 609558"/>
              <a:gd name="connsiteX50" fmla="*/ 570588 w 608688"/>
              <a:gd name="connsiteY50" fmla="*/ 313869 h 609558"/>
              <a:gd name="connsiteX51" fmla="*/ 551538 w 608688"/>
              <a:gd name="connsiteY51" fmla="*/ 313869 h 609558"/>
              <a:gd name="connsiteX52" fmla="*/ 38100 w 608688"/>
              <a:gd name="connsiteY52" fmla="*/ 294819 h 609558"/>
              <a:gd name="connsiteX53" fmla="*/ 57150 w 608688"/>
              <a:gd name="connsiteY53" fmla="*/ 294819 h 609558"/>
              <a:gd name="connsiteX54" fmla="*/ 57150 w 608688"/>
              <a:gd name="connsiteY54" fmla="*/ 313869 h 609558"/>
              <a:gd name="connsiteX55" fmla="*/ 38100 w 608688"/>
              <a:gd name="connsiteY55" fmla="*/ 313869 h 609558"/>
              <a:gd name="connsiteX56" fmla="*/ 0 w 608688"/>
              <a:gd name="connsiteY56" fmla="*/ 294819 h 609558"/>
              <a:gd name="connsiteX57" fmla="*/ 19050 w 608688"/>
              <a:gd name="connsiteY57" fmla="*/ 294819 h 609558"/>
              <a:gd name="connsiteX58" fmla="*/ 19050 w 608688"/>
              <a:gd name="connsiteY58" fmla="*/ 313869 h 609558"/>
              <a:gd name="connsiteX59" fmla="*/ 0 w 608688"/>
              <a:gd name="connsiteY59" fmla="*/ 313869 h 609558"/>
              <a:gd name="connsiteX60" fmla="*/ 294824 w 608688"/>
              <a:gd name="connsiteY60" fmla="*/ 152400 h 609558"/>
              <a:gd name="connsiteX61" fmla="*/ 313874 w 608688"/>
              <a:gd name="connsiteY61" fmla="*/ 152400 h 609558"/>
              <a:gd name="connsiteX62" fmla="*/ 313874 w 608688"/>
              <a:gd name="connsiteY62" fmla="*/ 171450 h 609558"/>
              <a:gd name="connsiteX63" fmla="*/ 294824 w 608688"/>
              <a:gd name="connsiteY63" fmla="*/ 171450 h 609558"/>
              <a:gd name="connsiteX64" fmla="*/ 294824 w 608688"/>
              <a:gd name="connsiteY64" fmla="*/ 114300 h 609558"/>
              <a:gd name="connsiteX65" fmla="*/ 313874 w 608688"/>
              <a:gd name="connsiteY65" fmla="*/ 114300 h 609558"/>
              <a:gd name="connsiteX66" fmla="*/ 313874 w 608688"/>
              <a:gd name="connsiteY66" fmla="*/ 133350 h 609558"/>
              <a:gd name="connsiteX67" fmla="*/ 294824 w 608688"/>
              <a:gd name="connsiteY67" fmla="*/ 133350 h 609558"/>
              <a:gd name="connsiteX68" fmla="*/ 294821 w 608688"/>
              <a:gd name="connsiteY68" fmla="*/ 76200 h 609558"/>
              <a:gd name="connsiteX69" fmla="*/ 313871 w 608688"/>
              <a:gd name="connsiteY69" fmla="*/ 76200 h 609558"/>
              <a:gd name="connsiteX70" fmla="*/ 313871 w 608688"/>
              <a:gd name="connsiteY70" fmla="*/ 95250 h 609558"/>
              <a:gd name="connsiteX71" fmla="*/ 294821 w 608688"/>
              <a:gd name="connsiteY71" fmla="*/ 95250 h 609558"/>
              <a:gd name="connsiteX72" fmla="*/ 294819 w 608688"/>
              <a:gd name="connsiteY72" fmla="*/ 38100 h 609558"/>
              <a:gd name="connsiteX73" fmla="*/ 313869 w 608688"/>
              <a:gd name="connsiteY73" fmla="*/ 38100 h 609558"/>
              <a:gd name="connsiteX74" fmla="*/ 313869 w 608688"/>
              <a:gd name="connsiteY74" fmla="*/ 57150 h 609558"/>
              <a:gd name="connsiteX75" fmla="*/ 294819 w 608688"/>
              <a:gd name="connsiteY75" fmla="*/ 57150 h 609558"/>
              <a:gd name="connsiteX76" fmla="*/ 257365 w 608688"/>
              <a:gd name="connsiteY76" fmla="*/ 23956 h 609558"/>
              <a:gd name="connsiteX77" fmla="*/ 22891 w 608688"/>
              <a:gd name="connsiteY77" fmla="*/ 257365 h 609558"/>
              <a:gd name="connsiteX78" fmla="*/ 127936 w 608688"/>
              <a:gd name="connsiteY78" fmla="*/ 257365 h 609558"/>
              <a:gd name="connsiteX79" fmla="*/ 127187 w 608688"/>
              <a:gd name="connsiteY79" fmla="*/ 166901 h 609558"/>
              <a:gd name="connsiteX80" fmla="*/ 261044 w 608688"/>
              <a:gd name="connsiteY80" fmla="*/ 303683 h 609558"/>
              <a:gd name="connsiteX81" fmla="*/ 129457 w 608688"/>
              <a:gd name="connsiteY81" fmla="*/ 441842 h 609558"/>
              <a:gd name="connsiteX82" fmla="*/ 128722 w 608688"/>
              <a:gd name="connsiteY82" fmla="*/ 352615 h 609558"/>
              <a:gd name="connsiteX83" fmla="*/ 22552 w 608688"/>
              <a:gd name="connsiteY83" fmla="*/ 352620 h 609558"/>
              <a:gd name="connsiteX84" fmla="*/ 257365 w 608688"/>
              <a:gd name="connsiteY84" fmla="*/ 587727 h 609558"/>
              <a:gd name="connsiteX85" fmla="*/ 257365 w 608688"/>
              <a:gd name="connsiteY85" fmla="*/ 480752 h 609558"/>
              <a:gd name="connsiteX86" fmla="*/ 166901 w 608688"/>
              <a:gd name="connsiteY86" fmla="*/ 481500 h 609558"/>
              <a:gd name="connsiteX87" fmla="*/ 303683 w 608688"/>
              <a:gd name="connsiteY87" fmla="*/ 347639 h 609558"/>
              <a:gd name="connsiteX88" fmla="*/ 441842 w 608688"/>
              <a:gd name="connsiteY88" fmla="*/ 479226 h 609558"/>
              <a:gd name="connsiteX89" fmla="*/ 352615 w 608688"/>
              <a:gd name="connsiteY89" fmla="*/ 479966 h 609558"/>
              <a:gd name="connsiteX90" fmla="*/ 352625 w 608688"/>
              <a:gd name="connsiteY90" fmla="*/ 587554 h 609558"/>
              <a:gd name="connsiteX91" fmla="*/ 586262 w 608688"/>
              <a:gd name="connsiteY91" fmla="*/ 352620 h 609558"/>
              <a:gd name="connsiteX92" fmla="*/ 470441 w 608688"/>
              <a:gd name="connsiteY92" fmla="*/ 352615 h 609558"/>
              <a:gd name="connsiteX93" fmla="*/ 469701 w 608688"/>
              <a:gd name="connsiteY93" fmla="*/ 441842 h 609558"/>
              <a:gd name="connsiteX94" fmla="*/ 338114 w 608688"/>
              <a:gd name="connsiteY94" fmla="*/ 303683 h 609558"/>
              <a:gd name="connsiteX95" fmla="*/ 471975 w 608688"/>
              <a:gd name="connsiteY95" fmla="*/ 166901 h 609558"/>
              <a:gd name="connsiteX96" fmla="*/ 471226 w 608688"/>
              <a:gd name="connsiteY96" fmla="*/ 257365 h 609558"/>
              <a:gd name="connsiteX97" fmla="*/ 586159 w 608688"/>
              <a:gd name="connsiteY97" fmla="*/ 257393 h 609558"/>
              <a:gd name="connsiteX98" fmla="*/ 352615 w 608688"/>
              <a:gd name="connsiteY98" fmla="*/ 24124 h 609558"/>
              <a:gd name="connsiteX99" fmla="*/ 352615 w 608688"/>
              <a:gd name="connsiteY99" fmla="*/ 138247 h 609558"/>
              <a:gd name="connsiteX100" fmla="*/ 441842 w 608688"/>
              <a:gd name="connsiteY100" fmla="*/ 138986 h 609558"/>
              <a:gd name="connsiteX101" fmla="*/ 303683 w 608688"/>
              <a:gd name="connsiteY101" fmla="*/ 270569 h 609558"/>
              <a:gd name="connsiteX102" fmla="*/ 166901 w 608688"/>
              <a:gd name="connsiteY102" fmla="*/ 136712 h 609558"/>
              <a:gd name="connsiteX103" fmla="*/ 257365 w 608688"/>
              <a:gd name="connsiteY103" fmla="*/ 137461 h 609558"/>
              <a:gd name="connsiteX104" fmla="*/ 276415 w 608688"/>
              <a:gd name="connsiteY104" fmla="*/ 2125 h 609558"/>
              <a:gd name="connsiteX105" fmla="*/ 276415 w 608688"/>
              <a:gd name="connsiteY105" fmla="*/ 156669 h 609558"/>
              <a:gd name="connsiteX106" fmla="*/ 214005 w 608688"/>
              <a:gd name="connsiteY106" fmla="*/ 156153 h 609558"/>
              <a:gd name="connsiteX107" fmla="*/ 303860 w 608688"/>
              <a:gd name="connsiteY107" fmla="*/ 244087 h 609558"/>
              <a:gd name="connsiteX108" fmla="*/ 394626 w 608688"/>
              <a:gd name="connsiteY108" fmla="*/ 157646 h 609558"/>
              <a:gd name="connsiteX109" fmla="*/ 333565 w 608688"/>
              <a:gd name="connsiteY109" fmla="*/ 157139 h 609558"/>
              <a:gd name="connsiteX110" fmla="*/ 333565 w 608688"/>
              <a:gd name="connsiteY110" fmla="*/ 2213 h 609558"/>
              <a:gd name="connsiteX111" fmla="*/ 344322 w 608688"/>
              <a:gd name="connsiteY111" fmla="*/ 3618 h 609558"/>
              <a:gd name="connsiteX112" fmla="*/ 606669 w 608688"/>
              <a:gd name="connsiteY112" fmla="*/ 265676 h 609558"/>
              <a:gd name="connsiteX113" fmla="*/ 608088 w 608688"/>
              <a:gd name="connsiteY113" fmla="*/ 276443 h 609558"/>
              <a:gd name="connsiteX114" fmla="*/ 452018 w 608688"/>
              <a:gd name="connsiteY114" fmla="*/ 276415 h 609558"/>
              <a:gd name="connsiteX115" fmla="*/ 452535 w 608688"/>
              <a:gd name="connsiteY115" fmla="*/ 214005 h 609558"/>
              <a:gd name="connsiteX116" fmla="*/ 364596 w 608688"/>
              <a:gd name="connsiteY116" fmla="*/ 303860 h 609558"/>
              <a:gd name="connsiteX117" fmla="*/ 451042 w 608688"/>
              <a:gd name="connsiteY117" fmla="*/ 394627 h 609558"/>
              <a:gd name="connsiteX118" fmla="*/ 451549 w 608688"/>
              <a:gd name="connsiteY118" fmla="*/ 333565 h 609558"/>
              <a:gd name="connsiteX119" fmla="*/ 608144 w 608688"/>
              <a:gd name="connsiteY119" fmla="*/ 333570 h 609558"/>
              <a:gd name="connsiteX120" fmla="*/ 606753 w 608688"/>
              <a:gd name="connsiteY120" fmla="*/ 344318 h 609558"/>
              <a:gd name="connsiteX121" fmla="*/ 344332 w 608688"/>
              <a:gd name="connsiteY121" fmla="*/ 608060 h 609558"/>
              <a:gd name="connsiteX122" fmla="*/ 333575 w 608688"/>
              <a:gd name="connsiteY122" fmla="*/ 609465 h 609558"/>
              <a:gd name="connsiteX123" fmla="*/ 333565 w 608688"/>
              <a:gd name="connsiteY123" fmla="*/ 461074 h 609558"/>
              <a:gd name="connsiteX124" fmla="*/ 394627 w 608688"/>
              <a:gd name="connsiteY124" fmla="*/ 460567 h 609558"/>
              <a:gd name="connsiteX125" fmla="*/ 303860 w 608688"/>
              <a:gd name="connsiteY125" fmla="*/ 374121 h 609558"/>
              <a:gd name="connsiteX126" fmla="*/ 214005 w 608688"/>
              <a:gd name="connsiteY126" fmla="*/ 462060 h 609558"/>
              <a:gd name="connsiteX127" fmla="*/ 276415 w 608688"/>
              <a:gd name="connsiteY127" fmla="*/ 461543 h 609558"/>
              <a:gd name="connsiteX128" fmla="*/ 276415 w 608688"/>
              <a:gd name="connsiteY128" fmla="*/ 609558 h 609558"/>
              <a:gd name="connsiteX129" fmla="*/ 265690 w 608688"/>
              <a:gd name="connsiteY129" fmla="*/ 608195 h 609558"/>
              <a:gd name="connsiteX130" fmla="*/ 2237 w 608688"/>
              <a:gd name="connsiteY130" fmla="*/ 345378 h 609558"/>
              <a:gd name="connsiteX131" fmla="*/ 2158 w 608688"/>
              <a:gd name="connsiteY131" fmla="*/ 343095 h 609558"/>
              <a:gd name="connsiteX132" fmla="*/ 2158 w 608688"/>
              <a:gd name="connsiteY132" fmla="*/ 333570 h 609558"/>
              <a:gd name="connsiteX133" fmla="*/ 147614 w 608688"/>
              <a:gd name="connsiteY133" fmla="*/ 333565 h 609558"/>
              <a:gd name="connsiteX134" fmla="*/ 148116 w 608688"/>
              <a:gd name="connsiteY134" fmla="*/ 394626 h 609558"/>
              <a:gd name="connsiteX135" fmla="*/ 234562 w 608688"/>
              <a:gd name="connsiteY135" fmla="*/ 303860 h 609558"/>
              <a:gd name="connsiteX136" fmla="*/ 146628 w 608688"/>
              <a:gd name="connsiteY136" fmla="*/ 214005 h 609558"/>
              <a:gd name="connsiteX137" fmla="*/ 147144 w 608688"/>
              <a:gd name="connsiteY137" fmla="*/ 276415 h 609558"/>
              <a:gd name="connsiteX138" fmla="*/ 953 w 608688"/>
              <a:gd name="connsiteY138" fmla="*/ 276415 h 609558"/>
              <a:gd name="connsiteX139" fmla="*/ 2376 w 608688"/>
              <a:gd name="connsiteY139" fmla="*/ 265644 h 609558"/>
              <a:gd name="connsiteX140" fmla="*/ 265690 w 608688"/>
              <a:gd name="connsiteY140" fmla="*/ 3488 h 609558"/>
              <a:gd name="connsiteX141" fmla="*/ 294819 w 608688"/>
              <a:gd name="connsiteY141" fmla="*/ 0 h 609558"/>
              <a:gd name="connsiteX142" fmla="*/ 313869 w 608688"/>
              <a:gd name="connsiteY142" fmla="*/ 0 h 609558"/>
              <a:gd name="connsiteX143" fmla="*/ 313869 w 608688"/>
              <a:gd name="connsiteY143" fmla="*/ 19050 h 609558"/>
              <a:gd name="connsiteX144" fmla="*/ 294819 w 608688"/>
              <a:gd name="connsiteY144" fmla="*/ 19050 h 60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608688" h="609558">
                <a:moveTo>
                  <a:pt x="294819" y="589638"/>
                </a:moveTo>
                <a:lnTo>
                  <a:pt x="313869" y="589638"/>
                </a:lnTo>
                <a:lnTo>
                  <a:pt x="313869" y="608688"/>
                </a:lnTo>
                <a:lnTo>
                  <a:pt x="294819" y="608688"/>
                </a:lnTo>
                <a:close/>
                <a:moveTo>
                  <a:pt x="294819" y="551538"/>
                </a:moveTo>
                <a:lnTo>
                  <a:pt x="313869" y="551538"/>
                </a:lnTo>
                <a:lnTo>
                  <a:pt x="313869" y="570588"/>
                </a:lnTo>
                <a:lnTo>
                  <a:pt x="294819" y="570588"/>
                </a:lnTo>
                <a:close/>
                <a:moveTo>
                  <a:pt x="294821" y="513438"/>
                </a:moveTo>
                <a:lnTo>
                  <a:pt x="313871" y="513438"/>
                </a:lnTo>
                <a:lnTo>
                  <a:pt x="313871" y="532488"/>
                </a:lnTo>
                <a:lnTo>
                  <a:pt x="294821" y="532488"/>
                </a:lnTo>
                <a:close/>
                <a:moveTo>
                  <a:pt x="294824" y="475338"/>
                </a:moveTo>
                <a:lnTo>
                  <a:pt x="313874" y="475338"/>
                </a:lnTo>
                <a:lnTo>
                  <a:pt x="313874" y="494388"/>
                </a:lnTo>
                <a:lnTo>
                  <a:pt x="294824" y="494388"/>
                </a:lnTo>
                <a:close/>
                <a:moveTo>
                  <a:pt x="294824" y="437238"/>
                </a:moveTo>
                <a:lnTo>
                  <a:pt x="313874" y="437238"/>
                </a:lnTo>
                <a:lnTo>
                  <a:pt x="313874" y="456288"/>
                </a:lnTo>
                <a:lnTo>
                  <a:pt x="294824" y="456288"/>
                </a:lnTo>
                <a:close/>
                <a:moveTo>
                  <a:pt x="475338" y="294824"/>
                </a:moveTo>
                <a:lnTo>
                  <a:pt x="494388" y="294824"/>
                </a:lnTo>
                <a:lnTo>
                  <a:pt x="494388" y="313874"/>
                </a:lnTo>
                <a:lnTo>
                  <a:pt x="475338" y="313874"/>
                </a:lnTo>
                <a:close/>
                <a:moveTo>
                  <a:pt x="437238" y="294824"/>
                </a:moveTo>
                <a:lnTo>
                  <a:pt x="456288" y="294824"/>
                </a:lnTo>
                <a:lnTo>
                  <a:pt x="456288" y="313874"/>
                </a:lnTo>
                <a:lnTo>
                  <a:pt x="437238" y="313874"/>
                </a:lnTo>
                <a:close/>
                <a:moveTo>
                  <a:pt x="152400" y="294824"/>
                </a:moveTo>
                <a:lnTo>
                  <a:pt x="171450" y="294824"/>
                </a:lnTo>
                <a:lnTo>
                  <a:pt x="171450" y="313874"/>
                </a:lnTo>
                <a:lnTo>
                  <a:pt x="152400" y="313874"/>
                </a:lnTo>
                <a:close/>
                <a:moveTo>
                  <a:pt x="114300" y="294824"/>
                </a:moveTo>
                <a:lnTo>
                  <a:pt x="133350" y="294824"/>
                </a:lnTo>
                <a:lnTo>
                  <a:pt x="133350" y="313874"/>
                </a:lnTo>
                <a:lnTo>
                  <a:pt x="114300" y="313874"/>
                </a:lnTo>
                <a:close/>
                <a:moveTo>
                  <a:pt x="513438" y="294821"/>
                </a:moveTo>
                <a:lnTo>
                  <a:pt x="532488" y="294821"/>
                </a:lnTo>
                <a:lnTo>
                  <a:pt x="532488" y="313871"/>
                </a:lnTo>
                <a:lnTo>
                  <a:pt x="513438" y="313871"/>
                </a:lnTo>
                <a:close/>
                <a:moveTo>
                  <a:pt x="76200" y="294821"/>
                </a:moveTo>
                <a:lnTo>
                  <a:pt x="95250" y="294821"/>
                </a:lnTo>
                <a:lnTo>
                  <a:pt x="95250" y="313871"/>
                </a:lnTo>
                <a:lnTo>
                  <a:pt x="76200" y="313871"/>
                </a:lnTo>
                <a:close/>
                <a:moveTo>
                  <a:pt x="589638" y="294819"/>
                </a:moveTo>
                <a:lnTo>
                  <a:pt x="608688" y="294819"/>
                </a:lnTo>
                <a:lnTo>
                  <a:pt x="608688" y="313869"/>
                </a:lnTo>
                <a:lnTo>
                  <a:pt x="589638" y="313869"/>
                </a:lnTo>
                <a:close/>
                <a:moveTo>
                  <a:pt x="551538" y="294819"/>
                </a:moveTo>
                <a:lnTo>
                  <a:pt x="570588" y="294819"/>
                </a:lnTo>
                <a:lnTo>
                  <a:pt x="570588" y="313869"/>
                </a:lnTo>
                <a:lnTo>
                  <a:pt x="551538" y="313869"/>
                </a:lnTo>
                <a:close/>
                <a:moveTo>
                  <a:pt x="38100" y="294819"/>
                </a:moveTo>
                <a:lnTo>
                  <a:pt x="57150" y="294819"/>
                </a:lnTo>
                <a:lnTo>
                  <a:pt x="57150" y="313869"/>
                </a:lnTo>
                <a:lnTo>
                  <a:pt x="38100" y="313869"/>
                </a:lnTo>
                <a:close/>
                <a:moveTo>
                  <a:pt x="0" y="294819"/>
                </a:moveTo>
                <a:lnTo>
                  <a:pt x="19050" y="294819"/>
                </a:lnTo>
                <a:lnTo>
                  <a:pt x="19050" y="313869"/>
                </a:lnTo>
                <a:lnTo>
                  <a:pt x="0" y="313869"/>
                </a:lnTo>
                <a:close/>
                <a:moveTo>
                  <a:pt x="294824" y="152400"/>
                </a:moveTo>
                <a:lnTo>
                  <a:pt x="313874" y="152400"/>
                </a:lnTo>
                <a:lnTo>
                  <a:pt x="313874" y="171450"/>
                </a:lnTo>
                <a:lnTo>
                  <a:pt x="294824" y="171450"/>
                </a:lnTo>
                <a:close/>
                <a:moveTo>
                  <a:pt x="294824" y="114300"/>
                </a:moveTo>
                <a:lnTo>
                  <a:pt x="313874" y="114300"/>
                </a:lnTo>
                <a:lnTo>
                  <a:pt x="313874" y="133350"/>
                </a:lnTo>
                <a:lnTo>
                  <a:pt x="294824" y="133350"/>
                </a:lnTo>
                <a:close/>
                <a:moveTo>
                  <a:pt x="294821" y="76200"/>
                </a:moveTo>
                <a:lnTo>
                  <a:pt x="313871" y="76200"/>
                </a:lnTo>
                <a:lnTo>
                  <a:pt x="313871" y="95250"/>
                </a:lnTo>
                <a:lnTo>
                  <a:pt x="294821" y="95250"/>
                </a:lnTo>
                <a:close/>
                <a:moveTo>
                  <a:pt x="294819" y="38100"/>
                </a:moveTo>
                <a:lnTo>
                  <a:pt x="313869" y="38100"/>
                </a:lnTo>
                <a:lnTo>
                  <a:pt x="313869" y="57150"/>
                </a:lnTo>
                <a:lnTo>
                  <a:pt x="294819" y="57150"/>
                </a:lnTo>
                <a:close/>
                <a:moveTo>
                  <a:pt x="257365" y="23956"/>
                </a:moveTo>
                <a:cubicBezTo>
                  <a:pt x="137501" y="43936"/>
                  <a:pt x="43416" y="137593"/>
                  <a:pt x="22891" y="257365"/>
                </a:cubicBezTo>
                <a:lnTo>
                  <a:pt x="127936" y="257365"/>
                </a:lnTo>
                <a:lnTo>
                  <a:pt x="127187" y="166901"/>
                </a:lnTo>
                <a:lnTo>
                  <a:pt x="261044" y="303683"/>
                </a:lnTo>
                <a:lnTo>
                  <a:pt x="129457" y="441842"/>
                </a:lnTo>
                <a:lnTo>
                  <a:pt x="128722" y="352615"/>
                </a:lnTo>
                <a:lnTo>
                  <a:pt x="22552" y="352620"/>
                </a:lnTo>
                <a:cubicBezTo>
                  <a:pt x="42432" y="473170"/>
                  <a:pt x="136840" y="567696"/>
                  <a:pt x="257365" y="587727"/>
                </a:cubicBezTo>
                <a:lnTo>
                  <a:pt x="257365" y="480752"/>
                </a:lnTo>
                <a:lnTo>
                  <a:pt x="166901" y="481500"/>
                </a:lnTo>
                <a:lnTo>
                  <a:pt x="303683" y="347639"/>
                </a:lnTo>
                <a:lnTo>
                  <a:pt x="441842" y="479226"/>
                </a:lnTo>
                <a:lnTo>
                  <a:pt x="352615" y="479966"/>
                </a:lnTo>
                <a:lnTo>
                  <a:pt x="352625" y="587554"/>
                </a:lnTo>
                <a:cubicBezTo>
                  <a:pt x="472527" y="566870"/>
                  <a:pt x="566242" y="472634"/>
                  <a:pt x="586262" y="352620"/>
                </a:cubicBezTo>
                <a:lnTo>
                  <a:pt x="470441" y="352615"/>
                </a:lnTo>
                <a:lnTo>
                  <a:pt x="469701" y="441842"/>
                </a:lnTo>
                <a:lnTo>
                  <a:pt x="338114" y="303683"/>
                </a:lnTo>
                <a:lnTo>
                  <a:pt x="471975" y="166901"/>
                </a:lnTo>
                <a:lnTo>
                  <a:pt x="471226" y="257365"/>
                </a:lnTo>
                <a:lnTo>
                  <a:pt x="586159" y="257393"/>
                </a:lnTo>
                <a:cubicBezTo>
                  <a:pt x="565640" y="137986"/>
                  <a:pt x="472046" y="44502"/>
                  <a:pt x="352615" y="24124"/>
                </a:cubicBezTo>
                <a:lnTo>
                  <a:pt x="352615" y="138247"/>
                </a:lnTo>
                <a:lnTo>
                  <a:pt x="441842" y="138986"/>
                </a:lnTo>
                <a:lnTo>
                  <a:pt x="303683" y="270569"/>
                </a:lnTo>
                <a:lnTo>
                  <a:pt x="166901" y="136712"/>
                </a:lnTo>
                <a:lnTo>
                  <a:pt x="257365" y="137461"/>
                </a:lnTo>
                <a:close/>
                <a:moveTo>
                  <a:pt x="276415" y="2125"/>
                </a:moveTo>
                <a:lnTo>
                  <a:pt x="276415" y="156669"/>
                </a:lnTo>
                <a:lnTo>
                  <a:pt x="214005" y="156153"/>
                </a:lnTo>
                <a:lnTo>
                  <a:pt x="303860" y="244087"/>
                </a:lnTo>
                <a:lnTo>
                  <a:pt x="394626" y="157646"/>
                </a:lnTo>
                <a:lnTo>
                  <a:pt x="333565" y="157139"/>
                </a:lnTo>
                <a:lnTo>
                  <a:pt x="333565" y="2213"/>
                </a:lnTo>
                <a:lnTo>
                  <a:pt x="344322" y="3618"/>
                </a:lnTo>
                <a:cubicBezTo>
                  <a:pt x="480971" y="21593"/>
                  <a:pt x="588544" y="129048"/>
                  <a:pt x="606669" y="265676"/>
                </a:cubicBezTo>
                <a:lnTo>
                  <a:pt x="608088" y="276443"/>
                </a:lnTo>
                <a:lnTo>
                  <a:pt x="452018" y="276415"/>
                </a:lnTo>
                <a:lnTo>
                  <a:pt x="452535" y="214005"/>
                </a:lnTo>
                <a:lnTo>
                  <a:pt x="364596" y="303860"/>
                </a:lnTo>
                <a:lnTo>
                  <a:pt x="451042" y="394627"/>
                </a:lnTo>
                <a:lnTo>
                  <a:pt x="451549" y="333565"/>
                </a:lnTo>
                <a:lnTo>
                  <a:pt x="608144" y="333570"/>
                </a:lnTo>
                <a:lnTo>
                  <a:pt x="606753" y="344318"/>
                </a:lnTo>
                <a:cubicBezTo>
                  <a:pt x="589160" y="481545"/>
                  <a:pt x="481469" y="589778"/>
                  <a:pt x="344332" y="608060"/>
                </a:cubicBezTo>
                <a:lnTo>
                  <a:pt x="333575" y="609465"/>
                </a:lnTo>
                <a:lnTo>
                  <a:pt x="333565" y="461074"/>
                </a:lnTo>
                <a:lnTo>
                  <a:pt x="394627" y="460567"/>
                </a:lnTo>
                <a:lnTo>
                  <a:pt x="303860" y="374121"/>
                </a:lnTo>
                <a:lnTo>
                  <a:pt x="214005" y="462060"/>
                </a:lnTo>
                <a:lnTo>
                  <a:pt x="276415" y="461543"/>
                </a:lnTo>
                <a:lnTo>
                  <a:pt x="276415" y="609558"/>
                </a:lnTo>
                <a:lnTo>
                  <a:pt x="265690" y="608195"/>
                </a:lnTo>
                <a:cubicBezTo>
                  <a:pt x="128322" y="590698"/>
                  <a:pt x="20066" y="482704"/>
                  <a:pt x="2237" y="345378"/>
                </a:cubicBezTo>
                <a:lnTo>
                  <a:pt x="2158" y="343095"/>
                </a:lnTo>
                <a:lnTo>
                  <a:pt x="2158" y="333570"/>
                </a:lnTo>
                <a:lnTo>
                  <a:pt x="147614" y="333565"/>
                </a:lnTo>
                <a:lnTo>
                  <a:pt x="148116" y="394626"/>
                </a:lnTo>
                <a:lnTo>
                  <a:pt x="234562" y="303860"/>
                </a:lnTo>
                <a:lnTo>
                  <a:pt x="146628" y="214005"/>
                </a:lnTo>
                <a:lnTo>
                  <a:pt x="147144" y="276415"/>
                </a:lnTo>
                <a:lnTo>
                  <a:pt x="953" y="276415"/>
                </a:lnTo>
                <a:lnTo>
                  <a:pt x="2376" y="265644"/>
                </a:lnTo>
                <a:cubicBezTo>
                  <a:pt x="20496" y="128635"/>
                  <a:pt x="128602" y="21004"/>
                  <a:pt x="265690" y="3488"/>
                </a:cubicBezTo>
                <a:close/>
                <a:moveTo>
                  <a:pt x="294819" y="0"/>
                </a:moveTo>
                <a:lnTo>
                  <a:pt x="313869" y="0"/>
                </a:lnTo>
                <a:lnTo>
                  <a:pt x="313869" y="19050"/>
                </a:lnTo>
                <a:lnTo>
                  <a:pt x="294819" y="19050"/>
                </a:lnTo>
                <a:close/>
              </a:path>
            </a:pathLst>
          </a:custGeom>
          <a:solidFill>
            <a:srgbClr val="FFFFFF"/>
          </a:solidFill>
          <a:ln w="9525" cap="flat">
            <a:noFill/>
            <a:prstDash val="solid"/>
            <a:miter/>
          </a:ln>
        </p:spPr>
        <p:txBody>
          <a:bodyPr rtlCol="0" anchor="ctr"/>
          <a:lstStyle/>
          <a:p>
            <a:pPr defTabSz="457200"/>
            <a:endParaRPr lang="zh-CN" altLang="en-US">
              <a:solidFill>
                <a:srgbClr val="FFFFFF"/>
              </a:solidFill>
              <a:latin typeface="微软雅黑" panose="020B0503020204020204" charset="-122"/>
              <a:ea typeface="微软雅黑" panose="020B0503020204020204" charset="-122"/>
            </a:endParaRPr>
          </a:p>
        </p:txBody>
      </p:sp>
      <p:sp>
        <p:nvSpPr>
          <p:cNvPr id="94" name="文本框 93"/>
          <p:cNvSpPr txBox="1"/>
          <p:nvPr>
            <p:custDataLst>
              <p:tags r:id="rId11"/>
            </p:custDataLst>
          </p:nvPr>
        </p:nvSpPr>
        <p:spPr>
          <a:xfrm>
            <a:off x="5195367" y="3122465"/>
            <a:ext cx="1801270" cy="728982"/>
          </a:xfrm>
          <a:prstGeom prst="rect">
            <a:avLst/>
          </a:prstGeom>
          <a:noFill/>
        </p:spPr>
        <p:txBody>
          <a:bodyPr wrap="square" rtlCol="0">
            <a:noAutofit/>
          </a:bodyPr>
          <a:lstStyle>
            <a:defPPr>
              <a:defRPr lang="en-US"/>
            </a:defPPr>
            <a:lvl1pPr algn="ctr">
              <a:defRPr kumimoji="1" b="1">
                <a:solidFill>
                  <a:srgbClr val="2196F3"/>
                </a:solidFill>
                <a:latin typeface="+mn-ea"/>
              </a:defRPr>
            </a:lvl1pPr>
          </a:lstStyle>
          <a:p>
            <a:pPr algn="ctr" defTabSz="457200">
              <a:lnSpc>
                <a:spcPct val="120000"/>
              </a:lnSpc>
            </a:pPr>
            <a:r>
              <a:rPr lang="zh-CN" altLang="en-US" sz="1400" spc="300">
                <a:solidFill>
                  <a:schemeClr val="bg1"/>
                </a:solidFill>
                <a:latin typeface="微软雅黑" panose="020B0503020204020204" charset="-122"/>
                <a:ea typeface="微软雅黑" panose="020B0503020204020204" charset="-122"/>
              </a:rPr>
              <a:t>治疗者必须具有经验并受过专门训练。</a:t>
            </a:r>
            <a:endParaRPr lang="zh-CN" altLang="en-US" sz="1400" spc="300">
              <a:solidFill>
                <a:schemeClr val="bg1"/>
              </a:solidFill>
              <a:latin typeface="微软雅黑" panose="020B0503020204020204" charset="-122"/>
              <a:ea typeface="微软雅黑" panose="020B0503020204020204" charset="-122"/>
            </a:endParaRPr>
          </a:p>
        </p:txBody>
      </p:sp>
      <p:sp>
        <p:nvSpPr>
          <p:cNvPr id="40" name="任意形状 39"/>
          <p:cNvSpPr/>
          <p:nvPr>
            <p:custDataLst>
              <p:tags r:id="rId12"/>
            </p:custDataLst>
          </p:nvPr>
        </p:nvSpPr>
        <p:spPr>
          <a:xfrm>
            <a:off x="8997204" y="2532444"/>
            <a:ext cx="504000" cy="504000"/>
          </a:xfrm>
          <a:custGeom>
            <a:avLst/>
            <a:gdLst>
              <a:gd name="connsiteX0" fmla="*/ 456750 w 504000"/>
              <a:gd name="connsiteY0" fmla="*/ 456750 h 504000"/>
              <a:gd name="connsiteX1" fmla="*/ 472500 w 504000"/>
              <a:gd name="connsiteY1" fmla="*/ 456750 h 504000"/>
              <a:gd name="connsiteX2" fmla="*/ 472500 w 504000"/>
              <a:gd name="connsiteY2" fmla="*/ 472500 h 504000"/>
              <a:gd name="connsiteX3" fmla="*/ 456750 w 504000"/>
              <a:gd name="connsiteY3" fmla="*/ 472500 h 504000"/>
              <a:gd name="connsiteX4" fmla="*/ 425250 w 504000"/>
              <a:gd name="connsiteY4" fmla="*/ 456750 h 504000"/>
              <a:gd name="connsiteX5" fmla="*/ 441000 w 504000"/>
              <a:gd name="connsiteY5" fmla="*/ 456750 h 504000"/>
              <a:gd name="connsiteX6" fmla="*/ 441000 w 504000"/>
              <a:gd name="connsiteY6" fmla="*/ 472500 h 504000"/>
              <a:gd name="connsiteX7" fmla="*/ 425250 w 504000"/>
              <a:gd name="connsiteY7" fmla="*/ 472500 h 504000"/>
              <a:gd name="connsiteX8" fmla="*/ 393750 w 504000"/>
              <a:gd name="connsiteY8" fmla="*/ 456750 h 504000"/>
              <a:gd name="connsiteX9" fmla="*/ 409500 w 504000"/>
              <a:gd name="connsiteY9" fmla="*/ 456750 h 504000"/>
              <a:gd name="connsiteX10" fmla="*/ 409500 w 504000"/>
              <a:gd name="connsiteY10" fmla="*/ 472500 h 504000"/>
              <a:gd name="connsiteX11" fmla="*/ 393750 w 504000"/>
              <a:gd name="connsiteY11" fmla="*/ 472500 h 504000"/>
              <a:gd name="connsiteX12" fmla="*/ 362250 w 504000"/>
              <a:gd name="connsiteY12" fmla="*/ 456750 h 504000"/>
              <a:gd name="connsiteX13" fmla="*/ 378000 w 504000"/>
              <a:gd name="connsiteY13" fmla="*/ 456750 h 504000"/>
              <a:gd name="connsiteX14" fmla="*/ 378000 w 504000"/>
              <a:gd name="connsiteY14" fmla="*/ 472500 h 504000"/>
              <a:gd name="connsiteX15" fmla="*/ 362250 w 504000"/>
              <a:gd name="connsiteY15" fmla="*/ 472500 h 504000"/>
              <a:gd name="connsiteX16" fmla="*/ 330750 w 504000"/>
              <a:gd name="connsiteY16" fmla="*/ 456750 h 504000"/>
              <a:gd name="connsiteX17" fmla="*/ 346500 w 504000"/>
              <a:gd name="connsiteY17" fmla="*/ 456750 h 504000"/>
              <a:gd name="connsiteX18" fmla="*/ 346500 w 504000"/>
              <a:gd name="connsiteY18" fmla="*/ 472500 h 504000"/>
              <a:gd name="connsiteX19" fmla="*/ 330750 w 504000"/>
              <a:gd name="connsiteY19" fmla="*/ 472500 h 504000"/>
              <a:gd name="connsiteX20" fmla="*/ 299250 w 504000"/>
              <a:gd name="connsiteY20" fmla="*/ 456750 h 504000"/>
              <a:gd name="connsiteX21" fmla="*/ 315000 w 504000"/>
              <a:gd name="connsiteY21" fmla="*/ 456750 h 504000"/>
              <a:gd name="connsiteX22" fmla="*/ 315000 w 504000"/>
              <a:gd name="connsiteY22" fmla="*/ 472500 h 504000"/>
              <a:gd name="connsiteX23" fmla="*/ 299250 w 504000"/>
              <a:gd name="connsiteY23" fmla="*/ 472500 h 504000"/>
              <a:gd name="connsiteX24" fmla="*/ 267750 w 504000"/>
              <a:gd name="connsiteY24" fmla="*/ 456750 h 504000"/>
              <a:gd name="connsiteX25" fmla="*/ 283500 w 504000"/>
              <a:gd name="connsiteY25" fmla="*/ 456750 h 504000"/>
              <a:gd name="connsiteX26" fmla="*/ 283500 w 504000"/>
              <a:gd name="connsiteY26" fmla="*/ 472500 h 504000"/>
              <a:gd name="connsiteX27" fmla="*/ 267750 w 504000"/>
              <a:gd name="connsiteY27" fmla="*/ 472500 h 504000"/>
              <a:gd name="connsiteX28" fmla="*/ 236250 w 504000"/>
              <a:gd name="connsiteY28" fmla="*/ 456750 h 504000"/>
              <a:gd name="connsiteX29" fmla="*/ 252000 w 504000"/>
              <a:gd name="connsiteY29" fmla="*/ 456750 h 504000"/>
              <a:gd name="connsiteX30" fmla="*/ 252000 w 504000"/>
              <a:gd name="connsiteY30" fmla="*/ 472500 h 504000"/>
              <a:gd name="connsiteX31" fmla="*/ 236250 w 504000"/>
              <a:gd name="connsiteY31" fmla="*/ 472500 h 504000"/>
              <a:gd name="connsiteX32" fmla="*/ 204750 w 504000"/>
              <a:gd name="connsiteY32" fmla="*/ 456750 h 504000"/>
              <a:gd name="connsiteX33" fmla="*/ 220500 w 504000"/>
              <a:gd name="connsiteY33" fmla="*/ 456750 h 504000"/>
              <a:gd name="connsiteX34" fmla="*/ 220500 w 504000"/>
              <a:gd name="connsiteY34" fmla="*/ 472500 h 504000"/>
              <a:gd name="connsiteX35" fmla="*/ 204750 w 504000"/>
              <a:gd name="connsiteY35" fmla="*/ 472500 h 504000"/>
              <a:gd name="connsiteX36" fmla="*/ 173250 w 504000"/>
              <a:gd name="connsiteY36" fmla="*/ 456750 h 504000"/>
              <a:gd name="connsiteX37" fmla="*/ 189000 w 504000"/>
              <a:gd name="connsiteY37" fmla="*/ 456750 h 504000"/>
              <a:gd name="connsiteX38" fmla="*/ 189000 w 504000"/>
              <a:gd name="connsiteY38" fmla="*/ 472500 h 504000"/>
              <a:gd name="connsiteX39" fmla="*/ 173250 w 504000"/>
              <a:gd name="connsiteY39" fmla="*/ 472500 h 504000"/>
              <a:gd name="connsiteX40" fmla="*/ 141750 w 504000"/>
              <a:gd name="connsiteY40" fmla="*/ 456750 h 504000"/>
              <a:gd name="connsiteX41" fmla="*/ 157500 w 504000"/>
              <a:gd name="connsiteY41" fmla="*/ 456750 h 504000"/>
              <a:gd name="connsiteX42" fmla="*/ 157500 w 504000"/>
              <a:gd name="connsiteY42" fmla="*/ 472500 h 504000"/>
              <a:gd name="connsiteX43" fmla="*/ 141750 w 504000"/>
              <a:gd name="connsiteY43" fmla="*/ 472500 h 504000"/>
              <a:gd name="connsiteX44" fmla="*/ 110250 w 504000"/>
              <a:gd name="connsiteY44" fmla="*/ 456750 h 504000"/>
              <a:gd name="connsiteX45" fmla="*/ 126000 w 504000"/>
              <a:gd name="connsiteY45" fmla="*/ 456750 h 504000"/>
              <a:gd name="connsiteX46" fmla="*/ 126000 w 504000"/>
              <a:gd name="connsiteY46" fmla="*/ 472500 h 504000"/>
              <a:gd name="connsiteX47" fmla="*/ 110250 w 504000"/>
              <a:gd name="connsiteY47" fmla="*/ 472500 h 504000"/>
              <a:gd name="connsiteX48" fmla="*/ 95815 w 504000"/>
              <a:gd name="connsiteY48" fmla="*/ 315000 h 504000"/>
              <a:gd name="connsiteX49" fmla="*/ 158154 w 504000"/>
              <a:gd name="connsiteY49" fmla="*/ 315000 h 504000"/>
              <a:gd name="connsiteX50" fmla="*/ 158154 w 504000"/>
              <a:gd name="connsiteY50" fmla="*/ 330750 h 504000"/>
              <a:gd name="connsiteX51" fmla="*/ 95815 w 504000"/>
              <a:gd name="connsiteY51" fmla="*/ 330750 h 504000"/>
              <a:gd name="connsiteX52" fmla="*/ 78750 w 504000"/>
              <a:gd name="connsiteY52" fmla="*/ 299250 h 504000"/>
              <a:gd name="connsiteX53" fmla="*/ 78750 w 504000"/>
              <a:gd name="connsiteY53" fmla="*/ 346500 h 504000"/>
              <a:gd name="connsiteX54" fmla="*/ 173250 w 504000"/>
              <a:gd name="connsiteY54" fmla="*/ 346500 h 504000"/>
              <a:gd name="connsiteX55" fmla="*/ 173250 w 504000"/>
              <a:gd name="connsiteY55" fmla="*/ 299250 h 504000"/>
              <a:gd name="connsiteX56" fmla="*/ 78750 w 504000"/>
              <a:gd name="connsiteY56" fmla="*/ 220500 h 504000"/>
              <a:gd name="connsiteX57" fmla="*/ 78750 w 504000"/>
              <a:gd name="connsiteY57" fmla="*/ 283500 h 504000"/>
              <a:gd name="connsiteX58" fmla="*/ 189000 w 504000"/>
              <a:gd name="connsiteY58" fmla="*/ 283500 h 504000"/>
              <a:gd name="connsiteX59" fmla="*/ 189000 w 504000"/>
              <a:gd name="connsiteY59" fmla="*/ 362250 h 504000"/>
              <a:gd name="connsiteX60" fmla="*/ 78750 w 504000"/>
              <a:gd name="connsiteY60" fmla="*/ 362250 h 504000"/>
              <a:gd name="connsiteX61" fmla="*/ 78750 w 504000"/>
              <a:gd name="connsiteY61" fmla="*/ 464625 h 504000"/>
              <a:gd name="connsiteX62" fmla="*/ 70859 w 504000"/>
              <a:gd name="connsiteY62" fmla="*/ 488250 h 504000"/>
              <a:gd name="connsiteX63" fmla="*/ 464625 w 504000"/>
              <a:gd name="connsiteY63" fmla="*/ 488250 h 504000"/>
              <a:gd name="connsiteX64" fmla="*/ 488250 w 504000"/>
              <a:gd name="connsiteY64" fmla="*/ 464625 h 504000"/>
              <a:gd name="connsiteX65" fmla="*/ 488250 w 504000"/>
              <a:gd name="connsiteY65" fmla="*/ 220500 h 504000"/>
              <a:gd name="connsiteX66" fmla="*/ 15750 w 504000"/>
              <a:gd name="connsiteY66" fmla="*/ 149625 h 504000"/>
              <a:gd name="connsiteX67" fmla="*/ 15750 w 504000"/>
              <a:gd name="connsiteY67" fmla="*/ 464625 h 504000"/>
              <a:gd name="connsiteX68" fmla="*/ 39375 w 504000"/>
              <a:gd name="connsiteY68" fmla="*/ 488250 h 504000"/>
              <a:gd name="connsiteX69" fmla="*/ 63000 w 504000"/>
              <a:gd name="connsiteY69" fmla="*/ 464625 h 504000"/>
              <a:gd name="connsiteX70" fmla="*/ 63000 w 504000"/>
              <a:gd name="connsiteY70" fmla="*/ 204750 h 504000"/>
              <a:gd name="connsiteX71" fmla="*/ 126000 w 504000"/>
              <a:gd name="connsiteY71" fmla="*/ 204750 h 504000"/>
              <a:gd name="connsiteX72" fmla="*/ 126000 w 504000"/>
              <a:gd name="connsiteY72" fmla="*/ 173250 h 504000"/>
              <a:gd name="connsiteX73" fmla="*/ 112726 w 504000"/>
              <a:gd name="connsiteY73" fmla="*/ 173250 h 504000"/>
              <a:gd name="connsiteX74" fmla="*/ 95138 w 504000"/>
              <a:gd name="connsiteY74" fmla="*/ 149625 h 504000"/>
              <a:gd name="connsiteX75" fmla="*/ 234365 w 504000"/>
              <a:gd name="connsiteY75" fmla="*/ 15750 h 504000"/>
              <a:gd name="connsiteX76" fmla="*/ 252000 w 504000"/>
              <a:gd name="connsiteY76" fmla="*/ 72394 h 504000"/>
              <a:gd name="connsiteX77" fmla="*/ 252000 w 504000"/>
              <a:gd name="connsiteY77" fmla="*/ 110058 h 504000"/>
              <a:gd name="connsiteX78" fmla="*/ 241326 w 504000"/>
              <a:gd name="connsiteY78" fmla="*/ 110058 h 504000"/>
              <a:gd name="connsiteX79" fmla="*/ 303803 w 504000"/>
              <a:gd name="connsiteY79" fmla="*/ 159534 h 504000"/>
              <a:gd name="connsiteX80" fmla="*/ 358966 w 504000"/>
              <a:gd name="connsiteY80" fmla="*/ 110058 h 504000"/>
              <a:gd name="connsiteX81" fmla="*/ 346500 w 504000"/>
              <a:gd name="connsiteY81" fmla="*/ 110058 h 504000"/>
              <a:gd name="connsiteX82" fmla="*/ 346500 w 504000"/>
              <a:gd name="connsiteY82" fmla="*/ 72382 h 504000"/>
              <a:gd name="connsiteX83" fmla="*/ 289868 w 504000"/>
              <a:gd name="connsiteY83" fmla="*/ 15750 h 504000"/>
              <a:gd name="connsiteX84" fmla="*/ 115203 w 504000"/>
              <a:gd name="connsiteY84" fmla="*/ 15750 h 504000"/>
              <a:gd name="connsiteX85" fmla="*/ 141750 w 504000"/>
              <a:gd name="connsiteY85" fmla="*/ 71140 h 504000"/>
              <a:gd name="connsiteX86" fmla="*/ 141750 w 504000"/>
              <a:gd name="connsiteY86" fmla="*/ 157500 h 504000"/>
              <a:gd name="connsiteX87" fmla="*/ 142404 w 504000"/>
              <a:gd name="connsiteY87" fmla="*/ 157500 h 504000"/>
              <a:gd name="connsiteX88" fmla="*/ 142404 w 504000"/>
              <a:gd name="connsiteY88" fmla="*/ 173250 h 504000"/>
              <a:gd name="connsiteX89" fmla="*/ 141750 w 504000"/>
              <a:gd name="connsiteY89" fmla="*/ 173250 h 504000"/>
              <a:gd name="connsiteX90" fmla="*/ 141750 w 504000"/>
              <a:gd name="connsiteY90" fmla="*/ 204750 h 504000"/>
              <a:gd name="connsiteX91" fmla="*/ 441000 w 504000"/>
              <a:gd name="connsiteY91" fmla="*/ 204750 h 504000"/>
              <a:gd name="connsiteX92" fmla="*/ 441000 w 504000"/>
              <a:gd name="connsiteY92" fmla="*/ 71140 h 504000"/>
              <a:gd name="connsiteX93" fmla="*/ 385614 w 504000"/>
              <a:gd name="connsiteY93" fmla="*/ 15750 h 504000"/>
              <a:gd name="connsiteX94" fmla="*/ 334816 w 504000"/>
              <a:gd name="connsiteY94" fmla="*/ 15750 h 504000"/>
              <a:gd name="connsiteX95" fmla="*/ 362250 w 504000"/>
              <a:gd name="connsiteY95" fmla="*/ 72382 h 504000"/>
              <a:gd name="connsiteX96" fmla="*/ 362250 w 504000"/>
              <a:gd name="connsiteY96" fmla="*/ 94308 h 504000"/>
              <a:gd name="connsiteX97" fmla="*/ 400125 w 504000"/>
              <a:gd name="connsiteY97" fmla="*/ 94308 h 504000"/>
              <a:gd name="connsiteX98" fmla="*/ 304433 w 504000"/>
              <a:gd name="connsiteY98" fmla="*/ 180122 h 504000"/>
              <a:gd name="connsiteX99" fmla="*/ 196075 w 504000"/>
              <a:gd name="connsiteY99" fmla="*/ 94308 h 504000"/>
              <a:gd name="connsiteX100" fmla="*/ 236250 w 504000"/>
              <a:gd name="connsiteY100" fmla="*/ 94308 h 504000"/>
              <a:gd name="connsiteX101" fmla="*/ 236250 w 504000"/>
              <a:gd name="connsiteY101" fmla="*/ 72394 h 504000"/>
              <a:gd name="connsiteX102" fmla="*/ 195368 w 504000"/>
              <a:gd name="connsiteY102" fmla="*/ 15761 h 504000"/>
              <a:gd name="connsiteX103" fmla="*/ 195368 w 504000"/>
              <a:gd name="connsiteY103" fmla="*/ 15750 h 504000"/>
              <a:gd name="connsiteX104" fmla="*/ 66561 w 504000"/>
              <a:gd name="connsiteY104" fmla="*/ 15750 h 504000"/>
              <a:gd name="connsiteX105" fmla="*/ 31215 w 504000"/>
              <a:gd name="connsiteY105" fmla="*/ 31631 h 504000"/>
              <a:gd name="connsiteX106" fmla="*/ 109362 w 504000"/>
              <a:gd name="connsiteY106" fmla="*/ 31631 h 504000"/>
              <a:gd name="connsiteX107" fmla="*/ 70614 w 504000"/>
              <a:gd name="connsiteY107" fmla="*/ 15750 h 504000"/>
              <a:gd name="connsiteX108" fmla="*/ 66561 w 504000"/>
              <a:gd name="connsiteY108" fmla="*/ 0 h 504000"/>
              <a:gd name="connsiteX109" fmla="*/ 385614 w 504000"/>
              <a:gd name="connsiteY109" fmla="*/ 0 h 504000"/>
              <a:gd name="connsiteX110" fmla="*/ 456750 w 504000"/>
              <a:gd name="connsiteY110" fmla="*/ 71140 h 504000"/>
              <a:gd name="connsiteX111" fmla="*/ 456750 w 504000"/>
              <a:gd name="connsiteY111" fmla="*/ 204750 h 504000"/>
              <a:gd name="connsiteX112" fmla="*/ 504000 w 504000"/>
              <a:gd name="connsiteY112" fmla="*/ 204750 h 504000"/>
              <a:gd name="connsiteX113" fmla="*/ 504000 w 504000"/>
              <a:gd name="connsiteY113" fmla="*/ 464625 h 504000"/>
              <a:gd name="connsiteX114" fmla="*/ 464625 w 504000"/>
              <a:gd name="connsiteY114" fmla="*/ 504000 h 504000"/>
              <a:gd name="connsiteX115" fmla="*/ 43966 w 504000"/>
              <a:gd name="connsiteY115" fmla="*/ 504000 h 504000"/>
              <a:gd name="connsiteX116" fmla="*/ 43966 w 504000"/>
              <a:gd name="connsiteY116" fmla="*/ 503735 h 504000"/>
              <a:gd name="connsiteX117" fmla="*/ 39375 w 504000"/>
              <a:gd name="connsiteY117" fmla="*/ 504000 h 504000"/>
              <a:gd name="connsiteX118" fmla="*/ 0 w 504000"/>
              <a:gd name="connsiteY118" fmla="*/ 464625 h 504000"/>
              <a:gd name="connsiteX119" fmla="*/ 0 w 504000"/>
              <a:gd name="connsiteY119" fmla="*/ 133875 h 504000"/>
              <a:gd name="connsiteX120" fmla="*/ 103044 w 504000"/>
              <a:gd name="connsiteY120" fmla="*/ 133875 h 504000"/>
              <a:gd name="connsiteX121" fmla="*/ 120632 w 504000"/>
              <a:gd name="connsiteY121" fmla="*/ 157500 h 504000"/>
              <a:gd name="connsiteX122" fmla="*/ 126000 w 504000"/>
              <a:gd name="connsiteY122" fmla="*/ 157500 h 504000"/>
              <a:gd name="connsiteX123" fmla="*/ 126000 w 504000"/>
              <a:gd name="connsiteY123" fmla="*/ 71140 h 504000"/>
              <a:gd name="connsiteX124" fmla="*/ 120570 w 504000"/>
              <a:gd name="connsiteY124" fmla="*/ 47381 h 504000"/>
              <a:gd name="connsiteX125" fmla="*/ 2223 w 504000"/>
              <a:gd name="connsiteY125" fmla="*/ 47381 h 504000"/>
              <a:gd name="connsiteX126" fmla="*/ 9075 w 504000"/>
              <a:gd name="connsiteY126" fmla="*/ 35557 h 504000"/>
              <a:gd name="connsiteX127" fmla="*/ 66561 w 504000"/>
              <a:gd name="connsiteY127" fmla="*/ 0 h 50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504000" h="504000">
                <a:moveTo>
                  <a:pt x="456750" y="456750"/>
                </a:moveTo>
                <a:lnTo>
                  <a:pt x="472500" y="456750"/>
                </a:lnTo>
                <a:lnTo>
                  <a:pt x="472500" y="472500"/>
                </a:lnTo>
                <a:lnTo>
                  <a:pt x="456750" y="472500"/>
                </a:lnTo>
                <a:close/>
                <a:moveTo>
                  <a:pt x="425250" y="456750"/>
                </a:moveTo>
                <a:lnTo>
                  <a:pt x="441000" y="456750"/>
                </a:lnTo>
                <a:lnTo>
                  <a:pt x="441000" y="472500"/>
                </a:lnTo>
                <a:lnTo>
                  <a:pt x="425250" y="472500"/>
                </a:lnTo>
                <a:close/>
                <a:moveTo>
                  <a:pt x="393750" y="456750"/>
                </a:moveTo>
                <a:lnTo>
                  <a:pt x="409500" y="456750"/>
                </a:lnTo>
                <a:lnTo>
                  <a:pt x="409500" y="472500"/>
                </a:lnTo>
                <a:lnTo>
                  <a:pt x="393750" y="472500"/>
                </a:lnTo>
                <a:close/>
                <a:moveTo>
                  <a:pt x="362250" y="456750"/>
                </a:moveTo>
                <a:lnTo>
                  <a:pt x="378000" y="456750"/>
                </a:lnTo>
                <a:lnTo>
                  <a:pt x="378000" y="472500"/>
                </a:lnTo>
                <a:lnTo>
                  <a:pt x="362250" y="472500"/>
                </a:lnTo>
                <a:close/>
                <a:moveTo>
                  <a:pt x="330750" y="456750"/>
                </a:moveTo>
                <a:lnTo>
                  <a:pt x="346500" y="456750"/>
                </a:lnTo>
                <a:lnTo>
                  <a:pt x="346500" y="472500"/>
                </a:lnTo>
                <a:lnTo>
                  <a:pt x="330750" y="472500"/>
                </a:lnTo>
                <a:close/>
                <a:moveTo>
                  <a:pt x="299250" y="456750"/>
                </a:moveTo>
                <a:lnTo>
                  <a:pt x="315000" y="456750"/>
                </a:lnTo>
                <a:lnTo>
                  <a:pt x="315000" y="472500"/>
                </a:lnTo>
                <a:lnTo>
                  <a:pt x="299250" y="472500"/>
                </a:lnTo>
                <a:close/>
                <a:moveTo>
                  <a:pt x="267750" y="456750"/>
                </a:moveTo>
                <a:lnTo>
                  <a:pt x="283500" y="456750"/>
                </a:lnTo>
                <a:lnTo>
                  <a:pt x="283500" y="472500"/>
                </a:lnTo>
                <a:lnTo>
                  <a:pt x="267750" y="472500"/>
                </a:lnTo>
                <a:close/>
                <a:moveTo>
                  <a:pt x="236250" y="456750"/>
                </a:moveTo>
                <a:lnTo>
                  <a:pt x="252000" y="456750"/>
                </a:lnTo>
                <a:lnTo>
                  <a:pt x="252000" y="472500"/>
                </a:lnTo>
                <a:lnTo>
                  <a:pt x="236250" y="472500"/>
                </a:lnTo>
                <a:close/>
                <a:moveTo>
                  <a:pt x="204750" y="456750"/>
                </a:moveTo>
                <a:lnTo>
                  <a:pt x="220500" y="456750"/>
                </a:lnTo>
                <a:lnTo>
                  <a:pt x="220500" y="472500"/>
                </a:lnTo>
                <a:lnTo>
                  <a:pt x="204750" y="472500"/>
                </a:lnTo>
                <a:close/>
                <a:moveTo>
                  <a:pt x="173250" y="456750"/>
                </a:moveTo>
                <a:lnTo>
                  <a:pt x="189000" y="456750"/>
                </a:lnTo>
                <a:lnTo>
                  <a:pt x="189000" y="472500"/>
                </a:lnTo>
                <a:lnTo>
                  <a:pt x="173250" y="472500"/>
                </a:lnTo>
                <a:close/>
                <a:moveTo>
                  <a:pt x="141750" y="456750"/>
                </a:moveTo>
                <a:lnTo>
                  <a:pt x="157500" y="456750"/>
                </a:lnTo>
                <a:lnTo>
                  <a:pt x="157500" y="472500"/>
                </a:lnTo>
                <a:lnTo>
                  <a:pt x="141750" y="472500"/>
                </a:lnTo>
                <a:close/>
                <a:moveTo>
                  <a:pt x="110250" y="456750"/>
                </a:moveTo>
                <a:lnTo>
                  <a:pt x="126000" y="456750"/>
                </a:lnTo>
                <a:lnTo>
                  <a:pt x="126000" y="472500"/>
                </a:lnTo>
                <a:lnTo>
                  <a:pt x="110250" y="472500"/>
                </a:lnTo>
                <a:close/>
                <a:moveTo>
                  <a:pt x="95815" y="315000"/>
                </a:moveTo>
                <a:lnTo>
                  <a:pt x="158154" y="315000"/>
                </a:lnTo>
                <a:lnTo>
                  <a:pt x="158154" y="330750"/>
                </a:lnTo>
                <a:lnTo>
                  <a:pt x="95815" y="330750"/>
                </a:lnTo>
                <a:close/>
                <a:moveTo>
                  <a:pt x="78750" y="299250"/>
                </a:moveTo>
                <a:lnTo>
                  <a:pt x="78750" y="346500"/>
                </a:lnTo>
                <a:lnTo>
                  <a:pt x="173250" y="346500"/>
                </a:lnTo>
                <a:lnTo>
                  <a:pt x="173250" y="299250"/>
                </a:lnTo>
                <a:close/>
                <a:moveTo>
                  <a:pt x="78750" y="220500"/>
                </a:moveTo>
                <a:lnTo>
                  <a:pt x="78750" y="283500"/>
                </a:lnTo>
                <a:lnTo>
                  <a:pt x="189000" y="283500"/>
                </a:lnTo>
                <a:lnTo>
                  <a:pt x="189000" y="362250"/>
                </a:lnTo>
                <a:lnTo>
                  <a:pt x="78750" y="362250"/>
                </a:lnTo>
                <a:lnTo>
                  <a:pt x="78750" y="464625"/>
                </a:lnTo>
                <a:cubicBezTo>
                  <a:pt x="78759" y="473149"/>
                  <a:pt x="75989" y="481443"/>
                  <a:pt x="70859" y="488250"/>
                </a:cubicBezTo>
                <a:lnTo>
                  <a:pt x="464625" y="488250"/>
                </a:lnTo>
                <a:cubicBezTo>
                  <a:pt x="477667" y="488236"/>
                  <a:pt x="488236" y="477667"/>
                  <a:pt x="488250" y="464625"/>
                </a:cubicBezTo>
                <a:lnTo>
                  <a:pt x="488250" y="220500"/>
                </a:lnTo>
                <a:close/>
                <a:moveTo>
                  <a:pt x="15750" y="149625"/>
                </a:moveTo>
                <a:lnTo>
                  <a:pt x="15750" y="464625"/>
                </a:lnTo>
                <a:cubicBezTo>
                  <a:pt x="15750" y="477673"/>
                  <a:pt x="26327" y="488250"/>
                  <a:pt x="39375" y="488250"/>
                </a:cubicBezTo>
                <a:cubicBezTo>
                  <a:pt x="52423" y="488250"/>
                  <a:pt x="63000" y="477673"/>
                  <a:pt x="63000" y="464625"/>
                </a:cubicBezTo>
                <a:lnTo>
                  <a:pt x="63000" y="204750"/>
                </a:lnTo>
                <a:lnTo>
                  <a:pt x="126000" y="204750"/>
                </a:lnTo>
                <a:lnTo>
                  <a:pt x="126000" y="173250"/>
                </a:lnTo>
                <a:lnTo>
                  <a:pt x="112726" y="173250"/>
                </a:lnTo>
                <a:lnTo>
                  <a:pt x="95138" y="149625"/>
                </a:lnTo>
                <a:close/>
                <a:moveTo>
                  <a:pt x="234365" y="15750"/>
                </a:moveTo>
                <a:cubicBezTo>
                  <a:pt x="245807" y="28068"/>
                  <a:pt x="252000" y="47282"/>
                  <a:pt x="252000" y="72394"/>
                </a:cubicBezTo>
                <a:lnTo>
                  <a:pt x="252000" y="110058"/>
                </a:lnTo>
                <a:lnTo>
                  <a:pt x="241326" y="110058"/>
                </a:lnTo>
                <a:lnTo>
                  <a:pt x="303803" y="159534"/>
                </a:lnTo>
                <a:lnTo>
                  <a:pt x="358966" y="110058"/>
                </a:lnTo>
                <a:lnTo>
                  <a:pt x="346500" y="110058"/>
                </a:lnTo>
                <a:lnTo>
                  <a:pt x="346500" y="72382"/>
                </a:lnTo>
                <a:cubicBezTo>
                  <a:pt x="346466" y="41119"/>
                  <a:pt x="321131" y="15784"/>
                  <a:pt x="289868" y="15750"/>
                </a:cubicBezTo>
                <a:close/>
                <a:moveTo>
                  <a:pt x="115203" y="15750"/>
                </a:moveTo>
                <a:cubicBezTo>
                  <a:pt x="131989" y="29236"/>
                  <a:pt x="141753" y="49608"/>
                  <a:pt x="141750" y="71140"/>
                </a:cubicBezTo>
                <a:lnTo>
                  <a:pt x="141750" y="157500"/>
                </a:lnTo>
                <a:lnTo>
                  <a:pt x="142404" y="157500"/>
                </a:lnTo>
                <a:lnTo>
                  <a:pt x="142404" y="173250"/>
                </a:lnTo>
                <a:lnTo>
                  <a:pt x="141750" y="173250"/>
                </a:lnTo>
                <a:lnTo>
                  <a:pt x="141750" y="204750"/>
                </a:lnTo>
                <a:lnTo>
                  <a:pt x="441000" y="204750"/>
                </a:lnTo>
                <a:lnTo>
                  <a:pt x="441000" y="71140"/>
                </a:lnTo>
                <a:cubicBezTo>
                  <a:pt x="440966" y="40565"/>
                  <a:pt x="416189" y="15786"/>
                  <a:pt x="385614" y="15750"/>
                </a:cubicBezTo>
                <a:lnTo>
                  <a:pt x="334816" y="15750"/>
                </a:lnTo>
                <a:cubicBezTo>
                  <a:pt x="352135" y="29443"/>
                  <a:pt x="362240" y="50304"/>
                  <a:pt x="362250" y="72382"/>
                </a:cubicBezTo>
                <a:lnTo>
                  <a:pt x="362250" y="94308"/>
                </a:lnTo>
                <a:lnTo>
                  <a:pt x="400125" y="94308"/>
                </a:lnTo>
                <a:lnTo>
                  <a:pt x="304433" y="180122"/>
                </a:lnTo>
                <a:lnTo>
                  <a:pt x="196075" y="94308"/>
                </a:lnTo>
                <a:lnTo>
                  <a:pt x="236250" y="94308"/>
                </a:lnTo>
                <a:lnTo>
                  <a:pt x="236250" y="72394"/>
                </a:lnTo>
                <a:cubicBezTo>
                  <a:pt x="236250" y="46558"/>
                  <a:pt x="229159" y="15761"/>
                  <a:pt x="195368" y="15761"/>
                </a:cubicBezTo>
                <a:lnTo>
                  <a:pt x="195368" y="15750"/>
                </a:lnTo>
                <a:close/>
                <a:moveTo>
                  <a:pt x="66561" y="15750"/>
                </a:moveTo>
                <a:cubicBezTo>
                  <a:pt x="53013" y="15571"/>
                  <a:pt x="40078" y="21383"/>
                  <a:pt x="31215" y="31631"/>
                </a:cubicBezTo>
                <a:lnTo>
                  <a:pt x="109362" y="31631"/>
                </a:lnTo>
                <a:cubicBezTo>
                  <a:pt x="99034" y="21452"/>
                  <a:pt x="85115" y="15747"/>
                  <a:pt x="70614" y="15750"/>
                </a:cubicBezTo>
                <a:close/>
                <a:moveTo>
                  <a:pt x="66561" y="0"/>
                </a:moveTo>
                <a:lnTo>
                  <a:pt x="385614" y="0"/>
                </a:lnTo>
                <a:cubicBezTo>
                  <a:pt x="424883" y="47"/>
                  <a:pt x="456705" y="31871"/>
                  <a:pt x="456750" y="71140"/>
                </a:cubicBezTo>
                <a:lnTo>
                  <a:pt x="456750" y="204750"/>
                </a:lnTo>
                <a:lnTo>
                  <a:pt x="504000" y="204750"/>
                </a:lnTo>
                <a:lnTo>
                  <a:pt x="504000" y="464625"/>
                </a:lnTo>
                <a:cubicBezTo>
                  <a:pt x="503975" y="486361"/>
                  <a:pt x="486361" y="503975"/>
                  <a:pt x="464625" y="504000"/>
                </a:cubicBezTo>
                <a:lnTo>
                  <a:pt x="43966" y="504000"/>
                </a:lnTo>
                <a:lnTo>
                  <a:pt x="43966" y="503735"/>
                </a:lnTo>
                <a:cubicBezTo>
                  <a:pt x="42442" y="503913"/>
                  <a:pt x="40909" y="504001"/>
                  <a:pt x="39375" y="504000"/>
                </a:cubicBezTo>
                <a:cubicBezTo>
                  <a:pt x="17639" y="503975"/>
                  <a:pt x="26" y="486361"/>
                  <a:pt x="0" y="464625"/>
                </a:cubicBezTo>
                <a:lnTo>
                  <a:pt x="0" y="133875"/>
                </a:lnTo>
                <a:lnTo>
                  <a:pt x="103044" y="133875"/>
                </a:lnTo>
                <a:lnTo>
                  <a:pt x="120632" y="157500"/>
                </a:lnTo>
                <a:lnTo>
                  <a:pt x="126000" y="157500"/>
                </a:lnTo>
                <a:lnTo>
                  <a:pt x="126000" y="71140"/>
                </a:lnTo>
                <a:cubicBezTo>
                  <a:pt x="125991" y="62914"/>
                  <a:pt x="124135" y="54794"/>
                  <a:pt x="120570" y="47381"/>
                </a:cubicBezTo>
                <a:lnTo>
                  <a:pt x="2223" y="47381"/>
                </a:lnTo>
                <a:lnTo>
                  <a:pt x="9075" y="35557"/>
                </a:lnTo>
                <a:cubicBezTo>
                  <a:pt x="20027" y="13839"/>
                  <a:pt x="42238" y="101"/>
                  <a:pt x="66561" y="0"/>
                </a:cubicBezTo>
                <a:close/>
              </a:path>
            </a:pathLst>
          </a:custGeom>
          <a:solidFill>
            <a:srgbClr val="2196F3"/>
          </a:solidFill>
          <a:ln w="7739" cap="flat">
            <a:noFill/>
            <a:prstDash val="solid"/>
            <a:miter/>
          </a:ln>
        </p:spPr>
        <p:txBody>
          <a:bodyPr rtlCol="0" anchor="ctr"/>
          <a:lstStyle/>
          <a:p>
            <a:pPr defTabSz="457200"/>
            <a:endParaRPr lang="zh-CN" altLang="en-US">
              <a:solidFill>
                <a:srgbClr val="222222"/>
              </a:solidFill>
              <a:latin typeface="微软雅黑" panose="020B0503020204020204" charset="-122"/>
              <a:ea typeface="微软雅黑" panose="020B0503020204020204" charset="-122"/>
            </a:endParaRPr>
          </a:p>
        </p:txBody>
      </p:sp>
      <p:sp>
        <p:nvSpPr>
          <p:cNvPr id="96" name="文本框 95"/>
          <p:cNvSpPr txBox="1"/>
          <p:nvPr>
            <p:custDataLst>
              <p:tags r:id="rId13"/>
            </p:custDataLst>
          </p:nvPr>
        </p:nvSpPr>
        <p:spPr>
          <a:xfrm>
            <a:off x="8348570" y="3150405"/>
            <a:ext cx="1801270" cy="728982"/>
          </a:xfrm>
          <a:prstGeom prst="rect">
            <a:avLst/>
          </a:prstGeom>
          <a:noFill/>
        </p:spPr>
        <p:txBody>
          <a:bodyPr wrap="square" rtlCol="0">
            <a:noAutofit/>
          </a:bodyPr>
          <a:lstStyle>
            <a:defPPr>
              <a:defRPr lang="en-US"/>
            </a:defPPr>
            <a:lvl1pPr algn="ctr">
              <a:defRPr kumimoji="1" b="1">
                <a:solidFill>
                  <a:srgbClr val="2196F3"/>
                </a:solidFill>
                <a:latin typeface="+mn-ea"/>
              </a:defRPr>
            </a:lvl1pPr>
          </a:lstStyle>
          <a:p>
            <a:pPr algn="ctr" defTabSz="457200">
              <a:lnSpc>
                <a:spcPct val="120000"/>
              </a:lnSpc>
            </a:pPr>
            <a:r>
              <a:rPr lang="zh-CN" altLang="en-US" sz="1400" spc="300">
                <a:solidFill>
                  <a:srgbClr val="2196F3"/>
                </a:solidFill>
                <a:latin typeface="微软雅黑" panose="020B0503020204020204" charset="-122"/>
                <a:ea typeface="微软雅黑" panose="020B0503020204020204" charset="-122"/>
              </a:rPr>
              <a:t>来访者有严重心理困惑或问题。</a:t>
            </a:r>
            <a:endParaRPr lang="zh-CN" altLang="en-US" sz="1400" spc="300">
              <a:solidFill>
                <a:srgbClr val="2196F3"/>
              </a:solidFill>
              <a:latin typeface="微软雅黑" panose="020B0503020204020204" charset="-122"/>
              <a:ea typeface="微软雅黑" panose="020B0503020204020204" charset="-122"/>
            </a:endParaRPr>
          </a:p>
        </p:txBody>
      </p:sp>
      <p:sp>
        <p:nvSpPr>
          <p:cNvPr id="43" name="任意形状 42"/>
          <p:cNvSpPr/>
          <p:nvPr>
            <p:custDataLst>
              <p:tags r:id="rId14"/>
            </p:custDataLst>
          </p:nvPr>
        </p:nvSpPr>
        <p:spPr>
          <a:xfrm>
            <a:off x="2690796" y="4589274"/>
            <a:ext cx="504000" cy="504000"/>
          </a:xfrm>
          <a:custGeom>
            <a:avLst/>
            <a:gdLst>
              <a:gd name="connsiteX0" fmla="*/ 338546 w 504000"/>
              <a:gd name="connsiteY0" fmla="*/ 409500 h 504000"/>
              <a:gd name="connsiteX1" fmla="*/ 354296 w 504000"/>
              <a:gd name="connsiteY1" fmla="*/ 409500 h 504000"/>
              <a:gd name="connsiteX2" fmla="*/ 354296 w 504000"/>
              <a:gd name="connsiteY2" fmla="*/ 445615 h 504000"/>
              <a:gd name="connsiteX3" fmla="*/ 370203 w 504000"/>
              <a:gd name="connsiteY3" fmla="*/ 461522 h 504000"/>
              <a:gd name="connsiteX4" fmla="*/ 370203 w 504000"/>
              <a:gd name="connsiteY4" fmla="*/ 504000 h 504000"/>
              <a:gd name="connsiteX5" fmla="*/ 354453 w 504000"/>
              <a:gd name="connsiteY5" fmla="*/ 504000 h 504000"/>
              <a:gd name="connsiteX6" fmla="*/ 354453 w 504000"/>
              <a:gd name="connsiteY6" fmla="*/ 468051 h 504000"/>
              <a:gd name="connsiteX7" fmla="*/ 338546 w 504000"/>
              <a:gd name="connsiteY7" fmla="*/ 452135 h 504000"/>
              <a:gd name="connsiteX8" fmla="*/ 307046 w 504000"/>
              <a:gd name="connsiteY8" fmla="*/ 409500 h 504000"/>
              <a:gd name="connsiteX9" fmla="*/ 322796 w 504000"/>
              <a:gd name="connsiteY9" fmla="*/ 409500 h 504000"/>
              <a:gd name="connsiteX10" fmla="*/ 322796 w 504000"/>
              <a:gd name="connsiteY10" fmla="*/ 453490 h 504000"/>
              <a:gd name="connsiteX11" fmla="*/ 338703 w 504000"/>
              <a:gd name="connsiteY11" fmla="*/ 469397 h 504000"/>
              <a:gd name="connsiteX12" fmla="*/ 338703 w 504000"/>
              <a:gd name="connsiteY12" fmla="*/ 504000 h 504000"/>
              <a:gd name="connsiteX13" fmla="*/ 322953 w 504000"/>
              <a:gd name="connsiteY13" fmla="*/ 504000 h 504000"/>
              <a:gd name="connsiteX14" fmla="*/ 322953 w 504000"/>
              <a:gd name="connsiteY14" fmla="*/ 475926 h 504000"/>
              <a:gd name="connsiteX15" fmla="*/ 307046 w 504000"/>
              <a:gd name="connsiteY15" fmla="*/ 460010 h 504000"/>
              <a:gd name="connsiteX16" fmla="*/ 275546 w 504000"/>
              <a:gd name="connsiteY16" fmla="*/ 409500 h 504000"/>
              <a:gd name="connsiteX17" fmla="*/ 291296 w 504000"/>
              <a:gd name="connsiteY17" fmla="*/ 409500 h 504000"/>
              <a:gd name="connsiteX18" fmla="*/ 291296 w 504000"/>
              <a:gd name="connsiteY18" fmla="*/ 461365 h 504000"/>
              <a:gd name="connsiteX19" fmla="*/ 307203 w 504000"/>
              <a:gd name="connsiteY19" fmla="*/ 477272 h 504000"/>
              <a:gd name="connsiteX20" fmla="*/ 307203 w 504000"/>
              <a:gd name="connsiteY20" fmla="*/ 504000 h 504000"/>
              <a:gd name="connsiteX21" fmla="*/ 291453 w 504000"/>
              <a:gd name="connsiteY21" fmla="*/ 504000 h 504000"/>
              <a:gd name="connsiteX22" fmla="*/ 291453 w 504000"/>
              <a:gd name="connsiteY22" fmla="*/ 483801 h 504000"/>
              <a:gd name="connsiteX23" fmla="*/ 275546 w 504000"/>
              <a:gd name="connsiteY23" fmla="*/ 467885 h 504000"/>
              <a:gd name="connsiteX24" fmla="*/ 244204 w 504000"/>
              <a:gd name="connsiteY24" fmla="*/ 409500 h 504000"/>
              <a:gd name="connsiteX25" fmla="*/ 259953 w 504000"/>
              <a:gd name="connsiteY25" fmla="*/ 409500 h 504000"/>
              <a:gd name="connsiteX26" fmla="*/ 259796 w 504000"/>
              <a:gd name="connsiteY26" fmla="*/ 504000 h 504000"/>
              <a:gd name="connsiteX27" fmla="*/ 244046 w 504000"/>
              <a:gd name="connsiteY27" fmla="*/ 504000 h 504000"/>
              <a:gd name="connsiteX28" fmla="*/ 212704 w 504000"/>
              <a:gd name="connsiteY28" fmla="*/ 409500 h 504000"/>
              <a:gd name="connsiteX29" fmla="*/ 228454 w 504000"/>
              <a:gd name="connsiteY29" fmla="*/ 409500 h 504000"/>
              <a:gd name="connsiteX30" fmla="*/ 228454 w 504000"/>
              <a:gd name="connsiteY30" fmla="*/ 467885 h 504000"/>
              <a:gd name="connsiteX31" fmla="*/ 212546 w 504000"/>
              <a:gd name="connsiteY31" fmla="*/ 483801 h 504000"/>
              <a:gd name="connsiteX32" fmla="*/ 212546 w 504000"/>
              <a:gd name="connsiteY32" fmla="*/ 504000 h 504000"/>
              <a:gd name="connsiteX33" fmla="*/ 196796 w 504000"/>
              <a:gd name="connsiteY33" fmla="*/ 504000 h 504000"/>
              <a:gd name="connsiteX34" fmla="*/ 196796 w 504000"/>
              <a:gd name="connsiteY34" fmla="*/ 477272 h 504000"/>
              <a:gd name="connsiteX35" fmla="*/ 212704 w 504000"/>
              <a:gd name="connsiteY35" fmla="*/ 461365 h 504000"/>
              <a:gd name="connsiteX36" fmla="*/ 181204 w 504000"/>
              <a:gd name="connsiteY36" fmla="*/ 409500 h 504000"/>
              <a:gd name="connsiteX37" fmla="*/ 196954 w 504000"/>
              <a:gd name="connsiteY37" fmla="*/ 409500 h 504000"/>
              <a:gd name="connsiteX38" fmla="*/ 196954 w 504000"/>
              <a:gd name="connsiteY38" fmla="*/ 460010 h 504000"/>
              <a:gd name="connsiteX39" fmla="*/ 181046 w 504000"/>
              <a:gd name="connsiteY39" fmla="*/ 475926 h 504000"/>
              <a:gd name="connsiteX40" fmla="*/ 181046 w 504000"/>
              <a:gd name="connsiteY40" fmla="*/ 504000 h 504000"/>
              <a:gd name="connsiteX41" fmla="*/ 165296 w 504000"/>
              <a:gd name="connsiteY41" fmla="*/ 504000 h 504000"/>
              <a:gd name="connsiteX42" fmla="*/ 165296 w 504000"/>
              <a:gd name="connsiteY42" fmla="*/ 469397 h 504000"/>
              <a:gd name="connsiteX43" fmla="*/ 181204 w 504000"/>
              <a:gd name="connsiteY43" fmla="*/ 453490 h 504000"/>
              <a:gd name="connsiteX44" fmla="*/ 149704 w 504000"/>
              <a:gd name="connsiteY44" fmla="*/ 409500 h 504000"/>
              <a:gd name="connsiteX45" fmla="*/ 165454 w 504000"/>
              <a:gd name="connsiteY45" fmla="*/ 409500 h 504000"/>
              <a:gd name="connsiteX46" fmla="*/ 165454 w 504000"/>
              <a:gd name="connsiteY46" fmla="*/ 452135 h 504000"/>
              <a:gd name="connsiteX47" fmla="*/ 149546 w 504000"/>
              <a:gd name="connsiteY47" fmla="*/ 468051 h 504000"/>
              <a:gd name="connsiteX48" fmla="*/ 149546 w 504000"/>
              <a:gd name="connsiteY48" fmla="*/ 504000 h 504000"/>
              <a:gd name="connsiteX49" fmla="*/ 133796 w 504000"/>
              <a:gd name="connsiteY49" fmla="*/ 504000 h 504000"/>
              <a:gd name="connsiteX50" fmla="*/ 133796 w 504000"/>
              <a:gd name="connsiteY50" fmla="*/ 461522 h 504000"/>
              <a:gd name="connsiteX51" fmla="*/ 149704 w 504000"/>
              <a:gd name="connsiteY51" fmla="*/ 445615 h 504000"/>
              <a:gd name="connsiteX52" fmla="*/ 78663 w 504000"/>
              <a:gd name="connsiteY52" fmla="*/ 370204 h 504000"/>
              <a:gd name="connsiteX53" fmla="*/ 94413 w 504000"/>
              <a:gd name="connsiteY53" fmla="*/ 370204 h 504000"/>
              <a:gd name="connsiteX54" fmla="*/ 94413 w 504000"/>
              <a:gd name="connsiteY54" fmla="*/ 409500 h 504000"/>
              <a:gd name="connsiteX55" fmla="*/ 135103 w 504000"/>
              <a:gd name="connsiteY55" fmla="*/ 409500 h 504000"/>
              <a:gd name="connsiteX56" fmla="*/ 135103 w 504000"/>
              <a:gd name="connsiteY56" fmla="*/ 425250 h 504000"/>
              <a:gd name="connsiteX57" fmla="*/ 78663 w 504000"/>
              <a:gd name="connsiteY57" fmla="*/ 425250 h 504000"/>
              <a:gd name="connsiteX58" fmla="*/ 409413 w 504000"/>
              <a:gd name="connsiteY58" fmla="*/ 370046 h 504000"/>
              <a:gd name="connsiteX59" fmla="*/ 425163 w 504000"/>
              <a:gd name="connsiteY59" fmla="*/ 370046 h 504000"/>
              <a:gd name="connsiteX60" fmla="*/ 425163 w 504000"/>
              <a:gd name="connsiteY60" fmla="*/ 425250 h 504000"/>
              <a:gd name="connsiteX61" fmla="*/ 370038 w 504000"/>
              <a:gd name="connsiteY61" fmla="*/ 425250 h 504000"/>
              <a:gd name="connsiteX62" fmla="*/ 370038 w 504000"/>
              <a:gd name="connsiteY62" fmla="*/ 409500 h 504000"/>
              <a:gd name="connsiteX63" fmla="*/ 409413 w 504000"/>
              <a:gd name="connsiteY63" fmla="*/ 409500 h 504000"/>
              <a:gd name="connsiteX64" fmla="*/ 330665 w 504000"/>
              <a:gd name="connsiteY64" fmla="*/ 346500 h 504000"/>
              <a:gd name="connsiteX65" fmla="*/ 346415 w 504000"/>
              <a:gd name="connsiteY65" fmla="*/ 346500 h 504000"/>
              <a:gd name="connsiteX66" fmla="*/ 346415 w 504000"/>
              <a:gd name="connsiteY66" fmla="*/ 362250 h 504000"/>
              <a:gd name="connsiteX67" fmla="*/ 330665 w 504000"/>
              <a:gd name="connsiteY67" fmla="*/ 362250 h 504000"/>
              <a:gd name="connsiteX68" fmla="*/ 299165 w 504000"/>
              <a:gd name="connsiteY68" fmla="*/ 346500 h 504000"/>
              <a:gd name="connsiteX69" fmla="*/ 314915 w 504000"/>
              <a:gd name="connsiteY69" fmla="*/ 346500 h 504000"/>
              <a:gd name="connsiteX70" fmla="*/ 314915 w 504000"/>
              <a:gd name="connsiteY70" fmla="*/ 362250 h 504000"/>
              <a:gd name="connsiteX71" fmla="*/ 299165 w 504000"/>
              <a:gd name="connsiteY71" fmla="*/ 362250 h 504000"/>
              <a:gd name="connsiteX72" fmla="*/ 267665 w 504000"/>
              <a:gd name="connsiteY72" fmla="*/ 346500 h 504000"/>
              <a:gd name="connsiteX73" fmla="*/ 283415 w 504000"/>
              <a:gd name="connsiteY73" fmla="*/ 346500 h 504000"/>
              <a:gd name="connsiteX74" fmla="*/ 283415 w 504000"/>
              <a:gd name="connsiteY74" fmla="*/ 362250 h 504000"/>
              <a:gd name="connsiteX75" fmla="*/ 267665 w 504000"/>
              <a:gd name="connsiteY75" fmla="*/ 362250 h 504000"/>
              <a:gd name="connsiteX76" fmla="*/ 236165 w 504000"/>
              <a:gd name="connsiteY76" fmla="*/ 346500 h 504000"/>
              <a:gd name="connsiteX77" fmla="*/ 251915 w 504000"/>
              <a:gd name="connsiteY77" fmla="*/ 346500 h 504000"/>
              <a:gd name="connsiteX78" fmla="*/ 251915 w 504000"/>
              <a:gd name="connsiteY78" fmla="*/ 362250 h 504000"/>
              <a:gd name="connsiteX79" fmla="*/ 236165 w 504000"/>
              <a:gd name="connsiteY79" fmla="*/ 362250 h 504000"/>
              <a:gd name="connsiteX80" fmla="*/ 204665 w 504000"/>
              <a:gd name="connsiteY80" fmla="*/ 346500 h 504000"/>
              <a:gd name="connsiteX81" fmla="*/ 220415 w 504000"/>
              <a:gd name="connsiteY81" fmla="*/ 346500 h 504000"/>
              <a:gd name="connsiteX82" fmla="*/ 220415 w 504000"/>
              <a:gd name="connsiteY82" fmla="*/ 362250 h 504000"/>
              <a:gd name="connsiteX83" fmla="*/ 204665 w 504000"/>
              <a:gd name="connsiteY83" fmla="*/ 362250 h 504000"/>
              <a:gd name="connsiteX84" fmla="*/ 173165 w 504000"/>
              <a:gd name="connsiteY84" fmla="*/ 346500 h 504000"/>
              <a:gd name="connsiteX85" fmla="*/ 188915 w 504000"/>
              <a:gd name="connsiteY85" fmla="*/ 346500 h 504000"/>
              <a:gd name="connsiteX86" fmla="*/ 188915 w 504000"/>
              <a:gd name="connsiteY86" fmla="*/ 362250 h 504000"/>
              <a:gd name="connsiteX87" fmla="*/ 173165 w 504000"/>
              <a:gd name="connsiteY87" fmla="*/ 362250 h 504000"/>
              <a:gd name="connsiteX88" fmla="*/ 141665 w 504000"/>
              <a:gd name="connsiteY88" fmla="*/ 346500 h 504000"/>
              <a:gd name="connsiteX89" fmla="*/ 157415 w 504000"/>
              <a:gd name="connsiteY89" fmla="*/ 346500 h 504000"/>
              <a:gd name="connsiteX90" fmla="*/ 157415 w 504000"/>
              <a:gd name="connsiteY90" fmla="*/ 362250 h 504000"/>
              <a:gd name="connsiteX91" fmla="*/ 141665 w 504000"/>
              <a:gd name="connsiteY91" fmla="*/ 362250 h 504000"/>
              <a:gd name="connsiteX92" fmla="*/ 409500 w 504000"/>
              <a:gd name="connsiteY92" fmla="*/ 338546 h 504000"/>
              <a:gd name="connsiteX93" fmla="*/ 452135 w 504000"/>
              <a:gd name="connsiteY93" fmla="*/ 338546 h 504000"/>
              <a:gd name="connsiteX94" fmla="*/ 468051 w 504000"/>
              <a:gd name="connsiteY94" fmla="*/ 354453 h 504000"/>
              <a:gd name="connsiteX95" fmla="*/ 504000 w 504000"/>
              <a:gd name="connsiteY95" fmla="*/ 354453 h 504000"/>
              <a:gd name="connsiteX96" fmla="*/ 504000 w 504000"/>
              <a:gd name="connsiteY96" fmla="*/ 370203 h 504000"/>
              <a:gd name="connsiteX97" fmla="*/ 461522 w 504000"/>
              <a:gd name="connsiteY97" fmla="*/ 370203 h 504000"/>
              <a:gd name="connsiteX98" fmla="*/ 445615 w 504000"/>
              <a:gd name="connsiteY98" fmla="*/ 354296 h 504000"/>
              <a:gd name="connsiteX99" fmla="*/ 409500 w 504000"/>
              <a:gd name="connsiteY99" fmla="*/ 354296 h 504000"/>
              <a:gd name="connsiteX100" fmla="*/ 51865 w 504000"/>
              <a:gd name="connsiteY100" fmla="*/ 338546 h 504000"/>
              <a:gd name="connsiteX101" fmla="*/ 94500 w 504000"/>
              <a:gd name="connsiteY101" fmla="*/ 338546 h 504000"/>
              <a:gd name="connsiteX102" fmla="*/ 94500 w 504000"/>
              <a:gd name="connsiteY102" fmla="*/ 354296 h 504000"/>
              <a:gd name="connsiteX103" fmla="*/ 58385 w 504000"/>
              <a:gd name="connsiteY103" fmla="*/ 354296 h 504000"/>
              <a:gd name="connsiteX104" fmla="*/ 42478 w 504000"/>
              <a:gd name="connsiteY104" fmla="*/ 370203 h 504000"/>
              <a:gd name="connsiteX105" fmla="*/ 0 w 504000"/>
              <a:gd name="connsiteY105" fmla="*/ 370203 h 504000"/>
              <a:gd name="connsiteX106" fmla="*/ 0 w 504000"/>
              <a:gd name="connsiteY106" fmla="*/ 354453 h 504000"/>
              <a:gd name="connsiteX107" fmla="*/ 35949 w 504000"/>
              <a:gd name="connsiteY107" fmla="*/ 354453 h 504000"/>
              <a:gd name="connsiteX108" fmla="*/ 409500 w 504000"/>
              <a:gd name="connsiteY108" fmla="*/ 307046 h 504000"/>
              <a:gd name="connsiteX109" fmla="*/ 460010 w 504000"/>
              <a:gd name="connsiteY109" fmla="*/ 307046 h 504000"/>
              <a:gd name="connsiteX110" fmla="*/ 475926 w 504000"/>
              <a:gd name="connsiteY110" fmla="*/ 322953 h 504000"/>
              <a:gd name="connsiteX111" fmla="*/ 504000 w 504000"/>
              <a:gd name="connsiteY111" fmla="*/ 322953 h 504000"/>
              <a:gd name="connsiteX112" fmla="*/ 504000 w 504000"/>
              <a:gd name="connsiteY112" fmla="*/ 338703 h 504000"/>
              <a:gd name="connsiteX113" fmla="*/ 469397 w 504000"/>
              <a:gd name="connsiteY113" fmla="*/ 338703 h 504000"/>
              <a:gd name="connsiteX114" fmla="*/ 453490 w 504000"/>
              <a:gd name="connsiteY114" fmla="*/ 322796 h 504000"/>
              <a:gd name="connsiteX115" fmla="*/ 409500 w 504000"/>
              <a:gd name="connsiteY115" fmla="*/ 322796 h 504000"/>
              <a:gd name="connsiteX116" fmla="*/ 43990 w 504000"/>
              <a:gd name="connsiteY116" fmla="*/ 307046 h 504000"/>
              <a:gd name="connsiteX117" fmla="*/ 94500 w 504000"/>
              <a:gd name="connsiteY117" fmla="*/ 307046 h 504000"/>
              <a:gd name="connsiteX118" fmla="*/ 94500 w 504000"/>
              <a:gd name="connsiteY118" fmla="*/ 322796 h 504000"/>
              <a:gd name="connsiteX119" fmla="*/ 50510 w 504000"/>
              <a:gd name="connsiteY119" fmla="*/ 322796 h 504000"/>
              <a:gd name="connsiteX120" fmla="*/ 34603 w 504000"/>
              <a:gd name="connsiteY120" fmla="*/ 338703 h 504000"/>
              <a:gd name="connsiteX121" fmla="*/ 0 w 504000"/>
              <a:gd name="connsiteY121" fmla="*/ 338703 h 504000"/>
              <a:gd name="connsiteX122" fmla="*/ 0 w 504000"/>
              <a:gd name="connsiteY122" fmla="*/ 322953 h 504000"/>
              <a:gd name="connsiteX123" fmla="*/ 28074 w 504000"/>
              <a:gd name="connsiteY123" fmla="*/ 322953 h 504000"/>
              <a:gd name="connsiteX124" fmla="*/ 409500 w 504000"/>
              <a:gd name="connsiteY124" fmla="*/ 275546 h 504000"/>
              <a:gd name="connsiteX125" fmla="*/ 467885 w 504000"/>
              <a:gd name="connsiteY125" fmla="*/ 275546 h 504000"/>
              <a:gd name="connsiteX126" fmla="*/ 483801 w 504000"/>
              <a:gd name="connsiteY126" fmla="*/ 291453 h 504000"/>
              <a:gd name="connsiteX127" fmla="*/ 504000 w 504000"/>
              <a:gd name="connsiteY127" fmla="*/ 291453 h 504000"/>
              <a:gd name="connsiteX128" fmla="*/ 504000 w 504000"/>
              <a:gd name="connsiteY128" fmla="*/ 307203 h 504000"/>
              <a:gd name="connsiteX129" fmla="*/ 477272 w 504000"/>
              <a:gd name="connsiteY129" fmla="*/ 307203 h 504000"/>
              <a:gd name="connsiteX130" fmla="*/ 461365 w 504000"/>
              <a:gd name="connsiteY130" fmla="*/ 291296 h 504000"/>
              <a:gd name="connsiteX131" fmla="*/ 409500 w 504000"/>
              <a:gd name="connsiteY131" fmla="*/ 291296 h 504000"/>
              <a:gd name="connsiteX132" fmla="*/ 36115 w 504000"/>
              <a:gd name="connsiteY132" fmla="*/ 275546 h 504000"/>
              <a:gd name="connsiteX133" fmla="*/ 94500 w 504000"/>
              <a:gd name="connsiteY133" fmla="*/ 275546 h 504000"/>
              <a:gd name="connsiteX134" fmla="*/ 94500 w 504000"/>
              <a:gd name="connsiteY134" fmla="*/ 291296 h 504000"/>
              <a:gd name="connsiteX135" fmla="*/ 42635 w 504000"/>
              <a:gd name="connsiteY135" fmla="*/ 291296 h 504000"/>
              <a:gd name="connsiteX136" fmla="*/ 26728 w 504000"/>
              <a:gd name="connsiteY136" fmla="*/ 307203 h 504000"/>
              <a:gd name="connsiteX137" fmla="*/ 0 w 504000"/>
              <a:gd name="connsiteY137" fmla="*/ 307203 h 504000"/>
              <a:gd name="connsiteX138" fmla="*/ 0 w 504000"/>
              <a:gd name="connsiteY138" fmla="*/ 291453 h 504000"/>
              <a:gd name="connsiteX139" fmla="*/ 20199 w 504000"/>
              <a:gd name="connsiteY139" fmla="*/ 291453 h 504000"/>
              <a:gd name="connsiteX140" fmla="*/ 409500 w 504000"/>
              <a:gd name="connsiteY140" fmla="*/ 244046 h 504000"/>
              <a:gd name="connsiteX141" fmla="*/ 504000 w 504000"/>
              <a:gd name="connsiteY141" fmla="*/ 244204 h 504000"/>
              <a:gd name="connsiteX142" fmla="*/ 504000 w 504000"/>
              <a:gd name="connsiteY142" fmla="*/ 259953 h 504000"/>
              <a:gd name="connsiteX143" fmla="*/ 409500 w 504000"/>
              <a:gd name="connsiteY143" fmla="*/ 259796 h 504000"/>
              <a:gd name="connsiteX144" fmla="*/ 94500 w 504000"/>
              <a:gd name="connsiteY144" fmla="*/ 244046 h 504000"/>
              <a:gd name="connsiteX145" fmla="*/ 94500 w 504000"/>
              <a:gd name="connsiteY145" fmla="*/ 259796 h 504000"/>
              <a:gd name="connsiteX146" fmla="*/ 0 w 504000"/>
              <a:gd name="connsiteY146" fmla="*/ 259953 h 504000"/>
              <a:gd name="connsiteX147" fmla="*/ 0 w 504000"/>
              <a:gd name="connsiteY147" fmla="*/ 244204 h 504000"/>
              <a:gd name="connsiteX148" fmla="*/ 267665 w 504000"/>
              <a:gd name="connsiteY148" fmla="*/ 204750 h 504000"/>
              <a:gd name="connsiteX149" fmla="*/ 346415 w 504000"/>
              <a:gd name="connsiteY149" fmla="*/ 204750 h 504000"/>
              <a:gd name="connsiteX150" fmla="*/ 346415 w 504000"/>
              <a:gd name="connsiteY150" fmla="*/ 220500 h 504000"/>
              <a:gd name="connsiteX151" fmla="*/ 267665 w 504000"/>
              <a:gd name="connsiteY151" fmla="*/ 220500 h 504000"/>
              <a:gd name="connsiteX152" fmla="*/ 477272 w 504000"/>
              <a:gd name="connsiteY152" fmla="*/ 196796 h 504000"/>
              <a:gd name="connsiteX153" fmla="*/ 504000 w 504000"/>
              <a:gd name="connsiteY153" fmla="*/ 196796 h 504000"/>
              <a:gd name="connsiteX154" fmla="*/ 504000 w 504000"/>
              <a:gd name="connsiteY154" fmla="*/ 212546 h 504000"/>
              <a:gd name="connsiteX155" fmla="*/ 483801 w 504000"/>
              <a:gd name="connsiteY155" fmla="*/ 212546 h 504000"/>
              <a:gd name="connsiteX156" fmla="*/ 467885 w 504000"/>
              <a:gd name="connsiteY156" fmla="*/ 228454 h 504000"/>
              <a:gd name="connsiteX157" fmla="*/ 409500 w 504000"/>
              <a:gd name="connsiteY157" fmla="*/ 228454 h 504000"/>
              <a:gd name="connsiteX158" fmla="*/ 409500 w 504000"/>
              <a:gd name="connsiteY158" fmla="*/ 212704 h 504000"/>
              <a:gd name="connsiteX159" fmla="*/ 461365 w 504000"/>
              <a:gd name="connsiteY159" fmla="*/ 212704 h 504000"/>
              <a:gd name="connsiteX160" fmla="*/ 0 w 504000"/>
              <a:gd name="connsiteY160" fmla="*/ 196796 h 504000"/>
              <a:gd name="connsiteX161" fmla="*/ 26728 w 504000"/>
              <a:gd name="connsiteY161" fmla="*/ 196796 h 504000"/>
              <a:gd name="connsiteX162" fmla="*/ 42635 w 504000"/>
              <a:gd name="connsiteY162" fmla="*/ 212704 h 504000"/>
              <a:gd name="connsiteX163" fmla="*/ 94500 w 504000"/>
              <a:gd name="connsiteY163" fmla="*/ 212704 h 504000"/>
              <a:gd name="connsiteX164" fmla="*/ 94500 w 504000"/>
              <a:gd name="connsiteY164" fmla="*/ 228454 h 504000"/>
              <a:gd name="connsiteX165" fmla="*/ 36115 w 504000"/>
              <a:gd name="connsiteY165" fmla="*/ 228454 h 504000"/>
              <a:gd name="connsiteX166" fmla="*/ 20199 w 504000"/>
              <a:gd name="connsiteY166" fmla="*/ 212546 h 504000"/>
              <a:gd name="connsiteX167" fmla="*/ 0 w 504000"/>
              <a:gd name="connsiteY167" fmla="*/ 212546 h 504000"/>
              <a:gd name="connsiteX168" fmla="*/ 173165 w 504000"/>
              <a:gd name="connsiteY168" fmla="*/ 189000 h 504000"/>
              <a:gd name="connsiteX169" fmla="*/ 173165 w 504000"/>
              <a:gd name="connsiteY169" fmla="*/ 204750 h 504000"/>
              <a:gd name="connsiteX170" fmla="*/ 236165 w 504000"/>
              <a:gd name="connsiteY170" fmla="*/ 204750 h 504000"/>
              <a:gd name="connsiteX171" fmla="*/ 236165 w 504000"/>
              <a:gd name="connsiteY171" fmla="*/ 189000 h 504000"/>
              <a:gd name="connsiteX172" fmla="*/ 267665 w 504000"/>
              <a:gd name="connsiteY172" fmla="*/ 173250 h 504000"/>
              <a:gd name="connsiteX173" fmla="*/ 346415 w 504000"/>
              <a:gd name="connsiteY173" fmla="*/ 173250 h 504000"/>
              <a:gd name="connsiteX174" fmla="*/ 346415 w 504000"/>
              <a:gd name="connsiteY174" fmla="*/ 189000 h 504000"/>
              <a:gd name="connsiteX175" fmla="*/ 267665 w 504000"/>
              <a:gd name="connsiteY175" fmla="*/ 189000 h 504000"/>
              <a:gd name="connsiteX176" fmla="*/ 157415 w 504000"/>
              <a:gd name="connsiteY176" fmla="*/ 173250 h 504000"/>
              <a:gd name="connsiteX177" fmla="*/ 251915 w 504000"/>
              <a:gd name="connsiteY177" fmla="*/ 173250 h 504000"/>
              <a:gd name="connsiteX178" fmla="*/ 251915 w 504000"/>
              <a:gd name="connsiteY178" fmla="*/ 220500 h 504000"/>
              <a:gd name="connsiteX179" fmla="*/ 157415 w 504000"/>
              <a:gd name="connsiteY179" fmla="*/ 220500 h 504000"/>
              <a:gd name="connsiteX180" fmla="*/ 469397 w 504000"/>
              <a:gd name="connsiteY180" fmla="*/ 165296 h 504000"/>
              <a:gd name="connsiteX181" fmla="*/ 504000 w 504000"/>
              <a:gd name="connsiteY181" fmla="*/ 165296 h 504000"/>
              <a:gd name="connsiteX182" fmla="*/ 504000 w 504000"/>
              <a:gd name="connsiteY182" fmla="*/ 181046 h 504000"/>
              <a:gd name="connsiteX183" fmla="*/ 475926 w 504000"/>
              <a:gd name="connsiteY183" fmla="*/ 181046 h 504000"/>
              <a:gd name="connsiteX184" fmla="*/ 460010 w 504000"/>
              <a:gd name="connsiteY184" fmla="*/ 196954 h 504000"/>
              <a:gd name="connsiteX185" fmla="*/ 409500 w 504000"/>
              <a:gd name="connsiteY185" fmla="*/ 196954 h 504000"/>
              <a:gd name="connsiteX186" fmla="*/ 409500 w 504000"/>
              <a:gd name="connsiteY186" fmla="*/ 181204 h 504000"/>
              <a:gd name="connsiteX187" fmla="*/ 453490 w 504000"/>
              <a:gd name="connsiteY187" fmla="*/ 181204 h 504000"/>
              <a:gd name="connsiteX188" fmla="*/ 0 w 504000"/>
              <a:gd name="connsiteY188" fmla="*/ 165296 h 504000"/>
              <a:gd name="connsiteX189" fmla="*/ 34603 w 504000"/>
              <a:gd name="connsiteY189" fmla="*/ 165296 h 504000"/>
              <a:gd name="connsiteX190" fmla="*/ 50510 w 504000"/>
              <a:gd name="connsiteY190" fmla="*/ 181204 h 504000"/>
              <a:gd name="connsiteX191" fmla="*/ 94500 w 504000"/>
              <a:gd name="connsiteY191" fmla="*/ 181204 h 504000"/>
              <a:gd name="connsiteX192" fmla="*/ 94500 w 504000"/>
              <a:gd name="connsiteY192" fmla="*/ 196954 h 504000"/>
              <a:gd name="connsiteX193" fmla="*/ 43990 w 504000"/>
              <a:gd name="connsiteY193" fmla="*/ 196954 h 504000"/>
              <a:gd name="connsiteX194" fmla="*/ 28074 w 504000"/>
              <a:gd name="connsiteY194" fmla="*/ 181046 h 504000"/>
              <a:gd name="connsiteX195" fmla="*/ 0 w 504000"/>
              <a:gd name="connsiteY195" fmla="*/ 181046 h 504000"/>
              <a:gd name="connsiteX196" fmla="*/ 461522 w 504000"/>
              <a:gd name="connsiteY196" fmla="*/ 133796 h 504000"/>
              <a:gd name="connsiteX197" fmla="*/ 504000 w 504000"/>
              <a:gd name="connsiteY197" fmla="*/ 133796 h 504000"/>
              <a:gd name="connsiteX198" fmla="*/ 504000 w 504000"/>
              <a:gd name="connsiteY198" fmla="*/ 149546 h 504000"/>
              <a:gd name="connsiteX199" fmla="*/ 468051 w 504000"/>
              <a:gd name="connsiteY199" fmla="*/ 149546 h 504000"/>
              <a:gd name="connsiteX200" fmla="*/ 452135 w 504000"/>
              <a:gd name="connsiteY200" fmla="*/ 165454 h 504000"/>
              <a:gd name="connsiteX201" fmla="*/ 409500 w 504000"/>
              <a:gd name="connsiteY201" fmla="*/ 165454 h 504000"/>
              <a:gd name="connsiteX202" fmla="*/ 409500 w 504000"/>
              <a:gd name="connsiteY202" fmla="*/ 149704 h 504000"/>
              <a:gd name="connsiteX203" fmla="*/ 445615 w 504000"/>
              <a:gd name="connsiteY203" fmla="*/ 149704 h 504000"/>
              <a:gd name="connsiteX204" fmla="*/ 0 w 504000"/>
              <a:gd name="connsiteY204" fmla="*/ 133796 h 504000"/>
              <a:gd name="connsiteX205" fmla="*/ 42478 w 504000"/>
              <a:gd name="connsiteY205" fmla="*/ 133796 h 504000"/>
              <a:gd name="connsiteX206" fmla="*/ 58385 w 504000"/>
              <a:gd name="connsiteY206" fmla="*/ 149704 h 504000"/>
              <a:gd name="connsiteX207" fmla="*/ 94500 w 504000"/>
              <a:gd name="connsiteY207" fmla="*/ 149704 h 504000"/>
              <a:gd name="connsiteX208" fmla="*/ 94500 w 504000"/>
              <a:gd name="connsiteY208" fmla="*/ 165454 h 504000"/>
              <a:gd name="connsiteX209" fmla="*/ 51865 w 504000"/>
              <a:gd name="connsiteY209" fmla="*/ 165454 h 504000"/>
              <a:gd name="connsiteX210" fmla="*/ 35949 w 504000"/>
              <a:gd name="connsiteY210" fmla="*/ 149546 h 504000"/>
              <a:gd name="connsiteX211" fmla="*/ 0 w 504000"/>
              <a:gd name="connsiteY211" fmla="*/ 149546 h 504000"/>
              <a:gd name="connsiteX212" fmla="*/ 125915 w 504000"/>
              <a:gd name="connsiteY212" fmla="*/ 126000 h 504000"/>
              <a:gd name="connsiteX213" fmla="*/ 125915 w 504000"/>
              <a:gd name="connsiteY213" fmla="*/ 378000 h 504000"/>
              <a:gd name="connsiteX214" fmla="*/ 377915 w 504000"/>
              <a:gd name="connsiteY214" fmla="*/ 378000 h 504000"/>
              <a:gd name="connsiteX215" fmla="*/ 377915 w 504000"/>
              <a:gd name="connsiteY215" fmla="*/ 126000 h 504000"/>
              <a:gd name="connsiteX216" fmla="*/ 110165 w 504000"/>
              <a:gd name="connsiteY216" fmla="*/ 110250 h 504000"/>
              <a:gd name="connsiteX217" fmla="*/ 393665 w 504000"/>
              <a:gd name="connsiteY217" fmla="*/ 110250 h 504000"/>
              <a:gd name="connsiteX218" fmla="*/ 393665 w 504000"/>
              <a:gd name="connsiteY218" fmla="*/ 393750 h 504000"/>
              <a:gd name="connsiteX219" fmla="*/ 110165 w 504000"/>
              <a:gd name="connsiteY219" fmla="*/ 393750 h 504000"/>
              <a:gd name="connsiteX220" fmla="*/ 370038 w 504000"/>
              <a:gd name="connsiteY220" fmla="*/ 78750 h 504000"/>
              <a:gd name="connsiteX221" fmla="*/ 425163 w 504000"/>
              <a:gd name="connsiteY221" fmla="*/ 78750 h 504000"/>
              <a:gd name="connsiteX222" fmla="*/ 425163 w 504000"/>
              <a:gd name="connsiteY222" fmla="*/ 133954 h 504000"/>
              <a:gd name="connsiteX223" fmla="*/ 409413 w 504000"/>
              <a:gd name="connsiteY223" fmla="*/ 133954 h 504000"/>
              <a:gd name="connsiteX224" fmla="*/ 409413 w 504000"/>
              <a:gd name="connsiteY224" fmla="*/ 94500 h 504000"/>
              <a:gd name="connsiteX225" fmla="*/ 370038 w 504000"/>
              <a:gd name="connsiteY225" fmla="*/ 94500 h 504000"/>
              <a:gd name="connsiteX226" fmla="*/ 78663 w 504000"/>
              <a:gd name="connsiteY226" fmla="*/ 78750 h 504000"/>
              <a:gd name="connsiteX227" fmla="*/ 135103 w 504000"/>
              <a:gd name="connsiteY227" fmla="*/ 78750 h 504000"/>
              <a:gd name="connsiteX228" fmla="*/ 135103 w 504000"/>
              <a:gd name="connsiteY228" fmla="*/ 94500 h 504000"/>
              <a:gd name="connsiteX229" fmla="*/ 94413 w 504000"/>
              <a:gd name="connsiteY229" fmla="*/ 94500 h 504000"/>
              <a:gd name="connsiteX230" fmla="*/ 94413 w 504000"/>
              <a:gd name="connsiteY230" fmla="*/ 133796 h 504000"/>
              <a:gd name="connsiteX231" fmla="*/ 78663 w 504000"/>
              <a:gd name="connsiteY231" fmla="*/ 133796 h 504000"/>
              <a:gd name="connsiteX232" fmla="*/ 354453 w 504000"/>
              <a:gd name="connsiteY232" fmla="*/ 0 h 504000"/>
              <a:gd name="connsiteX233" fmla="*/ 370203 w 504000"/>
              <a:gd name="connsiteY233" fmla="*/ 0 h 504000"/>
              <a:gd name="connsiteX234" fmla="*/ 370203 w 504000"/>
              <a:gd name="connsiteY234" fmla="*/ 42478 h 504000"/>
              <a:gd name="connsiteX235" fmla="*/ 354296 w 504000"/>
              <a:gd name="connsiteY235" fmla="*/ 58385 h 504000"/>
              <a:gd name="connsiteX236" fmla="*/ 354296 w 504000"/>
              <a:gd name="connsiteY236" fmla="*/ 94500 h 504000"/>
              <a:gd name="connsiteX237" fmla="*/ 338546 w 504000"/>
              <a:gd name="connsiteY237" fmla="*/ 94500 h 504000"/>
              <a:gd name="connsiteX238" fmla="*/ 338546 w 504000"/>
              <a:gd name="connsiteY238" fmla="*/ 51865 h 504000"/>
              <a:gd name="connsiteX239" fmla="*/ 354453 w 504000"/>
              <a:gd name="connsiteY239" fmla="*/ 35949 h 504000"/>
              <a:gd name="connsiteX240" fmla="*/ 322953 w 504000"/>
              <a:gd name="connsiteY240" fmla="*/ 0 h 504000"/>
              <a:gd name="connsiteX241" fmla="*/ 338703 w 504000"/>
              <a:gd name="connsiteY241" fmla="*/ 0 h 504000"/>
              <a:gd name="connsiteX242" fmla="*/ 338703 w 504000"/>
              <a:gd name="connsiteY242" fmla="*/ 34603 h 504000"/>
              <a:gd name="connsiteX243" fmla="*/ 322796 w 504000"/>
              <a:gd name="connsiteY243" fmla="*/ 50510 h 504000"/>
              <a:gd name="connsiteX244" fmla="*/ 322796 w 504000"/>
              <a:gd name="connsiteY244" fmla="*/ 94500 h 504000"/>
              <a:gd name="connsiteX245" fmla="*/ 307046 w 504000"/>
              <a:gd name="connsiteY245" fmla="*/ 94500 h 504000"/>
              <a:gd name="connsiteX246" fmla="*/ 307046 w 504000"/>
              <a:gd name="connsiteY246" fmla="*/ 43990 h 504000"/>
              <a:gd name="connsiteX247" fmla="*/ 322953 w 504000"/>
              <a:gd name="connsiteY247" fmla="*/ 28074 h 504000"/>
              <a:gd name="connsiteX248" fmla="*/ 291453 w 504000"/>
              <a:gd name="connsiteY248" fmla="*/ 0 h 504000"/>
              <a:gd name="connsiteX249" fmla="*/ 307203 w 504000"/>
              <a:gd name="connsiteY249" fmla="*/ 0 h 504000"/>
              <a:gd name="connsiteX250" fmla="*/ 307203 w 504000"/>
              <a:gd name="connsiteY250" fmla="*/ 26728 h 504000"/>
              <a:gd name="connsiteX251" fmla="*/ 291296 w 504000"/>
              <a:gd name="connsiteY251" fmla="*/ 42635 h 504000"/>
              <a:gd name="connsiteX252" fmla="*/ 291296 w 504000"/>
              <a:gd name="connsiteY252" fmla="*/ 94500 h 504000"/>
              <a:gd name="connsiteX253" fmla="*/ 275546 w 504000"/>
              <a:gd name="connsiteY253" fmla="*/ 94500 h 504000"/>
              <a:gd name="connsiteX254" fmla="*/ 275546 w 504000"/>
              <a:gd name="connsiteY254" fmla="*/ 36115 h 504000"/>
              <a:gd name="connsiteX255" fmla="*/ 291453 w 504000"/>
              <a:gd name="connsiteY255" fmla="*/ 20199 h 504000"/>
              <a:gd name="connsiteX256" fmla="*/ 244046 w 504000"/>
              <a:gd name="connsiteY256" fmla="*/ 0 h 504000"/>
              <a:gd name="connsiteX257" fmla="*/ 259796 w 504000"/>
              <a:gd name="connsiteY257" fmla="*/ 0 h 504000"/>
              <a:gd name="connsiteX258" fmla="*/ 259953 w 504000"/>
              <a:gd name="connsiteY258" fmla="*/ 94500 h 504000"/>
              <a:gd name="connsiteX259" fmla="*/ 244204 w 504000"/>
              <a:gd name="connsiteY259" fmla="*/ 94500 h 504000"/>
              <a:gd name="connsiteX260" fmla="*/ 196796 w 504000"/>
              <a:gd name="connsiteY260" fmla="*/ 0 h 504000"/>
              <a:gd name="connsiteX261" fmla="*/ 212546 w 504000"/>
              <a:gd name="connsiteY261" fmla="*/ 0 h 504000"/>
              <a:gd name="connsiteX262" fmla="*/ 212546 w 504000"/>
              <a:gd name="connsiteY262" fmla="*/ 20199 h 504000"/>
              <a:gd name="connsiteX263" fmla="*/ 228454 w 504000"/>
              <a:gd name="connsiteY263" fmla="*/ 36115 h 504000"/>
              <a:gd name="connsiteX264" fmla="*/ 228454 w 504000"/>
              <a:gd name="connsiteY264" fmla="*/ 94500 h 504000"/>
              <a:gd name="connsiteX265" fmla="*/ 212704 w 504000"/>
              <a:gd name="connsiteY265" fmla="*/ 94500 h 504000"/>
              <a:gd name="connsiteX266" fmla="*/ 212704 w 504000"/>
              <a:gd name="connsiteY266" fmla="*/ 42635 h 504000"/>
              <a:gd name="connsiteX267" fmla="*/ 196796 w 504000"/>
              <a:gd name="connsiteY267" fmla="*/ 26728 h 504000"/>
              <a:gd name="connsiteX268" fmla="*/ 165296 w 504000"/>
              <a:gd name="connsiteY268" fmla="*/ 0 h 504000"/>
              <a:gd name="connsiteX269" fmla="*/ 181046 w 504000"/>
              <a:gd name="connsiteY269" fmla="*/ 0 h 504000"/>
              <a:gd name="connsiteX270" fmla="*/ 181046 w 504000"/>
              <a:gd name="connsiteY270" fmla="*/ 28074 h 504000"/>
              <a:gd name="connsiteX271" fmla="*/ 196954 w 504000"/>
              <a:gd name="connsiteY271" fmla="*/ 43990 h 504000"/>
              <a:gd name="connsiteX272" fmla="*/ 196954 w 504000"/>
              <a:gd name="connsiteY272" fmla="*/ 94500 h 504000"/>
              <a:gd name="connsiteX273" fmla="*/ 181204 w 504000"/>
              <a:gd name="connsiteY273" fmla="*/ 94500 h 504000"/>
              <a:gd name="connsiteX274" fmla="*/ 181204 w 504000"/>
              <a:gd name="connsiteY274" fmla="*/ 50510 h 504000"/>
              <a:gd name="connsiteX275" fmla="*/ 165296 w 504000"/>
              <a:gd name="connsiteY275" fmla="*/ 34603 h 504000"/>
              <a:gd name="connsiteX276" fmla="*/ 133796 w 504000"/>
              <a:gd name="connsiteY276" fmla="*/ 0 h 504000"/>
              <a:gd name="connsiteX277" fmla="*/ 149546 w 504000"/>
              <a:gd name="connsiteY277" fmla="*/ 0 h 504000"/>
              <a:gd name="connsiteX278" fmla="*/ 149546 w 504000"/>
              <a:gd name="connsiteY278" fmla="*/ 35949 h 504000"/>
              <a:gd name="connsiteX279" fmla="*/ 165454 w 504000"/>
              <a:gd name="connsiteY279" fmla="*/ 51865 h 504000"/>
              <a:gd name="connsiteX280" fmla="*/ 165454 w 504000"/>
              <a:gd name="connsiteY280" fmla="*/ 94500 h 504000"/>
              <a:gd name="connsiteX281" fmla="*/ 149704 w 504000"/>
              <a:gd name="connsiteY281" fmla="*/ 94500 h 504000"/>
              <a:gd name="connsiteX282" fmla="*/ 149704 w 504000"/>
              <a:gd name="connsiteY282" fmla="*/ 58385 h 504000"/>
              <a:gd name="connsiteX283" fmla="*/ 133796 w 504000"/>
              <a:gd name="connsiteY283" fmla="*/ 42478 h 50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Lst>
            <a:rect l="l" t="t" r="r" b="b"/>
            <a:pathLst>
              <a:path w="504000" h="504000">
                <a:moveTo>
                  <a:pt x="338546" y="409500"/>
                </a:moveTo>
                <a:lnTo>
                  <a:pt x="354296" y="409500"/>
                </a:lnTo>
                <a:lnTo>
                  <a:pt x="354296" y="445615"/>
                </a:lnTo>
                <a:lnTo>
                  <a:pt x="370203" y="461522"/>
                </a:lnTo>
                <a:lnTo>
                  <a:pt x="370203" y="504000"/>
                </a:lnTo>
                <a:lnTo>
                  <a:pt x="354453" y="504000"/>
                </a:lnTo>
                <a:lnTo>
                  <a:pt x="354453" y="468051"/>
                </a:lnTo>
                <a:lnTo>
                  <a:pt x="338546" y="452135"/>
                </a:lnTo>
                <a:close/>
                <a:moveTo>
                  <a:pt x="307046" y="409500"/>
                </a:moveTo>
                <a:lnTo>
                  <a:pt x="322796" y="409500"/>
                </a:lnTo>
                <a:lnTo>
                  <a:pt x="322796" y="453490"/>
                </a:lnTo>
                <a:lnTo>
                  <a:pt x="338703" y="469397"/>
                </a:lnTo>
                <a:lnTo>
                  <a:pt x="338703" y="504000"/>
                </a:lnTo>
                <a:lnTo>
                  <a:pt x="322953" y="504000"/>
                </a:lnTo>
                <a:lnTo>
                  <a:pt x="322953" y="475926"/>
                </a:lnTo>
                <a:lnTo>
                  <a:pt x="307046" y="460010"/>
                </a:lnTo>
                <a:close/>
                <a:moveTo>
                  <a:pt x="275546" y="409500"/>
                </a:moveTo>
                <a:lnTo>
                  <a:pt x="291296" y="409500"/>
                </a:lnTo>
                <a:lnTo>
                  <a:pt x="291296" y="461365"/>
                </a:lnTo>
                <a:lnTo>
                  <a:pt x="307203" y="477272"/>
                </a:lnTo>
                <a:lnTo>
                  <a:pt x="307203" y="504000"/>
                </a:lnTo>
                <a:lnTo>
                  <a:pt x="291453" y="504000"/>
                </a:lnTo>
                <a:lnTo>
                  <a:pt x="291453" y="483801"/>
                </a:lnTo>
                <a:lnTo>
                  <a:pt x="275546" y="467885"/>
                </a:lnTo>
                <a:close/>
                <a:moveTo>
                  <a:pt x="244204" y="409500"/>
                </a:moveTo>
                <a:lnTo>
                  <a:pt x="259953" y="409500"/>
                </a:lnTo>
                <a:lnTo>
                  <a:pt x="259796" y="504000"/>
                </a:lnTo>
                <a:lnTo>
                  <a:pt x="244046" y="504000"/>
                </a:lnTo>
                <a:close/>
                <a:moveTo>
                  <a:pt x="212704" y="409500"/>
                </a:moveTo>
                <a:lnTo>
                  <a:pt x="228454" y="409500"/>
                </a:lnTo>
                <a:lnTo>
                  <a:pt x="228454" y="467885"/>
                </a:lnTo>
                <a:lnTo>
                  <a:pt x="212546" y="483801"/>
                </a:lnTo>
                <a:lnTo>
                  <a:pt x="212546" y="504000"/>
                </a:lnTo>
                <a:lnTo>
                  <a:pt x="196796" y="504000"/>
                </a:lnTo>
                <a:lnTo>
                  <a:pt x="196796" y="477272"/>
                </a:lnTo>
                <a:lnTo>
                  <a:pt x="212704" y="461365"/>
                </a:lnTo>
                <a:close/>
                <a:moveTo>
                  <a:pt x="181204" y="409500"/>
                </a:moveTo>
                <a:lnTo>
                  <a:pt x="196954" y="409500"/>
                </a:lnTo>
                <a:lnTo>
                  <a:pt x="196954" y="460010"/>
                </a:lnTo>
                <a:lnTo>
                  <a:pt x="181046" y="475926"/>
                </a:lnTo>
                <a:lnTo>
                  <a:pt x="181046" y="504000"/>
                </a:lnTo>
                <a:lnTo>
                  <a:pt x="165296" y="504000"/>
                </a:lnTo>
                <a:lnTo>
                  <a:pt x="165296" y="469397"/>
                </a:lnTo>
                <a:lnTo>
                  <a:pt x="181204" y="453490"/>
                </a:lnTo>
                <a:close/>
                <a:moveTo>
                  <a:pt x="149704" y="409500"/>
                </a:moveTo>
                <a:lnTo>
                  <a:pt x="165454" y="409500"/>
                </a:lnTo>
                <a:lnTo>
                  <a:pt x="165454" y="452135"/>
                </a:lnTo>
                <a:lnTo>
                  <a:pt x="149546" y="468051"/>
                </a:lnTo>
                <a:lnTo>
                  <a:pt x="149546" y="504000"/>
                </a:lnTo>
                <a:lnTo>
                  <a:pt x="133796" y="504000"/>
                </a:lnTo>
                <a:lnTo>
                  <a:pt x="133796" y="461522"/>
                </a:lnTo>
                <a:lnTo>
                  <a:pt x="149704" y="445615"/>
                </a:lnTo>
                <a:close/>
                <a:moveTo>
                  <a:pt x="78663" y="370204"/>
                </a:moveTo>
                <a:lnTo>
                  <a:pt x="94413" y="370204"/>
                </a:lnTo>
                <a:lnTo>
                  <a:pt x="94413" y="409500"/>
                </a:lnTo>
                <a:lnTo>
                  <a:pt x="135103" y="409500"/>
                </a:lnTo>
                <a:lnTo>
                  <a:pt x="135103" y="425250"/>
                </a:lnTo>
                <a:lnTo>
                  <a:pt x="78663" y="425250"/>
                </a:lnTo>
                <a:close/>
                <a:moveTo>
                  <a:pt x="409413" y="370046"/>
                </a:moveTo>
                <a:lnTo>
                  <a:pt x="425163" y="370046"/>
                </a:lnTo>
                <a:lnTo>
                  <a:pt x="425163" y="425250"/>
                </a:lnTo>
                <a:lnTo>
                  <a:pt x="370038" y="425250"/>
                </a:lnTo>
                <a:lnTo>
                  <a:pt x="370038" y="409500"/>
                </a:lnTo>
                <a:lnTo>
                  <a:pt x="409413" y="409500"/>
                </a:lnTo>
                <a:close/>
                <a:moveTo>
                  <a:pt x="330665" y="346500"/>
                </a:moveTo>
                <a:lnTo>
                  <a:pt x="346415" y="346500"/>
                </a:lnTo>
                <a:lnTo>
                  <a:pt x="346415" y="362250"/>
                </a:lnTo>
                <a:lnTo>
                  <a:pt x="330665" y="362250"/>
                </a:lnTo>
                <a:close/>
                <a:moveTo>
                  <a:pt x="299165" y="346500"/>
                </a:moveTo>
                <a:lnTo>
                  <a:pt x="314915" y="346500"/>
                </a:lnTo>
                <a:lnTo>
                  <a:pt x="314915" y="362250"/>
                </a:lnTo>
                <a:lnTo>
                  <a:pt x="299165" y="362250"/>
                </a:lnTo>
                <a:close/>
                <a:moveTo>
                  <a:pt x="267665" y="346500"/>
                </a:moveTo>
                <a:lnTo>
                  <a:pt x="283415" y="346500"/>
                </a:lnTo>
                <a:lnTo>
                  <a:pt x="283415" y="362250"/>
                </a:lnTo>
                <a:lnTo>
                  <a:pt x="267665" y="362250"/>
                </a:lnTo>
                <a:close/>
                <a:moveTo>
                  <a:pt x="236165" y="346500"/>
                </a:moveTo>
                <a:lnTo>
                  <a:pt x="251915" y="346500"/>
                </a:lnTo>
                <a:lnTo>
                  <a:pt x="251915" y="362250"/>
                </a:lnTo>
                <a:lnTo>
                  <a:pt x="236165" y="362250"/>
                </a:lnTo>
                <a:close/>
                <a:moveTo>
                  <a:pt x="204665" y="346500"/>
                </a:moveTo>
                <a:lnTo>
                  <a:pt x="220415" y="346500"/>
                </a:lnTo>
                <a:lnTo>
                  <a:pt x="220415" y="362250"/>
                </a:lnTo>
                <a:lnTo>
                  <a:pt x="204665" y="362250"/>
                </a:lnTo>
                <a:close/>
                <a:moveTo>
                  <a:pt x="173165" y="346500"/>
                </a:moveTo>
                <a:lnTo>
                  <a:pt x="188915" y="346500"/>
                </a:lnTo>
                <a:lnTo>
                  <a:pt x="188915" y="362250"/>
                </a:lnTo>
                <a:lnTo>
                  <a:pt x="173165" y="362250"/>
                </a:lnTo>
                <a:close/>
                <a:moveTo>
                  <a:pt x="141665" y="346500"/>
                </a:moveTo>
                <a:lnTo>
                  <a:pt x="157415" y="346500"/>
                </a:lnTo>
                <a:lnTo>
                  <a:pt x="157415" y="362250"/>
                </a:lnTo>
                <a:lnTo>
                  <a:pt x="141665" y="362250"/>
                </a:lnTo>
                <a:close/>
                <a:moveTo>
                  <a:pt x="409500" y="338546"/>
                </a:moveTo>
                <a:lnTo>
                  <a:pt x="452135" y="338546"/>
                </a:lnTo>
                <a:lnTo>
                  <a:pt x="468051" y="354453"/>
                </a:lnTo>
                <a:lnTo>
                  <a:pt x="504000" y="354453"/>
                </a:lnTo>
                <a:lnTo>
                  <a:pt x="504000" y="370203"/>
                </a:lnTo>
                <a:lnTo>
                  <a:pt x="461522" y="370203"/>
                </a:lnTo>
                <a:lnTo>
                  <a:pt x="445615" y="354296"/>
                </a:lnTo>
                <a:lnTo>
                  <a:pt x="409500" y="354296"/>
                </a:lnTo>
                <a:close/>
                <a:moveTo>
                  <a:pt x="51865" y="338546"/>
                </a:moveTo>
                <a:lnTo>
                  <a:pt x="94500" y="338546"/>
                </a:lnTo>
                <a:lnTo>
                  <a:pt x="94500" y="354296"/>
                </a:lnTo>
                <a:lnTo>
                  <a:pt x="58385" y="354296"/>
                </a:lnTo>
                <a:lnTo>
                  <a:pt x="42478" y="370203"/>
                </a:lnTo>
                <a:lnTo>
                  <a:pt x="0" y="370203"/>
                </a:lnTo>
                <a:lnTo>
                  <a:pt x="0" y="354453"/>
                </a:lnTo>
                <a:lnTo>
                  <a:pt x="35949" y="354453"/>
                </a:lnTo>
                <a:close/>
                <a:moveTo>
                  <a:pt x="409500" y="307046"/>
                </a:moveTo>
                <a:lnTo>
                  <a:pt x="460010" y="307046"/>
                </a:lnTo>
                <a:lnTo>
                  <a:pt x="475926" y="322953"/>
                </a:lnTo>
                <a:lnTo>
                  <a:pt x="504000" y="322953"/>
                </a:lnTo>
                <a:lnTo>
                  <a:pt x="504000" y="338703"/>
                </a:lnTo>
                <a:lnTo>
                  <a:pt x="469397" y="338703"/>
                </a:lnTo>
                <a:lnTo>
                  <a:pt x="453490" y="322796"/>
                </a:lnTo>
                <a:lnTo>
                  <a:pt x="409500" y="322796"/>
                </a:lnTo>
                <a:close/>
                <a:moveTo>
                  <a:pt x="43990" y="307046"/>
                </a:moveTo>
                <a:lnTo>
                  <a:pt x="94500" y="307046"/>
                </a:lnTo>
                <a:lnTo>
                  <a:pt x="94500" y="322796"/>
                </a:lnTo>
                <a:lnTo>
                  <a:pt x="50510" y="322796"/>
                </a:lnTo>
                <a:lnTo>
                  <a:pt x="34603" y="338703"/>
                </a:lnTo>
                <a:lnTo>
                  <a:pt x="0" y="338703"/>
                </a:lnTo>
                <a:lnTo>
                  <a:pt x="0" y="322953"/>
                </a:lnTo>
                <a:lnTo>
                  <a:pt x="28074" y="322953"/>
                </a:lnTo>
                <a:close/>
                <a:moveTo>
                  <a:pt x="409500" y="275546"/>
                </a:moveTo>
                <a:lnTo>
                  <a:pt x="467885" y="275546"/>
                </a:lnTo>
                <a:lnTo>
                  <a:pt x="483801" y="291453"/>
                </a:lnTo>
                <a:lnTo>
                  <a:pt x="504000" y="291453"/>
                </a:lnTo>
                <a:lnTo>
                  <a:pt x="504000" y="307203"/>
                </a:lnTo>
                <a:lnTo>
                  <a:pt x="477272" y="307203"/>
                </a:lnTo>
                <a:lnTo>
                  <a:pt x="461365" y="291296"/>
                </a:lnTo>
                <a:lnTo>
                  <a:pt x="409500" y="291296"/>
                </a:lnTo>
                <a:close/>
                <a:moveTo>
                  <a:pt x="36115" y="275546"/>
                </a:moveTo>
                <a:lnTo>
                  <a:pt x="94500" y="275546"/>
                </a:lnTo>
                <a:lnTo>
                  <a:pt x="94500" y="291296"/>
                </a:lnTo>
                <a:lnTo>
                  <a:pt x="42635" y="291296"/>
                </a:lnTo>
                <a:lnTo>
                  <a:pt x="26728" y="307203"/>
                </a:lnTo>
                <a:lnTo>
                  <a:pt x="0" y="307203"/>
                </a:lnTo>
                <a:lnTo>
                  <a:pt x="0" y="291453"/>
                </a:lnTo>
                <a:lnTo>
                  <a:pt x="20199" y="291453"/>
                </a:lnTo>
                <a:close/>
                <a:moveTo>
                  <a:pt x="409500" y="244046"/>
                </a:moveTo>
                <a:lnTo>
                  <a:pt x="504000" y="244204"/>
                </a:lnTo>
                <a:lnTo>
                  <a:pt x="504000" y="259953"/>
                </a:lnTo>
                <a:lnTo>
                  <a:pt x="409500" y="259796"/>
                </a:lnTo>
                <a:close/>
                <a:moveTo>
                  <a:pt x="94500" y="244046"/>
                </a:moveTo>
                <a:lnTo>
                  <a:pt x="94500" y="259796"/>
                </a:lnTo>
                <a:lnTo>
                  <a:pt x="0" y="259953"/>
                </a:lnTo>
                <a:lnTo>
                  <a:pt x="0" y="244204"/>
                </a:lnTo>
                <a:close/>
                <a:moveTo>
                  <a:pt x="267665" y="204750"/>
                </a:moveTo>
                <a:lnTo>
                  <a:pt x="346415" y="204750"/>
                </a:lnTo>
                <a:lnTo>
                  <a:pt x="346415" y="220500"/>
                </a:lnTo>
                <a:lnTo>
                  <a:pt x="267665" y="220500"/>
                </a:lnTo>
                <a:close/>
                <a:moveTo>
                  <a:pt x="477272" y="196796"/>
                </a:moveTo>
                <a:lnTo>
                  <a:pt x="504000" y="196796"/>
                </a:lnTo>
                <a:lnTo>
                  <a:pt x="504000" y="212546"/>
                </a:lnTo>
                <a:lnTo>
                  <a:pt x="483801" y="212546"/>
                </a:lnTo>
                <a:lnTo>
                  <a:pt x="467885" y="228454"/>
                </a:lnTo>
                <a:lnTo>
                  <a:pt x="409500" y="228454"/>
                </a:lnTo>
                <a:lnTo>
                  <a:pt x="409500" y="212704"/>
                </a:lnTo>
                <a:lnTo>
                  <a:pt x="461365" y="212704"/>
                </a:lnTo>
                <a:close/>
                <a:moveTo>
                  <a:pt x="0" y="196796"/>
                </a:moveTo>
                <a:lnTo>
                  <a:pt x="26728" y="196796"/>
                </a:lnTo>
                <a:lnTo>
                  <a:pt x="42635" y="212704"/>
                </a:lnTo>
                <a:lnTo>
                  <a:pt x="94500" y="212704"/>
                </a:lnTo>
                <a:lnTo>
                  <a:pt x="94500" y="228454"/>
                </a:lnTo>
                <a:lnTo>
                  <a:pt x="36115" y="228454"/>
                </a:lnTo>
                <a:lnTo>
                  <a:pt x="20199" y="212546"/>
                </a:lnTo>
                <a:lnTo>
                  <a:pt x="0" y="212546"/>
                </a:lnTo>
                <a:close/>
                <a:moveTo>
                  <a:pt x="173165" y="189000"/>
                </a:moveTo>
                <a:lnTo>
                  <a:pt x="173165" y="204750"/>
                </a:lnTo>
                <a:lnTo>
                  <a:pt x="236165" y="204750"/>
                </a:lnTo>
                <a:lnTo>
                  <a:pt x="236165" y="189000"/>
                </a:lnTo>
                <a:close/>
                <a:moveTo>
                  <a:pt x="267665" y="173250"/>
                </a:moveTo>
                <a:lnTo>
                  <a:pt x="346415" y="173250"/>
                </a:lnTo>
                <a:lnTo>
                  <a:pt x="346415" y="189000"/>
                </a:lnTo>
                <a:lnTo>
                  <a:pt x="267665" y="189000"/>
                </a:lnTo>
                <a:close/>
                <a:moveTo>
                  <a:pt x="157415" y="173250"/>
                </a:moveTo>
                <a:lnTo>
                  <a:pt x="251915" y="173250"/>
                </a:lnTo>
                <a:lnTo>
                  <a:pt x="251915" y="220500"/>
                </a:lnTo>
                <a:lnTo>
                  <a:pt x="157415" y="220500"/>
                </a:lnTo>
                <a:close/>
                <a:moveTo>
                  <a:pt x="469397" y="165296"/>
                </a:moveTo>
                <a:lnTo>
                  <a:pt x="504000" y="165296"/>
                </a:lnTo>
                <a:lnTo>
                  <a:pt x="504000" y="181046"/>
                </a:lnTo>
                <a:lnTo>
                  <a:pt x="475926" y="181046"/>
                </a:lnTo>
                <a:lnTo>
                  <a:pt x="460010" y="196954"/>
                </a:lnTo>
                <a:lnTo>
                  <a:pt x="409500" y="196954"/>
                </a:lnTo>
                <a:lnTo>
                  <a:pt x="409500" y="181204"/>
                </a:lnTo>
                <a:lnTo>
                  <a:pt x="453490" y="181204"/>
                </a:lnTo>
                <a:close/>
                <a:moveTo>
                  <a:pt x="0" y="165296"/>
                </a:moveTo>
                <a:lnTo>
                  <a:pt x="34603" y="165296"/>
                </a:lnTo>
                <a:lnTo>
                  <a:pt x="50510" y="181204"/>
                </a:lnTo>
                <a:lnTo>
                  <a:pt x="94500" y="181204"/>
                </a:lnTo>
                <a:lnTo>
                  <a:pt x="94500" y="196954"/>
                </a:lnTo>
                <a:lnTo>
                  <a:pt x="43990" y="196954"/>
                </a:lnTo>
                <a:lnTo>
                  <a:pt x="28074" y="181046"/>
                </a:lnTo>
                <a:lnTo>
                  <a:pt x="0" y="181046"/>
                </a:lnTo>
                <a:close/>
                <a:moveTo>
                  <a:pt x="461522" y="133796"/>
                </a:moveTo>
                <a:lnTo>
                  <a:pt x="504000" y="133796"/>
                </a:lnTo>
                <a:lnTo>
                  <a:pt x="504000" y="149546"/>
                </a:lnTo>
                <a:lnTo>
                  <a:pt x="468051" y="149546"/>
                </a:lnTo>
                <a:lnTo>
                  <a:pt x="452135" y="165454"/>
                </a:lnTo>
                <a:lnTo>
                  <a:pt x="409500" y="165454"/>
                </a:lnTo>
                <a:lnTo>
                  <a:pt x="409500" y="149704"/>
                </a:lnTo>
                <a:lnTo>
                  <a:pt x="445615" y="149704"/>
                </a:lnTo>
                <a:close/>
                <a:moveTo>
                  <a:pt x="0" y="133796"/>
                </a:moveTo>
                <a:lnTo>
                  <a:pt x="42478" y="133796"/>
                </a:lnTo>
                <a:lnTo>
                  <a:pt x="58385" y="149704"/>
                </a:lnTo>
                <a:lnTo>
                  <a:pt x="94500" y="149704"/>
                </a:lnTo>
                <a:lnTo>
                  <a:pt x="94500" y="165454"/>
                </a:lnTo>
                <a:lnTo>
                  <a:pt x="51865" y="165454"/>
                </a:lnTo>
                <a:lnTo>
                  <a:pt x="35949" y="149546"/>
                </a:lnTo>
                <a:lnTo>
                  <a:pt x="0" y="149546"/>
                </a:lnTo>
                <a:close/>
                <a:moveTo>
                  <a:pt x="125915" y="126000"/>
                </a:moveTo>
                <a:lnTo>
                  <a:pt x="125915" y="378000"/>
                </a:lnTo>
                <a:lnTo>
                  <a:pt x="377915" y="378000"/>
                </a:lnTo>
                <a:lnTo>
                  <a:pt x="377915" y="126000"/>
                </a:lnTo>
                <a:close/>
                <a:moveTo>
                  <a:pt x="110165" y="110250"/>
                </a:moveTo>
                <a:lnTo>
                  <a:pt x="393665" y="110250"/>
                </a:lnTo>
                <a:lnTo>
                  <a:pt x="393665" y="393750"/>
                </a:lnTo>
                <a:lnTo>
                  <a:pt x="110165" y="393750"/>
                </a:lnTo>
                <a:close/>
                <a:moveTo>
                  <a:pt x="370038" y="78750"/>
                </a:moveTo>
                <a:lnTo>
                  <a:pt x="425163" y="78750"/>
                </a:lnTo>
                <a:lnTo>
                  <a:pt x="425163" y="133954"/>
                </a:lnTo>
                <a:lnTo>
                  <a:pt x="409413" y="133954"/>
                </a:lnTo>
                <a:lnTo>
                  <a:pt x="409413" y="94500"/>
                </a:lnTo>
                <a:lnTo>
                  <a:pt x="370038" y="94500"/>
                </a:lnTo>
                <a:close/>
                <a:moveTo>
                  <a:pt x="78663" y="78750"/>
                </a:moveTo>
                <a:lnTo>
                  <a:pt x="135103" y="78750"/>
                </a:lnTo>
                <a:lnTo>
                  <a:pt x="135103" y="94500"/>
                </a:lnTo>
                <a:lnTo>
                  <a:pt x="94413" y="94500"/>
                </a:lnTo>
                <a:lnTo>
                  <a:pt x="94413" y="133796"/>
                </a:lnTo>
                <a:lnTo>
                  <a:pt x="78663" y="133796"/>
                </a:lnTo>
                <a:close/>
                <a:moveTo>
                  <a:pt x="354453" y="0"/>
                </a:moveTo>
                <a:lnTo>
                  <a:pt x="370203" y="0"/>
                </a:lnTo>
                <a:lnTo>
                  <a:pt x="370203" y="42478"/>
                </a:lnTo>
                <a:lnTo>
                  <a:pt x="354296" y="58385"/>
                </a:lnTo>
                <a:lnTo>
                  <a:pt x="354296" y="94500"/>
                </a:lnTo>
                <a:lnTo>
                  <a:pt x="338546" y="94500"/>
                </a:lnTo>
                <a:lnTo>
                  <a:pt x="338546" y="51865"/>
                </a:lnTo>
                <a:lnTo>
                  <a:pt x="354453" y="35949"/>
                </a:lnTo>
                <a:close/>
                <a:moveTo>
                  <a:pt x="322953" y="0"/>
                </a:moveTo>
                <a:lnTo>
                  <a:pt x="338703" y="0"/>
                </a:lnTo>
                <a:lnTo>
                  <a:pt x="338703" y="34603"/>
                </a:lnTo>
                <a:lnTo>
                  <a:pt x="322796" y="50510"/>
                </a:lnTo>
                <a:lnTo>
                  <a:pt x="322796" y="94500"/>
                </a:lnTo>
                <a:lnTo>
                  <a:pt x="307046" y="94500"/>
                </a:lnTo>
                <a:lnTo>
                  <a:pt x="307046" y="43990"/>
                </a:lnTo>
                <a:lnTo>
                  <a:pt x="322953" y="28074"/>
                </a:lnTo>
                <a:close/>
                <a:moveTo>
                  <a:pt x="291453" y="0"/>
                </a:moveTo>
                <a:lnTo>
                  <a:pt x="307203" y="0"/>
                </a:lnTo>
                <a:lnTo>
                  <a:pt x="307203" y="26728"/>
                </a:lnTo>
                <a:lnTo>
                  <a:pt x="291296" y="42635"/>
                </a:lnTo>
                <a:lnTo>
                  <a:pt x="291296" y="94500"/>
                </a:lnTo>
                <a:lnTo>
                  <a:pt x="275546" y="94500"/>
                </a:lnTo>
                <a:lnTo>
                  <a:pt x="275546" y="36115"/>
                </a:lnTo>
                <a:lnTo>
                  <a:pt x="291453" y="20199"/>
                </a:lnTo>
                <a:close/>
                <a:moveTo>
                  <a:pt x="244046" y="0"/>
                </a:moveTo>
                <a:lnTo>
                  <a:pt x="259796" y="0"/>
                </a:lnTo>
                <a:lnTo>
                  <a:pt x="259953" y="94500"/>
                </a:lnTo>
                <a:lnTo>
                  <a:pt x="244204" y="94500"/>
                </a:lnTo>
                <a:close/>
                <a:moveTo>
                  <a:pt x="196796" y="0"/>
                </a:moveTo>
                <a:lnTo>
                  <a:pt x="212546" y="0"/>
                </a:lnTo>
                <a:lnTo>
                  <a:pt x="212546" y="20199"/>
                </a:lnTo>
                <a:lnTo>
                  <a:pt x="228454" y="36115"/>
                </a:lnTo>
                <a:lnTo>
                  <a:pt x="228454" y="94500"/>
                </a:lnTo>
                <a:lnTo>
                  <a:pt x="212704" y="94500"/>
                </a:lnTo>
                <a:lnTo>
                  <a:pt x="212704" y="42635"/>
                </a:lnTo>
                <a:lnTo>
                  <a:pt x="196796" y="26728"/>
                </a:lnTo>
                <a:close/>
                <a:moveTo>
                  <a:pt x="165296" y="0"/>
                </a:moveTo>
                <a:lnTo>
                  <a:pt x="181046" y="0"/>
                </a:lnTo>
                <a:lnTo>
                  <a:pt x="181046" y="28074"/>
                </a:lnTo>
                <a:lnTo>
                  <a:pt x="196954" y="43990"/>
                </a:lnTo>
                <a:lnTo>
                  <a:pt x="196954" y="94500"/>
                </a:lnTo>
                <a:lnTo>
                  <a:pt x="181204" y="94500"/>
                </a:lnTo>
                <a:lnTo>
                  <a:pt x="181204" y="50510"/>
                </a:lnTo>
                <a:lnTo>
                  <a:pt x="165296" y="34603"/>
                </a:lnTo>
                <a:close/>
                <a:moveTo>
                  <a:pt x="133796" y="0"/>
                </a:moveTo>
                <a:lnTo>
                  <a:pt x="149546" y="0"/>
                </a:lnTo>
                <a:lnTo>
                  <a:pt x="149546" y="35949"/>
                </a:lnTo>
                <a:lnTo>
                  <a:pt x="165454" y="51865"/>
                </a:lnTo>
                <a:lnTo>
                  <a:pt x="165454" y="94500"/>
                </a:lnTo>
                <a:lnTo>
                  <a:pt x="149704" y="94500"/>
                </a:lnTo>
                <a:lnTo>
                  <a:pt x="149704" y="58385"/>
                </a:lnTo>
                <a:lnTo>
                  <a:pt x="133796" y="42478"/>
                </a:lnTo>
                <a:close/>
              </a:path>
            </a:pathLst>
          </a:custGeom>
          <a:solidFill>
            <a:srgbClr val="FFFFFF"/>
          </a:solidFill>
          <a:ln w="7739" cap="flat">
            <a:noFill/>
            <a:prstDash val="solid"/>
            <a:miter/>
          </a:ln>
        </p:spPr>
        <p:txBody>
          <a:bodyPr rtlCol="0" anchor="ctr"/>
          <a:lstStyle/>
          <a:p>
            <a:pPr defTabSz="457200"/>
            <a:endParaRPr lang="zh-CN" altLang="en-US">
              <a:solidFill>
                <a:srgbClr val="222222"/>
              </a:solidFill>
              <a:latin typeface="微软雅黑" panose="020B0503020204020204" charset="-122"/>
              <a:ea typeface="微软雅黑" panose="020B0503020204020204" charset="-122"/>
            </a:endParaRPr>
          </a:p>
        </p:txBody>
      </p:sp>
      <p:sp>
        <p:nvSpPr>
          <p:cNvPr id="98" name="文本框 97"/>
          <p:cNvSpPr txBox="1"/>
          <p:nvPr>
            <p:custDataLst>
              <p:tags r:id="rId15"/>
            </p:custDataLst>
          </p:nvPr>
        </p:nvSpPr>
        <p:spPr>
          <a:xfrm>
            <a:off x="1915160" y="5175250"/>
            <a:ext cx="1928495" cy="728980"/>
          </a:xfrm>
          <a:prstGeom prst="rect">
            <a:avLst/>
          </a:prstGeom>
          <a:noFill/>
        </p:spPr>
        <p:txBody>
          <a:bodyPr wrap="square" rtlCol="0">
            <a:noAutofit/>
          </a:bodyPr>
          <a:lstStyle>
            <a:defPPr>
              <a:defRPr lang="en-US"/>
            </a:defPPr>
            <a:lvl1pPr algn="ctr">
              <a:defRPr kumimoji="1" b="1">
                <a:solidFill>
                  <a:srgbClr val="2196F3"/>
                </a:solidFill>
                <a:latin typeface="+mn-ea"/>
              </a:defRPr>
            </a:lvl1pPr>
          </a:lstStyle>
          <a:p>
            <a:pPr algn="ctr" defTabSz="457200">
              <a:lnSpc>
                <a:spcPct val="120000"/>
              </a:lnSpc>
            </a:pPr>
            <a:r>
              <a:rPr lang="zh-CN" altLang="en-US" sz="1400" spc="300">
                <a:solidFill>
                  <a:schemeClr val="bg1"/>
                </a:solidFill>
                <a:latin typeface="微软雅黑" panose="020B0503020204020204" charset="-122"/>
                <a:ea typeface="微软雅黑" panose="020B0503020204020204" charset="-122"/>
              </a:rPr>
              <a:t>应用心理学原则的方法，包括解释、暗示及说明等。</a:t>
            </a:r>
            <a:endParaRPr lang="zh-CN" altLang="en-US" sz="1400" spc="300">
              <a:solidFill>
                <a:schemeClr val="bg1"/>
              </a:solidFill>
              <a:latin typeface="微软雅黑" panose="020B0503020204020204" charset="-122"/>
              <a:ea typeface="微软雅黑" panose="020B0503020204020204" charset="-122"/>
            </a:endParaRPr>
          </a:p>
        </p:txBody>
      </p:sp>
      <p:sp>
        <p:nvSpPr>
          <p:cNvPr id="41" name="任意形状 40"/>
          <p:cNvSpPr/>
          <p:nvPr>
            <p:custDataLst>
              <p:tags r:id="rId16"/>
            </p:custDataLst>
          </p:nvPr>
        </p:nvSpPr>
        <p:spPr>
          <a:xfrm>
            <a:off x="8997204" y="4589274"/>
            <a:ext cx="504000" cy="504038"/>
          </a:xfrm>
          <a:custGeom>
            <a:avLst/>
            <a:gdLst>
              <a:gd name="connsiteX0" fmla="*/ 409947 w 504000"/>
              <a:gd name="connsiteY0" fmla="*/ 472538 h 504038"/>
              <a:gd name="connsiteX1" fmla="*/ 409907 w 504000"/>
              <a:gd name="connsiteY1" fmla="*/ 488288 h 504038"/>
              <a:gd name="connsiteX2" fmla="*/ 441407 w 504000"/>
              <a:gd name="connsiteY2" fmla="*/ 488288 h 504038"/>
              <a:gd name="connsiteX3" fmla="*/ 441447 w 504000"/>
              <a:gd name="connsiteY3" fmla="*/ 472538 h 504038"/>
              <a:gd name="connsiteX4" fmla="*/ 63446 w 504000"/>
              <a:gd name="connsiteY4" fmla="*/ 472538 h 504038"/>
              <a:gd name="connsiteX5" fmla="*/ 63404 w 504000"/>
              <a:gd name="connsiteY5" fmla="*/ 488288 h 504038"/>
              <a:gd name="connsiteX6" fmla="*/ 94904 w 504000"/>
              <a:gd name="connsiteY6" fmla="*/ 488288 h 504038"/>
              <a:gd name="connsiteX7" fmla="*/ 94946 w 504000"/>
              <a:gd name="connsiteY7" fmla="*/ 472538 h 504038"/>
              <a:gd name="connsiteX8" fmla="*/ 362981 w 504000"/>
              <a:gd name="connsiteY8" fmla="*/ 378000 h 504038"/>
              <a:gd name="connsiteX9" fmla="*/ 362250 w 504000"/>
              <a:gd name="connsiteY9" fmla="*/ 456788 h 504038"/>
              <a:gd name="connsiteX10" fmla="*/ 488250 w 504000"/>
              <a:gd name="connsiteY10" fmla="*/ 456788 h 504038"/>
              <a:gd name="connsiteX11" fmla="*/ 488250 w 504000"/>
              <a:gd name="connsiteY11" fmla="*/ 378000 h 504038"/>
              <a:gd name="connsiteX12" fmla="*/ 16481 w 504000"/>
              <a:gd name="connsiteY12" fmla="*/ 378000 h 504038"/>
              <a:gd name="connsiteX13" fmla="*/ 15750 w 504000"/>
              <a:gd name="connsiteY13" fmla="*/ 456788 h 504038"/>
              <a:gd name="connsiteX14" fmla="*/ 141750 w 504000"/>
              <a:gd name="connsiteY14" fmla="*/ 456788 h 504038"/>
              <a:gd name="connsiteX15" fmla="*/ 141750 w 504000"/>
              <a:gd name="connsiteY15" fmla="*/ 378000 h 504038"/>
              <a:gd name="connsiteX16" fmla="*/ 362250 w 504000"/>
              <a:gd name="connsiteY16" fmla="*/ 362250 h 504038"/>
              <a:gd name="connsiteX17" fmla="*/ 488250 w 504000"/>
              <a:gd name="connsiteY17" fmla="*/ 362250 h 504038"/>
              <a:gd name="connsiteX18" fmla="*/ 504000 w 504000"/>
              <a:gd name="connsiteY18" fmla="*/ 378000 h 504038"/>
              <a:gd name="connsiteX19" fmla="*/ 504000 w 504000"/>
              <a:gd name="connsiteY19" fmla="*/ 456788 h 504038"/>
              <a:gd name="connsiteX20" fmla="*/ 488250 w 504000"/>
              <a:gd name="connsiteY20" fmla="*/ 472538 h 504038"/>
              <a:gd name="connsiteX21" fmla="*/ 457197 w 504000"/>
              <a:gd name="connsiteY21" fmla="*/ 472538 h 504038"/>
              <a:gd name="connsiteX22" fmla="*/ 457157 w 504000"/>
              <a:gd name="connsiteY22" fmla="*/ 488288 h 504038"/>
              <a:gd name="connsiteX23" fmla="*/ 472431 w 504000"/>
              <a:gd name="connsiteY23" fmla="*/ 488288 h 504038"/>
              <a:gd name="connsiteX24" fmla="*/ 472431 w 504000"/>
              <a:gd name="connsiteY24" fmla="*/ 504038 h 504038"/>
              <a:gd name="connsiteX25" fmla="*/ 377931 w 504000"/>
              <a:gd name="connsiteY25" fmla="*/ 504038 h 504038"/>
              <a:gd name="connsiteX26" fmla="*/ 377931 w 504000"/>
              <a:gd name="connsiteY26" fmla="*/ 488288 h 504038"/>
              <a:gd name="connsiteX27" fmla="*/ 394157 w 504000"/>
              <a:gd name="connsiteY27" fmla="*/ 488288 h 504038"/>
              <a:gd name="connsiteX28" fmla="*/ 394197 w 504000"/>
              <a:gd name="connsiteY28" fmla="*/ 472538 h 504038"/>
              <a:gd name="connsiteX29" fmla="*/ 362250 w 504000"/>
              <a:gd name="connsiteY29" fmla="*/ 472538 h 504038"/>
              <a:gd name="connsiteX30" fmla="*/ 346500 w 504000"/>
              <a:gd name="connsiteY30" fmla="*/ 456788 h 504038"/>
              <a:gd name="connsiteX31" fmla="*/ 346500 w 504000"/>
              <a:gd name="connsiteY31" fmla="*/ 378000 h 504038"/>
              <a:gd name="connsiteX32" fmla="*/ 362250 w 504000"/>
              <a:gd name="connsiteY32" fmla="*/ 362250 h 504038"/>
              <a:gd name="connsiteX33" fmla="*/ 15750 w 504000"/>
              <a:gd name="connsiteY33" fmla="*/ 362250 h 504038"/>
              <a:gd name="connsiteX34" fmla="*/ 141750 w 504000"/>
              <a:gd name="connsiteY34" fmla="*/ 362250 h 504038"/>
              <a:gd name="connsiteX35" fmla="*/ 157500 w 504000"/>
              <a:gd name="connsiteY35" fmla="*/ 378000 h 504038"/>
              <a:gd name="connsiteX36" fmla="*/ 157500 w 504000"/>
              <a:gd name="connsiteY36" fmla="*/ 456788 h 504038"/>
              <a:gd name="connsiteX37" fmla="*/ 141750 w 504000"/>
              <a:gd name="connsiteY37" fmla="*/ 472538 h 504038"/>
              <a:gd name="connsiteX38" fmla="*/ 110696 w 504000"/>
              <a:gd name="connsiteY38" fmla="*/ 472538 h 504038"/>
              <a:gd name="connsiteX39" fmla="*/ 110654 w 504000"/>
              <a:gd name="connsiteY39" fmla="*/ 488288 h 504038"/>
              <a:gd name="connsiteX40" fmla="*/ 125935 w 504000"/>
              <a:gd name="connsiteY40" fmla="*/ 488288 h 504038"/>
              <a:gd name="connsiteX41" fmla="*/ 125935 w 504000"/>
              <a:gd name="connsiteY41" fmla="*/ 504038 h 504038"/>
              <a:gd name="connsiteX42" fmla="*/ 31435 w 504000"/>
              <a:gd name="connsiteY42" fmla="*/ 504038 h 504038"/>
              <a:gd name="connsiteX43" fmla="*/ 31435 w 504000"/>
              <a:gd name="connsiteY43" fmla="*/ 488288 h 504038"/>
              <a:gd name="connsiteX44" fmla="*/ 47654 w 504000"/>
              <a:gd name="connsiteY44" fmla="*/ 488288 h 504038"/>
              <a:gd name="connsiteX45" fmla="*/ 47696 w 504000"/>
              <a:gd name="connsiteY45" fmla="*/ 472538 h 504038"/>
              <a:gd name="connsiteX46" fmla="*/ 15750 w 504000"/>
              <a:gd name="connsiteY46" fmla="*/ 472538 h 504038"/>
              <a:gd name="connsiteX47" fmla="*/ 0 w 504000"/>
              <a:gd name="connsiteY47" fmla="*/ 456788 h 504038"/>
              <a:gd name="connsiteX48" fmla="*/ 0 w 504000"/>
              <a:gd name="connsiteY48" fmla="*/ 378000 h 504038"/>
              <a:gd name="connsiteX49" fmla="*/ 15750 w 504000"/>
              <a:gd name="connsiteY49" fmla="*/ 362250 h 504038"/>
              <a:gd name="connsiteX50" fmla="*/ 354383 w 504000"/>
              <a:gd name="connsiteY50" fmla="*/ 307221 h 504038"/>
              <a:gd name="connsiteX51" fmla="*/ 370133 w 504000"/>
              <a:gd name="connsiteY51" fmla="*/ 307221 h 504038"/>
              <a:gd name="connsiteX52" fmla="*/ 370133 w 504000"/>
              <a:gd name="connsiteY52" fmla="*/ 322971 h 504038"/>
              <a:gd name="connsiteX53" fmla="*/ 354383 w 504000"/>
              <a:gd name="connsiteY53" fmla="*/ 322971 h 504038"/>
              <a:gd name="connsiteX54" fmla="*/ 322883 w 504000"/>
              <a:gd name="connsiteY54" fmla="*/ 307221 h 504038"/>
              <a:gd name="connsiteX55" fmla="*/ 338633 w 504000"/>
              <a:gd name="connsiteY55" fmla="*/ 307221 h 504038"/>
              <a:gd name="connsiteX56" fmla="*/ 338633 w 504000"/>
              <a:gd name="connsiteY56" fmla="*/ 322971 h 504038"/>
              <a:gd name="connsiteX57" fmla="*/ 322883 w 504000"/>
              <a:gd name="connsiteY57" fmla="*/ 322971 h 504038"/>
              <a:gd name="connsiteX58" fmla="*/ 291375 w 504000"/>
              <a:gd name="connsiteY58" fmla="*/ 307221 h 504038"/>
              <a:gd name="connsiteX59" fmla="*/ 307125 w 504000"/>
              <a:gd name="connsiteY59" fmla="*/ 307221 h 504038"/>
              <a:gd name="connsiteX60" fmla="*/ 307125 w 504000"/>
              <a:gd name="connsiteY60" fmla="*/ 322971 h 504038"/>
              <a:gd name="connsiteX61" fmla="*/ 291375 w 504000"/>
              <a:gd name="connsiteY61" fmla="*/ 322971 h 504038"/>
              <a:gd name="connsiteX62" fmla="*/ 259875 w 504000"/>
              <a:gd name="connsiteY62" fmla="*/ 307221 h 504038"/>
              <a:gd name="connsiteX63" fmla="*/ 275625 w 504000"/>
              <a:gd name="connsiteY63" fmla="*/ 307221 h 504038"/>
              <a:gd name="connsiteX64" fmla="*/ 275625 w 504000"/>
              <a:gd name="connsiteY64" fmla="*/ 322971 h 504038"/>
              <a:gd name="connsiteX65" fmla="*/ 259875 w 504000"/>
              <a:gd name="connsiteY65" fmla="*/ 322971 h 504038"/>
              <a:gd name="connsiteX66" fmla="*/ 228379 w 504000"/>
              <a:gd name="connsiteY66" fmla="*/ 307221 h 504038"/>
              <a:gd name="connsiteX67" fmla="*/ 244129 w 504000"/>
              <a:gd name="connsiteY67" fmla="*/ 307221 h 504038"/>
              <a:gd name="connsiteX68" fmla="*/ 244129 w 504000"/>
              <a:gd name="connsiteY68" fmla="*/ 322971 h 504038"/>
              <a:gd name="connsiteX69" fmla="*/ 228379 w 504000"/>
              <a:gd name="connsiteY69" fmla="*/ 322971 h 504038"/>
              <a:gd name="connsiteX70" fmla="*/ 196879 w 504000"/>
              <a:gd name="connsiteY70" fmla="*/ 307221 h 504038"/>
              <a:gd name="connsiteX71" fmla="*/ 212629 w 504000"/>
              <a:gd name="connsiteY71" fmla="*/ 307221 h 504038"/>
              <a:gd name="connsiteX72" fmla="*/ 212629 w 504000"/>
              <a:gd name="connsiteY72" fmla="*/ 322971 h 504038"/>
              <a:gd name="connsiteX73" fmla="*/ 196879 w 504000"/>
              <a:gd name="connsiteY73" fmla="*/ 322971 h 504038"/>
              <a:gd name="connsiteX74" fmla="*/ 165379 w 504000"/>
              <a:gd name="connsiteY74" fmla="*/ 307221 h 504038"/>
              <a:gd name="connsiteX75" fmla="*/ 181129 w 504000"/>
              <a:gd name="connsiteY75" fmla="*/ 307221 h 504038"/>
              <a:gd name="connsiteX76" fmla="*/ 181129 w 504000"/>
              <a:gd name="connsiteY76" fmla="*/ 322971 h 504038"/>
              <a:gd name="connsiteX77" fmla="*/ 165379 w 504000"/>
              <a:gd name="connsiteY77" fmla="*/ 322971 h 504038"/>
              <a:gd name="connsiteX78" fmla="*/ 133879 w 504000"/>
              <a:gd name="connsiteY78" fmla="*/ 307221 h 504038"/>
              <a:gd name="connsiteX79" fmla="*/ 149629 w 504000"/>
              <a:gd name="connsiteY79" fmla="*/ 307221 h 504038"/>
              <a:gd name="connsiteX80" fmla="*/ 149629 w 504000"/>
              <a:gd name="connsiteY80" fmla="*/ 322971 h 504038"/>
              <a:gd name="connsiteX81" fmla="*/ 133879 w 504000"/>
              <a:gd name="connsiteY81" fmla="*/ 322971 h 504038"/>
              <a:gd name="connsiteX82" fmla="*/ 409646 w 504000"/>
              <a:gd name="connsiteY82" fmla="*/ 299357 h 504038"/>
              <a:gd name="connsiteX83" fmla="*/ 409646 w 504000"/>
              <a:gd name="connsiteY83" fmla="*/ 330857 h 504038"/>
              <a:gd name="connsiteX84" fmla="*/ 441146 w 504000"/>
              <a:gd name="connsiteY84" fmla="*/ 330857 h 504038"/>
              <a:gd name="connsiteX85" fmla="*/ 441146 w 504000"/>
              <a:gd name="connsiteY85" fmla="*/ 299357 h 504038"/>
              <a:gd name="connsiteX86" fmla="*/ 62938 w 504000"/>
              <a:gd name="connsiteY86" fmla="*/ 299357 h 504038"/>
              <a:gd name="connsiteX87" fmla="*/ 62938 w 504000"/>
              <a:gd name="connsiteY87" fmla="*/ 330857 h 504038"/>
              <a:gd name="connsiteX88" fmla="*/ 94438 w 504000"/>
              <a:gd name="connsiteY88" fmla="*/ 330857 h 504038"/>
              <a:gd name="connsiteX89" fmla="*/ 94438 w 504000"/>
              <a:gd name="connsiteY89" fmla="*/ 299357 h 504038"/>
              <a:gd name="connsiteX90" fmla="*/ 393896 w 504000"/>
              <a:gd name="connsiteY90" fmla="*/ 283607 h 504038"/>
              <a:gd name="connsiteX91" fmla="*/ 456896 w 504000"/>
              <a:gd name="connsiteY91" fmla="*/ 283607 h 504038"/>
              <a:gd name="connsiteX92" fmla="*/ 456896 w 504000"/>
              <a:gd name="connsiteY92" fmla="*/ 346607 h 504038"/>
              <a:gd name="connsiteX93" fmla="*/ 393896 w 504000"/>
              <a:gd name="connsiteY93" fmla="*/ 346607 h 504038"/>
              <a:gd name="connsiteX94" fmla="*/ 47188 w 504000"/>
              <a:gd name="connsiteY94" fmla="*/ 283607 h 504038"/>
              <a:gd name="connsiteX95" fmla="*/ 110188 w 504000"/>
              <a:gd name="connsiteY95" fmla="*/ 283607 h 504038"/>
              <a:gd name="connsiteX96" fmla="*/ 110188 w 504000"/>
              <a:gd name="connsiteY96" fmla="*/ 346607 h 504038"/>
              <a:gd name="connsiteX97" fmla="*/ 47188 w 504000"/>
              <a:gd name="connsiteY97" fmla="*/ 346607 h 504038"/>
              <a:gd name="connsiteX98" fmla="*/ 417483 w 504000"/>
              <a:gd name="connsiteY98" fmla="*/ 259909 h 504038"/>
              <a:gd name="connsiteX99" fmla="*/ 433233 w 504000"/>
              <a:gd name="connsiteY99" fmla="*/ 259909 h 504038"/>
              <a:gd name="connsiteX100" fmla="*/ 433233 w 504000"/>
              <a:gd name="connsiteY100" fmla="*/ 275640 h 504038"/>
              <a:gd name="connsiteX101" fmla="*/ 417483 w 504000"/>
              <a:gd name="connsiteY101" fmla="*/ 275640 h 504038"/>
              <a:gd name="connsiteX102" fmla="*/ 70771 w 504000"/>
              <a:gd name="connsiteY102" fmla="*/ 259909 h 504038"/>
              <a:gd name="connsiteX103" fmla="*/ 86521 w 504000"/>
              <a:gd name="connsiteY103" fmla="*/ 259909 h 504038"/>
              <a:gd name="connsiteX104" fmla="*/ 86521 w 504000"/>
              <a:gd name="connsiteY104" fmla="*/ 275640 h 504038"/>
              <a:gd name="connsiteX105" fmla="*/ 70771 w 504000"/>
              <a:gd name="connsiteY105" fmla="*/ 275640 h 504038"/>
              <a:gd name="connsiteX106" fmla="*/ 417483 w 504000"/>
              <a:gd name="connsiteY106" fmla="*/ 228409 h 504038"/>
              <a:gd name="connsiteX107" fmla="*/ 433233 w 504000"/>
              <a:gd name="connsiteY107" fmla="*/ 228409 h 504038"/>
              <a:gd name="connsiteX108" fmla="*/ 433233 w 504000"/>
              <a:gd name="connsiteY108" fmla="*/ 244159 h 504038"/>
              <a:gd name="connsiteX109" fmla="*/ 417483 w 504000"/>
              <a:gd name="connsiteY109" fmla="*/ 244159 h 504038"/>
              <a:gd name="connsiteX110" fmla="*/ 70771 w 504000"/>
              <a:gd name="connsiteY110" fmla="*/ 228409 h 504038"/>
              <a:gd name="connsiteX111" fmla="*/ 86521 w 504000"/>
              <a:gd name="connsiteY111" fmla="*/ 228409 h 504038"/>
              <a:gd name="connsiteX112" fmla="*/ 86521 w 504000"/>
              <a:gd name="connsiteY112" fmla="*/ 244159 h 504038"/>
              <a:gd name="connsiteX113" fmla="*/ 70771 w 504000"/>
              <a:gd name="connsiteY113" fmla="*/ 244159 h 504038"/>
              <a:gd name="connsiteX114" fmla="*/ 354383 w 504000"/>
              <a:gd name="connsiteY114" fmla="*/ 181144 h 504038"/>
              <a:gd name="connsiteX115" fmla="*/ 370133 w 504000"/>
              <a:gd name="connsiteY115" fmla="*/ 181144 h 504038"/>
              <a:gd name="connsiteX116" fmla="*/ 370133 w 504000"/>
              <a:gd name="connsiteY116" fmla="*/ 196894 h 504038"/>
              <a:gd name="connsiteX117" fmla="*/ 354383 w 504000"/>
              <a:gd name="connsiteY117" fmla="*/ 196894 h 504038"/>
              <a:gd name="connsiteX118" fmla="*/ 322883 w 504000"/>
              <a:gd name="connsiteY118" fmla="*/ 181144 h 504038"/>
              <a:gd name="connsiteX119" fmla="*/ 338633 w 504000"/>
              <a:gd name="connsiteY119" fmla="*/ 181144 h 504038"/>
              <a:gd name="connsiteX120" fmla="*/ 338633 w 504000"/>
              <a:gd name="connsiteY120" fmla="*/ 196894 h 504038"/>
              <a:gd name="connsiteX121" fmla="*/ 322883 w 504000"/>
              <a:gd name="connsiteY121" fmla="*/ 196894 h 504038"/>
              <a:gd name="connsiteX122" fmla="*/ 291375 w 504000"/>
              <a:gd name="connsiteY122" fmla="*/ 181144 h 504038"/>
              <a:gd name="connsiteX123" fmla="*/ 307125 w 504000"/>
              <a:gd name="connsiteY123" fmla="*/ 181144 h 504038"/>
              <a:gd name="connsiteX124" fmla="*/ 307125 w 504000"/>
              <a:gd name="connsiteY124" fmla="*/ 196894 h 504038"/>
              <a:gd name="connsiteX125" fmla="*/ 291375 w 504000"/>
              <a:gd name="connsiteY125" fmla="*/ 196894 h 504038"/>
              <a:gd name="connsiteX126" fmla="*/ 259875 w 504000"/>
              <a:gd name="connsiteY126" fmla="*/ 181144 h 504038"/>
              <a:gd name="connsiteX127" fmla="*/ 275625 w 504000"/>
              <a:gd name="connsiteY127" fmla="*/ 181144 h 504038"/>
              <a:gd name="connsiteX128" fmla="*/ 275625 w 504000"/>
              <a:gd name="connsiteY128" fmla="*/ 196894 h 504038"/>
              <a:gd name="connsiteX129" fmla="*/ 259875 w 504000"/>
              <a:gd name="connsiteY129" fmla="*/ 196894 h 504038"/>
              <a:gd name="connsiteX130" fmla="*/ 228379 w 504000"/>
              <a:gd name="connsiteY130" fmla="*/ 181144 h 504038"/>
              <a:gd name="connsiteX131" fmla="*/ 244129 w 504000"/>
              <a:gd name="connsiteY131" fmla="*/ 181144 h 504038"/>
              <a:gd name="connsiteX132" fmla="*/ 244129 w 504000"/>
              <a:gd name="connsiteY132" fmla="*/ 196894 h 504038"/>
              <a:gd name="connsiteX133" fmla="*/ 228379 w 504000"/>
              <a:gd name="connsiteY133" fmla="*/ 196894 h 504038"/>
              <a:gd name="connsiteX134" fmla="*/ 196879 w 504000"/>
              <a:gd name="connsiteY134" fmla="*/ 181144 h 504038"/>
              <a:gd name="connsiteX135" fmla="*/ 212629 w 504000"/>
              <a:gd name="connsiteY135" fmla="*/ 181144 h 504038"/>
              <a:gd name="connsiteX136" fmla="*/ 212629 w 504000"/>
              <a:gd name="connsiteY136" fmla="*/ 196894 h 504038"/>
              <a:gd name="connsiteX137" fmla="*/ 196879 w 504000"/>
              <a:gd name="connsiteY137" fmla="*/ 196894 h 504038"/>
              <a:gd name="connsiteX138" fmla="*/ 165379 w 504000"/>
              <a:gd name="connsiteY138" fmla="*/ 181144 h 504038"/>
              <a:gd name="connsiteX139" fmla="*/ 181129 w 504000"/>
              <a:gd name="connsiteY139" fmla="*/ 181144 h 504038"/>
              <a:gd name="connsiteX140" fmla="*/ 181129 w 504000"/>
              <a:gd name="connsiteY140" fmla="*/ 196894 h 504038"/>
              <a:gd name="connsiteX141" fmla="*/ 165379 w 504000"/>
              <a:gd name="connsiteY141" fmla="*/ 196894 h 504038"/>
              <a:gd name="connsiteX142" fmla="*/ 133879 w 504000"/>
              <a:gd name="connsiteY142" fmla="*/ 181144 h 504038"/>
              <a:gd name="connsiteX143" fmla="*/ 149629 w 504000"/>
              <a:gd name="connsiteY143" fmla="*/ 181144 h 504038"/>
              <a:gd name="connsiteX144" fmla="*/ 149629 w 504000"/>
              <a:gd name="connsiteY144" fmla="*/ 196894 h 504038"/>
              <a:gd name="connsiteX145" fmla="*/ 133879 w 504000"/>
              <a:gd name="connsiteY145" fmla="*/ 196894 h 504038"/>
              <a:gd name="connsiteX146" fmla="*/ 409646 w 504000"/>
              <a:gd name="connsiteY146" fmla="*/ 173285 h 504038"/>
              <a:gd name="connsiteX147" fmla="*/ 409646 w 504000"/>
              <a:gd name="connsiteY147" fmla="*/ 204785 h 504038"/>
              <a:gd name="connsiteX148" fmla="*/ 441146 w 504000"/>
              <a:gd name="connsiteY148" fmla="*/ 204785 h 504038"/>
              <a:gd name="connsiteX149" fmla="*/ 441146 w 504000"/>
              <a:gd name="connsiteY149" fmla="*/ 173285 h 504038"/>
              <a:gd name="connsiteX150" fmla="*/ 62938 w 504000"/>
              <a:gd name="connsiteY150" fmla="*/ 173285 h 504038"/>
              <a:gd name="connsiteX151" fmla="*/ 62938 w 504000"/>
              <a:gd name="connsiteY151" fmla="*/ 204785 h 504038"/>
              <a:gd name="connsiteX152" fmla="*/ 94438 w 504000"/>
              <a:gd name="connsiteY152" fmla="*/ 204785 h 504038"/>
              <a:gd name="connsiteX153" fmla="*/ 94438 w 504000"/>
              <a:gd name="connsiteY153" fmla="*/ 173285 h 504038"/>
              <a:gd name="connsiteX154" fmla="*/ 393896 w 504000"/>
              <a:gd name="connsiteY154" fmla="*/ 157535 h 504038"/>
              <a:gd name="connsiteX155" fmla="*/ 456896 w 504000"/>
              <a:gd name="connsiteY155" fmla="*/ 157535 h 504038"/>
              <a:gd name="connsiteX156" fmla="*/ 456896 w 504000"/>
              <a:gd name="connsiteY156" fmla="*/ 220535 h 504038"/>
              <a:gd name="connsiteX157" fmla="*/ 393896 w 504000"/>
              <a:gd name="connsiteY157" fmla="*/ 220535 h 504038"/>
              <a:gd name="connsiteX158" fmla="*/ 47188 w 504000"/>
              <a:gd name="connsiteY158" fmla="*/ 157535 h 504038"/>
              <a:gd name="connsiteX159" fmla="*/ 110188 w 504000"/>
              <a:gd name="connsiteY159" fmla="*/ 157535 h 504038"/>
              <a:gd name="connsiteX160" fmla="*/ 110188 w 504000"/>
              <a:gd name="connsiteY160" fmla="*/ 220535 h 504038"/>
              <a:gd name="connsiteX161" fmla="*/ 47188 w 504000"/>
              <a:gd name="connsiteY161" fmla="*/ 220535 h 504038"/>
              <a:gd name="connsiteX162" fmla="*/ 409947 w 504000"/>
              <a:gd name="connsiteY162" fmla="*/ 110288 h 504038"/>
              <a:gd name="connsiteX163" fmla="*/ 409907 w 504000"/>
              <a:gd name="connsiteY163" fmla="*/ 126038 h 504038"/>
              <a:gd name="connsiteX164" fmla="*/ 441407 w 504000"/>
              <a:gd name="connsiteY164" fmla="*/ 126038 h 504038"/>
              <a:gd name="connsiteX165" fmla="*/ 441447 w 504000"/>
              <a:gd name="connsiteY165" fmla="*/ 110288 h 504038"/>
              <a:gd name="connsiteX166" fmla="*/ 63446 w 504000"/>
              <a:gd name="connsiteY166" fmla="*/ 110288 h 504038"/>
              <a:gd name="connsiteX167" fmla="*/ 63404 w 504000"/>
              <a:gd name="connsiteY167" fmla="*/ 126038 h 504038"/>
              <a:gd name="connsiteX168" fmla="*/ 94904 w 504000"/>
              <a:gd name="connsiteY168" fmla="*/ 126038 h 504038"/>
              <a:gd name="connsiteX169" fmla="*/ 94946 w 504000"/>
              <a:gd name="connsiteY169" fmla="*/ 110288 h 504038"/>
              <a:gd name="connsiteX170" fmla="*/ 362981 w 504000"/>
              <a:gd name="connsiteY170" fmla="*/ 15750 h 504038"/>
              <a:gd name="connsiteX171" fmla="*/ 362250 w 504000"/>
              <a:gd name="connsiteY171" fmla="*/ 94538 h 504038"/>
              <a:gd name="connsiteX172" fmla="*/ 488250 w 504000"/>
              <a:gd name="connsiteY172" fmla="*/ 94538 h 504038"/>
              <a:gd name="connsiteX173" fmla="*/ 488250 w 504000"/>
              <a:gd name="connsiteY173" fmla="*/ 15750 h 504038"/>
              <a:gd name="connsiteX174" fmla="*/ 16481 w 504000"/>
              <a:gd name="connsiteY174" fmla="*/ 15750 h 504038"/>
              <a:gd name="connsiteX175" fmla="*/ 15750 w 504000"/>
              <a:gd name="connsiteY175" fmla="*/ 94538 h 504038"/>
              <a:gd name="connsiteX176" fmla="*/ 141750 w 504000"/>
              <a:gd name="connsiteY176" fmla="*/ 94538 h 504038"/>
              <a:gd name="connsiteX177" fmla="*/ 141750 w 504000"/>
              <a:gd name="connsiteY177" fmla="*/ 15750 h 504038"/>
              <a:gd name="connsiteX178" fmla="*/ 362250 w 504000"/>
              <a:gd name="connsiteY178" fmla="*/ 0 h 504038"/>
              <a:gd name="connsiteX179" fmla="*/ 488250 w 504000"/>
              <a:gd name="connsiteY179" fmla="*/ 0 h 504038"/>
              <a:gd name="connsiteX180" fmla="*/ 504000 w 504000"/>
              <a:gd name="connsiteY180" fmla="*/ 15750 h 504038"/>
              <a:gd name="connsiteX181" fmla="*/ 504000 w 504000"/>
              <a:gd name="connsiteY181" fmla="*/ 94538 h 504038"/>
              <a:gd name="connsiteX182" fmla="*/ 488250 w 504000"/>
              <a:gd name="connsiteY182" fmla="*/ 110288 h 504038"/>
              <a:gd name="connsiteX183" fmla="*/ 457197 w 504000"/>
              <a:gd name="connsiteY183" fmla="*/ 110288 h 504038"/>
              <a:gd name="connsiteX184" fmla="*/ 457157 w 504000"/>
              <a:gd name="connsiteY184" fmla="*/ 126038 h 504038"/>
              <a:gd name="connsiteX185" fmla="*/ 472431 w 504000"/>
              <a:gd name="connsiteY185" fmla="*/ 126038 h 504038"/>
              <a:gd name="connsiteX186" fmla="*/ 472431 w 504000"/>
              <a:gd name="connsiteY186" fmla="*/ 141788 h 504038"/>
              <a:gd name="connsiteX187" fmla="*/ 377931 w 504000"/>
              <a:gd name="connsiteY187" fmla="*/ 141788 h 504038"/>
              <a:gd name="connsiteX188" fmla="*/ 377931 w 504000"/>
              <a:gd name="connsiteY188" fmla="*/ 126038 h 504038"/>
              <a:gd name="connsiteX189" fmla="*/ 394157 w 504000"/>
              <a:gd name="connsiteY189" fmla="*/ 126038 h 504038"/>
              <a:gd name="connsiteX190" fmla="*/ 394197 w 504000"/>
              <a:gd name="connsiteY190" fmla="*/ 110288 h 504038"/>
              <a:gd name="connsiteX191" fmla="*/ 362250 w 504000"/>
              <a:gd name="connsiteY191" fmla="*/ 110288 h 504038"/>
              <a:gd name="connsiteX192" fmla="*/ 346500 w 504000"/>
              <a:gd name="connsiteY192" fmla="*/ 94538 h 504038"/>
              <a:gd name="connsiteX193" fmla="*/ 346500 w 504000"/>
              <a:gd name="connsiteY193" fmla="*/ 15750 h 504038"/>
              <a:gd name="connsiteX194" fmla="*/ 362250 w 504000"/>
              <a:gd name="connsiteY194" fmla="*/ 0 h 504038"/>
              <a:gd name="connsiteX195" fmla="*/ 15750 w 504000"/>
              <a:gd name="connsiteY195" fmla="*/ 0 h 504038"/>
              <a:gd name="connsiteX196" fmla="*/ 141750 w 504000"/>
              <a:gd name="connsiteY196" fmla="*/ 0 h 504038"/>
              <a:gd name="connsiteX197" fmla="*/ 157500 w 504000"/>
              <a:gd name="connsiteY197" fmla="*/ 15750 h 504038"/>
              <a:gd name="connsiteX198" fmla="*/ 157500 w 504000"/>
              <a:gd name="connsiteY198" fmla="*/ 94538 h 504038"/>
              <a:gd name="connsiteX199" fmla="*/ 141750 w 504000"/>
              <a:gd name="connsiteY199" fmla="*/ 110288 h 504038"/>
              <a:gd name="connsiteX200" fmla="*/ 110696 w 504000"/>
              <a:gd name="connsiteY200" fmla="*/ 110288 h 504038"/>
              <a:gd name="connsiteX201" fmla="*/ 110654 w 504000"/>
              <a:gd name="connsiteY201" fmla="*/ 126038 h 504038"/>
              <a:gd name="connsiteX202" fmla="*/ 125935 w 504000"/>
              <a:gd name="connsiteY202" fmla="*/ 126038 h 504038"/>
              <a:gd name="connsiteX203" fmla="*/ 125935 w 504000"/>
              <a:gd name="connsiteY203" fmla="*/ 141788 h 504038"/>
              <a:gd name="connsiteX204" fmla="*/ 31435 w 504000"/>
              <a:gd name="connsiteY204" fmla="*/ 141788 h 504038"/>
              <a:gd name="connsiteX205" fmla="*/ 31435 w 504000"/>
              <a:gd name="connsiteY205" fmla="*/ 126038 h 504038"/>
              <a:gd name="connsiteX206" fmla="*/ 47654 w 504000"/>
              <a:gd name="connsiteY206" fmla="*/ 126038 h 504038"/>
              <a:gd name="connsiteX207" fmla="*/ 47696 w 504000"/>
              <a:gd name="connsiteY207" fmla="*/ 110288 h 504038"/>
              <a:gd name="connsiteX208" fmla="*/ 15750 w 504000"/>
              <a:gd name="connsiteY208" fmla="*/ 110288 h 504038"/>
              <a:gd name="connsiteX209" fmla="*/ 0 w 504000"/>
              <a:gd name="connsiteY209" fmla="*/ 94538 h 504038"/>
              <a:gd name="connsiteX210" fmla="*/ 0 w 504000"/>
              <a:gd name="connsiteY210" fmla="*/ 15750 h 504038"/>
              <a:gd name="connsiteX211" fmla="*/ 15750 w 504000"/>
              <a:gd name="connsiteY211" fmla="*/ 0 h 504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Lst>
            <a:rect l="l" t="t" r="r" b="b"/>
            <a:pathLst>
              <a:path w="504000" h="504038">
                <a:moveTo>
                  <a:pt x="409947" y="472538"/>
                </a:moveTo>
                <a:lnTo>
                  <a:pt x="409907" y="488288"/>
                </a:lnTo>
                <a:lnTo>
                  <a:pt x="441407" y="488288"/>
                </a:lnTo>
                <a:lnTo>
                  <a:pt x="441447" y="472538"/>
                </a:lnTo>
                <a:close/>
                <a:moveTo>
                  <a:pt x="63446" y="472538"/>
                </a:moveTo>
                <a:lnTo>
                  <a:pt x="63404" y="488288"/>
                </a:lnTo>
                <a:lnTo>
                  <a:pt x="94904" y="488288"/>
                </a:lnTo>
                <a:lnTo>
                  <a:pt x="94946" y="472538"/>
                </a:lnTo>
                <a:close/>
                <a:moveTo>
                  <a:pt x="362981" y="378000"/>
                </a:moveTo>
                <a:lnTo>
                  <a:pt x="362250" y="456788"/>
                </a:lnTo>
                <a:lnTo>
                  <a:pt x="488250" y="456788"/>
                </a:lnTo>
                <a:lnTo>
                  <a:pt x="488250" y="378000"/>
                </a:lnTo>
                <a:close/>
                <a:moveTo>
                  <a:pt x="16481" y="378000"/>
                </a:moveTo>
                <a:lnTo>
                  <a:pt x="15750" y="456788"/>
                </a:lnTo>
                <a:lnTo>
                  <a:pt x="141750" y="456788"/>
                </a:lnTo>
                <a:lnTo>
                  <a:pt x="141750" y="378000"/>
                </a:lnTo>
                <a:close/>
                <a:moveTo>
                  <a:pt x="362250" y="362250"/>
                </a:moveTo>
                <a:lnTo>
                  <a:pt x="488250" y="362250"/>
                </a:lnTo>
                <a:cubicBezTo>
                  <a:pt x="496944" y="362260"/>
                  <a:pt x="503990" y="369306"/>
                  <a:pt x="504000" y="378000"/>
                </a:cubicBezTo>
                <a:lnTo>
                  <a:pt x="504000" y="456788"/>
                </a:lnTo>
                <a:cubicBezTo>
                  <a:pt x="503990" y="465483"/>
                  <a:pt x="496944" y="472529"/>
                  <a:pt x="488250" y="472538"/>
                </a:cubicBezTo>
                <a:lnTo>
                  <a:pt x="457197" y="472538"/>
                </a:lnTo>
                <a:lnTo>
                  <a:pt x="457157" y="488288"/>
                </a:lnTo>
                <a:lnTo>
                  <a:pt x="472431" y="488288"/>
                </a:lnTo>
                <a:lnTo>
                  <a:pt x="472431" y="504038"/>
                </a:lnTo>
                <a:lnTo>
                  <a:pt x="377931" y="504038"/>
                </a:lnTo>
                <a:lnTo>
                  <a:pt x="377931" y="488288"/>
                </a:lnTo>
                <a:lnTo>
                  <a:pt x="394157" y="488288"/>
                </a:lnTo>
                <a:lnTo>
                  <a:pt x="394197" y="472538"/>
                </a:lnTo>
                <a:lnTo>
                  <a:pt x="362250" y="472538"/>
                </a:lnTo>
                <a:cubicBezTo>
                  <a:pt x="353556" y="472529"/>
                  <a:pt x="346510" y="465483"/>
                  <a:pt x="346500" y="456788"/>
                </a:cubicBezTo>
                <a:lnTo>
                  <a:pt x="346500" y="378000"/>
                </a:lnTo>
                <a:cubicBezTo>
                  <a:pt x="346510" y="369306"/>
                  <a:pt x="353556" y="362260"/>
                  <a:pt x="362250" y="362250"/>
                </a:cubicBezTo>
                <a:close/>
                <a:moveTo>
                  <a:pt x="15750" y="362250"/>
                </a:moveTo>
                <a:lnTo>
                  <a:pt x="141750" y="362250"/>
                </a:lnTo>
                <a:cubicBezTo>
                  <a:pt x="150445" y="362259"/>
                  <a:pt x="157491" y="369305"/>
                  <a:pt x="157500" y="378000"/>
                </a:cubicBezTo>
                <a:lnTo>
                  <a:pt x="157500" y="456788"/>
                </a:lnTo>
                <a:cubicBezTo>
                  <a:pt x="157491" y="465483"/>
                  <a:pt x="150445" y="472530"/>
                  <a:pt x="141750" y="472538"/>
                </a:cubicBezTo>
                <a:lnTo>
                  <a:pt x="110696" y="472538"/>
                </a:lnTo>
                <a:lnTo>
                  <a:pt x="110654" y="488288"/>
                </a:lnTo>
                <a:lnTo>
                  <a:pt x="125935" y="488288"/>
                </a:lnTo>
                <a:lnTo>
                  <a:pt x="125935" y="504038"/>
                </a:lnTo>
                <a:lnTo>
                  <a:pt x="31435" y="504038"/>
                </a:lnTo>
                <a:lnTo>
                  <a:pt x="31435" y="488288"/>
                </a:lnTo>
                <a:lnTo>
                  <a:pt x="47654" y="488288"/>
                </a:lnTo>
                <a:lnTo>
                  <a:pt x="47696" y="472538"/>
                </a:lnTo>
                <a:lnTo>
                  <a:pt x="15750" y="472538"/>
                </a:lnTo>
                <a:cubicBezTo>
                  <a:pt x="7055" y="472530"/>
                  <a:pt x="9" y="465483"/>
                  <a:pt x="0" y="456788"/>
                </a:cubicBezTo>
                <a:lnTo>
                  <a:pt x="0" y="378000"/>
                </a:lnTo>
                <a:cubicBezTo>
                  <a:pt x="9" y="369305"/>
                  <a:pt x="7055" y="362259"/>
                  <a:pt x="15750" y="362250"/>
                </a:cubicBezTo>
                <a:close/>
                <a:moveTo>
                  <a:pt x="354383" y="307221"/>
                </a:moveTo>
                <a:lnTo>
                  <a:pt x="370133" y="307221"/>
                </a:lnTo>
                <a:lnTo>
                  <a:pt x="370133" y="322971"/>
                </a:lnTo>
                <a:lnTo>
                  <a:pt x="354383" y="322971"/>
                </a:lnTo>
                <a:close/>
                <a:moveTo>
                  <a:pt x="322883" y="307221"/>
                </a:moveTo>
                <a:lnTo>
                  <a:pt x="338633" y="307221"/>
                </a:lnTo>
                <a:lnTo>
                  <a:pt x="338633" y="322971"/>
                </a:lnTo>
                <a:lnTo>
                  <a:pt x="322883" y="322971"/>
                </a:lnTo>
                <a:close/>
                <a:moveTo>
                  <a:pt x="291375" y="307221"/>
                </a:moveTo>
                <a:lnTo>
                  <a:pt x="307125" y="307221"/>
                </a:lnTo>
                <a:lnTo>
                  <a:pt x="307125" y="322971"/>
                </a:lnTo>
                <a:lnTo>
                  <a:pt x="291375" y="322971"/>
                </a:lnTo>
                <a:close/>
                <a:moveTo>
                  <a:pt x="259875" y="307221"/>
                </a:moveTo>
                <a:lnTo>
                  <a:pt x="275625" y="307221"/>
                </a:lnTo>
                <a:lnTo>
                  <a:pt x="275625" y="322971"/>
                </a:lnTo>
                <a:lnTo>
                  <a:pt x="259875" y="322971"/>
                </a:lnTo>
                <a:close/>
                <a:moveTo>
                  <a:pt x="228379" y="307221"/>
                </a:moveTo>
                <a:lnTo>
                  <a:pt x="244129" y="307221"/>
                </a:lnTo>
                <a:lnTo>
                  <a:pt x="244129" y="322971"/>
                </a:lnTo>
                <a:lnTo>
                  <a:pt x="228379" y="322971"/>
                </a:lnTo>
                <a:close/>
                <a:moveTo>
                  <a:pt x="196879" y="307221"/>
                </a:moveTo>
                <a:lnTo>
                  <a:pt x="212629" y="307221"/>
                </a:lnTo>
                <a:lnTo>
                  <a:pt x="212629" y="322971"/>
                </a:lnTo>
                <a:lnTo>
                  <a:pt x="196879" y="322971"/>
                </a:lnTo>
                <a:close/>
                <a:moveTo>
                  <a:pt x="165379" y="307221"/>
                </a:moveTo>
                <a:lnTo>
                  <a:pt x="181129" y="307221"/>
                </a:lnTo>
                <a:lnTo>
                  <a:pt x="181129" y="322971"/>
                </a:lnTo>
                <a:lnTo>
                  <a:pt x="165379" y="322971"/>
                </a:lnTo>
                <a:close/>
                <a:moveTo>
                  <a:pt x="133879" y="307221"/>
                </a:moveTo>
                <a:lnTo>
                  <a:pt x="149629" y="307221"/>
                </a:lnTo>
                <a:lnTo>
                  <a:pt x="149629" y="322971"/>
                </a:lnTo>
                <a:lnTo>
                  <a:pt x="133879" y="322971"/>
                </a:lnTo>
                <a:close/>
                <a:moveTo>
                  <a:pt x="409646" y="299357"/>
                </a:moveTo>
                <a:lnTo>
                  <a:pt x="409646" y="330857"/>
                </a:lnTo>
                <a:lnTo>
                  <a:pt x="441146" y="330857"/>
                </a:lnTo>
                <a:lnTo>
                  <a:pt x="441146" y="299357"/>
                </a:lnTo>
                <a:close/>
                <a:moveTo>
                  <a:pt x="62938" y="299357"/>
                </a:moveTo>
                <a:lnTo>
                  <a:pt x="62938" y="330857"/>
                </a:lnTo>
                <a:lnTo>
                  <a:pt x="94438" y="330857"/>
                </a:lnTo>
                <a:lnTo>
                  <a:pt x="94438" y="299357"/>
                </a:lnTo>
                <a:close/>
                <a:moveTo>
                  <a:pt x="393896" y="283607"/>
                </a:moveTo>
                <a:lnTo>
                  <a:pt x="456896" y="283607"/>
                </a:lnTo>
                <a:lnTo>
                  <a:pt x="456896" y="346607"/>
                </a:lnTo>
                <a:lnTo>
                  <a:pt x="393896" y="346607"/>
                </a:lnTo>
                <a:close/>
                <a:moveTo>
                  <a:pt x="47188" y="283607"/>
                </a:moveTo>
                <a:lnTo>
                  <a:pt x="110188" y="283607"/>
                </a:lnTo>
                <a:lnTo>
                  <a:pt x="110188" y="346607"/>
                </a:lnTo>
                <a:lnTo>
                  <a:pt x="47188" y="346607"/>
                </a:lnTo>
                <a:close/>
                <a:moveTo>
                  <a:pt x="417483" y="259909"/>
                </a:moveTo>
                <a:lnTo>
                  <a:pt x="433233" y="259909"/>
                </a:lnTo>
                <a:lnTo>
                  <a:pt x="433233" y="275640"/>
                </a:lnTo>
                <a:lnTo>
                  <a:pt x="417483" y="275640"/>
                </a:lnTo>
                <a:close/>
                <a:moveTo>
                  <a:pt x="70771" y="259909"/>
                </a:moveTo>
                <a:lnTo>
                  <a:pt x="86521" y="259909"/>
                </a:lnTo>
                <a:lnTo>
                  <a:pt x="86521" y="275640"/>
                </a:lnTo>
                <a:lnTo>
                  <a:pt x="70771" y="275640"/>
                </a:lnTo>
                <a:close/>
                <a:moveTo>
                  <a:pt x="417483" y="228409"/>
                </a:moveTo>
                <a:lnTo>
                  <a:pt x="433233" y="228409"/>
                </a:lnTo>
                <a:lnTo>
                  <a:pt x="433233" y="244159"/>
                </a:lnTo>
                <a:lnTo>
                  <a:pt x="417483" y="244159"/>
                </a:lnTo>
                <a:close/>
                <a:moveTo>
                  <a:pt x="70771" y="228409"/>
                </a:moveTo>
                <a:lnTo>
                  <a:pt x="86521" y="228409"/>
                </a:lnTo>
                <a:lnTo>
                  <a:pt x="86521" y="244159"/>
                </a:lnTo>
                <a:lnTo>
                  <a:pt x="70771" y="244159"/>
                </a:lnTo>
                <a:close/>
                <a:moveTo>
                  <a:pt x="354383" y="181144"/>
                </a:moveTo>
                <a:lnTo>
                  <a:pt x="370133" y="181144"/>
                </a:lnTo>
                <a:lnTo>
                  <a:pt x="370133" y="196894"/>
                </a:lnTo>
                <a:lnTo>
                  <a:pt x="354383" y="196894"/>
                </a:lnTo>
                <a:close/>
                <a:moveTo>
                  <a:pt x="322883" y="181144"/>
                </a:moveTo>
                <a:lnTo>
                  <a:pt x="338633" y="181144"/>
                </a:lnTo>
                <a:lnTo>
                  <a:pt x="338633" y="196894"/>
                </a:lnTo>
                <a:lnTo>
                  <a:pt x="322883" y="196894"/>
                </a:lnTo>
                <a:close/>
                <a:moveTo>
                  <a:pt x="291375" y="181144"/>
                </a:moveTo>
                <a:lnTo>
                  <a:pt x="307125" y="181144"/>
                </a:lnTo>
                <a:lnTo>
                  <a:pt x="307125" y="196894"/>
                </a:lnTo>
                <a:lnTo>
                  <a:pt x="291375" y="196894"/>
                </a:lnTo>
                <a:close/>
                <a:moveTo>
                  <a:pt x="259875" y="181144"/>
                </a:moveTo>
                <a:lnTo>
                  <a:pt x="275625" y="181144"/>
                </a:lnTo>
                <a:lnTo>
                  <a:pt x="275625" y="196894"/>
                </a:lnTo>
                <a:lnTo>
                  <a:pt x="259875" y="196894"/>
                </a:lnTo>
                <a:close/>
                <a:moveTo>
                  <a:pt x="228379" y="181144"/>
                </a:moveTo>
                <a:lnTo>
                  <a:pt x="244129" y="181144"/>
                </a:lnTo>
                <a:lnTo>
                  <a:pt x="244129" y="196894"/>
                </a:lnTo>
                <a:lnTo>
                  <a:pt x="228379" y="196894"/>
                </a:lnTo>
                <a:close/>
                <a:moveTo>
                  <a:pt x="196879" y="181144"/>
                </a:moveTo>
                <a:lnTo>
                  <a:pt x="212629" y="181144"/>
                </a:lnTo>
                <a:lnTo>
                  <a:pt x="212629" y="196894"/>
                </a:lnTo>
                <a:lnTo>
                  <a:pt x="196879" y="196894"/>
                </a:lnTo>
                <a:close/>
                <a:moveTo>
                  <a:pt x="165379" y="181144"/>
                </a:moveTo>
                <a:lnTo>
                  <a:pt x="181129" y="181144"/>
                </a:lnTo>
                <a:lnTo>
                  <a:pt x="181129" y="196894"/>
                </a:lnTo>
                <a:lnTo>
                  <a:pt x="165379" y="196894"/>
                </a:lnTo>
                <a:close/>
                <a:moveTo>
                  <a:pt x="133879" y="181144"/>
                </a:moveTo>
                <a:lnTo>
                  <a:pt x="149629" y="181144"/>
                </a:lnTo>
                <a:lnTo>
                  <a:pt x="149629" y="196894"/>
                </a:lnTo>
                <a:lnTo>
                  <a:pt x="133879" y="196894"/>
                </a:lnTo>
                <a:close/>
                <a:moveTo>
                  <a:pt x="409646" y="173285"/>
                </a:moveTo>
                <a:lnTo>
                  <a:pt x="409646" y="204785"/>
                </a:lnTo>
                <a:lnTo>
                  <a:pt x="441146" y="204785"/>
                </a:lnTo>
                <a:lnTo>
                  <a:pt x="441146" y="173285"/>
                </a:lnTo>
                <a:close/>
                <a:moveTo>
                  <a:pt x="62938" y="173285"/>
                </a:moveTo>
                <a:lnTo>
                  <a:pt x="62938" y="204785"/>
                </a:lnTo>
                <a:lnTo>
                  <a:pt x="94438" y="204785"/>
                </a:lnTo>
                <a:lnTo>
                  <a:pt x="94438" y="173285"/>
                </a:lnTo>
                <a:close/>
                <a:moveTo>
                  <a:pt x="393896" y="157535"/>
                </a:moveTo>
                <a:lnTo>
                  <a:pt x="456896" y="157535"/>
                </a:lnTo>
                <a:lnTo>
                  <a:pt x="456896" y="220535"/>
                </a:lnTo>
                <a:lnTo>
                  <a:pt x="393896" y="220535"/>
                </a:lnTo>
                <a:close/>
                <a:moveTo>
                  <a:pt x="47188" y="157535"/>
                </a:moveTo>
                <a:lnTo>
                  <a:pt x="110188" y="157535"/>
                </a:lnTo>
                <a:lnTo>
                  <a:pt x="110188" y="220535"/>
                </a:lnTo>
                <a:lnTo>
                  <a:pt x="47188" y="220535"/>
                </a:lnTo>
                <a:close/>
                <a:moveTo>
                  <a:pt x="409947" y="110288"/>
                </a:moveTo>
                <a:lnTo>
                  <a:pt x="409907" y="126038"/>
                </a:lnTo>
                <a:lnTo>
                  <a:pt x="441407" y="126038"/>
                </a:lnTo>
                <a:lnTo>
                  <a:pt x="441447" y="110288"/>
                </a:lnTo>
                <a:close/>
                <a:moveTo>
                  <a:pt x="63446" y="110288"/>
                </a:moveTo>
                <a:lnTo>
                  <a:pt x="63404" y="126038"/>
                </a:lnTo>
                <a:lnTo>
                  <a:pt x="94904" y="126038"/>
                </a:lnTo>
                <a:lnTo>
                  <a:pt x="94946" y="110288"/>
                </a:lnTo>
                <a:close/>
                <a:moveTo>
                  <a:pt x="362981" y="15750"/>
                </a:moveTo>
                <a:lnTo>
                  <a:pt x="362250" y="94538"/>
                </a:lnTo>
                <a:lnTo>
                  <a:pt x="488250" y="94538"/>
                </a:lnTo>
                <a:lnTo>
                  <a:pt x="488250" y="15750"/>
                </a:lnTo>
                <a:close/>
                <a:moveTo>
                  <a:pt x="16481" y="15750"/>
                </a:moveTo>
                <a:lnTo>
                  <a:pt x="15750" y="94538"/>
                </a:lnTo>
                <a:lnTo>
                  <a:pt x="141750" y="94538"/>
                </a:lnTo>
                <a:lnTo>
                  <a:pt x="141750" y="15750"/>
                </a:lnTo>
                <a:close/>
                <a:moveTo>
                  <a:pt x="362250" y="0"/>
                </a:moveTo>
                <a:lnTo>
                  <a:pt x="488250" y="0"/>
                </a:lnTo>
                <a:cubicBezTo>
                  <a:pt x="496944" y="10"/>
                  <a:pt x="503990" y="7056"/>
                  <a:pt x="504000" y="15750"/>
                </a:cubicBezTo>
                <a:lnTo>
                  <a:pt x="504000" y="94538"/>
                </a:lnTo>
                <a:cubicBezTo>
                  <a:pt x="503990" y="103233"/>
                  <a:pt x="496944" y="110279"/>
                  <a:pt x="488250" y="110288"/>
                </a:cubicBezTo>
                <a:lnTo>
                  <a:pt x="457197" y="110288"/>
                </a:lnTo>
                <a:lnTo>
                  <a:pt x="457157" y="126038"/>
                </a:lnTo>
                <a:lnTo>
                  <a:pt x="472431" y="126038"/>
                </a:lnTo>
                <a:lnTo>
                  <a:pt x="472431" y="141788"/>
                </a:lnTo>
                <a:lnTo>
                  <a:pt x="377931" y="141788"/>
                </a:lnTo>
                <a:lnTo>
                  <a:pt x="377931" y="126038"/>
                </a:lnTo>
                <a:lnTo>
                  <a:pt x="394157" y="126038"/>
                </a:lnTo>
                <a:lnTo>
                  <a:pt x="394197" y="110288"/>
                </a:lnTo>
                <a:lnTo>
                  <a:pt x="362250" y="110288"/>
                </a:lnTo>
                <a:cubicBezTo>
                  <a:pt x="353556" y="110279"/>
                  <a:pt x="346510" y="103233"/>
                  <a:pt x="346500" y="94538"/>
                </a:cubicBezTo>
                <a:lnTo>
                  <a:pt x="346500" y="15750"/>
                </a:lnTo>
                <a:cubicBezTo>
                  <a:pt x="346510" y="7056"/>
                  <a:pt x="353556" y="10"/>
                  <a:pt x="362250" y="0"/>
                </a:cubicBezTo>
                <a:close/>
                <a:moveTo>
                  <a:pt x="15750" y="0"/>
                </a:moveTo>
                <a:lnTo>
                  <a:pt x="141750" y="0"/>
                </a:lnTo>
                <a:cubicBezTo>
                  <a:pt x="150445" y="9"/>
                  <a:pt x="157491" y="7055"/>
                  <a:pt x="157500" y="15750"/>
                </a:cubicBezTo>
                <a:lnTo>
                  <a:pt x="157500" y="94538"/>
                </a:lnTo>
                <a:cubicBezTo>
                  <a:pt x="157491" y="103233"/>
                  <a:pt x="150445" y="110280"/>
                  <a:pt x="141750" y="110288"/>
                </a:cubicBezTo>
                <a:lnTo>
                  <a:pt x="110696" y="110288"/>
                </a:lnTo>
                <a:lnTo>
                  <a:pt x="110654" y="126038"/>
                </a:lnTo>
                <a:lnTo>
                  <a:pt x="125935" y="126038"/>
                </a:lnTo>
                <a:lnTo>
                  <a:pt x="125935" y="141788"/>
                </a:lnTo>
                <a:lnTo>
                  <a:pt x="31435" y="141788"/>
                </a:lnTo>
                <a:lnTo>
                  <a:pt x="31435" y="126038"/>
                </a:lnTo>
                <a:lnTo>
                  <a:pt x="47654" y="126038"/>
                </a:lnTo>
                <a:lnTo>
                  <a:pt x="47696" y="110288"/>
                </a:lnTo>
                <a:lnTo>
                  <a:pt x="15750" y="110288"/>
                </a:lnTo>
                <a:cubicBezTo>
                  <a:pt x="7055" y="110280"/>
                  <a:pt x="9" y="103233"/>
                  <a:pt x="0" y="94538"/>
                </a:cubicBezTo>
                <a:lnTo>
                  <a:pt x="0" y="15750"/>
                </a:lnTo>
                <a:cubicBezTo>
                  <a:pt x="9" y="7055"/>
                  <a:pt x="7055" y="9"/>
                  <a:pt x="15750" y="0"/>
                </a:cubicBezTo>
                <a:close/>
              </a:path>
            </a:pathLst>
          </a:custGeom>
          <a:solidFill>
            <a:srgbClr val="FFFFFF"/>
          </a:solidFill>
          <a:ln w="7739" cap="flat">
            <a:noFill/>
            <a:prstDash val="solid"/>
            <a:miter/>
          </a:ln>
        </p:spPr>
        <p:txBody>
          <a:bodyPr rtlCol="0" anchor="ctr"/>
          <a:lstStyle/>
          <a:p>
            <a:pPr defTabSz="457200"/>
            <a:endParaRPr lang="zh-CN" altLang="en-US">
              <a:solidFill>
                <a:srgbClr val="222222"/>
              </a:solidFill>
              <a:latin typeface="微软雅黑" panose="020B0503020204020204" charset="-122"/>
              <a:ea typeface="微软雅黑" panose="020B0503020204020204" charset="-122"/>
            </a:endParaRPr>
          </a:p>
        </p:txBody>
      </p:sp>
      <p:sp>
        <p:nvSpPr>
          <p:cNvPr id="99" name="文本框 98"/>
          <p:cNvSpPr txBox="1"/>
          <p:nvPr>
            <p:custDataLst>
              <p:tags r:id="rId17"/>
            </p:custDataLst>
          </p:nvPr>
        </p:nvSpPr>
        <p:spPr>
          <a:xfrm>
            <a:off x="8348570" y="5174965"/>
            <a:ext cx="1801270" cy="728982"/>
          </a:xfrm>
          <a:prstGeom prst="rect">
            <a:avLst/>
          </a:prstGeom>
          <a:noFill/>
        </p:spPr>
        <p:txBody>
          <a:bodyPr wrap="square" rtlCol="0">
            <a:noAutofit/>
          </a:bodyPr>
          <a:lstStyle>
            <a:defPPr>
              <a:defRPr lang="en-US"/>
            </a:defPPr>
            <a:lvl1pPr algn="ctr">
              <a:defRPr kumimoji="1" b="1">
                <a:solidFill>
                  <a:srgbClr val="2196F3"/>
                </a:solidFill>
                <a:latin typeface="+mn-ea"/>
              </a:defRPr>
            </a:lvl1pPr>
          </a:lstStyle>
          <a:p>
            <a:pPr algn="ctr" defTabSz="457200">
              <a:lnSpc>
                <a:spcPct val="120000"/>
              </a:lnSpc>
            </a:pPr>
            <a:r>
              <a:rPr lang="zh-CN" altLang="en-US" sz="1400" spc="300">
                <a:solidFill>
                  <a:schemeClr val="bg1"/>
                </a:solidFill>
                <a:latin typeface="微软雅黑" panose="020B0503020204020204" charset="-122"/>
                <a:ea typeface="微软雅黑" panose="020B0503020204020204" charset="-122"/>
              </a:rPr>
              <a:t>治疗过程的目的就是改善来访者的问题。</a:t>
            </a:r>
            <a:endParaRPr lang="zh-CN" altLang="en-US" sz="1400" spc="300">
              <a:solidFill>
                <a:schemeClr val="bg1"/>
              </a:solidFill>
              <a:latin typeface="微软雅黑" panose="020B0503020204020204" charset="-122"/>
              <a:ea typeface="微软雅黑" panose="020B0503020204020204" charset="-122"/>
            </a:endParaRPr>
          </a:p>
        </p:txBody>
      </p:sp>
      <p:sp>
        <p:nvSpPr>
          <p:cNvPr id="42" name="任意形状 41"/>
          <p:cNvSpPr/>
          <p:nvPr>
            <p:custDataLst>
              <p:tags r:id="rId18"/>
            </p:custDataLst>
          </p:nvPr>
        </p:nvSpPr>
        <p:spPr>
          <a:xfrm>
            <a:off x="5844001" y="4589274"/>
            <a:ext cx="504000" cy="439946"/>
          </a:xfrm>
          <a:custGeom>
            <a:avLst/>
            <a:gdLst>
              <a:gd name="connsiteX0" fmla="*/ 283952 w 504000"/>
              <a:gd name="connsiteY0" fmla="*/ 393789 h 439946"/>
              <a:gd name="connsiteX1" fmla="*/ 283903 w 504000"/>
              <a:gd name="connsiteY1" fmla="*/ 424196 h 439946"/>
              <a:gd name="connsiteX2" fmla="*/ 346903 w 504000"/>
              <a:gd name="connsiteY2" fmla="*/ 424196 h 439946"/>
              <a:gd name="connsiteX3" fmla="*/ 346952 w 504000"/>
              <a:gd name="connsiteY3" fmla="*/ 393789 h 439946"/>
              <a:gd name="connsiteX4" fmla="*/ 141749 w 504000"/>
              <a:gd name="connsiteY4" fmla="*/ 346011 h 439946"/>
              <a:gd name="connsiteX5" fmla="*/ 141750 w 504000"/>
              <a:gd name="connsiteY5" fmla="*/ 378039 h 439946"/>
              <a:gd name="connsiteX6" fmla="*/ 488250 w 504000"/>
              <a:gd name="connsiteY6" fmla="*/ 378039 h 439946"/>
              <a:gd name="connsiteX7" fmla="*/ 488250 w 504000"/>
              <a:gd name="connsiteY7" fmla="*/ 346812 h 439946"/>
              <a:gd name="connsiteX8" fmla="*/ 252008 w 504000"/>
              <a:gd name="connsiteY8" fmla="*/ 165406 h 439946"/>
              <a:gd name="connsiteX9" fmla="*/ 252008 w 504000"/>
              <a:gd name="connsiteY9" fmla="*/ 259906 h 439946"/>
              <a:gd name="connsiteX10" fmla="*/ 315008 w 504000"/>
              <a:gd name="connsiteY10" fmla="*/ 259906 h 439946"/>
              <a:gd name="connsiteX11" fmla="*/ 315008 w 504000"/>
              <a:gd name="connsiteY11" fmla="*/ 165406 h 439946"/>
              <a:gd name="connsiteX12" fmla="*/ 212629 w 504000"/>
              <a:gd name="connsiteY12" fmla="*/ 126031 h 439946"/>
              <a:gd name="connsiteX13" fmla="*/ 212629 w 504000"/>
              <a:gd name="connsiteY13" fmla="*/ 220531 h 439946"/>
              <a:gd name="connsiteX14" fmla="*/ 236258 w 504000"/>
              <a:gd name="connsiteY14" fmla="*/ 220531 h 439946"/>
              <a:gd name="connsiteX15" fmla="*/ 236258 w 504000"/>
              <a:gd name="connsiteY15" fmla="*/ 149656 h 439946"/>
              <a:gd name="connsiteX16" fmla="*/ 275633 w 504000"/>
              <a:gd name="connsiteY16" fmla="*/ 149656 h 439946"/>
              <a:gd name="connsiteX17" fmla="*/ 275633 w 504000"/>
              <a:gd name="connsiteY17" fmla="*/ 126031 h 439946"/>
              <a:gd name="connsiteX18" fmla="*/ 309071 w 504000"/>
              <a:gd name="connsiteY18" fmla="*/ 110250 h 439946"/>
              <a:gd name="connsiteX19" fmla="*/ 488250 w 504000"/>
              <a:gd name="connsiteY19" fmla="*/ 110250 h 439946"/>
              <a:gd name="connsiteX20" fmla="*/ 504000 w 504000"/>
              <a:gd name="connsiteY20" fmla="*/ 126000 h 439946"/>
              <a:gd name="connsiteX21" fmla="*/ 504000 w 504000"/>
              <a:gd name="connsiteY21" fmla="*/ 378039 h 439946"/>
              <a:gd name="connsiteX22" fmla="*/ 488250 w 504000"/>
              <a:gd name="connsiteY22" fmla="*/ 393789 h 439946"/>
              <a:gd name="connsiteX23" fmla="*/ 362702 w 504000"/>
              <a:gd name="connsiteY23" fmla="*/ 393789 h 439946"/>
              <a:gd name="connsiteX24" fmla="*/ 362653 w 504000"/>
              <a:gd name="connsiteY24" fmla="*/ 424196 h 439946"/>
              <a:gd name="connsiteX25" fmla="*/ 393681 w 504000"/>
              <a:gd name="connsiteY25" fmla="*/ 424196 h 439946"/>
              <a:gd name="connsiteX26" fmla="*/ 393681 w 504000"/>
              <a:gd name="connsiteY26" fmla="*/ 439946 h 439946"/>
              <a:gd name="connsiteX27" fmla="*/ 236184 w 504000"/>
              <a:gd name="connsiteY27" fmla="*/ 439946 h 439946"/>
              <a:gd name="connsiteX28" fmla="*/ 236184 w 504000"/>
              <a:gd name="connsiteY28" fmla="*/ 424196 h 439946"/>
              <a:gd name="connsiteX29" fmla="*/ 268153 w 504000"/>
              <a:gd name="connsiteY29" fmla="*/ 424196 h 439946"/>
              <a:gd name="connsiteX30" fmla="*/ 268202 w 504000"/>
              <a:gd name="connsiteY30" fmla="*/ 393789 h 439946"/>
              <a:gd name="connsiteX31" fmla="*/ 141750 w 504000"/>
              <a:gd name="connsiteY31" fmla="*/ 393789 h 439946"/>
              <a:gd name="connsiteX32" fmla="*/ 126000 w 504000"/>
              <a:gd name="connsiteY32" fmla="*/ 378039 h 439946"/>
              <a:gd name="connsiteX33" fmla="*/ 125996 w 504000"/>
              <a:gd name="connsiteY33" fmla="*/ 126000 h 439946"/>
              <a:gd name="connsiteX34" fmla="*/ 141746 w 504000"/>
              <a:gd name="connsiteY34" fmla="*/ 126000 h 439946"/>
              <a:gd name="connsiteX35" fmla="*/ 141749 w 504000"/>
              <a:gd name="connsiteY35" fmla="*/ 330261 h 439946"/>
              <a:gd name="connsiteX36" fmla="*/ 488250 w 504000"/>
              <a:gd name="connsiteY36" fmla="*/ 331062 h 439946"/>
              <a:gd name="connsiteX37" fmla="*/ 488250 w 504000"/>
              <a:gd name="connsiteY37" fmla="*/ 126000 h 439946"/>
              <a:gd name="connsiteX38" fmla="*/ 309071 w 504000"/>
              <a:gd name="connsiteY38" fmla="*/ 126000 h 439946"/>
              <a:gd name="connsiteX39" fmla="*/ 173254 w 504000"/>
              <a:gd name="connsiteY39" fmla="*/ 86656 h 439946"/>
              <a:gd name="connsiteX40" fmla="*/ 173254 w 504000"/>
              <a:gd name="connsiteY40" fmla="*/ 181156 h 439946"/>
              <a:gd name="connsiteX41" fmla="*/ 196879 w 504000"/>
              <a:gd name="connsiteY41" fmla="*/ 181156 h 439946"/>
              <a:gd name="connsiteX42" fmla="*/ 196879 w 504000"/>
              <a:gd name="connsiteY42" fmla="*/ 110281 h 439946"/>
              <a:gd name="connsiteX43" fmla="*/ 236254 w 504000"/>
              <a:gd name="connsiteY43" fmla="*/ 110281 h 439946"/>
              <a:gd name="connsiteX44" fmla="*/ 236254 w 504000"/>
              <a:gd name="connsiteY44" fmla="*/ 86656 h 439946"/>
              <a:gd name="connsiteX45" fmla="*/ 157504 w 504000"/>
              <a:gd name="connsiteY45" fmla="*/ 70906 h 439946"/>
              <a:gd name="connsiteX46" fmla="*/ 252004 w 504000"/>
              <a:gd name="connsiteY46" fmla="*/ 70906 h 439946"/>
              <a:gd name="connsiteX47" fmla="*/ 252004 w 504000"/>
              <a:gd name="connsiteY47" fmla="*/ 110281 h 439946"/>
              <a:gd name="connsiteX48" fmla="*/ 291383 w 504000"/>
              <a:gd name="connsiteY48" fmla="*/ 110281 h 439946"/>
              <a:gd name="connsiteX49" fmla="*/ 291383 w 504000"/>
              <a:gd name="connsiteY49" fmla="*/ 149656 h 439946"/>
              <a:gd name="connsiteX50" fmla="*/ 330758 w 504000"/>
              <a:gd name="connsiteY50" fmla="*/ 149656 h 439946"/>
              <a:gd name="connsiteX51" fmla="*/ 330758 w 504000"/>
              <a:gd name="connsiteY51" fmla="*/ 275656 h 439946"/>
              <a:gd name="connsiteX52" fmla="*/ 236258 w 504000"/>
              <a:gd name="connsiteY52" fmla="*/ 275656 h 439946"/>
              <a:gd name="connsiteX53" fmla="*/ 236258 w 504000"/>
              <a:gd name="connsiteY53" fmla="*/ 236281 h 439946"/>
              <a:gd name="connsiteX54" fmla="*/ 196879 w 504000"/>
              <a:gd name="connsiteY54" fmla="*/ 236281 h 439946"/>
              <a:gd name="connsiteX55" fmla="*/ 196879 w 504000"/>
              <a:gd name="connsiteY55" fmla="*/ 196906 h 439946"/>
              <a:gd name="connsiteX56" fmla="*/ 157504 w 504000"/>
              <a:gd name="connsiteY56" fmla="*/ 196906 h 439946"/>
              <a:gd name="connsiteX57" fmla="*/ 15750 w 504000"/>
              <a:gd name="connsiteY57" fmla="*/ 0 h 439946"/>
              <a:gd name="connsiteX58" fmla="*/ 362250 w 504000"/>
              <a:gd name="connsiteY58" fmla="*/ 0 h 439946"/>
              <a:gd name="connsiteX59" fmla="*/ 378000 w 504000"/>
              <a:gd name="connsiteY59" fmla="*/ 15750 h 439946"/>
              <a:gd name="connsiteX60" fmla="*/ 378000 w 504000"/>
              <a:gd name="connsiteY60" fmla="*/ 92843 h 439946"/>
              <a:gd name="connsiteX61" fmla="*/ 362250 w 504000"/>
              <a:gd name="connsiteY61" fmla="*/ 92843 h 439946"/>
              <a:gd name="connsiteX62" fmla="*/ 362250 w 504000"/>
              <a:gd name="connsiteY62" fmla="*/ 15750 h 439946"/>
              <a:gd name="connsiteX63" fmla="*/ 15750 w 504000"/>
              <a:gd name="connsiteY63" fmla="*/ 15750 h 439946"/>
              <a:gd name="connsiteX64" fmla="*/ 15750 w 504000"/>
              <a:gd name="connsiteY64" fmla="*/ 220604 h 439946"/>
              <a:gd name="connsiteX65" fmla="*/ 110250 w 504000"/>
              <a:gd name="connsiteY65" fmla="*/ 220604 h 439946"/>
              <a:gd name="connsiteX66" fmla="*/ 110250 w 504000"/>
              <a:gd name="connsiteY66" fmla="*/ 236354 h 439946"/>
              <a:gd name="connsiteX67" fmla="*/ 15750 w 504000"/>
              <a:gd name="connsiteY67" fmla="*/ 236354 h 439946"/>
              <a:gd name="connsiteX68" fmla="*/ 15750 w 504000"/>
              <a:gd name="connsiteY68" fmla="*/ 267789 h 439946"/>
              <a:gd name="connsiteX69" fmla="*/ 110250 w 504000"/>
              <a:gd name="connsiteY69" fmla="*/ 267789 h 439946"/>
              <a:gd name="connsiteX70" fmla="*/ 110250 w 504000"/>
              <a:gd name="connsiteY70" fmla="*/ 283539 h 439946"/>
              <a:gd name="connsiteX71" fmla="*/ 15750 w 504000"/>
              <a:gd name="connsiteY71" fmla="*/ 283539 h 439946"/>
              <a:gd name="connsiteX72" fmla="*/ 0 w 504000"/>
              <a:gd name="connsiteY72" fmla="*/ 267789 h 439946"/>
              <a:gd name="connsiteX73" fmla="*/ 0 w 504000"/>
              <a:gd name="connsiteY73" fmla="*/ 15750 h 439946"/>
              <a:gd name="connsiteX74" fmla="*/ 15750 w 504000"/>
              <a:gd name="connsiteY74" fmla="*/ 0 h 439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4000" h="439946">
                <a:moveTo>
                  <a:pt x="283952" y="393789"/>
                </a:moveTo>
                <a:lnTo>
                  <a:pt x="283903" y="424196"/>
                </a:lnTo>
                <a:lnTo>
                  <a:pt x="346903" y="424196"/>
                </a:lnTo>
                <a:lnTo>
                  <a:pt x="346952" y="393789"/>
                </a:lnTo>
                <a:close/>
                <a:moveTo>
                  <a:pt x="141749" y="346011"/>
                </a:moveTo>
                <a:lnTo>
                  <a:pt x="141750" y="378039"/>
                </a:lnTo>
                <a:lnTo>
                  <a:pt x="488250" y="378039"/>
                </a:lnTo>
                <a:lnTo>
                  <a:pt x="488250" y="346812"/>
                </a:lnTo>
                <a:close/>
                <a:moveTo>
                  <a:pt x="252008" y="165406"/>
                </a:moveTo>
                <a:lnTo>
                  <a:pt x="252008" y="259906"/>
                </a:lnTo>
                <a:lnTo>
                  <a:pt x="315008" y="259906"/>
                </a:lnTo>
                <a:lnTo>
                  <a:pt x="315008" y="165406"/>
                </a:lnTo>
                <a:close/>
                <a:moveTo>
                  <a:pt x="212629" y="126031"/>
                </a:moveTo>
                <a:lnTo>
                  <a:pt x="212629" y="220531"/>
                </a:lnTo>
                <a:lnTo>
                  <a:pt x="236258" y="220531"/>
                </a:lnTo>
                <a:lnTo>
                  <a:pt x="236258" y="149656"/>
                </a:lnTo>
                <a:lnTo>
                  <a:pt x="275633" y="149656"/>
                </a:lnTo>
                <a:lnTo>
                  <a:pt x="275633" y="126031"/>
                </a:lnTo>
                <a:close/>
                <a:moveTo>
                  <a:pt x="309071" y="110250"/>
                </a:moveTo>
                <a:lnTo>
                  <a:pt x="488250" y="110250"/>
                </a:lnTo>
                <a:cubicBezTo>
                  <a:pt x="496944" y="110260"/>
                  <a:pt x="503990" y="117306"/>
                  <a:pt x="504000" y="126000"/>
                </a:cubicBezTo>
                <a:lnTo>
                  <a:pt x="504000" y="378039"/>
                </a:lnTo>
                <a:cubicBezTo>
                  <a:pt x="503990" y="386733"/>
                  <a:pt x="496944" y="393779"/>
                  <a:pt x="488250" y="393789"/>
                </a:cubicBezTo>
                <a:lnTo>
                  <a:pt x="362702" y="393789"/>
                </a:lnTo>
                <a:lnTo>
                  <a:pt x="362653" y="424196"/>
                </a:lnTo>
                <a:lnTo>
                  <a:pt x="393681" y="424196"/>
                </a:lnTo>
                <a:lnTo>
                  <a:pt x="393681" y="439946"/>
                </a:lnTo>
                <a:lnTo>
                  <a:pt x="236184" y="439946"/>
                </a:lnTo>
                <a:lnTo>
                  <a:pt x="236184" y="424196"/>
                </a:lnTo>
                <a:lnTo>
                  <a:pt x="268153" y="424196"/>
                </a:lnTo>
                <a:lnTo>
                  <a:pt x="268202" y="393789"/>
                </a:lnTo>
                <a:lnTo>
                  <a:pt x="141750" y="393789"/>
                </a:lnTo>
                <a:cubicBezTo>
                  <a:pt x="133055" y="393780"/>
                  <a:pt x="126009" y="386733"/>
                  <a:pt x="126000" y="378039"/>
                </a:cubicBezTo>
                <a:lnTo>
                  <a:pt x="125996" y="126000"/>
                </a:lnTo>
                <a:lnTo>
                  <a:pt x="141746" y="126000"/>
                </a:lnTo>
                <a:lnTo>
                  <a:pt x="141749" y="330261"/>
                </a:lnTo>
                <a:lnTo>
                  <a:pt x="488250" y="331062"/>
                </a:lnTo>
                <a:lnTo>
                  <a:pt x="488250" y="126000"/>
                </a:lnTo>
                <a:lnTo>
                  <a:pt x="309071" y="126000"/>
                </a:lnTo>
                <a:close/>
                <a:moveTo>
                  <a:pt x="173254" y="86656"/>
                </a:moveTo>
                <a:lnTo>
                  <a:pt x="173254" y="181156"/>
                </a:lnTo>
                <a:lnTo>
                  <a:pt x="196879" y="181156"/>
                </a:lnTo>
                <a:lnTo>
                  <a:pt x="196879" y="110281"/>
                </a:lnTo>
                <a:lnTo>
                  <a:pt x="236254" y="110281"/>
                </a:lnTo>
                <a:lnTo>
                  <a:pt x="236254" y="86656"/>
                </a:lnTo>
                <a:close/>
                <a:moveTo>
                  <a:pt x="157504" y="70906"/>
                </a:moveTo>
                <a:lnTo>
                  <a:pt x="252004" y="70906"/>
                </a:lnTo>
                <a:lnTo>
                  <a:pt x="252004" y="110281"/>
                </a:lnTo>
                <a:lnTo>
                  <a:pt x="291383" y="110281"/>
                </a:lnTo>
                <a:lnTo>
                  <a:pt x="291383" y="149656"/>
                </a:lnTo>
                <a:lnTo>
                  <a:pt x="330758" y="149656"/>
                </a:lnTo>
                <a:lnTo>
                  <a:pt x="330758" y="275656"/>
                </a:lnTo>
                <a:lnTo>
                  <a:pt x="236258" y="275656"/>
                </a:lnTo>
                <a:lnTo>
                  <a:pt x="236258" y="236281"/>
                </a:lnTo>
                <a:lnTo>
                  <a:pt x="196879" y="236281"/>
                </a:lnTo>
                <a:lnTo>
                  <a:pt x="196879" y="196906"/>
                </a:lnTo>
                <a:lnTo>
                  <a:pt x="157504" y="196906"/>
                </a:lnTo>
                <a:close/>
                <a:moveTo>
                  <a:pt x="15750" y="0"/>
                </a:moveTo>
                <a:lnTo>
                  <a:pt x="362250" y="0"/>
                </a:lnTo>
                <a:cubicBezTo>
                  <a:pt x="370944" y="10"/>
                  <a:pt x="377990" y="7056"/>
                  <a:pt x="378000" y="15750"/>
                </a:cubicBezTo>
                <a:lnTo>
                  <a:pt x="378000" y="92843"/>
                </a:lnTo>
                <a:lnTo>
                  <a:pt x="362250" y="92843"/>
                </a:lnTo>
                <a:lnTo>
                  <a:pt x="362250" y="15750"/>
                </a:lnTo>
                <a:lnTo>
                  <a:pt x="15750" y="15750"/>
                </a:lnTo>
                <a:lnTo>
                  <a:pt x="15750" y="220604"/>
                </a:lnTo>
                <a:lnTo>
                  <a:pt x="110250" y="220604"/>
                </a:lnTo>
                <a:lnTo>
                  <a:pt x="110250" y="236354"/>
                </a:lnTo>
                <a:lnTo>
                  <a:pt x="15750" y="236354"/>
                </a:lnTo>
                <a:lnTo>
                  <a:pt x="15750" y="267789"/>
                </a:lnTo>
                <a:lnTo>
                  <a:pt x="110250" y="267789"/>
                </a:lnTo>
                <a:lnTo>
                  <a:pt x="110250" y="283539"/>
                </a:lnTo>
                <a:lnTo>
                  <a:pt x="15750" y="283539"/>
                </a:lnTo>
                <a:cubicBezTo>
                  <a:pt x="7055" y="283530"/>
                  <a:pt x="9" y="276483"/>
                  <a:pt x="0" y="267789"/>
                </a:cubicBezTo>
                <a:lnTo>
                  <a:pt x="0" y="15750"/>
                </a:lnTo>
                <a:cubicBezTo>
                  <a:pt x="9" y="7055"/>
                  <a:pt x="7055" y="9"/>
                  <a:pt x="15750" y="0"/>
                </a:cubicBezTo>
                <a:close/>
              </a:path>
            </a:pathLst>
          </a:custGeom>
          <a:solidFill>
            <a:srgbClr val="2196F3"/>
          </a:solidFill>
          <a:ln w="7739" cap="flat">
            <a:noFill/>
            <a:prstDash val="solid"/>
            <a:miter/>
          </a:ln>
        </p:spPr>
        <p:txBody>
          <a:bodyPr rtlCol="0" anchor="ctr"/>
          <a:lstStyle/>
          <a:p>
            <a:pPr defTabSz="457200"/>
            <a:endParaRPr lang="zh-CN" altLang="en-US">
              <a:solidFill>
                <a:srgbClr val="222222"/>
              </a:solidFill>
              <a:latin typeface="微软雅黑" panose="020B0503020204020204" charset="-122"/>
              <a:ea typeface="微软雅黑" panose="020B0503020204020204" charset="-122"/>
            </a:endParaRPr>
          </a:p>
        </p:txBody>
      </p:sp>
      <p:sp>
        <p:nvSpPr>
          <p:cNvPr id="101" name="文本框 100"/>
          <p:cNvSpPr txBox="1"/>
          <p:nvPr>
            <p:custDataLst>
              <p:tags r:id="rId19"/>
            </p:custDataLst>
          </p:nvPr>
        </p:nvSpPr>
        <p:spPr>
          <a:xfrm>
            <a:off x="5012055" y="5029200"/>
            <a:ext cx="2167890" cy="728980"/>
          </a:xfrm>
          <a:prstGeom prst="rect">
            <a:avLst/>
          </a:prstGeom>
          <a:noFill/>
        </p:spPr>
        <p:txBody>
          <a:bodyPr wrap="square" rtlCol="0">
            <a:noAutofit/>
          </a:bodyPr>
          <a:lstStyle>
            <a:defPPr>
              <a:defRPr lang="en-US"/>
            </a:defPPr>
            <a:lvl1pPr algn="ctr">
              <a:defRPr kumimoji="1" b="1">
                <a:solidFill>
                  <a:srgbClr val="2196F3"/>
                </a:solidFill>
                <a:latin typeface="+mn-ea"/>
              </a:defRPr>
            </a:lvl1pPr>
          </a:lstStyle>
          <a:p>
            <a:pPr algn="just" defTabSz="457200">
              <a:lnSpc>
                <a:spcPct val="110000"/>
              </a:lnSpc>
            </a:pPr>
            <a:r>
              <a:rPr lang="zh-CN" altLang="en-US" sz="1400" spc="300">
                <a:solidFill>
                  <a:srgbClr val="2196F3"/>
                </a:solidFill>
                <a:latin typeface="微软雅黑" panose="020B0503020204020204" charset="-122"/>
                <a:ea typeface="微软雅黑" panose="020B0503020204020204" charset="-122"/>
              </a:rPr>
              <a:t>治疗的程序是根据心理障碍和一般理论以及来访者的障碍的特殊起因而建立起来的。</a:t>
            </a:r>
            <a:endParaRPr lang="zh-CN" altLang="en-US" sz="1400" spc="300">
              <a:solidFill>
                <a:srgbClr val="2196F3"/>
              </a:solidFill>
              <a:latin typeface="微软雅黑" panose="020B0503020204020204" charset="-122"/>
              <a:ea typeface="微软雅黑" panose="020B0503020204020204" charset="-122"/>
            </a:endParaRPr>
          </a:p>
        </p:txBody>
      </p:sp>
      <p:sp>
        <p:nvSpPr>
          <p:cNvPr id="7" name="内容占位符 2"/>
          <p:cNvSpPr>
            <a:spLocks noGrp="1"/>
          </p:cNvSpPr>
          <p:nvPr/>
        </p:nvSpPr>
        <p:spPr>
          <a:xfrm>
            <a:off x="876300" y="1446530"/>
            <a:ext cx="10440035" cy="510540"/>
          </a:xfrm>
          <a:prstGeom prst="rect">
            <a:avLst/>
          </a:prstGeom>
        </p:spPr>
        <p:txBody>
          <a:bodyPr vert="horz" lIns="91440" tIns="45720" rIns="91440" bIns="45720" rtlCol="0"/>
          <a:lstStyle>
            <a:lvl1pPr marL="361950" indent="-361950" algn="just" defTabSz="685800" rtl="0" eaLnBrk="1" latinLnBrk="0" hangingPunct="1">
              <a:lnSpc>
                <a:spcPct val="110000"/>
              </a:lnSpc>
              <a:spcBef>
                <a:spcPts val="1200"/>
              </a:spcBef>
              <a:spcAft>
                <a:spcPts val="0"/>
              </a:spcAft>
              <a:buClr>
                <a:schemeClr val="accent1"/>
              </a:buClr>
              <a:buSzPct val="100000"/>
              <a:buFont typeface="Wingdings 3" panose="05040102010807070707" pitchFamily="18" charset="2"/>
              <a:buChar char="î"/>
              <a:defRPr lang="zh-CN" altLang="en-US" sz="2400" kern="1200" baseline="0" dirty="0" smtClean="0">
                <a:solidFill>
                  <a:schemeClr val="tx1"/>
                </a:solidFill>
                <a:latin typeface="+mn-lt"/>
                <a:ea typeface="+mn-ea"/>
                <a:cs typeface="+mn-cs"/>
              </a:defRPr>
            </a:lvl1pPr>
            <a:lvl2pPr marL="361950" indent="-361950" algn="just" defTabSz="685800" rtl="0" eaLnBrk="1" latinLnBrk="0" hangingPunct="1">
              <a:lnSpc>
                <a:spcPct val="120000"/>
              </a:lnSpc>
              <a:spcBef>
                <a:spcPts val="0"/>
              </a:spcBef>
              <a:spcAft>
                <a:spcPts val="1200"/>
              </a:spcAft>
              <a:buClr>
                <a:schemeClr val="accent2">
                  <a:lumMod val="60000"/>
                  <a:lumOff val="40000"/>
                </a:schemeClr>
              </a:buClr>
              <a:buFont typeface="幼圆" panose="02010509060101010101" pitchFamily="49" charset="-122"/>
              <a:buChar char=" "/>
              <a:defRPr sz="2000" kern="1200" baseline="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360045" lvl="0" indent="-360045" fontAlgn="auto">
              <a:lnSpc>
                <a:spcPct val="140000"/>
              </a:lnSpc>
              <a:buFont typeface="Wingdings" panose="05000000000000000000" charset="0"/>
              <a:buChar char="l"/>
            </a:pPr>
            <a:r>
              <a:rPr sz="1600" b="1" spc="150">
                <a:solidFill>
                  <a:schemeClr val="tx1"/>
                </a:solidFill>
                <a:uFillTx/>
                <a:latin typeface="微软雅黑" panose="020B0503020204020204" charset="-122"/>
                <a:ea typeface="微软雅黑" panose="020B0503020204020204" charset="-122"/>
                <a:sym typeface="+mn-ea"/>
              </a:rPr>
              <a:t>英国心理学家艾森克提出了心理治疗的六个标准：</a:t>
            </a:r>
            <a:endParaRPr sz="1600" b="1" spc="150">
              <a:solidFill>
                <a:schemeClr val="tx1"/>
              </a:solidFill>
              <a:uFillTx/>
              <a:latin typeface="微软雅黑" panose="020B0503020204020204" charset="-122"/>
              <a:ea typeface="微软雅黑" panose="020B0503020204020204" charset="-122"/>
              <a:sym typeface="+mn-ea"/>
            </a:endParaRPr>
          </a:p>
        </p:txBody>
      </p:sp>
    </p:spTree>
    <p:custDataLst>
      <p:tags r:id="rId2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三、高校心理治疗的性质与适用范围</a:t>
            </a:r>
            <a:endParaRPr lang="zh-CN" altLang="en-US" sz="2400" b="1" spc="300" noProof="0" dirty="0">
              <a:ln>
                <a:noFill/>
              </a:ln>
              <a:solidFill>
                <a:srgbClr val="FCC301"/>
              </a:solidFill>
              <a:effectLst/>
              <a:uLnTx/>
              <a:sym typeface="+mn-ea"/>
            </a:endParaRPr>
          </a:p>
        </p:txBody>
      </p:sp>
      <p:sp>
        <p:nvSpPr>
          <p:cNvPr id="7" name="文本框 6"/>
          <p:cNvSpPr txBox="1"/>
          <p:nvPr>
            <p:custDataLst>
              <p:tags r:id="rId2"/>
            </p:custDataLst>
          </p:nvPr>
        </p:nvSpPr>
        <p:spPr>
          <a:xfrm>
            <a:off x="894080" y="1381760"/>
            <a:ext cx="10403840" cy="4393565"/>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285750" marR="0" lvl="1" indent="-285750" algn="just" defTabSz="913765" rtl="0" fontAlgn="auto">
              <a:lnSpc>
                <a:spcPct val="150000"/>
              </a:lnSpc>
              <a:spcBef>
                <a:spcPts val="1000"/>
              </a:spcBef>
              <a:spcAft>
                <a:spcPts val="0"/>
              </a:spcAft>
              <a:buClrTx/>
              <a:buSzTx/>
              <a:buFont typeface="Malgun Gothic" panose="020B0503020000020004" charset="-127"/>
              <a:buChar char="▣"/>
              <a:defRPr/>
            </a:pPr>
            <a:r>
              <a:rPr lang="zh-CN" altLang="en-US" sz="1600" spc="150" dirty="0">
                <a:solidFill>
                  <a:sysClr val="windowText" lastClr="000000"/>
                </a:solidFill>
                <a:uFillTx/>
                <a:cs typeface="微软雅黑" panose="020B0503020204020204" charset="-122"/>
                <a:sym typeface="+mn-ea"/>
              </a:rPr>
              <a:t>高校心理治疗要完成对学生的思维、行为以至人格的改造与纠正，其治疗过程不同于传统的医学治疗。主要的治疗过程具有以下的特点：</a:t>
            </a:r>
            <a:endParaRPr lang="zh-CN" altLang="en-US" sz="1600" spc="150" dirty="0">
              <a:solidFill>
                <a:sysClr val="windowText" lastClr="000000"/>
              </a:solidFill>
              <a:uFillTx/>
              <a:cs typeface="微软雅黑" panose="020B0503020204020204" charset="-122"/>
              <a:sym typeface="+mn-ea"/>
            </a:endParaRPr>
          </a:p>
          <a:p>
            <a:pPr marL="285750" marR="0" lvl="1" indent="-285750" algn="just" defTabSz="913765" rtl="0" fontAlgn="auto">
              <a:lnSpc>
                <a:spcPct val="150000"/>
              </a:lnSpc>
              <a:spcBef>
                <a:spcPts val="1000"/>
              </a:spcBef>
              <a:spcAft>
                <a:spcPts val="0"/>
              </a:spcAft>
              <a:buClrTx/>
              <a:buSzTx/>
              <a:buFont typeface="Malgun Gothic" panose="020B0503020000020004" charset="-127"/>
              <a:buChar char="▣"/>
              <a:defRPr/>
            </a:pPr>
            <a:endParaRPr lang="zh-CN" altLang="en-US" sz="1600" spc="150" dirty="0">
              <a:solidFill>
                <a:sysClr val="windowText" lastClr="000000"/>
              </a:solidFill>
              <a:uFillTx/>
              <a:cs typeface="微软雅黑" panose="020B0503020204020204" charset="-122"/>
              <a:sym typeface="+mn-ea"/>
            </a:endParaRPr>
          </a:p>
          <a:p>
            <a:pPr marL="285750" marR="0" lvl="1" indent="-285750" algn="just" defTabSz="913765" rtl="0" fontAlgn="auto">
              <a:lnSpc>
                <a:spcPct val="150000"/>
              </a:lnSpc>
              <a:spcBef>
                <a:spcPts val="1000"/>
              </a:spcBef>
              <a:spcAft>
                <a:spcPts val="0"/>
              </a:spcAft>
              <a:buClrTx/>
              <a:buSzTx/>
              <a:buFont typeface="Malgun Gothic" panose="020B0503020000020004" charset="-127"/>
              <a:buChar char="▣"/>
              <a:defRPr/>
            </a:pPr>
            <a:endParaRPr lang="zh-CN" altLang="en-US" sz="1600" spc="150" dirty="0">
              <a:solidFill>
                <a:sysClr val="windowText" lastClr="000000"/>
              </a:solidFill>
              <a:uFillTx/>
              <a:cs typeface="微软雅黑" panose="020B0503020204020204" charset="-122"/>
              <a:sym typeface="+mn-ea"/>
            </a:endParaRPr>
          </a:p>
          <a:p>
            <a:pPr marL="285750" marR="0" lvl="1" indent="-285750" algn="just" defTabSz="913765" rtl="0" fontAlgn="auto">
              <a:lnSpc>
                <a:spcPct val="150000"/>
              </a:lnSpc>
              <a:spcBef>
                <a:spcPts val="1000"/>
              </a:spcBef>
              <a:spcAft>
                <a:spcPts val="0"/>
              </a:spcAft>
              <a:buClrTx/>
              <a:buSzTx/>
              <a:buFont typeface="Malgun Gothic" panose="020B0503020000020004" charset="-127"/>
              <a:buChar char="▣"/>
              <a:defRPr/>
            </a:pPr>
            <a:endParaRPr lang="zh-CN" altLang="en-US" sz="1600" spc="150" dirty="0">
              <a:solidFill>
                <a:sysClr val="windowText" lastClr="000000"/>
              </a:solidFill>
              <a:uFillTx/>
              <a:cs typeface="微软雅黑" panose="020B0503020204020204" charset="-122"/>
              <a:sym typeface="+mn-ea"/>
            </a:endParaRPr>
          </a:p>
          <a:p>
            <a:pPr marL="285750" marR="0" lvl="1" indent="-285750" algn="just" defTabSz="913765" rtl="0" fontAlgn="auto">
              <a:lnSpc>
                <a:spcPct val="150000"/>
              </a:lnSpc>
              <a:spcBef>
                <a:spcPts val="1000"/>
              </a:spcBef>
              <a:spcAft>
                <a:spcPts val="0"/>
              </a:spcAft>
              <a:buClrTx/>
              <a:buSzTx/>
              <a:buFont typeface="Malgun Gothic" panose="020B0503020000020004" charset="-127"/>
              <a:buChar char="▣"/>
              <a:defRPr/>
            </a:pPr>
            <a:endParaRPr lang="zh-CN" altLang="en-US" sz="1600" spc="150" dirty="0">
              <a:solidFill>
                <a:sysClr val="windowText" lastClr="000000"/>
              </a:solidFill>
              <a:uFillTx/>
              <a:cs typeface="微软雅黑" panose="020B0503020204020204" charset="-122"/>
              <a:sym typeface="+mn-ea"/>
            </a:endParaRPr>
          </a:p>
          <a:p>
            <a:pPr marL="285750" marR="0" lvl="1" indent="-285750" algn="just" defTabSz="913765" rtl="0" fontAlgn="auto">
              <a:lnSpc>
                <a:spcPct val="150000"/>
              </a:lnSpc>
              <a:spcBef>
                <a:spcPts val="1000"/>
              </a:spcBef>
              <a:spcAft>
                <a:spcPts val="0"/>
              </a:spcAft>
              <a:buClrTx/>
              <a:buSzTx/>
              <a:buFont typeface="Malgun Gothic" panose="020B0503020000020004" charset="-127"/>
              <a:buChar char="▣"/>
              <a:defRPr/>
            </a:pPr>
            <a:endParaRPr lang="zh-CN" altLang="en-US" sz="1600" spc="150" dirty="0">
              <a:solidFill>
                <a:sysClr val="windowText" lastClr="000000"/>
              </a:solidFill>
              <a:uFillTx/>
              <a:cs typeface="微软雅黑" panose="020B0503020204020204" charset="-122"/>
              <a:sym typeface="+mn-ea"/>
            </a:endParaRPr>
          </a:p>
          <a:p>
            <a:pPr marL="285750" marR="0" lvl="1" indent="-285750" algn="just" defTabSz="913765" rtl="0" fontAlgn="auto">
              <a:lnSpc>
                <a:spcPct val="150000"/>
              </a:lnSpc>
              <a:spcBef>
                <a:spcPts val="1000"/>
              </a:spcBef>
              <a:spcAft>
                <a:spcPts val="0"/>
              </a:spcAft>
              <a:buClrTx/>
              <a:buSzTx/>
              <a:buFont typeface="Malgun Gothic" panose="020B0503020000020004" charset="-127"/>
              <a:buChar char="▣"/>
              <a:defRPr/>
            </a:pPr>
            <a:r>
              <a:rPr lang="zh-CN" altLang="en-US" sz="1600" spc="150" dirty="0">
                <a:solidFill>
                  <a:sysClr val="windowText" lastClr="000000"/>
                </a:solidFill>
                <a:uFillTx/>
                <a:cs typeface="微软雅黑" panose="020B0503020204020204" charset="-122"/>
                <a:sym typeface="+mn-ea"/>
              </a:rPr>
              <a:t>心理治疗可以广泛地应用于临床与心理的许多疾病与问题。在高校里，最常应用在神经症、行为障碍，包括性心理障碍，应激或挫折后的情绪反应，精神病的辅助治疗，学习问题，个性问题等。</a:t>
            </a:r>
            <a:endParaRPr lang="zh-CN" altLang="en-US" sz="1600" spc="150" dirty="0">
              <a:solidFill>
                <a:sysClr val="windowText" lastClr="000000"/>
              </a:solidFill>
              <a:uFillTx/>
              <a:cs typeface="微软雅黑" panose="020B0503020204020204" charset="-122"/>
              <a:sym typeface="+mn-ea"/>
            </a:endParaRPr>
          </a:p>
          <a:p>
            <a:pPr marL="285750" marR="0" lvl="1" indent="-285750" algn="just" defTabSz="913765" rtl="0" fontAlgn="auto">
              <a:lnSpc>
                <a:spcPct val="140000"/>
              </a:lnSpc>
              <a:spcBef>
                <a:spcPts val="1000"/>
              </a:spcBef>
              <a:spcAft>
                <a:spcPts val="0"/>
              </a:spcAft>
              <a:buClrTx/>
              <a:buSzTx/>
              <a:buFont typeface="Malgun Gothic" panose="020B0503020000020004" charset="-127"/>
              <a:buChar char="▣"/>
              <a:defRPr/>
            </a:pPr>
            <a:endParaRPr lang="zh-CN" altLang="en-US" sz="1600" spc="150" dirty="0">
              <a:solidFill>
                <a:sysClr val="windowText" lastClr="000000"/>
              </a:solidFill>
              <a:uFillTx/>
              <a:cs typeface="微软雅黑" panose="020B0503020204020204" charset="-122"/>
              <a:sym typeface="+mn-ea"/>
            </a:endParaRPr>
          </a:p>
        </p:txBody>
      </p:sp>
      <p:grpSp>
        <p:nvGrpSpPr>
          <p:cNvPr id="110" name="组合 109"/>
          <p:cNvGrpSpPr/>
          <p:nvPr/>
        </p:nvGrpSpPr>
        <p:grpSpPr>
          <a:xfrm>
            <a:off x="1676400" y="2346325"/>
            <a:ext cx="6673215" cy="770255"/>
            <a:chOff x="1151" y="2168"/>
            <a:chExt cx="10509" cy="1213"/>
          </a:xfrm>
        </p:grpSpPr>
        <p:sp>
          <p:nvSpPr>
            <p:cNvPr id="111" name="矩形 110"/>
            <p:cNvSpPr/>
            <p:nvPr>
              <p:custDataLst>
                <p:tags r:id="rId3"/>
              </p:custDataLst>
            </p:nvPr>
          </p:nvSpPr>
          <p:spPr>
            <a:xfrm>
              <a:off x="2478" y="2168"/>
              <a:ext cx="9182" cy="954"/>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indent="0" algn="just" fontAlgn="ctr">
                <a:lnSpc>
                  <a:spcPct val="140000"/>
                </a:lnSpc>
                <a:spcBef>
                  <a:spcPts val="1000"/>
                </a:spcBef>
                <a:spcAft>
                  <a:spcPts val="0"/>
                </a:spcAft>
                <a:buSzPct val="100000"/>
                <a:buFont typeface="Wingdings" panose="05000000000000000000" charset="0"/>
                <a:buNone/>
              </a:pPr>
              <a:r>
                <a:rPr sz="16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自主性，心理治疗的关键是帮助学生自己改变自己；</a:t>
              </a:r>
              <a:endParaRPr sz="16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12" name="图片 111"/>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1151" y="2241"/>
              <a:ext cx="1305" cy="1140"/>
            </a:xfrm>
            <a:prstGeom prst="rect">
              <a:avLst/>
            </a:prstGeom>
          </p:spPr>
        </p:pic>
      </p:grpSp>
      <p:grpSp>
        <p:nvGrpSpPr>
          <p:cNvPr id="113" name="组合 112"/>
          <p:cNvGrpSpPr/>
          <p:nvPr/>
        </p:nvGrpSpPr>
        <p:grpSpPr>
          <a:xfrm>
            <a:off x="1690370" y="3021965"/>
            <a:ext cx="6659880" cy="826770"/>
            <a:chOff x="1173" y="5167"/>
            <a:chExt cx="10488" cy="1302"/>
          </a:xfrm>
        </p:grpSpPr>
        <p:sp>
          <p:nvSpPr>
            <p:cNvPr id="114" name="矩形 113"/>
            <p:cNvSpPr/>
            <p:nvPr>
              <p:custDataLst>
                <p:tags r:id="rId5"/>
              </p:custDataLst>
            </p:nvPr>
          </p:nvSpPr>
          <p:spPr>
            <a:xfrm>
              <a:off x="2478" y="5167"/>
              <a:ext cx="9183" cy="1302"/>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indent="0" algn="just" fontAlgn="ctr">
                <a:lnSpc>
                  <a:spcPct val="140000"/>
                </a:lnSpc>
                <a:spcBef>
                  <a:spcPts val="1000"/>
                </a:spcBef>
                <a:spcAft>
                  <a:spcPts val="0"/>
                </a:spcAft>
                <a:buSzPct val="100000"/>
                <a:buFont typeface="Wingdings" panose="05000000000000000000" charset="0"/>
                <a:buNone/>
              </a:pPr>
              <a:r>
                <a:rPr sz="16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学习性，心理治疗的过程就是一个学习过程；</a:t>
              </a:r>
              <a:endParaRPr sz="16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15" name="图片 114"/>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1173" y="5329"/>
              <a:ext cx="1305" cy="1140"/>
            </a:xfrm>
            <a:prstGeom prst="rect">
              <a:avLst/>
            </a:prstGeom>
          </p:spPr>
        </p:pic>
      </p:grpSp>
      <p:grpSp>
        <p:nvGrpSpPr>
          <p:cNvPr id="2" name="组合 1"/>
          <p:cNvGrpSpPr/>
          <p:nvPr/>
        </p:nvGrpSpPr>
        <p:grpSpPr>
          <a:xfrm>
            <a:off x="1677035" y="3848735"/>
            <a:ext cx="9621520" cy="770255"/>
            <a:chOff x="1151" y="2168"/>
            <a:chExt cx="15152" cy="1213"/>
          </a:xfrm>
        </p:grpSpPr>
        <p:sp>
          <p:nvSpPr>
            <p:cNvPr id="3" name="矩形 2"/>
            <p:cNvSpPr/>
            <p:nvPr>
              <p:custDataLst>
                <p:tags r:id="rId6"/>
              </p:custDataLst>
            </p:nvPr>
          </p:nvSpPr>
          <p:spPr>
            <a:xfrm>
              <a:off x="2478" y="2168"/>
              <a:ext cx="13825" cy="954"/>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indent="0" algn="just" fontAlgn="ctr">
                <a:lnSpc>
                  <a:spcPct val="140000"/>
                </a:lnSpc>
                <a:spcBef>
                  <a:spcPts val="1000"/>
                </a:spcBef>
                <a:spcAft>
                  <a:spcPts val="0"/>
                </a:spcAft>
                <a:buSzPct val="100000"/>
                <a:buFont typeface="Wingdings" panose="05000000000000000000" charset="0"/>
                <a:buNone/>
              </a:pPr>
              <a:r>
                <a:rPr sz="16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实效性，心理治疗是一项有实效的工作，它是有效的、有益的，而且是人道的。</a:t>
              </a:r>
              <a:endParaRPr sz="16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1151" y="2241"/>
              <a:ext cx="1305" cy="1140"/>
            </a:xfrm>
            <a:prstGeom prst="rect">
              <a:avLst/>
            </a:prstGeom>
          </p:spPr>
        </p:pic>
      </p:grpSp>
      <p:grpSp>
        <p:nvGrpSpPr>
          <p:cNvPr id="6" name="组合 5"/>
          <p:cNvGrpSpPr/>
          <p:nvPr/>
        </p:nvGrpSpPr>
        <p:grpSpPr>
          <a:xfrm>
            <a:off x="857885" y="5854700"/>
            <a:ext cx="10331450" cy="152400"/>
            <a:chOff x="1351" y="9220"/>
            <a:chExt cx="16270" cy="240"/>
          </a:xfrm>
        </p:grpSpPr>
        <p:cxnSp>
          <p:nvCxnSpPr>
            <p:cNvPr id="626" name="直接连接符 625"/>
            <p:cNvCxnSpPr/>
            <p:nvPr>
              <p:custDataLst>
                <p:tags r:id="rId7"/>
              </p:custDataLst>
            </p:nvPr>
          </p:nvCxnSpPr>
          <p:spPr>
            <a:xfrm>
              <a:off x="1351" y="9371"/>
              <a:ext cx="14343" cy="0"/>
            </a:xfrm>
            <a:prstGeom prst="line">
              <a:avLst/>
            </a:prstGeom>
            <a:solidFill>
              <a:schemeClr val="accent1"/>
            </a:solidFill>
            <a:ln w="317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627" name="组合 626"/>
            <p:cNvGrpSpPr/>
            <p:nvPr>
              <p:custDataLst>
                <p:tags r:id="rId8"/>
              </p:custDataLst>
            </p:nvPr>
          </p:nvGrpSpPr>
          <p:grpSpPr>
            <a:xfrm rot="0">
              <a:off x="16015" y="9220"/>
              <a:ext cx="1607" cy="240"/>
              <a:chOff x="12103" y="3344"/>
              <a:chExt cx="1607" cy="240"/>
            </a:xfrm>
            <a:solidFill>
              <a:schemeClr val="accent1"/>
            </a:solidFill>
          </p:grpSpPr>
          <p:sp>
            <p:nvSpPr>
              <p:cNvPr id="628" name="矩形 627"/>
              <p:cNvSpPr/>
              <p:nvPr>
                <p:custDataLst>
                  <p:tags r:id="rId9"/>
                </p:custDataLst>
              </p:nvPr>
            </p:nvSpPr>
            <p:spPr>
              <a:xfrm>
                <a:off x="12103"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29" name="矩形 628"/>
              <p:cNvSpPr/>
              <p:nvPr>
                <p:custDataLst>
                  <p:tags r:id="rId10"/>
                </p:custDataLst>
              </p:nvPr>
            </p:nvSpPr>
            <p:spPr>
              <a:xfrm>
                <a:off x="12548"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30" name="矩形 629"/>
              <p:cNvSpPr/>
              <p:nvPr>
                <p:custDataLst>
                  <p:tags r:id="rId11"/>
                </p:custDataLst>
              </p:nvPr>
            </p:nvSpPr>
            <p:spPr>
              <a:xfrm>
                <a:off x="13025"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31" name="矩形 630"/>
              <p:cNvSpPr/>
              <p:nvPr>
                <p:custDataLst>
                  <p:tags r:id="rId12"/>
                </p:custDataLst>
              </p:nvPr>
            </p:nvSpPr>
            <p:spPr>
              <a:xfrm>
                <a:off x="13470"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Tree>
    <p:custDataLst>
      <p:tags r:id="rId13"/>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0"/>
                                  </p:stCondLst>
                                  <p:childTnLst>
                                    <p:set>
                                      <p:cBhvr>
                                        <p:cTn id="6" dur="1000" fill="hold">
                                          <p:stCondLst>
                                            <p:cond delay="0"/>
                                          </p:stCondLst>
                                        </p:cTn>
                                        <p:tgtEl>
                                          <p:spTgt spid="7"/>
                                        </p:tgtEl>
                                        <p:attrNameLst>
                                          <p:attrName>style.visibility</p:attrName>
                                        </p:attrNameLst>
                                      </p:cBhvr>
                                      <p:to>
                                        <p:strVal val="visible"/>
                                      </p:to>
                                    </p:set>
                                    <p:animEffect transition="in" filter="checkerboard(down)">
                                      <p:cBhvr>
                                        <p:cTn id="7" dur="1000"/>
                                        <p:tgtEl>
                                          <p:spTgt spid="7"/>
                                        </p:tgtEl>
                                      </p:cBhvr>
                                    </p:animEffect>
                                  </p:childTnLst>
                                </p:cTn>
                              </p:par>
                            </p:childTnLst>
                          </p:cTn>
                        </p:par>
                        <p:par>
                          <p:cTn id="8" fill="hold">
                            <p:stCondLst>
                              <p:cond delay="1000"/>
                            </p:stCondLst>
                            <p:childTnLst>
                              <p:par>
                                <p:cTn id="9" presetID="16" presetClass="entr" presetSubtype="21" fill="hold" nodeType="afterEffect">
                                  <p:stCondLst>
                                    <p:cond delay="0"/>
                                  </p:stCondLst>
                                  <p:childTnLst>
                                    <p:set>
                                      <p:cBhvr>
                                        <p:cTn id="10" dur="1000" fill="hold">
                                          <p:stCondLst>
                                            <p:cond delay="0"/>
                                          </p:stCondLst>
                                        </p:cTn>
                                        <p:tgtEl>
                                          <p:spTgt spid="110"/>
                                        </p:tgtEl>
                                        <p:attrNameLst>
                                          <p:attrName>style.visibility</p:attrName>
                                        </p:attrNameLst>
                                      </p:cBhvr>
                                      <p:to>
                                        <p:strVal val="visible"/>
                                      </p:to>
                                    </p:set>
                                    <p:animEffect transition="in" filter="barn(inVertical)">
                                      <p:cBhvr>
                                        <p:cTn id="11" dur="1000"/>
                                        <p:tgtEl>
                                          <p:spTgt spid="110"/>
                                        </p:tgtEl>
                                      </p:cBhvr>
                                    </p:animEffect>
                                  </p:childTnLst>
                                </p:cTn>
                              </p:par>
                            </p:childTnLst>
                          </p:cTn>
                        </p:par>
                        <p:par>
                          <p:cTn id="12" fill="hold">
                            <p:stCondLst>
                              <p:cond delay="2000"/>
                            </p:stCondLst>
                            <p:childTnLst>
                              <p:par>
                                <p:cTn id="13" presetID="16" presetClass="entr" presetSubtype="21" fill="hold" nodeType="afterEffect">
                                  <p:stCondLst>
                                    <p:cond delay="0"/>
                                  </p:stCondLst>
                                  <p:childTnLst>
                                    <p:set>
                                      <p:cBhvr>
                                        <p:cTn id="14" dur="1000" fill="hold">
                                          <p:stCondLst>
                                            <p:cond delay="0"/>
                                          </p:stCondLst>
                                        </p:cTn>
                                        <p:tgtEl>
                                          <p:spTgt spid="113"/>
                                        </p:tgtEl>
                                        <p:attrNameLst>
                                          <p:attrName>style.visibility</p:attrName>
                                        </p:attrNameLst>
                                      </p:cBhvr>
                                      <p:to>
                                        <p:strVal val="visible"/>
                                      </p:to>
                                    </p:set>
                                    <p:animEffect transition="in" filter="barn(inVertical)">
                                      <p:cBhvr>
                                        <p:cTn id="15" dur="1000"/>
                                        <p:tgtEl>
                                          <p:spTgt spid="113"/>
                                        </p:tgtEl>
                                      </p:cBhvr>
                                    </p:animEffect>
                                  </p:childTnLst>
                                </p:cTn>
                              </p:par>
                            </p:childTnLst>
                          </p:cTn>
                        </p:par>
                        <p:par>
                          <p:cTn id="16" fill="hold">
                            <p:stCondLst>
                              <p:cond delay="3000"/>
                            </p:stCondLst>
                            <p:childTnLst>
                              <p:par>
                                <p:cTn id="17" presetID="16" presetClass="entr" presetSubtype="21" fill="hold" nodeType="afterEffect">
                                  <p:stCondLst>
                                    <p:cond delay="0"/>
                                  </p:stCondLst>
                                  <p:childTnLst>
                                    <p:set>
                                      <p:cBhvr>
                                        <p:cTn id="18" dur="1000" fill="hold">
                                          <p:stCondLst>
                                            <p:cond delay="0"/>
                                          </p:stCondLst>
                                        </p:cTn>
                                        <p:tgtEl>
                                          <p:spTgt spid="2"/>
                                        </p:tgtEl>
                                        <p:attrNameLst>
                                          <p:attrName>style.visibility</p:attrName>
                                        </p:attrNameLst>
                                      </p:cBhvr>
                                      <p:to>
                                        <p:strVal val="visible"/>
                                      </p:to>
                                    </p:set>
                                    <p:animEffect transition="in" filter="barn(inVertical)">
                                      <p:cBhvr>
                                        <p:cTn id="1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2"/>
          <p:cNvSpPr>
            <a:spLocks noGrp="1"/>
          </p:cNvSpPr>
          <p:nvPr>
            <p:ph type="title"/>
            <p:custDataLst>
              <p:tags r:id="rId1"/>
            </p:custDataLst>
          </p:nvPr>
        </p:nvSpPr>
        <p:spPr>
          <a:xfrm>
            <a:off x="1614170" y="3876675"/>
            <a:ext cx="5347335" cy="1791970"/>
          </a:xfrm>
        </p:spPr>
        <p:txBody>
          <a:bodyPr anchor="ctr" anchorCtr="0">
            <a:noAutofit/>
          </a:bodyPr>
          <a:lstStyle/>
          <a:p>
            <a:pPr algn="r">
              <a:lnSpc>
                <a:spcPct val="100000"/>
              </a:lnSpc>
            </a:pPr>
            <a:r>
              <a:rPr lang="zh-CN" altLang="en-US" sz="4400" dirty="0"/>
              <a:t>大学生心理咨询与心理治疗</a:t>
            </a:r>
            <a:endParaRPr lang="zh-CN" altLang="en-US" sz="4400" dirty="0"/>
          </a:p>
        </p:txBody>
      </p:sp>
      <p:grpSp>
        <p:nvGrpSpPr>
          <p:cNvPr id="12" name="组合 11"/>
          <p:cNvGrpSpPr/>
          <p:nvPr/>
        </p:nvGrpSpPr>
        <p:grpSpPr>
          <a:xfrm>
            <a:off x="1366520" y="2780665"/>
            <a:ext cx="3209925" cy="900430"/>
            <a:chOff x="1941" y="2470"/>
            <a:chExt cx="5055" cy="1418"/>
          </a:xfrm>
        </p:grpSpPr>
        <p:grpSp>
          <p:nvGrpSpPr>
            <p:cNvPr id="7" name="组合 6"/>
            <p:cNvGrpSpPr/>
            <p:nvPr/>
          </p:nvGrpSpPr>
          <p:grpSpPr>
            <a:xfrm>
              <a:off x="1941" y="2470"/>
              <a:ext cx="1440" cy="1418"/>
              <a:chOff x="1560" y="3070"/>
              <a:chExt cx="1440" cy="1418"/>
            </a:xfrm>
          </p:grpSpPr>
          <p:sp>
            <p:nvSpPr>
              <p:cNvPr id="2" name="椭圆 1"/>
              <p:cNvSpPr/>
              <p:nvPr>
                <p:custDataLst>
                  <p:tags r:id="rId2"/>
                </p:custDataLst>
              </p:nvPr>
            </p:nvSpPr>
            <p:spPr>
              <a:xfrm>
                <a:off x="1560" y="3070"/>
                <a:ext cx="1441" cy="141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5" name="文本框 14"/>
              <p:cNvSpPr txBox="1"/>
              <p:nvPr>
                <p:custDataLst>
                  <p:tags r:id="rId3"/>
                </p:custDataLst>
              </p:nvPr>
            </p:nvSpPr>
            <p:spPr>
              <a:xfrm>
                <a:off x="1684" y="3251"/>
                <a:ext cx="1136" cy="959"/>
              </a:xfrm>
              <a:prstGeom prst="rect">
                <a:avLst/>
              </a:prstGeom>
              <a:noFill/>
            </p:spPr>
            <p:txBody>
              <a:bodyPr wrap="square" rtlCol="0"/>
              <a:lstStyle/>
              <a:p>
                <a:pPr algn="dist"/>
                <a:r>
                  <a:rPr lang="zh-CN" altLang="zh-CN" sz="4400" dirty="0">
                    <a:solidFill>
                      <a:schemeClr val="bg1"/>
                    </a:solidFill>
                    <a:latin typeface="Arial" panose="020B0604020202020204" pitchFamily="34" charset="0"/>
                    <a:ea typeface="汉仪旗黑-85S" panose="00020600040101010101" pitchFamily="18" charset="-122"/>
                  </a:rPr>
                  <a:t>单</a:t>
                </a:r>
                <a:endParaRPr lang="zh-CN" altLang="zh-CN" sz="4400" dirty="0">
                  <a:solidFill>
                    <a:schemeClr val="bg1"/>
                  </a:solidFill>
                  <a:latin typeface="Arial" panose="020B0604020202020204" pitchFamily="34" charset="0"/>
                  <a:ea typeface="汉仪旗黑-85S" panose="00020600040101010101" pitchFamily="18" charset="-122"/>
                </a:endParaRPr>
              </a:p>
            </p:txBody>
          </p:sp>
        </p:grpSp>
        <p:grpSp>
          <p:nvGrpSpPr>
            <p:cNvPr id="10" name="组合 9"/>
            <p:cNvGrpSpPr/>
            <p:nvPr/>
          </p:nvGrpSpPr>
          <p:grpSpPr>
            <a:xfrm>
              <a:off x="3742" y="2470"/>
              <a:ext cx="1440" cy="1418"/>
              <a:chOff x="3448" y="3070"/>
              <a:chExt cx="1440" cy="1418"/>
            </a:xfrm>
          </p:grpSpPr>
          <p:sp>
            <p:nvSpPr>
              <p:cNvPr id="8" name="椭圆 7"/>
              <p:cNvSpPr/>
              <p:nvPr>
                <p:custDataLst>
                  <p:tags r:id="rId4"/>
                </p:custDataLst>
              </p:nvPr>
            </p:nvSpPr>
            <p:spPr>
              <a:xfrm>
                <a:off x="3448" y="3070"/>
                <a:ext cx="1441" cy="141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3" name="文本框 2"/>
              <p:cNvSpPr txBox="1"/>
              <p:nvPr>
                <p:custDataLst>
                  <p:tags r:id="rId5"/>
                </p:custDataLst>
              </p:nvPr>
            </p:nvSpPr>
            <p:spPr>
              <a:xfrm>
                <a:off x="3600" y="3252"/>
                <a:ext cx="1136" cy="959"/>
              </a:xfrm>
              <a:prstGeom prst="rect">
                <a:avLst/>
              </a:prstGeom>
              <a:noFill/>
            </p:spPr>
            <p:txBody>
              <a:bodyPr wrap="square" rtlCol="0"/>
              <a:p>
                <a:pPr algn="dist"/>
                <a:r>
                  <a:rPr lang="zh-CN" altLang="en-US" sz="4400" dirty="0">
                    <a:solidFill>
                      <a:schemeClr val="bg1"/>
                    </a:solidFill>
                    <a:latin typeface="Arial" panose="020B0604020202020204" pitchFamily="34" charset="0"/>
                    <a:ea typeface="汉仪旗黑-85S" panose="00020600040101010101" pitchFamily="18" charset="-122"/>
                  </a:rPr>
                  <a:t>元</a:t>
                </a:r>
                <a:endParaRPr lang="zh-CN" altLang="en-US" sz="4400" dirty="0">
                  <a:solidFill>
                    <a:schemeClr val="bg1"/>
                  </a:solidFill>
                  <a:latin typeface="Arial" panose="020B0604020202020204" pitchFamily="34" charset="0"/>
                  <a:ea typeface="汉仪旗黑-85S" panose="00020600040101010101" pitchFamily="18" charset="-122"/>
                </a:endParaRPr>
              </a:p>
            </p:txBody>
          </p:sp>
        </p:grpSp>
        <p:grpSp>
          <p:nvGrpSpPr>
            <p:cNvPr id="11" name="组合 10"/>
            <p:cNvGrpSpPr/>
            <p:nvPr/>
          </p:nvGrpSpPr>
          <p:grpSpPr>
            <a:xfrm>
              <a:off x="5556" y="2470"/>
              <a:ext cx="1440" cy="1418"/>
              <a:chOff x="5336" y="3070"/>
              <a:chExt cx="1440" cy="1418"/>
            </a:xfrm>
          </p:grpSpPr>
          <p:sp>
            <p:nvSpPr>
              <p:cNvPr id="9" name="椭圆 8"/>
              <p:cNvSpPr/>
              <p:nvPr>
                <p:custDataLst>
                  <p:tags r:id="rId6"/>
                </p:custDataLst>
              </p:nvPr>
            </p:nvSpPr>
            <p:spPr>
              <a:xfrm>
                <a:off x="5336" y="3070"/>
                <a:ext cx="1441" cy="141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4" name="文本框 3"/>
              <p:cNvSpPr txBox="1"/>
              <p:nvPr>
                <p:custDataLst>
                  <p:tags r:id="rId7"/>
                </p:custDataLst>
              </p:nvPr>
            </p:nvSpPr>
            <p:spPr>
              <a:xfrm>
                <a:off x="5488" y="3252"/>
                <a:ext cx="1136" cy="959"/>
              </a:xfrm>
              <a:prstGeom prst="rect">
                <a:avLst/>
              </a:prstGeom>
              <a:noFill/>
            </p:spPr>
            <p:txBody>
              <a:bodyPr wrap="square" rtlCol="0"/>
              <a:p>
                <a:pPr algn="dist"/>
                <a:r>
                  <a:rPr lang="zh-CN" altLang="en-US" sz="4400" dirty="0">
                    <a:solidFill>
                      <a:schemeClr val="bg1"/>
                    </a:solidFill>
                    <a:latin typeface="Arial" panose="020B0604020202020204" pitchFamily="34" charset="0"/>
                    <a:ea typeface="汉仪旗黑-85S" panose="00020600040101010101" pitchFamily="18" charset="-122"/>
                  </a:rPr>
                  <a:t>二</a:t>
                </a:r>
                <a:endParaRPr lang="zh-CN" altLang="en-US" sz="4400" dirty="0">
                  <a:solidFill>
                    <a:schemeClr val="bg1"/>
                  </a:solidFill>
                  <a:latin typeface="Arial" panose="020B0604020202020204" pitchFamily="34" charset="0"/>
                  <a:ea typeface="汉仪旗黑-85S" panose="00020600040101010101" pitchFamily="18" charset="-122"/>
                </a:endParaRPr>
              </a:p>
            </p:txBody>
          </p:sp>
        </p:grpSp>
      </p:grpSp>
      <p:sp>
        <p:nvSpPr>
          <p:cNvPr id="16" name="Freeform 184"/>
          <p:cNvSpPr>
            <a:spLocks noEditPoints="1"/>
          </p:cNvSpPr>
          <p:nvPr/>
        </p:nvSpPr>
        <p:spPr bwMode="auto">
          <a:xfrm>
            <a:off x="979804" y="846500"/>
            <a:ext cx="930275" cy="1046559"/>
          </a:xfrm>
          <a:custGeom>
            <a:avLst/>
            <a:gdLst/>
            <a:ahLst/>
            <a:cxnLst>
              <a:cxn ang="0">
                <a:pos x="338" y="16"/>
              </a:cxn>
              <a:cxn ang="0">
                <a:pos x="328" y="2"/>
              </a:cxn>
              <a:cxn ang="0">
                <a:pos x="50" y="0"/>
              </a:cxn>
              <a:cxn ang="0">
                <a:pos x="36" y="10"/>
              </a:cxn>
              <a:cxn ang="0">
                <a:pos x="12" y="56"/>
              </a:cxn>
              <a:cxn ang="0">
                <a:pos x="2" y="64"/>
              </a:cxn>
              <a:cxn ang="0">
                <a:pos x="4" y="76"/>
              </a:cxn>
              <a:cxn ang="0">
                <a:pos x="36" y="138"/>
              </a:cxn>
              <a:cxn ang="0">
                <a:pos x="4" y="140"/>
              </a:cxn>
              <a:cxn ang="0">
                <a:pos x="2" y="154"/>
              </a:cxn>
              <a:cxn ang="0">
                <a:pos x="36" y="160"/>
              </a:cxn>
              <a:cxn ang="0">
                <a:pos x="8" y="218"/>
              </a:cxn>
              <a:cxn ang="0">
                <a:pos x="0" y="230"/>
              </a:cxn>
              <a:cxn ang="0">
                <a:pos x="12" y="240"/>
              </a:cxn>
              <a:cxn ang="0">
                <a:pos x="12" y="298"/>
              </a:cxn>
              <a:cxn ang="0">
                <a:pos x="0" y="310"/>
              </a:cxn>
              <a:cxn ang="0">
                <a:pos x="8" y="320"/>
              </a:cxn>
              <a:cxn ang="0">
                <a:pos x="36" y="370"/>
              </a:cxn>
              <a:cxn ang="0">
                <a:pos x="46" y="384"/>
              </a:cxn>
              <a:cxn ang="0">
                <a:pos x="82" y="416"/>
              </a:cxn>
              <a:cxn ang="0">
                <a:pos x="92" y="430"/>
              </a:cxn>
              <a:cxn ang="0">
                <a:pos x="376" y="430"/>
              </a:cxn>
              <a:cxn ang="0">
                <a:pos x="384" y="62"/>
              </a:cxn>
              <a:cxn ang="0">
                <a:pos x="376" y="48"/>
              </a:cxn>
              <a:cxn ang="0">
                <a:pos x="50" y="320"/>
              </a:cxn>
              <a:cxn ang="0">
                <a:pos x="68" y="330"/>
              </a:cxn>
              <a:cxn ang="0">
                <a:pos x="90" y="332"/>
              </a:cxn>
              <a:cxn ang="0">
                <a:pos x="104" y="310"/>
              </a:cxn>
              <a:cxn ang="0">
                <a:pos x="80" y="286"/>
              </a:cxn>
              <a:cxn ang="0">
                <a:pos x="64" y="294"/>
              </a:cxn>
              <a:cxn ang="0">
                <a:pos x="60" y="240"/>
              </a:cxn>
              <a:cxn ang="0">
                <a:pos x="74" y="252"/>
              </a:cxn>
              <a:cxn ang="0">
                <a:pos x="96" y="246"/>
              </a:cxn>
              <a:cxn ang="0">
                <a:pos x="102" y="220"/>
              </a:cxn>
              <a:cxn ang="0">
                <a:pos x="80" y="206"/>
              </a:cxn>
              <a:cxn ang="0">
                <a:pos x="60" y="218"/>
              </a:cxn>
              <a:cxn ang="0">
                <a:pos x="60" y="160"/>
              </a:cxn>
              <a:cxn ang="0">
                <a:pos x="80" y="172"/>
              </a:cxn>
              <a:cxn ang="0">
                <a:pos x="102" y="158"/>
              </a:cxn>
              <a:cxn ang="0">
                <a:pos x="96" y="132"/>
              </a:cxn>
              <a:cxn ang="0">
                <a:pos x="74" y="126"/>
              </a:cxn>
              <a:cxn ang="0">
                <a:pos x="50" y="138"/>
              </a:cxn>
              <a:cxn ang="0">
                <a:pos x="64" y="84"/>
              </a:cxn>
              <a:cxn ang="0">
                <a:pos x="80" y="92"/>
              </a:cxn>
              <a:cxn ang="0">
                <a:pos x="104" y="68"/>
              </a:cxn>
              <a:cxn ang="0">
                <a:pos x="90" y="46"/>
              </a:cxn>
              <a:cxn ang="0">
                <a:pos x="68" y="48"/>
              </a:cxn>
              <a:cxn ang="0">
                <a:pos x="50" y="16"/>
              </a:cxn>
              <a:cxn ang="0">
                <a:pos x="98" y="410"/>
              </a:cxn>
              <a:cxn ang="0">
                <a:pos x="328" y="384"/>
              </a:cxn>
              <a:cxn ang="0">
                <a:pos x="338" y="62"/>
              </a:cxn>
            </a:cxnLst>
            <a:rect l="0" t="0" r="r" b="b"/>
            <a:pathLst>
              <a:path w="384" h="432">
                <a:moveTo>
                  <a:pt x="370" y="48"/>
                </a:moveTo>
                <a:lnTo>
                  <a:pt x="362" y="48"/>
                </a:lnTo>
                <a:lnTo>
                  <a:pt x="338" y="48"/>
                </a:lnTo>
                <a:lnTo>
                  <a:pt x="338" y="16"/>
                </a:lnTo>
                <a:lnTo>
                  <a:pt x="338" y="16"/>
                </a:lnTo>
                <a:lnTo>
                  <a:pt x="336" y="10"/>
                </a:lnTo>
                <a:lnTo>
                  <a:pt x="334" y="4"/>
                </a:lnTo>
                <a:lnTo>
                  <a:pt x="328" y="2"/>
                </a:lnTo>
                <a:lnTo>
                  <a:pt x="322" y="0"/>
                </a:lnTo>
                <a:lnTo>
                  <a:pt x="316" y="0"/>
                </a:lnTo>
                <a:lnTo>
                  <a:pt x="50" y="0"/>
                </a:lnTo>
                <a:lnTo>
                  <a:pt x="50" y="0"/>
                </a:lnTo>
                <a:lnTo>
                  <a:pt x="50" y="0"/>
                </a:lnTo>
                <a:lnTo>
                  <a:pt x="44" y="2"/>
                </a:lnTo>
                <a:lnTo>
                  <a:pt x="40" y="4"/>
                </a:lnTo>
                <a:lnTo>
                  <a:pt x="36" y="10"/>
                </a:lnTo>
                <a:lnTo>
                  <a:pt x="36" y="16"/>
                </a:lnTo>
                <a:lnTo>
                  <a:pt x="36" y="16"/>
                </a:lnTo>
                <a:lnTo>
                  <a:pt x="36" y="56"/>
                </a:lnTo>
                <a:lnTo>
                  <a:pt x="12" y="56"/>
                </a:lnTo>
                <a:lnTo>
                  <a:pt x="12" y="56"/>
                </a:lnTo>
                <a:lnTo>
                  <a:pt x="8" y="58"/>
                </a:lnTo>
                <a:lnTo>
                  <a:pt x="4" y="60"/>
                </a:lnTo>
                <a:lnTo>
                  <a:pt x="2" y="64"/>
                </a:lnTo>
                <a:lnTo>
                  <a:pt x="0" y="68"/>
                </a:lnTo>
                <a:lnTo>
                  <a:pt x="0" y="68"/>
                </a:lnTo>
                <a:lnTo>
                  <a:pt x="2" y="72"/>
                </a:lnTo>
                <a:lnTo>
                  <a:pt x="4" y="76"/>
                </a:lnTo>
                <a:lnTo>
                  <a:pt x="8" y="78"/>
                </a:lnTo>
                <a:lnTo>
                  <a:pt x="12" y="80"/>
                </a:lnTo>
                <a:lnTo>
                  <a:pt x="36" y="80"/>
                </a:lnTo>
                <a:lnTo>
                  <a:pt x="36" y="138"/>
                </a:lnTo>
                <a:lnTo>
                  <a:pt x="12" y="138"/>
                </a:lnTo>
                <a:lnTo>
                  <a:pt x="12" y="138"/>
                </a:lnTo>
                <a:lnTo>
                  <a:pt x="8" y="138"/>
                </a:lnTo>
                <a:lnTo>
                  <a:pt x="4" y="140"/>
                </a:lnTo>
                <a:lnTo>
                  <a:pt x="2" y="144"/>
                </a:lnTo>
                <a:lnTo>
                  <a:pt x="0" y="148"/>
                </a:lnTo>
                <a:lnTo>
                  <a:pt x="0" y="148"/>
                </a:lnTo>
                <a:lnTo>
                  <a:pt x="2" y="154"/>
                </a:lnTo>
                <a:lnTo>
                  <a:pt x="4" y="156"/>
                </a:lnTo>
                <a:lnTo>
                  <a:pt x="8" y="160"/>
                </a:lnTo>
                <a:lnTo>
                  <a:pt x="12" y="160"/>
                </a:lnTo>
                <a:lnTo>
                  <a:pt x="36" y="160"/>
                </a:lnTo>
                <a:lnTo>
                  <a:pt x="36" y="218"/>
                </a:lnTo>
                <a:lnTo>
                  <a:pt x="12" y="218"/>
                </a:lnTo>
                <a:lnTo>
                  <a:pt x="12" y="218"/>
                </a:lnTo>
                <a:lnTo>
                  <a:pt x="8" y="218"/>
                </a:lnTo>
                <a:lnTo>
                  <a:pt x="4" y="222"/>
                </a:lnTo>
                <a:lnTo>
                  <a:pt x="2" y="224"/>
                </a:lnTo>
                <a:lnTo>
                  <a:pt x="0" y="230"/>
                </a:lnTo>
                <a:lnTo>
                  <a:pt x="0" y="230"/>
                </a:lnTo>
                <a:lnTo>
                  <a:pt x="2" y="234"/>
                </a:lnTo>
                <a:lnTo>
                  <a:pt x="4" y="238"/>
                </a:lnTo>
                <a:lnTo>
                  <a:pt x="8" y="240"/>
                </a:lnTo>
                <a:lnTo>
                  <a:pt x="12" y="240"/>
                </a:lnTo>
                <a:lnTo>
                  <a:pt x="36" y="240"/>
                </a:lnTo>
                <a:lnTo>
                  <a:pt x="36" y="298"/>
                </a:lnTo>
                <a:lnTo>
                  <a:pt x="12" y="298"/>
                </a:lnTo>
                <a:lnTo>
                  <a:pt x="12" y="298"/>
                </a:lnTo>
                <a:lnTo>
                  <a:pt x="8" y="300"/>
                </a:lnTo>
                <a:lnTo>
                  <a:pt x="4" y="302"/>
                </a:lnTo>
                <a:lnTo>
                  <a:pt x="2" y="306"/>
                </a:lnTo>
                <a:lnTo>
                  <a:pt x="0" y="310"/>
                </a:lnTo>
                <a:lnTo>
                  <a:pt x="0" y="310"/>
                </a:lnTo>
                <a:lnTo>
                  <a:pt x="2" y="314"/>
                </a:lnTo>
                <a:lnTo>
                  <a:pt x="4" y="318"/>
                </a:lnTo>
                <a:lnTo>
                  <a:pt x="8" y="320"/>
                </a:lnTo>
                <a:lnTo>
                  <a:pt x="12" y="320"/>
                </a:lnTo>
                <a:lnTo>
                  <a:pt x="36" y="320"/>
                </a:lnTo>
                <a:lnTo>
                  <a:pt x="36" y="362"/>
                </a:lnTo>
                <a:lnTo>
                  <a:pt x="36" y="370"/>
                </a:lnTo>
                <a:lnTo>
                  <a:pt x="36" y="370"/>
                </a:lnTo>
                <a:lnTo>
                  <a:pt x="36" y="376"/>
                </a:lnTo>
                <a:lnTo>
                  <a:pt x="40" y="380"/>
                </a:lnTo>
                <a:lnTo>
                  <a:pt x="46" y="384"/>
                </a:lnTo>
                <a:lnTo>
                  <a:pt x="50" y="386"/>
                </a:lnTo>
                <a:lnTo>
                  <a:pt x="82" y="386"/>
                </a:lnTo>
                <a:lnTo>
                  <a:pt x="82" y="410"/>
                </a:lnTo>
                <a:lnTo>
                  <a:pt x="82" y="416"/>
                </a:lnTo>
                <a:lnTo>
                  <a:pt x="82" y="416"/>
                </a:lnTo>
                <a:lnTo>
                  <a:pt x="84" y="422"/>
                </a:lnTo>
                <a:lnTo>
                  <a:pt x="86" y="428"/>
                </a:lnTo>
                <a:lnTo>
                  <a:pt x="92" y="430"/>
                </a:lnTo>
                <a:lnTo>
                  <a:pt x="98" y="432"/>
                </a:lnTo>
                <a:lnTo>
                  <a:pt x="370" y="432"/>
                </a:lnTo>
                <a:lnTo>
                  <a:pt x="370" y="432"/>
                </a:lnTo>
                <a:lnTo>
                  <a:pt x="376" y="430"/>
                </a:lnTo>
                <a:lnTo>
                  <a:pt x="380" y="428"/>
                </a:lnTo>
                <a:lnTo>
                  <a:pt x="384" y="422"/>
                </a:lnTo>
                <a:lnTo>
                  <a:pt x="384" y="416"/>
                </a:lnTo>
                <a:lnTo>
                  <a:pt x="384" y="62"/>
                </a:lnTo>
                <a:lnTo>
                  <a:pt x="384" y="62"/>
                </a:lnTo>
                <a:lnTo>
                  <a:pt x="384" y="56"/>
                </a:lnTo>
                <a:lnTo>
                  <a:pt x="380" y="52"/>
                </a:lnTo>
                <a:lnTo>
                  <a:pt x="376" y="48"/>
                </a:lnTo>
                <a:lnTo>
                  <a:pt x="370" y="48"/>
                </a:lnTo>
                <a:lnTo>
                  <a:pt x="370" y="48"/>
                </a:lnTo>
                <a:close/>
                <a:moveTo>
                  <a:pt x="50" y="362"/>
                </a:moveTo>
                <a:lnTo>
                  <a:pt x="50" y="320"/>
                </a:lnTo>
                <a:lnTo>
                  <a:pt x="60" y="320"/>
                </a:lnTo>
                <a:lnTo>
                  <a:pt x="60" y="320"/>
                </a:lnTo>
                <a:lnTo>
                  <a:pt x="64" y="326"/>
                </a:lnTo>
                <a:lnTo>
                  <a:pt x="68" y="330"/>
                </a:lnTo>
                <a:lnTo>
                  <a:pt x="74" y="332"/>
                </a:lnTo>
                <a:lnTo>
                  <a:pt x="80" y="334"/>
                </a:lnTo>
                <a:lnTo>
                  <a:pt x="80" y="334"/>
                </a:lnTo>
                <a:lnTo>
                  <a:pt x="90" y="332"/>
                </a:lnTo>
                <a:lnTo>
                  <a:pt x="96" y="326"/>
                </a:lnTo>
                <a:lnTo>
                  <a:pt x="102" y="318"/>
                </a:lnTo>
                <a:lnTo>
                  <a:pt x="104" y="310"/>
                </a:lnTo>
                <a:lnTo>
                  <a:pt x="104" y="310"/>
                </a:lnTo>
                <a:lnTo>
                  <a:pt x="102" y="300"/>
                </a:lnTo>
                <a:lnTo>
                  <a:pt x="96" y="292"/>
                </a:lnTo>
                <a:lnTo>
                  <a:pt x="90" y="288"/>
                </a:lnTo>
                <a:lnTo>
                  <a:pt x="80" y="286"/>
                </a:lnTo>
                <a:lnTo>
                  <a:pt x="80" y="286"/>
                </a:lnTo>
                <a:lnTo>
                  <a:pt x="74" y="286"/>
                </a:lnTo>
                <a:lnTo>
                  <a:pt x="68" y="290"/>
                </a:lnTo>
                <a:lnTo>
                  <a:pt x="64" y="294"/>
                </a:lnTo>
                <a:lnTo>
                  <a:pt x="60" y="298"/>
                </a:lnTo>
                <a:lnTo>
                  <a:pt x="50" y="298"/>
                </a:lnTo>
                <a:lnTo>
                  <a:pt x="50" y="240"/>
                </a:lnTo>
                <a:lnTo>
                  <a:pt x="60" y="240"/>
                </a:lnTo>
                <a:lnTo>
                  <a:pt x="60" y="240"/>
                </a:lnTo>
                <a:lnTo>
                  <a:pt x="64" y="246"/>
                </a:lnTo>
                <a:lnTo>
                  <a:pt x="68" y="250"/>
                </a:lnTo>
                <a:lnTo>
                  <a:pt x="74" y="252"/>
                </a:lnTo>
                <a:lnTo>
                  <a:pt x="80" y="252"/>
                </a:lnTo>
                <a:lnTo>
                  <a:pt x="80" y="252"/>
                </a:lnTo>
                <a:lnTo>
                  <a:pt x="90" y="250"/>
                </a:lnTo>
                <a:lnTo>
                  <a:pt x="96" y="246"/>
                </a:lnTo>
                <a:lnTo>
                  <a:pt x="102" y="238"/>
                </a:lnTo>
                <a:lnTo>
                  <a:pt x="104" y="230"/>
                </a:lnTo>
                <a:lnTo>
                  <a:pt x="104" y="230"/>
                </a:lnTo>
                <a:lnTo>
                  <a:pt x="102" y="220"/>
                </a:lnTo>
                <a:lnTo>
                  <a:pt x="96" y="212"/>
                </a:lnTo>
                <a:lnTo>
                  <a:pt x="90" y="208"/>
                </a:lnTo>
                <a:lnTo>
                  <a:pt x="80" y="206"/>
                </a:lnTo>
                <a:lnTo>
                  <a:pt x="80" y="206"/>
                </a:lnTo>
                <a:lnTo>
                  <a:pt x="74" y="206"/>
                </a:lnTo>
                <a:lnTo>
                  <a:pt x="68" y="210"/>
                </a:lnTo>
                <a:lnTo>
                  <a:pt x="64" y="212"/>
                </a:lnTo>
                <a:lnTo>
                  <a:pt x="60" y="218"/>
                </a:lnTo>
                <a:lnTo>
                  <a:pt x="50" y="218"/>
                </a:lnTo>
                <a:lnTo>
                  <a:pt x="50" y="160"/>
                </a:lnTo>
                <a:lnTo>
                  <a:pt x="60" y="160"/>
                </a:lnTo>
                <a:lnTo>
                  <a:pt x="60" y="160"/>
                </a:lnTo>
                <a:lnTo>
                  <a:pt x="64" y="166"/>
                </a:lnTo>
                <a:lnTo>
                  <a:pt x="68" y="168"/>
                </a:lnTo>
                <a:lnTo>
                  <a:pt x="74" y="172"/>
                </a:lnTo>
                <a:lnTo>
                  <a:pt x="80" y="172"/>
                </a:lnTo>
                <a:lnTo>
                  <a:pt x="80" y="172"/>
                </a:lnTo>
                <a:lnTo>
                  <a:pt x="90" y="170"/>
                </a:lnTo>
                <a:lnTo>
                  <a:pt x="96" y="166"/>
                </a:lnTo>
                <a:lnTo>
                  <a:pt x="102" y="158"/>
                </a:lnTo>
                <a:lnTo>
                  <a:pt x="104" y="148"/>
                </a:lnTo>
                <a:lnTo>
                  <a:pt x="104" y="148"/>
                </a:lnTo>
                <a:lnTo>
                  <a:pt x="102" y="140"/>
                </a:lnTo>
                <a:lnTo>
                  <a:pt x="96" y="132"/>
                </a:lnTo>
                <a:lnTo>
                  <a:pt x="90" y="128"/>
                </a:lnTo>
                <a:lnTo>
                  <a:pt x="80" y="126"/>
                </a:lnTo>
                <a:lnTo>
                  <a:pt x="80" y="126"/>
                </a:lnTo>
                <a:lnTo>
                  <a:pt x="74" y="126"/>
                </a:lnTo>
                <a:lnTo>
                  <a:pt x="68" y="128"/>
                </a:lnTo>
                <a:lnTo>
                  <a:pt x="64" y="132"/>
                </a:lnTo>
                <a:lnTo>
                  <a:pt x="60" y="138"/>
                </a:lnTo>
                <a:lnTo>
                  <a:pt x="50" y="138"/>
                </a:lnTo>
                <a:lnTo>
                  <a:pt x="50" y="80"/>
                </a:lnTo>
                <a:lnTo>
                  <a:pt x="60" y="80"/>
                </a:lnTo>
                <a:lnTo>
                  <a:pt x="60" y="80"/>
                </a:lnTo>
                <a:lnTo>
                  <a:pt x="64" y="84"/>
                </a:lnTo>
                <a:lnTo>
                  <a:pt x="68" y="88"/>
                </a:lnTo>
                <a:lnTo>
                  <a:pt x="74" y="90"/>
                </a:lnTo>
                <a:lnTo>
                  <a:pt x="80" y="92"/>
                </a:lnTo>
                <a:lnTo>
                  <a:pt x="80" y="92"/>
                </a:lnTo>
                <a:lnTo>
                  <a:pt x="90" y="90"/>
                </a:lnTo>
                <a:lnTo>
                  <a:pt x="96" y="84"/>
                </a:lnTo>
                <a:lnTo>
                  <a:pt x="102" y="78"/>
                </a:lnTo>
                <a:lnTo>
                  <a:pt x="104" y="68"/>
                </a:lnTo>
                <a:lnTo>
                  <a:pt x="104" y="68"/>
                </a:lnTo>
                <a:lnTo>
                  <a:pt x="102" y="60"/>
                </a:lnTo>
                <a:lnTo>
                  <a:pt x="96" y="52"/>
                </a:lnTo>
                <a:lnTo>
                  <a:pt x="90" y="46"/>
                </a:lnTo>
                <a:lnTo>
                  <a:pt x="80" y="44"/>
                </a:lnTo>
                <a:lnTo>
                  <a:pt x="80" y="44"/>
                </a:lnTo>
                <a:lnTo>
                  <a:pt x="74" y="46"/>
                </a:lnTo>
                <a:lnTo>
                  <a:pt x="68" y="48"/>
                </a:lnTo>
                <a:lnTo>
                  <a:pt x="64" y="52"/>
                </a:lnTo>
                <a:lnTo>
                  <a:pt x="60" y="56"/>
                </a:lnTo>
                <a:lnTo>
                  <a:pt x="50" y="56"/>
                </a:lnTo>
                <a:lnTo>
                  <a:pt x="50" y="16"/>
                </a:lnTo>
                <a:lnTo>
                  <a:pt x="316" y="16"/>
                </a:lnTo>
                <a:lnTo>
                  <a:pt x="316" y="362"/>
                </a:lnTo>
                <a:lnTo>
                  <a:pt x="50" y="362"/>
                </a:lnTo>
                <a:close/>
                <a:moveTo>
                  <a:pt x="98" y="410"/>
                </a:moveTo>
                <a:lnTo>
                  <a:pt x="98" y="386"/>
                </a:lnTo>
                <a:lnTo>
                  <a:pt x="322" y="386"/>
                </a:lnTo>
                <a:lnTo>
                  <a:pt x="322" y="386"/>
                </a:lnTo>
                <a:lnTo>
                  <a:pt x="328" y="384"/>
                </a:lnTo>
                <a:lnTo>
                  <a:pt x="334" y="380"/>
                </a:lnTo>
                <a:lnTo>
                  <a:pt x="336" y="376"/>
                </a:lnTo>
                <a:lnTo>
                  <a:pt x="338" y="370"/>
                </a:lnTo>
                <a:lnTo>
                  <a:pt x="338" y="62"/>
                </a:lnTo>
                <a:lnTo>
                  <a:pt x="362" y="62"/>
                </a:lnTo>
                <a:lnTo>
                  <a:pt x="362" y="410"/>
                </a:lnTo>
                <a:lnTo>
                  <a:pt x="98" y="410"/>
                </a:lnTo>
                <a:close/>
              </a:path>
            </a:pathLst>
          </a:custGeom>
          <a:solidFill>
            <a:srgbClr val="7EA96D"/>
          </a:solidFill>
          <a:ln w="9525">
            <a:noFill/>
            <a:round/>
          </a:ln>
        </p:spPr>
        <p:txBody>
          <a:bodyPr vert="horz" wrap="square" lIns="91440" tIns="45720" rIns="91440" bIns="45720" numCol="1" anchor="t" anchorCtr="0" compatLnSpc="1"/>
          <a:p>
            <a:endParaRPr lang="zh-CN" altLang="en-US"/>
          </a:p>
        </p:txBody>
      </p:sp>
      <p:cxnSp>
        <p:nvCxnSpPr>
          <p:cNvPr id="17" name="直接连接符 4"/>
          <p:cNvCxnSpPr/>
          <p:nvPr userDrawn="1"/>
        </p:nvCxnSpPr>
        <p:spPr>
          <a:xfrm>
            <a:off x="1297305" y="3877628"/>
            <a:ext cx="3238500" cy="0"/>
          </a:xfrm>
          <a:prstGeom prst="line">
            <a:avLst/>
          </a:prstGeom>
          <a:ln w="41275">
            <a:solidFill>
              <a:srgbClr val="7EA96D"/>
            </a:solidFill>
          </a:ln>
        </p:spPr>
        <p:style>
          <a:lnRef idx="1">
            <a:schemeClr val="accent1"/>
          </a:lnRef>
          <a:fillRef idx="0">
            <a:schemeClr val="accent1"/>
          </a:fillRef>
          <a:effectRef idx="0">
            <a:schemeClr val="accent1"/>
          </a:effectRef>
          <a:fontRef idx="minor">
            <a:schemeClr val="tx1"/>
          </a:fontRef>
        </p:style>
      </p:cxn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3" nodeType="with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to="" calcmode="lin" valueType="num">
                                      <p:cBhvr>
                                        <p:cTn id="7" dur="700" fill="hold">
                                          <p:stCondLst>
                                            <p:cond delay="0"/>
                                          </p:stCondLst>
                                        </p:cTn>
                                        <p:tgtEl>
                                          <p:spTgt spid="13"/>
                                        </p:tgtEl>
                                        <p:attrNameLst>
                                          <p:attrName>ppt_x</p:attrName>
                                        </p:attrNameLst>
                                      </p:cBhvr>
                                      <p:tavLst>
                                        <p:tav tm="0" fmla="#ppt_x-#ppt_h*((1.5-1.5*$)^3-(1.5-1.5*$)^2)">
                                          <p:val>
                                            <p:fltVal val="0"/>
                                          </p:val>
                                        </p:tav>
                                        <p:tav tm="100000">
                                          <p:val>
                                            <p:fltVal val="1"/>
                                          </p:val>
                                        </p:tav>
                                      </p:tavLst>
                                    </p:anim>
                                    <p:anim to="" calcmode="lin" valueType="num">
                                      <p:cBhvr>
                                        <p:cTn id="8" dur="700" fill="hold">
                                          <p:stCondLst>
                                            <p:cond delay="0"/>
                                          </p:stCondLst>
                                        </p:cTn>
                                        <p:tgtEl>
                                          <p:spTgt spid="13"/>
                                        </p:tgtEl>
                                        <p:attrNameLst>
                                          <p:attrName>style.rotation</p:attrName>
                                        </p:attrNameLst>
                                      </p:cBhvr>
                                      <p:tavLst>
                                        <p:tav tm="0" fmla="#ppt_r+180*((1.5-1.5*$)^3-(1.5-1.5*$)^2)">
                                          <p:val>
                                            <p:fltVal val="0"/>
                                          </p:val>
                                        </p:tav>
                                        <p:tav tm="100000">
                                          <p:val>
                                            <p:fltVal val="1"/>
                                          </p:val>
                                        </p:tav>
                                      </p:tavLst>
                                    </p:anim>
                                    <p:animEffect filter="fade">
                                      <p:cBhvr>
                                        <p:cTn id="9" dur="300">
                                          <p:stCondLst>
                                            <p:cond delay="0"/>
                                          </p:stCondLst>
                                        </p:cTn>
                                        <p:tgtEl>
                                          <p:spTgt spid="13"/>
                                        </p:tgtEl>
                                      </p:cBhvr>
                                    </p:animEffect>
                                  </p:childTnLst>
                                </p:cTn>
                              </p:par>
                            </p:childTnLst>
                          </p:cTn>
                        </p:par>
                        <p:par>
                          <p:cTn id="10" fill="hold">
                            <p:stCondLst>
                              <p:cond delay="0"/>
                            </p:stCondLst>
                            <p:childTnLst>
                              <p:par>
                                <p:cTn id="11" presetID="6"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circle(in)">
                                      <p:cBhvr>
                                        <p:cTn id="13"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3" grpId="2"/>
      <p:bldP spid="13" grpId="3"/>
      <p:bldP spid="16"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四、高校心理治疗常用的方法</a:t>
            </a:r>
            <a:endParaRPr lang="zh-CN" altLang="en-US" sz="2400" b="1" spc="300" noProof="0" dirty="0">
              <a:ln>
                <a:noFill/>
              </a:ln>
              <a:solidFill>
                <a:srgbClr val="FCC301"/>
              </a:solidFill>
              <a:effectLst/>
              <a:uLnTx/>
              <a:sym typeface="+mn-ea"/>
            </a:endParaRPr>
          </a:p>
        </p:txBody>
      </p:sp>
      <p:grpSp>
        <p:nvGrpSpPr>
          <p:cNvPr id="5" name="组合 4"/>
          <p:cNvGrpSpPr/>
          <p:nvPr/>
        </p:nvGrpSpPr>
        <p:grpSpPr>
          <a:xfrm>
            <a:off x="1052830" y="1913255"/>
            <a:ext cx="9937750" cy="4025265"/>
            <a:chOff x="1658" y="2635"/>
            <a:chExt cx="15650" cy="6761"/>
          </a:xfrm>
        </p:grpSpPr>
        <p:sp>
          <p:nvSpPr>
            <p:cNvPr id="3" name="矩形 2"/>
            <p:cNvSpPr/>
            <p:nvPr>
              <p:custDataLst>
                <p:tags r:id="rId2"/>
              </p:custDataLst>
            </p:nvPr>
          </p:nvSpPr>
          <p:spPr>
            <a:xfrm>
              <a:off x="1658" y="3044"/>
              <a:ext cx="15230" cy="6352"/>
            </a:xfrm>
            <a:prstGeom prst="rect">
              <a:avLst/>
            </a:prstGeom>
            <a:solidFill>
              <a:srgbClr val="ECE9F0"/>
            </a:solidFill>
            <a:ln w="63500">
              <a:noFill/>
            </a:ln>
          </p:spPr>
          <p:style>
            <a:lnRef idx="2">
              <a:srgbClr val="1E6BC5">
                <a:shade val="50000"/>
              </a:srgbClr>
            </a:lnRef>
            <a:fillRef idx="1">
              <a:srgbClr val="1E6BC5"/>
            </a:fillRef>
            <a:effectRef idx="0">
              <a:srgbClr val="1E6BC5"/>
            </a:effectRef>
            <a:fontRef idx="minor">
              <a:srgbClr val="FFFFFF"/>
            </a:fontRef>
          </p:style>
          <p:txBody>
            <a:bodyPr anchor="ctr"/>
            <a:lstStyle/>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18" name="矩形 17"/>
            <p:cNvSpPr/>
            <p:nvPr>
              <p:custDataLst>
                <p:tags r:id="rId3"/>
              </p:custDataLst>
            </p:nvPr>
          </p:nvSpPr>
          <p:spPr>
            <a:xfrm>
              <a:off x="2108" y="2635"/>
              <a:ext cx="15201" cy="6354"/>
            </a:xfrm>
            <a:prstGeom prst="rect">
              <a:avLst/>
            </a:prstGeom>
            <a:noFill/>
            <a:ln w="38100">
              <a:solidFill>
                <a:srgbClr val="7EA96D"/>
              </a:solidFill>
            </a:ln>
          </p:spPr>
          <p:style>
            <a:lnRef idx="2">
              <a:srgbClr val="1E6BC5">
                <a:shade val="50000"/>
              </a:srgbClr>
            </a:lnRef>
            <a:fillRef idx="1">
              <a:srgbClr val="1E6BC5"/>
            </a:fillRef>
            <a:effectRef idx="0">
              <a:srgbClr val="1E6BC5"/>
            </a:effectRef>
            <a:fontRef idx="minor">
              <a:srgbClr val="FFFFFF"/>
            </a:fontRef>
          </p:style>
          <p:txBody>
            <a:bodyPr anchor="ctr"/>
            <a:lstStyle/>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grpSp>
      <p:sp>
        <p:nvSpPr>
          <p:cNvPr id="101379" name="文本框 25"/>
          <p:cNvSpPr txBox="1"/>
          <p:nvPr>
            <p:custDataLst>
              <p:tags r:id="rId4"/>
            </p:custDataLst>
          </p:nvPr>
        </p:nvSpPr>
        <p:spPr>
          <a:xfrm>
            <a:off x="2072005" y="3314700"/>
            <a:ext cx="8185150" cy="1732280"/>
          </a:xfrm>
          <a:prstGeom prst="rect">
            <a:avLst/>
          </a:prstGeom>
          <a:noFill/>
          <a:ln w="9525">
            <a:noFill/>
          </a:ln>
        </p:spPr>
        <p:txBody>
          <a:bodyPr lIns="101600" tIns="0" rIns="82550" bIns="0"/>
          <a:lstStyle/>
          <a:p>
            <a:pPr marL="285750" marR="0" indent="-285750" algn="just" defTabSz="914400" fontAlgn="ctr">
              <a:lnSpc>
                <a:spcPct val="150000"/>
              </a:lnSpc>
              <a:spcBef>
                <a:spcPts val="1000"/>
              </a:spcBef>
              <a:buClr>
                <a:srgbClr val="E34D4D"/>
              </a:buClr>
              <a:buSzPct val="80000"/>
              <a:buFont typeface="WPS-Bullets" pitchFamily="2" charset="0"/>
              <a:buChar char=""/>
              <a:defRPr/>
            </a:pPr>
            <a:r>
              <a:rPr kumimoji="0" lang="zh-CN" altLang="en-US" sz="16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精神分析疗法（psychoanalysis therapy）又叫心理分析疗法、分析性心理治疗，它是心理治疗中最主要的一种治疗方法。它是奥地利精神科医师弗洛伊德在 19 世纪末创立的。弗洛伊德通过对大量精神病患者、神经症患者的观察与治疗，以及对他自己内心世界的分析，提出精神分析理论。</a:t>
            </a:r>
            <a:endParaRPr kumimoji="0" lang="zh-CN" altLang="en-US" sz="16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4" name="文本框 3"/>
          <p:cNvSpPr txBox="1"/>
          <p:nvPr>
            <p:custDataLst>
              <p:tags r:id="rId5"/>
            </p:custDataLst>
          </p:nvPr>
        </p:nvSpPr>
        <p:spPr>
          <a:xfrm>
            <a:off x="1678940" y="2517775"/>
            <a:ext cx="3882390" cy="506730"/>
          </a:xfrm>
          <a:prstGeom prst="rect">
            <a:avLst/>
          </a:prstGeom>
          <a:noFill/>
        </p:spPr>
        <p:txBody>
          <a:bodyPr wrap="square" rtlCol="0">
            <a:spAutoFit/>
          </a:bodyPr>
          <a:p>
            <a:pPr indent="0" algn="just">
              <a:lnSpc>
                <a:spcPct val="150000"/>
              </a:lnSpc>
              <a:buSzPct val="105000"/>
              <a:buFont typeface="BatangChe" panose="02030609000101010101" charset="-127"/>
              <a:buNone/>
            </a:pPr>
            <a:r>
              <a:rPr lang="zh-CN" altLang="en-US" b="1" spc="200">
                <a:solidFill>
                  <a:schemeClr val="tx1">
                    <a:lumMod val="85000"/>
                    <a:lumOff val="15000"/>
                  </a:schemeClr>
                </a:solidFill>
                <a:uFillTx/>
                <a:latin typeface="微软雅黑" panose="020B0503020204020204" charset="-122"/>
                <a:ea typeface="微软雅黑" panose="020B0503020204020204" charset="-122"/>
                <a:sym typeface="+mn-ea"/>
              </a:rPr>
              <a:t>（一）精神分析疗法</a:t>
            </a:r>
            <a:endParaRPr lang="zh-CN" altLang="en-US" b="1" spc="200">
              <a:solidFill>
                <a:schemeClr val="tx1">
                  <a:lumMod val="85000"/>
                  <a:lumOff val="15000"/>
                </a:schemeClr>
              </a:solidFill>
              <a:uFillTx/>
              <a:latin typeface="微软雅黑" panose="020B0503020204020204" charset="-122"/>
              <a:ea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四、高校心理治疗常用的方法</a:t>
            </a:r>
            <a:endParaRPr lang="zh-CN" altLang="en-US" sz="2400" b="1" spc="300" noProof="0" dirty="0">
              <a:ln>
                <a:noFill/>
              </a:ln>
              <a:solidFill>
                <a:srgbClr val="FCC301"/>
              </a:solidFill>
              <a:effectLst/>
              <a:uLnTx/>
              <a:sym typeface="+mn-ea"/>
            </a:endParaRPr>
          </a:p>
        </p:txBody>
      </p:sp>
      <p:sp>
        <p:nvSpPr>
          <p:cNvPr id="5" name="矩形 4"/>
          <p:cNvSpPr/>
          <p:nvPr>
            <p:custDataLst>
              <p:tags r:id="rId2"/>
            </p:custDataLst>
          </p:nvPr>
        </p:nvSpPr>
        <p:spPr>
          <a:xfrm>
            <a:off x="0" y="2195830"/>
            <a:ext cx="12192000" cy="4662170"/>
          </a:xfrm>
          <a:prstGeom prst="rect">
            <a:avLst/>
          </a:prstGeom>
          <a:solidFill>
            <a:sysClr val="window" lastClr="FFFFFF">
              <a:lumMod val="95000"/>
              <a:alpha val="66000"/>
            </a:sysClr>
          </a:solidFill>
          <a:ln w="6350">
            <a:solidFill>
              <a:srgbClr val="DFE5E5"/>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6" name="矩形 5"/>
          <p:cNvSpPr/>
          <p:nvPr>
            <p:custDataLst>
              <p:tags r:id="rId3"/>
            </p:custDataLst>
          </p:nvPr>
        </p:nvSpPr>
        <p:spPr>
          <a:xfrm>
            <a:off x="728980" y="2365375"/>
            <a:ext cx="7856220" cy="3798570"/>
          </a:xfrm>
          <a:prstGeom prst="rect">
            <a:avLst/>
          </a:prstGeom>
          <a:solidFill>
            <a:srgbClr val="E4EEFE"/>
          </a:solidFill>
          <a:ln>
            <a:solidFill>
              <a:srgbClr val="7EA96D"/>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solidFill>
                <a:srgbClr val="44546A">
                  <a:lumMod val="40000"/>
                  <a:lumOff val="60000"/>
                </a:srgbClr>
              </a:solidFill>
            </a:endParaRPr>
          </a:p>
        </p:txBody>
      </p:sp>
      <p:sp>
        <p:nvSpPr>
          <p:cNvPr id="14" name="文本框 13"/>
          <p:cNvSpPr txBox="1"/>
          <p:nvPr>
            <p:custDataLst>
              <p:tags r:id="rId4"/>
            </p:custDataLst>
          </p:nvPr>
        </p:nvSpPr>
        <p:spPr>
          <a:xfrm>
            <a:off x="1149985" y="2579370"/>
            <a:ext cx="7145020" cy="3162300"/>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lvl="0" indent="0" algn="l" defTabSz="508000" eaLnBrk="0">
              <a:lnSpc>
                <a:spcPct val="150000"/>
              </a:lnSpc>
              <a:spcBef>
                <a:spcPts val="0"/>
              </a:spcBef>
              <a:spcAft>
                <a:spcPts val="0"/>
              </a:spcAft>
              <a:buFont typeface="+mj-lt"/>
              <a:buNone/>
            </a:pPr>
            <a:r>
              <a:rPr lang="en-US" altLang="zh-CN" sz="1800" b="1" spc="150" dirty="0">
                <a:solidFill>
                  <a:schemeClr val="tx1"/>
                </a:solidFill>
                <a:uLnTx/>
                <a:uFillTx/>
                <a:cs typeface="微软雅黑" panose="020B0503020204020204" charset="-122"/>
              </a:rPr>
              <a:t>1. 自由联想（free association）</a:t>
            </a:r>
            <a:endParaRPr lang="en-US" altLang="zh-CN" sz="1800" b="1" spc="150" dirty="0">
              <a:solidFill>
                <a:schemeClr val="tx1"/>
              </a:solidFill>
              <a:uLnTx/>
              <a:uFillTx/>
              <a:cs typeface="微软雅黑" panose="020B0503020204020204" charset="-122"/>
            </a:endParaRPr>
          </a:p>
          <a:p>
            <a:pPr marL="0" marR="0" lvl="1" indent="444500" algn="just" defTabSz="913765" rtl="0" fontAlgn="auto">
              <a:lnSpc>
                <a:spcPct val="150000"/>
              </a:lnSpc>
              <a:spcBef>
                <a:spcPts val="0"/>
              </a:spcBef>
              <a:spcAft>
                <a:spcPts val="0"/>
              </a:spcAft>
              <a:buClrTx/>
              <a:buSzTx/>
              <a:buFont typeface="+mj-ea"/>
              <a:buNone/>
              <a:defRPr/>
              <a:extLst>
                <a:ext uri="{35155182-B16C-46BC-9424-99874614C6A1}">
                  <wpsdc:indentchars xmlns:wpsdc="http://www.wps.cn/officeDocument/2017/drawingmlCustomData" val="200" checksum="909944644"/>
                </a:ext>
              </a:extLst>
            </a:pPr>
            <a:r>
              <a:rPr lang="zh-CN" altLang="en-US" sz="1600" spc="150" dirty="0">
                <a:solidFill>
                  <a:sysClr val="windowText" lastClr="000000"/>
                </a:solidFill>
                <a:uFillTx/>
                <a:cs typeface="微软雅黑" panose="020B0503020204020204" charset="-122"/>
                <a:sym typeface="+mn-ea"/>
              </a:rPr>
              <a:t>弗洛伊德认为浮现在脑海中的任何东西都不是无缘无故的，都是具有一定因果关系的，借此可挖掘出潜意识中的症结。自由联想就是让病人自由诉说心中想到的任何东西，鼓励病人尽量回忆童年时期所遭受的精神创伤。精神分析学说认为，通过自由联想，病人潜意识的大门不知不觉地打开了，潜意识的心理冲突可以被带入到意识领域，医生从中找出病人潜意识之中的矛盾冲突，并通过分析促进病人领悟心理障碍的“症结”，从而达到治疗的目的。自由联想是精神分析的基本手段。</a:t>
            </a:r>
            <a:endParaRPr lang="zh-CN" altLang="en-US" sz="1600" spc="150" dirty="0">
              <a:solidFill>
                <a:sysClr val="windowText" lastClr="000000"/>
              </a:solidFill>
              <a:uFillTx/>
              <a:cs typeface="微软雅黑" panose="020B0503020204020204" charset="-122"/>
              <a:sym typeface="+mn-ea"/>
            </a:endParaRPr>
          </a:p>
        </p:txBody>
      </p:sp>
      <p:grpSp>
        <p:nvGrpSpPr>
          <p:cNvPr id="20" name="组合 19"/>
          <p:cNvGrpSpPr/>
          <p:nvPr/>
        </p:nvGrpSpPr>
        <p:grpSpPr>
          <a:xfrm>
            <a:off x="8700135" y="2362200"/>
            <a:ext cx="3275330" cy="2808605"/>
            <a:chOff x="13701" y="4308"/>
            <a:chExt cx="5158" cy="4423"/>
          </a:xfrm>
        </p:grpSpPr>
        <p:sp>
          <p:nvSpPr>
            <p:cNvPr id="15" name="矩形 14"/>
            <p:cNvSpPr/>
            <p:nvPr>
              <p:custDataLst>
                <p:tags r:id="rId5"/>
              </p:custDataLst>
            </p:nvPr>
          </p:nvSpPr>
          <p:spPr>
            <a:xfrm>
              <a:off x="13701" y="4308"/>
              <a:ext cx="5158" cy="4076"/>
            </a:xfrm>
            <a:prstGeom prst="rect">
              <a:avLst/>
            </a:prstGeom>
            <a:solidFill>
              <a:sysClr val="window" lastClr="FFFFFF"/>
            </a:solidFill>
            <a:ln>
              <a:solidFill>
                <a:srgbClr val="FFC000"/>
              </a:solidFill>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16" name="矩形 15"/>
            <p:cNvSpPr/>
            <p:nvPr>
              <p:custDataLst>
                <p:tags r:id="rId6"/>
              </p:custDataLst>
            </p:nvPr>
          </p:nvSpPr>
          <p:spPr>
            <a:xfrm>
              <a:off x="13701" y="8576"/>
              <a:ext cx="5158" cy="155"/>
            </a:xfrm>
            <a:prstGeom prst="rect">
              <a:avLst/>
            </a:prstGeom>
            <a:solidFill>
              <a:srgbClr val="FCC301"/>
            </a:solidFill>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p>
          </p:txBody>
        </p:sp>
      </p:grpSp>
      <p:pic>
        <p:nvPicPr>
          <p:cNvPr id="2" name="图片 1" descr="&amp;pky764477356&amp;"/>
          <p:cNvPicPr>
            <a:picLocks noChangeAspect="1"/>
          </p:cNvPicPr>
          <p:nvPr/>
        </p:nvPicPr>
        <p:blipFill>
          <a:blip r:embed="rId7"/>
          <a:srcRect l="33607" t="30375" r="10293"/>
          <a:stretch>
            <a:fillRect/>
          </a:stretch>
        </p:blipFill>
        <p:spPr>
          <a:xfrm>
            <a:off x="8747760" y="2526665"/>
            <a:ext cx="3179445" cy="225933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0"/>
                                  </p:stCondLst>
                                  <p:childTnLst>
                                    <p:set>
                                      <p:cBhvr>
                                        <p:cTn id="6" dur="1000" fill="hold">
                                          <p:stCondLst>
                                            <p:cond delay="0"/>
                                          </p:stCondLst>
                                        </p:cTn>
                                        <p:tgtEl>
                                          <p:spTgt spid="6"/>
                                        </p:tgtEl>
                                        <p:attrNameLst>
                                          <p:attrName>style.visibility</p:attrName>
                                        </p:attrNameLst>
                                      </p:cBhvr>
                                      <p:to>
                                        <p:strVal val="visible"/>
                                      </p:to>
                                    </p:set>
                                    <p:animEffect transition="in" filter="checkerboard(down)">
                                      <p:cBhvr>
                                        <p:cTn id="7" dur="1000"/>
                                        <p:tgtEl>
                                          <p:spTgt spid="6"/>
                                        </p:tgtEl>
                                      </p:cBhvr>
                                    </p:animEffect>
                                  </p:childTnLst>
                                </p:cTn>
                              </p:par>
                            </p:childTnLst>
                          </p:cTn>
                        </p:par>
                        <p:par>
                          <p:cTn id="8" fill="hold">
                            <p:stCondLst>
                              <p:cond delay="1000"/>
                            </p:stCondLst>
                            <p:childTnLst>
                              <p:par>
                                <p:cTn id="9" presetID="5" presetClass="entr" presetSubtype="5" fill="hold" grpId="0" nodeType="afterEffect">
                                  <p:stCondLst>
                                    <p:cond delay="0"/>
                                  </p:stCondLst>
                                  <p:childTnLst>
                                    <p:set>
                                      <p:cBhvr>
                                        <p:cTn id="10" dur="1000" fill="hold">
                                          <p:stCondLst>
                                            <p:cond delay="0"/>
                                          </p:stCondLst>
                                        </p:cTn>
                                        <p:tgtEl>
                                          <p:spTgt spid="14"/>
                                        </p:tgtEl>
                                        <p:attrNameLst>
                                          <p:attrName>style.visibility</p:attrName>
                                        </p:attrNameLst>
                                      </p:cBhvr>
                                      <p:to>
                                        <p:strVal val="visible"/>
                                      </p:to>
                                    </p:set>
                                    <p:animEffect transition="in" filter="checkerboard(down)">
                                      <p:cBhvr>
                                        <p:cTn id="11" dur="1000"/>
                                        <p:tgtEl>
                                          <p:spTgt spid="14"/>
                                        </p:tgtEl>
                                      </p:cBhvr>
                                    </p:animEffect>
                                  </p:childTnLst>
                                </p:cTn>
                              </p:par>
                            </p:childTnLst>
                          </p:cTn>
                        </p:par>
                        <p:par>
                          <p:cTn id="12" fill="hold">
                            <p:stCondLst>
                              <p:cond delay="2000"/>
                            </p:stCondLst>
                            <p:childTnLst>
                              <p:par>
                                <p:cTn id="13" presetID="5" presetClass="entr" presetSubtype="5" fill="hold" nodeType="afterEffect">
                                  <p:stCondLst>
                                    <p:cond delay="0"/>
                                  </p:stCondLst>
                                  <p:childTnLst>
                                    <p:set>
                                      <p:cBhvr>
                                        <p:cTn id="14" dur="1000" fill="hold">
                                          <p:stCondLst>
                                            <p:cond delay="0"/>
                                          </p:stCondLst>
                                        </p:cTn>
                                        <p:tgtEl>
                                          <p:spTgt spid="20"/>
                                        </p:tgtEl>
                                        <p:attrNameLst>
                                          <p:attrName>style.visibility</p:attrName>
                                        </p:attrNameLst>
                                      </p:cBhvr>
                                      <p:to>
                                        <p:strVal val="visible"/>
                                      </p:to>
                                    </p:set>
                                    <p:animEffect transition="in" filter="checkerboard(down)">
                                      <p:cBhvr>
                                        <p:cTn id="15"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四、高校心理治疗常用的方法</a:t>
            </a:r>
            <a:endParaRPr lang="zh-CN" altLang="en-US" sz="2400" b="1" spc="300" noProof="0" dirty="0">
              <a:ln>
                <a:noFill/>
              </a:ln>
              <a:solidFill>
                <a:srgbClr val="FCC301"/>
              </a:solidFill>
              <a:effectLst/>
              <a:uLnTx/>
              <a:sym typeface="+mn-ea"/>
            </a:endParaRPr>
          </a:p>
        </p:txBody>
      </p:sp>
      <p:sp>
        <p:nvSpPr>
          <p:cNvPr id="5" name="矩形 4"/>
          <p:cNvSpPr/>
          <p:nvPr>
            <p:custDataLst>
              <p:tags r:id="rId2"/>
            </p:custDataLst>
          </p:nvPr>
        </p:nvSpPr>
        <p:spPr>
          <a:xfrm>
            <a:off x="0" y="2195830"/>
            <a:ext cx="12192000" cy="4662170"/>
          </a:xfrm>
          <a:prstGeom prst="rect">
            <a:avLst/>
          </a:prstGeom>
          <a:solidFill>
            <a:sysClr val="window" lastClr="FFFFFF">
              <a:lumMod val="95000"/>
              <a:alpha val="66000"/>
            </a:sysClr>
          </a:solidFill>
          <a:ln w="6350">
            <a:solidFill>
              <a:srgbClr val="DFE5E5"/>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6" name="矩形 5"/>
          <p:cNvSpPr/>
          <p:nvPr>
            <p:custDataLst>
              <p:tags r:id="rId3"/>
            </p:custDataLst>
          </p:nvPr>
        </p:nvSpPr>
        <p:spPr>
          <a:xfrm>
            <a:off x="728980" y="2365375"/>
            <a:ext cx="7856220" cy="3798570"/>
          </a:xfrm>
          <a:prstGeom prst="rect">
            <a:avLst/>
          </a:prstGeom>
          <a:solidFill>
            <a:srgbClr val="E4EEFE"/>
          </a:solidFill>
          <a:ln>
            <a:solidFill>
              <a:srgbClr val="7EA96D"/>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solidFill>
                <a:srgbClr val="44546A">
                  <a:lumMod val="40000"/>
                  <a:lumOff val="60000"/>
                </a:srgbClr>
              </a:solidFill>
            </a:endParaRPr>
          </a:p>
        </p:txBody>
      </p:sp>
      <p:sp>
        <p:nvSpPr>
          <p:cNvPr id="14" name="文本框 13"/>
          <p:cNvSpPr txBox="1"/>
          <p:nvPr>
            <p:custDataLst>
              <p:tags r:id="rId4"/>
            </p:custDataLst>
          </p:nvPr>
        </p:nvSpPr>
        <p:spPr>
          <a:xfrm>
            <a:off x="1149985" y="2579370"/>
            <a:ext cx="7145020" cy="3162300"/>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lvl="0" indent="0" algn="l" defTabSz="508000" eaLnBrk="0">
              <a:lnSpc>
                <a:spcPct val="150000"/>
              </a:lnSpc>
              <a:spcBef>
                <a:spcPts val="0"/>
              </a:spcBef>
              <a:spcAft>
                <a:spcPts val="0"/>
              </a:spcAft>
              <a:buFont typeface="+mj-lt"/>
              <a:buNone/>
            </a:pPr>
            <a:r>
              <a:rPr lang="en-US" altLang="zh-CN" sz="1800" b="1" spc="150" dirty="0">
                <a:solidFill>
                  <a:schemeClr val="tx1"/>
                </a:solidFill>
                <a:uLnTx/>
                <a:uFillTx/>
                <a:cs typeface="微软雅黑" panose="020B0503020204020204" charset="-122"/>
              </a:rPr>
              <a:t>2. 梦的分析（dream analysis）</a:t>
            </a:r>
            <a:endParaRPr lang="en-US" altLang="zh-CN" sz="1800" b="1" spc="150" dirty="0">
              <a:solidFill>
                <a:schemeClr val="tx1"/>
              </a:solidFill>
              <a:uLnTx/>
              <a:uFillTx/>
              <a:cs typeface="微软雅黑" panose="020B0503020204020204" charset="-122"/>
            </a:endParaRPr>
          </a:p>
          <a:p>
            <a:pPr marL="0" marR="0" lvl="1" indent="444500" algn="just" defTabSz="913765" rtl="0" fontAlgn="auto">
              <a:lnSpc>
                <a:spcPct val="150000"/>
              </a:lnSpc>
              <a:spcBef>
                <a:spcPts val="0"/>
              </a:spcBef>
              <a:spcAft>
                <a:spcPts val="0"/>
              </a:spcAft>
              <a:buClrTx/>
              <a:buSzTx/>
              <a:buFont typeface="+mj-ea"/>
              <a:buNone/>
              <a:defRPr/>
              <a:extLst>
                <a:ext uri="{35155182-B16C-46BC-9424-99874614C6A1}">
                  <wpsdc:indentchars xmlns:wpsdc="http://www.wps.cn/officeDocument/2017/drawingmlCustomData" val="200" checksum="909944644"/>
                </a:ext>
              </a:extLst>
            </a:pPr>
            <a:r>
              <a:rPr lang="zh-CN" altLang="en-US" sz="1600" spc="150" dirty="0">
                <a:solidFill>
                  <a:sysClr val="windowText" lastClr="000000"/>
                </a:solidFill>
                <a:uFillTx/>
                <a:cs typeface="微软雅黑" panose="020B0503020204020204" charset="-122"/>
                <a:sym typeface="+mn-ea"/>
              </a:rPr>
              <a:t>弗洛伊德在他的著作《梦的解析》中，认为“梦乃是做梦者潜意识冲突欲望的象征，做梦的人为了避免被人家察觉，所以用象征性的方式以避免焦虑的产生”，“分析者对梦的内容加以分析，以期望发现这些象征的真谛”。所以发掘潜意识中心理资料的另一技术就是要求病人在会谈中也谈谈他做的梦，并把梦中不同内容自由地加以联想，以便治疗者能理解梦的外显内容（又称显梦，即梦的表面故事）和潜在内容（又称隐梦，即故事的象征意义）。</a:t>
            </a:r>
            <a:endParaRPr lang="zh-CN" altLang="en-US" sz="1600" spc="150" dirty="0">
              <a:solidFill>
                <a:sysClr val="windowText" lastClr="000000"/>
              </a:solidFill>
              <a:uFillTx/>
              <a:cs typeface="微软雅黑" panose="020B0503020204020204" charset="-122"/>
              <a:sym typeface="+mn-ea"/>
            </a:endParaRPr>
          </a:p>
        </p:txBody>
      </p:sp>
      <p:grpSp>
        <p:nvGrpSpPr>
          <p:cNvPr id="20" name="组合 19"/>
          <p:cNvGrpSpPr/>
          <p:nvPr/>
        </p:nvGrpSpPr>
        <p:grpSpPr>
          <a:xfrm>
            <a:off x="8700135" y="2362200"/>
            <a:ext cx="3275330" cy="2808605"/>
            <a:chOff x="13701" y="4308"/>
            <a:chExt cx="5158" cy="4423"/>
          </a:xfrm>
        </p:grpSpPr>
        <p:sp>
          <p:nvSpPr>
            <p:cNvPr id="15" name="矩形 14"/>
            <p:cNvSpPr/>
            <p:nvPr>
              <p:custDataLst>
                <p:tags r:id="rId5"/>
              </p:custDataLst>
            </p:nvPr>
          </p:nvSpPr>
          <p:spPr>
            <a:xfrm>
              <a:off x="13701" y="4308"/>
              <a:ext cx="5158" cy="4076"/>
            </a:xfrm>
            <a:prstGeom prst="rect">
              <a:avLst/>
            </a:prstGeom>
            <a:solidFill>
              <a:sysClr val="window" lastClr="FFFFFF"/>
            </a:solidFill>
            <a:ln>
              <a:solidFill>
                <a:srgbClr val="FFC000"/>
              </a:solidFill>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16" name="矩形 15"/>
            <p:cNvSpPr/>
            <p:nvPr>
              <p:custDataLst>
                <p:tags r:id="rId6"/>
              </p:custDataLst>
            </p:nvPr>
          </p:nvSpPr>
          <p:spPr>
            <a:xfrm>
              <a:off x="13701" y="8576"/>
              <a:ext cx="5158" cy="155"/>
            </a:xfrm>
            <a:prstGeom prst="rect">
              <a:avLst/>
            </a:prstGeom>
            <a:solidFill>
              <a:srgbClr val="FCC301"/>
            </a:solidFill>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p>
          </p:txBody>
        </p:sp>
      </p:grpSp>
      <p:pic>
        <p:nvPicPr>
          <p:cNvPr id="2" name="图片 1" descr="&amp;pky764477356&amp;"/>
          <p:cNvPicPr>
            <a:picLocks noChangeAspect="1"/>
          </p:cNvPicPr>
          <p:nvPr/>
        </p:nvPicPr>
        <p:blipFill>
          <a:blip r:embed="rId7"/>
          <a:srcRect l="33607" t="30375" r="10293"/>
          <a:stretch>
            <a:fillRect/>
          </a:stretch>
        </p:blipFill>
        <p:spPr>
          <a:xfrm>
            <a:off x="8747760" y="2526665"/>
            <a:ext cx="3179445" cy="225933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0"/>
                                  </p:stCondLst>
                                  <p:childTnLst>
                                    <p:set>
                                      <p:cBhvr>
                                        <p:cTn id="6" dur="1000" fill="hold">
                                          <p:stCondLst>
                                            <p:cond delay="0"/>
                                          </p:stCondLst>
                                        </p:cTn>
                                        <p:tgtEl>
                                          <p:spTgt spid="6"/>
                                        </p:tgtEl>
                                        <p:attrNameLst>
                                          <p:attrName>style.visibility</p:attrName>
                                        </p:attrNameLst>
                                      </p:cBhvr>
                                      <p:to>
                                        <p:strVal val="visible"/>
                                      </p:to>
                                    </p:set>
                                    <p:animEffect transition="in" filter="checkerboard(down)">
                                      <p:cBhvr>
                                        <p:cTn id="7" dur="1000"/>
                                        <p:tgtEl>
                                          <p:spTgt spid="6"/>
                                        </p:tgtEl>
                                      </p:cBhvr>
                                    </p:animEffect>
                                  </p:childTnLst>
                                </p:cTn>
                              </p:par>
                            </p:childTnLst>
                          </p:cTn>
                        </p:par>
                        <p:par>
                          <p:cTn id="8" fill="hold">
                            <p:stCondLst>
                              <p:cond delay="1000"/>
                            </p:stCondLst>
                            <p:childTnLst>
                              <p:par>
                                <p:cTn id="9" presetID="5" presetClass="entr" presetSubtype="5" fill="hold" grpId="0" nodeType="afterEffect">
                                  <p:stCondLst>
                                    <p:cond delay="0"/>
                                  </p:stCondLst>
                                  <p:childTnLst>
                                    <p:set>
                                      <p:cBhvr>
                                        <p:cTn id="10" dur="1000" fill="hold">
                                          <p:stCondLst>
                                            <p:cond delay="0"/>
                                          </p:stCondLst>
                                        </p:cTn>
                                        <p:tgtEl>
                                          <p:spTgt spid="14"/>
                                        </p:tgtEl>
                                        <p:attrNameLst>
                                          <p:attrName>style.visibility</p:attrName>
                                        </p:attrNameLst>
                                      </p:cBhvr>
                                      <p:to>
                                        <p:strVal val="visible"/>
                                      </p:to>
                                    </p:set>
                                    <p:animEffect transition="in" filter="checkerboard(down)">
                                      <p:cBhvr>
                                        <p:cTn id="11" dur="1000"/>
                                        <p:tgtEl>
                                          <p:spTgt spid="14"/>
                                        </p:tgtEl>
                                      </p:cBhvr>
                                    </p:animEffect>
                                  </p:childTnLst>
                                </p:cTn>
                              </p:par>
                            </p:childTnLst>
                          </p:cTn>
                        </p:par>
                        <p:par>
                          <p:cTn id="12" fill="hold">
                            <p:stCondLst>
                              <p:cond delay="2000"/>
                            </p:stCondLst>
                            <p:childTnLst>
                              <p:par>
                                <p:cTn id="13" presetID="5" presetClass="entr" presetSubtype="5" fill="hold" nodeType="afterEffect">
                                  <p:stCondLst>
                                    <p:cond delay="0"/>
                                  </p:stCondLst>
                                  <p:childTnLst>
                                    <p:set>
                                      <p:cBhvr>
                                        <p:cTn id="14" dur="1000" fill="hold">
                                          <p:stCondLst>
                                            <p:cond delay="0"/>
                                          </p:stCondLst>
                                        </p:cTn>
                                        <p:tgtEl>
                                          <p:spTgt spid="20"/>
                                        </p:tgtEl>
                                        <p:attrNameLst>
                                          <p:attrName>style.visibility</p:attrName>
                                        </p:attrNameLst>
                                      </p:cBhvr>
                                      <p:to>
                                        <p:strVal val="visible"/>
                                      </p:to>
                                    </p:set>
                                    <p:animEffect transition="in" filter="checkerboard(down)">
                                      <p:cBhvr>
                                        <p:cTn id="15"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amp;pky704618164&amp;"/>
          <p:cNvPicPr>
            <a:picLocks noChangeAspect="1"/>
          </p:cNvPicPr>
          <p:nvPr/>
        </p:nvPicPr>
        <p:blipFill>
          <a:blip r:embed="rId1"/>
          <a:srcRect b="39734"/>
          <a:stretch>
            <a:fillRect/>
          </a:stretch>
        </p:blipFill>
        <p:spPr>
          <a:xfrm>
            <a:off x="0" y="1331595"/>
            <a:ext cx="12192000" cy="5526405"/>
          </a:xfrm>
          <a:prstGeom prst="rect">
            <a:avLst/>
          </a:prstGeom>
        </p:spPr>
      </p:pic>
      <p:sp>
        <p:nvSpPr>
          <p:cNvPr id="9" name="文本占位符 8"/>
          <p:cNvSpPr>
            <a:spLocks noGrp="1"/>
          </p:cNvSpPr>
          <p:nvPr>
            <p:ph type="body" sz="quarter" idx="10"/>
            <p:custDataLst>
              <p:tags r:id="rId2"/>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四、</a:t>
            </a:r>
            <a:r>
              <a:rPr lang="zh-CN" altLang="en-US" sz="2400" b="1" spc="300" noProof="0" dirty="0">
                <a:ln>
                  <a:noFill/>
                </a:ln>
                <a:solidFill>
                  <a:srgbClr val="FCC301"/>
                </a:solidFill>
                <a:effectLst/>
                <a:uLnTx/>
                <a:sym typeface="+mn-ea"/>
              </a:rPr>
              <a:t>高校心理治疗常用的方法</a:t>
            </a:r>
            <a:endParaRPr lang="zh-CN" altLang="en-US" sz="2400" b="1" spc="300" noProof="0" dirty="0">
              <a:ln>
                <a:noFill/>
              </a:ln>
              <a:solidFill>
                <a:srgbClr val="FCC301"/>
              </a:solidFill>
              <a:effectLst/>
              <a:uLnTx/>
              <a:sym typeface="+mn-ea"/>
            </a:endParaRPr>
          </a:p>
          <a:p>
            <a:pPr marL="0" indent="0">
              <a:buNone/>
            </a:pPr>
            <a:endParaRPr lang="zh-CN" altLang="en-US" sz="2400" b="1" spc="300" noProof="0" dirty="0">
              <a:ln>
                <a:noFill/>
              </a:ln>
              <a:solidFill>
                <a:srgbClr val="FCC301"/>
              </a:solidFill>
              <a:effectLst/>
              <a:uLnTx/>
              <a:sym typeface="+mn-ea"/>
            </a:endParaRPr>
          </a:p>
        </p:txBody>
      </p:sp>
      <p:sp>
        <p:nvSpPr>
          <p:cNvPr id="7" name="文本框 6"/>
          <p:cNvSpPr txBox="1"/>
          <p:nvPr>
            <p:custDataLst>
              <p:tags r:id="rId3"/>
            </p:custDataLst>
          </p:nvPr>
        </p:nvSpPr>
        <p:spPr>
          <a:xfrm>
            <a:off x="894080" y="1633220"/>
            <a:ext cx="10403840" cy="2502535"/>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lvl="0" indent="0" algn="l" defTabSz="508000" eaLnBrk="0" fontAlgn="auto">
              <a:lnSpc>
                <a:spcPct val="140000"/>
              </a:lnSpc>
              <a:spcBef>
                <a:spcPts val="1000"/>
              </a:spcBef>
              <a:spcAft>
                <a:spcPts val="0"/>
              </a:spcAft>
              <a:buFont typeface="+mj-lt"/>
              <a:buNone/>
            </a:pPr>
            <a:r>
              <a:rPr lang="en-US" altLang="zh-CN" sz="1800" b="1" spc="150" dirty="0">
                <a:solidFill>
                  <a:schemeClr val="tx1"/>
                </a:solidFill>
                <a:uLnTx/>
                <a:uFillTx/>
                <a:cs typeface="微软雅黑" panose="020B0503020204020204" charset="-122"/>
              </a:rPr>
              <a:t>3. 阻抗（resistance）</a:t>
            </a:r>
            <a:endParaRPr lang="en-US" altLang="zh-CN" sz="1800" b="1" spc="150" dirty="0">
              <a:solidFill>
                <a:schemeClr val="tx1"/>
              </a:solidFill>
              <a:uLnTx/>
              <a:uFillTx/>
              <a:cs typeface="微软雅黑" panose="020B0503020204020204" charset="-122"/>
            </a:endParaRPr>
          </a:p>
          <a:p>
            <a:pPr marL="0" marR="0" lvl="1" indent="444500" algn="just" defTabSz="913765" rtl="0" fontAlgn="auto">
              <a:lnSpc>
                <a:spcPct val="140000"/>
              </a:lnSpc>
              <a:spcBef>
                <a:spcPts val="1000"/>
              </a:spcBef>
              <a:spcAft>
                <a:spcPts val="0"/>
              </a:spcAft>
              <a:buClrTx/>
              <a:buSzTx/>
              <a:buFont typeface="+mj-ea"/>
              <a:buNone/>
              <a:defRPr/>
              <a:extLst>
                <a:ext uri="{35155182-B16C-46BC-9424-99874614C6A1}">
                  <wpsdc:indentchars xmlns:wpsdc="http://www.wps.cn/officeDocument/2017/drawingmlCustomData" val="200" checksum="909944644"/>
                </a:ext>
              </a:extLst>
            </a:pPr>
            <a:r>
              <a:rPr lang="zh-CN" altLang="en-US" sz="1600" spc="150" dirty="0">
                <a:solidFill>
                  <a:sysClr val="windowText" lastClr="000000"/>
                </a:solidFill>
                <a:uFillTx/>
                <a:cs typeface="微软雅黑" panose="020B0503020204020204" charset="-122"/>
                <a:sym typeface="+mn-ea"/>
              </a:rPr>
              <a:t>阻抗是自由联想过程中病人在谈到某些关键问题时所表现出来的自由联想困难。其表现多种多样，如正在叙述过程中突然沉默，或转移话题等。阻抗的表现是意识的，但根源却是潜意识中本能地有阻止被压抑的心理冲突重新进入意识的倾向。当自由联想接近这种潜意识的心理症结时，潜意识的阻抗就自然发生作用，阻止其被真实地表述出来。精神分析理论认为，当病人出现阻抗时，往往正是病人心理症结所在。因此，医生的任务就是不断辨认并帮助病人克服各种形式的阻抗，将压抑在潜意识的情感发泄出来。克服阻抗往往需要很多时间。</a:t>
            </a:r>
            <a:endParaRPr lang="zh-CN" altLang="en-US" sz="1600" spc="150" dirty="0">
              <a:solidFill>
                <a:sysClr val="windowText" lastClr="000000"/>
              </a:solidFill>
              <a:uFillTx/>
              <a:cs typeface="微软雅黑" panose="020B0503020204020204" charset="-122"/>
              <a:sym typeface="+mn-ea"/>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0"/>
                                  </p:stCondLst>
                                  <p:childTnLst>
                                    <p:set>
                                      <p:cBhvr>
                                        <p:cTn id="6" dur="1000" fill="hold">
                                          <p:stCondLst>
                                            <p:cond delay="0"/>
                                          </p:stCondLst>
                                        </p:cTn>
                                        <p:tgtEl>
                                          <p:spTgt spid="7"/>
                                        </p:tgtEl>
                                        <p:attrNameLst>
                                          <p:attrName>style.visibility</p:attrName>
                                        </p:attrNameLst>
                                      </p:cBhvr>
                                      <p:to>
                                        <p:strVal val="visible"/>
                                      </p:to>
                                    </p:set>
                                    <p:animEffect transition="in" filter="checkerboard(down)">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amp;pky704618164&amp;"/>
          <p:cNvPicPr>
            <a:picLocks noChangeAspect="1"/>
          </p:cNvPicPr>
          <p:nvPr/>
        </p:nvPicPr>
        <p:blipFill>
          <a:blip r:embed="rId1"/>
          <a:srcRect b="39734"/>
          <a:stretch>
            <a:fillRect/>
          </a:stretch>
        </p:blipFill>
        <p:spPr>
          <a:xfrm>
            <a:off x="0" y="1374775"/>
            <a:ext cx="12192000" cy="5483225"/>
          </a:xfrm>
          <a:prstGeom prst="rect">
            <a:avLst/>
          </a:prstGeom>
        </p:spPr>
      </p:pic>
      <p:sp>
        <p:nvSpPr>
          <p:cNvPr id="9" name="文本占位符 8"/>
          <p:cNvSpPr>
            <a:spLocks noGrp="1"/>
          </p:cNvSpPr>
          <p:nvPr>
            <p:ph type="body" sz="quarter" idx="10"/>
            <p:custDataLst>
              <p:tags r:id="rId2"/>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四、</a:t>
            </a:r>
            <a:r>
              <a:rPr lang="zh-CN" altLang="en-US" sz="2400" b="1" spc="300" noProof="0" dirty="0">
                <a:ln>
                  <a:noFill/>
                </a:ln>
                <a:solidFill>
                  <a:srgbClr val="FCC301"/>
                </a:solidFill>
                <a:effectLst/>
                <a:uLnTx/>
                <a:sym typeface="+mn-ea"/>
              </a:rPr>
              <a:t>高校心理治疗常用的方法</a:t>
            </a:r>
            <a:endParaRPr lang="zh-CN" altLang="en-US" sz="2400" b="1" spc="300" noProof="0" dirty="0">
              <a:ln>
                <a:noFill/>
              </a:ln>
              <a:solidFill>
                <a:srgbClr val="FCC301"/>
              </a:solidFill>
              <a:effectLst/>
              <a:uLnTx/>
              <a:sym typeface="+mn-ea"/>
            </a:endParaRPr>
          </a:p>
        </p:txBody>
      </p:sp>
      <p:sp>
        <p:nvSpPr>
          <p:cNvPr id="7" name="文本框 6"/>
          <p:cNvSpPr txBox="1"/>
          <p:nvPr>
            <p:custDataLst>
              <p:tags r:id="rId3"/>
            </p:custDataLst>
          </p:nvPr>
        </p:nvSpPr>
        <p:spPr>
          <a:xfrm>
            <a:off x="767080" y="1591945"/>
            <a:ext cx="4914900" cy="2827020"/>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lvl="0" indent="0" algn="l" defTabSz="508000" eaLnBrk="0" fontAlgn="auto">
              <a:lnSpc>
                <a:spcPct val="120000"/>
              </a:lnSpc>
              <a:spcBef>
                <a:spcPts val="1000"/>
              </a:spcBef>
              <a:spcAft>
                <a:spcPts val="0"/>
              </a:spcAft>
              <a:buFont typeface="+mj-lt"/>
              <a:buNone/>
            </a:pPr>
            <a:r>
              <a:rPr lang="en-US" altLang="zh-CN" sz="1800" b="1" spc="150" dirty="0">
                <a:solidFill>
                  <a:schemeClr val="tx1"/>
                </a:solidFill>
                <a:uLnTx/>
                <a:uFillTx/>
                <a:cs typeface="微软雅黑" panose="020B0503020204020204" charset="-122"/>
              </a:rPr>
              <a:t>4. 移情（transference）</a:t>
            </a:r>
            <a:endParaRPr lang="en-US" altLang="zh-CN" sz="1800" b="1" spc="150" dirty="0">
              <a:solidFill>
                <a:schemeClr val="tx1"/>
              </a:solidFill>
              <a:uLnTx/>
              <a:uFillTx/>
              <a:cs typeface="微软雅黑" panose="020B0503020204020204" charset="-122"/>
            </a:endParaRPr>
          </a:p>
          <a:p>
            <a:pPr marL="0" marR="0" lvl="1" indent="444500" algn="just" defTabSz="913765" rtl="0" fontAlgn="auto">
              <a:lnSpc>
                <a:spcPct val="120000"/>
              </a:lnSpc>
              <a:spcBef>
                <a:spcPts val="1000"/>
              </a:spcBef>
              <a:spcAft>
                <a:spcPts val="0"/>
              </a:spcAft>
              <a:buClrTx/>
              <a:buSzTx/>
              <a:buFont typeface="+mj-ea"/>
              <a:buNone/>
              <a:defRPr/>
              <a:extLst>
                <a:ext uri="{35155182-B16C-46BC-9424-99874614C6A1}">
                  <wpsdc:indentchars xmlns:wpsdc="http://www.wps.cn/officeDocument/2017/drawingmlCustomData" val="200" checksum="909944644"/>
                </a:ext>
              </a:extLst>
            </a:pPr>
            <a:r>
              <a:rPr lang="zh-CN" altLang="en-US" sz="1600" spc="150" dirty="0">
                <a:solidFill>
                  <a:sysClr val="windowText" lastClr="000000"/>
                </a:solidFill>
                <a:uFillTx/>
                <a:cs typeface="微软雅黑" panose="020B0503020204020204" charset="-122"/>
                <a:sym typeface="+mn-ea"/>
              </a:rPr>
              <a:t>移情是病人在沉入对往事的回忆中，将童年期对他人的情感转移到医生身上。移情有正移情（positive transference）和负移情（negative transference），正移情是病人将积极的情感转移到医生身上，负移情是病人将消极的情感转移到医生身上。借助移情，把病人早年形成的病理情结加以重现，重新“经历”往日的情感，进而帮助他解决这些心理冲突。</a:t>
            </a:r>
            <a:endParaRPr lang="zh-CN" altLang="en-US" sz="1600" spc="150" dirty="0">
              <a:solidFill>
                <a:sysClr val="windowText" lastClr="000000"/>
              </a:solidFill>
              <a:uFillTx/>
              <a:cs typeface="微软雅黑" panose="020B0503020204020204" charset="-122"/>
              <a:sym typeface="+mn-ea"/>
            </a:endParaRPr>
          </a:p>
        </p:txBody>
      </p:sp>
      <p:sp>
        <p:nvSpPr>
          <p:cNvPr id="2" name="文本框 1"/>
          <p:cNvSpPr txBox="1"/>
          <p:nvPr>
            <p:custDataLst>
              <p:tags r:id="rId4"/>
            </p:custDataLst>
          </p:nvPr>
        </p:nvSpPr>
        <p:spPr>
          <a:xfrm>
            <a:off x="5808980" y="1592580"/>
            <a:ext cx="5831840" cy="2825750"/>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lvl="0" indent="0" algn="l" defTabSz="508000" eaLnBrk="0" fontAlgn="auto">
              <a:lnSpc>
                <a:spcPct val="120000"/>
              </a:lnSpc>
              <a:spcBef>
                <a:spcPts val="1000"/>
              </a:spcBef>
              <a:spcAft>
                <a:spcPts val="0"/>
              </a:spcAft>
              <a:buFont typeface="+mj-lt"/>
              <a:buNone/>
            </a:pPr>
            <a:r>
              <a:rPr lang="en-US" altLang="zh-CN" sz="1800" b="1" spc="150" dirty="0">
                <a:solidFill>
                  <a:schemeClr val="tx1"/>
                </a:solidFill>
                <a:uLnTx/>
                <a:uFillTx/>
                <a:cs typeface="微软雅黑" panose="020B0503020204020204" charset="-122"/>
              </a:rPr>
              <a:t>5. 解释（interpretation）</a:t>
            </a:r>
            <a:endParaRPr lang="en-US" altLang="zh-CN" sz="1800" b="1" spc="150" dirty="0">
              <a:solidFill>
                <a:schemeClr val="tx1"/>
              </a:solidFill>
              <a:uLnTx/>
              <a:uFillTx/>
              <a:cs typeface="微软雅黑" panose="020B0503020204020204" charset="-122"/>
            </a:endParaRPr>
          </a:p>
          <a:p>
            <a:pPr marL="0" marR="0" lvl="1" indent="444500" algn="just" defTabSz="913765" rtl="0" fontAlgn="auto">
              <a:lnSpc>
                <a:spcPct val="120000"/>
              </a:lnSpc>
              <a:spcBef>
                <a:spcPts val="1000"/>
              </a:spcBef>
              <a:spcAft>
                <a:spcPts val="0"/>
              </a:spcAft>
              <a:buClrTx/>
              <a:buSzTx/>
              <a:buFont typeface="+mj-ea"/>
              <a:buNone/>
              <a:defRPr/>
              <a:extLst>
                <a:ext uri="{35155182-B16C-46BC-9424-99874614C6A1}">
                  <wpsdc:indentchars xmlns:wpsdc="http://www.wps.cn/officeDocument/2017/drawingmlCustomData" val="200" checksum="909944644"/>
                </a:ext>
              </a:extLst>
            </a:pPr>
            <a:r>
              <a:rPr lang="zh-CN" altLang="en-US" sz="1600" spc="150" dirty="0">
                <a:solidFill>
                  <a:sysClr val="windowText" lastClr="000000"/>
                </a:solidFill>
                <a:uFillTx/>
                <a:cs typeface="微软雅黑" panose="020B0503020204020204" charset="-122"/>
                <a:sym typeface="+mn-ea"/>
              </a:rPr>
              <a:t>在治疗过程中治疗者的中心工作就是向病人解释他所说的话中潜意识含义，帮助病人克服抗拒，而使被压抑的心理资料得以源源不断地通过自由联想和梦的分析暴露出来。解释是逐步深入的，根据每次会谈的内容，用病人所说过的话做依据，用病人能理解的语言告诉他的心理症结的所在。解释的程度随着长期的会谈和对病人心理的全面了解而逐步加深和完善，而病人也通过长期的会谈在意识中逐渐培养起一个对人对事成熟的心理反应和处理态度。</a:t>
            </a:r>
            <a:endParaRPr lang="zh-CN" altLang="en-US" sz="1600" spc="150" dirty="0">
              <a:solidFill>
                <a:sysClr val="windowText" lastClr="000000"/>
              </a:solidFill>
              <a:uFillTx/>
              <a:cs typeface="微软雅黑" panose="020B0503020204020204" charset="-122"/>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0"/>
                                  </p:stCondLst>
                                  <p:childTnLst>
                                    <p:set>
                                      <p:cBhvr>
                                        <p:cTn id="6" dur="1000" fill="hold">
                                          <p:stCondLst>
                                            <p:cond delay="0"/>
                                          </p:stCondLst>
                                        </p:cTn>
                                        <p:tgtEl>
                                          <p:spTgt spid="7"/>
                                        </p:tgtEl>
                                        <p:attrNameLst>
                                          <p:attrName>style.visibility</p:attrName>
                                        </p:attrNameLst>
                                      </p:cBhvr>
                                      <p:to>
                                        <p:strVal val="visible"/>
                                      </p:to>
                                    </p:set>
                                    <p:animEffect transition="in" filter="checkerboard(down)">
                                      <p:cBhvr>
                                        <p:cTn id="7" dur="1000"/>
                                        <p:tgtEl>
                                          <p:spTgt spid="7"/>
                                        </p:tgtEl>
                                      </p:cBhvr>
                                    </p:animEffect>
                                  </p:childTnLst>
                                </p:cTn>
                              </p:par>
                            </p:childTnLst>
                          </p:cTn>
                        </p:par>
                        <p:par>
                          <p:cTn id="8" fill="hold">
                            <p:stCondLst>
                              <p:cond delay="1000"/>
                            </p:stCondLst>
                            <p:childTnLst>
                              <p:par>
                                <p:cTn id="9" presetID="5" presetClass="entr" presetSubtype="5" fill="hold" grpId="0" nodeType="afterEffect">
                                  <p:stCondLst>
                                    <p:cond delay="0"/>
                                  </p:stCondLst>
                                  <p:childTnLst>
                                    <p:set>
                                      <p:cBhvr>
                                        <p:cTn id="10" dur="1000" fill="hold">
                                          <p:stCondLst>
                                            <p:cond delay="0"/>
                                          </p:stCondLst>
                                        </p:cTn>
                                        <p:tgtEl>
                                          <p:spTgt spid="2"/>
                                        </p:tgtEl>
                                        <p:attrNameLst>
                                          <p:attrName>style.visibility</p:attrName>
                                        </p:attrNameLst>
                                      </p:cBhvr>
                                      <p:to>
                                        <p:strVal val="visible"/>
                                      </p:to>
                                    </p:set>
                                    <p:animEffect transition="in" filter="checkerboard(down)">
                                      <p:cBhvr>
                                        <p:cTn id="11"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四、高校心理治疗常用的方法</a:t>
            </a:r>
            <a:endParaRPr lang="zh-CN" altLang="en-US" sz="2400" b="1" spc="300" noProof="0" dirty="0">
              <a:ln>
                <a:noFill/>
              </a:ln>
              <a:solidFill>
                <a:srgbClr val="FCC301"/>
              </a:solidFill>
              <a:effectLst/>
              <a:uLnTx/>
              <a:sym typeface="+mn-ea"/>
            </a:endParaRPr>
          </a:p>
        </p:txBody>
      </p:sp>
      <p:grpSp>
        <p:nvGrpSpPr>
          <p:cNvPr id="5" name="组合 4"/>
          <p:cNvGrpSpPr/>
          <p:nvPr/>
        </p:nvGrpSpPr>
        <p:grpSpPr>
          <a:xfrm>
            <a:off x="1052830" y="1913255"/>
            <a:ext cx="9937750" cy="4025265"/>
            <a:chOff x="1658" y="2635"/>
            <a:chExt cx="15650" cy="6761"/>
          </a:xfrm>
        </p:grpSpPr>
        <p:sp>
          <p:nvSpPr>
            <p:cNvPr id="3" name="矩形 2"/>
            <p:cNvSpPr/>
            <p:nvPr>
              <p:custDataLst>
                <p:tags r:id="rId2"/>
              </p:custDataLst>
            </p:nvPr>
          </p:nvSpPr>
          <p:spPr>
            <a:xfrm>
              <a:off x="1658" y="3044"/>
              <a:ext cx="15230" cy="6352"/>
            </a:xfrm>
            <a:prstGeom prst="rect">
              <a:avLst/>
            </a:prstGeom>
            <a:solidFill>
              <a:srgbClr val="ECE9F0"/>
            </a:solidFill>
            <a:ln w="63500">
              <a:noFill/>
            </a:ln>
          </p:spPr>
          <p:style>
            <a:lnRef idx="2">
              <a:srgbClr val="1E6BC5">
                <a:shade val="50000"/>
              </a:srgbClr>
            </a:lnRef>
            <a:fillRef idx="1">
              <a:srgbClr val="1E6BC5"/>
            </a:fillRef>
            <a:effectRef idx="0">
              <a:srgbClr val="1E6BC5"/>
            </a:effectRef>
            <a:fontRef idx="minor">
              <a:srgbClr val="FFFFFF"/>
            </a:fontRef>
          </p:style>
          <p:txBody>
            <a:bodyPr anchor="ctr"/>
            <a:lstStyle/>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18" name="矩形 17"/>
            <p:cNvSpPr/>
            <p:nvPr>
              <p:custDataLst>
                <p:tags r:id="rId3"/>
              </p:custDataLst>
            </p:nvPr>
          </p:nvSpPr>
          <p:spPr>
            <a:xfrm>
              <a:off x="2108" y="2635"/>
              <a:ext cx="15201" cy="6354"/>
            </a:xfrm>
            <a:prstGeom prst="rect">
              <a:avLst/>
            </a:prstGeom>
            <a:noFill/>
            <a:ln w="38100">
              <a:solidFill>
                <a:srgbClr val="7EA96D"/>
              </a:solidFill>
            </a:ln>
          </p:spPr>
          <p:style>
            <a:lnRef idx="2">
              <a:srgbClr val="1E6BC5">
                <a:shade val="50000"/>
              </a:srgbClr>
            </a:lnRef>
            <a:fillRef idx="1">
              <a:srgbClr val="1E6BC5"/>
            </a:fillRef>
            <a:effectRef idx="0">
              <a:srgbClr val="1E6BC5"/>
            </a:effectRef>
            <a:fontRef idx="minor">
              <a:srgbClr val="FFFFFF"/>
            </a:fontRef>
          </p:style>
          <p:txBody>
            <a:bodyPr anchor="ctr"/>
            <a:lstStyle/>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grpSp>
      <p:sp>
        <p:nvSpPr>
          <p:cNvPr id="101379" name="文本框 25"/>
          <p:cNvSpPr txBox="1"/>
          <p:nvPr>
            <p:custDataLst>
              <p:tags r:id="rId4"/>
            </p:custDataLst>
          </p:nvPr>
        </p:nvSpPr>
        <p:spPr>
          <a:xfrm>
            <a:off x="1932305" y="2951480"/>
            <a:ext cx="8326120" cy="2353945"/>
          </a:xfrm>
          <a:prstGeom prst="rect">
            <a:avLst/>
          </a:prstGeom>
          <a:noFill/>
          <a:ln w="9525">
            <a:noFill/>
          </a:ln>
        </p:spPr>
        <p:txBody>
          <a:bodyPr lIns="101600" tIns="0" rIns="82550" bIns="0"/>
          <a:lstStyle/>
          <a:p>
            <a:pPr marL="285750" marR="0" indent="-285750" algn="just" defTabSz="914400" fontAlgn="ctr">
              <a:lnSpc>
                <a:spcPct val="140000"/>
              </a:lnSpc>
              <a:spcBef>
                <a:spcPts val="1000"/>
              </a:spcBef>
              <a:buClr>
                <a:srgbClr val="E34D4D"/>
              </a:buClr>
              <a:buSzPct val="80000"/>
              <a:buFont typeface="WPS-Bullets" pitchFamily="2" charset="0"/>
              <a:buChar char=""/>
              <a:defRPr/>
            </a:pPr>
            <a:r>
              <a:rPr kumimoji="0" lang="zh-CN" altLang="en-US" sz="16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20 世纪初期，有些心理学家，不满意当时的心理学对心理现象的主观推测，他们试图使心理学与其他自然科学一样，把可观察、可测量的行为作为研究对象。于是，他们便集中研究行为。这一类学者形成一个学派，被称为行为主义心理学派。行为心理治疗的目的在于，利用强化使来访者模仿或消除某一特定行为，建立新的行为方式，它通过提供特定的学习环境促使来访者改变自我，摒弃不良行为。由此，它很注重心理治疗目标的明确化和具体化，主张对来访者的问题采取就事论事的处理方法，不必追究个人潜意识和本能欲望对偏差行为的作用。</a:t>
            </a:r>
            <a:endParaRPr kumimoji="0" lang="zh-CN" altLang="en-US" sz="16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4" name="文本框 3"/>
          <p:cNvSpPr txBox="1"/>
          <p:nvPr>
            <p:custDataLst>
              <p:tags r:id="rId5"/>
            </p:custDataLst>
          </p:nvPr>
        </p:nvSpPr>
        <p:spPr>
          <a:xfrm>
            <a:off x="1678940" y="2308225"/>
            <a:ext cx="3882390" cy="506730"/>
          </a:xfrm>
          <a:prstGeom prst="rect">
            <a:avLst/>
          </a:prstGeom>
          <a:noFill/>
        </p:spPr>
        <p:txBody>
          <a:bodyPr wrap="square" rtlCol="0">
            <a:spAutoFit/>
          </a:bodyPr>
          <a:p>
            <a:pPr indent="0" algn="just">
              <a:lnSpc>
                <a:spcPct val="150000"/>
              </a:lnSpc>
              <a:buSzPct val="105000"/>
              <a:buFont typeface="BatangChe" panose="02030609000101010101" charset="-127"/>
              <a:buNone/>
            </a:pPr>
            <a:r>
              <a:rPr lang="zh-CN" altLang="en-US" b="1" spc="200">
                <a:solidFill>
                  <a:schemeClr val="tx1">
                    <a:lumMod val="85000"/>
                    <a:lumOff val="15000"/>
                  </a:schemeClr>
                </a:solidFill>
                <a:uFillTx/>
                <a:latin typeface="微软雅黑" panose="020B0503020204020204" charset="-122"/>
                <a:ea typeface="微软雅黑" panose="020B0503020204020204" charset="-122"/>
                <a:sym typeface="+mn-ea"/>
              </a:rPr>
              <a:t>（二）行为治疗</a:t>
            </a:r>
            <a:endParaRPr lang="zh-CN" altLang="en-US" b="1" spc="200">
              <a:solidFill>
                <a:schemeClr val="tx1">
                  <a:lumMod val="85000"/>
                  <a:lumOff val="15000"/>
                </a:schemeClr>
              </a:solidFill>
              <a:uFillTx/>
              <a:latin typeface="微软雅黑" panose="020B0503020204020204" charset="-122"/>
              <a:ea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amp;pky8926729319&amp;"/>
          <p:cNvPicPr>
            <a:picLocks noChangeAspect="1"/>
          </p:cNvPicPr>
          <p:nvPr/>
        </p:nvPicPr>
        <p:blipFill>
          <a:blip r:embed="rId1"/>
          <a:srcRect r="35152"/>
          <a:stretch>
            <a:fillRect/>
          </a:stretch>
        </p:blipFill>
        <p:spPr>
          <a:xfrm flipH="1">
            <a:off x="6350000" y="1019810"/>
            <a:ext cx="5842000" cy="5867400"/>
          </a:xfrm>
          <a:prstGeom prst="rect">
            <a:avLst/>
          </a:prstGeom>
        </p:spPr>
      </p:pic>
      <p:sp>
        <p:nvSpPr>
          <p:cNvPr id="9" name="文本占位符 8"/>
          <p:cNvSpPr>
            <a:spLocks noGrp="1"/>
          </p:cNvSpPr>
          <p:nvPr>
            <p:ph type="body" sz="quarter" idx="10"/>
            <p:custDataLst>
              <p:tags r:id="rId2"/>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四、</a:t>
            </a:r>
            <a:r>
              <a:rPr lang="zh-CN" altLang="en-US" sz="2400" b="1" spc="300" noProof="0" dirty="0">
                <a:ln>
                  <a:noFill/>
                </a:ln>
                <a:solidFill>
                  <a:srgbClr val="FCC301"/>
                </a:solidFill>
                <a:effectLst/>
                <a:uLnTx/>
                <a:sym typeface="+mn-ea"/>
              </a:rPr>
              <a:t>高校心理治疗常用的方法</a:t>
            </a:r>
            <a:endParaRPr lang="zh-CN" altLang="en-US" sz="2400" b="1" spc="300" noProof="0" dirty="0">
              <a:ln>
                <a:noFill/>
              </a:ln>
              <a:solidFill>
                <a:srgbClr val="FCC301"/>
              </a:solidFill>
              <a:effectLst/>
              <a:uLnTx/>
              <a:sym typeface="+mn-ea"/>
            </a:endParaRPr>
          </a:p>
        </p:txBody>
      </p:sp>
      <p:sp>
        <p:nvSpPr>
          <p:cNvPr id="3" name="矩形 2"/>
          <p:cNvSpPr/>
          <p:nvPr>
            <p:custDataLst>
              <p:tags r:id="rId3"/>
            </p:custDataLst>
          </p:nvPr>
        </p:nvSpPr>
        <p:spPr>
          <a:xfrm>
            <a:off x="699770" y="1917700"/>
            <a:ext cx="7103745" cy="4000500"/>
          </a:xfrm>
          <a:prstGeom prst="rect">
            <a:avLst/>
          </a:prstGeom>
          <a:solidFill>
            <a:srgbClr val="FCC301">
              <a:alpha val="27000"/>
            </a:srgbClr>
          </a:solidFill>
          <a:ln w="63500">
            <a:no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7" name="文本框 6"/>
          <p:cNvSpPr txBox="1"/>
          <p:nvPr>
            <p:custDataLst>
              <p:tags r:id="rId4"/>
            </p:custDataLst>
          </p:nvPr>
        </p:nvSpPr>
        <p:spPr>
          <a:xfrm>
            <a:off x="1059815" y="2117090"/>
            <a:ext cx="6344285" cy="3616960"/>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lvl="0" indent="0" algn="l" defTabSz="508000" eaLnBrk="0" fontAlgn="auto">
              <a:lnSpc>
                <a:spcPct val="130000"/>
              </a:lnSpc>
              <a:spcBef>
                <a:spcPts val="1000"/>
              </a:spcBef>
              <a:spcAft>
                <a:spcPts val="0"/>
              </a:spcAft>
              <a:buFont typeface="+mj-lt"/>
              <a:buNone/>
            </a:pPr>
            <a:r>
              <a:rPr lang="en-US" altLang="zh-CN" sz="1800" b="1" spc="150" dirty="0">
                <a:solidFill>
                  <a:schemeClr val="tx1"/>
                </a:solidFill>
                <a:uLnTx/>
                <a:uFillTx/>
                <a:cs typeface="微软雅黑" panose="020B0503020204020204" charset="-122"/>
              </a:rPr>
              <a:t>1. 系统脱敏法</a:t>
            </a:r>
            <a:endParaRPr lang="en-US" altLang="zh-CN" sz="1800" b="1" spc="150" dirty="0">
              <a:solidFill>
                <a:schemeClr val="tx1"/>
              </a:solidFill>
              <a:uLnTx/>
              <a:uFillTx/>
              <a:cs typeface="微软雅黑" panose="020B0503020204020204" charset="-122"/>
            </a:endParaRPr>
          </a:p>
          <a:p>
            <a:pPr marL="0" marR="0" lvl="1" indent="419100" algn="just" defTabSz="913765" rtl="0" fontAlgn="auto">
              <a:lnSpc>
                <a:spcPct val="130000"/>
              </a:lnSpc>
              <a:spcBef>
                <a:spcPts val="1000"/>
              </a:spcBef>
              <a:spcAft>
                <a:spcPts val="0"/>
              </a:spcAft>
              <a:buClrTx/>
              <a:buSzTx/>
              <a:buFont typeface="+mj-ea"/>
              <a:buNone/>
              <a:defRPr/>
              <a:extLst>
                <a:ext uri="{35155182-B16C-46BC-9424-99874614C6A1}">
                  <wpsdc:indentchars xmlns:wpsdc="http://www.wps.cn/officeDocument/2017/drawingmlCustomData" val="200" checksum="658388224"/>
                </a:ext>
              </a:extLst>
            </a:pPr>
            <a:r>
              <a:rPr lang="zh-CN" altLang="en-US" sz="1500" spc="150" dirty="0">
                <a:solidFill>
                  <a:sysClr val="windowText" lastClr="000000"/>
                </a:solidFill>
                <a:uFillTx/>
                <a:cs typeface="微软雅黑" panose="020B0503020204020204" charset="-122"/>
                <a:sym typeface="+mn-ea"/>
              </a:rPr>
              <a:t>首先深入了解患者的异常行为表现（如焦虑和恐惧）是由什么样的刺激情境引起的，把所有焦虑反应由弱到强按次序排列成“焦虑阶层”。然后教会患者一种与焦虑、恐惧相抗衡的反应方式，即松弛反应，使患者感到轻松而解除焦虑；进而把松弛反应技术逐步地、有系统地和那些由弱到强的焦虑阶层同时配对出现，形成交互抑制情境（即逐步地使松弛反应去抑制那些较弱的焦虑反应，然后抑制那些较强的焦虑反应）。这样循序渐进地，有系统地把那些由于不良条件反射（即学习）而形成的、强弱不同的焦虑反应，由弱到强一个一个地予以消除，最后把最强烈的焦虑反应（即我们所要治疗的靶行为）也予以消除（即脱敏）。</a:t>
            </a:r>
            <a:endParaRPr lang="zh-CN" altLang="en-US" sz="1500" spc="150" dirty="0">
              <a:solidFill>
                <a:sysClr val="windowText" lastClr="000000"/>
              </a:solidFill>
              <a:uFillTx/>
              <a:cs typeface="微软雅黑" panose="020B0503020204020204" charset="-122"/>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0"/>
                                  </p:stCondLst>
                                  <p:childTnLst>
                                    <p:set>
                                      <p:cBhvr>
                                        <p:cTn id="6" dur="1000" fill="hold">
                                          <p:stCondLst>
                                            <p:cond delay="0"/>
                                          </p:stCondLst>
                                        </p:cTn>
                                        <p:tgtEl>
                                          <p:spTgt spid="7"/>
                                        </p:tgtEl>
                                        <p:attrNameLst>
                                          <p:attrName>style.visibility</p:attrName>
                                        </p:attrNameLst>
                                      </p:cBhvr>
                                      <p:to>
                                        <p:strVal val="visible"/>
                                      </p:to>
                                    </p:set>
                                    <p:animEffect transition="in" filter="checkerboard(down)">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amp;pky8926729319&amp;"/>
          <p:cNvPicPr>
            <a:picLocks noChangeAspect="1"/>
          </p:cNvPicPr>
          <p:nvPr/>
        </p:nvPicPr>
        <p:blipFill>
          <a:blip r:embed="rId1"/>
          <a:srcRect r="35152"/>
          <a:stretch>
            <a:fillRect/>
          </a:stretch>
        </p:blipFill>
        <p:spPr>
          <a:xfrm flipH="1">
            <a:off x="6350000" y="1019810"/>
            <a:ext cx="5842000" cy="5867400"/>
          </a:xfrm>
          <a:prstGeom prst="rect">
            <a:avLst/>
          </a:prstGeom>
        </p:spPr>
      </p:pic>
      <p:sp>
        <p:nvSpPr>
          <p:cNvPr id="9" name="文本占位符 8"/>
          <p:cNvSpPr>
            <a:spLocks noGrp="1"/>
          </p:cNvSpPr>
          <p:nvPr>
            <p:ph type="body" sz="quarter" idx="10"/>
            <p:custDataLst>
              <p:tags r:id="rId2"/>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四、</a:t>
            </a:r>
            <a:r>
              <a:rPr lang="zh-CN" altLang="en-US" sz="2400" b="1" spc="300" noProof="0" dirty="0">
                <a:ln>
                  <a:noFill/>
                </a:ln>
                <a:solidFill>
                  <a:srgbClr val="FCC301"/>
                </a:solidFill>
                <a:effectLst/>
                <a:uLnTx/>
                <a:sym typeface="+mn-ea"/>
              </a:rPr>
              <a:t>高校心理治疗常用的方法</a:t>
            </a:r>
            <a:endParaRPr lang="zh-CN" altLang="en-US" sz="2400" b="1" spc="300" noProof="0" dirty="0">
              <a:ln>
                <a:noFill/>
              </a:ln>
              <a:solidFill>
                <a:srgbClr val="FCC301"/>
              </a:solidFill>
              <a:effectLst/>
              <a:uLnTx/>
              <a:sym typeface="+mn-ea"/>
            </a:endParaRPr>
          </a:p>
        </p:txBody>
      </p:sp>
      <p:sp>
        <p:nvSpPr>
          <p:cNvPr id="3" name="矩形 2"/>
          <p:cNvSpPr/>
          <p:nvPr>
            <p:custDataLst>
              <p:tags r:id="rId3"/>
            </p:custDataLst>
          </p:nvPr>
        </p:nvSpPr>
        <p:spPr>
          <a:xfrm>
            <a:off x="699770" y="1917700"/>
            <a:ext cx="7103745" cy="4000500"/>
          </a:xfrm>
          <a:prstGeom prst="rect">
            <a:avLst/>
          </a:prstGeom>
          <a:solidFill>
            <a:srgbClr val="FCC301">
              <a:alpha val="27000"/>
            </a:srgbClr>
          </a:solidFill>
          <a:ln w="63500">
            <a:no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7" name="文本框 6"/>
          <p:cNvSpPr txBox="1"/>
          <p:nvPr>
            <p:custDataLst>
              <p:tags r:id="rId4"/>
            </p:custDataLst>
          </p:nvPr>
        </p:nvSpPr>
        <p:spPr>
          <a:xfrm>
            <a:off x="1059815" y="2117090"/>
            <a:ext cx="6344285" cy="3616960"/>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lvl="0" indent="0" algn="l" defTabSz="508000" eaLnBrk="0" fontAlgn="auto">
              <a:lnSpc>
                <a:spcPct val="150000"/>
              </a:lnSpc>
              <a:spcBef>
                <a:spcPts val="1000"/>
              </a:spcBef>
              <a:spcAft>
                <a:spcPts val="0"/>
              </a:spcAft>
              <a:buFont typeface="+mj-lt"/>
              <a:buNone/>
            </a:pPr>
            <a:r>
              <a:rPr lang="en-US" altLang="zh-CN" sz="1800" b="1" spc="150" dirty="0">
                <a:solidFill>
                  <a:schemeClr val="tx1"/>
                </a:solidFill>
                <a:uLnTx/>
                <a:uFillTx/>
                <a:cs typeface="微软雅黑" panose="020B0503020204020204" charset="-122"/>
              </a:rPr>
              <a:t>2. 厌恶疗法</a:t>
            </a:r>
            <a:endParaRPr lang="en-US" altLang="zh-CN" sz="1800" b="1" spc="150" dirty="0">
              <a:solidFill>
                <a:schemeClr val="tx1"/>
              </a:solidFill>
              <a:uLnTx/>
              <a:uFillTx/>
              <a:cs typeface="微软雅黑" panose="020B0503020204020204" charset="-122"/>
            </a:endParaRPr>
          </a:p>
          <a:p>
            <a:pPr marL="0" marR="0" lvl="1" indent="419100" algn="just" defTabSz="913765" rtl="0" fontAlgn="auto">
              <a:lnSpc>
                <a:spcPct val="150000"/>
              </a:lnSpc>
              <a:spcBef>
                <a:spcPts val="1000"/>
              </a:spcBef>
              <a:spcAft>
                <a:spcPts val="0"/>
              </a:spcAft>
              <a:buClrTx/>
              <a:buSzTx/>
              <a:buFont typeface="+mj-ea"/>
              <a:buNone/>
              <a:defRPr/>
              <a:extLst>
                <a:ext uri="{35155182-B16C-46BC-9424-99874614C6A1}">
                  <wpsdc:indentchars xmlns:wpsdc="http://www.wps.cn/officeDocument/2017/drawingmlCustomData" val="200" checksum="658388224"/>
                </a:ext>
              </a:extLst>
            </a:pPr>
            <a:r>
              <a:rPr lang="zh-CN" altLang="en-US" sz="1500" spc="150" dirty="0">
                <a:solidFill>
                  <a:sysClr val="windowText" lastClr="000000"/>
                </a:solidFill>
                <a:uFillTx/>
                <a:cs typeface="微软雅黑" panose="020B0503020204020204" charset="-122"/>
                <a:sym typeface="+mn-ea"/>
              </a:rPr>
              <a:t>厌恶疗法是一种帮助人们（包括患者）将所要戒除的靶行为（或症状）同某种使人厌恶的或惩罚性的刺激结合起来，通过厌恶性条件作用，从而达到戒除或减少靶行为出现的目的。厌恶刺激可采用疼痛刺激（如橡皮圈弹痛刺激和电刺激）、催吐剂（如阿扑吗啡）和令人难以忍受的气味或声响刺激等，也可以采取食物剥夺或社会交往剥夺措施等，还可以通过想象作用使人在头脑中出现极端憎厌或无法接受的想象场面，从而达到厌恶刺激强化的目的。</a:t>
            </a:r>
            <a:endParaRPr lang="zh-CN" altLang="en-US" sz="1500" spc="150" dirty="0">
              <a:solidFill>
                <a:sysClr val="windowText" lastClr="000000"/>
              </a:solidFill>
              <a:uFillTx/>
              <a:cs typeface="微软雅黑" panose="020B0503020204020204" charset="-122"/>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0"/>
                                  </p:stCondLst>
                                  <p:childTnLst>
                                    <p:set>
                                      <p:cBhvr>
                                        <p:cTn id="6" dur="1000" fill="hold">
                                          <p:stCondLst>
                                            <p:cond delay="0"/>
                                          </p:stCondLst>
                                        </p:cTn>
                                        <p:tgtEl>
                                          <p:spTgt spid="7"/>
                                        </p:tgtEl>
                                        <p:attrNameLst>
                                          <p:attrName>style.visibility</p:attrName>
                                        </p:attrNameLst>
                                      </p:cBhvr>
                                      <p:to>
                                        <p:strVal val="visible"/>
                                      </p:to>
                                    </p:set>
                                    <p:animEffect transition="in" filter="checkerboard(down)">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四、</a:t>
            </a:r>
            <a:r>
              <a:rPr lang="zh-CN" altLang="en-US" sz="2400" b="1" spc="300" noProof="0" dirty="0">
                <a:ln>
                  <a:noFill/>
                </a:ln>
                <a:solidFill>
                  <a:srgbClr val="FCC301"/>
                </a:solidFill>
                <a:effectLst/>
                <a:uLnTx/>
                <a:sym typeface="+mn-ea"/>
              </a:rPr>
              <a:t>高校心理治疗常用的方法</a:t>
            </a:r>
            <a:endParaRPr lang="zh-CN" altLang="en-US" sz="2400" b="1" spc="300" noProof="0" dirty="0">
              <a:ln>
                <a:noFill/>
              </a:ln>
              <a:solidFill>
                <a:srgbClr val="FCC301"/>
              </a:solidFill>
              <a:effectLst/>
              <a:uLnTx/>
              <a:sym typeface="+mn-ea"/>
            </a:endParaRPr>
          </a:p>
        </p:txBody>
      </p:sp>
      <p:sp>
        <p:nvSpPr>
          <p:cNvPr id="3" name="矩形 2"/>
          <p:cNvSpPr/>
          <p:nvPr>
            <p:custDataLst>
              <p:tags r:id="rId2"/>
            </p:custDataLst>
          </p:nvPr>
        </p:nvSpPr>
        <p:spPr>
          <a:xfrm>
            <a:off x="657860" y="1917700"/>
            <a:ext cx="2998470" cy="3893820"/>
          </a:xfrm>
          <a:prstGeom prst="rect">
            <a:avLst/>
          </a:prstGeom>
          <a:solidFill>
            <a:schemeClr val="accent2">
              <a:lumMod val="20000"/>
              <a:lumOff val="80000"/>
            </a:schemeClr>
          </a:solidFill>
          <a:ln w="28575">
            <a:solidFill>
              <a:srgbClr val="00B050"/>
            </a:solid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7" name="文本框 6"/>
          <p:cNvSpPr txBox="1"/>
          <p:nvPr>
            <p:custDataLst>
              <p:tags r:id="rId3"/>
            </p:custDataLst>
          </p:nvPr>
        </p:nvSpPr>
        <p:spPr>
          <a:xfrm>
            <a:off x="763270" y="2117090"/>
            <a:ext cx="2811780" cy="3475355"/>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lvl="0" indent="0" algn="ctr" defTabSz="508000" eaLnBrk="0" fontAlgn="auto">
              <a:lnSpc>
                <a:spcPct val="150000"/>
              </a:lnSpc>
              <a:spcBef>
                <a:spcPts val="500"/>
              </a:spcBef>
              <a:spcAft>
                <a:spcPts val="0"/>
              </a:spcAft>
              <a:buFont typeface="+mj-lt"/>
              <a:buNone/>
            </a:pPr>
            <a:r>
              <a:rPr lang="en-US" altLang="zh-CN" sz="1800" b="1" spc="150" dirty="0">
                <a:solidFill>
                  <a:schemeClr val="tx1"/>
                </a:solidFill>
                <a:uLnTx/>
                <a:uFillTx/>
                <a:cs typeface="微软雅黑" panose="020B0503020204020204" charset="-122"/>
              </a:rPr>
              <a:t>3. 冲击疗法</a:t>
            </a:r>
            <a:endParaRPr lang="en-US" altLang="zh-CN" sz="1800" b="1" spc="150" dirty="0">
              <a:solidFill>
                <a:schemeClr val="tx1"/>
              </a:solidFill>
              <a:uLnTx/>
              <a:uFillTx/>
              <a:cs typeface="微软雅黑" panose="020B0503020204020204" charset="-122"/>
            </a:endParaRPr>
          </a:p>
          <a:p>
            <a:pPr marL="0" lvl="0" indent="0" algn="ctr" defTabSz="508000" eaLnBrk="0" fontAlgn="auto">
              <a:lnSpc>
                <a:spcPct val="150000"/>
              </a:lnSpc>
              <a:spcBef>
                <a:spcPts val="500"/>
              </a:spcBef>
              <a:spcAft>
                <a:spcPts val="0"/>
              </a:spcAft>
              <a:buFont typeface="+mj-lt"/>
              <a:buNone/>
            </a:pPr>
            <a:r>
              <a:rPr lang="zh-CN" altLang="en-US" sz="1500" spc="150" dirty="0">
                <a:solidFill>
                  <a:sysClr val="windowText" lastClr="000000"/>
                </a:solidFill>
                <a:uFillTx/>
                <a:cs typeface="微软雅黑" panose="020B0503020204020204" charset="-122"/>
                <a:sym typeface="+mn-ea"/>
              </a:rPr>
              <a:t>冲击疗法又称满灌疗法、暴露疗法或快速脱敏法。其方法是将来访者置于令其感到恐怖的刺激面前，使其处于极度恐惧之中。当预想中的危害并没有真正发生时，来访者的恐惧情绪便会逐渐消退，并坚持到使来访者对此刺激习以为常时结束。</a:t>
            </a:r>
            <a:endParaRPr lang="zh-CN" altLang="en-US" sz="1500" spc="150" dirty="0">
              <a:solidFill>
                <a:sysClr val="windowText" lastClr="000000"/>
              </a:solidFill>
              <a:uFillTx/>
              <a:cs typeface="微软雅黑" panose="020B0503020204020204" charset="-122"/>
              <a:sym typeface="+mn-ea"/>
            </a:endParaRPr>
          </a:p>
        </p:txBody>
      </p:sp>
      <p:sp>
        <p:nvSpPr>
          <p:cNvPr id="4" name="矩形 3"/>
          <p:cNvSpPr/>
          <p:nvPr>
            <p:custDataLst>
              <p:tags r:id="rId4"/>
            </p:custDataLst>
          </p:nvPr>
        </p:nvSpPr>
        <p:spPr>
          <a:xfrm>
            <a:off x="3780790" y="1945640"/>
            <a:ext cx="2998470" cy="3893820"/>
          </a:xfrm>
          <a:prstGeom prst="rect">
            <a:avLst/>
          </a:prstGeom>
          <a:solidFill>
            <a:schemeClr val="accent2">
              <a:lumMod val="20000"/>
              <a:lumOff val="80000"/>
            </a:schemeClr>
          </a:solidFill>
          <a:ln w="28575">
            <a:solidFill>
              <a:srgbClr val="00B050"/>
            </a:solid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5" name="文本框 4"/>
          <p:cNvSpPr txBox="1"/>
          <p:nvPr>
            <p:custDataLst>
              <p:tags r:id="rId5"/>
            </p:custDataLst>
          </p:nvPr>
        </p:nvSpPr>
        <p:spPr>
          <a:xfrm>
            <a:off x="4001135" y="2145030"/>
            <a:ext cx="2592705" cy="3475355"/>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lvl="0" indent="495300" algn="just" defTabSz="508000" eaLnBrk="0" fontAlgn="auto">
              <a:lnSpc>
                <a:spcPct val="130000"/>
              </a:lnSpc>
              <a:spcBef>
                <a:spcPts val="500"/>
              </a:spcBef>
              <a:spcAft>
                <a:spcPts val="0"/>
              </a:spcAft>
              <a:buFont typeface="+mj-lt"/>
              <a:buNone/>
              <a:extLst>
                <a:ext uri="{35155182-B16C-46BC-9424-99874614C6A1}">
                  <wpsdc:indentchars xmlns:wpsdc="http://www.wps.cn/officeDocument/2017/drawingmlCustomData" val="200" checksum="1284436320"/>
                </a:ext>
              </a:extLst>
            </a:pPr>
            <a:r>
              <a:rPr lang="en-US" altLang="zh-CN" sz="1800" b="1" spc="150" dirty="0">
                <a:solidFill>
                  <a:schemeClr val="tx1"/>
                </a:solidFill>
                <a:uLnTx/>
                <a:uFillTx/>
                <a:cs typeface="微软雅黑" panose="020B0503020204020204" charset="-122"/>
              </a:rPr>
              <a:t>4. 行为塑造法</a:t>
            </a:r>
            <a:endParaRPr lang="en-US" altLang="zh-CN" sz="1800" b="1" spc="150" dirty="0">
              <a:solidFill>
                <a:schemeClr val="tx1"/>
              </a:solidFill>
              <a:uLnTx/>
              <a:uFillTx/>
              <a:cs typeface="微软雅黑" panose="020B0503020204020204" charset="-122"/>
            </a:endParaRPr>
          </a:p>
          <a:p>
            <a:pPr marL="0" marR="0" lvl="1" indent="419100" algn="just" defTabSz="913765" rtl="0" fontAlgn="auto">
              <a:lnSpc>
                <a:spcPct val="130000"/>
              </a:lnSpc>
              <a:spcBef>
                <a:spcPts val="500"/>
              </a:spcBef>
              <a:spcAft>
                <a:spcPts val="0"/>
              </a:spcAft>
              <a:buClrTx/>
              <a:buSzTx/>
              <a:buFont typeface="+mj-ea"/>
              <a:buNone/>
              <a:defRPr/>
              <a:extLst>
                <a:ext uri="{35155182-B16C-46BC-9424-99874614C6A1}">
                  <wpsdc:indentchars xmlns:wpsdc="http://www.wps.cn/officeDocument/2017/drawingmlCustomData" val="200" checksum="658388224"/>
                </a:ext>
              </a:extLst>
            </a:pPr>
            <a:r>
              <a:rPr lang="zh-CN" altLang="en-US" sz="1500" spc="150" dirty="0">
                <a:solidFill>
                  <a:sysClr val="windowText" lastClr="000000"/>
                </a:solidFill>
                <a:uFillTx/>
                <a:cs typeface="微软雅黑" panose="020B0503020204020204" charset="-122"/>
                <a:sym typeface="+mn-ea"/>
              </a:rPr>
              <a:t>目的在于通过强化（即奖励）而造成某种期望出现的良好行为的一项行为治疗技术。一般采用逐步晋级的作业，并在完成作业时按情况给予奖励（即强化），以促使增加出现期望获得的良好行为的次数。</a:t>
            </a:r>
            <a:endParaRPr lang="zh-CN" altLang="en-US" sz="1500" spc="150" dirty="0">
              <a:solidFill>
                <a:sysClr val="windowText" lastClr="000000"/>
              </a:solidFill>
              <a:uFillTx/>
              <a:cs typeface="微软雅黑" panose="020B0503020204020204" charset="-122"/>
              <a:sym typeface="+mn-ea"/>
            </a:endParaRPr>
          </a:p>
        </p:txBody>
      </p:sp>
      <p:sp>
        <p:nvSpPr>
          <p:cNvPr id="6" name="矩形 5"/>
          <p:cNvSpPr/>
          <p:nvPr>
            <p:custDataLst>
              <p:tags r:id="rId6"/>
            </p:custDataLst>
          </p:nvPr>
        </p:nvSpPr>
        <p:spPr>
          <a:xfrm>
            <a:off x="6904355" y="1945640"/>
            <a:ext cx="4701540" cy="3893185"/>
          </a:xfrm>
          <a:prstGeom prst="rect">
            <a:avLst/>
          </a:prstGeom>
          <a:solidFill>
            <a:schemeClr val="accent2">
              <a:lumMod val="20000"/>
              <a:lumOff val="80000"/>
            </a:schemeClr>
          </a:solidFill>
          <a:ln w="28575">
            <a:solidFill>
              <a:srgbClr val="00B050"/>
            </a:solid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8" name="文本框 7"/>
          <p:cNvSpPr txBox="1"/>
          <p:nvPr>
            <p:custDataLst>
              <p:tags r:id="rId7"/>
            </p:custDataLst>
          </p:nvPr>
        </p:nvSpPr>
        <p:spPr>
          <a:xfrm>
            <a:off x="7152640" y="2145030"/>
            <a:ext cx="4150360" cy="3616960"/>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lvl="0" indent="495300" algn="just" defTabSz="508000" eaLnBrk="0" fontAlgn="auto">
              <a:lnSpc>
                <a:spcPct val="130000"/>
              </a:lnSpc>
              <a:spcBef>
                <a:spcPts val="500"/>
              </a:spcBef>
              <a:spcAft>
                <a:spcPts val="0"/>
              </a:spcAft>
              <a:buFont typeface="+mj-lt"/>
              <a:buNone/>
              <a:extLst>
                <a:ext uri="{35155182-B16C-46BC-9424-99874614C6A1}">
                  <wpsdc:indentchars xmlns:wpsdc="http://www.wps.cn/officeDocument/2017/drawingmlCustomData" val="200" checksum="1284436320"/>
                </a:ext>
              </a:extLst>
            </a:pPr>
            <a:r>
              <a:rPr lang="en-US" altLang="zh-CN" sz="1800" b="1" spc="150" dirty="0">
                <a:solidFill>
                  <a:schemeClr val="tx1"/>
                </a:solidFill>
                <a:uLnTx/>
                <a:uFillTx/>
                <a:cs typeface="微软雅黑" panose="020B0503020204020204" charset="-122"/>
              </a:rPr>
              <a:t>5. 生物反馈治疗</a:t>
            </a:r>
            <a:endParaRPr lang="en-US" altLang="zh-CN" sz="1800" b="1" spc="150" dirty="0">
              <a:solidFill>
                <a:schemeClr val="tx1"/>
              </a:solidFill>
              <a:uLnTx/>
              <a:uFillTx/>
              <a:cs typeface="微软雅黑" panose="020B0503020204020204" charset="-122"/>
            </a:endParaRPr>
          </a:p>
          <a:p>
            <a:pPr marL="0" marR="0" lvl="1" indent="419100" algn="just" defTabSz="913765" rtl="0" fontAlgn="auto">
              <a:lnSpc>
                <a:spcPct val="130000"/>
              </a:lnSpc>
              <a:spcBef>
                <a:spcPts val="500"/>
              </a:spcBef>
              <a:spcAft>
                <a:spcPts val="0"/>
              </a:spcAft>
              <a:buClrTx/>
              <a:buSzTx/>
              <a:buFont typeface="+mj-ea"/>
              <a:buNone/>
              <a:defRPr/>
              <a:extLst>
                <a:ext uri="{35155182-B16C-46BC-9424-99874614C6A1}">
                  <wpsdc:indentchars xmlns:wpsdc="http://www.wps.cn/officeDocument/2017/drawingmlCustomData" val="200" checksum="658388224"/>
                </a:ext>
              </a:extLst>
            </a:pPr>
            <a:r>
              <a:rPr lang="zh-CN" altLang="en-US" sz="1500" spc="150" dirty="0">
                <a:solidFill>
                  <a:sysClr val="windowText" lastClr="000000"/>
                </a:solidFill>
                <a:uFillTx/>
                <a:cs typeface="微软雅黑" panose="020B0503020204020204" charset="-122"/>
                <a:sym typeface="+mn-ea"/>
              </a:rPr>
              <a:t>生物反馈治疗是一种借助于电子仪器，让人们能够知道自己身体内部正在发生变化的行为矫治技术。通过生物反馈治疗有助于患者调整和控制自己的心率、血压、胃肠蠕动、肌紧张程度、汗腺活动和脑电波等几乎包括所有的身体机能的活动情况，从而改善机体内部各个器官系统的功能状态，矫正对应激的不适宜反应，达到防治疾病的目的。</a:t>
            </a:r>
            <a:endParaRPr lang="zh-CN" altLang="en-US" sz="1500" spc="150" dirty="0">
              <a:solidFill>
                <a:sysClr val="windowText" lastClr="000000"/>
              </a:solidFill>
              <a:uFillTx/>
              <a:cs typeface="微软雅黑" panose="020B0503020204020204" charset="-122"/>
              <a:sym typeface="+mn-ea"/>
            </a:endParaRPr>
          </a:p>
        </p:txBody>
      </p:sp>
      <p:pic>
        <p:nvPicPr>
          <p:cNvPr id="10" name="图片 9" descr="摄图网_400275437"/>
          <p:cNvPicPr>
            <a:picLocks noChangeAspect="1"/>
          </p:cNvPicPr>
          <p:nvPr userDrawn="1">
            <p:custDataLst>
              <p:tags r:id="rId8"/>
            </p:custDataLst>
          </p:nvPr>
        </p:nvPicPr>
        <p:blipFill>
          <a:blip r:embed="rId9"/>
          <a:stretch>
            <a:fillRect/>
          </a:stretch>
        </p:blipFill>
        <p:spPr>
          <a:xfrm>
            <a:off x="9901555" y="5568315"/>
            <a:ext cx="2207895" cy="1282065"/>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0"/>
                                  </p:stCondLst>
                                  <p:childTnLst>
                                    <p:set>
                                      <p:cBhvr>
                                        <p:cTn id="6" dur="1000" fill="hold">
                                          <p:stCondLst>
                                            <p:cond delay="0"/>
                                          </p:stCondLst>
                                        </p:cTn>
                                        <p:tgtEl>
                                          <p:spTgt spid="7"/>
                                        </p:tgtEl>
                                        <p:attrNameLst>
                                          <p:attrName>style.visibility</p:attrName>
                                        </p:attrNameLst>
                                      </p:cBhvr>
                                      <p:to>
                                        <p:strVal val="visible"/>
                                      </p:to>
                                    </p:set>
                                    <p:animEffect transition="in" filter="checkerboard(down)">
                                      <p:cBhvr>
                                        <p:cTn id="7" dur="1000"/>
                                        <p:tgtEl>
                                          <p:spTgt spid="7"/>
                                        </p:tgtEl>
                                      </p:cBhvr>
                                    </p:animEffect>
                                  </p:childTnLst>
                                </p:cTn>
                              </p:par>
                            </p:childTnLst>
                          </p:cTn>
                        </p:par>
                        <p:par>
                          <p:cTn id="8" fill="hold">
                            <p:stCondLst>
                              <p:cond delay="1000"/>
                            </p:stCondLst>
                            <p:childTnLst>
                              <p:par>
                                <p:cTn id="9" presetID="5" presetClass="entr" presetSubtype="5" fill="hold" grpId="0" nodeType="afterEffect">
                                  <p:stCondLst>
                                    <p:cond delay="0"/>
                                  </p:stCondLst>
                                  <p:childTnLst>
                                    <p:set>
                                      <p:cBhvr>
                                        <p:cTn id="10" dur="1000" fill="hold">
                                          <p:stCondLst>
                                            <p:cond delay="0"/>
                                          </p:stCondLst>
                                        </p:cTn>
                                        <p:tgtEl>
                                          <p:spTgt spid="5"/>
                                        </p:tgtEl>
                                        <p:attrNameLst>
                                          <p:attrName>style.visibility</p:attrName>
                                        </p:attrNameLst>
                                      </p:cBhvr>
                                      <p:to>
                                        <p:strVal val="visible"/>
                                      </p:to>
                                    </p:set>
                                    <p:animEffect transition="in" filter="checkerboard(down)">
                                      <p:cBhvr>
                                        <p:cTn id="11" dur="1000"/>
                                        <p:tgtEl>
                                          <p:spTgt spid="5"/>
                                        </p:tgtEl>
                                      </p:cBhvr>
                                    </p:animEffect>
                                  </p:childTnLst>
                                </p:cTn>
                              </p:par>
                            </p:childTnLst>
                          </p:cTn>
                        </p:par>
                        <p:par>
                          <p:cTn id="12" fill="hold">
                            <p:stCondLst>
                              <p:cond delay="2000"/>
                            </p:stCondLst>
                            <p:childTnLst>
                              <p:par>
                                <p:cTn id="13" presetID="5" presetClass="entr" presetSubtype="5" fill="hold" grpId="0" nodeType="afterEffect">
                                  <p:stCondLst>
                                    <p:cond delay="0"/>
                                  </p:stCondLst>
                                  <p:childTnLst>
                                    <p:set>
                                      <p:cBhvr>
                                        <p:cTn id="14" dur="1000" fill="hold">
                                          <p:stCondLst>
                                            <p:cond delay="0"/>
                                          </p:stCondLst>
                                        </p:cTn>
                                        <p:tgtEl>
                                          <p:spTgt spid="8"/>
                                        </p:tgtEl>
                                        <p:attrNameLst>
                                          <p:attrName>style.visibility</p:attrName>
                                        </p:attrNameLst>
                                      </p:cBhvr>
                                      <p:to>
                                        <p:strVal val="visible"/>
                                      </p:to>
                                    </p:set>
                                    <p:animEffect transition="in" filter="checkerboard(down)">
                                      <p:cBhvr>
                                        <p:cTn id="1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四、</a:t>
            </a:r>
            <a:r>
              <a:rPr lang="zh-CN" altLang="en-US" sz="2400" b="1" spc="300" noProof="0" dirty="0">
                <a:ln>
                  <a:noFill/>
                </a:ln>
                <a:solidFill>
                  <a:srgbClr val="FCC301"/>
                </a:solidFill>
                <a:effectLst/>
                <a:uLnTx/>
                <a:sym typeface="+mn-ea"/>
              </a:rPr>
              <a:t>高校心理治疗常用的方法</a:t>
            </a:r>
            <a:endParaRPr lang="zh-CN" altLang="en-US" sz="2400" b="1" spc="300" noProof="0" dirty="0">
              <a:ln>
                <a:noFill/>
              </a:ln>
              <a:solidFill>
                <a:srgbClr val="FCC301"/>
              </a:solidFill>
              <a:effectLst/>
              <a:uLnTx/>
              <a:sym typeface="+mn-ea"/>
            </a:endParaRPr>
          </a:p>
        </p:txBody>
      </p:sp>
      <p:sp>
        <p:nvSpPr>
          <p:cNvPr id="11" name="文本框 10"/>
          <p:cNvSpPr txBox="1"/>
          <p:nvPr>
            <p:custDataLst>
              <p:tags r:id="rId2"/>
            </p:custDataLst>
          </p:nvPr>
        </p:nvSpPr>
        <p:spPr>
          <a:xfrm>
            <a:off x="621665" y="1911350"/>
            <a:ext cx="5133340" cy="368300"/>
          </a:xfrm>
          <a:prstGeom prst="rect">
            <a:avLst/>
          </a:prstGeom>
          <a:noFill/>
        </p:spPr>
        <p:txBody>
          <a:bodyPr wrap="square" lIns="90000" tIns="46800" rIns="90000" bIns="46800" rtlCol="0" anchor="t" anchorCtr="0">
            <a:normAutofit lnSpcReduction="20000"/>
          </a:bodyPr>
          <a:lstStyle>
            <a:defPPr>
              <a:defRPr lang="zh-CN"/>
            </a:defPPr>
            <a:lvl1pPr fontAlgn="auto">
              <a:lnSpc>
                <a:spcPct val="130000"/>
              </a:lnSpc>
              <a:spcAft>
                <a:spcPts val="1000"/>
              </a:spcAft>
              <a:defRPr sz="1600" spc="150"/>
            </a:lvl1pPr>
          </a:lstStyle>
          <a:p>
            <a:pPr marL="0" lvl="0" indent="0" algn="l">
              <a:lnSpc>
                <a:spcPct val="130000"/>
              </a:lnSpc>
              <a:spcBef>
                <a:spcPts val="0"/>
              </a:spcBef>
              <a:spcAft>
                <a:spcPts val="1000"/>
              </a:spcAft>
              <a:buSzPct val="100000"/>
              <a:buNone/>
            </a:pPr>
            <a:r>
              <a:rPr lang="zh-CN" altLang="en-US" sz="1600" b="1">
                <a:solidFill>
                  <a:srgbClr val="404040"/>
                </a:solidFill>
                <a:uFillTx/>
                <a:latin typeface="微软雅黑" panose="020B0503020204020204" charset="-122"/>
                <a:ea typeface="微软雅黑" panose="020B0503020204020204" charset="-122"/>
                <a:sym typeface="+mn-ea"/>
              </a:rPr>
              <a:t>（三）来访者为中心疗法</a:t>
            </a:r>
            <a:endParaRPr lang="zh-CN" altLang="en-US" sz="1600" b="1">
              <a:solidFill>
                <a:srgbClr val="404040"/>
              </a:solidFill>
              <a:uFillTx/>
              <a:latin typeface="微软雅黑" panose="020B0503020204020204" charset="-122"/>
              <a:ea typeface="微软雅黑" panose="020B0503020204020204" charset="-122"/>
              <a:sym typeface="+mn-ea"/>
            </a:endParaRPr>
          </a:p>
        </p:txBody>
      </p:sp>
      <p:sp>
        <p:nvSpPr>
          <p:cNvPr id="12" name="矩形 11"/>
          <p:cNvSpPr/>
          <p:nvPr>
            <p:custDataLst>
              <p:tags r:id="rId3"/>
            </p:custDataLst>
          </p:nvPr>
        </p:nvSpPr>
        <p:spPr>
          <a:xfrm>
            <a:off x="780415" y="2313940"/>
            <a:ext cx="5015865" cy="3397250"/>
          </a:xfrm>
          <a:prstGeom prst="rect">
            <a:avLst/>
          </a:prstGeom>
        </p:spPr>
        <p:txBody>
          <a:bodyPr anchor="ctr">
            <a:normAutofit/>
          </a:bodyPr>
          <a:lstStyle/>
          <a:p>
            <a:pPr marL="0" lvl="0" indent="444500" algn="just" fontAlgn="auto">
              <a:lnSpc>
                <a:spcPct val="130000"/>
              </a:lnSpc>
              <a:spcBef>
                <a:spcPts val="0"/>
              </a:spcBef>
              <a:spcAft>
                <a:spcPts val="800"/>
              </a:spcAft>
              <a:buSzPct val="100000"/>
              <a:buNone/>
              <a:extLst>
                <a:ext uri="{35155182-B16C-46BC-9424-99874614C6A1}">
                  <wpsdc:indentchars xmlns:wpsdc="http://www.wps.cn/officeDocument/2017/drawingmlCustomData" val="200" checksum="909944644"/>
                </a:ext>
              </a:extLst>
            </a:pPr>
            <a:r>
              <a:rPr lang="zh-CN" altLang="en-US" sz="1600" spc="150" baseline="0">
                <a:solidFill>
                  <a:srgbClr val="404040"/>
                </a:solidFill>
                <a:uLnTx/>
                <a:uFillTx/>
                <a:latin typeface="微软雅黑" panose="020B0503020204020204" charset="-122"/>
                <a:ea typeface="微软雅黑" panose="020B0503020204020204" charset="-122"/>
                <a:sym typeface="Arial" panose="020B0604020202020204" pitchFamily="34" charset="0"/>
              </a:rPr>
              <a:t>来访者为中心疗法，亦称非指导性心理咨询，是人本主义心理治疗的主要方法，由美国心理学家罗杰斯所提出和施行。罗杰斯认为，人的本性是积极的、前进的、合乎理性的、现实的；人性的基本动力是自我实现；人有许多潜能，心理问题的产生是因为环境不适当，致使个人潜能向不正确的方向发展。在影响自我实现的过程中，最重要的是人际关系，因此，心理治疗成功的关键是为来访者提供良好的人际环境，在治疗过程中以来访者为中心。</a:t>
            </a:r>
            <a:endParaRPr lang="zh-CN" altLang="en-US" sz="1600" spc="150" baseline="0">
              <a:solidFill>
                <a:srgbClr val="404040"/>
              </a:solidFill>
              <a:uLnTx/>
              <a:uFillTx/>
              <a:latin typeface="微软雅黑" panose="020B0503020204020204" charset="-122"/>
              <a:ea typeface="微软雅黑" panose="020B0503020204020204" charset="-122"/>
              <a:sym typeface="Arial" panose="020B0604020202020204" pitchFamily="34" charset="0"/>
            </a:endParaRPr>
          </a:p>
        </p:txBody>
      </p:sp>
      <p:pic>
        <p:nvPicPr>
          <p:cNvPr id="13" name="图片 12" descr="&amp;pky8941366315&amp;"/>
          <p:cNvPicPr>
            <a:picLocks noChangeAspect="1"/>
          </p:cNvPicPr>
          <p:nvPr/>
        </p:nvPicPr>
        <p:blipFill>
          <a:blip r:embed="rId4">
            <a:clrChange>
              <a:clrFrom>
                <a:srgbClr val="EAF1FC">
                  <a:alpha val="100000"/>
                </a:srgbClr>
              </a:clrFrom>
              <a:clrTo>
                <a:srgbClr val="EAF1FC">
                  <a:alpha val="100000"/>
                  <a:alpha val="0"/>
                </a:srgbClr>
              </a:clrTo>
            </a:clrChange>
          </a:blip>
          <a:srcRect r="16755" b="3187"/>
          <a:stretch>
            <a:fillRect/>
          </a:stretch>
        </p:blipFill>
        <p:spPr>
          <a:xfrm flipH="1">
            <a:off x="9484995" y="0"/>
            <a:ext cx="2707005" cy="2101850"/>
          </a:xfrm>
          <a:prstGeom prst="rect">
            <a:avLst/>
          </a:prstGeom>
        </p:spPr>
      </p:pic>
      <p:grpSp>
        <p:nvGrpSpPr>
          <p:cNvPr id="15" name="组合 14"/>
          <p:cNvGrpSpPr/>
          <p:nvPr/>
        </p:nvGrpSpPr>
        <p:grpSpPr>
          <a:xfrm>
            <a:off x="6141720" y="1815465"/>
            <a:ext cx="5436870" cy="4108450"/>
            <a:chOff x="9672" y="2691"/>
            <a:chExt cx="8866" cy="7088"/>
          </a:xfrm>
        </p:grpSpPr>
        <p:sp>
          <p:nvSpPr>
            <p:cNvPr id="2" name="矩形 1"/>
            <p:cNvSpPr/>
            <p:nvPr>
              <p:custDataLst>
                <p:tags r:id="rId5"/>
              </p:custDataLst>
            </p:nvPr>
          </p:nvSpPr>
          <p:spPr>
            <a:xfrm>
              <a:off x="9672" y="2691"/>
              <a:ext cx="8866" cy="7089"/>
            </a:xfrm>
            <a:prstGeom prst="rect">
              <a:avLst/>
            </a:prstGeom>
            <a:solidFill>
              <a:srgbClr val="FFFFFF"/>
            </a:solidFill>
            <a:ln>
              <a:noFill/>
            </a:ln>
            <a:effectLst>
              <a:outerShdw blurRad="2667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pic>
          <p:nvPicPr>
            <p:cNvPr id="14" name="图片 13" descr="&amp;pky8717422100&amp;"/>
            <p:cNvPicPr>
              <a:picLocks noChangeAspect="1"/>
            </p:cNvPicPr>
            <p:nvPr/>
          </p:nvPicPr>
          <p:blipFill>
            <a:blip r:embed="rId6">
              <a:clrChange>
                <a:clrFrom>
                  <a:srgbClr val="3BB6D5">
                    <a:alpha val="100000"/>
                  </a:srgbClr>
                </a:clrFrom>
                <a:clrTo>
                  <a:srgbClr val="3BB6D5">
                    <a:alpha val="100000"/>
                    <a:alpha val="0"/>
                  </a:srgbClr>
                </a:clrTo>
              </a:clrChange>
            </a:blip>
            <a:srcRect l="18725" r="18119" b="12436"/>
            <a:stretch>
              <a:fillRect/>
            </a:stretch>
          </p:blipFill>
          <p:spPr>
            <a:xfrm>
              <a:off x="9979" y="3058"/>
              <a:ext cx="8252" cy="6354"/>
            </a:xfrm>
            <a:prstGeom prst="rect">
              <a:avLst/>
            </a:prstGeom>
            <a:ln>
              <a:noFill/>
            </a:ln>
          </p:spPr>
        </p:pic>
      </p:gr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7" name="组合 26"/>
          <p:cNvGrpSpPr/>
          <p:nvPr/>
        </p:nvGrpSpPr>
        <p:grpSpPr>
          <a:xfrm>
            <a:off x="1414780" y="1926272"/>
            <a:ext cx="9378315" cy="3454400"/>
            <a:chOff x="0" y="2170471"/>
            <a:chExt cx="5247967" cy="2517058"/>
          </a:xfrm>
          <a:solidFill>
            <a:schemeClr val="bg2">
              <a:lumMod val="75000"/>
            </a:schemeClr>
          </a:solidFill>
        </p:grpSpPr>
        <p:sp>
          <p:nvSpPr>
            <p:cNvPr id="11" name="矩形 10"/>
            <p:cNvSpPr/>
            <p:nvPr/>
          </p:nvSpPr>
          <p:spPr>
            <a:xfrm flipH="1">
              <a:off x="0" y="2170471"/>
              <a:ext cx="4591665" cy="2517058"/>
            </a:xfrm>
            <a:prstGeom prst="rect">
              <a:avLst/>
            </a:prstGeom>
            <a:solidFill>
              <a:srgbClr val="7EA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3" name="矩形 12"/>
            <p:cNvSpPr/>
            <p:nvPr/>
          </p:nvSpPr>
          <p:spPr>
            <a:xfrm flipH="1">
              <a:off x="4734234" y="2170471"/>
              <a:ext cx="260553" cy="2517058"/>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4" name="矩形 13"/>
            <p:cNvSpPr/>
            <p:nvPr/>
          </p:nvSpPr>
          <p:spPr>
            <a:xfrm flipH="1">
              <a:off x="5137356" y="2170471"/>
              <a:ext cx="110611" cy="2517058"/>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grpSp>
      <p:sp>
        <p:nvSpPr>
          <p:cNvPr id="4" name="文本框 3"/>
          <p:cNvSpPr txBox="1"/>
          <p:nvPr/>
        </p:nvSpPr>
        <p:spPr>
          <a:xfrm>
            <a:off x="2061845" y="2491740"/>
            <a:ext cx="7142480" cy="2820035"/>
          </a:xfrm>
          <a:prstGeom prst="rect">
            <a:avLst/>
          </a:prstGeom>
          <a:noFill/>
        </p:spPr>
        <p:txBody>
          <a:bodyPr wrap="square" rtlCol="0">
            <a:spAutoFit/>
          </a:bodyPr>
          <a:p>
            <a:pPr indent="457200" algn="just" fontAlgn="auto">
              <a:lnSpc>
                <a:spcPct val="150000"/>
              </a:lnSpc>
              <a:spcBef>
                <a:spcPts val="1000"/>
              </a:spcBef>
              <a:extLst>
                <a:ext uri="{35155182-B16C-46BC-9424-99874614C6A1}">
                  <wpsdc:indentchars xmlns:wpsdc="http://www.wps.cn/officeDocument/2017/drawingmlCustomData" val="200" checksum="1519747147"/>
                </a:ext>
              </a:extLst>
            </a:pPr>
            <a:r>
              <a:rPr lang="zh-CN" altLang="en-US" sz="1600" b="1" spc="200">
                <a:solidFill>
                  <a:schemeClr val="bg1"/>
                </a:solidFill>
                <a:uFillTx/>
              </a:rPr>
              <a:t>心灵应该习惯于从自身中吸取快乐。</a:t>
            </a:r>
            <a:endParaRPr lang="zh-CN" altLang="en-US" sz="1600" b="1" spc="200">
              <a:solidFill>
                <a:schemeClr val="bg1"/>
              </a:solidFill>
              <a:uFillTx/>
            </a:endParaRPr>
          </a:p>
          <a:p>
            <a:pPr indent="457200" algn="just" fontAlgn="auto">
              <a:lnSpc>
                <a:spcPct val="150000"/>
              </a:lnSpc>
              <a:spcBef>
                <a:spcPts val="1000"/>
              </a:spcBef>
              <a:extLst>
                <a:ext uri="{35155182-B16C-46BC-9424-99874614C6A1}">
                  <wpsdc:indentchars xmlns:wpsdc="http://www.wps.cn/officeDocument/2017/drawingmlCustomData" val="200" checksum="1519747147"/>
                </a:ext>
              </a:extLst>
            </a:pPr>
            <a:r>
              <a:rPr lang="zh-CN" altLang="en-US" sz="1600" b="1" spc="200">
                <a:solidFill>
                  <a:schemeClr val="bg1"/>
                </a:solidFill>
                <a:uFillTx/>
              </a:rPr>
              <a:t>                                                       ——德谟克利特</a:t>
            </a:r>
            <a:endParaRPr lang="zh-CN" altLang="en-US" sz="1600" b="1" spc="200">
              <a:solidFill>
                <a:schemeClr val="bg1"/>
              </a:solidFill>
              <a:uFillTx/>
            </a:endParaRPr>
          </a:p>
          <a:p>
            <a:pPr indent="457200" algn="just" fontAlgn="auto">
              <a:lnSpc>
                <a:spcPct val="150000"/>
              </a:lnSpc>
              <a:spcBef>
                <a:spcPts val="1000"/>
              </a:spcBef>
              <a:extLst>
                <a:ext uri="{35155182-B16C-46BC-9424-99874614C6A1}">
                  <wpsdc:indentchars xmlns:wpsdc="http://www.wps.cn/officeDocument/2017/drawingmlCustomData" val="200" checksum="1519747147"/>
                </a:ext>
              </a:extLst>
            </a:pPr>
            <a:r>
              <a:rPr lang="zh-CN" altLang="en-US" sz="1600" b="1" spc="200">
                <a:solidFill>
                  <a:schemeClr val="bg1"/>
                </a:solidFill>
                <a:uFillTx/>
                <a:sym typeface="+mn-ea"/>
              </a:rPr>
              <a:t>对别人述说自己，这是一种天性；因此，认真对待别人向你述说的他自己的事，这是一种教养。</a:t>
            </a:r>
            <a:endParaRPr lang="zh-CN" altLang="en-US" sz="1600" b="1" spc="200">
              <a:solidFill>
                <a:schemeClr val="bg1"/>
              </a:solidFill>
              <a:uFillTx/>
            </a:endParaRPr>
          </a:p>
          <a:p>
            <a:pPr indent="457200" algn="just" fontAlgn="auto">
              <a:lnSpc>
                <a:spcPct val="150000"/>
              </a:lnSpc>
              <a:spcBef>
                <a:spcPts val="1000"/>
              </a:spcBef>
              <a:extLst>
                <a:ext uri="{35155182-B16C-46BC-9424-99874614C6A1}">
                  <wpsdc:indentchars xmlns:wpsdc="http://www.wps.cn/officeDocument/2017/drawingmlCustomData" val="200" checksum="1519747147"/>
                </a:ext>
              </a:extLst>
            </a:pPr>
            <a:r>
              <a:rPr lang="zh-CN" altLang="en-US" sz="1600" b="1" spc="200">
                <a:solidFill>
                  <a:schemeClr val="bg1"/>
                </a:solidFill>
                <a:uFillTx/>
                <a:sym typeface="+mn-ea"/>
              </a:rPr>
              <a:t>                                                                    ——歌德</a:t>
            </a:r>
            <a:endParaRPr lang="zh-CN" altLang="en-US" sz="1600" b="1" spc="200">
              <a:solidFill>
                <a:schemeClr val="bg1"/>
              </a:solidFill>
              <a:uFillTx/>
            </a:endParaRPr>
          </a:p>
          <a:p>
            <a:pPr indent="457200" algn="just" fontAlgn="auto">
              <a:lnSpc>
                <a:spcPct val="150000"/>
              </a:lnSpc>
              <a:spcBef>
                <a:spcPts val="1000"/>
              </a:spcBef>
              <a:extLst>
                <a:ext uri="{35155182-B16C-46BC-9424-99874614C6A1}">
                  <wpsdc:indentchars xmlns:wpsdc="http://www.wps.cn/officeDocument/2017/drawingmlCustomData" val="200" checksum="1519747147"/>
                </a:ext>
              </a:extLst>
            </a:pPr>
            <a:endParaRPr lang="zh-CN" altLang="en-US" sz="1600" b="1" spc="200">
              <a:solidFill>
                <a:schemeClr val="bg1"/>
              </a:solidFill>
              <a:uFillTx/>
            </a:endParaRPr>
          </a:p>
        </p:txBody>
      </p:sp>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sym typeface="+mn-ea"/>
              </a:rPr>
              <a:t>大学生心理咨询与心理治疗</a:t>
            </a:r>
            <a:endParaRPr lang="zh-CN" altLang="en-US" sz="2400" b="1" spc="300" dirty="0">
              <a:solidFill>
                <a:srgbClr val="7EA96D"/>
              </a:solidFill>
              <a:uFillTx/>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ssolv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四、</a:t>
            </a:r>
            <a:r>
              <a:rPr lang="zh-CN" altLang="en-US" sz="2400" b="1" spc="300" noProof="0" dirty="0">
                <a:ln>
                  <a:noFill/>
                </a:ln>
                <a:solidFill>
                  <a:srgbClr val="FCC301"/>
                </a:solidFill>
                <a:effectLst/>
                <a:uLnTx/>
                <a:sym typeface="+mn-ea"/>
              </a:rPr>
              <a:t>高校心理治疗常用的方法</a:t>
            </a:r>
            <a:endParaRPr lang="zh-CN" altLang="en-US" sz="2400" b="1" spc="300" noProof="0" dirty="0">
              <a:ln>
                <a:noFill/>
              </a:ln>
              <a:solidFill>
                <a:srgbClr val="FCC301"/>
              </a:solidFill>
              <a:effectLst/>
              <a:uLnTx/>
              <a:sym typeface="+mn-ea"/>
            </a:endParaRPr>
          </a:p>
        </p:txBody>
      </p:sp>
      <p:sp>
        <p:nvSpPr>
          <p:cNvPr id="11" name="文本框 10"/>
          <p:cNvSpPr txBox="1"/>
          <p:nvPr>
            <p:custDataLst>
              <p:tags r:id="rId2"/>
            </p:custDataLst>
          </p:nvPr>
        </p:nvSpPr>
        <p:spPr>
          <a:xfrm>
            <a:off x="621665" y="1775460"/>
            <a:ext cx="5133340" cy="368300"/>
          </a:xfrm>
          <a:prstGeom prst="rect">
            <a:avLst/>
          </a:prstGeom>
          <a:noFill/>
        </p:spPr>
        <p:txBody>
          <a:bodyPr wrap="square" lIns="90000" tIns="46800" rIns="90000" bIns="46800" rtlCol="0" anchor="t" anchorCtr="0">
            <a:normAutofit lnSpcReduction="20000"/>
          </a:bodyPr>
          <a:lstStyle>
            <a:defPPr>
              <a:defRPr lang="zh-CN"/>
            </a:defPPr>
            <a:lvl1pPr fontAlgn="auto">
              <a:lnSpc>
                <a:spcPct val="130000"/>
              </a:lnSpc>
              <a:spcAft>
                <a:spcPts val="1000"/>
              </a:spcAft>
              <a:defRPr sz="1600" spc="150"/>
            </a:lvl1pPr>
          </a:lstStyle>
          <a:p>
            <a:pPr marL="0" lvl="0" indent="0" algn="l">
              <a:lnSpc>
                <a:spcPct val="130000"/>
              </a:lnSpc>
              <a:spcBef>
                <a:spcPts val="0"/>
              </a:spcBef>
              <a:spcAft>
                <a:spcPts val="1000"/>
              </a:spcAft>
              <a:buSzPct val="100000"/>
              <a:buNone/>
            </a:pPr>
            <a:r>
              <a:rPr lang="zh-CN" altLang="en-US" sz="1600" b="1">
                <a:solidFill>
                  <a:srgbClr val="404040"/>
                </a:solidFill>
                <a:uFillTx/>
                <a:latin typeface="微软雅黑" panose="020B0503020204020204" charset="-122"/>
                <a:ea typeface="微软雅黑" panose="020B0503020204020204" charset="-122"/>
                <a:sym typeface="+mn-ea"/>
              </a:rPr>
              <a:t>（四）认知治疗</a:t>
            </a:r>
            <a:endParaRPr lang="zh-CN" altLang="en-US" sz="1600" b="1">
              <a:solidFill>
                <a:srgbClr val="404040"/>
              </a:solidFill>
              <a:uFillTx/>
              <a:latin typeface="微软雅黑" panose="020B0503020204020204" charset="-122"/>
              <a:ea typeface="微软雅黑" panose="020B0503020204020204" charset="-122"/>
              <a:sym typeface="+mn-ea"/>
            </a:endParaRPr>
          </a:p>
        </p:txBody>
      </p:sp>
      <p:sp>
        <p:nvSpPr>
          <p:cNvPr id="12" name="矩形 11"/>
          <p:cNvSpPr/>
          <p:nvPr>
            <p:custDataLst>
              <p:tags r:id="rId3"/>
            </p:custDataLst>
          </p:nvPr>
        </p:nvSpPr>
        <p:spPr>
          <a:xfrm>
            <a:off x="766445" y="2181860"/>
            <a:ext cx="5114925" cy="3610610"/>
          </a:xfrm>
          <a:prstGeom prst="rect">
            <a:avLst/>
          </a:prstGeom>
        </p:spPr>
        <p:txBody>
          <a:bodyPr anchor="ctr"/>
          <a:lstStyle/>
          <a:p>
            <a:pPr marL="0" lvl="0" indent="444500" algn="just" fontAlgn="auto">
              <a:lnSpc>
                <a:spcPct val="130000"/>
              </a:lnSpc>
              <a:spcBef>
                <a:spcPts val="0"/>
              </a:spcBef>
              <a:spcAft>
                <a:spcPts val="800"/>
              </a:spcAft>
              <a:buSzPct val="100000"/>
              <a:buNone/>
              <a:extLst>
                <a:ext uri="{35155182-B16C-46BC-9424-99874614C6A1}">
                  <wpsdc:indentchars xmlns:wpsdc="http://www.wps.cn/officeDocument/2017/drawingmlCustomData" val="200" checksum="909944644"/>
                </a:ext>
              </a:extLst>
            </a:pPr>
            <a:r>
              <a:rPr lang="zh-CN" altLang="en-US" sz="1600" spc="150" baseline="0">
                <a:solidFill>
                  <a:srgbClr val="404040"/>
                </a:solidFill>
                <a:uLnTx/>
                <a:uFillTx/>
                <a:latin typeface="微软雅黑" panose="020B0503020204020204" charset="-122"/>
                <a:ea typeface="微软雅黑" panose="020B0503020204020204" charset="-122"/>
                <a:sym typeface="Arial" panose="020B0604020202020204" pitchFamily="34" charset="0"/>
              </a:rPr>
              <a:t>认知治疗是由美国心理学家贝克创立的体系，它强调信念系统和思维在决定行为和感觉中的重要性。贝克作为一个原精神分析学实践者观察了来访者的言语和自由联想，他发现来访者对自己的一些想法没有觉知而且在自由联想中很少报告，人们在自我内在交流体系中，构成一组信念，通过这些重要的信念，人们构成了他们自己的规则和标准，即图式，是一种决定了经验如何被个体知觉和解释的想法，这些思想是自动发生的，来访者没有觉察到。认知治疗的焦点是了解歪曲的信念并应用技术改变不适当的思想，它也伴有情感和行为的改变。</a:t>
            </a:r>
            <a:endParaRPr lang="zh-CN" altLang="en-US" sz="1600" spc="150" baseline="0">
              <a:solidFill>
                <a:srgbClr val="404040"/>
              </a:solidFill>
              <a:uLnTx/>
              <a:uFillTx/>
              <a:latin typeface="微软雅黑" panose="020B0503020204020204" charset="-122"/>
              <a:ea typeface="微软雅黑" panose="020B0503020204020204" charset="-122"/>
              <a:sym typeface="Arial" panose="020B0604020202020204" pitchFamily="34" charset="0"/>
            </a:endParaRPr>
          </a:p>
        </p:txBody>
      </p:sp>
      <p:pic>
        <p:nvPicPr>
          <p:cNvPr id="13" name="图片 12" descr="&amp;pky8941366315&amp;"/>
          <p:cNvPicPr>
            <a:picLocks noChangeAspect="1"/>
          </p:cNvPicPr>
          <p:nvPr/>
        </p:nvPicPr>
        <p:blipFill>
          <a:blip r:embed="rId4">
            <a:clrChange>
              <a:clrFrom>
                <a:srgbClr val="EAF1FC">
                  <a:alpha val="100000"/>
                </a:srgbClr>
              </a:clrFrom>
              <a:clrTo>
                <a:srgbClr val="EAF1FC">
                  <a:alpha val="100000"/>
                  <a:alpha val="0"/>
                </a:srgbClr>
              </a:clrTo>
            </a:clrChange>
          </a:blip>
          <a:srcRect r="16755" b="3187"/>
          <a:stretch>
            <a:fillRect/>
          </a:stretch>
        </p:blipFill>
        <p:spPr>
          <a:xfrm flipH="1">
            <a:off x="9484995" y="0"/>
            <a:ext cx="2707005" cy="2101850"/>
          </a:xfrm>
          <a:prstGeom prst="rect">
            <a:avLst/>
          </a:prstGeom>
        </p:spPr>
      </p:pic>
      <p:grpSp>
        <p:nvGrpSpPr>
          <p:cNvPr id="15" name="组合 14"/>
          <p:cNvGrpSpPr/>
          <p:nvPr/>
        </p:nvGrpSpPr>
        <p:grpSpPr>
          <a:xfrm>
            <a:off x="6169660" y="1829435"/>
            <a:ext cx="5436870" cy="4108450"/>
            <a:chOff x="9672" y="2691"/>
            <a:chExt cx="8866" cy="7088"/>
          </a:xfrm>
        </p:grpSpPr>
        <p:sp>
          <p:nvSpPr>
            <p:cNvPr id="2" name="矩形 1"/>
            <p:cNvSpPr/>
            <p:nvPr>
              <p:custDataLst>
                <p:tags r:id="rId5"/>
              </p:custDataLst>
            </p:nvPr>
          </p:nvSpPr>
          <p:spPr>
            <a:xfrm>
              <a:off x="9672" y="2691"/>
              <a:ext cx="8866" cy="7089"/>
            </a:xfrm>
            <a:prstGeom prst="rect">
              <a:avLst/>
            </a:prstGeom>
            <a:solidFill>
              <a:srgbClr val="FFFFFF"/>
            </a:solidFill>
            <a:ln>
              <a:noFill/>
            </a:ln>
            <a:effectLst>
              <a:outerShdw blurRad="2667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pic>
          <p:nvPicPr>
            <p:cNvPr id="14" name="图片 13" descr="&amp;pky8717422100&amp;"/>
            <p:cNvPicPr>
              <a:picLocks noChangeAspect="1"/>
            </p:cNvPicPr>
            <p:nvPr/>
          </p:nvPicPr>
          <p:blipFill>
            <a:blip r:embed="rId6">
              <a:clrChange>
                <a:clrFrom>
                  <a:srgbClr val="3BB6D5">
                    <a:alpha val="100000"/>
                  </a:srgbClr>
                </a:clrFrom>
                <a:clrTo>
                  <a:srgbClr val="3BB6D5">
                    <a:alpha val="100000"/>
                    <a:alpha val="0"/>
                  </a:srgbClr>
                </a:clrTo>
              </a:clrChange>
            </a:blip>
            <a:srcRect l="18725" r="18119" b="12436"/>
            <a:stretch>
              <a:fillRect/>
            </a:stretch>
          </p:blipFill>
          <p:spPr>
            <a:xfrm>
              <a:off x="9979" y="3058"/>
              <a:ext cx="8252" cy="6354"/>
            </a:xfrm>
            <a:prstGeom prst="rect">
              <a:avLst/>
            </a:prstGeom>
            <a:ln>
              <a:noFill/>
            </a:ln>
          </p:spPr>
        </p:pic>
      </p:gr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四、</a:t>
            </a:r>
            <a:r>
              <a:rPr lang="zh-CN" altLang="en-US" sz="2400" b="1" spc="300" noProof="0" dirty="0">
                <a:ln>
                  <a:noFill/>
                </a:ln>
                <a:solidFill>
                  <a:srgbClr val="FCC301"/>
                </a:solidFill>
                <a:effectLst/>
                <a:uLnTx/>
                <a:sym typeface="+mn-ea"/>
              </a:rPr>
              <a:t>高校心理治疗常用的方法</a:t>
            </a:r>
            <a:endParaRPr lang="zh-CN" altLang="en-US" sz="2400" b="1" spc="300" noProof="0" dirty="0">
              <a:ln>
                <a:noFill/>
              </a:ln>
              <a:solidFill>
                <a:srgbClr val="FCC301"/>
              </a:solidFill>
              <a:effectLst/>
              <a:uLnTx/>
              <a:sym typeface="+mn-ea"/>
            </a:endParaRPr>
          </a:p>
        </p:txBody>
      </p:sp>
      <p:sp>
        <p:nvSpPr>
          <p:cNvPr id="11" name="文本框 10"/>
          <p:cNvSpPr txBox="1"/>
          <p:nvPr>
            <p:custDataLst>
              <p:tags r:id="rId2"/>
            </p:custDataLst>
          </p:nvPr>
        </p:nvSpPr>
        <p:spPr>
          <a:xfrm>
            <a:off x="621665" y="1911350"/>
            <a:ext cx="5133340" cy="368300"/>
          </a:xfrm>
          <a:prstGeom prst="rect">
            <a:avLst/>
          </a:prstGeom>
          <a:noFill/>
        </p:spPr>
        <p:txBody>
          <a:bodyPr wrap="square" lIns="90000" tIns="46800" rIns="90000" bIns="46800" rtlCol="0" anchor="t" anchorCtr="0">
            <a:normAutofit lnSpcReduction="20000"/>
          </a:bodyPr>
          <a:lstStyle>
            <a:defPPr>
              <a:defRPr lang="zh-CN"/>
            </a:defPPr>
            <a:lvl1pPr fontAlgn="auto">
              <a:lnSpc>
                <a:spcPct val="130000"/>
              </a:lnSpc>
              <a:spcAft>
                <a:spcPts val="1000"/>
              </a:spcAft>
              <a:defRPr sz="1600" spc="150"/>
            </a:lvl1pPr>
          </a:lstStyle>
          <a:p>
            <a:pPr marL="0" lvl="0" indent="0" algn="l">
              <a:lnSpc>
                <a:spcPct val="130000"/>
              </a:lnSpc>
              <a:spcBef>
                <a:spcPts val="0"/>
              </a:spcBef>
              <a:spcAft>
                <a:spcPts val="1000"/>
              </a:spcAft>
              <a:buSzPct val="100000"/>
              <a:buNone/>
            </a:pPr>
            <a:r>
              <a:rPr lang="zh-CN" altLang="en-US" sz="1600" b="1">
                <a:solidFill>
                  <a:srgbClr val="404040"/>
                </a:solidFill>
                <a:uFillTx/>
                <a:latin typeface="微软雅黑" panose="020B0503020204020204" charset="-122"/>
                <a:ea typeface="微软雅黑" panose="020B0503020204020204" charset="-122"/>
                <a:sym typeface="+mn-ea"/>
              </a:rPr>
              <a:t>（五）合理情绪疗法</a:t>
            </a:r>
            <a:endParaRPr lang="zh-CN" altLang="en-US" sz="1600" b="1">
              <a:solidFill>
                <a:srgbClr val="404040"/>
              </a:solidFill>
              <a:uFillTx/>
              <a:latin typeface="微软雅黑" panose="020B0503020204020204" charset="-122"/>
              <a:ea typeface="微软雅黑" panose="020B0503020204020204" charset="-122"/>
              <a:sym typeface="+mn-ea"/>
            </a:endParaRPr>
          </a:p>
        </p:txBody>
      </p:sp>
      <p:sp>
        <p:nvSpPr>
          <p:cNvPr id="12" name="矩形 11"/>
          <p:cNvSpPr/>
          <p:nvPr>
            <p:custDataLst>
              <p:tags r:id="rId3"/>
            </p:custDataLst>
          </p:nvPr>
        </p:nvSpPr>
        <p:spPr>
          <a:xfrm>
            <a:off x="780415" y="2313940"/>
            <a:ext cx="5015865" cy="3397250"/>
          </a:xfrm>
          <a:prstGeom prst="rect">
            <a:avLst/>
          </a:prstGeom>
        </p:spPr>
        <p:txBody>
          <a:bodyPr anchor="ctr">
            <a:normAutofit lnSpcReduction="20000"/>
          </a:bodyPr>
          <a:lstStyle/>
          <a:p>
            <a:pPr marL="0" lvl="0" indent="444500" algn="just" fontAlgn="auto">
              <a:lnSpc>
                <a:spcPct val="150000"/>
              </a:lnSpc>
              <a:spcBef>
                <a:spcPts val="0"/>
              </a:spcBef>
              <a:spcAft>
                <a:spcPts val="800"/>
              </a:spcAft>
              <a:buSzPct val="100000"/>
              <a:buNone/>
              <a:extLst>
                <a:ext uri="{35155182-B16C-46BC-9424-99874614C6A1}">
                  <wpsdc:indentchars xmlns:wpsdc="http://www.wps.cn/officeDocument/2017/drawingmlCustomData" val="200" checksum="909944644"/>
                </a:ext>
              </a:extLst>
            </a:pPr>
            <a:r>
              <a:rPr lang="zh-CN" altLang="en-US" sz="1600" spc="150" baseline="0">
                <a:solidFill>
                  <a:srgbClr val="404040"/>
                </a:solidFill>
                <a:uLnTx/>
                <a:uFillTx/>
                <a:latin typeface="微软雅黑" panose="020B0503020204020204" charset="-122"/>
                <a:ea typeface="微软雅黑" panose="020B0503020204020204" charset="-122"/>
                <a:sym typeface="Arial" panose="020B0604020202020204" pitchFamily="34" charset="0"/>
              </a:rPr>
              <a:t>合理情绪疗法又称合理情结疗法，是美国临床心理学家艾尔伯特·艾里斯（Albert Ellis）在 20 世纪 50 年代提出的人格理论及心理治疗方法。它的基本理论主要是 ABC 理论，在 ABC 理论模式中，A 是指诱发性事件；B 是指个体在遇到诱发事件之后相应而生的信念，即他对这一事件的看法、解释和评价；C 是指特定情景下，个体的情绪及行为结果。通常人们认为，人的情绪的行为反应是直接由诱发性事件 A 引起的，即 A 引起了 C。</a:t>
            </a:r>
            <a:endParaRPr lang="zh-CN" altLang="en-US" sz="1600" spc="150" baseline="0">
              <a:solidFill>
                <a:srgbClr val="404040"/>
              </a:solidFill>
              <a:uLnTx/>
              <a:uFillTx/>
              <a:latin typeface="微软雅黑" panose="020B0503020204020204" charset="-122"/>
              <a:ea typeface="微软雅黑" panose="020B0503020204020204" charset="-122"/>
              <a:sym typeface="Arial" panose="020B0604020202020204" pitchFamily="34" charset="0"/>
            </a:endParaRPr>
          </a:p>
        </p:txBody>
      </p:sp>
      <p:pic>
        <p:nvPicPr>
          <p:cNvPr id="13" name="图片 12" descr="&amp;pky8941366315&amp;"/>
          <p:cNvPicPr>
            <a:picLocks noChangeAspect="1"/>
          </p:cNvPicPr>
          <p:nvPr/>
        </p:nvPicPr>
        <p:blipFill>
          <a:blip r:embed="rId4">
            <a:clrChange>
              <a:clrFrom>
                <a:srgbClr val="EAF1FC">
                  <a:alpha val="100000"/>
                </a:srgbClr>
              </a:clrFrom>
              <a:clrTo>
                <a:srgbClr val="EAF1FC">
                  <a:alpha val="100000"/>
                  <a:alpha val="0"/>
                </a:srgbClr>
              </a:clrTo>
            </a:clrChange>
          </a:blip>
          <a:srcRect r="16755" b="3187"/>
          <a:stretch>
            <a:fillRect/>
          </a:stretch>
        </p:blipFill>
        <p:spPr>
          <a:xfrm flipH="1">
            <a:off x="9484995" y="0"/>
            <a:ext cx="2707005" cy="2101850"/>
          </a:xfrm>
          <a:prstGeom prst="rect">
            <a:avLst/>
          </a:prstGeom>
        </p:spPr>
      </p:pic>
      <p:grpSp>
        <p:nvGrpSpPr>
          <p:cNvPr id="15" name="组合 14"/>
          <p:cNvGrpSpPr/>
          <p:nvPr/>
        </p:nvGrpSpPr>
        <p:grpSpPr>
          <a:xfrm>
            <a:off x="6141720" y="1815465"/>
            <a:ext cx="5436870" cy="4108450"/>
            <a:chOff x="9672" y="2691"/>
            <a:chExt cx="8866" cy="7088"/>
          </a:xfrm>
        </p:grpSpPr>
        <p:sp>
          <p:nvSpPr>
            <p:cNvPr id="2" name="矩形 1"/>
            <p:cNvSpPr/>
            <p:nvPr>
              <p:custDataLst>
                <p:tags r:id="rId5"/>
              </p:custDataLst>
            </p:nvPr>
          </p:nvSpPr>
          <p:spPr>
            <a:xfrm>
              <a:off x="9672" y="2691"/>
              <a:ext cx="8866" cy="7089"/>
            </a:xfrm>
            <a:prstGeom prst="rect">
              <a:avLst/>
            </a:prstGeom>
            <a:solidFill>
              <a:srgbClr val="FFFFFF"/>
            </a:solidFill>
            <a:ln>
              <a:noFill/>
            </a:ln>
            <a:effectLst>
              <a:outerShdw blurRad="2667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pic>
          <p:nvPicPr>
            <p:cNvPr id="14" name="图片 13" descr="&amp;pky8717422100&amp;"/>
            <p:cNvPicPr>
              <a:picLocks noChangeAspect="1"/>
            </p:cNvPicPr>
            <p:nvPr/>
          </p:nvPicPr>
          <p:blipFill>
            <a:blip r:embed="rId6">
              <a:clrChange>
                <a:clrFrom>
                  <a:srgbClr val="3BB6D5">
                    <a:alpha val="100000"/>
                  </a:srgbClr>
                </a:clrFrom>
                <a:clrTo>
                  <a:srgbClr val="3BB6D5">
                    <a:alpha val="100000"/>
                    <a:alpha val="0"/>
                  </a:srgbClr>
                </a:clrTo>
              </a:clrChange>
            </a:blip>
            <a:srcRect l="18725" r="18119" b="12436"/>
            <a:stretch>
              <a:fillRect/>
            </a:stretch>
          </p:blipFill>
          <p:spPr>
            <a:xfrm>
              <a:off x="9979" y="3058"/>
              <a:ext cx="8252" cy="6354"/>
            </a:xfrm>
            <a:prstGeom prst="rect">
              <a:avLst/>
            </a:prstGeom>
            <a:ln>
              <a:noFill/>
            </a:ln>
          </p:spPr>
        </p:pic>
      </p:gr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心理故事</a:t>
            </a:r>
            <a:endParaRPr lang="zh-CN" altLang="en-US" sz="2400" b="1" spc="300" noProof="0" dirty="0">
              <a:ln>
                <a:noFill/>
              </a:ln>
              <a:solidFill>
                <a:srgbClr val="FCC301"/>
              </a:solidFill>
              <a:effectLst/>
              <a:uLnTx/>
              <a:sym typeface="+mn-ea"/>
            </a:endParaRPr>
          </a:p>
        </p:txBody>
      </p:sp>
      <p:sp>
        <p:nvSpPr>
          <p:cNvPr id="43" name="矩形 42"/>
          <p:cNvSpPr/>
          <p:nvPr>
            <p:custDataLst>
              <p:tags r:id="rId1"/>
            </p:custDataLst>
          </p:nvPr>
        </p:nvSpPr>
        <p:spPr>
          <a:xfrm>
            <a:off x="-2540" y="1240790"/>
            <a:ext cx="12192000" cy="5614670"/>
          </a:xfrm>
          <a:prstGeom prst="rect">
            <a:avLst/>
          </a:prstGeom>
          <a:solidFill>
            <a:srgbClr val="7EA96D"/>
          </a:solidFill>
          <a:ln w="6350">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51" name="矩形 50"/>
          <p:cNvSpPr/>
          <p:nvPr>
            <p:custDataLst>
              <p:tags r:id="rId2"/>
            </p:custDataLst>
          </p:nvPr>
        </p:nvSpPr>
        <p:spPr>
          <a:xfrm>
            <a:off x="588645" y="1240790"/>
            <a:ext cx="11014075" cy="5615305"/>
          </a:xfrm>
          <a:prstGeom prst="rect">
            <a:avLst/>
          </a:prstGeom>
          <a:solidFill>
            <a:srgbClr val="E4EEFE"/>
          </a:solidFill>
          <a:ln w="19050">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solidFill>
                <a:srgbClr val="44546A">
                  <a:lumMod val="40000"/>
                  <a:lumOff val="60000"/>
                </a:srgbClr>
              </a:solidFill>
            </a:endParaRPr>
          </a:p>
        </p:txBody>
      </p:sp>
      <p:pic>
        <p:nvPicPr>
          <p:cNvPr id="47" name="图片 46" descr="摄图网_400275437"/>
          <p:cNvPicPr>
            <a:picLocks noChangeAspect="1"/>
          </p:cNvPicPr>
          <p:nvPr userDrawn="1">
            <p:custDataLst>
              <p:tags r:id="rId3"/>
            </p:custDataLst>
          </p:nvPr>
        </p:nvPicPr>
        <p:blipFill>
          <a:blip r:embed="rId4"/>
          <a:stretch>
            <a:fillRect/>
          </a:stretch>
        </p:blipFill>
        <p:spPr>
          <a:xfrm>
            <a:off x="1020445" y="1474470"/>
            <a:ext cx="819150" cy="464820"/>
          </a:xfrm>
          <a:prstGeom prst="rect">
            <a:avLst/>
          </a:prstGeom>
        </p:spPr>
      </p:pic>
      <p:sp>
        <p:nvSpPr>
          <p:cNvPr id="49" name="文本框 48"/>
          <p:cNvSpPr txBox="1"/>
          <p:nvPr>
            <p:custDataLst>
              <p:tags r:id="rId5"/>
            </p:custDataLst>
          </p:nvPr>
        </p:nvSpPr>
        <p:spPr>
          <a:xfrm>
            <a:off x="1440180" y="2105025"/>
            <a:ext cx="9312275" cy="3457575"/>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indent="495300" algn="ctr" fontAlgn="ctr">
              <a:lnSpc>
                <a:spcPct val="15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1284436320"/>
                </a:ext>
              </a:extLst>
            </a:pPr>
            <a:r>
              <a:rPr sz="1800" b="1" dirty="0">
                <a:solidFill>
                  <a:srgbClr val="FCC301"/>
                </a:solidFill>
                <a:uFillTx/>
                <a:latin typeface="微软雅黑" panose="020B0503020204020204" charset="-122"/>
                <a:ea typeface="微软雅黑" panose="020B0503020204020204" charset="-122"/>
                <a:sym typeface="+mn-ea"/>
              </a:rPr>
              <a:t>失恋的年轻人</a:t>
            </a:r>
            <a:endParaRPr sz="1800" b="1" dirty="0">
              <a:solidFill>
                <a:srgbClr val="FCC301"/>
              </a:solidFill>
              <a:uFillTx/>
              <a:latin typeface="微软雅黑" panose="020B0503020204020204" charset="-122"/>
              <a:ea typeface="微软雅黑" panose="020B0503020204020204" charset="-122"/>
              <a:sym typeface="+mn-ea"/>
            </a:endParaRPr>
          </a:p>
          <a:p>
            <a:pPr lvl="0" indent="444500" algn="just" fontAlgn="ctr">
              <a:lnSpc>
                <a:spcPct val="15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909944644"/>
                </a:ext>
              </a:extLst>
            </a:pPr>
            <a:r>
              <a:rPr dirty="0">
                <a:solidFill>
                  <a:schemeClr val="tx1">
                    <a:lumMod val="95000"/>
                    <a:lumOff val="5000"/>
                  </a:schemeClr>
                </a:solidFill>
                <a:uFillTx/>
                <a:latin typeface="微软雅黑" panose="020B0503020204020204" charset="-122"/>
                <a:ea typeface="微软雅黑" panose="020B0503020204020204" charset="-122"/>
                <a:sym typeface="+mn-ea"/>
              </a:rPr>
              <a:t>有一个年轻人失恋了，一直摆脱不了事实的打击，情绪低落，已经影响到了他的正常生活，他没办法专心工作，因为无法集中精力，头脑中想到的都是前女友的薄情寡义。他认为自己在感情上付出了，却没有收到回报，自己很傻很不幸。于是，他找到了心理医生。</a:t>
            </a:r>
            <a:endParaRPr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44500" algn="just" fontAlgn="ctr">
              <a:lnSpc>
                <a:spcPct val="15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909944644"/>
                </a:ext>
              </a:extLst>
            </a:pPr>
            <a:r>
              <a:rPr dirty="0">
                <a:solidFill>
                  <a:schemeClr val="tx1">
                    <a:lumMod val="95000"/>
                    <a:lumOff val="5000"/>
                  </a:schemeClr>
                </a:solidFill>
                <a:uFillTx/>
                <a:latin typeface="微软雅黑" panose="020B0503020204020204" charset="-122"/>
                <a:ea typeface="微软雅黑" panose="020B0503020204020204" charset="-122"/>
                <a:sym typeface="+mn-ea"/>
              </a:rPr>
              <a:t>心理医生告诉他，其实他的处境并没有那么糟，只是他把自己想象得太糟糕了。在给他做了放松训练，减少了他的紧张情绪之后，心理医生给他举了个例子。</a:t>
            </a:r>
            <a:endParaRPr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44500" algn="just" fontAlgn="ctr">
              <a:lnSpc>
                <a:spcPct val="15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909944644"/>
                </a:ext>
              </a:extLst>
            </a:pPr>
            <a:r>
              <a:rPr dirty="0">
                <a:solidFill>
                  <a:schemeClr val="tx1">
                    <a:lumMod val="95000"/>
                    <a:lumOff val="5000"/>
                  </a:schemeClr>
                </a:solidFill>
                <a:uFillTx/>
                <a:latin typeface="微软雅黑" panose="020B0503020204020204" charset="-122"/>
                <a:ea typeface="微软雅黑" panose="020B0503020204020204" charset="-122"/>
                <a:sym typeface="+mn-ea"/>
              </a:rPr>
              <a:t>“假如有一天，你到公园的长凳上休息，把你最心爱的一本书放在长凳上，这时候走来一个人，径直走过来，坐在椅子上，把你的书压坏了。这时，你会怎么想？”</a:t>
            </a:r>
            <a:endParaRPr dirty="0">
              <a:solidFill>
                <a:schemeClr val="tx1">
                  <a:lumMod val="95000"/>
                  <a:lumOff val="5000"/>
                </a:schemeClr>
              </a:solidFill>
              <a:uFillTx/>
              <a:latin typeface="微软雅黑" panose="020B0503020204020204" charset="-122"/>
              <a:ea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心理故事</a:t>
            </a:r>
            <a:endParaRPr lang="zh-CN" altLang="en-US" sz="2400" b="1" spc="300" noProof="0" dirty="0">
              <a:ln>
                <a:noFill/>
              </a:ln>
              <a:solidFill>
                <a:srgbClr val="FCC301"/>
              </a:solidFill>
              <a:effectLst/>
              <a:uLnTx/>
              <a:sym typeface="+mn-ea"/>
            </a:endParaRPr>
          </a:p>
        </p:txBody>
      </p:sp>
      <p:sp>
        <p:nvSpPr>
          <p:cNvPr id="43" name="矩形 42"/>
          <p:cNvSpPr/>
          <p:nvPr>
            <p:custDataLst>
              <p:tags r:id="rId1"/>
            </p:custDataLst>
          </p:nvPr>
        </p:nvSpPr>
        <p:spPr>
          <a:xfrm>
            <a:off x="-2540" y="1240790"/>
            <a:ext cx="12192000" cy="5614670"/>
          </a:xfrm>
          <a:prstGeom prst="rect">
            <a:avLst/>
          </a:prstGeom>
          <a:solidFill>
            <a:srgbClr val="7EA96D"/>
          </a:solidFill>
          <a:ln w="6350">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51" name="矩形 50"/>
          <p:cNvSpPr/>
          <p:nvPr>
            <p:custDataLst>
              <p:tags r:id="rId2"/>
            </p:custDataLst>
          </p:nvPr>
        </p:nvSpPr>
        <p:spPr>
          <a:xfrm>
            <a:off x="588645" y="1240790"/>
            <a:ext cx="11014075" cy="5615305"/>
          </a:xfrm>
          <a:prstGeom prst="rect">
            <a:avLst/>
          </a:prstGeom>
          <a:solidFill>
            <a:srgbClr val="E4EEFE"/>
          </a:solidFill>
          <a:ln w="19050">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solidFill>
                <a:srgbClr val="44546A">
                  <a:lumMod val="40000"/>
                  <a:lumOff val="60000"/>
                </a:srgbClr>
              </a:solidFill>
            </a:endParaRPr>
          </a:p>
        </p:txBody>
      </p:sp>
      <p:pic>
        <p:nvPicPr>
          <p:cNvPr id="47" name="图片 46" descr="摄图网_400275437"/>
          <p:cNvPicPr>
            <a:picLocks noChangeAspect="1"/>
          </p:cNvPicPr>
          <p:nvPr userDrawn="1">
            <p:custDataLst>
              <p:tags r:id="rId3"/>
            </p:custDataLst>
          </p:nvPr>
        </p:nvPicPr>
        <p:blipFill>
          <a:blip r:embed="rId4"/>
          <a:stretch>
            <a:fillRect/>
          </a:stretch>
        </p:blipFill>
        <p:spPr>
          <a:xfrm>
            <a:off x="1020445" y="1474470"/>
            <a:ext cx="819150" cy="464820"/>
          </a:xfrm>
          <a:prstGeom prst="rect">
            <a:avLst/>
          </a:prstGeom>
        </p:spPr>
      </p:pic>
      <p:sp>
        <p:nvSpPr>
          <p:cNvPr id="49" name="文本框 48"/>
          <p:cNvSpPr txBox="1"/>
          <p:nvPr>
            <p:custDataLst>
              <p:tags r:id="rId5"/>
            </p:custDataLst>
          </p:nvPr>
        </p:nvSpPr>
        <p:spPr>
          <a:xfrm>
            <a:off x="1456690" y="2227580"/>
            <a:ext cx="9312275" cy="3893820"/>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indent="444500" algn="just" fontAlgn="ctr">
              <a:lnSpc>
                <a:spcPct val="15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909944644"/>
                </a:ext>
              </a:extLst>
            </a:pPr>
            <a:r>
              <a:rPr dirty="0">
                <a:solidFill>
                  <a:schemeClr val="tx1">
                    <a:lumMod val="95000"/>
                    <a:lumOff val="5000"/>
                  </a:schemeClr>
                </a:solidFill>
                <a:uFillTx/>
                <a:latin typeface="微软雅黑" panose="020B0503020204020204" charset="-122"/>
                <a:ea typeface="微软雅黑" panose="020B0503020204020204" charset="-122"/>
                <a:sym typeface="+mn-ea"/>
              </a:rPr>
              <a:t>“我一定很气愤，他怎么可以这样随便损坏别人的东西呢！太没有礼貌了！”年轻人说。“那我现在告诉你，他是个盲人，你又会怎么想呢？”心理医生接着耐心地继续问。“哦——原来是个盲人。他肯定不知道长凳上放有东西！”年轻人摸摸头，想了一下，接着说，“谢天谢地，好在只是放了一本书，要是油漆或是什么尖锐的东西，他就惨了！”“那你还会对他愤怒吗？”心理医生问。“当然不会，他是不小心才压坏的嘛，盲人也很不容易的。我甚至有些同情他了。”</a:t>
            </a:r>
            <a:endParaRPr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44500" algn="just" fontAlgn="ctr">
              <a:lnSpc>
                <a:spcPct val="15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909944644"/>
                </a:ext>
              </a:extLst>
            </a:pPr>
            <a:r>
              <a:rPr dirty="0">
                <a:solidFill>
                  <a:schemeClr val="tx1">
                    <a:lumMod val="95000"/>
                    <a:lumOff val="5000"/>
                  </a:schemeClr>
                </a:solidFill>
                <a:uFillTx/>
                <a:latin typeface="微软雅黑" panose="020B0503020204020204" charset="-122"/>
                <a:ea typeface="微软雅黑" panose="020B0503020204020204" charset="-122"/>
                <a:sym typeface="+mn-ea"/>
              </a:rPr>
              <a:t>心理医生会心一笑：“同样的一件事情——他压坏了你的书，但是前后你的情绪反应却截然不同。你知道是为什么吗？”“可能是因为我对事情的看法不同吧！”对事情不同的看法，能引起自身不同的情绪。很显然，让我们难过和痛苦的，不是事件本身，而是对事情的不正确的解释和评价。</a:t>
            </a:r>
            <a:endParaRPr dirty="0">
              <a:solidFill>
                <a:schemeClr val="tx1">
                  <a:lumMod val="95000"/>
                  <a:lumOff val="5000"/>
                </a:schemeClr>
              </a:solidFill>
              <a:uFillTx/>
              <a:latin typeface="微软雅黑" panose="020B0503020204020204" charset="-122"/>
              <a:ea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p:cNvSpPr/>
          <p:nvPr>
            <p:custDataLst>
              <p:tags r:id="rId1"/>
            </p:custDataLst>
          </p:nvPr>
        </p:nvSpPr>
        <p:spPr>
          <a:xfrm>
            <a:off x="5615940" y="2376805"/>
            <a:ext cx="1200785" cy="1200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19" name="椭圆 18"/>
          <p:cNvSpPr/>
          <p:nvPr>
            <p:custDataLst>
              <p:tags r:id="rId2"/>
            </p:custDataLst>
          </p:nvPr>
        </p:nvSpPr>
        <p:spPr>
          <a:xfrm>
            <a:off x="8322945" y="2376805"/>
            <a:ext cx="1200785" cy="1200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20" name="椭圆 19"/>
          <p:cNvSpPr/>
          <p:nvPr>
            <p:custDataLst>
              <p:tags r:id="rId3"/>
            </p:custDataLst>
          </p:nvPr>
        </p:nvSpPr>
        <p:spPr>
          <a:xfrm>
            <a:off x="9676130" y="2376805"/>
            <a:ext cx="1200785" cy="1200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21" name="椭圆 20"/>
          <p:cNvSpPr/>
          <p:nvPr>
            <p:custDataLst>
              <p:tags r:id="rId4"/>
            </p:custDataLst>
          </p:nvPr>
        </p:nvSpPr>
        <p:spPr>
          <a:xfrm>
            <a:off x="6969125" y="2376805"/>
            <a:ext cx="1200785" cy="1200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97" name="标题 96"/>
          <p:cNvSpPr/>
          <p:nvPr/>
        </p:nvSpPr>
        <p:spPr>
          <a:xfrm>
            <a:off x="5758180" y="2553970"/>
            <a:ext cx="920115" cy="902970"/>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5400" spc="600">
                <a:solidFill>
                  <a:schemeClr val="bg1"/>
                </a:solidFill>
                <a:ea typeface="汉仪旗黑-85S" panose="00020600040101010101" pitchFamily="18" charset="-122"/>
              </a:rPr>
              <a:t>感</a:t>
            </a:r>
            <a:endParaRPr lang="zh-CN" altLang="zh-CN" sz="5400" spc="600">
              <a:solidFill>
                <a:schemeClr val="bg1"/>
              </a:solidFill>
              <a:ea typeface="汉仪旗黑-85S" panose="00020600040101010101" pitchFamily="18" charset="-122"/>
            </a:endParaRPr>
          </a:p>
        </p:txBody>
      </p:sp>
      <p:sp>
        <p:nvSpPr>
          <p:cNvPr id="8" name="标题 96"/>
          <p:cNvSpPr/>
          <p:nvPr/>
        </p:nvSpPr>
        <p:spPr>
          <a:xfrm>
            <a:off x="7143115" y="2604135"/>
            <a:ext cx="852805" cy="852170"/>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5400" spc="600">
                <a:solidFill>
                  <a:schemeClr val="bg1"/>
                </a:solidFill>
                <a:ea typeface="汉仪旗黑-85S" panose="00020600040101010101" pitchFamily="18" charset="-122"/>
              </a:rPr>
              <a:t>谢</a:t>
            </a:r>
            <a:endParaRPr lang="zh-CN" altLang="zh-CN" sz="5400" spc="600">
              <a:solidFill>
                <a:schemeClr val="bg1"/>
              </a:solidFill>
              <a:ea typeface="汉仪旗黑-85S" panose="00020600040101010101" pitchFamily="18" charset="-122"/>
            </a:endParaRPr>
          </a:p>
        </p:txBody>
      </p:sp>
      <p:sp>
        <p:nvSpPr>
          <p:cNvPr id="9" name="标题 96"/>
          <p:cNvSpPr/>
          <p:nvPr/>
        </p:nvSpPr>
        <p:spPr>
          <a:xfrm>
            <a:off x="8496935" y="2553970"/>
            <a:ext cx="852805" cy="852170"/>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5400" spc="600">
                <a:solidFill>
                  <a:schemeClr val="bg1"/>
                </a:solidFill>
                <a:ea typeface="汉仪旗黑-85S" panose="00020600040101010101" pitchFamily="18" charset="-122"/>
              </a:rPr>
              <a:t>观</a:t>
            </a:r>
            <a:endParaRPr lang="zh-CN" altLang="zh-CN" sz="5400" spc="600">
              <a:solidFill>
                <a:schemeClr val="bg1"/>
              </a:solidFill>
              <a:ea typeface="汉仪旗黑-85S" panose="00020600040101010101" pitchFamily="18" charset="-122"/>
            </a:endParaRPr>
          </a:p>
        </p:txBody>
      </p:sp>
      <p:sp>
        <p:nvSpPr>
          <p:cNvPr id="10" name="标题 96"/>
          <p:cNvSpPr/>
          <p:nvPr/>
        </p:nvSpPr>
        <p:spPr>
          <a:xfrm>
            <a:off x="9850120" y="2604770"/>
            <a:ext cx="852805" cy="852170"/>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5400" spc="600">
                <a:solidFill>
                  <a:schemeClr val="bg1"/>
                </a:solidFill>
                <a:ea typeface="汉仪旗黑-85S" panose="00020600040101010101" pitchFamily="18" charset="-122"/>
              </a:rPr>
              <a:t>看</a:t>
            </a:r>
            <a:endParaRPr lang="zh-CN" altLang="zh-CN" sz="5400" spc="600">
              <a:solidFill>
                <a:schemeClr val="bg1"/>
              </a:solidFill>
              <a:ea typeface="汉仪旗黑-85S" panose="00020600040101010101" pitchFamily="18"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500" fill="hold">
                                          <p:stCondLst>
                                            <p:cond delay="0"/>
                                          </p:stCondLst>
                                        </p:cTn>
                                        <p:tgtEl>
                                          <p:spTgt spid="97"/>
                                        </p:tgtEl>
                                        <p:attrNameLst>
                                          <p:attrName>style.visibility</p:attrName>
                                        </p:attrNameLst>
                                      </p:cBhvr>
                                      <p:to>
                                        <p:strVal val="visible"/>
                                      </p:to>
                                    </p:set>
                                    <p:animEffect transition="in" filter="fade">
                                      <p:cBhvr>
                                        <p:cTn id="7" dur="500"/>
                                        <p:tgtEl>
                                          <p:spTgt spid="97"/>
                                        </p:tgtEl>
                                      </p:cBhvr>
                                    </p:animEffect>
                                    <p:anim calcmode="lin" valueType="num">
                                      <p:cBhvr>
                                        <p:cTn id="8" dur="500" fill="hold"/>
                                        <p:tgtEl>
                                          <p:spTgt spid="97"/>
                                        </p:tgtEl>
                                        <p:attrNameLst>
                                          <p:attrName>ppt_x</p:attrName>
                                        </p:attrNameLst>
                                      </p:cBhvr>
                                      <p:tavLst>
                                        <p:tav tm="0">
                                          <p:val>
                                            <p:strVal val="#ppt_x"/>
                                          </p:val>
                                        </p:tav>
                                        <p:tav tm="100000">
                                          <p:val>
                                            <p:strVal val="#ppt_x"/>
                                          </p:val>
                                        </p:tav>
                                      </p:tavLst>
                                    </p:anim>
                                    <p:anim calcmode="lin" valueType="num">
                                      <p:cBhvr>
                                        <p:cTn id="9" dur="500" fill="hold"/>
                                        <p:tgtEl>
                                          <p:spTgt spid="9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500"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500"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500"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anim calcmode="lin" valueType="num">
                                      <p:cBhvr>
                                        <p:cTn id="26" dur="500" fill="hold"/>
                                        <p:tgtEl>
                                          <p:spTgt spid="10"/>
                                        </p:tgtEl>
                                        <p:attrNameLst>
                                          <p:attrName>ppt_x</p:attrName>
                                        </p:attrNameLst>
                                      </p:cBhvr>
                                      <p:tavLst>
                                        <p:tav tm="0">
                                          <p:val>
                                            <p:strVal val="#ppt_x"/>
                                          </p:val>
                                        </p:tav>
                                        <p:tav tm="100000">
                                          <p:val>
                                            <p:strVal val="#ppt_x"/>
                                          </p:val>
                                        </p:tav>
                                      </p:tavLst>
                                    </p:anim>
                                    <p:anim calcmode="lin" valueType="num">
                                      <p:cBhvr>
                                        <p:cTn id="27"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8" grpId="0"/>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sym typeface="+mn-ea"/>
              </a:rPr>
              <a:t>大学生心理咨询与心理治疗</a:t>
            </a:r>
            <a:endParaRPr lang="zh-CN" altLang="en-US" sz="2400" b="1" spc="300" dirty="0">
              <a:solidFill>
                <a:srgbClr val="7EA96D"/>
              </a:solidFill>
              <a:uFillTx/>
              <a:sym typeface="+mn-ea"/>
            </a:endParaRPr>
          </a:p>
        </p:txBody>
      </p:sp>
      <p:grpSp>
        <p:nvGrpSpPr>
          <p:cNvPr id="3" name="组合 2"/>
          <p:cNvGrpSpPr/>
          <p:nvPr/>
        </p:nvGrpSpPr>
        <p:grpSpPr>
          <a:xfrm>
            <a:off x="1776095" y="3021330"/>
            <a:ext cx="8721090" cy="1440180"/>
            <a:chOff x="2797" y="6654"/>
            <a:chExt cx="13606" cy="2835"/>
          </a:xfrm>
        </p:grpSpPr>
        <p:sp>
          <p:nvSpPr>
            <p:cNvPr id="13" name="îṥ1ïďe"/>
            <p:cNvSpPr/>
            <p:nvPr/>
          </p:nvSpPr>
          <p:spPr bwMode="auto">
            <a:xfrm flipH="1">
              <a:off x="2866" y="6738"/>
              <a:ext cx="549" cy="494"/>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accent6">
                <a:lumMod val="75000"/>
              </a:schemeClr>
            </a:solidFill>
            <a:ln w="3175">
              <a:noFill/>
              <a:prstDash val="solid"/>
              <a:round/>
            </a:ln>
            <a:effectLst/>
          </p:spPr>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4" name="îṩḷiḑe"/>
            <p:cNvSpPr/>
            <p:nvPr/>
          </p:nvSpPr>
          <p:spPr>
            <a:xfrm>
              <a:off x="2797" y="6654"/>
              <a:ext cx="13606" cy="2835"/>
            </a:xfrm>
            <a:prstGeom prst="homePlate">
              <a:avLst/>
            </a:prstGeom>
            <a:no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5" name="iş1ïďe"/>
            <p:cNvSpPr txBox="1"/>
            <p:nvPr/>
          </p:nvSpPr>
          <p:spPr bwMode="auto">
            <a:xfrm>
              <a:off x="3239" y="6867"/>
              <a:ext cx="11533" cy="586"/>
            </a:xfrm>
            <a:prstGeom prst="rect">
              <a:avLst/>
            </a:prstGeom>
          </p:spPr>
          <p:txBody>
            <a:bodyPr wrap="none" lIns="120000" tIns="62400" rIns="120000" bIns="62400" anchor="ctr">
              <a:noAutofit/>
              <a:scene3d>
                <a:camera prst="orthographicFront"/>
                <a:lightRig rig="threePt" dir="t"/>
              </a:scene3d>
              <a:sp3d>
                <a:bevelT w="0" h="0"/>
              </a:sp3d>
            </a:bodyPr>
            <a:p>
              <a:pPr indent="0" algn="l">
                <a:buFont typeface="+mj-lt"/>
                <a:buNone/>
                <a:defRPr/>
              </a:pPr>
              <a:r>
                <a:rPr lang="zh-CN" altLang="en-US" sz="2000" b="1" spc="300" dirty="0">
                  <a:solidFill>
                    <a:schemeClr val="accent6">
                      <a:lumMod val="75000"/>
                    </a:schemeClr>
                  </a:solidFill>
                  <a:latin typeface="方正黑体简体" charset="0"/>
                  <a:ea typeface="方正黑体简体" panose="03000509000000000000" pitchFamily="2" charset="-122"/>
                  <a:sym typeface="方正黑体简体" panose="03000509000000000000" pitchFamily="2" charset="-122"/>
                </a:rPr>
                <a:t>【能力目标】</a:t>
              </a:r>
              <a:endParaRPr lang="zh-CN" altLang="en-US" sz="2000" b="1" spc="300" dirty="0">
                <a:solidFill>
                  <a:schemeClr val="accent6">
                    <a:lumMod val="75000"/>
                  </a:schemeClr>
                </a:solidFill>
                <a:latin typeface="方正黑体简体" charset="0"/>
                <a:ea typeface="方正黑体简体" panose="03000509000000000000" pitchFamily="2" charset="-122"/>
                <a:sym typeface="方正黑体简体" panose="03000509000000000000" pitchFamily="2" charset="-122"/>
              </a:endParaRPr>
            </a:p>
          </p:txBody>
        </p:sp>
        <p:sp>
          <p:nvSpPr>
            <p:cNvPr id="16" name="ïśḷidé"/>
            <p:cNvSpPr txBox="1"/>
            <p:nvPr/>
          </p:nvSpPr>
          <p:spPr bwMode="auto">
            <a:xfrm>
              <a:off x="3589" y="7607"/>
              <a:ext cx="12000" cy="1630"/>
            </a:xfrm>
            <a:prstGeom prst="rect">
              <a:avLst/>
            </a:prstGeom>
          </p:spPr>
          <p:txBody>
            <a:bodyPr wrap="square" lIns="120000" tIns="62400" rIns="120000" bIns="62400" anchor="t" anchorCtr="0">
              <a:noAutofit/>
              <a:scene3d>
                <a:camera prst="orthographicFront"/>
                <a:lightRig rig="threePt" dir="t"/>
              </a:scene3d>
              <a:sp3d>
                <a:bevelT w="0" h="0"/>
              </a:sp3d>
            </a:bodyPr>
            <a:p>
              <a:pPr marL="342900" indent="-342900">
                <a:lnSpc>
                  <a:spcPct val="140000"/>
                </a:lnSpc>
                <a:buFont typeface="+mj-lt"/>
                <a:buAutoNum type="arabicPeriod"/>
                <a:defRPr/>
              </a:pPr>
              <a:r>
                <a:rPr lang="zh-CN" altLang="en-US" sz="1600" spc="300" dirty="0">
                  <a:latin typeface="微软雅黑" panose="020B0503020204020204" charset="-122"/>
                  <a:ea typeface="微软雅黑" panose="020B0503020204020204" charset="-122"/>
                  <a:cs typeface="微软雅黑" panose="020B0503020204020204" charset="-122"/>
                  <a:sym typeface="方正黑体简体" panose="03000509000000000000" pitchFamily="2" charset="-122"/>
                </a:rPr>
                <a:t>能正确认识和理解高校心理心理咨询、心理治疗。</a:t>
              </a:r>
              <a:endParaRPr lang="zh-CN" altLang="en-US" sz="1600" spc="300" dirty="0">
                <a:latin typeface="微软雅黑" panose="020B0503020204020204" charset="-122"/>
                <a:ea typeface="微软雅黑" panose="020B0503020204020204" charset="-122"/>
                <a:cs typeface="微软雅黑" panose="020B0503020204020204" charset="-122"/>
                <a:sym typeface="方正黑体简体" panose="03000509000000000000" pitchFamily="2" charset="-122"/>
              </a:endParaRPr>
            </a:p>
            <a:p>
              <a:pPr marL="342900" indent="-342900">
                <a:lnSpc>
                  <a:spcPct val="140000"/>
                </a:lnSpc>
                <a:buFont typeface="+mj-lt"/>
                <a:buAutoNum type="arabicPeriod"/>
                <a:defRPr/>
              </a:pPr>
              <a:r>
                <a:rPr lang="zh-CN" altLang="en-US" sz="1600" spc="300" dirty="0">
                  <a:latin typeface="微软雅黑" panose="020B0503020204020204" charset="-122"/>
                  <a:ea typeface="微软雅黑" panose="020B0503020204020204" charset="-122"/>
                  <a:cs typeface="微软雅黑" panose="020B0503020204020204" charset="-122"/>
                  <a:sym typeface="方正黑体简体" panose="03000509000000000000" pitchFamily="2" charset="-122"/>
                </a:rPr>
                <a:t>熟练应用焦虑自评量表 SAS，并能根据测试结果了解自身焦虑程度。</a:t>
              </a:r>
              <a:endParaRPr lang="zh-CN" altLang="en-US" sz="1600" spc="300" dirty="0">
                <a:latin typeface="微软雅黑" panose="020B0503020204020204" charset="-122"/>
                <a:ea typeface="微软雅黑" panose="020B0503020204020204" charset="-122"/>
                <a:cs typeface="微软雅黑" panose="020B0503020204020204" charset="-122"/>
                <a:sym typeface="方正黑体简体" panose="03000509000000000000" pitchFamily="2" charset="-122"/>
              </a:endParaRPr>
            </a:p>
          </p:txBody>
        </p:sp>
      </p:grpSp>
      <p:grpSp>
        <p:nvGrpSpPr>
          <p:cNvPr id="4" name="组合 3"/>
          <p:cNvGrpSpPr/>
          <p:nvPr/>
        </p:nvGrpSpPr>
        <p:grpSpPr>
          <a:xfrm>
            <a:off x="1776095" y="1363980"/>
            <a:ext cx="8721090" cy="1440180"/>
            <a:chOff x="2797" y="3055"/>
            <a:chExt cx="13606" cy="2835"/>
          </a:xfrm>
        </p:grpSpPr>
        <p:sp>
          <p:nvSpPr>
            <p:cNvPr id="17" name="íṣlîdé"/>
            <p:cNvSpPr/>
            <p:nvPr/>
          </p:nvSpPr>
          <p:spPr bwMode="auto">
            <a:xfrm flipH="1">
              <a:off x="2866" y="3139"/>
              <a:ext cx="549" cy="494"/>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accent1"/>
            </a:solidFill>
            <a:ln w="3175">
              <a:noFill/>
              <a:prstDash val="solid"/>
              <a:round/>
            </a:ln>
            <a:effectLst/>
          </p:spPr>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8" name="îsľîdé"/>
            <p:cNvSpPr/>
            <p:nvPr/>
          </p:nvSpPr>
          <p:spPr>
            <a:xfrm>
              <a:off x="2797" y="3055"/>
              <a:ext cx="13606" cy="2835"/>
            </a:xfrm>
            <a:prstGeom prst="homePlate">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9" name="î$ļídé"/>
            <p:cNvSpPr txBox="1"/>
            <p:nvPr/>
          </p:nvSpPr>
          <p:spPr bwMode="auto">
            <a:xfrm>
              <a:off x="3260" y="3277"/>
              <a:ext cx="5992" cy="586"/>
            </a:xfrm>
            <a:prstGeom prst="rect">
              <a:avLst/>
            </a:prstGeom>
          </p:spPr>
          <p:txBody>
            <a:bodyPr wrap="none" lIns="120000" tIns="62400" rIns="120000" bIns="62400" anchor="ctr" anchorCtr="0">
              <a:noAutofit/>
              <a:scene3d>
                <a:camera prst="orthographicFront"/>
                <a:lightRig rig="threePt" dir="t"/>
              </a:scene3d>
              <a:sp3d>
                <a:bevelT w="0" h="0"/>
              </a:sp3d>
            </a:bodyPr>
            <a:p>
              <a:pPr>
                <a:defRPr/>
              </a:pPr>
              <a:r>
                <a:rPr lang="zh-CN" altLang="en-US" sz="2000" b="1" spc="300" dirty="0">
                  <a:solidFill>
                    <a:schemeClr val="accent1"/>
                  </a:solidFill>
                  <a:latin typeface="方正黑体简体" charset="0"/>
                  <a:ea typeface="方正黑体简体" panose="03000509000000000000" pitchFamily="2" charset="-122"/>
                  <a:sym typeface="方正黑体简体" panose="03000509000000000000" pitchFamily="2" charset="-122"/>
                </a:rPr>
                <a:t>【知识目标】</a:t>
              </a:r>
              <a:endParaRPr lang="zh-CN" altLang="en-US" sz="2000" b="1" spc="300" dirty="0">
                <a:solidFill>
                  <a:schemeClr val="accent1"/>
                </a:solidFill>
                <a:latin typeface="方正黑体简体" charset="0"/>
                <a:ea typeface="方正黑体简体" panose="03000509000000000000" pitchFamily="2" charset="-122"/>
                <a:sym typeface="方正黑体简体" panose="03000509000000000000" pitchFamily="2" charset="-122"/>
              </a:endParaRPr>
            </a:p>
          </p:txBody>
        </p:sp>
        <p:sp>
          <p:nvSpPr>
            <p:cNvPr id="20" name="iṣļíḍê"/>
            <p:cNvSpPr txBox="1"/>
            <p:nvPr/>
          </p:nvSpPr>
          <p:spPr bwMode="auto">
            <a:xfrm>
              <a:off x="3588" y="3864"/>
              <a:ext cx="9528" cy="1618"/>
            </a:xfrm>
            <a:prstGeom prst="rect">
              <a:avLst/>
            </a:prstGeom>
          </p:spPr>
          <p:txBody>
            <a:bodyPr wrap="square" lIns="120000" tIns="62400" rIns="120000" bIns="62400" anchor="t" anchorCtr="0">
              <a:noAutofit/>
              <a:scene3d>
                <a:camera prst="orthographicFront"/>
                <a:lightRig rig="threePt" dir="t"/>
              </a:scene3d>
              <a:sp3d>
                <a:bevelT w="0" h="0"/>
              </a:sp3d>
            </a:bodyPr>
            <a:p>
              <a:pPr marL="342900" indent="-342900" fontAlgn="auto">
                <a:lnSpc>
                  <a:spcPct val="12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了解高校心理咨询、心理治疗的性质、方法。</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a:p>
              <a:pPr marL="342900" indent="-342900" fontAlgn="auto">
                <a:lnSpc>
                  <a:spcPct val="12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熟悉高校心理咨询的内容。</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a:p>
              <a:pPr marL="342900" indent="-342900" fontAlgn="auto">
                <a:lnSpc>
                  <a:spcPct val="12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明确高校心理治疗的性质与使用范围。</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p:txBody>
        </p:sp>
      </p:grpSp>
      <p:grpSp>
        <p:nvGrpSpPr>
          <p:cNvPr id="5" name="组合 4"/>
          <p:cNvGrpSpPr/>
          <p:nvPr/>
        </p:nvGrpSpPr>
        <p:grpSpPr>
          <a:xfrm>
            <a:off x="1776095" y="4669155"/>
            <a:ext cx="8721090" cy="1679448"/>
            <a:chOff x="2797" y="3055"/>
            <a:chExt cx="13606" cy="3306"/>
          </a:xfrm>
        </p:grpSpPr>
        <p:sp>
          <p:nvSpPr>
            <p:cNvPr id="7" name="íṣlîdé"/>
            <p:cNvSpPr/>
            <p:nvPr/>
          </p:nvSpPr>
          <p:spPr bwMode="auto">
            <a:xfrm flipH="1">
              <a:off x="2866" y="3139"/>
              <a:ext cx="549" cy="494"/>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accent1"/>
            </a:solidFill>
            <a:ln w="3175">
              <a:noFill/>
              <a:prstDash val="solid"/>
              <a:round/>
            </a:ln>
            <a:effectLst/>
          </p:spPr>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8" name="îsľîdé"/>
            <p:cNvSpPr/>
            <p:nvPr/>
          </p:nvSpPr>
          <p:spPr>
            <a:xfrm>
              <a:off x="2797" y="3055"/>
              <a:ext cx="13606" cy="3306"/>
            </a:xfrm>
            <a:prstGeom prst="homePlate">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0" name="î$ļídé"/>
            <p:cNvSpPr txBox="1"/>
            <p:nvPr/>
          </p:nvSpPr>
          <p:spPr bwMode="auto">
            <a:xfrm>
              <a:off x="3218" y="3277"/>
              <a:ext cx="5992" cy="586"/>
            </a:xfrm>
            <a:prstGeom prst="rect">
              <a:avLst/>
            </a:prstGeom>
          </p:spPr>
          <p:txBody>
            <a:bodyPr wrap="none" lIns="120000" tIns="62400" rIns="120000" bIns="62400" anchor="ctr" anchorCtr="0">
              <a:noAutofit/>
              <a:scene3d>
                <a:camera prst="orthographicFront"/>
                <a:lightRig rig="threePt" dir="t"/>
              </a:scene3d>
              <a:sp3d>
                <a:bevelT w="0" h="0"/>
              </a:sp3d>
            </a:bodyPr>
            <a:p>
              <a:pPr algn="l">
                <a:defRPr/>
              </a:pPr>
              <a:r>
                <a:rPr lang="zh-CN" altLang="en-US" sz="2000" b="1" spc="300" dirty="0">
                  <a:solidFill>
                    <a:schemeClr val="accent1"/>
                  </a:solidFill>
                  <a:latin typeface="方正黑体简体" charset="0"/>
                  <a:ea typeface="方正黑体简体" panose="03000509000000000000" pitchFamily="2" charset="-122"/>
                  <a:sym typeface="方正黑体简体" panose="03000509000000000000" pitchFamily="2" charset="-122"/>
                </a:rPr>
                <a:t>【心理素质目标】</a:t>
              </a:r>
              <a:endParaRPr lang="zh-CN" altLang="en-US" sz="2000" b="1" spc="300" dirty="0">
                <a:solidFill>
                  <a:schemeClr val="accent1"/>
                </a:solidFill>
                <a:latin typeface="方正黑体简体" charset="0"/>
                <a:ea typeface="方正黑体简体" panose="03000509000000000000" pitchFamily="2" charset="-122"/>
                <a:sym typeface="方正黑体简体" panose="03000509000000000000" pitchFamily="2" charset="-122"/>
              </a:endParaRPr>
            </a:p>
          </p:txBody>
        </p:sp>
        <p:sp>
          <p:nvSpPr>
            <p:cNvPr id="11" name="iṣļíḍê"/>
            <p:cNvSpPr txBox="1"/>
            <p:nvPr/>
          </p:nvSpPr>
          <p:spPr bwMode="auto">
            <a:xfrm>
              <a:off x="3569" y="3800"/>
              <a:ext cx="12019" cy="2367"/>
            </a:xfrm>
            <a:prstGeom prst="rect">
              <a:avLst/>
            </a:prstGeom>
          </p:spPr>
          <p:txBody>
            <a:bodyPr wrap="square" lIns="120000" tIns="62400" rIns="120000" bIns="62400" anchor="t" anchorCtr="0">
              <a:noAutofit/>
              <a:scene3d>
                <a:camera prst="orthographicFront"/>
                <a:lightRig rig="threePt" dir="t"/>
              </a:scene3d>
              <a:sp3d>
                <a:bevelT w="0" h="0"/>
              </a:sp3d>
            </a:bodyPr>
            <a:p>
              <a:pPr marL="342900" indent="-342900" fontAlgn="auto">
                <a:lnSpc>
                  <a:spcPct val="12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能根据自身需求，增强主动寻求心理咨询和治疗的意识。</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a:p>
              <a:pPr marL="342900" indent="-342900" fontAlgn="auto">
                <a:lnSpc>
                  <a:spcPct val="12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拓宽自助、助人的途径和方式。</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a:p>
              <a:pPr marL="342900" indent="-342900" fontAlgn="auto">
                <a:lnSpc>
                  <a:spcPct val="12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提高大学生心理健康素养，传播自尊自信、乐观向上的现代文明理念和心理健康意识，培育良好社会心态。</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p:txBody>
        </p:sp>
      </p:gr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sym typeface="+mn-ea"/>
              </a:rPr>
              <a:t>大学生心理咨询与心理治疗</a:t>
            </a:r>
            <a:endParaRPr lang="zh-CN" altLang="en-US" sz="2400" b="1" spc="300" dirty="0">
              <a:solidFill>
                <a:srgbClr val="7EA96D"/>
              </a:solidFill>
              <a:uFillTx/>
              <a:sym typeface="+mn-ea"/>
            </a:endParaRPr>
          </a:p>
        </p:txBody>
      </p:sp>
      <p:sp>
        <p:nvSpPr>
          <p:cNvPr id="2" name="矩形 1"/>
          <p:cNvSpPr/>
          <p:nvPr/>
        </p:nvSpPr>
        <p:spPr>
          <a:xfrm>
            <a:off x="5026660" y="1808480"/>
            <a:ext cx="7164070" cy="3780155"/>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25" name="iSlíďè"/>
          <p:cNvSpPr txBox="1"/>
          <p:nvPr/>
        </p:nvSpPr>
        <p:spPr bwMode="auto">
          <a:xfrm>
            <a:off x="5474335" y="3236595"/>
            <a:ext cx="5868035"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ctr" anchorCtr="0">
            <a:noAutofit/>
          </a:bodyPr>
          <a:p>
            <a:pPr marL="0" marR="0" lvl="0" indent="0" algn="l" defTabSz="913765" rtl="0" eaLnBrk="1" fontAlgn="auto" latinLnBrk="0" hangingPunct="1">
              <a:spcBef>
                <a:spcPct val="0"/>
              </a:spcBef>
              <a:spcAft>
                <a:spcPts val="0"/>
              </a:spcAft>
              <a:buClrTx/>
              <a:buSzTx/>
              <a:buFontTx/>
              <a:buNone/>
              <a:defRPr/>
            </a:pPr>
            <a:r>
              <a:rPr lang="zh-CN" altLang="en-US" sz="2400" b="1" spc="300" noProof="0" dirty="0">
                <a:ln>
                  <a:noFill/>
                </a:ln>
                <a:solidFill>
                  <a:schemeClr val="bg1"/>
                </a:solidFill>
                <a:effectLst/>
                <a:uLnTx/>
                <a:uFillTx/>
                <a:sym typeface="+mn-ea"/>
              </a:rPr>
              <a:t>任务一　心理咨询</a:t>
            </a:r>
            <a:endParaRPr lang="zh-CN" altLang="en-US" sz="2400" b="1" spc="300" noProof="0" dirty="0">
              <a:ln>
                <a:noFill/>
              </a:ln>
              <a:solidFill>
                <a:schemeClr val="bg1"/>
              </a:solidFill>
              <a:effectLst/>
              <a:uLnTx/>
              <a:uFillTx/>
              <a:sym typeface="+mn-ea"/>
            </a:endParaRPr>
          </a:p>
        </p:txBody>
      </p:sp>
      <p:pic>
        <p:nvPicPr>
          <p:cNvPr id="6" name="图片 5"/>
          <p:cNvPicPr/>
          <p:nvPr/>
        </p:nvPicPr>
        <p:blipFill rotWithShape="1">
          <a:blip r:embed="rId1">
            <a:extLst>
              <a:ext uri="{28A0092B-C50C-407E-A947-70E740481C1C}">
                <a14:useLocalDpi xmlns:a14="http://schemas.microsoft.com/office/drawing/2010/main" val="0"/>
              </a:ext>
            </a:extLst>
          </a:blip>
          <a:srcRect l="12518" r="12518"/>
          <a:stretch>
            <a:fillRect/>
          </a:stretch>
        </p:blipFill>
        <p:spPr>
          <a:xfrm>
            <a:off x="-8890" y="1809115"/>
            <a:ext cx="5039995" cy="378015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ppt_x</p:attrName>
                                        </p:attrNameLst>
                                      </p:cBhvr>
                                      <p:tavLst>
                                        <p:tav tm="0">
                                          <p:val>
                                            <p:strVal val="#ppt_x-#ppt_w*1.125000"/>
                                          </p:val>
                                        </p:tav>
                                        <p:tav tm="100000">
                                          <p:val>
                                            <p:strVal val="#ppt_x"/>
                                          </p:val>
                                        </p:tav>
                                      </p:tavLst>
                                    </p:anim>
                                    <p:animEffect transition="in" filter="wipe(right)">
                                      <p:cBhvr>
                                        <p:cTn id="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一、心理咨询的概念</a:t>
            </a:r>
            <a:endParaRPr lang="zh-CN" altLang="en-US" sz="2400" b="1" spc="300" noProof="0" dirty="0">
              <a:ln>
                <a:noFill/>
              </a:ln>
              <a:solidFill>
                <a:srgbClr val="FCC301"/>
              </a:solidFill>
              <a:effectLst/>
              <a:uLnTx/>
              <a:sym typeface="+mn-ea"/>
            </a:endParaRPr>
          </a:p>
        </p:txBody>
      </p:sp>
      <p:grpSp>
        <p:nvGrpSpPr>
          <p:cNvPr id="3" name="组合 2"/>
          <p:cNvGrpSpPr/>
          <p:nvPr>
            <p:custDataLst>
              <p:tags r:id="rId1"/>
            </p:custDataLst>
          </p:nvPr>
        </p:nvGrpSpPr>
        <p:grpSpPr>
          <a:xfrm>
            <a:off x="1005840" y="1812290"/>
            <a:ext cx="10098405" cy="3998595"/>
            <a:chOff x="2662" y="2632"/>
            <a:chExt cx="13720" cy="3369"/>
          </a:xfrm>
        </p:grpSpPr>
        <p:sp>
          <p:nvSpPr>
            <p:cNvPr id="7" name="矩形 6"/>
            <p:cNvSpPr/>
            <p:nvPr>
              <p:custDataLst>
                <p:tags r:id="rId2"/>
              </p:custDataLst>
            </p:nvPr>
          </p:nvSpPr>
          <p:spPr>
            <a:xfrm>
              <a:off x="3045" y="2632"/>
              <a:ext cx="13337" cy="3369"/>
            </a:xfrm>
            <a:prstGeom prst="rect">
              <a:avLst/>
            </a:prstGeom>
            <a:solidFill>
              <a:schemeClr val="bg1"/>
            </a:solidFill>
            <a:ln w="22225">
              <a:solidFill>
                <a:schemeClr val="tx1">
                  <a:lumMod val="75000"/>
                  <a:lumOff val="25000"/>
                </a:schemeClr>
              </a:solidFill>
            </a:ln>
            <a:effectLst>
              <a:outerShdw dist="38100" dir="2700000" algn="tl" rotWithShape="0">
                <a:schemeClr val="accent1">
                  <a:alpha val="10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custDataLst>
                <p:tags r:id="rId3"/>
              </p:custDataLst>
            </p:nvPr>
          </p:nvGrpSpPr>
          <p:grpSpPr>
            <a:xfrm>
              <a:off x="2662" y="3146"/>
              <a:ext cx="1023" cy="745"/>
              <a:chOff x="2594202" y="2559050"/>
              <a:chExt cx="649476" cy="473075"/>
            </a:xfrm>
          </p:grpSpPr>
          <p:sp>
            <p:nvSpPr>
              <p:cNvPr id="12" name="矩形 11"/>
              <p:cNvSpPr/>
              <p:nvPr>
                <p:custDataLst>
                  <p:tags r:id="rId4"/>
                </p:custDataLst>
              </p:nvPr>
            </p:nvSpPr>
            <p:spPr>
              <a:xfrm>
                <a:off x="2826543" y="2559050"/>
                <a:ext cx="219137" cy="4730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ImportSvg_636983900241446251"/>
              <p:cNvSpPr/>
              <p:nvPr>
                <p:custDataLst>
                  <p:tags r:id="rId5"/>
                </p:custDataLst>
              </p:nvPr>
            </p:nvSpPr>
            <p:spPr>
              <a:xfrm rot="10800000">
                <a:off x="2594202" y="2621901"/>
                <a:ext cx="649476" cy="346870"/>
              </a:xfrm>
              <a:custGeom>
                <a:avLst/>
                <a:gdLst/>
                <a:ahLst/>
                <a:cxnLst/>
                <a:rect l="l" t="t" r="r" b="b"/>
                <a:pathLst>
                  <a:path w="14292586" h="12354751">
                    <a:moveTo>
                      <a:pt x="1" y="0"/>
                    </a:moveTo>
                    <a:lnTo>
                      <a:pt x="6016804" y="0"/>
                    </a:lnTo>
                    <a:lnTo>
                      <a:pt x="6016804" y="4339700"/>
                    </a:lnTo>
                    <a:cubicBezTo>
                      <a:pt x="6016804" y="6110134"/>
                      <a:pt x="5863353" y="7499112"/>
                      <a:pt x="5556444" y="8506676"/>
                    </a:cubicBezTo>
                    <a:cubicBezTo>
                      <a:pt x="5249537" y="9514240"/>
                      <a:pt x="4930378" y="10186854"/>
                      <a:pt x="4095301" y="10992906"/>
                    </a:cubicBezTo>
                    <a:cubicBezTo>
                      <a:pt x="3260225" y="11798956"/>
                      <a:pt x="2680814" y="12040837"/>
                      <a:pt x="1455066" y="12354750"/>
                    </a:cubicBezTo>
                    <a:lnTo>
                      <a:pt x="598736" y="10512869"/>
                    </a:lnTo>
                    <a:cubicBezTo>
                      <a:pt x="1455066" y="10185628"/>
                      <a:pt x="1976770" y="10039677"/>
                      <a:pt x="2781416" y="9204842"/>
                    </a:cubicBezTo>
                    <a:cubicBezTo>
                      <a:pt x="3586062" y="8370008"/>
                      <a:pt x="3645413" y="7562531"/>
                      <a:pt x="3645413" y="6868493"/>
                    </a:cubicBezTo>
                    <a:lnTo>
                      <a:pt x="1" y="6868493"/>
                    </a:lnTo>
                    <a:close/>
                    <a:moveTo>
                      <a:pt x="8275783" y="0"/>
                    </a:moveTo>
                    <a:lnTo>
                      <a:pt x="14292586" y="0"/>
                    </a:lnTo>
                    <a:lnTo>
                      <a:pt x="14292586" y="4339700"/>
                    </a:lnTo>
                    <a:cubicBezTo>
                      <a:pt x="14292586" y="6110134"/>
                      <a:pt x="14139135" y="7499112"/>
                      <a:pt x="13832227" y="8506676"/>
                    </a:cubicBezTo>
                    <a:cubicBezTo>
                      <a:pt x="13525318" y="9514240"/>
                      <a:pt x="13206159" y="10186854"/>
                      <a:pt x="12371083" y="10992906"/>
                    </a:cubicBezTo>
                    <a:cubicBezTo>
                      <a:pt x="11536006" y="11798956"/>
                      <a:pt x="10956597" y="12040837"/>
                      <a:pt x="9730848" y="12354750"/>
                    </a:cubicBezTo>
                    <a:lnTo>
                      <a:pt x="8874518" y="10512869"/>
                    </a:lnTo>
                    <a:cubicBezTo>
                      <a:pt x="9730848" y="10185628"/>
                      <a:pt x="10252552" y="10039677"/>
                      <a:pt x="11057198" y="9204842"/>
                    </a:cubicBezTo>
                    <a:cubicBezTo>
                      <a:pt x="11861845" y="8370008"/>
                      <a:pt x="11921195" y="7562531"/>
                      <a:pt x="11921195" y="6868493"/>
                    </a:cubicBezTo>
                    <a:lnTo>
                      <a:pt x="8275783" y="6868493"/>
                    </a:lnTo>
                    <a:close/>
                  </a:path>
                </a:pathLst>
              </a:custGeom>
              <a:solidFill>
                <a:srgbClr val="7EA96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
        <p:nvSpPr>
          <p:cNvPr id="4" name="Title 6"/>
          <p:cNvSpPr txBox="1"/>
          <p:nvPr>
            <p:custDataLst>
              <p:tags r:id="rId6"/>
            </p:custDataLst>
          </p:nvPr>
        </p:nvSpPr>
        <p:spPr>
          <a:xfrm>
            <a:off x="2021840" y="2284095"/>
            <a:ext cx="8660765" cy="302704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96545" lvl="0" indent="-296545" algn="just" fontAlgn="auto">
              <a:lnSpc>
                <a:spcPct val="150000"/>
              </a:lnSpc>
              <a:spcBef>
                <a:spcPts val="800"/>
              </a:spcBef>
              <a:spcAft>
                <a:spcPts val="0"/>
              </a:spcAft>
              <a:buSzPct val="100000"/>
              <a:buFont typeface="Wingdings" panose="05000000000000000000" charset="0"/>
              <a:buChar char="p"/>
            </a:pPr>
            <a:r>
              <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心理咨询在英文中被称为 Counseling，从字面上看，是洽商与顾问指导的意思；或者称为 Psychological Counseling，意即在心理方面给予咨询对象以帮助、劝告、教导的过程。这是一个涵盖面非常广的概念，涉及职业指导、教育咨询、心理健康咨询、婚姻家庭咨询等各个方面。各种各样的咨询形式虽不同，但都具有某些共同的特征：①咨询体现着咨询者对来访者进行帮助的人际关系。②咨询是一系列心理活动的过程。③咨询属于一个特殊的服务领域。总之，心理咨询是咨询者运用心理学的理论与方法，通过特殊的人际关系，帮助来访者解决心理问题、提高适应能力、促进人格发展的过程。</a:t>
            </a:r>
            <a:endPar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strips(downRight)">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二、高校心理咨询的性质</a:t>
            </a:r>
            <a:endParaRPr lang="zh-CN" altLang="en-US" sz="2400" b="1" spc="300" noProof="0" dirty="0">
              <a:ln>
                <a:noFill/>
              </a:ln>
              <a:solidFill>
                <a:srgbClr val="FCC301"/>
              </a:solidFill>
              <a:effectLst/>
              <a:uLnTx/>
              <a:sym typeface="+mn-ea"/>
            </a:endParaRPr>
          </a:p>
        </p:txBody>
      </p:sp>
      <p:cxnSp>
        <p:nvCxnSpPr>
          <p:cNvPr id="97" name="直接连接符 96"/>
          <p:cNvCxnSpPr/>
          <p:nvPr>
            <p:custDataLst>
              <p:tags r:id="rId1"/>
            </p:custDataLst>
          </p:nvPr>
        </p:nvCxnSpPr>
        <p:spPr>
          <a:xfrm>
            <a:off x="1145441" y="5745788"/>
            <a:ext cx="3023859" cy="0"/>
          </a:xfrm>
          <a:prstGeom prst="line">
            <a:avLst/>
          </a:prstGeom>
          <a:ln w="127000" cap="rnd">
            <a:solidFill>
              <a:srgbClr val="1F74AD"/>
            </a:solidFill>
          </a:ln>
        </p:spPr>
        <p:style>
          <a:lnRef idx="1">
            <a:srgbClr val="1F74AD"/>
          </a:lnRef>
          <a:fillRef idx="0">
            <a:srgbClr val="1F74AD"/>
          </a:fillRef>
          <a:effectRef idx="0">
            <a:srgbClr val="1F74AD"/>
          </a:effectRef>
          <a:fontRef idx="minor">
            <a:srgbClr val="000000"/>
          </a:fontRef>
        </p:style>
      </p:cxnSp>
      <p:sp>
        <p:nvSpPr>
          <p:cNvPr id="98" name="文本框 5"/>
          <p:cNvSpPr txBox="1"/>
          <p:nvPr>
            <p:custDataLst>
              <p:tags r:id="rId2"/>
            </p:custDataLst>
          </p:nvPr>
        </p:nvSpPr>
        <p:spPr>
          <a:xfrm>
            <a:off x="1391920" y="2620645"/>
            <a:ext cx="2874010" cy="2767330"/>
          </a:xfrm>
          <a:prstGeom prst="rect">
            <a:avLst/>
          </a:prstGeom>
          <a:noFill/>
        </p:spPr>
        <p:txBody>
          <a:bodyPr wrap="square" lIns="90000" tIns="0" rIns="90000" bIns="46800" rtlCol="0">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fontAlgn="base">
              <a:lnSpc>
                <a:spcPct val="130000"/>
              </a:lnSpc>
              <a:buNone/>
            </a:pPr>
            <a:r>
              <a:rPr lang="zh-CN" altLang="en-US" sz="1400" spc="100" noProof="1">
                <a:solidFill>
                  <a:sysClr val="window" lastClr="FFFFFF">
                    <a:lumMod val="50000"/>
                  </a:sys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高校心理咨询是指在良好的咨询关系的基础上，由专业的心理学工作者运用心理咨询有关的理论和技术，帮助大学生正确地认识自我、接纳自我和完善自我，解决大学生在人际交往、学习和情感等方面存在的心理困惑和问题，引导大学生形成积极向上的人格品质。</a:t>
            </a:r>
            <a:endParaRPr lang="zh-CN" altLang="en-US" sz="1400" spc="100" noProof="1">
              <a:solidFill>
                <a:sysClr val="window" lastClr="FFFFFF">
                  <a:lumMod val="50000"/>
                </a:sys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99" name="椭圆 98"/>
          <p:cNvSpPr/>
          <p:nvPr>
            <p:custDataLst>
              <p:tags r:id="rId3"/>
            </p:custDataLst>
          </p:nvPr>
        </p:nvSpPr>
        <p:spPr>
          <a:xfrm>
            <a:off x="1012085" y="5554089"/>
            <a:ext cx="381734" cy="383400"/>
          </a:xfrm>
          <a:prstGeom prst="ellipse">
            <a:avLst/>
          </a:prstGeom>
          <a:solidFill>
            <a:sysClr val="window" lastClr="FFFFFF"/>
          </a:solidFill>
          <a:ln w="101600">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buNone/>
            </a:pPr>
            <a:endParaRPr lang="zh-CN" altLang="en-US" strike="noStrike" noProof="1"/>
          </a:p>
        </p:txBody>
      </p:sp>
      <p:cxnSp>
        <p:nvCxnSpPr>
          <p:cNvPr id="100" name="直接连接符 99"/>
          <p:cNvCxnSpPr/>
          <p:nvPr>
            <p:custDataLst>
              <p:tags r:id="rId4"/>
            </p:custDataLst>
          </p:nvPr>
        </p:nvCxnSpPr>
        <p:spPr>
          <a:xfrm>
            <a:off x="1203784" y="2550491"/>
            <a:ext cx="0" cy="2880000"/>
          </a:xfrm>
          <a:prstGeom prst="line">
            <a:avLst/>
          </a:prstGeom>
          <a:ln>
            <a:solidFill>
              <a:srgbClr val="1F74AD"/>
            </a:solidFill>
          </a:ln>
        </p:spPr>
        <p:style>
          <a:lnRef idx="1">
            <a:srgbClr val="1F74AD"/>
          </a:lnRef>
          <a:fillRef idx="0">
            <a:srgbClr val="1F74AD"/>
          </a:fillRef>
          <a:effectRef idx="0">
            <a:srgbClr val="1F74AD"/>
          </a:effectRef>
          <a:fontRef idx="minor">
            <a:srgbClr val="000000"/>
          </a:fontRef>
        </p:style>
      </p:cxnSp>
      <p:sp>
        <p:nvSpPr>
          <p:cNvPr id="3" name="泪滴形 2"/>
          <p:cNvSpPr/>
          <p:nvPr>
            <p:custDataLst>
              <p:tags r:id="rId5"/>
            </p:custDataLst>
          </p:nvPr>
        </p:nvSpPr>
        <p:spPr>
          <a:xfrm rot="8100000">
            <a:off x="1120436" y="2348790"/>
            <a:ext cx="166696" cy="166696"/>
          </a:xfrm>
          <a:prstGeom prst="teardrop">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buNone/>
            </a:pPr>
            <a:endParaRPr lang="zh-CN" altLang="en-US" strike="noStrike" noProof="1"/>
          </a:p>
        </p:txBody>
      </p:sp>
      <p:sp>
        <p:nvSpPr>
          <p:cNvPr id="102" name="ï$ḻiďê"/>
          <p:cNvSpPr txBox="1"/>
          <p:nvPr>
            <p:custDataLst>
              <p:tags r:id="rId6"/>
            </p:custDataLst>
          </p:nvPr>
        </p:nvSpPr>
        <p:spPr bwMode="auto">
          <a:xfrm>
            <a:off x="1242308" y="2067560"/>
            <a:ext cx="3023192" cy="5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b"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defTabSz="913765" fontAlgn="base">
              <a:buSzPct val="25000"/>
              <a:buNone/>
              <a:defRPr/>
            </a:pPr>
            <a:r>
              <a:rPr lang="en-US" altLang="zh-CN" sz="1600" b="1" strike="noStrike" spc="200" noProof="1">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（一）高校心理咨询的定义</a:t>
            </a:r>
            <a:endParaRPr lang="en-US" altLang="zh-CN" sz="1600" b="1" strike="noStrike" spc="200" noProof="1">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cxnSp>
        <p:nvCxnSpPr>
          <p:cNvPr id="103" name="直接连接符 102"/>
          <p:cNvCxnSpPr/>
          <p:nvPr>
            <p:custDataLst>
              <p:tags r:id="rId7"/>
            </p:custDataLst>
          </p:nvPr>
        </p:nvCxnSpPr>
        <p:spPr>
          <a:xfrm>
            <a:off x="4212641" y="5747456"/>
            <a:ext cx="3023859" cy="0"/>
          </a:xfrm>
          <a:prstGeom prst="line">
            <a:avLst/>
          </a:prstGeom>
          <a:ln w="127000" cap="rnd">
            <a:solidFill>
              <a:srgbClr val="3498DB"/>
            </a:solidFill>
          </a:ln>
        </p:spPr>
        <p:style>
          <a:lnRef idx="1">
            <a:srgbClr val="1F74AD"/>
          </a:lnRef>
          <a:fillRef idx="0">
            <a:srgbClr val="1F74AD"/>
          </a:fillRef>
          <a:effectRef idx="0">
            <a:srgbClr val="1F74AD"/>
          </a:effectRef>
          <a:fontRef idx="minor">
            <a:srgbClr val="000000"/>
          </a:fontRef>
        </p:style>
      </p:cxnSp>
      <p:sp>
        <p:nvSpPr>
          <p:cNvPr id="4" name="文本框 5"/>
          <p:cNvSpPr txBox="1"/>
          <p:nvPr>
            <p:custDataLst>
              <p:tags r:id="rId8"/>
            </p:custDataLst>
          </p:nvPr>
        </p:nvSpPr>
        <p:spPr>
          <a:xfrm>
            <a:off x="4580890" y="2671445"/>
            <a:ext cx="3192780" cy="2985135"/>
          </a:xfrm>
          <a:prstGeom prst="rect">
            <a:avLst/>
          </a:prstGeom>
          <a:noFill/>
        </p:spPr>
        <p:txBody>
          <a:bodyPr wrap="square" lIns="90000" tIns="0" rIns="90000" bIns="46800" rtlCol="0"/>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fontAlgn="base">
              <a:lnSpc>
                <a:spcPct val="110000"/>
              </a:lnSpc>
              <a:buNone/>
            </a:pPr>
            <a:r>
              <a:rPr lang="zh-CN" altLang="en-US" sz="1400" spc="100" noProof="1">
                <a:solidFill>
                  <a:sysClr val="window" lastClr="FFFFFF">
                    <a:lumMod val="50000"/>
                  </a:sys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高校心理咨询的主要对象是在校大学生，他们正处于青年期，身心迅速发展而又未完全定型。当代的大学生出生在中国经济飞速发展、社会剧烈变迁、信息技术高速发展的特殊时代，具有睿智而轻率、成熟而盲目、理性而躁动的显著特征。他们渴望独立也表现得过早成熟，但实际上他们依赖性强、抗挫能力差；他们情感丰富而强烈，外显而又张扬，但深度不够，具有情绪心境化等特点。</a:t>
            </a:r>
            <a:endParaRPr lang="zh-CN" altLang="en-US" sz="1400" spc="100" noProof="1">
              <a:solidFill>
                <a:sysClr val="window" lastClr="FFFFFF">
                  <a:lumMod val="50000"/>
                </a:sys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05" name="椭圆 104"/>
          <p:cNvSpPr/>
          <p:nvPr>
            <p:custDataLst>
              <p:tags r:id="rId9"/>
            </p:custDataLst>
          </p:nvPr>
        </p:nvSpPr>
        <p:spPr>
          <a:xfrm>
            <a:off x="4177074" y="5555755"/>
            <a:ext cx="381734" cy="383400"/>
          </a:xfrm>
          <a:prstGeom prst="ellipse">
            <a:avLst/>
          </a:prstGeom>
          <a:solidFill>
            <a:sysClr val="window" lastClr="FFFFFF"/>
          </a:solidFill>
          <a:ln w="101600">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buNone/>
            </a:pPr>
            <a:endParaRPr lang="zh-CN" altLang="en-US" strike="noStrike" noProof="1"/>
          </a:p>
        </p:txBody>
      </p:sp>
      <p:cxnSp>
        <p:nvCxnSpPr>
          <p:cNvPr id="106" name="直接连接符 105"/>
          <p:cNvCxnSpPr/>
          <p:nvPr>
            <p:custDataLst>
              <p:tags r:id="rId10"/>
            </p:custDataLst>
          </p:nvPr>
        </p:nvCxnSpPr>
        <p:spPr>
          <a:xfrm>
            <a:off x="4368774" y="2550491"/>
            <a:ext cx="0" cy="2880000"/>
          </a:xfrm>
          <a:prstGeom prst="line">
            <a:avLst/>
          </a:prstGeom>
          <a:ln>
            <a:solidFill>
              <a:srgbClr val="3498DB"/>
            </a:solidFill>
          </a:ln>
        </p:spPr>
        <p:style>
          <a:lnRef idx="1">
            <a:srgbClr val="1F74AD"/>
          </a:lnRef>
          <a:fillRef idx="0">
            <a:srgbClr val="1F74AD"/>
          </a:fillRef>
          <a:effectRef idx="0">
            <a:srgbClr val="1F74AD"/>
          </a:effectRef>
          <a:fontRef idx="minor">
            <a:srgbClr val="000000"/>
          </a:fontRef>
        </p:style>
      </p:cxnSp>
      <p:sp>
        <p:nvSpPr>
          <p:cNvPr id="109" name="泪滴形 108"/>
          <p:cNvSpPr/>
          <p:nvPr>
            <p:custDataLst>
              <p:tags r:id="rId11"/>
            </p:custDataLst>
          </p:nvPr>
        </p:nvSpPr>
        <p:spPr>
          <a:xfrm rot="8100000">
            <a:off x="4285426" y="2350456"/>
            <a:ext cx="166696" cy="166696"/>
          </a:xfrm>
          <a:prstGeom prst="teardrop">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buNone/>
            </a:pPr>
            <a:endParaRPr lang="zh-CN" altLang="en-US" strike="noStrike" noProof="1"/>
          </a:p>
        </p:txBody>
      </p:sp>
      <p:sp>
        <p:nvSpPr>
          <p:cNvPr id="110" name="ï$ḻiďê"/>
          <p:cNvSpPr txBox="1"/>
          <p:nvPr>
            <p:custDataLst>
              <p:tags r:id="rId12"/>
            </p:custDataLst>
          </p:nvPr>
        </p:nvSpPr>
        <p:spPr bwMode="auto">
          <a:xfrm>
            <a:off x="4435475" y="2118995"/>
            <a:ext cx="3456305" cy="47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b"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defTabSz="913765" fontAlgn="base">
              <a:buSzPct val="25000"/>
              <a:buNone/>
              <a:defRPr/>
            </a:pPr>
            <a:r>
              <a:rPr lang="zh-CN" altLang="en-US" sz="1600" b="1" strike="noStrike" spc="200" noProof="1">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（二）高校心理咨询对象的特点</a:t>
            </a:r>
            <a:endParaRPr lang="zh-CN" altLang="en-US" sz="1600" b="1" strike="noStrike" spc="200" noProof="1">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cxnSp>
        <p:nvCxnSpPr>
          <p:cNvPr id="136" name="直接连接符 135"/>
          <p:cNvCxnSpPr/>
          <p:nvPr>
            <p:custDataLst>
              <p:tags r:id="rId13"/>
            </p:custDataLst>
          </p:nvPr>
        </p:nvCxnSpPr>
        <p:spPr>
          <a:xfrm>
            <a:off x="7288175" y="5747456"/>
            <a:ext cx="4860000" cy="0"/>
          </a:xfrm>
          <a:prstGeom prst="line">
            <a:avLst/>
          </a:prstGeom>
          <a:ln w="127000" cap="rnd">
            <a:solidFill>
              <a:srgbClr val="1AA3AA"/>
            </a:solidFill>
          </a:ln>
        </p:spPr>
        <p:style>
          <a:lnRef idx="1">
            <a:srgbClr val="1F74AD"/>
          </a:lnRef>
          <a:fillRef idx="0">
            <a:srgbClr val="1F74AD"/>
          </a:fillRef>
          <a:effectRef idx="0">
            <a:srgbClr val="1F74AD"/>
          </a:effectRef>
          <a:fontRef idx="minor">
            <a:srgbClr val="000000"/>
          </a:fontRef>
        </p:style>
      </p:cxnSp>
      <p:sp>
        <p:nvSpPr>
          <p:cNvPr id="163" name="文本框 5"/>
          <p:cNvSpPr txBox="1"/>
          <p:nvPr>
            <p:custDataLst>
              <p:tags r:id="rId14"/>
            </p:custDataLst>
          </p:nvPr>
        </p:nvSpPr>
        <p:spPr>
          <a:xfrm>
            <a:off x="8083550" y="2684145"/>
            <a:ext cx="3100070" cy="2703830"/>
          </a:xfrm>
          <a:prstGeom prst="rect">
            <a:avLst/>
          </a:prstGeom>
          <a:noFill/>
        </p:spPr>
        <p:txBody>
          <a:bodyPr wrap="square" lIns="90000" tIns="0" rIns="90000" bIns="46800" rtlCol="0"/>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fontAlgn="base">
              <a:lnSpc>
                <a:spcPct val="120000"/>
              </a:lnSpc>
              <a:buNone/>
            </a:pPr>
            <a:r>
              <a:rPr lang="zh-CN" altLang="en-US" sz="1400" strike="noStrike" spc="150" noProof="1">
                <a:solidFill>
                  <a:sysClr val="window" lastClr="FFFFFF">
                    <a:lumMod val="50000"/>
                  </a:sys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我国高校心理咨询的对象、内容和现有咨询工作者的特点，决定了高校心理咨询应以发展性咨询模式为主。所谓发展性咨询模式，是指根据个体身心发展的一般规律和特点，帮助不同年龄阶段的个体尽可能地圆满完成各自的心理发展课题，妥善地解决心理矛盾，更好地认识自己和社会，开发潜能，促进个性的发展和人格的完善。</a:t>
            </a:r>
            <a:endParaRPr lang="zh-CN" altLang="en-US" sz="1400" strike="noStrike" spc="150" noProof="1">
              <a:solidFill>
                <a:sysClr val="window" lastClr="FFFFFF">
                  <a:lumMod val="50000"/>
                </a:sys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64" name="椭圆 163"/>
          <p:cNvSpPr/>
          <p:nvPr>
            <p:custDataLst>
              <p:tags r:id="rId15"/>
            </p:custDataLst>
          </p:nvPr>
        </p:nvSpPr>
        <p:spPr>
          <a:xfrm>
            <a:off x="7699885" y="5555755"/>
            <a:ext cx="383400" cy="383400"/>
          </a:xfrm>
          <a:prstGeom prst="ellipse">
            <a:avLst/>
          </a:prstGeom>
          <a:solidFill>
            <a:sysClr val="window" lastClr="FFFFFF"/>
          </a:solidFill>
          <a:ln w="101600">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buNone/>
            </a:pPr>
            <a:endParaRPr lang="zh-CN" altLang="en-US" strike="noStrike" noProof="1"/>
          </a:p>
        </p:txBody>
      </p:sp>
      <p:cxnSp>
        <p:nvCxnSpPr>
          <p:cNvPr id="190" name="直接连接符 189"/>
          <p:cNvCxnSpPr/>
          <p:nvPr>
            <p:custDataLst>
              <p:tags r:id="rId16"/>
            </p:custDataLst>
          </p:nvPr>
        </p:nvCxnSpPr>
        <p:spPr>
          <a:xfrm>
            <a:off x="7891585" y="2550491"/>
            <a:ext cx="0" cy="2880000"/>
          </a:xfrm>
          <a:prstGeom prst="line">
            <a:avLst/>
          </a:prstGeom>
          <a:ln>
            <a:solidFill>
              <a:srgbClr val="1AA3AA"/>
            </a:solidFill>
          </a:ln>
        </p:spPr>
        <p:style>
          <a:lnRef idx="1">
            <a:srgbClr val="1F74AD"/>
          </a:lnRef>
          <a:fillRef idx="0">
            <a:srgbClr val="1F74AD"/>
          </a:fillRef>
          <a:effectRef idx="0">
            <a:srgbClr val="1F74AD"/>
          </a:effectRef>
          <a:fontRef idx="minor">
            <a:srgbClr val="000000"/>
          </a:fontRef>
        </p:style>
      </p:cxnSp>
      <p:sp>
        <p:nvSpPr>
          <p:cNvPr id="192" name="泪滴形 191"/>
          <p:cNvSpPr/>
          <p:nvPr>
            <p:custDataLst>
              <p:tags r:id="rId17"/>
            </p:custDataLst>
          </p:nvPr>
        </p:nvSpPr>
        <p:spPr>
          <a:xfrm rot="8100000">
            <a:off x="7808237" y="2350456"/>
            <a:ext cx="166696" cy="166696"/>
          </a:xfrm>
          <a:prstGeom prst="teardrop">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buNone/>
            </a:pPr>
            <a:endParaRPr lang="zh-CN" altLang="en-US" strike="noStrike" noProof="1"/>
          </a:p>
        </p:txBody>
      </p:sp>
      <p:sp>
        <p:nvSpPr>
          <p:cNvPr id="194" name="ï$ḻiďê"/>
          <p:cNvSpPr txBox="1"/>
          <p:nvPr>
            <p:custDataLst>
              <p:tags r:id="rId18"/>
            </p:custDataLst>
          </p:nvPr>
        </p:nvSpPr>
        <p:spPr bwMode="auto">
          <a:xfrm>
            <a:off x="7967345" y="2185670"/>
            <a:ext cx="3712210" cy="407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b"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defTabSz="913765" fontAlgn="base">
              <a:buSzPct val="25000"/>
              <a:buNone/>
              <a:defRPr/>
            </a:pPr>
            <a:r>
              <a:rPr lang="zh-CN" altLang="en-US" sz="1600" b="1" strike="noStrike" spc="200" noProof="1">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（三）高校心理咨询模式的特点</a:t>
            </a:r>
            <a:endParaRPr lang="zh-CN" altLang="en-US" sz="1600" b="1" strike="noStrike" spc="200" noProof="1">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知识链接</a:t>
            </a:r>
            <a:endParaRPr lang="zh-CN" altLang="en-US" sz="2400" b="1" spc="300" noProof="0" dirty="0">
              <a:ln>
                <a:noFill/>
              </a:ln>
              <a:solidFill>
                <a:srgbClr val="FCC301"/>
              </a:solidFill>
              <a:effectLst/>
              <a:uLnTx/>
              <a:sym typeface="+mn-ea"/>
            </a:endParaRPr>
          </a:p>
        </p:txBody>
      </p:sp>
      <p:grpSp>
        <p:nvGrpSpPr>
          <p:cNvPr id="2" name="组合 1"/>
          <p:cNvGrpSpPr/>
          <p:nvPr/>
        </p:nvGrpSpPr>
        <p:grpSpPr>
          <a:xfrm>
            <a:off x="0" y="2188845"/>
            <a:ext cx="12192000" cy="4619625"/>
            <a:chOff x="0" y="2721"/>
            <a:chExt cx="19200" cy="7275"/>
          </a:xfrm>
        </p:grpSpPr>
        <p:sp>
          <p:nvSpPr>
            <p:cNvPr id="26" name="任意多边形: 形状 25"/>
            <p:cNvSpPr/>
            <p:nvPr>
              <p:custDataLst>
                <p:tags r:id="rId1"/>
              </p:custDataLst>
            </p:nvPr>
          </p:nvSpPr>
          <p:spPr>
            <a:xfrm>
              <a:off x="12116" y="2721"/>
              <a:ext cx="7084" cy="7262"/>
            </a:xfrm>
            <a:custGeom>
              <a:avLst/>
              <a:gdLst>
                <a:gd name="connsiteX0" fmla="*/ 21365 w 4498109"/>
                <a:gd name="connsiteY0" fmla="*/ 0 h 4611225"/>
                <a:gd name="connsiteX1" fmla="*/ 4498109 w 4498109"/>
                <a:gd name="connsiteY1" fmla="*/ 0 h 4611225"/>
                <a:gd name="connsiteX2" fmla="*/ 4498109 w 4498109"/>
                <a:gd name="connsiteY2" fmla="*/ 4611225 h 4611225"/>
                <a:gd name="connsiteX3" fmla="*/ 0 w 4498109"/>
                <a:gd name="connsiteY3" fmla="*/ 4611225 h 4611225"/>
                <a:gd name="connsiteX4" fmla="*/ 0 w 4498109"/>
                <a:gd name="connsiteY4" fmla="*/ 4564427 h 4611225"/>
                <a:gd name="connsiteX5" fmla="*/ 12195 w 4498109"/>
                <a:gd name="connsiteY5" fmla="*/ 4565043 h 4611225"/>
                <a:gd name="connsiteX6" fmla="*/ 2294948 w 4498109"/>
                <a:gd name="connsiteY6" fmla="*/ 2282290 h 4611225"/>
                <a:gd name="connsiteX7" fmla="*/ 245594 w 4498109"/>
                <a:gd name="connsiteY7" fmla="*/ 11323 h 4611225"/>
                <a:gd name="connsiteX8" fmla="*/ 0 w 4498109"/>
                <a:gd name="connsiteY8" fmla="*/ 0 h 4611225"/>
                <a:gd name="connsiteX9" fmla="*/ 3026 w 4498109"/>
                <a:gd name="connsiteY9" fmla="*/ 0 h 4611225"/>
                <a:gd name="connsiteX10" fmla="*/ 0 w 4498109"/>
                <a:gd name="connsiteY10" fmla="*/ 153 h 461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98109" h="4611225">
                  <a:moveTo>
                    <a:pt x="21365" y="0"/>
                  </a:moveTo>
                  <a:lnTo>
                    <a:pt x="4498109" y="0"/>
                  </a:lnTo>
                  <a:lnTo>
                    <a:pt x="4498109" y="4611225"/>
                  </a:lnTo>
                  <a:lnTo>
                    <a:pt x="0" y="4611225"/>
                  </a:lnTo>
                  <a:lnTo>
                    <a:pt x="0" y="4564427"/>
                  </a:lnTo>
                  <a:lnTo>
                    <a:pt x="12195" y="4565043"/>
                  </a:lnTo>
                  <a:cubicBezTo>
                    <a:pt x="1272925" y="4565043"/>
                    <a:pt x="2294948" y="3543020"/>
                    <a:pt x="2294948" y="2282290"/>
                  </a:cubicBezTo>
                  <a:cubicBezTo>
                    <a:pt x="2294948" y="1100356"/>
                    <a:pt x="1396686" y="128222"/>
                    <a:pt x="245594" y="11323"/>
                  </a:cubicBezTo>
                  <a:close/>
                  <a:moveTo>
                    <a:pt x="0" y="0"/>
                  </a:moveTo>
                  <a:lnTo>
                    <a:pt x="3026" y="0"/>
                  </a:lnTo>
                  <a:lnTo>
                    <a:pt x="0" y="153"/>
                  </a:lnTo>
                  <a:close/>
                </a:path>
              </a:pathLst>
            </a:custGeom>
            <a:pattFill prst="ltUpDiag">
              <a:fgClr>
                <a:schemeClr val="bg1"/>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7" name="任意多边形: 形状 16"/>
            <p:cNvSpPr/>
            <p:nvPr>
              <p:custDataLst>
                <p:tags r:id="rId2"/>
              </p:custDataLst>
            </p:nvPr>
          </p:nvSpPr>
          <p:spPr>
            <a:xfrm>
              <a:off x="12116" y="2721"/>
              <a:ext cx="6528" cy="7262"/>
            </a:xfrm>
            <a:custGeom>
              <a:avLst/>
              <a:gdLst>
                <a:gd name="connsiteX0" fmla="*/ 21365 w 4145025"/>
                <a:gd name="connsiteY0" fmla="*/ 0 h 4611225"/>
                <a:gd name="connsiteX1" fmla="*/ 3027250 w 4145025"/>
                <a:gd name="connsiteY1" fmla="*/ 0 h 4611225"/>
                <a:gd name="connsiteX2" fmla="*/ 3197420 w 4145025"/>
                <a:gd name="connsiteY2" fmla="*/ 154662 h 4611225"/>
                <a:gd name="connsiteX3" fmla="*/ 4145025 w 4145025"/>
                <a:gd name="connsiteY3" fmla="*/ 2442382 h 4611225"/>
                <a:gd name="connsiteX4" fmla="*/ 3406234 w 4145025"/>
                <a:gd name="connsiteY4" fmla="*/ 4500349 h 4611225"/>
                <a:gd name="connsiteX5" fmla="*/ 3305463 w 4145025"/>
                <a:gd name="connsiteY5" fmla="*/ 4611225 h 4611225"/>
                <a:gd name="connsiteX6" fmla="*/ 0 w 4145025"/>
                <a:gd name="connsiteY6" fmla="*/ 4611225 h 4611225"/>
                <a:gd name="connsiteX7" fmla="*/ 0 w 4145025"/>
                <a:gd name="connsiteY7" fmla="*/ 4564427 h 4611225"/>
                <a:gd name="connsiteX8" fmla="*/ 12195 w 4145025"/>
                <a:gd name="connsiteY8" fmla="*/ 4565043 h 4611225"/>
                <a:gd name="connsiteX9" fmla="*/ 2294948 w 4145025"/>
                <a:gd name="connsiteY9" fmla="*/ 2282290 h 4611225"/>
                <a:gd name="connsiteX10" fmla="*/ 245594 w 4145025"/>
                <a:gd name="connsiteY10" fmla="*/ 11323 h 4611225"/>
                <a:gd name="connsiteX11" fmla="*/ 0 w 4145025"/>
                <a:gd name="connsiteY11" fmla="*/ 0 h 4611225"/>
                <a:gd name="connsiteX12" fmla="*/ 3026 w 4145025"/>
                <a:gd name="connsiteY12" fmla="*/ 0 h 4611225"/>
                <a:gd name="connsiteX13" fmla="*/ 0 w 4145025"/>
                <a:gd name="connsiteY13" fmla="*/ 153 h 461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45025" h="4611225">
                  <a:moveTo>
                    <a:pt x="21365" y="0"/>
                  </a:moveTo>
                  <a:lnTo>
                    <a:pt x="3027250" y="0"/>
                  </a:lnTo>
                  <a:lnTo>
                    <a:pt x="3197420" y="154662"/>
                  </a:lnTo>
                  <a:cubicBezTo>
                    <a:pt x="3782899" y="740140"/>
                    <a:pt x="4145025" y="1548972"/>
                    <a:pt x="4145025" y="2442382"/>
                  </a:cubicBezTo>
                  <a:cubicBezTo>
                    <a:pt x="4145025" y="3224116"/>
                    <a:pt x="3867772" y="3941095"/>
                    <a:pt x="3406234" y="4500349"/>
                  </a:cubicBezTo>
                  <a:lnTo>
                    <a:pt x="3305463" y="4611225"/>
                  </a:lnTo>
                  <a:lnTo>
                    <a:pt x="0" y="4611225"/>
                  </a:lnTo>
                  <a:lnTo>
                    <a:pt x="0" y="4564427"/>
                  </a:lnTo>
                  <a:lnTo>
                    <a:pt x="12195" y="4565043"/>
                  </a:lnTo>
                  <a:cubicBezTo>
                    <a:pt x="1272925" y="4565043"/>
                    <a:pt x="2294948" y="3543020"/>
                    <a:pt x="2294948" y="2282290"/>
                  </a:cubicBezTo>
                  <a:cubicBezTo>
                    <a:pt x="2294948" y="1100356"/>
                    <a:pt x="1396686" y="128222"/>
                    <a:pt x="245594" y="11323"/>
                  </a:cubicBezTo>
                  <a:close/>
                  <a:moveTo>
                    <a:pt x="0" y="0"/>
                  </a:moveTo>
                  <a:lnTo>
                    <a:pt x="3026" y="0"/>
                  </a:lnTo>
                  <a:lnTo>
                    <a:pt x="0" y="153"/>
                  </a:lnTo>
                  <a:close/>
                </a:path>
              </a:pathLst>
            </a:custGeom>
            <a:solidFill>
              <a:schemeClr val="accent1">
                <a:lumMod val="20000"/>
                <a:lumOff val="8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5" name="矩形 4"/>
            <p:cNvSpPr/>
            <p:nvPr>
              <p:custDataLst>
                <p:tags r:id="rId3"/>
              </p:custDataLst>
            </p:nvPr>
          </p:nvSpPr>
          <p:spPr>
            <a:xfrm>
              <a:off x="0" y="2721"/>
              <a:ext cx="11339" cy="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kumimoji="1" lang="zh-CN" altLang="en-US" sz="16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4"/>
              </p:custDataLst>
            </p:nvPr>
          </p:nvSpPr>
          <p:spPr>
            <a:xfrm>
              <a:off x="0" y="9910"/>
              <a:ext cx="12116" cy="74"/>
            </a:xfrm>
            <a:prstGeom prst="rect">
              <a:avLst/>
            </a:prstGeom>
            <a:solidFill>
              <a:schemeClr val="accent1">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25" name="任意多边形: 形状 24"/>
            <p:cNvSpPr/>
            <p:nvPr>
              <p:custDataLst>
                <p:tags r:id="rId5"/>
              </p:custDataLst>
            </p:nvPr>
          </p:nvSpPr>
          <p:spPr>
            <a:xfrm>
              <a:off x="12116" y="2735"/>
              <a:ext cx="5688" cy="7248"/>
            </a:xfrm>
            <a:custGeom>
              <a:avLst/>
              <a:gdLst>
                <a:gd name="connsiteX0" fmla="*/ 366125 w 3611975"/>
                <a:gd name="connsiteY0" fmla="*/ 0 h 4602225"/>
                <a:gd name="connsiteX1" fmla="*/ 3611975 w 3611975"/>
                <a:gd name="connsiteY1" fmla="*/ 3245850 h 4602225"/>
                <a:gd name="connsiteX2" fmla="*/ 3356900 w 3611975"/>
                <a:gd name="connsiteY2" fmla="*/ 4509281 h 4602225"/>
                <a:gd name="connsiteX3" fmla="*/ 3312127 w 3611975"/>
                <a:gd name="connsiteY3" fmla="*/ 4602225 h 4602225"/>
                <a:gd name="connsiteX4" fmla="*/ 0 w 3611975"/>
                <a:gd name="connsiteY4" fmla="*/ 4602225 h 4602225"/>
                <a:gd name="connsiteX5" fmla="*/ 0 w 3611975"/>
                <a:gd name="connsiteY5" fmla="*/ 4555427 h 4602225"/>
                <a:gd name="connsiteX6" fmla="*/ 12195 w 3611975"/>
                <a:gd name="connsiteY6" fmla="*/ 4556043 h 4602225"/>
                <a:gd name="connsiteX7" fmla="*/ 2294948 w 3611975"/>
                <a:gd name="connsiteY7" fmla="*/ 2273290 h 4602225"/>
                <a:gd name="connsiteX8" fmla="*/ 458304 w 3611975"/>
                <a:gd name="connsiteY8" fmla="*/ 34106 h 4602225"/>
                <a:gd name="connsiteX9" fmla="*/ 249742 w 3611975"/>
                <a:gd name="connsiteY9" fmla="*/ 2943 h 4602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11975" h="4602225">
                  <a:moveTo>
                    <a:pt x="366125" y="0"/>
                  </a:moveTo>
                  <a:cubicBezTo>
                    <a:pt x="2158758" y="0"/>
                    <a:pt x="3611975" y="1453217"/>
                    <a:pt x="3611975" y="3245850"/>
                  </a:cubicBezTo>
                  <a:cubicBezTo>
                    <a:pt x="3611975" y="3694008"/>
                    <a:pt x="3521149" y="4120953"/>
                    <a:pt x="3356900" y="4509281"/>
                  </a:cubicBezTo>
                  <a:lnTo>
                    <a:pt x="3312127" y="4602225"/>
                  </a:lnTo>
                  <a:lnTo>
                    <a:pt x="0" y="4602225"/>
                  </a:lnTo>
                  <a:lnTo>
                    <a:pt x="0" y="4555427"/>
                  </a:lnTo>
                  <a:lnTo>
                    <a:pt x="12195" y="4556043"/>
                  </a:lnTo>
                  <a:cubicBezTo>
                    <a:pt x="1272925" y="4556043"/>
                    <a:pt x="2294948" y="3534020"/>
                    <a:pt x="2294948" y="2273290"/>
                  </a:cubicBezTo>
                  <a:cubicBezTo>
                    <a:pt x="2294948" y="1165227"/>
                    <a:pt x="1505460" y="241558"/>
                    <a:pt x="458304" y="34106"/>
                  </a:cubicBezTo>
                  <a:lnTo>
                    <a:pt x="249742" y="2943"/>
                  </a:lnTo>
                  <a:close/>
                </a:path>
              </a:pathLst>
            </a:custGeom>
            <a:solidFill>
              <a:schemeClr val="accent1">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30" name="任意多边形: 形状 29"/>
            <p:cNvSpPr/>
            <p:nvPr>
              <p:custDataLst>
                <p:tags r:id="rId6"/>
              </p:custDataLst>
            </p:nvPr>
          </p:nvSpPr>
          <p:spPr>
            <a:xfrm>
              <a:off x="12116" y="5632"/>
              <a:ext cx="5688" cy="4364"/>
            </a:xfrm>
            <a:custGeom>
              <a:avLst/>
              <a:gdLst>
                <a:gd name="connsiteX0" fmla="*/ 3283935 w 3611975"/>
                <a:gd name="connsiteY0" fmla="*/ 0 h 2771272"/>
                <a:gd name="connsiteX1" fmla="*/ 3356900 w 3611975"/>
                <a:gd name="connsiteY1" fmla="*/ 151466 h 2771272"/>
                <a:gd name="connsiteX2" fmla="*/ 3611975 w 3611975"/>
                <a:gd name="connsiteY2" fmla="*/ 1414897 h 2771272"/>
                <a:gd name="connsiteX3" fmla="*/ 3356900 w 3611975"/>
                <a:gd name="connsiteY3" fmla="*/ 2678328 h 2771272"/>
                <a:gd name="connsiteX4" fmla="*/ 3312127 w 3611975"/>
                <a:gd name="connsiteY4" fmla="*/ 2771272 h 2771272"/>
                <a:gd name="connsiteX5" fmla="*/ 0 w 3611975"/>
                <a:gd name="connsiteY5" fmla="*/ 2771272 h 2771272"/>
                <a:gd name="connsiteX6" fmla="*/ 0 w 3611975"/>
                <a:gd name="connsiteY6" fmla="*/ 2746806 h 2771272"/>
                <a:gd name="connsiteX7" fmla="*/ 64205 w 3611975"/>
                <a:gd name="connsiteY7" fmla="*/ 2748429 h 2771272"/>
                <a:gd name="connsiteX8" fmla="*/ 3257962 w 3611975"/>
                <a:gd name="connsiteY8" fmla="*/ 145443 h 2771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1975" h="2771272">
                  <a:moveTo>
                    <a:pt x="3283935" y="0"/>
                  </a:moveTo>
                  <a:lnTo>
                    <a:pt x="3356900" y="151466"/>
                  </a:lnTo>
                  <a:cubicBezTo>
                    <a:pt x="3521149" y="539794"/>
                    <a:pt x="3611975" y="966739"/>
                    <a:pt x="3611975" y="1414897"/>
                  </a:cubicBezTo>
                  <a:cubicBezTo>
                    <a:pt x="3611975" y="1863055"/>
                    <a:pt x="3521149" y="2290000"/>
                    <a:pt x="3356900" y="2678328"/>
                  </a:cubicBezTo>
                  <a:lnTo>
                    <a:pt x="3312127" y="2771272"/>
                  </a:lnTo>
                  <a:lnTo>
                    <a:pt x="0" y="2771272"/>
                  </a:lnTo>
                  <a:lnTo>
                    <a:pt x="0" y="2746806"/>
                  </a:lnTo>
                  <a:lnTo>
                    <a:pt x="64205" y="2748429"/>
                  </a:lnTo>
                  <a:cubicBezTo>
                    <a:pt x="1639592" y="2748429"/>
                    <a:pt x="2953980" y="1630964"/>
                    <a:pt x="3257962" y="145443"/>
                  </a:cubicBezTo>
                  <a:close/>
                </a:path>
              </a:pathLst>
            </a:custGeom>
            <a:solidFill>
              <a:schemeClr val="tx2">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sp>
        <p:nvSpPr>
          <p:cNvPr id="8" name="文本框 7"/>
          <p:cNvSpPr txBox="1"/>
          <p:nvPr>
            <p:custDataLst>
              <p:tags r:id="rId7"/>
            </p:custDataLst>
          </p:nvPr>
        </p:nvSpPr>
        <p:spPr>
          <a:xfrm>
            <a:off x="673735" y="2562225"/>
            <a:ext cx="8647430" cy="3643630"/>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indent="0" algn="l" fontAlgn="ctr">
              <a:lnSpc>
                <a:spcPct val="130000"/>
              </a:lnSpc>
              <a:spcBef>
                <a:spcPts val="1000"/>
              </a:spcBef>
              <a:spcAft>
                <a:spcPts val="0"/>
              </a:spcAft>
              <a:buSzPct val="100000"/>
              <a:buFont typeface="Wingdings" panose="05000000000000000000" charset="0"/>
              <a:buNone/>
            </a:pPr>
            <a:r>
              <a:rPr b="1" spc="200" dirty="0">
                <a:solidFill>
                  <a:schemeClr val="accent1"/>
                </a:solidFill>
                <a:uFillTx/>
                <a:latin typeface="微软雅黑" panose="020B0503020204020204" charset="-122"/>
                <a:ea typeface="微软雅黑" panose="020B0503020204020204" charset="-122"/>
                <a:sym typeface="+mn-ea"/>
              </a:rPr>
              <a:t>误区一：心理变态或疯子才会去做心理咨询</a:t>
            </a:r>
            <a:endParaRPr b="1" spc="200" dirty="0">
              <a:solidFill>
                <a:schemeClr val="accent1"/>
              </a:solidFill>
              <a:uFillTx/>
              <a:latin typeface="微软雅黑" panose="020B0503020204020204" charset="-122"/>
              <a:ea typeface="微软雅黑" panose="020B0503020204020204" charset="-122"/>
              <a:sym typeface="+mn-ea"/>
            </a:endParaRPr>
          </a:p>
          <a:p>
            <a:pPr marL="584200" lvl="1" indent="-288290" algn="l" fontAlgn="ctr">
              <a:lnSpc>
                <a:spcPct val="130000"/>
              </a:lnSpc>
              <a:spcBef>
                <a:spcPts val="600"/>
              </a:spcBef>
              <a:spcAft>
                <a:spcPts val="0"/>
              </a:spcAft>
              <a:buClr>
                <a:srgbClr val="000000"/>
              </a:buClr>
              <a:buSzPct val="105000"/>
              <a:buFont typeface="Arial" panose="020B0604020202020204" pitchFamily="34" charset="0"/>
              <a:buChar char="•"/>
            </a:pPr>
            <a:r>
              <a:rPr lang="zh-CN" altLang="en-US" sz="1500" spc="129" dirty="0">
                <a:solidFill>
                  <a:schemeClr val="tx1">
                    <a:lumMod val="75000"/>
                    <a:lumOff val="25000"/>
                  </a:schemeClr>
                </a:solidFill>
                <a:uFillTx/>
                <a:latin typeface="微软雅黑" panose="020B0503020204020204" charset="-122"/>
                <a:ea typeface="微软雅黑" panose="020B0503020204020204" charset="-122"/>
                <a:sym typeface="+mn-ea"/>
              </a:rPr>
              <a:t>这是对心理咨询最常见的误解。心理咨询的服务对象包含心理 / 精神障碍患者，但主要还是普通人群。心理咨询是正常缓解心理压力与提高心理承受能力的好办法，当我们在生活、学习、工作、婚恋、人际交往、个人成长等方面遇到困惑、难题时（即一般心理问题，如因家庭纠纷、就业迷茫、个性冲动等引起的内心矛盾），如果自己不能很好地调整心态、缓解情绪，就可以寻求心理咨询师的帮助。</a:t>
            </a:r>
            <a:endParaRPr lang="zh-CN" altLang="en-US" sz="1500" spc="129" dirty="0">
              <a:solidFill>
                <a:schemeClr val="tx1">
                  <a:lumMod val="75000"/>
                  <a:lumOff val="25000"/>
                </a:schemeClr>
              </a:solidFill>
              <a:uFillTx/>
              <a:latin typeface="微软雅黑" panose="020B0503020204020204" charset="-122"/>
              <a:ea typeface="微软雅黑" panose="020B0503020204020204" charset="-122"/>
              <a:sym typeface="+mn-ea"/>
            </a:endParaRPr>
          </a:p>
          <a:p>
            <a:pPr marL="0" lvl="1" indent="0" algn="l" fontAlgn="ctr">
              <a:lnSpc>
                <a:spcPct val="130000"/>
              </a:lnSpc>
              <a:spcBef>
                <a:spcPts val="600"/>
              </a:spcBef>
              <a:spcAft>
                <a:spcPts val="0"/>
              </a:spcAft>
              <a:buClr>
                <a:srgbClr val="000000"/>
              </a:buClr>
              <a:buSzPct val="105000"/>
              <a:buFont typeface="Arial" panose="020B0604020202020204" pitchFamily="34" charset="0"/>
              <a:buNone/>
            </a:pPr>
            <a:r>
              <a:rPr lang="zh-CN" altLang="en-US" sz="1600" b="1" spc="129" dirty="0">
                <a:solidFill>
                  <a:srgbClr val="7EA96D"/>
                </a:solidFill>
                <a:uFillTx/>
                <a:latin typeface="微软雅黑" panose="020B0503020204020204" charset="-122"/>
                <a:ea typeface="微软雅黑" panose="020B0503020204020204" charset="-122"/>
                <a:sym typeface="+mn-ea"/>
              </a:rPr>
              <a:t>误区二：心理咨询是灵丹妙药，“药”到病除</a:t>
            </a:r>
            <a:endParaRPr lang="zh-CN" altLang="en-US" sz="1600" b="1" spc="129" dirty="0">
              <a:solidFill>
                <a:srgbClr val="7EA96D"/>
              </a:solidFill>
              <a:uFillTx/>
              <a:latin typeface="微软雅黑" panose="020B0503020204020204" charset="-122"/>
              <a:ea typeface="微软雅黑" panose="020B0503020204020204" charset="-122"/>
              <a:sym typeface="+mn-ea"/>
            </a:endParaRPr>
          </a:p>
          <a:p>
            <a:pPr marL="584200" lvl="1" indent="-288290" algn="l" fontAlgn="ctr">
              <a:lnSpc>
                <a:spcPct val="130000"/>
              </a:lnSpc>
              <a:spcBef>
                <a:spcPts val="600"/>
              </a:spcBef>
              <a:spcAft>
                <a:spcPts val="0"/>
              </a:spcAft>
              <a:buClr>
                <a:srgbClr val="000000"/>
              </a:buClr>
              <a:buSzPct val="105000"/>
              <a:buFont typeface="Arial" panose="020B0604020202020204" pitchFamily="34" charset="0"/>
              <a:buChar char="•"/>
            </a:pPr>
            <a:r>
              <a:rPr lang="zh-CN" altLang="en-US" sz="1500" spc="129" dirty="0">
                <a:solidFill>
                  <a:schemeClr val="tx1">
                    <a:lumMod val="75000"/>
                    <a:lumOff val="25000"/>
                  </a:schemeClr>
                </a:solidFill>
                <a:uFillTx/>
                <a:latin typeface="微软雅黑" panose="020B0503020204020204" charset="-122"/>
                <a:ea typeface="微软雅黑" panose="020B0503020204020204" charset="-122"/>
                <a:sym typeface="+mn-ea"/>
              </a:rPr>
              <a:t>心理咨询师并不是神仙，心理问题的解决需要尊重客观规律，多数心理问题并不能在一次咨询中得到解决。冰冻三尺非一日之寒，一个人的想法和行为习惯的转变是非常困难的，是需要时间的。一般而言，心理咨询的时间不宜太短，心理咨询的次数与疗效是成正比的。</a:t>
            </a:r>
            <a:endParaRPr lang="zh-CN" altLang="en-US" sz="1500" spc="129" dirty="0">
              <a:solidFill>
                <a:schemeClr val="tx1">
                  <a:lumMod val="75000"/>
                  <a:lumOff val="25000"/>
                </a:schemeClr>
              </a:solidFill>
              <a:uFillTx/>
              <a:latin typeface="微软雅黑" panose="020B0503020204020204" charset="-122"/>
              <a:ea typeface="微软雅黑" panose="020B0503020204020204" charset="-122"/>
              <a:sym typeface="+mn-ea"/>
            </a:endParaRPr>
          </a:p>
        </p:txBody>
      </p:sp>
      <p:grpSp>
        <p:nvGrpSpPr>
          <p:cNvPr id="48" name="组合 47"/>
          <p:cNvGrpSpPr/>
          <p:nvPr/>
        </p:nvGrpSpPr>
        <p:grpSpPr>
          <a:xfrm>
            <a:off x="4554868" y="1375410"/>
            <a:ext cx="3204161" cy="541020"/>
            <a:chOff x="615" y="2322"/>
            <a:chExt cx="5046" cy="852"/>
          </a:xfrm>
        </p:grpSpPr>
        <p:sp>
          <p:nvSpPr>
            <p:cNvPr id="44" name="文本框 43"/>
            <p:cNvSpPr txBox="1"/>
            <p:nvPr>
              <p:custDataLst>
                <p:tags r:id="rId8"/>
              </p:custDataLst>
            </p:nvPr>
          </p:nvSpPr>
          <p:spPr>
            <a:xfrm>
              <a:off x="754" y="2322"/>
              <a:ext cx="4906" cy="747"/>
            </a:xfrm>
            <a:prstGeom prst="rect">
              <a:avLst/>
            </a:prstGeom>
            <a:noFill/>
          </p:spPr>
          <p:txBody>
            <a:bodyPr wrap="square" rtlCol="0">
              <a:noAutofit/>
            </a:bodyPr>
            <a:p>
              <a:pPr algn="ctr">
                <a:lnSpc>
                  <a:spcPct val="120000"/>
                </a:lnSpc>
              </a:pPr>
              <a:r>
                <a:rPr lang="zh-CN" altLang="en-US" sz="2000" b="1" spc="300" dirty="0">
                  <a:solidFill>
                    <a:schemeClr val="tx1"/>
                  </a:solidFill>
                  <a:uFillTx/>
                  <a:latin typeface="微软雅黑" panose="020B0503020204020204" charset="-122"/>
                  <a:ea typeface="微软雅黑" panose="020B0503020204020204" charset="-122"/>
                  <a:cs typeface="+mn-ea"/>
                  <a:sym typeface="+mn-lt"/>
                </a:rPr>
                <a:t>对心理咨询的五个误区</a:t>
              </a:r>
              <a:endParaRPr lang="zh-CN" altLang="en-US" sz="2000" b="1" spc="300" dirty="0">
                <a:solidFill>
                  <a:schemeClr val="tx1"/>
                </a:solidFill>
                <a:uFillTx/>
                <a:latin typeface="微软雅黑" panose="020B0503020204020204" charset="-122"/>
                <a:ea typeface="微软雅黑" panose="020B0503020204020204" charset="-122"/>
                <a:cs typeface="+mn-ea"/>
                <a:sym typeface="+mn-lt"/>
              </a:endParaRPr>
            </a:p>
          </p:txBody>
        </p:sp>
        <p:cxnSp>
          <p:nvCxnSpPr>
            <p:cNvPr id="46" name="直接连接符 45"/>
            <p:cNvCxnSpPr/>
            <p:nvPr/>
          </p:nvCxnSpPr>
          <p:spPr>
            <a:xfrm rot="10800000" flipH="1">
              <a:off x="615" y="3174"/>
              <a:ext cx="5046" cy="0"/>
            </a:xfrm>
            <a:prstGeom prst="line">
              <a:avLst/>
            </a:prstGeom>
            <a:ln w="19050">
              <a:solidFill>
                <a:srgbClr val="FCC301"/>
              </a:solidFill>
              <a:prstDash val="sysDash"/>
            </a:ln>
          </p:spPr>
          <p:style>
            <a:lnRef idx="1">
              <a:schemeClr val="accent1"/>
            </a:lnRef>
            <a:fillRef idx="0">
              <a:schemeClr val="accent1"/>
            </a:fillRef>
            <a:effectRef idx="0">
              <a:schemeClr val="accent1"/>
            </a:effectRef>
            <a:fontRef idx="minor">
              <a:schemeClr val="tx1"/>
            </a:fontRef>
          </p:style>
        </p:cxnSp>
      </p:gr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704"/>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704"/>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5.xml><?xml version="1.0" encoding="utf-8"?>
<p:tagLst xmlns:p="http://schemas.openxmlformats.org/presentationml/2006/main">
  <p:tag name="KSO_WM_TEMPLATE_THUMBS_INDEX" val="1、4、7、9、10、11、12、15、20、21、22"/>
  <p:tag name="KSO_WM_TEMPLATE_SUBCATEGORY" val="0"/>
  <p:tag name="KSO_WM_TAG_VERSION" val="1.0"/>
  <p:tag name="KSO_WM_BEAUTIFY_FLAG" val="#wm#"/>
  <p:tag name="KSO_WM_TEMPLATE_CATEGORY" val="custom"/>
  <p:tag name="KSO_WM_TEMPLATE_INDEX" val="20203704"/>
  <p:tag name="KSO_WM_TEMPLATE_MASTER_TYPE" val="1"/>
  <p:tag name="KSO_WM_TEMPLATE_COLOR_TYPE" val="1"/>
  <p:tag name="KSO_WM_TEMPLATE_MASTER_THUMB_INDEX" val="1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TYPE" val="y"/>
  <p:tag name="KSO_WM_UNIT_INDEX" val="2"/>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UNIT_TYPE" val="y"/>
  <p:tag name="KSO_WM_UNIT_INDEX" val="3"/>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4"/>
  <p:tag name="KSO_WM_UNIT_LAYERLEVEL" val="1"/>
  <p:tag name="KSO_WM_TAG_VERSION" val="1.0"/>
  <p:tag name="KSO_WM_BEAUTIFY_FLAG" val="#wm#"/>
  <p:tag name="KSO_WM_UNIT_TYPE" val="y"/>
  <p:tag name="KSO_WM_UNIT_INDEX" val="4"/>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704"/>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704"/>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1.xml><?xml version="1.0" encoding="utf-8"?>
<p:tagLst xmlns:p="http://schemas.openxmlformats.org/presentationml/2006/main">
  <p:tag name="KSO_WM_TEMPLATE_THUMBS_INDEX" val="1、4、7、9、10、11、12、15、20、21、22"/>
  <p:tag name="KSO_WM_TEMPLATE_SUBCATEGORY" val="0"/>
  <p:tag name="KSO_WM_TAG_VERSION" val="1.0"/>
  <p:tag name="KSO_WM_BEAUTIFY_FLAG" val="#wm#"/>
  <p:tag name="KSO_WM_TEMPLATE_CATEGORY" val="custom"/>
  <p:tag name="KSO_WM_TEMPLATE_INDEX" val="20203704"/>
  <p:tag name="KSO_WM_TEMPLATE_MASTER_TYPE" val="1"/>
  <p:tag name="KSO_WM_TEMPLATE_COLOR_TYPE" val="1"/>
  <p:tag name="KSO_WM_TEMPLATE_MASTER_THUMB_INDEX" val="12"/>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00.xml><?xml version="1.0" encoding="utf-8"?>
<p:tagLst xmlns:p="http://schemas.openxmlformats.org/presentationml/2006/main">
  <p:tag name="KSO_WM_SLIDE_ID" val="custom20202616_1"/>
  <p:tag name="KSO_WM_TEMPLATE_SUBCATEGORY" val="0"/>
  <p:tag name="KSO_WM_TEMPLATE_MASTER_TYPE" val="1"/>
  <p:tag name="KSO_WM_TEMPLATE_COLOR_TYPE"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3704"/>
  <p:tag name="KSO_WM_SLIDE_LAYOUT" val="a_b"/>
  <p:tag name="KSO_WM_SLIDE_LAYOUT_CNT" val="1_2"/>
  <p:tag name="KSO_WM_TEMPLATE_THUMBS_INDEX" val="1、4、6、14"/>
  <p:tag name="KSO_WM_SLIDE_ANIMATION_ID" val="3126320"/>
  <p:tag name="KSO_WM_SLIDE_ANIMATION_TYPE" val="0_8_2"/>
  <p:tag name="KSO_WM_SLIDE_MODEL_TYPE" val="cover"/>
  <p:tag name="KSO_WM_SPECIAL_SOURCE" val="bdnull"/>
</p:tagLst>
</file>

<file path=ppt/tags/tag30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custom20202616_4*l_h_a*1_1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2616_4*i*1"/>
  <p:tag name="KSO_WM_TEMPLATE_CATEGORY" val="custom"/>
  <p:tag name="KSO_WM_TEMPLATE_INDEX" val="20202616"/>
  <p:tag name="KSO_WM_UNIT_LAYERLEVEL" val="1"/>
  <p:tag name="KSO_WM_TAG_VERSION" val="1.0"/>
  <p:tag name="KSO_WM_BEAUTIFY_FLAG" val="#wm#"/>
  <p:tag name="KSO_WM_UNIT_USESOURCEFORMAT_APPLY"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2616_4*l_h_i*1_1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custom20202616_4*l_h_i*1_1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custom20202616_4*l_h_i*1_1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0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custom20202616_4*l_h_a*1_2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02616_4*i*2"/>
  <p:tag name="KSO_WM_TEMPLATE_CATEGORY" val="custom"/>
  <p:tag name="KSO_WM_TEMPLATE_INDEX" val="20202616"/>
  <p:tag name="KSO_WM_UNIT_LAYERLEVEL" val="1"/>
  <p:tag name="KSO_WM_TAG_VERSION" val="1.0"/>
  <p:tag name="KSO_WM_BEAUTIFY_FLAG" val="#wm#"/>
  <p:tag name="KSO_WM_UNIT_USESOURCEFORMAT_APPLY" val="1"/>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2616_4*l_h_i*1_2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custom20202616_4*l_h_i*1_2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custom20202616_4*l_h_i*1_2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1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616_4*l_h_a*1_3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616_4*i*3"/>
  <p:tag name="KSO_WM_TEMPLATE_CATEGORY" val="custom"/>
  <p:tag name="KSO_WM_TEMPLATE_INDEX" val="20202616"/>
  <p:tag name="KSO_WM_UNIT_LAYERLEVEL" val="1"/>
  <p:tag name="KSO_WM_TAG_VERSION" val="1.0"/>
  <p:tag name="KSO_WM_BEAUTIFY_FLAG" val="#wm#"/>
  <p:tag name="KSO_WM_UNIT_USESOURCEFORMAT_APPLY"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616_4*l_h_i*1_3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616_4*l_h_i*1_3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custom20202616_4*l_h_i*1_3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1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616_4*l_h_a*1_4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02616_4*i*4"/>
  <p:tag name="KSO_WM_TEMPLATE_CATEGORY" val="custom"/>
  <p:tag name="KSO_WM_TEMPLATE_INDEX" val="20202616"/>
  <p:tag name="KSO_WM_UNIT_LAYERLEVEL" val="1"/>
  <p:tag name="KSO_WM_TAG_VERSION" val="1.0"/>
  <p:tag name="KSO_WM_BEAUTIFY_FLAG" val="#wm#"/>
  <p:tag name="KSO_WM_UNIT_USESOURCEFORMAT_APPLY"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616_4*l_h_i*1_4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616_4*l_h_i*1_4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616_4*l_h_i*1_4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2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616_4*l_h_a*1_3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616_4*i*3"/>
  <p:tag name="KSO_WM_TEMPLATE_CATEGORY" val="custom"/>
  <p:tag name="KSO_WM_TEMPLATE_INDEX" val="20202616"/>
  <p:tag name="KSO_WM_UNIT_LAYERLEVEL" val="1"/>
  <p:tag name="KSO_WM_TAG_VERSION" val="1.0"/>
  <p:tag name="KSO_WM_BEAUTIFY_FLAG" val="#wm#"/>
  <p:tag name="KSO_WM_UNIT_USESOURCEFORMAT_APPLY" val="1"/>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616_4*l_h_i*1_3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616_4*l_h_i*1_3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custom20202616_4*l_h_i*1_3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2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616_4*l_h_a*1_4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02616_4*i*4"/>
  <p:tag name="KSO_WM_TEMPLATE_CATEGORY" val="custom"/>
  <p:tag name="KSO_WM_TEMPLATE_INDEX" val="20202616"/>
  <p:tag name="KSO_WM_UNIT_LAYERLEVEL" val="1"/>
  <p:tag name="KSO_WM_TAG_VERSION" val="1.0"/>
  <p:tag name="KSO_WM_BEAUTIFY_FLAG" val="#wm#"/>
  <p:tag name="KSO_WM_UNIT_USESOURCEFORMAT_APPLY" val="1"/>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616_4*l_h_i*1_4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616_4*l_h_i*1_4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616_4*l_h_i*1_4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3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custom20202616_4*l_h_a*1_1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2616_4*i*1"/>
  <p:tag name="KSO_WM_TEMPLATE_CATEGORY" val="custom"/>
  <p:tag name="KSO_WM_TEMPLATE_INDEX" val="20202616"/>
  <p:tag name="KSO_WM_UNIT_LAYERLEVEL" val="1"/>
  <p:tag name="KSO_WM_TAG_VERSION" val="1.0"/>
  <p:tag name="KSO_WM_BEAUTIFY_FLAG" val="#wm#"/>
  <p:tag name="KSO_WM_UNIT_USESOURCEFORMAT_APPLY" val="1"/>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2616_4*l_h_i*1_1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custom20202616_4*l_h_i*1_1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custom20202616_4*l_h_i*1_1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3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custom20202616_4*l_h_a*1_2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02616_4*i*2"/>
  <p:tag name="KSO_WM_TEMPLATE_CATEGORY" val="custom"/>
  <p:tag name="KSO_WM_TEMPLATE_INDEX" val="20202616"/>
  <p:tag name="KSO_WM_UNIT_LAYERLEVEL" val="1"/>
  <p:tag name="KSO_WM_TAG_VERSION" val="1.0"/>
  <p:tag name="KSO_WM_BEAUTIFY_FLAG" val="#wm#"/>
  <p:tag name="KSO_WM_UNIT_USESOURCEFORMAT_APPLY" val="1"/>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2616_4*l_h_i*1_2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custom20202616_4*l_h_i*1_2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custom20202616_4*l_h_i*1_2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4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616_4*l_h_a*1_3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616_4*i*3"/>
  <p:tag name="KSO_WM_TEMPLATE_CATEGORY" val="custom"/>
  <p:tag name="KSO_WM_TEMPLATE_INDEX" val="20202616"/>
  <p:tag name="KSO_WM_UNIT_LAYERLEVEL" val="1"/>
  <p:tag name="KSO_WM_TAG_VERSION" val="1.0"/>
  <p:tag name="KSO_WM_BEAUTIFY_FLAG" val="#wm#"/>
  <p:tag name="KSO_WM_UNIT_USESOURCEFORMAT_APPLY" val="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616_4*l_h_i*1_3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616_4*l_h_i*1_3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custom20202616_4*l_h_i*1_3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4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616_4*l_h_a*1_4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02616_4*i*4"/>
  <p:tag name="KSO_WM_TEMPLATE_CATEGORY" val="custom"/>
  <p:tag name="KSO_WM_TEMPLATE_INDEX" val="20202616"/>
  <p:tag name="KSO_WM_UNIT_LAYERLEVEL" val="1"/>
  <p:tag name="KSO_WM_TAG_VERSION" val="1.0"/>
  <p:tag name="KSO_WM_BEAUTIFY_FLAG" val="#wm#"/>
  <p:tag name="KSO_WM_UNIT_USESOURCEFORMAT_APPLY" val="1"/>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616_4*l_h_i*1_4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616_4*l_h_i*1_4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616_4*l_h_i*1_4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5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616_4*l_h_a*1_3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616_4*i*3"/>
  <p:tag name="KSO_WM_TEMPLATE_CATEGORY" val="custom"/>
  <p:tag name="KSO_WM_TEMPLATE_INDEX" val="20202616"/>
  <p:tag name="KSO_WM_UNIT_LAYERLEVEL" val="1"/>
  <p:tag name="KSO_WM_TAG_VERSION" val="1.0"/>
  <p:tag name="KSO_WM_BEAUTIFY_FLAG" val="#wm#"/>
  <p:tag name="KSO_WM_UNIT_USESOURCEFORMAT_APPLY" val="1"/>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616_4*l_h_i*1_3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616_4*l_h_i*1_3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custom20202616_4*l_h_i*1_3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5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616_4*l_h_a*1_4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02616_4*i*4"/>
  <p:tag name="KSO_WM_TEMPLATE_CATEGORY" val="custom"/>
  <p:tag name="KSO_WM_TEMPLATE_INDEX" val="20202616"/>
  <p:tag name="KSO_WM_UNIT_LAYERLEVEL" val="1"/>
  <p:tag name="KSO_WM_TAG_VERSION" val="1.0"/>
  <p:tag name="KSO_WM_BEAUTIFY_FLAG" val="#wm#"/>
  <p:tag name="KSO_WM_UNIT_USESOURCEFORMAT_APPLY" val="1"/>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616_4*l_h_i*1_4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616_4*l_h_i*1_4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616_4*l_h_i*1_4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61.xml><?xml version="1.0" encoding="utf-8"?>
<p:tagLst xmlns:p="http://schemas.openxmlformats.org/presentationml/2006/main">
  <p:tag name="KSO_WM_UNIT_ISCONTENTSTITLE" val="1"/>
  <p:tag name="KSO_WM_UNIT_PRESET_TEXT" val="CONTENT"/>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2616_4*a*1"/>
  <p:tag name="KSO_WM_TEMPLATE_CATEGORY" val="custom"/>
  <p:tag name="KSO_WM_TEMPLATE_INDEX" val="2020261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362.xml><?xml version="1.0" encoding="utf-8"?>
<p:tagLst xmlns:p="http://schemas.openxmlformats.org/presentationml/2006/main">
  <p:tag name="KSO_WM_TEMPLATE_THUMBS_INDEX" val="1、2、3、6、8、10、11、12、15"/>
  <p:tag name="KSO_WM_SLIDE_ID" val="custom20203704_2"/>
  <p:tag name="KSO_WM_TEMPLATE_SUBCATEGORY" val="0"/>
  <p:tag name="KSO_WM_SLIDE_TYPE" val="contents"/>
  <p:tag name="KSO_WM_SLIDE_SUBTYPE" val="diag"/>
  <p:tag name="KSO_WM_SLIDE_ITEM_CNT" val="2"/>
  <p:tag name="KSO_WM_SLIDE_INDEX" val="2"/>
  <p:tag name="KSO_WM_TAG_VERSION" val="1.0"/>
  <p:tag name="KSO_WM_BEAUTIFY_FLAG" val="#wm#"/>
  <p:tag name="KSO_WM_TEMPLATE_CATEGORY" val="custom"/>
  <p:tag name="KSO_WM_TEMPLATE_INDEX" val="20203704"/>
  <p:tag name="KSO_WM_SLIDE_LAYOUT" val="a_b_l"/>
  <p:tag name="KSO_WM_SLIDE_LAYOUT_CNT" val="1_1_1"/>
  <p:tag name="KSO_WM_TEMPLATE_MASTER_TYPE" val="1"/>
  <p:tag name="KSO_WM_TEMPLATE_COLOR_TYPE" val="1"/>
  <p:tag name="KSO_WM_DIAGRAM_GROUP_CODE" val="l1-1"/>
  <p:tag name="KSO_WM_SLIDE_DIAGTYPE" val="l"/>
  <p:tag name="KSO_WM_SPECIAL_SOURCE" val="bdnull"/>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7*a*1"/>
  <p:tag name="KSO_WM_TEMPLATE_CATEGORY" val="custom"/>
  <p:tag name="KSO_WM_TEMPLATE_INDEX" val="20203704"/>
  <p:tag name="KSO_WM_UNIT_LAYERLEVEL" val="1"/>
  <p:tag name="KSO_WM_TAG_VERSION" val="1.0"/>
  <p:tag name="KSO_WM_BEAUTIFY_FLAG" val="#wm#"/>
  <p:tag name="KSO_WM_UNIT_ISCONTENTSTITLE" val="0"/>
  <p:tag name="KSO_WM_UNIT_NOCLEAR" val="0"/>
  <p:tag name="KSO_WM_UNIT_VALUE" val="10"/>
  <p:tag name="KSO_WM_UNIT_TYPE" val="a"/>
  <p:tag name="KSO_WM_UNIT_INDEX" val="1"/>
  <p:tag name="KSO_WM_UNIT_PRESET_TEXT" val="单击此处添加标题"/>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7*i*1"/>
  <p:tag name="KSO_WM_TEMPLATE_CATEGORY" val="custom"/>
  <p:tag name="KSO_WM_TEMPLATE_INDEX" val="20203704"/>
  <p:tag name="KSO_WM_UNIT_LAYERLEVEL" val="1"/>
  <p:tag name="KSO_WM_TAG_VERSION" val="1.0"/>
  <p:tag name="KSO_WM_BEAUTIFY_FLAG" val="#wm#"/>
  <p:tag name="KSO_WM_UNIT_TYPE" val="i"/>
  <p:tag name="KSO_WM_UNIT_INDEX" val="1"/>
</p:tagLst>
</file>

<file path=ppt/tags/tag365.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03704_7*e*1"/>
  <p:tag name="KSO_WM_TEMPLATE_CATEGORY" val="custom"/>
  <p:tag name="KSO_WM_TEMPLATE_INDEX" val="20203704"/>
  <p:tag name="KSO_WM_UNIT_LAYERLEVEL" val="1"/>
  <p:tag name="KSO_WM_TAG_VERSION" val="1.0"/>
  <p:tag name="KSO_WM_BEAUTIFY_FLAG" val="#wm#"/>
  <p:tag name="KSO_WM_UNIT_NOCLEAR" val="0"/>
  <p:tag name="KSO_WM_UNIT_VALUE" val="5"/>
  <p:tag name="KSO_WM_UNIT_TYPE" val="e"/>
  <p:tag name="KSO_WM_UNIT_INDEX" val="1"/>
  <p:tag name="KSO_WM_UNIT_PRESET_TEXT" val="第一章"/>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7*i*2"/>
  <p:tag name="KSO_WM_TEMPLATE_CATEGORY" val="custom"/>
  <p:tag name="KSO_WM_TEMPLATE_INDEX" val="20203704"/>
  <p:tag name="KSO_WM_UNIT_LAYERLEVEL" val="1"/>
  <p:tag name="KSO_WM_TAG_VERSION" val="1.0"/>
  <p:tag name="KSO_WM_BEAUTIFY_FLAG" val="#wm#"/>
  <p:tag name="KSO_WM_UNIT_TYPE" val="i"/>
  <p:tag name="KSO_WM_UNIT_INDEX" val="2"/>
</p:tagLst>
</file>

<file path=ppt/tags/tag367.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03704_7*e*1"/>
  <p:tag name="KSO_WM_TEMPLATE_CATEGORY" val="custom"/>
  <p:tag name="KSO_WM_TEMPLATE_INDEX" val="20203704"/>
  <p:tag name="KSO_WM_UNIT_LAYERLEVEL" val="1"/>
  <p:tag name="KSO_WM_TAG_VERSION" val="1.0"/>
  <p:tag name="KSO_WM_BEAUTIFY_FLAG" val="#wm#"/>
  <p:tag name="KSO_WM_UNIT_NOCLEAR" val="0"/>
  <p:tag name="KSO_WM_UNIT_VALUE" val="5"/>
  <p:tag name="KSO_WM_UNIT_TYPE" val="e"/>
  <p:tag name="KSO_WM_UNIT_INDEX" val="1"/>
  <p:tag name="KSO_WM_UNIT_PRESET_TEXT" val="第一章"/>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7*i*3"/>
  <p:tag name="KSO_WM_TEMPLATE_CATEGORY" val="custom"/>
  <p:tag name="KSO_WM_TEMPLATE_INDEX" val="20203704"/>
  <p:tag name="KSO_WM_UNIT_LAYERLEVEL" val="1"/>
  <p:tag name="KSO_WM_TAG_VERSION" val="1.0"/>
  <p:tag name="KSO_WM_BEAUTIFY_FLAG" val="#wm#"/>
  <p:tag name="KSO_WM_UNIT_TYPE" val="i"/>
  <p:tag name="KSO_WM_UNIT_INDEX" val="3"/>
</p:tagLst>
</file>

<file path=ppt/tags/tag369.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03704_7*e*1"/>
  <p:tag name="KSO_WM_TEMPLATE_CATEGORY" val="custom"/>
  <p:tag name="KSO_WM_TEMPLATE_INDEX" val="20203704"/>
  <p:tag name="KSO_WM_UNIT_LAYERLEVEL" val="1"/>
  <p:tag name="KSO_WM_TAG_VERSION" val="1.0"/>
  <p:tag name="KSO_WM_BEAUTIFY_FLAG" val="#wm#"/>
  <p:tag name="KSO_WM_UNIT_NOCLEAR" val="0"/>
  <p:tag name="KSO_WM_UNIT_VALUE" val="5"/>
  <p:tag name="KSO_WM_UNIT_TYPE" val="e"/>
  <p:tag name="KSO_WM_UNIT_INDEX" val="1"/>
  <p:tag name="KSO_WM_UNIT_PRESET_TEXT" val="第一章"/>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70.xml><?xml version="1.0" encoding="utf-8"?>
<p:tagLst xmlns:p="http://schemas.openxmlformats.org/presentationml/2006/main">
  <p:tag name="KSO_WM_TEMPLATE_THUMBS_INDEX" val="1、2、3、6、8、10、11、12、15"/>
  <p:tag name="KSO_WM_SLIDE_ID" val="custom20203704_7"/>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3704"/>
  <p:tag name="KSO_WM_SLIDE_LAYOUT" val="a_b_e"/>
  <p:tag name="KSO_WM_SLIDE_LAYOUT_CNT" val="1_1_1"/>
  <p:tag name="KSO_WM_TEMPLATE_MASTER_TYPE" val="1"/>
  <p:tag name="KSO_WM_TEMPLATE_COLOR_TYPE" val="1"/>
  <p:tag name="KSO_WM_SLIDE_ANIMATION_ID" val="3127456"/>
  <p:tag name="KSO_WM_SLIDE_ANIMATION_TYPE" val="0_9_1"/>
  <p:tag name="KSO_WM_SPECIAL_SOURCE" val="bdnull"/>
</p:tagLst>
</file>

<file path=ppt/tags/tag371.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72.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73.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74.xml><?xml version="1.0" encoding="utf-8"?>
<p:tagLst xmlns:p="http://schemas.openxmlformats.org/presentationml/2006/main">
  <p:tag name="KSO_WM_UNIT_TEXTBOXSTYLE_GUID" val="{b2e162c4-1ea3-41b1-8dba-86d0450d224e}"/>
</p:tagLst>
</file>

<file path=ppt/tags/tag375.xml><?xml version="1.0" encoding="utf-8"?>
<p:tagLst xmlns:p="http://schemas.openxmlformats.org/presentationml/2006/main">
  <p:tag name="KSO_WM_UNIT_TEXTBOXSTYLE_SHAPETYPE" val="1"/>
  <p:tag name="KSO_WM_UNIT_TEXTBOXSTYLE_ADJUSTLEFT" val="0_-37.75"/>
  <p:tag name="KSO_WM_UNIT_TEXTBOXSTYLE_ADJUSTTOP" val="0_-19.70001"/>
  <p:tag name="KSO_WM_UNIT_TEXTBOXSTYLE_ADJUSTWIDTH" val="100_75.45001"/>
  <p:tag name="KSO_WM_UNIT_TEXTBOXSTYLE_ADJUSTHEIGTH" val="100_39.35001"/>
  <p:tag name="KSO_WM_UNIT_HIGHLIGHT" val="0"/>
  <p:tag name="KSO_WM_UNIT_COMPATIBLE" val="0"/>
  <p:tag name="KSO_WM_UNIT_DIAGRAM_ISNUMVISUAL" val="0"/>
  <p:tag name="KSO_WM_UNIT_DIAGRAM_ISREFERUNIT" val="0"/>
  <p:tag name="KSO_WM_UNIT_TYPE" val="i"/>
  <p:tag name="KSO_WM_UNIT_INDEX" val="1"/>
  <p:tag name="KSO_WM_UNIT_ID" val="mixed20201941_118*i*1"/>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376.xml><?xml version="1.0" encoding="utf-8"?>
<p:tagLst xmlns:p="http://schemas.openxmlformats.org/presentationml/2006/main">
  <p:tag name="KSO_WM_UNIT_TEXTBOXSTYLE_SHAPETYPE" val="1"/>
  <p:tag name="KSO_WM_UNIT_TEXTBOXSTYLE_ADJUSTLEFT" val="0_-53.5451"/>
  <p:tag name="KSO_WM_UNIT_TEXTBOXSTYLE_ADJUSTTOP" val="4.335529_0"/>
  <p:tag name="KSO_WM_UNIT_HIGHLIGHT" val="0"/>
  <p:tag name="KSO_WM_UNIT_COMPATIBLE" val="0"/>
  <p:tag name="KSO_WM_UNIT_DIAGRAM_ISNUMVISUAL" val="0"/>
  <p:tag name="KSO_WM_UNIT_DIAGRAM_ISREFERUNIT" val="0"/>
  <p:tag name="KSO_WM_UNIT_TYPE" val="i"/>
  <p:tag name="KSO_WM_UNIT_INDEX" val="2"/>
  <p:tag name="KSO_WM_UNIT_ID" val="mixed20201941_118*i*2"/>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mixed20201941_118*i*3"/>
  <p:tag name="KSO_WM_TEMPLATE_CATEGORY" val="mixed"/>
  <p:tag name="KSO_WM_TEMPLATE_INDEX" val="20201941"/>
  <p:tag name="KSO_WM_UNIT_LAYERLEVEL" val="1"/>
  <p:tag name="KSO_WM_TAG_VERSION" val="1.0"/>
  <p:tag name="KSO_WM_BEAUTIFY_FLAG" val="#wm#"/>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mixed20201941_118*i*4"/>
  <p:tag name="KSO_WM_TEMPLATE_CATEGORY" val="mixed"/>
  <p:tag name="KSO_WM_TEMPLATE_INDEX" val="20201941"/>
  <p:tag name="KSO_WM_UNIT_LAYERLEVEL" val="1"/>
  <p:tag name="KSO_WM_TAG_VERSION" val="1.0"/>
  <p:tag name="KSO_WM_BEAUTIFY_FLAG" val="#wm#"/>
</p:tagLst>
</file>

<file path=ppt/tags/tag379.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130"/>
  <p:tag name="KSO_WM_UNIT_HIGHLIGHT" val="0"/>
  <p:tag name="KSO_WM_UNIT_COMPATIBLE" val="0"/>
  <p:tag name="KSO_WM_UNIT_DIAGRAM_ISNUMVISUAL" val="0"/>
  <p:tag name="KSO_WM_UNIT_DIAGRAM_ISREFERUNIT" val="0"/>
  <p:tag name="KSO_WM_UNIT_TYPE" val="f"/>
  <p:tag name="KSO_WM_UNIT_INDEX" val="1"/>
  <p:tag name="KSO_WM_UNIT_ID" val="mixed20201941_118*f*1"/>
  <p:tag name="KSO_WM_TEMPLATE_CATEGORY" val="mixed"/>
  <p:tag name="KSO_WM_TEMPLATE_INDEX" val="20201941"/>
  <p:tag name="KSO_WM_UNIT_LAYERLEVEL" val="1"/>
  <p:tag name="KSO_WM_TAG_VERSION" val="1.0"/>
  <p:tag name="KSO_WM_BEAUTIFY_FLAG" val="#wm#"/>
  <p:tag name="KSO_WM_UNIT_TEXTBOXSTYLE_GUID" val="{b2e162c4-1ea3-41b1-8dba-86d0450d224e}"/>
  <p:tag name="KSO_WM_UNIT_TEXTBOXSTYLE_TEMPLATEID" val="3135308"/>
  <p:tag name="KSO_WM_UNIT_TEXTBOXSTYLE_TYPE" val="8"/>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80.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81.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1_4"/>
  <p:tag name="KSO_WM_UNIT_ID" val="diagram20191580_4*m_h_i*1_1_4"/>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5"/>
  <p:tag name="KSO_WM_UNIT_LINE_FILL_TYPE" val="2"/>
  <p:tag name="KSO_WM_UNIT_USESOURCEFORMAT_APPLY" val="1"/>
</p:tagLst>
</file>

<file path=ppt/tags/tag382.xml><?xml version="1.0" encoding="utf-8"?>
<p:tagLst xmlns:p="http://schemas.openxmlformats.org/presentationml/2006/main">
  <p:tag name="KSO_WM_UNIT_TIMELINE_IDINGROUP" val="2"/>
  <p:tag name="KSO_WM_UNIT_TIMELINE_EMPHASIS_ID" val="2"/>
  <p:tag name="KSO_WM_UNIT_VALUE" val="24"/>
  <p:tag name="KSO_WM_UNIT_HIGHLIGHT" val="0"/>
  <p:tag name="KSO_WM_UNIT_COMPATIBLE" val="0"/>
  <p:tag name="KSO_WM_DIAGRAM_GROUP_CODE" val="m1-1"/>
  <p:tag name="KSO_WM_UNIT_TYPE" val="m_h_h_f"/>
  <p:tag name="KSO_WM_UNIT_INDEX" val="1_1_1_1"/>
  <p:tag name="KSO_WM_UNIT_ID" val="diagram20191580_4*m_h_h_f*1_1_1_1"/>
  <p:tag name="KSO_WM_TEMPLATE_CATEGORY" val="diagram"/>
  <p:tag name="KSO_WM_TEMPLATE_INDEX" val="20191580"/>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383.xml><?xml version="1.0" encoding="utf-8"?>
<p:tagLst xmlns:p="http://schemas.openxmlformats.org/presentationml/2006/main">
  <p:tag name="KSO_WM_UNIT_TIMELINE_IDINGROUP" val="4"/>
  <p:tag name="KSO_WM_UNIT_TIMELINE_EMPHASIS_ID" val="4"/>
  <p:tag name="KSO_WM_UNIT_HIGHLIGHT" val="0"/>
  <p:tag name="KSO_WM_UNIT_COMPATIBLE" val="0"/>
  <p:tag name="KSO_WM_DIAGRAM_GROUP_CODE" val="m1-1"/>
  <p:tag name="KSO_WM_UNIT_TYPE" val="m_h_i"/>
  <p:tag name="KSO_WM_UNIT_INDEX" val="1_1_1"/>
  <p:tag name="KSO_WM_UNIT_ID" val="diagram20191580_4*m_h_i*1_1_1"/>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84.xml><?xml version="1.0" encoding="utf-8"?>
<p:tagLst xmlns:p="http://schemas.openxmlformats.org/presentationml/2006/main">
  <p:tag name="KSO_WM_UNIT_TIMELINE_IDINGROUP" val="5"/>
  <p:tag name="KSO_WM_UNIT_TIMELINE_EMPHASIS_ID" val="5"/>
  <p:tag name="KSO_WM_UNIT_HIGHLIGHT" val="0"/>
  <p:tag name="KSO_WM_UNIT_COMPATIBLE" val="0"/>
  <p:tag name="KSO_WM_DIAGRAM_GROUP_CODE" val="m1-1"/>
  <p:tag name="KSO_WM_UNIT_TYPE" val="m_h_i"/>
  <p:tag name="KSO_WM_UNIT_INDEX" val="1_1_2"/>
  <p:tag name="KSO_WM_UNIT_ID" val="diagram20191580_4*m_h_i*1_1_2"/>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5"/>
  <p:tag name="KSO_WM_UNIT_LINE_FILL_TYPE" val="2"/>
  <p:tag name="KSO_WM_UNIT_USESOURCEFORMAT_APPLY" val="1"/>
</p:tagLst>
</file>

<file path=ppt/tags/tag385.xml><?xml version="1.0" encoding="utf-8"?>
<p:tagLst xmlns:p="http://schemas.openxmlformats.org/presentationml/2006/main">
  <p:tag name="KSO_WM_UNIT_TIMELINE_IDINGROUP" val="6"/>
  <p:tag name="KSO_WM_UNIT_TIMELINE_EMPHASIS_ID" val="6"/>
  <p:tag name="KSO_WM_UNIT_HIGHLIGHT" val="0"/>
  <p:tag name="KSO_WM_UNIT_COMPATIBLE" val="0"/>
  <p:tag name="KSO_WM_DIAGRAM_GROUP_CODE" val="m1-1"/>
  <p:tag name="KSO_WM_UNIT_TYPE" val="m_h_i"/>
  <p:tag name="KSO_WM_UNIT_INDEX" val="1_1_3"/>
  <p:tag name="KSO_WM_UNIT_ID" val="diagram20191580_4*m_h_i*1_1_3"/>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386.xml><?xml version="1.0" encoding="utf-8"?>
<p:tagLst xmlns:p="http://schemas.openxmlformats.org/presentationml/2006/main">
  <p:tag name="KSO_WM_UNIT_TIMELINE_IDINGROUP" val="7"/>
  <p:tag name="KSO_WM_UNIT_TIMELINE_EMPHASIS_ID" val="7"/>
  <p:tag name="KSO_WM_UNIT_ISCONTENTSTITLE" val="0"/>
  <p:tag name="KSO_WM_UNIT_VALUE" val="7"/>
  <p:tag name="KSO_WM_UNIT_HIGHLIGHT" val="0"/>
  <p:tag name="KSO_WM_UNIT_COMPATIBLE" val="0"/>
  <p:tag name="KSO_WM_DIAGRAM_GROUP_CODE" val="m1-1"/>
  <p:tag name="KSO_WM_UNIT_TYPE" val="m_h_h_a"/>
  <p:tag name="KSO_WM_UNIT_INDEX" val="1_1_1_1"/>
  <p:tag name="KSO_WM_UNIT_ID" val="diagram20191580_4*m_h_h_a*1_1_1_1"/>
  <p:tag name="KSO_WM_TEMPLATE_CATEGORY" val="diagram"/>
  <p:tag name="KSO_WM_TEMPLATE_INDEX" val="20191580"/>
  <p:tag name="KSO_WM_UNIT_LAYERLEVEL" val="1_1_1_1"/>
  <p:tag name="KSO_WM_TAG_VERSION" val="1.0"/>
  <p:tag name="KSO_WM_BEAUTIFY_FLAG" val="#wm#"/>
  <p:tag name="KSO_WM_UNIT_PRESET_TEXT" val="事件内容标题"/>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87.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2_4"/>
  <p:tag name="KSO_WM_UNIT_ID" val="diagram20191580_4*m_h_i*1_2_4"/>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388.xml><?xml version="1.0" encoding="utf-8"?>
<p:tagLst xmlns:p="http://schemas.openxmlformats.org/presentationml/2006/main">
  <p:tag name="KSO_WM_UNIT_TIMELINE_IDINGROUP" val="2"/>
  <p:tag name="KSO_WM_UNIT_TIMELINE_EMPHASIS_ID" val="2"/>
  <p:tag name="KSO_WM_UNIT_VALUE" val="24"/>
  <p:tag name="KSO_WM_UNIT_HIGHLIGHT" val="0"/>
  <p:tag name="KSO_WM_UNIT_COMPATIBLE" val="0"/>
  <p:tag name="KSO_WM_DIAGRAM_GROUP_CODE" val="m1-1"/>
  <p:tag name="KSO_WM_UNIT_TYPE" val="m_h_h_f"/>
  <p:tag name="KSO_WM_UNIT_INDEX" val="1_2_1_1"/>
  <p:tag name="KSO_WM_UNIT_ID" val="diagram20191580_4*m_h_h_f*1_2_1_1"/>
  <p:tag name="KSO_WM_TEMPLATE_CATEGORY" val="diagram"/>
  <p:tag name="KSO_WM_TEMPLATE_INDEX" val="20191580"/>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389.xml><?xml version="1.0" encoding="utf-8"?>
<p:tagLst xmlns:p="http://schemas.openxmlformats.org/presentationml/2006/main">
  <p:tag name="KSO_WM_UNIT_TIMELINE_IDINGROUP" val="4"/>
  <p:tag name="KSO_WM_UNIT_TIMELINE_EMPHASIS_ID" val="4"/>
  <p:tag name="KSO_WM_UNIT_HIGHLIGHT" val="0"/>
  <p:tag name="KSO_WM_UNIT_COMPATIBLE" val="0"/>
  <p:tag name="KSO_WM_DIAGRAM_GROUP_CODE" val="m1-1"/>
  <p:tag name="KSO_WM_UNIT_TYPE" val="m_h_i"/>
  <p:tag name="KSO_WM_UNIT_INDEX" val="1_2_1"/>
  <p:tag name="KSO_WM_UNIT_ID" val="diagram20191580_4*m_h_i*1_2_1"/>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90.xml><?xml version="1.0" encoding="utf-8"?>
<p:tagLst xmlns:p="http://schemas.openxmlformats.org/presentationml/2006/main">
  <p:tag name="KSO_WM_UNIT_TIMELINE_IDINGROUP" val="5"/>
  <p:tag name="KSO_WM_UNIT_TIMELINE_EMPHASIS_ID" val="5"/>
  <p:tag name="KSO_WM_UNIT_HIGHLIGHT" val="0"/>
  <p:tag name="KSO_WM_UNIT_COMPATIBLE" val="0"/>
  <p:tag name="KSO_WM_DIAGRAM_GROUP_CODE" val="m1-1"/>
  <p:tag name="KSO_WM_UNIT_TYPE" val="m_h_i"/>
  <p:tag name="KSO_WM_UNIT_INDEX" val="1_2_2"/>
  <p:tag name="KSO_WM_UNIT_ID" val="diagram20191580_4*m_h_i*1_2_2"/>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391.xml><?xml version="1.0" encoding="utf-8"?>
<p:tagLst xmlns:p="http://schemas.openxmlformats.org/presentationml/2006/main">
  <p:tag name="KSO_WM_UNIT_TIMELINE_IDINGROUP" val="6"/>
  <p:tag name="KSO_WM_UNIT_TIMELINE_EMPHASIS_ID" val="6"/>
  <p:tag name="KSO_WM_UNIT_HIGHLIGHT" val="0"/>
  <p:tag name="KSO_WM_UNIT_COMPATIBLE" val="0"/>
  <p:tag name="KSO_WM_DIAGRAM_GROUP_CODE" val="m1-1"/>
  <p:tag name="KSO_WM_UNIT_TYPE" val="m_h_i"/>
  <p:tag name="KSO_WM_UNIT_INDEX" val="1_2_3"/>
  <p:tag name="KSO_WM_UNIT_ID" val="diagram20191580_4*m_h_i*1_2_3"/>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392.xml><?xml version="1.0" encoding="utf-8"?>
<p:tagLst xmlns:p="http://schemas.openxmlformats.org/presentationml/2006/main">
  <p:tag name="KSO_WM_UNIT_TIMELINE_IDINGROUP" val="7"/>
  <p:tag name="KSO_WM_UNIT_TIMELINE_EMPHASIS_ID" val="7"/>
  <p:tag name="KSO_WM_UNIT_ISCONTENTSTITLE" val="0"/>
  <p:tag name="KSO_WM_UNIT_VALUE" val="7"/>
  <p:tag name="KSO_WM_UNIT_HIGHLIGHT" val="0"/>
  <p:tag name="KSO_WM_UNIT_COMPATIBLE" val="0"/>
  <p:tag name="KSO_WM_DIAGRAM_GROUP_CODE" val="m1-1"/>
  <p:tag name="KSO_WM_UNIT_TYPE" val="m_h_h_a"/>
  <p:tag name="KSO_WM_UNIT_INDEX" val="1_2_1_1"/>
  <p:tag name="KSO_WM_UNIT_ID" val="diagram20191580_4*m_h_h_a*1_2_1_1"/>
  <p:tag name="KSO_WM_TEMPLATE_CATEGORY" val="diagram"/>
  <p:tag name="KSO_WM_TEMPLATE_INDEX" val="20191580"/>
  <p:tag name="KSO_WM_UNIT_LAYERLEVEL" val="1_1_1_1"/>
  <p:tag name="KSO_WM_TAG_VERSION" val="1.0"/>
  <p:tag name="KSO_WM_BEAUTIFY_FLAG" val="#wm#"/>
  <p:tag name="KSO_WM_UNIT_PRESET_TEXT" val="事件内容标题"/>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93.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3_4"/>
  <p:tag name="KSO_WM_UNIT_ID" val="diagram20191580_4*m_h_i*1_3_4"/>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7"/>
  <p:tag name="KSO_WM_UNIT_LINE_FILL_TYPE" val="2"/>
  <p:tag name="KSO_WM_UNIT_USESOURCEFORMAT_APPLY" val="1"/>
</p:tagLst>
</file>

<file path=ppt/tags/tag394.xml><?xml version="1.0" encoding="utf-8"?>
<p:tagLst xmlns:p="http://schemas.openxmlformats.org/presentationml/2006/main">
  <p:tag name="KSO_WM_UNIT_TIMELINE_IDINGROUP" val="2"/>
  <p:tag name="KSO_WM_UNIT_TIMELINE_EMPHASIS_ID" val="2"/>
  <p:tag name="KSO_WM_UNIT_VALUE" val="24"/>
  <p:tag name="KSO_WM_UNIT_HIGHLIGHT" val="0"/>
  <p:tag name="KSO_WM_UNIT_COMPATIBLE" val="0"/>
  <p:tag name="KSO_WM_DIAGRAM_GROUP_CODE" val="m1-1"/>
  <p:tag name="KSO_WM_UNIT_TYPE" val="m_h_h_f"/>
  <p:tag name="KSO_WM_UNIT_INDEX" val="1_3_1_1"/>
  <p:tag name="KSO_WM_UNIT_ID" val="diagram20191580_4*m_h_h_f*1_3_1_1"/>
  <p:tag name="KSO_WM_TEMPLATE_CATEGORY" val="diagram"/>
  <p:tag name="KSO_WM_TEMPLATE_INDEX" val="20191580"/>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395.xml><?xml version="1.0" encoding="utf-8"?>
<p:tagLst xmlns:p="http://schemas.openxmlformats.org/presentationml/2006/main">
  <p:tag name="KSO_WM_UNIT_TIMELINE_IDINGROUP" val="4"/>
  <p:tag name="KSO_WM_UNIT_TIMELINE_EMPHASIS_ID" val="4"/>
  <p:tag name="KSO_WM_UNIT_HIGHLIGHT" val="0"/>
  <p:tag name="KSO_WM_UNIT_COMPATIBLE" val="0"/>
  <p:tag name="KSO_WM_DIAGRAM_GROUP_CODE" val="m1-1"/>
  <p:tag name="KSO_WM_UNIT_TYPE" val="m_h_i"/>
  <p:tag name="KSO_WM_UNIT_INDEX" val="1_3_1"/>
  <p:tag name="KSO_WM_UNIT_ID" val="diagram20191580_4*m_h_i*1_3_1"/>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7"/>
  <p:tag name="KSO_WM_UNIT_LINE_FILL_TYPE" val="2"/>
  <p:tag name="KSO_WM_UNIT_TEXT_FILL_FORE_SCHEMECOLOR_INDEX" val="2"/>
  <p:tag name="KSO_WM_UNIT_TEXT_FILL_TYPE" val="1"/>
  <p:tag name="KSO_WM_UNIT_USESOURCEFORMAT_APPLY" val="1"/>
</p:tagLst>
</file>

<file path=ppt/tags/tag396.xml><?xml version="1.0" encoding="utf-8"?>
<p:tagLst xmlns:p="http://schemas.openxmlformats.org/presentationml/2006/main">
  <p:tag name="KSO_WM_UNIT_TIMELINE_IDINGROUP" val="5"/>
  <p:tag name="KSO_WM_UNIT_TIMELINE_EMPHASIS_ID" val="5"/>
  <p:tag name="KSO_WM_UNIT_HIGHLIGHT" val="0"/>
  <p:tag name="KSO_WM_UNIT_COMPATIBLE" val="0"/>
  <p:tag name="KSO_WM_DIAGRAM_GROUP_CODE" val="m1-1"/>
  <p:tag name="KSO_WM_UNIT_TYPE" val="m_h_i"/>
  <p:tag name="KSO_WM_UNIT_INDEX" val="1_3_2"/>
  <p:tag name="KSO_WM_UNIT_ID" val="diagram20191580_4*m_h_i*1_3_2"/>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7"/>
  <p:tag name="KSO_WM_UNIT_LINE_FILL_TYPE" val="2"/>
  <p:tag name="KSO_WM_UNIT_USESOURCEFORMAT_APPLY" val="1"/>
</p:tagLst>
</file>

<file path=ppt/tags/tag397.xml><?xml version="1.0" encoding="utf-8"?>
<p:tagLst xmlns:p="http://schemas.openxmlformats.org/presentationml/2006/main">
  <p:tag name="KSO_WM_UNIT_TIMELINE_IDINGROUP" val="6"/>
  <p:tag name="KSO_WM_UNIT_TIMELINE_EMPHASIS_ID" val="6"/>
  <p:tag name="KSO_WM_UNIT_HIGHLIGHT" val="0"/>
  <p:tag name="KSO_WM_UNIT_COMPATIBLE" val="0"/>
  <p:tag name="KSO_WM_DIAGRAM_GROUP_CODE" val="m1-1"/>
  <p:tag name="KSO_WM_UNIT_TYPE" val="m_h_i"/>
  <p:tag name="KSO_WM_UNIT_INDEX" val="1_3_3"/>
  <p:tag name="KSO_WM_UNIT_ID" val="diagram20191580_4*m_h_i*1_3_3"/>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398.xml><?xml version="1.0" encoding="utf-8"?>
<p:tagLst xmlns:p="http://schemas.openxmlformats.org/presentationml/2006/main">
  <p:tag name="KSO_WM_UNIT_TIMELINE_IDINGROUP" val="7"/>
  <p:tag name="KSO_WM_UNIT_TIMELINE_EMPHASIS_ID" val="7"/>
  <p:tag name="KSO_WM_UNIT_ISCONTENTSTITLE" val="0"/>
  <p:tag name="KSO_WM_UNIT_VALUE" val="7"/>
  <p:tag name="KSO_WM_UNIT_HIGHLIGHT" val="0"/>
  <p:tag name="KSO_WM_UNIT_COMPATIBLE" val="0"/>
  <p:tag name="KSO_WM_DIAGRAM_GROUP_CODE" val="m1-1"/>
  <p:tag name="KSO_WM_UNIT_TYPE" val="m_h_h_a"/>
  <p:tag name="KSO_WM_UNIT_INDEX" val="1_3_1_1"/>
  <p:tag name="KSO_WM_UNIT_ID" val="diagram20191580_4*m_h_h_a*1_3_1_1"/>
  <p:tag name="KSO_WM_TEMPLATE_CATEGORY" val="diagram"/>
  <p:tag name="KSO_WM_TEMPLATE_INDEX" val="20191580"/>
  <p:tag name="KSO_WM_UNIT_LAYERLEVEL" val="1_1_1_1"/>
  <p:tag name="KSO_WM_TAG_VERSION" val="1.0"/>
  <p:tag name="KSO_WM_BEAUTIFY_FLAG" val="#wm#"/>
  <p:tag name="KSO_WM_UNIT_PRESET_TEXT" val="事件内容标题"/>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99.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4"/>
  <p:tag name="KSO_WM_UNIT_ID" val="diagram20203761_1*i*4"/>
  <p:tag name="KSO_WM_TEMPLATE_CATEGORY" val="diagram"/>
  <p:tag name="KSO_WM_TEMPLATE_INDEX" val="20203761"/>
  <p:tag name="KSO_WM_UNIT_LAYERLEVEL" val="1"/>
  <p:tag name="KSO_WM_TAG_VERSION" val="1.0"/>
  <p:tag name="KSO_WM_BEAUTIFY_FLAG" val="#wm#"/>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2"/>
  <p:tag name="KSO_WM_UNIT_ID" val="diagram20203761_1*i*2"/>
  <p:tag name="KSO_WM_TEMPLATE_CATEGORY" val="diagram"/>
  <p:tag name="KSO_WM_TEMPLATE_INDEX" val="20203761"/>
  <p:tag name="KSO_WM_UNIT_LAYERLEVEL" val="1"/>
  <p:tag name="KSO_WM_TAG_VERSION" val="1.0"/>
  <p:tag name="KSO_WM_BEAUTIFY_FLAG" val="#wm#"/>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761_1*i*1"/>
  <p:tag name="KSO_WM_TEMPLATE_CATEGORY" val="diagram"/>
  <p:tag name="KSO_WM_TEMPLATE_INDEX" val="20203761"/>
  <p:tag name="KSO_WM_UNIT_LAYERLEVEL" val="1"/>
  <p:tag name="KSO_WM_TAG_VERSION" val="1.0"/>
  <p:tag name="KSO_WM_BEAUTIFY_FLAG" val="#wm#"/>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5"/>
  <p:tag name="KSO_WM_UNIT_ID" val="diagram20203761_1*i*5"/>
  <p:tag name="KSO_WM_TEMPLATE_CATEGORY" val="diagram"/>
  <p:tag name="KSO_WM_TEMPLATE_INDEX" val="20203761"/>
  <p:tag name="KSO_WM_UNIT_LAYERLEVEL" val="1"/>
  <p:tag name="KSO_WM_TAG_VERSION" val="1.0"/>
  <p:tag name="KSO_WM_BEAUTIFY_FLAG" val="#wm#"/>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3"/>
  <p:tag name="KSO_WM_UNIT_ID" val="diagram20203761_1*i*3"/>
  <p:tag name="KSO_WM_TEMPLATE_CATEGORY" val="diagram"/>
  <p:tag name="KSO_WM_TEMPLATE_INDEX" val="20203761"/>
  <p:tag name="KSO_WM_UNIT_LAYERLEVEL" val="1"/>
  <p:tag name="KSO_WM_TAG_VERSION" val="1.0"/>
  <p:tag name="KSO_WM_BEAUTIFY_FLAG" val="#wm#"/>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6"/>
  <p:tag name="KSO_WM_UNIT_ID" val="diagram20203761_1*i*6"/>
  <p:tag name="KSO_WM_TEMPLATE_CATEGORY" val="diagram"/>
  <p:tag name="KSO_WM_TEMPLATE_INDEX" val="20203761"/>
  <p:tag name="KSO_WM_UNIT_LAYERLEVEL" val="1"/>
  <p:tag name="KSO_WM_TAG_VERSION" val="1.0"/>
  <p:tag name="KSO_WM_BEAUTIFY_FLAG" val="#wm#"/>
</p:tagLst>
</file>

<file path=ppt/tags/tag406.xml><?xml version="1.0" encoding="utf-8"?>
<p:tagLst xmlns:p="http://schemas.openxmlformats.org/presentationml/2006/main">
  <p:tag name="KSO_WM_UNIT_TEXTBOXSTYLE_SHAPETYPE" val="0"/>
  <p:tag name="KSO_WM_UNIT_TEXTBOXSTYLE_TEMPLATETYPE" val="1"/>
  <p:tag name="KSO_WM_UNIT_PRESET_TEXT" val="点击此处添加标题：&#13;点击此处添加正文。&#13;点击此处添加正文。&#13;点击此处添加正文。&#13;点击此处添加正文。"/>
  <p:tag name="KSO_WM_UNIT_NOCLEAR" val="1"/>
  <p:tag name="KSO_WM_UNIT_VALUE" val="68"/>
  <p:tag name="KSO_WM_UNIT_HIGHLIGHT" val="0"/>
  <p:tag name="KSO_WM_UNIT_COMPATIBLE" val="0"/>
  <p:tag name="KSO_WM_UNIT_DIAGRAM_ISNUMVISUAL" val="0"/>
  <p:tag name="KSO_WM_UNIT_DIAGRAM_ISREFERUNIT" val="0"/>
  <p:tag name="KSO_WM_UNIT_TYPE" val="f"/>
  <p:tag name="KSO_WM_UNIT_INDEX" val="1"/>
  <p:tag name="KSO_WM_UNIT_ID" val="mixed20201907_277*f*1"/>
  <p:tag name="KSO_WM_TEMPLATE_CATEGORY" val="mixed"/>
  <p:tag name="KSO_WM_TEMPLATE_INDEX" val="20201907"/>
  <p:tag name="KSO_WM_UNIT_LAYERLEVEL" val="1"/>
  <p:tag name="KSO_WM_TAG_VERSION" val="1.0"/>
  <p:tag name="KSO_WM_BEAUTIFY_FLAG" val="#wm#"/>
  <p:tag name="KSO_WM_UNIT_TEXTBOXSTYLE_GUID" val="{6223c772-1059-4350-93b5-f849e9979278}"/>
  <p:tag name="KSO_WM_UNIT_TEXTBOXSTYLE_TEMPLATEID" val="3134316"/>
  <p:tag name="KSO_WM_UNIT_TEXTBOXSTYLE_TYPE" val="9"/>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49_1*p_h_f*1_1_2"/>
  <p:tag name="KSO_WM_TEMPLATE_CATEGORY" val="diagram"/>
  <p:tag name="KSO_WM_TEMPLATE_INDEX" val="20201549"/>
  <p:tag name="KSO_WM_UNIT_LAYERLEVEL" val="1_1_1"/>
  <p:tag name="KSO_WM_TAG_VERSION" val="1.0"/>
  <p:tag name="KSO_WM_BEAUTIFY_FLAG" val="#wm#"/>
  <p:tag name="KSO_WM_UNIT_NOCLEAR" val="0"/>
  <p:tag name="KSO_WM_UNIT_VALUE" val="3"/>
  <p:tag name="KSO_WM_DIAGRAM_GROUP_CODE" val="p1-1"/>
  <p:tag name="KSO_WM_UNIT_TYPE" val="p_h_f"/>
  <p:tag name="KSO_WM_UNIT_INDEX" val="1_1_2"/>
  <p:tag name="KSO_WM_UNIT_PRESET_TEXT" val="添加文本"/>
  <p:tag name="KSO_WM_UNIT_TEXT_FILL_FORE_SCHEMECOLOR_INDEX" val="5"/>
  <p:tag name="KSO_WM_UNIT_TEXT_FILL_TYPE" val="1"/>
  <p:tag name="KSO_WM_UNIT_USESOURCEFORMAT_APPLY" val="1"/>
</p:tagLst>
</file>

<file path=ppt/tags/tag408.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4"/>
  <p:tag name="KSO_WM_UNIT_ID" val="diagram20203761_1*i*4"/>
  <p:tag name="KSO_WM_TEMPLATE_CATEGORY" val="diagram"/>
  <p:tag name="KSO_WM_TEMPLATE_INDEX" val="20203761"/>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2"/>
  <p:tag name="KSO_WM_UNIT_ID" val="diagram20203761_1*i*2"/>
  <p:tag name="KSO_WM_TEMPLATE_CATEGORY" val="diagram"/>
  <p:tag name="KSO_WM_TEMPLATE_INDEX" val="20203761"/>
  <p:tag name="KSO_WM_UNIT_LAYERLEVEL" val="1"/>
  <p:tag name="KSO_WM_TAG_VERSION" val="1.0"/>
  <p:tag name="KSO_WM_BEAUTIFY_FLAG" val="#wm#"/>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761_1*i*1"/>
  <p:tag name="KSO_WM_TEMPLATE_CATEGORY" val="diagram"/>
  <p:tag name="KSO_WM_TEMPLATE_INDEX" val="20203761"/>
  <p:tag name="KSO_WM_UNIT_LAYERLEVEL" val="1"/>
  <p:tag name="KSO_WM_TAG_VERSION" val="1.0"/>
  <p:tag name="KSO_WM_BEAUTIFY_FLAG" val="#wm#"/>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5"/>
  <p:tag name="KSO_WM_UNIT_ID" val="diagram20203761_1*i*5"/>
  <p:tag name="KSO_WM_TEMPLATE_CATEGORY" val="diagram"/>
  <p:tag name="KSO_WM_TEMPLATE_INDEX" val="20203761"/>
  <p:tag name="KSO_WM_UNIT_LAYERLEVEL" val="1"/>
  <p:tag name="KSO_WM_TAG_VERSION" val="1.0"/>
  <p:tag name="KSO_WM_BEAUTIFY_FLAG" val="#wm#"/>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3"/>
  <p:tag name="KSO_WM_UNIT_ID" val="diagram20203761_1*i*3"/>
  <p:tag name="KSO_WM_TEMPLATE_CATEGORY" val="diagram"/>
  <p:tag name="KSO_WM_TEMPLATE_INDEX" val="20203761"/>
  <p:tag name="KSO_WM_UNIT_LAYERLEVEL" val="1"/>
  <p:tag name="KSO_WM_TAG_VERSION" val="1.0"/>
  <p:tag name="KSO_WM_BEAUTIFY_FLAG" val="#wm#"/>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6"/>
  <p:tag name="KSO_WM_UNIT_ID" val="diagram20203761_1*i*6"/>
  <p:tag name="KSO_WM_TEMPLATE_CATEGORY" val="diagram"/>
  <p:tag name="KSO_WM_TEMPLATE_INDEX" val="20203761"/>
  <p:tag name="KSO_WM_UNIT_LAYERLEVEL" val="1"/>
  <p:tag name="KSO_WM_TAG_VERSION" val="1.0"/>
  <p:tag name="KSO_WM_BEAUTIFY_FLAG" val="#wm#"/>
</p:tagLst>
</file>

<file path=ppt/tags/tag415.xml><?xml version="1.0" encoding="utf-8"?>
<p:tagLst xmlns:p="http://schemas.openxmlformats.org/presentationml/2006/main">
  <p:tag name="KSO_WM_UNIT_TEXTBOXSTYLE_SHAPETYPE" val="0"/>
  <p:tag name="KSO_WM_UNIT_TEXTBOXSTYLE_TEMPLATETYPE" val="1"/>
  <p:tag name="KSO_WM_UNIT_PRESET_TEXT" val="点击此处添加标题：&#13;点击此处添加正文。&#13;点击此处添加正文。&#13;点击此处添加正文。&#13;点击此处添加正文。"/>
  <p:tag name="KSO_WM_UNIT_NOCLEAR" val="1"/>
  <p:tag name="KSO_WM_UNIT_VALUE" val="68"/>
  <p:tag name="KSO_WM_UNIT_HIGHLIGHT" val="0"/>
  <p:tag name="KSO_WM_UNIT_COMPATIBLE" val="0"/>
  <p:tag name="KSO_WM_UNIT_DIAGRAM_ISNUMVISUAL" val="0"/>
  <p:tag name="KSO_WM_UNIT_DIAGRAM_ISREFERUNIT" val="0"/>
  <p:tag name="KSO_WM_UNIT_TYPE" val="f"/>
  <p:tag name="KSO_WM_UNIT_INDEX" val="1"/>
  <p:tag name="KSO_WM_UNIT_ID" val="mixed20201907_277*f*1"/>
  <p:tag name="KSO_WM_TEMPLATE_CATEGORY" val="mixed"/>
  <p:tag name="KSO_WM_TEMPLATE_INDEX" val="20201907"/>
  <p:tag name="KSO_WM_UNIT_LAYERLEVEL" val="1"/>
  <p:tag name="KSO_WM_TAG_VERSION" val="1.0"/>
  <p:tag name="KSO_WM_BEAUTIFY_FLAG" val="#wm#"/>
  <p:tag name="KSO_WM_UNIT_TEXTBOXSTYLE_GUID" val="{6223c772-1059-4350-93b5-f849e9979278}"/>
  <p:tag name="KSO_WM_UNIT_TEXTBOXSTYLE_TEMPLATEID" val="3134316"/>
  <p:tag name="KSO_WM_UNIT_TEXTBOXSTYLE_TYPE" val="9"/>
</p:tagLst>
</file>

<file path=ppt/tags/tag416.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417.xml><?xml version="1.0" encoding="utf-8"?>
<p:tagLst xmlns:p="http://schemas.openxmlformats.org/presentationml/2006/main">
  <p:tag name="REFSHAPE" val="678797316"/>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094_1*i*4"/>
  <p:tag name="KSO_WM_TEMPLATE_CATEGORY" val="diagram"/>
  <p:tag name="KSO_WM_TEMPLATE_INDEX" val="2019309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3094_1*i*8"/>
  <p:tag name="KSO_WM_TEMPLATE_CATEGORY" val="diagram"/>
  <p:tag name="KSO_WM_TEMPLATE_INDEX" val="20193094"/>
  <p:tag name="KSO_WM_UNIT_LAYERLEVEL" val="1"/>
  <p:tag name="KSO_WM_TAG_VERSION" val="1.0"/>
  <p:tag name="KSO_WM_BEAUTIFY_FLAG" val="#wm#"/>
  <p:tag name="KSO_WM_UNIT_FILL_FORE_SCHEMECOLOR_INDEX_BRIGHTNESS" val="-0.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3094_1*i*9"/>
  <p:tag name="KSO_WM_TEMPLATE_CATEGORY" val="diagram"/>
  <p:tag name="KSO_WM_TEMPLATE_INDEX" val="20193094"/>
  <p:tag name="KSO_WM_UNIT_LAYERLEVEL" val="1"/>
  <p:tag name="KSO_WM_TAG_VERSION" val="1.0"/>
  <p:tag name="KSO_WM_BEAUTIFY_FLAG" val="#wm#"/>
  <p:tag name="KSO_WM_UNIT_FILL_FORE_SCHEMECOLOR_INDEX_BRIGHTNESS" val="-0.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1.xml><?xml version="1.0" encoding="utf-8"?>
<p:tagLst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61_2*l_h_f*1_1_1"/>
  <p:tag name="KSO_WM_TEMPLATE_CATEGORY" val="diagram"/>
  <p:tag name="KSO_WM_TEMPLATE_INDEX" val="76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422.xml><?xml version="1.0" encoding="utf-8"?>
<p:tagLst xmlns:p="http://schemas.openxmlformats.org/presentationml/2006/main">
  <p:tag name="KSO_WM_UNIT_VALUE" val="1567*1566"/>
  <p:tag name="KSO_WM_UNIT_HIGHLIGHT" val="0"/>
  <p:tag name="KSO_WM_UNIT_COMPATIBLE" val="0"/>
  <p:tag name="KSO_WM_UNIT_DIAGRAM_ISNUMVISUAL" val="0"/>
  <p:tag name="KSO_WM_UNIT_DIAGRAM_ISREFERUNIT" val="0"/>
  <p:tag name="KSO_WM_UNIT_TYPE" val="d"/>
  <p:tag name="KSO_WM_UNIT_INDEX" val="1"/>
  <p:tag name="KSO_WM_UNIT_ID" val="custom20203704_11*d*1"/>
  <p:tag name="KSO_WM_TEMPLATE_CATEGORY" val="custom"/>
  <p:tag name="KSO_WM_TEMPLATE_INDEX" val="20203704"/>
  <p:tag name="KSO_WM_UNIT_LAYERLEVEL" val="1"/>
  <p:tag name="KSO_WM_TAG_VERSION" val="1.0"/>
  <p:tag name="KSO_WM_BEAUTIFY_FLAG" val="#wm#"/>
  <p:tag name="KSO_WM_UNIT_PLACING_PICTURE_INFO" val="{&quot;full_picture&quot;:false,&quot;last_crop_picture&quot;:&quot;1-1&quot;,&quot;selected&quot;:&quot;1-1&quot;,&quot;spacing&quot;:6}"/>
  <p:tag name="KSO_WM_UNIT_SUPPORT_UNIT_TYPE" val="[&quot;l&quot;,&quot;m&quot;,&quot;n&quot;,&quot;o&quot;,&quot;p&quot;,&quot;q&quot;,&quot;r&quot;,&quot;α&quot;,&quot;β&quot;,&quot;δ&quot;]"/>
  <p:tag name="KSO_WM_UNIT_BLOCK" val="0"/>
  <p:tag name="KSO_WM_UNIT_SM_LIMIT_TYPE" val="2"/>
  <p:tag name="KSO_WM_UNIT_DECORATE_INFO" val="{&quot;pDecorateInfoX&quot;:{&quot;IsLeft&quot;:true,&quot;IsRight&quot;:false,&quot;IsRatio&quot;:false},&quot;pDecorateInfoY&quot;:{&quot;IsTop&quot;:true,&quot;IsBottom&quot;:false,&quot;IsRatio&quot;:false}}"/>
</p:tagLst>
</file>

<file path=ppt/tags/tag423.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424.xml><?xml version="1.0" encoding="utf-8"?>
<p:tagLst xmlns:p="http://schemas.openxmlformats.org/presentationml/2006/main">
  <p:tag name="REFSHAPE" val="678797316"/>
</p:tagLst>
</file>

<file path=ppt/tags/tag425.xml><?xml version="1.0" encoding="utf-8"?>
<p:tagLst xmlns:p="http://schemas.openxmlformats.org/presentationml/2006/main">
  <p:tag name="KSO_WM_UNIT_TEXTBOXSTYLE_GUID" val="{b2e162c4-1ea3-41b1-8dba-86d0450d224e}"/>
</p:tagLst>
</file>

<file path=ppt/tags/tag426.xml><?xml version="1.0" encoding="utf-8"?>
<p:tagLst xmlns:p="http://schemas.openxmlformats.org/presentationml/2006/main">
  <p:tag name="KSO_WM_UNIT_TEXTBOXSTYLE_SHAPETYPE" val="1"/>
  <p:tag name="KSO_WM_UNIT_TEXTBOXSTYLE_ADJUSTLEFT" val="0_-37.75"/>
  <p:tag name="KSO_WM_UNIT_TEXTBOXSTYLE_ADJUSTTOP" val="0_-19.70001"/>
  <p:tag name="KSO_WM_UNIT_TEXTBOXSTYLE_ADJUSTWIDTH" val="100_75.45001"/>
  <p:tag name="KSO_WM_UNIT_TEXTBOXSTYLE_ADJUSTHEIGTH" val="100_39.35001"/>
  <p:tag name="KSO_WM_UNIT_HIGHLIGHT" val="0"/>
  <p:tag name="KSO_WM_UNIT_COMPATIBLE" val="0"/>
  <p:tag name="KSO_WM_UNIT_DIAGRAM_ISNUMVISUAL" val="0"/>
  <p:tag name="KSO_WM_UNIT_DIAGRAM_ISREFERUNIT" val="0"/>
  <p:tag name="KSO_WM_UNIT_TYPE" val="i"/>
  <p:tag name="KSO_WM_UNIT_INDEX" val="1"/>
  <p:tag name="KSO_WM_UNIT_ID" val="mixed20201941_118*i*1"/>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427.xml><?xml version="1.0" encoding="utf-8"?>
<p:tagLst xmlns:p="http://schemas.openxmlformats.org/presentationml/2006/main">
  <p:tag name="KSO_WM_UNIT_TEXTBOXSTYLE_SHAPETYPE" val="1"/>
  <p:tag name="KSO_WM_UNIT_TEXTBOXSTYLE_ADJUSTLEFT" val="0_-53.5451"/>
  <p:tag name="KSO_WM_UNIT_TEXTBOXSTYLE_ADJUSTTOP" val="4.335529_0"/>
  <p:tag name="KSO_WM_UNIT_HIGHLIGHT" val="0"/>
  <p:tag name="KSO_WM_UNIT_COMPATIBLE" val="0"/>
  <p:tag name="KSO_WM_UNIT_DIAGRAM_ISNUMVISUAL" val="0"/>
  <p:tag name="KSO_WM_UNIT_DIAGRAM_ISREFERUNIT" val="0"/>
  <p:tag name="KSO_WM_UNIT_TYPE" val="i"/>
  <p:tag name="KSO_WM_UNIT_INDEX" val="2"/>
  <p:tag name="KSO_WM_UNIT_ID" val="mixed20201941_118*i*2"/>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mixed20201941_118*i*3"/>
  <p:tag name="KSO_WM_TEMPLATE_CATEGORY" val="mixed"/>
  <p:tag name="KSO_WM_TEMPLATE_INDEX" val="20201941"/>
  <p:tag name="KSO_WM_UNIT_LAYERLEVEL" val="1"/>
  <p:tag name="KSO_WM_TAG_VERSION" val="1.0"/>
  <p:tag name="KSO_WM_BEAUTIFY_FLAG" val="#wm#"/>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mixed20201941_118*i*4"/>
  <p:tag name="KSO_WM_TEMPLATE_CATEGORY" val="mixed"/>
  <p:tag name="KSO_WM_TEMPLATE_INDEX" val="20201941"/>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0.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130"/>
  <p:tag name="KSO_WM_UNIT_HIGHLIGHT" val="0"/>
  <p:tag name="KSO_WM_UNIT_COMPATIBLE" val="0"/>
  <p:tag name="KSO_WM_UNIT_DIAGRAM_ISNUMVISUAL" val="0"/>
  <p:tag name="KSO_WM_UNIT_DIAGRAM_ISREFERUNIT" val="0"/>
  <p:tag name="KSO_WM_UNIT_TYPE" val="f"/>
  <p:tag name="KSO_WM_UNIT_INDEX" val="1"/>
  <p:tag name="KSO_WM_UNIT_ID" val="mixed20201941_118*f*1"/>
  <p:tag name="KSO_WM_TEMPLATE_CATEGORY" val="mixed"/>
  <p:tag name="KSO_WM_TEMPLATE_INDEX" val="20201941"/>
  <p:tag name="KSO_WM_UNIT_LAYERLEVEL" val="1"/>
  <p:tag name="KSO_WM_TAG_VERSION" val="1.0"/>
  <p:tag name="KSO_WM_BEAUTIFY_FLAG" val="#wm#"/>
  <p:tag name="KSO_WM_UNIT_TEXTBOXSTYLE_GUID" val="{b2e162c4-1ea3-41b1-8dba-86d0450d224e}"/>
  <p:tag name="KSO_WM_UNIT_TEXTBOXSTYLE_TEMPLATEID" val="3135308"/>
  <p:tag name="KSO_WM_UNIT_TEXTBOXSTYLE_TYPE" val="8"/>
</p:tagLst>
</file>

<file path=ppt/tags/tag431.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5137_1*f*3"/>
  <p:tag name="KSO_WM_TEMPLATE_CATEGORY" val="diagram"/>
  <p:tag name="KSO_WM_TEMPLATE_INDEX" val="20205137"/>
  <p:tag name="KSO_WM_UNIT_LAYERLEVEL" val="1"/>
  <p:tag name="KSO_WM_TAG_VERSION" val="1.0"/>
  <p:tag name="KSO_WM_BEAUTIFY_FLAG" val="#wm#"/>
  <p:tag name="KSO_WM_UNIT_NOCLEAR" val="0"/>
  <p:tag name="KSO_WM_UNIT_TYPE" val="f"/>
  <p:tag name="KSO_WM_UNIT_INDEX" val="3"/>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30178619_1*i*1"/>
  <p:tag name="KSO_WM_TEMPLATE_CATEGORY" val="diagram"/>
  <p:tag name="KSO_WM_TEMPLATE_INDEX" val="30178619"/>
  <p:tag name="KSO_WM_UNIT_LAYERLEVEL" val="1"/>
  <p:tag name="KSO_WM_TAG_VERSION" val="1.0"/>
  <p:tag name="KSO_WM_BEAUTIFY_FLAG" val="#wm#"/>
  <p:tag name="KSO_WM_UNIT_COLOR_SCHEME_SHAPE_ID" val="4"/>
  <p:tag name="KSO_WM_UNIT_COLOR_SCHEME_PARENT_PAGE" val="0_1"/>
  <p:tag name="KSO_WM_UNIT_ADJUSTLAYOUT_ID" val="4"/>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30178619_1*i*8"/>
  <p:tag name="KSO_WM_TEMPLATE_CATEGORY" val="diagram"/>
  <p:tag name="KSO_WM_TEMPLATE_INDEX" val="30178619"/>
  <p:tag name="KSO_WM_UNIT_LAYERLEVEL" val="1"/>
  <p:tag name="KSO_WM_TAG_VERSION" val="1.0"/>
  <p:tag name="KSO_WM_BEAUTIFY_FLAG" val="#wm#"/>
  <p:tag name="KSO_WM_UNIT_COLOR_SCHEME_SHAPE_ID" val="54"/>
  <p:tag name="KSO_WM_UNIT_COLOR_SCHEME_PARENT_PAGE" val="0_1"/>
  <p:tag name="KSO_WM_UNIT_DECOLORIZATION" val="1"/>
  <p:tag name="KSO_WM_UNIT_ADJUSTLAYOUT_ID" val="54"/>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30178619_1*i*9"/>
  <p:tag name="KSO_WM_TEMPLATE_CATEGORY" val="diagram"/>
  <p:tag name="KSO_WM_TEMPLATE_INDEX" val="30178619"/>
  <p:tag name="KSO_WM_UNIT_LAYERLEVEL" val="1"/>
  <p:tag name="KSO_WM_TAG_VERSION" val="1.0"/>
  <p:tag name="KSO_WM_BEAUTIFY_FLAG" val="#wm#"/>
  <p:tag name="KSO_WM_UNIT_COLOR_SCHEME_SHAPE_ID" val="55"/>
  <p:tag name="KSO_WM_UNIT_COLOR_SCHEME_PARENT_PAGE" val="0_1"/>
  <p:tag name="KSO_WM_UNIT_DECOLORIZATION" val="1"/>
  <p:tag name="KSO_WM_UNIT_ADJUSTLAYOUT_ID" val="55"/>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30178619_1*i*10"/>
  <p:tag name="KSO_WM_TEMPLATE_CATEGORY" val="diagram"/>
  <p:tag name="KSO_WM_TEMPLATE_INDEX" val="30178619"/>
  <p:tag name="KSO_WM_UNIT_LAYERLEVEL" val="1"/>
  <p:tag name="KSO_WM_TAG_VERSION" val="1.0"/>
  <p:tag name="KSO_WM_BEAUTIFY_FLAG" val="#wm#"/>
  <p:tag name="KSO_WM_UNIT_COLOR_SCHEME_SHAPE_ID" val="56"/>
  <p:tag name="KSO_WM_UNIT_COLOR_SCHEME_PARENT_PAGE" val="0_1"/>
  <p:tag name="KSO_WM_UNIT_DECOLORIZATION" val="1"/>
  <p:tag name="KSO_WM_UNIT_ADJUSTLAYOUT_ID" val="56"/>
</p:tagLst>
</file>

<file path=ppt/tags/tag437.xml><?xml version="1.0" encoding="utf-8"?>
<p:tagLst xmlns:p="http://schemas.openxmlformats.org/presentationml/2006/main">
  <p:tag name="PA" val="v5.2.5"/>
  <p:tag name="KSO_WM_UNIT_PRESET_TEXT" val="单击此处添加文本具体内容，简明扼要地阐述你的观点"/>
  <p:tag name="KSO_WM_UNIT_NOCLEAR" val="0"/>
  <p:tag name="KSO_WM_UNIT_SHOW_EDIT_AREA_INDICATION" val="0"/>
  <p:tag name="KSO_WM_UNIT_VALUE" val="4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1"/>
  <p:tag name="KSO_WM_UNIT_ID" val="diagram20188038_3*r_v*1_1"/>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3"/>
  <p:tag name="KSO_WM_UNIT_TEXT_FILL_FORE_SCHEMECOLOR_INDEX" val="13"/>
  <p:tag name="KSO_WM_UNIT_TEXT_FILL_TYPE" val="1"/>
  <p:tag name="KSO_WM_UNIT_USESOURCEFORMAT_APPLY" val="1"/>
</p:tagLst>
</file>

<file path=ppt/tags/tag438.xml><?xml version="1.0" encoding="utf-8"?>
<p:tagLst xmlns:p="http://schemas.openxmlformats.org/presentationml/2006/main">
  <p:tag name="PA" val="v5.2.5"/>
  <p:tag name="KSO_WM_UNIT_PRESET_TEXT" val="单击此处添加文本具体内容，简明扼要地阐述你的观点"/>
  <p:tag name="KSO_WM_UNIT_NOCLEAR" val="0"/>
  <p:tag name="KSO_WM_UNIT_SHOW_EDIT_AREA_INDICATION" val="0"/>
  <p:tag name="KSO_WM_UNIT_VALUE" val="4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2"/>
  <p:tag name="KSO_WM_UNIT_ID" val="diagram20188038_3*r_v*1_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3"/>
  <p:tag name="KSO_WM_UNIT_TEXT_FILL_FORE_SCHEMECOLOR_INDEX" val="13"/>
  <p:tag name="KSO_WM_UNIT_TEXT_FILL_TYPE" val="1"/>
  <p:tag name="KSO_WM_UNIT_USESOURCEFORMAT_APPLY" val="1"/>
</p:tagLst>
</file>

<file path=ppt/tags/tag439.xml><?xml version="1.0" encoding="utf-8"?>
<p:tagLst xmlns:p="http://schemas.openxmlformats.org/presentationml/2006/main">
  <p:tag name="PA" val="v5.2.5"/>
  <p:tag name="KSO_WM_UNIT_PRESET_TEXT" val="单击此处添加文本具体内容，简明扼要地阐述你的观点"/>
  <p:tag name="KSO_WM_UNIT_NOCLEAR" val="0"/>
  <p:tag name="KSO_WM_UNIT_SHOW_EDIT_AREA_INDICATION" val="0"/>
  <p:tag name="KSO_WM_UNIT_VALUE" val="4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2"/>
  <p:tag name="KSO_WM_UNIT_ID" val="diagram20188038_3*r_v*1_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3"/>
  <p:tag name="KSO_WM_UNIT_TEXT_FILL_FORE_SCHEMECOLOR_INDEX" val="13"/>
  <p:tag name="KSO_WM_UNIT_TEXT_FILL_TYPE" val="1"/>
  <p:tag name="KSO_WM_UNIT_USESOURCEFORMAT_APPLY"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0.xml><?xml version="1.0" encoding="utf-8"?>
<p:tagLst xmlns:p="http://schemas.openxmlformats.org/presentationml/2006/main">
  <p:tag name="REFSHAPE" val="678797316"/>
</p:tagLst>
</file>

<file path=ppt/tags/tag441.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5137_1*f*3"/>
  <p:tag name="KSO_WM_TEMPLATE_CATEGORY" val="diagram"/>
  <p:tag name="KSO_WM_TEMPLATE_INDEX" val="20205137"/>
  <p:tag name="KSO_WM_UNIT_LAYERLEVEL" val="1"/>
  <p:tag name="KSO_WM_TAG_VERSION" val="1.0"/>
  <p:tag name="KSO_WM_BEAUTIFY_FLAG" val="#wm#"/>
  <p:tag name="KSO_WM_UNIT_NOCLEAR" val="0"/>
  <p:tag name="KSO_WM_UNIT_TYPE" val="f"/>
  <p:tag name="KSO_WM_UNIT_INDEX" val="3"/>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30178619_1*i*1"/>
  <p:tag name="KSO_WM_TEMPLATE_CATEGORY" val="diagram"/>
  <p:tag name="KSO_WM_TEMPLATE_INDEX" val="30178619"/>
  <p:tag name="KSO_WM_UNIT_LAYERLEVEL" val="1"/>
  <p:tag name="KSO_WM_TAG_VERSION" val="1.0"/>
  <p:tag name="KSO_WM_BEAUTIFY_FLAG" val="#wm#"/>
  <p:tag name="KSO_WM_UNIT_COLOR_SCHEME_SHAPE_ID" val="4"/>
  <p:tag name="KSO_WM_UNIT_COLOR_SCHEME_PARENT_PAGE" val="0_1"/>
  <p:tag name="KSO_WM_UNIT_ADJUSTLAYOUT_ID" val="4"/>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30178619_1*i*8"/>
  <p:tag name="KSO_WM_TEMPLATE_CATEGORY" val="diagram"/>
  <p:tag name="KSO_WM_TEMPLATE_INDEX" val="30178619"/>
  <p:tag name="KSO_WM_UNIT_LAYERLEVEL" val="1"/>
  <p:tag name="KSO_WM_TAG_VERSION" val="1.0"/>
  <p:tag name="KSO_WM_BEAUTIFY_FLAG" val="#wm#"/>
  <p:tag name="KSO_WM_UNIT_COLOR_SCHEME_SHAPE_ID" val="54"/>
  <p:tag name="KSO_WM_UNIT_COLOR_SCHEME_PARENT_PAGE" val="0_1"/>
  <p:tag name="KSO_WM_UNIT_DECOLORIZATION" val="1"/>
  <p:tag name="KSO_WM_UNIT_ADJUSTLAYOUT_ID" val="54"/>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30178619_1*i*9"/>
  <p:tag name="KSO_WM_TEMPLATE_CATEGORY" val="diagram"/>
  <p:tag name="KSO_WM_TEMPLATE_INDEX" val="30178619"/>
  <p:tag name="KSO_WM_UNIT_LAYERLEVEL" val="1"/>
  <p:tag name="KSO_WM_TAG_VERSION" val="1.0"/>
  <p:tag name="KSO_WM_BEAUTIFY_FLAG" val="#wm#"/>
  <p:tag name="KSO_WM_UNIT_COLOR_SCHEME_SHAPE_ID" val="55"/>
  <p:tag name="KSO_WM_UNIT_COLOR_SCHEME_PARENT_PAGE" val="0_1"/>
  <p:tag name="KSO_WM_UNIT_DECOLORIZATION" val="1"/>
  <p:tag name="KSO_WM_UNIT_ADJUSTLAYOUT_ID" val="55"/>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30178619_1*i*10"/>
  <p:tag name="KSO_WM_TEMPLATE_CATEGORY" val="diagram"/>
  <p:tag name="KSO_WM_TEMPLATE_INDEX" val="30178619"/>
  <p:tag name="KSO_WM_UNIT_LAYERLEVEL" val="1"/>
  <p:tag name="KSO_WM_TAG_VERSION" val="1.0"/>
  <p:tag name="KSO_WM_BEAUTIFY_FLAG" val="#wm#"/>
  <p:tag name="KSO_WM_UNIT_COLOR_SCHEME_SHAPE_ID" val="56"/>
  <p:tag name="KSO_WM_UNIT_COLOR_SCHEME_PARENT_PAGE" val="0_1"/>
  <p:tag name="KSO_WM_UNIT_DECOLORIZATION" val="1"/>
  <p:tag name="KSO_WM_UNIT_ADJUSTLAYOUT_ID" val="56"/>
</p:tagLst>
</file>

<file path=ppt/tags/tag447.xml><?xml version="1.0" encoding="utf-8"?>
<p:tagLst xmlns:p="http://schemas.openxmlformats.org/presentationml/2006/main">
  <p:tag name="PA" val="v5.2.5"/>
  <p:tag name="KSO_WM_UNIT_PRESET_TEXT" val="单击此处添加文本具体内容，简明扼要地阐述你的观点"/>
  <p:tag name="KSO_WM_UNIT_NOCLEAR" val="0"/>
  <p:tag name="KSO_WM_UNIT_SHOW_EDIT_AREA_INDICATION" val="0"/>
  <p:tag name="KSO_WM_UNIT_VALUE" val="4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1"/>
  <p:tag name="KSO_WM_UNIT_ID" val="diagram20188038_3*r_v*1_1"/>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3"/>
  <p:tag name="KSO_WM_UNIT_TEXT_FILL_FORE_SCHEMECOLOR_INDEX" val="13"/>
  <p:tag name="KSO_WM_UNIT_TEXT_FILL_TYPE" val="1"/>
  <p:tag name="KSO_WM_UNIT_USESOURCEFORMAT_APPLY" val="1"/>
</p:tagLst>
</file>

<file path=ppt/tags/tag448.xml><?xml version="1.0" encoding="utf-8"?>
<p:tagLst xmlns:p="http://schemas.openxmlformats.org/presentationml/2006/main">
  <p:tag name="PA" val="v5.2.5"/>
  <p:tag name="KSO_WM_UNIT_PRESET_TEXT" val="单击此处添加文本具体内容，简明扼要地阐述你的观点"/>
  <p:tag name="KSO_WM_UNIT_NOCLEAR" val="0"/>
  <p:tag name="KSO_WM_UNIT_SHOW_EDIT_AREA_INDICATION" val="0"/>
  <p:tag name="KSO_WM_UNIT_VALUE" val="4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2"/>
  <p:tag name="KSO_WM_UNIT_ID" val="diagram20188038_3*r_v*1_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3"/>
  <p:tag name="KSO_WM_UNIT_TEXT_FILL_FORE_SCHEMECOLOR_INDEX" val="13"/>
  <p:tag name="KSO_WM_UNIT_TEXT_FILL_TYPE" val="1"/>
  <p:tag name="KSO_WM_UNIT_USESOURCEFORMAT_APPLY" val="1"/>
</p:tagLst>
</file>

<file path=ppt/tags/tag449.xml><?xml version="1.0" encoding="utf-8"?>
<p:tagLst xmlns:p="http://schemas.openxmlformats.org/presentationml/2006/main">
  <p:tag name="PA" val="v5.2.5"/>
  <p:tag name="KSO_WM_UNIT_PRESET_TEXT" val="单击此处添加文本具体内容，简明扼要地阐述你的观点"/>
  <p:tag name="KSO_WM_UNIT_NOCLEAR" val="0"/>
  <p:tag name="KSO_WM_UNIT_SHOW_EDIT_AREA_INDICATION" val="0"/>
  <p:tag name="KSO_WM_UNIT_VALUE" val="4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2"/>
  <p:tag name="KSO_WM_UNIT_ID" val="diagram20188038_3*r_v*1_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3"/>
  <p:tag name="KSO_WM_UNIT_TEXT_FILL_FORE_SCHEMECOLOR_INDEX" val="13"/>
  <p:tag name="KSO_WM_UNIT_TEXT_FILL_TYPE" val="1"/>
  <p:tag name="KSO_WM_UNIT_USESOURCEFORMAT_APPLY"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50.xml><?xml version="1.0" encoding="utf-8"?>
<p:tagLst xmlns:p="http://schemas.openxmlformats.org/presentationml/2006/main">
  <p:tag name="REFSHAPE" val="678797316"/>
</p:tagLst>
</file>

<file path=ppt/tags/tag451.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452.xml><?xml version="1.0" encoding="utf-8"?>
<p:tagLst xmlns:p="http://schemas.openxmlformats.org/presentationml/2006/main">
  <p:tag name="REFSHAPE" val="678797316"/>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49_1*p_h_f*1_1_2"/>
  <p:tag name="KSO_WM_TEMPLATE_CATEGORY" val="diagram"/>
  <p:tag name="KSO_WM_TEMPLATE_INDEX" val="20201549"/>
  <p:tag name="KSO_WM_UNIT_LAYERLEVEL" val="1_1_1"/>
  <p:tag name="KSO_WM_TAG_VERSION" val="1.0"/>
  <p:tag name="KSO_WM_BEAUTIFY_FLAG" val="#wm#"/>
  <p:tag name="KSO_WM_UNIT_NOCLEAR" val="0"/>
  <p:tag name="KSO_WM_UNIT_VALUE" val="3"/>
  <p:tag name="KSO_WM_DIAGRAM_GROUP_CODE" val="p1-1"/>
  <p:tag name="KSO_WM_UNIT_TYPE" val="p_h_f"/>
  <p:tag name="KSO_WM_UNIT_INDEX" val="1_1_2"/>
  <p:tag name="KSO_WM_UNIT_PRESET_TEXT" val="添加文本"/>
  <p:tag name="KSO_WM_UNIT_TEXT_FILL_FORE_SCHEMECOLOR_INDEX" val="5"/>
  <p:tag name="KSO_WM_UNIT_TEXT_FILL_TYPE" val="1"/>
  <p:tag name="KSO_WM_UNIT_USESOURCEFORMAT_APPLY" val="1"/>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55.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90_1*i*4"/>
  <p:tag name="KSO_WM_TEMPLATE_CATEGORY" val="diagram"/>
  <p:tag name="KSO_WM_TEMPLATE_INDEX" val="20205190"/>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0_1*i*5"/>
  <p:tag name="KSO_WM_TEMPLATE_CATEGORY" val="diagram"/>
  <p:tag name="KSO_WM_TEMPLATE_INDEX" val="20205190"/>
  <p:tag name="KSO_WM_UNIT_LAYERLEVEL" val="1"/>
  <p:tag name="KSO_WM_TAG_VERSION" val="1.0"/>
  <p:tag name="KSO_WM_BEAUTIFY_FLAG" val="#wm#"/>
  <p:tag name="KSO_WM_UNIT_LINE_FORE_SCHEMECOLOR_INDEX_BRIGHTNESS" val="0.4"/>
  <p:tag name="KSO_WM_UNIT_LINE_FORE_SCHEMECOLOR_INDEX" val="5"/>
  <p:tag name="KSO_WM_UNIT_LINE_FILL_TYPE" val="2"/>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0_1*i*6"/>
  <p:tag name="KSO_WM_TEMPLATE_CATEGORY" val="diagram"/>
  <p:tag name="KSO_WM_TEMPLATE_INDEX" val="20205190"/>
  <p:tag name="KSO_WM_UNIT_LAYERLEVEL" val="1"/>
  <p:tag name="KSO_WM_TAG_VERSION" val="1.0"/>
  <p:tag name="KSO_WM_BEAUTIFY_FLAG" val="#wm#"/>
  <p:tag name="KSO_WM_UNIT_LINE_FORE_SCHEMECOLOR_INDEX_BRIGHTNESS" val="0.4"/>
  <p:tag name="KSO_WM_UNIT_LINE_FORE_SCHEMECOLOR_INDEX" val="5"/>
  <p:tag name="KSO_WM_UNIT_LINE_FILL_TYPE" val="2"/>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5190_1*i*8"/>
  <p:tag name="KSO_WM_TEMPLATE_CATEGORY" val="diagram"/>
  <p:tag name="KSO_WM_TEMPLATE_INDEX" val="20205190"/>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5190_1*i*9"/>
  <p:tag name="KSO_WM_TEMPLATE_CATEGORY" val="diagram"/>
  <p:tag name="KSO_WM_TEMPLATE_INDEX" val="20205190"/>
  <p:tag name="KSO_WM_UNIT_LAYERLEVEL" val="1"/>
  <p:tag name="KSO_WM_TAG_VERSION" val="1.0"/>
  <p:tag name="KSO_WM_BEAUTIFY_FLAG" val="#wm#"/>
  <p:tag name="KSO_WM_UNIT_LINE_FORE_SCHEMECOLOR_INDEX_BRIGHTNESS" val="0.4"/>
  <p:tag name="KSO_WM_UNIT_LINE_FORE_SCHEMECOLOR_INDEX" val="5"/>
  <p:tag name="KSO_WM_UNIT_LINE_FILL_TYPE" val="2"/>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5190_1*i*10"/>
  <p:tag name="KSO_WM_TEMPLATE_CATEGORY" val="diagram"/>
  <p:tag name="KSO_WM_TEMPLATE_INDEX" val="20205190"/>
  <p:tag name="KSO_WM_UNIT_LAYERLEVEL" val="1"/>
  <p:tag name="KSO_WM_TAG_VERSION" val="1.0"/>
  <p:tag name="KSO_WM_BEAUTIFY_FLAG" val="#wm#"/>
  <p:tag name="KSO_WM_UNIT_LINE_FORE_SCHEMECOLOR_INDEX_BRIGHTNESS" val="0.4"/>
  <p:tag name="KSO_WM_UNIT_LINE_FORE_SCHEMECOLOR_INDEX" val="5"/>
  <p:tag name="KSO_WM_UNIT_LINE_FILL_TYPE" val="2"/>
</p:tagLst>
</file>

<file path=ppt/tags/tag463.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464.xml><?xml version="1.0" encoding="utf-8"?>
<p:tagLst xmlns:p="http://schemas.openxmlformats.org/presentationml/2006/main">
  <p:tag name="REFSHAPE" val="678797316"/>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466.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90_1*i*4"/>
  <p:tag name="KSO_WM_TEMPLATE_CATEGORY" val="diagram"/>
  <p:tag name="KSO_WM_TEMPLATE_INDEX" val="20205190"/>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0_1*i*5"/>
  <p:tag name="KSO_WM_TEMPLATE_CATEGORY" val="diagram"/>
  <p:tag name="KSO_WM_TEMPLATE_INDEX" val="20205190"/>
  <p:tag name="KSO_WM_UNIT_LAYERLEVEL" val="1"/>
  <p:tag name="KSO_WM_TAG_VERSION" val="1.0"/>
  <p:tag name="KSO_WM_BEAUTIFY_FLAG" val="#wm#"/>
  <p:tag name="KSO_WM_UNIT_LINE_FORE_SCHEMECOLOR_INDEX_BRIGHTNESS" val="0.4"/>
  <p:tag name="KSO_WM_UNIT_LINE_FORE_SCHEMECOLOR_INDEX" val="5"/>
  <p:tag name="KSO_WM_UNIT_LINE_FILL_TYPE" val="2"/>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0_1*i*6"/>
  <p:tag name="KSO_WM_TEMPLATE_CATEGORY" val="diagram"/>
  <p:tag name="KSO_WM_TEMPLATE_INDEX" val="20205190"/>
  <p:tag name="KSO_WM_UNIT_LAYERLEVEL" val="1"/>
  <p:tag name="KSO_WM_TAG_VERSION" val="1.0"/>
  <p:tag name="KSO_WM_BEAUTIFY_FLAG" val="#wm#"/>
  <p:tag name="KSO_WM_UNIT_LINE_FORE_SCHEMECOLOR_INDEX_BRIGHTNESS" val="0.4"/>
  <p:tag name="KSO_WM_UNIT_LINE_FORE_SCHEMECOLOR_INDEX" val="5"/>
  <p:tag name="KSO_WM_UNIT_LINE_FILL_TYPE" val="2"/>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5190_1*i*8"/>
  <p:tag name="KSO_WM_TEMPLATE_CATEGORY" val="diagram"/>
  <p:tag name="KSO_WM_TEMPLATE_INDEX" val="20205190"/>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5190_1*i*9"/>
  <p:tag name="KSO_WM_TEMPLATE_CATEGORY" val="diagram"/>
  <p:tag name="KSO_WM_TEMPLATE_INDEX" val="20205190"/>
  <p:tag name="KSO_WM_UNIT_LAYERLEVEL" val="1"/>
  <p:tag name="KSO_WM_TAG_VERSION" val="1.0"/>
  <p:tag name="KSO_WM_BEAUTIFY_FLAG" val="#wm#"/>
  <p:tag name="KSO_WM_UNIT_LINE_FORE_SCHEMECOLOR_INDEX_BRIGHTNESS" val="0.4"/>
  <p:tag name="KSO_WM_UNIT_LINE_FORE_SCHEMECOLOR_INDEX" val="5"/>
  <p:tag name="KSO_WM_UNIT_LINE_FILL_TYPE" val="2"/>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5190_1*i*10"/>
  <p:tag name="KSO_WM_TEMPLATE_CATEGORY" val="diagram"/>
  <p:tag name="KSO_WM_TEMPLATE_INDEX" val="20205190"/>
  <p:tag name="KSO_WM_UNIT_LAYERLEVEL" val="1"/>
  <p:tag name="KSO_WM_TAG_VERSION" val="1.0"/>
  <p:tag name="KSO_WM_BEAUTIFY_FLAG" val="#wm#"/>
  <p:tag name="KSO_WM_UNIT_LINE_FORE_SCHEMECOLOR_INDEX_BRIGHTNESS" val="0.4"/>
  <p:tag name="KSO_WM_UNIT_LINE_FORE_SCHEMECOLOR_INDEX" val="5"/>
  <p:tag name="KSO_WM_UNIT_LINE_FILL_TYPE" val="2"/>
</p:tagLst>
</file>

<file path=ppt/tags/tag473.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474.xml><?xml version="1.0" encoding="utf-8"?>
<p:tagLst xmlns:p="http://schemas.openxmlformats.org/presentationml/2006/main">
  <p:tag name="REFSHAPE" val="678797316"/>
</p:tagLst>
</file>

<file path=ppt/tags/tag475.xml><?xml version="1.0" encoding="utf-8"?>
<p:tagLst xmlns:p="http://schemas.openxmlformats.org/presentationml/2006/main">
  <p:tag name="KSO_WM_TAG_VERSION" val="1.0"/>
  <p:tag name="KSO_WM_BEAUTIFY_FLAG" val="#wm#"/>
  <p:tag name="KSO_WM_TEMPLATE_CATEGORY" val="diagram"/>
  <p:tag name="KSO_WM_TEMPLATE_INDEX" val="20169101"/>
  <p:tag name="KSO_WM_UNIT_TYPE" val="m_h_a"/>
  <p:tag name="KSO_WM_UNIT_INDEX" val="1_1_1"/>
  <p:tag name="KSO_WM_UNIT_LAYERLEVEL" val="1_1_1"/>
  <p:tag name="KSO_WM_UNIT_VALUE" val="24"/>
  <p:tag name="KSO_WM_UNIT_HIGHLIGHT" val="0"/>
  <p:tag name="KSO_WM_UNIT_COMPATIBLE" val="0"/>
  <p:tag name="KSO_WM_UNIT_CLEAR" val="0"/>
  <p:tag name="KSO_WM_UNIT_PRESET_TEXT_INDEX" val="0"/>
  <p:tag name="KSO_WM_UNIT_PRESET_TEXT_LEN" val="9"/>
  <p:tag name="KSO_WM_DIAGRAM_GROUP_CODE" val="m1-1"/>
  <p:tag name="KSO_WM_UNIT_ID" val="diagram20169101_2*m_h_a*1_1_1"/>
  <p:tag name="KSO_WM_UNIT_TEXT_FILL_FORE_SCHEMECOLOR_INDEX" val="13"/>
  <p:tag name="KSO_WM_UNIT_TEXT_FILL_TYPE" val="1"/>
  <p:tag name="KSO_WM_UNIT_USESOURCEFORMAT_APPLY" val="1"/>
  <p:tag name="KSO_WM_UNIT_DIAGRAM_SCHEMECOLOR_ID" val="0"/>
</p:tagLst>
</file>

<file path=ppt/tags/tag476.xml><?xml version="1.0" encoding="utf-8"?>
<p:tagLst xmlns:p="http://schemas.openxmlformats.org/presentationml/2006/main">
  <p:tag name="KSO_WM_TAG_VERSION" val="1.0"/>
  <p:tag name="KSO_WM_BEAUTIFY_FLAG" val="#wm#"/>
  <p:tag name="KSO_WM_TEMPLATE_CATEGORY" val="diagram"/>
  <p:tag name="KSO_WM_TEMPLATE_INDEX" val="20169101"/>
  <p:tag name="KSO_WM_UNIT_TYPE" val="m_h_a"/>
  <p:tag name="KSO_WM_UNIT_INDEX" val="1_2_1"/>
  <p:tag name="KSO_WM_UNIT_LAYERLEVEL" val="1_1_1"/>
  <p:tag name="KSO_WM_UNIT_VALUE" val="24"/>
  <p:tag name="KSO_WM_UNIT_HIGHLIGHT" val="0"/>
  <p:tag name="KSO_WM_UNIT_COMPATIBLE" val="0"/>
  <p:tag name="KSO_WM_UNIT_CLEAR" val="0"/>
  <p:tag name="KSO_WM_UNIT_PRESET_TEXT_INDEX" val="0"/>
  <p:tag name="KSO_WM_UNIT_PRESET_TEXT_LEN" val="9"/>
  <p:tag name="KSO_WM_DIAGRAM_GROUP_CODE" val="m1-1"/>
  <p:tag name="KSO_WM_UNIT_ID" val="diagram20169101_2*m_h_a*1_2_1"/>
  <p:tag name="KSO_WM_UNIT_TEXT_FILL_FORE_SCHEMECOLOR_INDEX" val="13"/>
  <p:tag name="KSO_WM_UNIT_TEXT_FILL_TYPE" val="1"/>
  <p:tag name="KSO_WM_UNIT_USESOURCEFORMAT_APPLY" val="1"/>
  <p:tag name="KSO_WM_UNIT_DIAGRAM_SCHEMECOLOR_ID" val="0"/>
</p:tagLst>
</file>

<file path=ppt/tags/tag477.xml><?xml version="1.0" encoding="utf-8"?>
<p:tagLst xmlns:p="http://schemas.openxmlformats.org/presentationml/2006/main">
  <p:tag name="KSO_WM_TAG_VERSION" val="1.0"/>
  <p:tag name="KSO_WM_BEAUTIFY_FLAG" val="#wm#"/>
  <p:tag name="KSO_WM_TEMPLATE_CATEGORY" val="diagram"/>
  <p:tag name="KSO_WM_TEMPLATE_INDEX" val="20169101"/>
  <p:tag name="KSO_WM_UNIT_TYPE" val="m_h_a"/>
  <p:tag name="KSO_WM_UNIT_INDEX" val="1_3_1"/>
  <p:tag name="KSO_WM_UNIT_LAYERLEVEL" val="1_1_1"/>
  <p:tag name="KSO_WM_UNIT_VALUE" val="24"/>
  <p:tag name="KSO_WM_UNIT_HIGHLIGHT" val="0"/>
  <p:tag name="KSO_WM_UNIT_COMPATIBLE" val="0"/>
  <p:tag name="KSO_WM_UNIT_CLEAR" val="0"/>
  <p:tag name="KSO_WM_UNIT_PRESET_TEXT_INDEX" val="0"/>
  <p:tag name="KSO_WM_UNIT_PRESET_TEXT_LEN" val="9"/>
  <p:tag name="KSO_WM_DIAGRAM_GROUP_CODE" val="m1-1"/>
  <p:tag name="KSO_WM_UNIT_ID" val="diagram20169101_2*m_h_a*1_3_1"/>
  <p:tag name="KSO_WM_UNIT_TEXT_FILL_FORE_SCHEMECOLOR_INDEX" val="13"/>
  <p:tag name="KSO_WM_UNIT_TEXT_FILL_TYPE" val="1"/>
  <p:tag name="KSO_WM_UNIT_USESOURCEFORMAT_APPLY" val="1"/>
  <p:tag name="KSO_WM_UNIT_DIAGRAM_SCHEMECOLOR_ID" val="0"/>
</p:tagLst>
</file>

<file path=ppt/tags/tag478.xml><?xml version="1.0" encoding="utf-8"?>
<p:tagLst xmlns:p="http://schemas.openxmlformats.org/presentationml/2006/main">
  <p:tag name="KSO_WM_TAG_VERSION" val="1.0"/>
  <p:tag name="KSO_WM_BEAUTIFY_FLAG" val="#wm#"/>
  <p:tag name="KSO_WM_TEMPLATE_CATEGORY" val="diagram"/>
  <p:tag name="KSO_WM_TEMPLATE_INDEX" val="20169101"/>
  <p:tag name="KSO_WM_UNIT_TYPE" val="m_i"/>
  <p:tag name="KSO_WM_UNIT_INDEX" val="1_9"/>
  <p:tag name="KSO_WM_UNIT_LAYERLEVEL" val="1_1"/>
  <p:tag name="KSO_WM_DIAGRAM_GROUP_CODE" val="m1-1"/>
  <p:tag name="KSO_WM_UNIT_ID" val="diagram20169101_2*m_i*1_9"/>
  <p:tag name="KSO_WM_UNIT_FILL_FORE_SCHEMECOLOR_INDEX" val="15"/>
  <p:tag name="KSO_WM_UNIT_FILL_TYPE" val="1"/>
  <p:tag name="KSO_WM_UNIT_USESOURCEFORMAT_APPLY" val="1"/>
  <p:tag name="KSO_WM_UNIT_DIAGRAM_SCHEMECOLOR_ID" val="0"/>
</p:tagLst>
</file>

<file path=ppt/tags/tag479.xml><?xml version="1.0" encoding="utf-8"?>
<p:tagLst xmlns:p="http://schemas.openxmlformats.org/presentationml/2006/main">
  <p:tag name="KSO_WM_TAG_VERSION" val="1.0"/>
  <p:tag name="KSO_WM_BEAUTIFY_FLAG" val="#wm#"/>
  <p:tag name="KSO_WM_TEMPLATE_CATEGORY" val="diagram"/>
  <p:tag name="KSO_WM_TEMPLATE_INDEX" val="20169101"/>
  <p:tag name="KSO_WM_UNIT_TYPE" val="m_h_i"/>
  <p:tag name="KSO_WM_UNIT_INDEX" val="1_3_1"/>
  <p:tag name="KSO_WM_UNIT_ID" val="diagram20169101_2*m_h_i*1_3_1"/>
  <p:tag name="KSO_WM_UNIT_LAYERLEVEL" val="1_1_1"/>
  <p:tag name="KSO_WM_DIAGRAM_GROUP_CODE" val="m1-1"/>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0"/>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80.xml><?xml version="1.0" encoding="utf-8"?>
<p:tagLst xmlns:p="http://schemas.openxmlformats.org/presentationml/2006/main">
  <p:tag name="KSO_WM_TAG_VERSION" val="1.0"/>
  <p:tag name="KSO_WM_BEAUTIFY_FLAG" val="#wm#"/>
  <p:tag name="KSO_WM_TEMPLATE_CATEGORY" val="diagram"/>
  <p:tag name="KSO_WM_TEMPLATE_INDEX" val="20169101"/>
  <p:tag name="KSO_WM_UNIT_TYPE" val="m_h_i"/>
  <p:tag name="KSO_WM_UNIT_INDEX" val="1_2_1"/>
  <p:tag name="KSO_WM_UNIT_ID" val="diagram20169101_2*m_h_i*1_2_1"/>
  <p:tag name="KSO_WM_UNIT_LAYERLEVEL" val="1_1_1"/>
  <p:tag name="KSO_WM_DIAGRAM_GROUP_CODE" val="m1-1"/>
  <p:tag name="KSO_WM_UNIT_FILL_FORE_SCHEMECOLOR_INDEX" val="9"/>
  <p:tag name="KSO_WM_UNIT_FILL_TYPE" val="1"/>
  <p:tag name="KSO_WM_UNIT_TEXT_FILL_FORE_SCHEMECOLOR_INDEX" val="2"/>
  <p:tag name="KSO_WM_UNIT_TEXT_FILL_TYPE" val="1"/>
  <p:tag name="KSO_WM_UNIT_USESOURCEFORMAT_APPLY" val="1"/>
  <p:tag name="KSO_WM_UNIT_DIAGRAM_SCHEMECOLOR_ID" val="0"/>
</p:tagLst>
</file>

<file path=ppt/tags/tag481.xml><?xml version="1.0" encoding="utf-8"?>
<p:tagLst xmlns:p="http://schemas.openxmlformats.org/presentationml/2006/main">
  <p:tag name="KSO_WM_TAG_VERSION" val="1.0"/>
  <p:tag name="KSO_WM_BEAUTIFY_FLAG" val="#wm#"/>
  <p:tag name="KSO_WM_TEMPLATE_CATEGORY" val="diagram"/>
  <p:tag name="KSO_WM_TEMPLATE_INDEX" val="20169101"/>
  <p:tag name="KSO_WM_UNIT_TYPE" val="m_h_i"/>
  <p:tag name="KSO_WM_UNIT_INDEX" val="1_1_1"/>
  <p:tag name="KSO_WM_UNIT_ID" val="diagram20169101_2*m_h_i*1_1_1"/>
  <p:tag name="KSO_WM_UNIT_LAYERLEVEL" val="1_1_1"/>
  <p:tag name="KSO_WM_DIAGRAM_GROUP_CODE" val="m1-1"/>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482.xml><?xml version="1.0" encoding="utf-8"?>
<p:tagLst xmlns:p="http://schemas.openxmlformats.org/presentationml/2006/main">
  <p:tag name="KSO_WM_TAG_VERSION" val="1.0"/>
  <p:tag name="KSO_WM_BEAUTIFY_FLAG" val="#wm#"/>
  <p:tag name="KSO_WM_TEMPLATE_CATEGORY" val="diagram"/>
  <p:tag name="KSO_WM_TEMPLATE_INDEX" val="20169101"/>
  <p:tag name="KSO_WM_UNIT_TYPE" val="m_h_i"/>
  <p:tag name="KSO_WM_UNIT_INDEX" val="1_3_2"/>
  <p:tag name="KSO_WM_UNIT_ID" val="diagram20169101_2*m_h_i*1_3_2"/>
  <p:tag name="KSO_WM_UNIT_LAYERLEVEL" val="1_1_1"/>
  <p:tag name="KSO_WM_DIAGRAM_GROUP_CODE" val="m1-1"/>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483.xml><?xml version="1.0" encoding="utf-8"?>
<p:tagLst xmlns:p="http://schemas.openxmlformats.org/presentationml/2006/main">
  <p:tag name="KSO_WM_TAG_VERSION" val="1.0"/>
  <p:tag name="KSO_WM_BEAUTIFY_FLAG" val="#wm#"/>
  <p:tag name="KSO_WM_UNIT_TYPE" val="i"/>
  <p:tag name="KSO_WM_UNIT_ID" val="diagram20169101_2*i*20"/>
  <p:tag name="KSO_WM_TEMPLATE_CATEGORY" val="diagram"/>
  <p:tag name="KSO_WM_TEMPLATE_INDEX" val="20169101"/>
  <p:tag name="KSO_WM_UNIT_INDEX" val="20"/>
</p:tagLst>
</file>

<file path=ppt/tags/tag484.xml><?xml version="1.0" encoding="utf-8"?>
<p:tagLst xmlns:p="http://schemas.openxmlformats.org/presentationml/2006/main">
  <p:tag name="KSO_WM_TAG_VERSION" val="1.0"/>
  <p:tag name="KSO_WM_BEAUTIFY_FLAG" val="#wm#"/>
  <p:tag name="KSO_WM_TEMPLATE_CATEGORY" val="diagram"/>
  <p:tag name="KSO_WM_TEMPLATE_INDEX" val="20169101"/>
  <p:tag name="KSO_WM_UNIT_TYPE" val="m_h_i"/>
  <p:tag name="KSO_WM_UNIT_INDEX" val="1_2_2"/>
  <p:tag name="KSO_WM_UNIT_ID" val="diagram20169101_2*m_h_i*1_2_2"/>
  <p:tag name="KSO_WM_UNIT_LAYERLEVEL" val="1_1_1"/>
  <p:tag name="KSO_WM_DIAGRAM_GROUP_CODE" val="m1-1"/>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485.xml><?xml version="1.0" encoding="utf-8"?>
<p:tagLst xmlns:p="http://schemas.openxmlformats.org/presentationml/2006/main">
  <p:tag name="KSO_WM_TAG_VERSION" val="1.0"/>
  <p:tag name="KSO_WM_BEAUTIFY_FLAG" val="#wm#"/>
  <p:tag name="KSO_WM_TEMPLATE_CATEGORY" val="diagram"/>
  <p:tag name="KSO_WM_TEMPLATE_INDEX" val="20169101"/>
  <p:tag name="KSO_WM_UNIT_TYPE" val="m_h_i"/>
  <p:tag name="KSO_WM_UNIT_INDEX" val="1_2_3"/>
  <p:tag name="KSO_WM_UNIT_ID" val="diagram20169101_2*m_h_i*1_2_3"/>
  <p:tag name="KSO_WM_UNIT_LAYERLEVEL" val="1_1_1"/>
  <p:tag name="KSO_WM_DIAGRAM_GROUP_CODE" val="m1-1"/>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486.xml><?xml version="1.0" encoding="utf-8"?>
<p:tagLst xmlns:p="http://schemas.openxmlformats.org/presentationml/2006/main">
  <p:tag name="KSO_WM_TAG_VERSION" val="1.0"/>
  <p:tag name="KSO_WM_BEAUTIFY_FLAG" val="#wm#"/>
  <p:tag name="KSO_WM_UNIT_TYPE" val="i"/>
  <p:tag name="KSO_WM_UNIT_ID" val="diagram20169101_2*i*25"/>
  <p:tag name="KSO_WM_TEMPLATE_CATEGORY" val="diagram"/>
  <p:tag name="KSO_WM_TEMPLATE_INDEX" val="20169101"/>
  <p:tag name="KSO_WM_UNIT_INDEX" val="25"/>
</p:tagLst>
</file>

<file path=ppt/tags/tag487.xml><?xml version="1.0" encoding="utf-8"?>
<p:tagLst xmlns:p="http://schemas.openxmlformats.org/presentationml/2006/main">
  <p:tag name="KSO_WM_TAG_VERSION" val="1.0"/>
  <p:tag name="KSO_WM_BEAUTIFY_FLAG" val="#wm#"/>
  <p:tag name="KSO_WM_TEMPLATE_CATEGORY" val="diagram"/>
  <p:tag name="KSO_WM_TEMPLATE_INDEX" val="20169101"/>
  <p:tag name="KSO_WM_UNIT_TYPE" val="m_h_i"/>
  <p:tag name="KSO_WM_UNIT_INDEX" val="1_1_2"/>
  <p:tag name="KSO_WM_UNIT_ID" val="diagram20169101_2*m_h_i*1_1_2"/>
  <p:tag name="KSO_WM_UNIT_LAYERLEVEL" val="1_1_1"/>
  <p:tag name="KSO_WM_DIAGRAM_GROUP_CODE" val="m1-1"/>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488.xml><?xml version="1.0" encoding="utf-8"?>
<p:tagLst xmlns:p="http://schemas.openxmlformats.org/presentationml/2006/main">
  <p:tag name="KSO_WM_TAG_VERSION" val="1.0"/>
  <p:tag name="KSO_WM_BEAUTIFY_FLAG" val="#wm#"/>
  <p:tag name="KSO_WM_TEMPLATE_CATEGORY" val="diagram"/>
  <p:tag name="KSO_WM_TEMPLATE_INDEX" val="20169101"/>
  <p:tag name="KSO_WM_UNIT_TYPE" val="m_h_i"/>
  <p:tag name="KSO_WM_UNIT_INDEX" val="1_1_3"/>
  <p:tag name="KSO_WM_UNIT_ID" val="diagram20169101_2*m_h_i*1_1_3"/>
  <p:tag name="KSO_WM_UNIT_LAYERLEVEL" val="1_1_1"/>
  <p:tag name="KSO_WM_DIAGRAM_GROUP_CODE" val="m1-1"/>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489.xml><?xml version="1.0" encoding="utf-8"?>
<p:tagLst xmlns:p="http://schemas.openxmlformats.org/presentationml/2006/main">
  <p:tag name="KSO_WM_TAG_VERSION" val="1.0"/>
  <p:tag name="KSO_WM_BEAUTIFY_FLAG" val="#wm#"/>
  <p:tag name="KSO_WM_TEMPLATE_CATEGORY" val="diagram"/>
  <p:tag name="KSO_WM_TEMPLATE_INDEX" val="20169101"/>
  <p:tag name="KSO_WM_UNIT_TYPE" val="m_h_i"/>
  <p:tag name="KSO_WM_UNIT_INDEX" val="1_1_4"/>
  <p:tag name="KSO_WM_UNIT_ID" val="diagram20169101_2*m_h_i*1_1_4"/>
  <p:tag name="KSO_WM_UNIT_LAYERLEVEL" val="1_1_1"/>
  <p:tag name="KSO_WM_DIAGRAM_GROUP_CODE" val="m1-1"/>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90.xml><?xml version="1.0" encoding="utf-8"?>
<p:tagLst xmlns:p="http://schemas.openxmlformats.org/presentationml/2006/main">
  <p:tag name="KSO_WM_TAG_VERSION" val="1.0"/>
  <p:tag name="KSO_WM_BEAUTIFY_FLAG" val="#wm#"/>
  <p:tag name="KSO_WM_TEMPLATE_CATEGORY" val="diagram"/>
  <p:tag name="KSO_WM_TEMPLATE_INDEX" val="20169101"/>
  <p:tag name="KSO_WM_UNIT_TYPE" val="m_h_i"/>
  <p:tag name="KSO_WM_UNIT_INDEX" val="1_1_5"/>
  <p:tag name="KSO_WM_UNIT_ID" val="diagram20169101_2*m_h_i*1_1_5"/>
  <p:tag name="KSO_WM_UNIT_LAYERLEVEL" val="1_1_1"/>
  <p:tag name="KSO_WM_DIAGRAM_GROUP_CODE" val="m1-1"/>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491.xml><?xml version="1.0" encoding="utf-8"?>
<p:tagLst xmlns:p="http://schemas.openxmlformats.org/presentationml/2006/main">
  <p:tag name="KSO_WM_TAG_VERSION" val="1.0"/>
  <p:tag name="KSO_WM_BEAUTIFY_FLAG" val="#wm#"/>
  <p:tag name="KSO_WM_TEMPLATE_CATEGORY" val="diagram"/>
  <p:tag name="KSO_WM_TEMPLATE_INDEX" val="20169101"/>
  <p:tag name="KSO_WM_UNIT_TYPE" val="m_h_i"/>
  <p:tag name="KSO_WM_UNIT_INDEX" val="1_1_1"/>
  <p:tag name="KSO_WM_UNIT_ID" val="diagram20169101_2*m_h_i*1_1_1"/>
  <p:tag name="KSO_WM_UNIT_LAYERLEVEL" val="1_1_1"/>
  <p:tag name="KSO_WM_DIAGRAM_GROUP_CODE" val="m1-1"/>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492.xml><?xml version="1.0" encoding="utf-8"?>
<p:tagLst xmlns:p="http://schemas.openxmlformats.org/presentationml/2006/main">
  <p:tag name="KSO_WM_TAG_VERSION" val="1.0"/>
  <p:tag name="KSO_WM_BEAUTIFY_FLAG" val="#wm#"/>
  <p:tag name="KSO_WM_TEMPLATE_CATEGORY" val="diagram"/>
  <p:tag name="KSO_WM_TEMPLATE_INDEX" val="20169101"/>
  <p:tag name="KSO_WM_UNIT_TYPE" val="m_h_i"/>
  <p:tag name="KSO_WM_UNIT_INDEX" val="1_3_2"/>
  <p:tag name="KSO_WM_UNIT_ID" val="diagram20169101_2*m_h_i*1_3_2"/>
  <p:tag name="KSO_WM_UNIT_LAYERLEVEL" val="1_1_1"/>
  <p:tag name="KSO_WM_DIAGRAM_GROUP_CODE" val="m1-1"/>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493.xml><?xml version="1.0" encoding="utf-8"?>
<p:tagLst xmlns:p="http://schemas.openxmlformats.org/presentationml/2006/main">
  <p:tag name="KSO_WM_TAG_VERSION" val="1.0"/>
  <p:tag name="KSO_WM_BEAUTIFY_FLAG" val="#wm#"/>
  <p:tag name="KSO_WM_TEMPLATE_CATEGORY" val="diagram"/>
  <p:tag name="KSO_WM_TEMPLATE_INDEX" val="20169101"/>
  <p:tag name="KSO_WM_UNIT_TYPE" val="m_h_a"/>
  <p:tag name="KSO_WM_UNIT_INDEX" val="1_3_1"/>
  <p:tag name="KSO_WM_UNIT_LAYERLEVEL" val="1_1_1"/>
  <p:tag name="KSO_WM_UNIT_VALUE" val="24"/>
  <p:tag name="KSO_WM_UNIT_HIGHLIGHT" val="0"/>
  <p:tag name="KSO_WM_UNIT_COMPATIBLE" val="0"/>
  <p:tag name="KSO_WM_UNIT_CLEAR" val="0"/>
  <p:tag name="KSO_WM_UNIT_PRESET_TEXT_INDEX" val="0"/>
  <p:tag name="KSO_WM_UNIT_PRESET_TEXT_LEN" val="9"/>
  <p:tag name="KSO_WM_DIAGRAM_GROUP_CODE" val="m1-1"/>
  <p:tag name="KSO_WM_UNIT_ID" val="diagram20169101_2*m_h_a*1_3_1"/>
  <p:tag name="KSO_WM_UNIT_TEXT_FILL_FORE_SCHEMECOLOR_INDEX" val="13"/>
  <p:tag name="KSO_WM_UNIT_TEXT_FILL_TYPE" val="1"/>
  <p:tag name="KSO_WM_UNIT_USESOURCEFORMAT_APPLY" val="1"/>
  <p:tag name="KSO_WM_UNIT_DIAGRAM_SCHEMECOLOR_ID" val="0"/>
</p:tagLst>
</file>

<file path=ppt/tags/tag494.xml><?xml version="1.0" encoding="utf-8"?>
<p:tagLst xmlns:p="http://schemas.openxmlformats.org/presentationml/2006/main">
  <p:tag name="REFSHAPE" val="1593751788"/>
</p:tagLst>
</file>

<file path=ppt/tags/tag495.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249_1*y*1"/>
  <p:tag name="KSO_WM_TEMPLATE_CATEGORY" val="diagram"/>
  <p:tag name="KSO_WM_TEMPLATE_INDEX" val="20198249"/>
  <p:tag name="KSO_WM_UNIT_LAYERLEVEL" val="1"/>
  <p:tag name="KSO_WM_TAG_VERSION" val="1.0"/>
  <p:tag name="KSO_WM_BEAUTIFY_FLAG" val="#wm#"/>
  <p:tag name="KSO_WM_UNIT_ADJUSTLAYOUT_ID" val="8"/>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249_1*i*4"/>
  <p:tag name="KSO_WM_TEMPLATE_CATEGORY" val="diagram"/>
  <p:tag name="KSO_WM_TEMPLATE_INDEX" val="20198249"/>
  <p:tag name="KSO_WM_UNIT_LAYERLEVEL" val="1"/>
  <p:tag name="KSO_WM_TAG_VERSION" val="1.0"/>
  <p:tag name="KSO_WM_BEAUTIFY_FLAG" val="#wm#"/>
  <p:tag name="KSO_WM_UNIT_ADJUSTLAYOUT_ID" val="13"/>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99.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500.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501.xml><?xml version="1.0" encoding="utf-8"?>
<p:tagLst xmlns:p="http://schemas.openxmlformats.org/presentationml/2006/main">
  <p:tag name="REFSHAPE" val="678797316"/>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830_5*i*2"/>
  <p:tag name="KSO_WM_TEMPLATE_CATEGORY" val="diagram"/>
  <p:tag name="KSO_WM_TEMPLATE_INDEX" val="20198830"/>
  <p:tag name="KSO_WM_UNIT_LAYERLEVEL" val="1"/>
  <p:tag name="KSO_WM_TAG_VERSION" val="1.0"/>
  <p:tag name="KSO_WM_BEAUTIFY_FLAG" val="#wm#"/>
  <p:tag name="KSO_WM_UNIT_LINE_FORE_SCHEMECOLOR_INDEX" val="16"/>
  <p:tag name="KSO_WM_UNIT_LINE_FILL_TYPE" val="2"/>
  <p:tag name="KSO_WM_UNIT_USESOURCEFORMAT_APPLY" val="1"/>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830_5*i*1"/>
  <p:tag name="KSO_WM_TEMPLATE_CATEGORY" val="diagram"/>
  <p:tag name="KSO_WM_TEMPLATE_INDEX" val="20198830"/>
  <p:tag name="KSO_WM_UNIT_LAYERLEVEL" val="1"/>
  <p:tag name="KSO_WM_TAG_VERSION" val="1.0"/>
  <p:tag name="KSO_WM_BEAUTIFY_FLAG" val="#wm#"/>
  <p:tag name="KSO_WM_UNIT_FILL_FORE_SCHEMECOLOR_INDEX" val="7"/>
  <p:tag name="KSO_WM_UNIT_FILL_TYPE" val="1"/>
  <p:tag name="KSO_WM_UNIT_USESOURCEFORMAT_APPLY" val="1"/>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830_5*i*4"/>
  <p:tag name="KSO_WM_TEMPLATE_CATEGORY" val="diagram"/>
  <p:tag name="KSO_WM_TEMPLATE_INDEX" val="20198830"/>
  <p:tag name="KSO_WM_UNIT_LAYERLEVEL" val="1"/>
  <p:tag name="KSO_WM_TAG_VERSION" val="1.0"/>
  <p:tag name="KSO_WM_BEAUTIFY_FLAG" val="#wm#"/>
  <p:tag name="KSO_WM_UNIT_FILL_FORE_SCHEMECOLOR_INDEX" val="10"/>
  <p:tag name="KSO_WM_UNIT_FILL_TYPE" val="1"/>
  <p:tag name="KSO_WM_UNIT_USESOURCEFORMAT_APPLY" val="1"/>
</p:tagLst>
</file>

<file path=ppt/tags/tag505.xml><?xml version="1.0" encoding="utf-8"?>
<p:tagLst xmlns:p="http://schemas.openxmlformats.org/presentationml/2006/main">
  <p:tag name="KSO_WM_UNIT_VALUE" val="652*65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198830_5*d*1"/>
  <p:tag name="KSO_WM_TEMPLATE_CATEGORY" val="diagram"/>
  <p:tag name="KSO_WM_TEMPLATE_INDEX" val="20198830"/>
  <p:tag name="KSO_WM_UNIT_SUPPORT_UNIT_TYPE" val="[]"/>
  <p:tag name="KSO_WM_UNIT_LAYERLEVEL" val="1"/>
  <p:tag name="KSO_WM_TAG_VERSION" val="1.0"/>
  <p:tag name="KSO_WM_BEAUTIFY_FLAG" val="#wm#"/>
  <p:tag name="KSO_WM_UNIT_USESOURCEFORMAT_APPLY" val="1"/>
</p:tagLst>
</file>

<file path=ppt/tags/tag506.xml><?xml version="1.0" encoding="utf-8"?>
<p:tagLst xmlns:p="http://schemas.openxmlformats.org/presentationml/2006/main">
  <p:tag name="KSO_WM_TEMPLATE_CATEGORY" val="diagram"/>
  <p:tag name="KSO_WM_TEMPLATE_INDEX" val="169086"/>
  <p:tag name="KSO_WM_UNIT_TYPE" val="f"/>
  <p:tag name="KSO_WM_UNIT_INDEX" val="1"/>
  <p:tag name="KSO_WM_UNIT_ID" val="256*f*1"/>
  <p:tag name="KSO_WM_UNIT_CLEAR" val="1"/>
  <p:tag name="KSO_WM_UNIT_LAYERLEVEL" val="1"/>
  <p:tag name="KSO_WM_UNIT_VALUE" val="170"/>
  <p:tag name="KSO_WM_UNIT_HIGHLIGHT" val="0"/>
  <p:tag name="KSO_WM_UNIT_COMPATIBLE" val="0"/>
  <p:tag name="KSO_WM_BEAUTIFY_FLAG" val="#wm#"/>
  <p:tag name="KSO_WM_UNIT_PRESET_TEXT_INDEX" val="3"/>
  <p:tag name="KSO_WM_UNIT_PRESET_TEXT_LEN" val="52"/>
  <p:tag name="KSO_WM_TAG_VERSION" val="1.0"/>
</p:tagLst>
</file>

<file path=ppt/tags/tag507.xml><?xml version="1.0" encoding="utf-8"?>
<p:tagLst xmlns:p="http://schemas.openxmlformats.org/presentationml/2006/main">
  <p:tag name="KSO_WM_TEMPLATE_CATEGORY" val="diagram"/>
  <p:tag name="KSO_WM_TEMPLATE_INDEX" val="169086"/>
  <p:tag name="KSO_WM_UNIT_TYPE" val="f"/>
  <p:tag name="KSO_WM_UNIT_INDEX" val="1"/>
  <p:tag name="KSO_WM_UNIT_ID" val="256*f*1"/>
  <p:tag name="KSO_WM_UNIT_CLEAR" val="1"/>
  <p:tag name="KSO_WM_UNIT_LAYERLEVEL" val="1"/>
  <p:tag name="KSO_WM_UNIT_VALUE" val="170"/>
  <p:tag name="KSO_WM_UNIT_HIGHLIGHT" val="0"/>
  <p:tag name="KSO_WM_UNIT_COMPATIBLE" val="0"/>
  <p:tag name="KSO_WM_BEAUTIFY_FLAG" val="#wm#"/>
  <p:tag name="KSO_WM_UNIT_PRESET_TEXT_INDEX" val="3"/>
  <p:tag name="KSO_WM_UNIT_PRESET_TEXT_LEN" val="52"/>
  <p:tag name="KSO_WM_TAG_VERSION" val="1.0"/>
</p:tagLst>
</file>

<file path=ppt/tags/tag508.xml><?xml version="1.0" encoding="utf-8"?>
<p:tagLst xmlns:p="http://schemas.openxmlformats.org/presentationml/2006/main">
  <p:tag name="KSO_WM_TEMPLATE_CATEGORY" val="diagram"/>
  <p:tag name="KSO_WM_TEMPLATE_INDEX" val="169086"/>
  <p:tag name="KSO_WM_UNIT_TYPE" val="f"/>
  <p:tag name="KSO_WM_UNIT_INDEX" val="1"/>
  <p:tag name="KSO_WM_UNIT_ID" val="256*f*1"/>
  <p:tag name="KSO_WM_UNIT_CLEAR" val="1"/>
  <p:tag name="KSO_WM_UNIT_LAYERLEVEL" val="1"/>
  <p:tag name="KSO_WM_UNIT_VALUE" val="170"/>
  <p:tag name="KSO_WM_UNIT_HIGHLIGHT" val="0"/>
  <p:tag name="KSO_WM_UNIT_COMPATIBLE" val="0"/>
  <p:tag name="KSO_WM_BEAUTIFY_FLAG" val="#wm#"/>
  <p:tag name="KSO_WM_UNIT_PRESET_TEXT_INDEX" val="3"/>
  <p:tag name="KSO_WM_UNIT_PRESET_TEXT_LEN" val="52"/>
  <p:tag name="KSO_WM_TAG_VERSION" val="1.0"/>
</p:tagLst>
</file>

<file path=ppt/tags/tag509.xml><?xml version="1.0" encoding="utf-8"?>
<p:tagLst xmlns:p="http://schemas.openxmlformats.org/presentationml/2006/main">
  <p:tag name="REFSHAPE" val="1593751788"/>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510.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511.xml><?xml version="1.0" encoding="utf-8"?>
<p:tagLst xmlns:p="http://schemas.openxmlformats.org/presentationml/2006/main">
  <p:tag name="REFSHAPE" val="678797316"/>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830_5*i*2"/>
  <p:tag name="KSO_WM_TEMPLATE_CATEGORY" val="diagram"/>
  <p:tag name="KSO_WM_TEMPLATE_INDEX" val="20198830"/>
  <p:tag name="KSO_WM_UNIT_LAYERLEVEL" val="1"/>
  <p:tag name="KSO_WM_TAG_VERSION" val="1.0"/>
  <p:tag name="KSO_WM_BEAUTIFY_FLAG" val="#wm#"/>
  <p:tag name="KSO_WM_UNIT_LINE_FORE_SCHEMECOLOR_INDEX" val="16"/>
  <p:tag name="KSO_WM_UNIT_LINE_FILL_TYPE" val="2"/>
  <p:tag name="KSO_WM_UNIT_USESOURCEFORMAT_APPLY" val="1"/>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830_5*i*1"/>
  <p:tag name="KSO_WM_TEMPLATE_CATEGORY" val="diagram"/>
  <p:tag name="KSO_WM_TEMPLATE_INDEX" val="20198830"/>
  <p:tag name="KSO_WM_UNIT_LAYERLEVEL" val="1"/>
  <p:tag name="KSO_WM_TAG_VERSION" val="1.0"/>
  <p:tag name="KSO_WM_BEAUTIFY_FLAG" val="#wm#"/>
  <p:tag name="KSO_WM_UNIT_FILL_FORE_SCHEMECOLOR_INDEX" val="7"/>
  <p:tag name="KSO_WM_UNIT_FILL_TYPE" val="1"/>
  <p:tag name="KSO_WM_UNIT_USESOURCEFORMAT_APPLY" val="1"/>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830_5*i*4"/>
  <p:tag name="KSO_WM_TEMPLATE_CATEGORY" val="diagram"/>
  <p:tag name="KSO_WM_TEMPLATE_INDEX" val="20198830"/>
  <p:tag name="KSO_WM_UNIT_LAYERLEVEL" val="1"/>
  <p:tag name="KSO_WM_TAG_VERSION" val="1.0"/>
  <p:tag name="KSO_WM_BEAUTIFY_FLAG" val="#wm#"/>
  <p:tag name="KSO_WM_UNIT_FILL_FORE_SCHEMECOLOR_INDEX" val="10"/>
  <p:tag name="KSO_WM_UNIT_FILL_TYPE" val="1"/>
  <p:tag name="KSO_WM_UNIT_USESOURCEFORMAT_APPLY" val="1"/>
</p:tagLst>
</file>

<file path=ppt/tags/tag515.xml><?xml version="1.0" encoding="utf-8"?>
<p:tagLst xmlns:p="http://schemas.openxmlformats.org/presentationml/2006/main">
  <p:tag name="KSO_WM_UNIT_VALUE" val="652*65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198830_5*d*1"/>
  <p:tag name="KSO_WM_TEMPLATE_CATEGORY" val="diagram"/>
  <p:tag name="KSO_WM_TEMPLATE_INDEX" val="20198830"/>
  <p:tag name="KSO_WM_UNIT_SUPPORT_UNIT_TYPE" val="[]"/>
  <p:tag name="KSO_WM_UNIT_LAYERLEVEL" val="1"/>
  <p:tag name="KSO_WM_TAG_VERSION" val="1.0"/>
  <p:tag name="KSO_WM_BEAUTIFY_FLAG" val="#wm#"/>
  <p:tag name="KSO_WM_UNIT_USESOURCEFORMAT_APPLY" val="1"/>
</p:tagLst>
</file>

<file path=ppt/tags/tag516.xml><?xml version="1.0" encoding="utf-8"?>
<p:tagLst xmlns:p="http://schemas.openxmlformats.org/presentationml/2006/main">
  <p:tag name="KSO_WM_TEMPLATE_CATEGORY" val="diagram"/>
  <p:tag name="KSO_WM_TEMPLATE_INDEX" val="169086"/>
  <p:tag name="KSO_WM_UNIT_TYPE" val="f"/>
  <p:tag name="KSO_WM_UNIT_INDEX" val="1"/>
  <p:tag name="KSO_WM_UNIT_ID" val="256*f*1"/>
  <p:tag name="KSO_WM_UNIT_CLEAR" val="1"/>
  <p:tag name="KSO_WM_UNIT_LAYERLEVEL" val="1"/>
  <p:tag name="KSO_WM_UNIT_VALUE" val="170"/>
  <p:tag name="KSO_WM_UNIT_HIGHLIGHT" val="0"/>
  <p:tag name="KSO_WM_UNIT_COMPATIBLE" val="0"/>
  <p:tag name="KSO_WM_BEAUTIFY_FLAG" val="#wm#"/>
  <p:tag name="KSO_WM_UNIT_PRESET_TEXT_INDEX" val="3"/>
  <p:tag name="KSO_WM_UNIT_PRESET_TEXT_LEN" val="52"/>
  <p:tag name="KSO_WM_TAG_VERSION" val="1.0"/>
</p:tagLst>
</file>

<file path=ppt/tags/tag517.xml><?xml version="1.0" encoding="utf-8"?>
<p:tagLst xmlns:p="http://schemas.openxmlformats.org/presentationml/2006/main">
  <p:tag name="KSO_WM_TEMPLATE_CATEGORY" val="diagram"/>
  <p:tag name="KSO_WM_TEMPLATE_INDEX" val="169086"/>
  <p:tag name="KSO_WM_UNIT_TYPE" val="f"/>
  <p:tag name="KSO_WM_UNIT_INDEX" val="1"/>
  <p:tag name="KSO_WM_UNIT_ID" val="256*f*1"/>
  <p:tag name="KSO_WM_UNIT_CLEAR" val="1"/>
  <p:tag name="KSO_WM_UNIT_LAYERLEVEL" val="1"/>
  <p:tag name="KSO_WM_UNIT_VALUE" val="170"/>
  <p:tag name="KSO_WM_UNIT_HIGHLIGHT" val="0"/>
  <p:tag name="KSO_WM_UNIT_COMPATIBLE" val="0"/>
  <p:tag name="KSO_WM_BEAUTIFY_FLAG" val="#wm#"/>
  <p:tag name="KSO_WM_UNIT_PRESET_TEXT_INDEX" val="3"/>
  <p:tag name="KSO_WM_UNIT_PRESET_TEXT_LEN" val="52"/>
  <p:tag name="KSO_WM_TAG_VERSION" val="1.0"/>
</p:tagLst>
</file>

<file path=ppt/tags/tag518.xml><?xml version="1.0" encoding="utf-8"?>
<p:tagLst xmlns:p="http://schemas.openxmlformats.org/presentationml/2006/main">
  <p:tag name="KSO_WM_TEMPLATE_CATEGORY" val="diagram"/>
  <p:tag name="KSO_WM_TEMPLATE_INDEX" val="169086"/>
  <p:tag name="KSO_WM_UNIT_TYPE" val="f"/>
  <p:tag name="KSO_WM_UNIT_INDEX" val="1"/>
  <p:tag name="KSO_WM_UNIT_ID" val="256*f*1"/>
  <p:tag name="KSO_WM_UNIT_CLEAR" val="1"/>
  <p:tag name="KSO_WM_UNIT_LAYERLEVEL" val="1"/>
  <p:tag name="KSO_WM_UNIT_VALUE" val="170"/>
  <p:tag name="KSO_WM_UNIT_HIGHLIGHT" val="0"/>
  <p:tag name="KSO_WM_UNIT_COMPATIBLE" val="0"/>
  <p:tag name="KSO_WM_BEAUTIFY_FLAG" val="#wm#"/>
  <p:tag name="KSO_WM_UNIT_PRESET_TEXT_INDEX" val="3"/>
  <p:tag name="KSO_WM_UNIT_PRESET_TEXT_LEN" val="52"/>
  <p:tag name="KSO_WM_TAG_VERSION" val="1.0"/>
</p:tagLst>
</file>

<file path=ppt/tags/tag519.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20.xml><?xml version="1.0" encoding="utf-8"?>
<p:tagLst xmlns:p="http://schemas.openxmlformats.org/presentationml/2006/main">
  <p:tag name="REFSHAPE" val="678797316"/>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754_5*l_i*1_1"/>
  <p:tag name="KSO_WM_TEMPLATE_CATEGORY" val="diagram"/>
  <p:tag name="KSO_WM_TEMPLATE_INDEX" val="754"/>
  <p:tag name="KSO_WM_UNIT_LAYERLEVEL" val="1_1"/>
  <p:tag name="KSO_WM_TAG_VERSION" val="1.0"/>
  <p:tag name="KSO_WM_BEAUTIFY_FLAG" val="#wm#"/>
  <p:tag name="KSO_WM_UNIT_PLACING_PICTURE_MD4" val="0"/>
  <p:tag name="KSO_WM_UNIT_LINE_FORE_SCHEMECOLOR_INDEX" val="5"/>
  <p:tag name="KSO_WM_UNIT_LINE_FILL_TYPE" val="2"/>
  <p:tag name="KSO_WM_UNIT_USESOURCEFORMAT_APPLY" val="1"/>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54_5*l_h_i*1_3_1"/>
  <p:tag name="KSO_WM_TEMPLATE_CATEGORY" val="diagram"/>
  <p:tag name="KSO_WM_TEMPLATE_INDEX" val="754"/>
  <p:tag name="KSO_WM_UNIT_LAYERLEVEL" val="1_1_1"/>
  <p:tag name="KSO_WM_TAG_VERSION" val="1.0"/>
  <p:tag name="KSO_WM_BEAUTIFY_FLAG" val="#wm#"/>
  <p:tag name="KSO_WM_UNIT_PLACING_PICTURE_MD4" val="0"/>
  <p:tag name="KSO_WM_UNIT_FILL_FORE_SCHEMECOLOR_INDEX" val="7"/>
  <p:tag name="KSO_WM_UNIT_FILL_TYPE" val="1"/>
  <p:tag name="KSO_WM_UNIT_TEXT_FILL_FORE_SCHEMECOLOR_INDEX" val="14"/>
  <p:tag name="KSO_WM_UNIT_TEXT_FILL_TYPE" val="1"/>
  <p:tag name="KSO_WM_UNIT_USESOURCEFORMAT_APPLY" val="1"/>
</p:tagLst>
</file>

<file path=ppt/tags/tag52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54_5*l_h_i*1_3_4"/>
  <p:tag name="KSO_WM_TEMPLATE_CATEGORY" val="diagram"/>
  <p:tag name="KSO_WM_TEMPLATE_INDEX" val="754"/>
  <p:tag name="KSO_WM_UNIT_LAYERLEVEL" val="1_1_1"/>
  <p:tag name="KSO_WM_TAG_VERSION" val="1.0"/>
  <p:tag name="KSO_WM_BEAUTIFY_FLAG" val="#wm#"/>
  <p:tag name="KSO_WM_UNIT_PLACING_PICTURE_MD4" val="0"/>
  <p:tag name="KSO_WM_UNIT_FILL_FORE_SCHEMECOLOR_INDEX" val="7"/>
  <p:tag name="KSO_WM_UNIT_FILL_TYPE" val="1"/>
  <p:tag name="KSO_WM_UNIT_TEXT_FILL_FORE_SCHEMECOLOR_INDEX" val="7"/>
  <p:tag name="KSO_WM_UNIT_TEXT_FILL_TYPE" val="1"/>
  <p:tag name="KSO_WM_UNIT_USESOURCEFORMAT_APPLY" val="1"/>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54_5*l_h_i*1_3_2"/>
  <p:tag name="KSO_WM_TEMPLATE_CATEGORY" val="diagram"/>
  <p:tag name="KSO_WM_TEMPLATE_INDEX" val="754"/>
  <p:tag name="KSO_WM_UNIT_LAYERLEVEL" val="1_1_1"/>
  <p:tag name="KSO_WM_TAG_VERSION" val="1.0"/>
  <p:tag name="KSO_WM_BEAUTIFY_FLAG" val="#wm#"/>
  <p:tag name="KSO_WM_UNIT_PLACING_PICTURE_MD4" val="0"/>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54_5*l_h_i*1_3_3"/>
  <p:tag name="KSO_WM_TEMPLATE_CATEGORY" val="diagram"/>
  <p:tag name="KSO_WM_TEMPLATE_INDEX" val="754"/>
  <p:tag name="KSO_WM_UNIT_LAYERLEVEL" val="1_1_1"/>
  <p:tag name="KSO_WM_TAG_VERSION" val="1.0"/>
  <p:tag name="KSO_WM_BEAUTIFY_FLAG" val="#wm#"/>
  <p:tag name="KSO_WM_UNIT_PLACING_PICTURE_MD4" val="0"/>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54_5*l_h_i*1_2_1"/>
  <p:tag name="KSO_WM_TEMPLATE_CATEGORY" val="diagram"/>
  <p:tag name="KSO_WM_TEMPLATE_INDEX" val="754"/>
  <p:tag name="KSO_WM_UNIT_LAYERLEVEL" val="1_1_1"/>
  <p:tag name="KSO_WM_TAG_VERSION" val="1.0"/>
  <p:tag name="KSO_WM_BEAUTIFY_FLAG" val="#wm#"/>
  <p:tag name="KSO_WM_UNIT_PLACING_PICTURE_MD4" val="0"/>
  <p:tag name="KSO_WM_UNIT_FILL_FORE_SCHEMECOLOR_INDEX" val="6"/>
  <p:tag name="KSO_WM_UNIT_FILL_TYPE" val="1"/>
  <p:tag name="KSO_WM_UNIT_TEXT_FILL_FORE_SCHEMECOLOR_INDEX" val="14"/>
  <p:tag name="KSO_WM_UNIT_TEXT_FILL_TYPE" val="1"/>
  <p:tag name="KSO_WM_UNIT_USESOURCEFORMAT_APPLY" val="1"/>
</p:tagLst>
</file>

<file path=ppt/tags/tag52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54_5*l_h_i*1_2_4"/>
  <p:tag name="KSO_WM_TEMPLATE_CATEGORY" val="diagram"/>
  <p:tag name="KSO_WM_TEMPLATE_INDEX" val="754"/>
  <p:tag name="KSO_WM_UNIT_LAYERLEVEL" val="1_1_1"/>
  <p:tag name="KSO_WM_TAG_VERSION" val="1.0"/>
  <p:tag name="KSO_WM_BEAUTIFY_FLAG" val="#wm#"/>
  <p:tag name="KSO_WM_UNIT_PLACING_PICTURE_MD4" val="0"/>
  <p:tag name="KSO_WM_UNIT_FILL_FORE_SCHEMECOLOR_INDEX" val="6"/>
  <p:tag name="KSO_WM_UNIT_FILL_TYPE" val="1"/>
  <p:tag name="KSO_WM_UNIT_TEXT_FILL_FORE_SCHEMECOLOR_INDEX" val="6"/>
  <p:tag name="KSO_WM_UNIT_TEXT_FILL_TYPE" val="1"/>
  <p:tag name="KSO_WM_UNIT_USESOURCEFORMAT_APPLY" val="1"/>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54_5*l_h_i*1_2_2"/>
  <p:tag name="KSO_WM_TEMPLATE_CATEGORY" val="diagram"/>
  <p:tag name="KSO_WM_TEMPLATE_INDEX" val="754"/>
  <p:tag name="KSO_WM_UNIT_LAYERLEVEL" val="1_1_1"/>
  <p:tag name="KSO_WM_TAG_VERSION" val="1.0"/>
  <p:tag name="KSO_WM_BEAUTIFY_FLAG" val="#wm#"/>
  <p:tag name="KSO_WM_UNIT_PLACING_PICTURE_MD4" val="0"/>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54_5*l_h_i*1_2_3"/>
  <p:tag name="KSO_WM_TEMPLATE_CATEGORY" val="diagram"/>
  <p:tag name="KSO_WM_TEMPLATE_INDEX" val="754"/>
  <p:tag name="KSO_WM_UNIT_LAYERLEVEL" val="1_1_1"/>
  <p:tag name="KSO_WM_TAG_VERSION" val="1.0"/>
  <p:tag name="KSO_WM_BEAUTIFY_FLAG" val="#wm#"/>
  <p:tag name="KSO_WM_UNIT_PLACING_PICTURE_MD4" val="0"/>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54_5*l_h_i*1_5_1"/>
  <p:tag name="KSO_WM_TEMPLATE_CATEGORY" val="diagram"/>
  <p:tag name="KSO_WM_TEMPLATE_INDEX" val="754"/>
  <p:tag name="KSO_WM_UNIT_LAYERLEVEL" val="1_1_1"/>
  <p:tag name="KSO_WM_TAG_VERSION" val="1.0"/>
  <p:tag name="KSO_WM_BEAUTIFY_FLAG" val="#wm#"/>
  <p:tag name="KSO_WM_UNIT_PLACING_PICTURE_MD4" val="0"/>
  <p:tag name="KSO_WM_UNIT_FILL_FORE_SCHEMECOLOR_INDEX" val="9"/>
  <p:tag name="KSO_WM_UNIT_FILL_TYPE" val="1"/>
  <p:tag name="KSO_WM_UNIT_TEXT_FILL_FORE_SCHEMECOLOR_INDEX" val="14"/>
  <p:tag name="KSO_WM_UNIT_TEXT_FILL_TYPE" val="1"/>
  <p:tag name="KSO_WM_UNIT_USESOURCEFORMAT_APPLY" val="1"/>
</p:tagLst>
</file>

<file path=ppt/tags/tag53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754_5*l_h_i*1_5_4"/>
  <p:tag name="KSO_WM_TEMPLATE_CATEGORY" val="diagram"/>
  <p:tag name="KSO_WM_TEMPLATE_INDEX" val="754"/>
  <p:tag name="KSO_WM_UNIT_LAYERLEVEL" val="1_1_1"/>
  <p:tag name="KSO_WM_TAG_VERSION" val="1.0"/>
  <p:tag name="KSO_WM_BEAUTIFY_FLAG" val="#wm#"/>
  <p:tag name="KSO_WM_UNIT_PLACING_PICTURE_MD4" val="0"/>
  <p:tag name="KSO_WM_UNIT_FILL_FORE_SCHEMECOLOR_INDEX" val="9"/>
  <p:tag name="KSO_WM_UNIT_FILL_TYPE" val="1"/>
  <p:tag name="KSO_WM_UNIT_TEXT_FILL_FORE_SCHEMECOLOR_INDEX" val="9"/>
  <p:tag name="KSO_WM_UNIT_TEXT_FILL_TYPE" val="1"/>
  <p:tag name="KSO_WM_UNIT_USESOURCEFORMAT_APPLY" val="1"/>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54_5*l_h_i*1_5_2"/>
  <p:tag name="KSO_WM_TEMPLATE_CATEGORY" val="diagram"/>
  <p:tag name="KSO_WM_TEMPLATE_INDEX" val="754"/>
  <p:tag name="KSO_WM_UNIT_LAYERLEVEL" val="1_1_1"/>
  <p:tag name="KSO_WM_TAG_VERSION" val="1.0"/>
  <p:tag name="KSO_WM_BEAUTIFY_FLAG" val="#wm#"/>
  <p:tag name="KSO_WM_UNIT_PLACING_PICTURE_MD4" val="0"/>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54_5*l_h_i*1_5_3"/>
  <p:tag name="KSO_WM_TEMPLATE_CATEGORY" val="diagram"/>
  <p:tag name="KSO_WM_TEMPLATE_INDEX" val="754"/>
  <p:tag name="KSO_WM_UNIT_LAYERLEVEL" val="1_1_1"/>
  <p:tag name="KSO_WM_TAG_VERSION" val="1.0"/>
  <p:tag name="KSO_WM_BEAUTIFY_FLAG" val="#wm#"/>
  <p:tag name="KSO_WM_UNIT_PLACING_PICTURE_MD4" val="0"/>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54_5*l_h_i*1_1_1"/>
  <p:tag name="KSO_WM_TEMPLATE_CATEGORY" val="diagram"/>
  <p:tag name="KSO_WM_TEMPLATE_INDEX" val="754"/>
  <p:tag name="KSO_WM_UNIT_LAYERLEVEL" val="1_1_1"/>
  <p:tag name="KSO_WM_TAG_VERSION" val="1.0"/>
  <p:tag name="KSO_WM_BEAUTIFY_FLAG" val="#wm#"/>
  <p:tag name="KSO_WM_UNIT_PLACING_PICTURE_MD4" val="0"/>
  <p:tag name="KSO_WM_UNIT_FILL_FORE_SCHEMECOLOR_INDEX" val="5"/>
  <p:tag name="KSO_WM_UNIT_FILL_TYPE" val="1"/>
  <p:tag name="KSO_WM_UNIT_TEXT_FILL_FORE_SCHEMECOLOR_INDEX" val="14"/>
  <p:tag name="KSO_WM_UNIT_TEXT_FILL_TYPE" val="1"/>
  <p:tag name="KSO_WM_UNIT_USESOURCEFORMAT_APPLY" val="1"/>
</p:tagLst>
</file>

<file path=ppt/tags/tag53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54_5*l_h_i*1_1_4"/>
  <p:tag name="KSO_WM_TEMPLATE_CATEGORY" val="diagram"/>
  <p:tag name="KSO_WM_TEMPLATE_INDEX" val="754"/>
  <p:tag name="KSO_WM_UNIT_LAYERLEVEL" val="1_1_1"/>
  <p:tag name="KSO_WM_TAG_VERSION" val="1.0"/>
  <p:tag name="KSO_WM_BEAUTIFY_FLAG" val="#wm#"/>
  <p:tag name="KSO_WM_UNIT_PLACING_PICTURE_MD4" val="0"/>
  <p:tag name="KSO_WM_UNIT_FILL_FORE_SCHEMECOLOR_INDEX" val="5"/>
  <p:tag name="KSO_WM_UNIT_FILL_TYPE" val="1"/>
  <p:tag name="KSO_WM_UNIT_TEXT_FILL_FORE_SCHEMECOLOR_INDEX" val="5"/>
  <p:tag name="KSO_WM_UNIT_TEXT_FILL_TYPE" val="1"/>
  <p:tag name="KSO_WM_UNIT_USESOURCEFORMAT_APPLY" val="1"/>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54_5*l_h_i*1_1_2"/>
  <p:tag name="KSO_WM_TEMPLATE_CATEGORY" val="diagram"/>
  <p:tag name="KSO_WM_TEMPLATE_INDEX" val="754"/>
  <p:tag name="KSO_WM_UNIT_LAYERLEVEL" val="1_1_1"/>
  <p:tag name="KSO_WM_TAG_VERSION" val="1.0"/>
  <p:tag name="KSO_WM_BEAUTIFY_FLAG" val="#wm#"/>
  <p:tag name="KSO_WM_UNIT_PLACING_PICTURE_MD4" val="0"/>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54_5*l_h_i*1_1_3"/>
  <p:tag name="KSO_WM_TEMPLATE_CATEGORY" val="diagram"/>
  <p:tag name="KSO_WM_TEMPLATE_INDEX" val="754"/>
  <p:tag name="KSO_WM_UNIT_LAYERLEVEL" val="1_1_1"/>
  <p:tag name="KSO_WM_TAG_VERSION" val="1.0"/>
  <p:tag name="KSO_WM_BEAUTIFY_FLAG" val="#wm#"/>
  <p:tag name="KSO_WM_UNIT_PLACING_PICTURE_MD4" val="0"/>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54_5*l_h_i*1_4_1"/>
  <p:tag name="KSO_WM_TEMPLATE_CATEGORY" val="diagram"/>
  <p:tag name="KSO_WM_TEMPLATE_INDEX" val="754"/>
  <p:tag name="KSO_WM_UNIT_LAYERLEVEL" val="1_1_1"/>
  <p:tag name="KSO_WM_TAG_VERSION" val="1.0"/>
  <p:tag name="KSO_WM_BEAUTIFY_FLAG" val="#wm#"/>
  <p:tag name="KSO_WM_UNIT_PLACING_PICTURE_MD4" val="0"/>
  <p:tag name="KSO_WM_UNIT_FILL_FORE_SCHEMECOLOR_INDEX" val="8"/>
  <p:tag name="KSO_WM_UNIT_FILL_TYPE" val="1"/>
  <p:tag name="KSO_WM_UNIT_TEXT_FILL_FORE_SCHEMECOLOR_INDEX" val="14"/>
  <p:tag name="KSO_WM_UNIT_TEXT_FILL_TYPE" val="1"/>
  <p:tag name="KSO_WM_UNIT_USESOURCEFORMAT_APPLY" val="1"/>
</p:tagLst>
</file>

<file path=ppt/tags/tag53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754_5*l_h_i*1_4_4"/>
  <p:tag name="KSO_WM_TEMPLATE_CATEGORY" val="diagram"/>
  <p:tag name="KSO_WM_TEMPLATE_INDEX" val="754"/>
  <p:tag name="KSO_WM_UNIT_LAYERLEVEL" val="1_1_1"/>
  <p:tag name="KSO_WM_TAG_VERSION" val="1.0"/>
  <p:tag name="KSO_WM_BEAUTIFY_FLAG" val="#wm#"/>
  <p:tag name="KSO_WM_UNIT_PLACING_PICTURE_MD4" val="0"/>
  <p:tag name="KSO_WM_UNIT_FILL_FORE_SCHEMECOLOR_INDEX" val="8"/>
  <p:tag name="KSO_WM_UNIT_FILL_TYPE" val="1"/>
  <p:tag name="KSO_WM_UNIT_TEXT_FILL_FORE_SCHEMECOLOR_INDEX" val="8"/>
  <p:tag name="KSO_WM_UNIT_TEXT_FILL_TYPE" val="1"/>
  <p:tag name="KSO_WM_UNIT_USESOURCEFORMAT_APPLY"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54_5*l_h_i*1_4_2"/>
  <p:tag name="KSO_WM_TEMPLATE_CATEGORY" val="diagram"/>
  <p:tag name="KSO_WM_TEMPLATE_INDEX" val="754"/>
  <p:tag name="KSO_WM_UNIT_LAYERLEVEL" val="1_1_1"/>
  <p:tag name="KSO_WM_TAG_VERSION" val="1.0"/>
  <p:tag name="KSO_WM_BEAUTIFY_FLAG" val="#wm#"/>
  <p:tag name="KSO_WM_UNIT_PLACING_PICTURE_MD4" val="0"/>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54_5*l_h_i*1_4_3"/>
  <p:tag name="KSO_WM_TEMPLATE_CATEGORY" val="diagram"/>
  <p:tag name="KSO_WM_TEMPLATE_INDEX" val="754"/>
  <p:tag name="KSO_WM_UNIT_LAYERLEVEL" val="1_1_1"/>
  <p:tag name="KSO_WM_TAG_VERSION" val="1.0"/>
  <p:tag name="KSO_WM_BEAUTIFY_FLAG" val="#wm#"/>
  <p:tag name="KSO_WM_UNIT_PLACING_PICTURE_MD4" val="0"/>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754_5*l_h_i*1_6_1"/>
  <p:tag name="KSO_WM_TEMPLATE_CATEGORY" val="diagram"/>
  <p:tag name="KSO_WM_TEMPLATE_INDEX" val="754"/>
  <p:tag name="KSO_WM_UNIT_LAYERLEVEL" val="1_1_1"/>
  <p:tag name="KSO_WM_TAG_VERSION" val="1.0"/>
  <p:tag name="KSO_WM_BEAUTIFY_FLAG" val="#wm#"/>
  <p:tag name="KSO_WM_UNIT_PLACING_PICTURE_MD4" val="0"/>
  <p:tag name="KSO_WM_UNIT_FILL_FORE_SCHEMECOLOR_INDEX" val="10"/>
  <p:tag name="KSO_WM_UNIT_FILL_TYPE" val="1"/>
  <p:tag name="KSO_WM_UNIT_TEXT_FILL_FORE_SCHEMECOLOR_INDEX" val="14"/>
  <p:tag name="KSO_WM_UNIT_TEXT_FILL_TYPE" val="1"/>
  <p:tag name="KSO_WM_UNIT_USESOURCEFORMAT_APPLY" val="1"/>
</p:tagLst>
</file>

<file path=ppt/tags/tag54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6_4"/>
  <p:tag name="KSO_WM_UNIT_ID" val="diagram754_5*l_h_i*1_6_4"/>
  <p:tag name="KSO_WM_TEMPLATE_CATEGORY" val="diagram"/>
  <p:tag name="KSO_WM_TEMPLATE_INDEX" val="754"/>
  <p:tag name="KSO_WM_UNIT_LAYERLEVEL" val="1_1_1"/>
  <p:tag name="KSO_WM_TAG_VERSION" val="1.0"/>
  <p:tag name="KSO_WM_BEAUTIFY_FLAG" val="#wm#"/>
  <p:tag name="KSO_WM_UNIT_PLACING_PICTURE_MD4" val="0"/>
  <p:tag name="KSO_WM_UNIT_FILL_FORE_SCHEMECOLOR_INDEX" val="10"/>
  <p:tag name="KSO_WM_UNIT_FILL_TYPE" val="1"/>
  <p:tag name="KSO_WM_UNIT_TEXT_FILL_FORE_SCHEMECOLOR_INDEX" val="10"/>
  <p:tag name="KSO_WM_UNIT_TEXT_FILL_TYPE" val="1"/>
  <p:tag name="KSO_WM_UNIT_USESOURCEFORMAT_APPLY" val="1"/>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754_5*l_h_i*1_6_2"/>
  <p:tag name="KSO_WM_TEMPLATE_CATEGORY" val="diagram"/>
  <p:tag name="KSO_WM_TEMPLATE_INDEX" val="754"/>
  <p:tag name="KSO_WM_UNIT_LAYERLEVEL" val="1_1_1"/>
  <p:tag name="KSO_WM_TAG_VERSION" val="1.0"/>
  <p:tag name="KSO_WM_BEAUTIFY_FLAG" val="#wm#"/>
  <p:tag name="KSO_WM_UNIT_PLACING_PICTURE_MD4" val="0"/>
  <p:tag name="KSO_WM_UNIT_FILL_FORE_SCHEMECOLOR_INDEX" val="10"/>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754_5*l_h_i*1_6_3"/>
  <p:tag name="KSO_WM_TEMPLATE_CATEGORY" val="diagram"/>
  <p:tag name="KSO_WM_TEMPLATE_INDEX" val="754"/>
  <p:tag name="KSO_WM_UNIT_LAYERLEVEL" val="1_1_1"/>
  <p:tag name="KSO_WM_TAG_VERSION" val="1.0"/>
  <p:tag name="KSO_WM_BEAUTIFY_FLAG" val="#wm#"/>
  <p:tag name="KSO_WM_UNIT_PLACING_PICTURE_MD4" val="0"/>
  <p:tag name="KSO_WM_UNIT_FILL_FORE_SCHEMECOLOR_INDEX" val="10"/>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46.xml><?xml version="1.0" encoding="utf-8"?>
<p:tagLst xmlns:p="http://schemas.openxmlformats.org/presentationml/2006/main">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2"/>
  <p:tag name="KSO_WM_UNIT_ID" val="diagram754_5*l_h_f*1_1_2"/>
  <p:tag name="KSO_WM_TEMPLATE_CATEGORY" val="diagram"/>
  <p:tag name="KSO_WM_TEMPLATE_INDEX" val="754"/>
  <p:tag name="KSO_WM_UNIT_LAYERLEVEL" val="1_1_1"/>
  <p:tag name="KSO_WM_TAG_VERSION" val="1.0"/>
  <p:tag name="KSO_WM_BEAUTIFY_FLAG" val="#wm#"/>
  <p:tag name="KSO_WM_UNIT_PRESET_TEXT" val="单击此处添加文本"/>
  <p:tag name="KSO_WM_UNIT_PLACING_PICTURE_MD4" val="0"/>
  <p:tag name="KSO_WM_UNIT_TEXT_FILL_FORE_SCHEMECOLOR_INDEX" val="14"/>
  <p:tag name="KSO_WM_UNIT_TEXT_FILL_TYPE" val="1"/>
  <p:tag name="KSO_WM_UNIT_USESOURCEFORMAT_APPLY" val="1"/>
</p:tagLst>
</file>

<file path=ppt/tags/tag547.xml><?xml version="1.0" encoding="utf-8"?>
<p:tagLst xmlns:p="http://schemas.openxmlformats.org/presentationml/2006/main">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2_2"/>
  <p:tag name="KSO_WM_UNIT_ID" val="diagram754_5*l_h_f*1_2_2"/>
  <p:tag name="KSO_WM_TEMPLATE_CATEGORY" val="diagram"/>
  <p:tag name="KSO_WM_TEMPLATE_INDEX" val="754"/>
  <p:tag name="KSO_WM_UNIT_LAYERLEVEL" val="1_1_1"/>
  <p:tag name="KSO_WM_TAG_VERSION" val="1.0"/>
  <p:tag name="KSO_WM_BEAUTIFY_FLAG" val="#wm#"/>
  <p:tag name="KSO_WM_UNIT_PRESET_TEXT" val="单击此处添加文本"/>
  <p:tag name="KSO_WM_UNIT_PLACING_PICTURE_MD4" val="0"/>
  <p:tag name="KSO_WM_UNIT_TEXT_FILL_FORE_SCHEMECOLOR_INDEX" val="14"/>
  <p:tag name="KSO_WM_UNIT_TEXT_FILL_TYPE" val="1"/>
  <p:tag name="KSO_WM_UNIT_USESOURCEFORMAT_APPLY" val="1"/>
</p:tagLst>
</file>

<file path=ppt/tags/tag548.xml><?xml version="1.0" encoding="utf-8"?>
<p:tagLst xmlns:p="http://schemas.openxmlformats.org/presentationml/2006/main">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3_2"/>
  <p:tag name="KSO_WM_UNIT_ID" val="diagram754_5*l_h_f*1_3_2"/>
  <p:tag name="KSO_WM_TEMPLATE_CATEGORY" val="diagram"/>
  <p:tag name="KSO_WM_TEMPLATE_INDEX" val="754"/>
  <p:tag name="KSO_WM_UNIT_LAYERLEVEL" val="1_1_1"/>
  <p:tag name="KSO_WM_TAG_VERSION" val="1.0"/>
  <p:tag name="KSO_WM_BEAUTIFY_FLAG" val="#wm#"/>
  <p:tag name="KSO_WM_UNIT_PRESET_TEXT" val="单击此处添加文本"/>
  <p:tag name="KSO_WM_UNIT_PLACING_PICTURE_MD4" val="0"/>
  <p:tag name="KSO_WM_UNIT_TEXT_FILL_FORE_SCHEMECOLOR_INDEX" val="14"/>
  <p:tag name="KSO_WM_UNIT_TEXT_FILL_TYPE" val="1"/>
  <p:tag name="KSO_WM_UNIT_USESOURCEFORMAT_APPLY" val="1"/>
</p:tagLst>
</file>

<file path=ppt/tags/tag549.xml><?xml version="1.0" encoding="utf-8"?>
<p:tagLst xmlns:p="http://schemas.openxmlformats.org/presentationml/2006/main">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4_2"/>
  <p:tag name="KSO_WM_UNIT_ID" val="diagram754_5*l_h_f*1_4_2"/>
  <p:tag name="KSO_WM_TEMPLATE_CATEGORY" val="diagram"/>
  <p:tag name="KSO_WM_TEMPLATE_INDEX" val="754"/>
  <p:tag name="KSO_WM_UNIT_LAYERLEVEL" val="1_1_1"/>
  <p:tag name="KSO_WM_TAG_VERSION" val="1.0"/>
  <p:tag name="KSO_WM_BEAUTIFY_FLAG" val="#wm#"/>
  <p:tag name="KSO_WM_UNIT_PRESET_TEXT" val="单击此处添加文本"/>
  <p:tag name="KSO_WM_UNIT_PLACING_PICTURE_MD4" val="0"/>
  <p:tag name="KSO_WM_UNIT_TEXT_FILL_FORE_SCHEMECOLOR_INDEX" val="14"/>
  <p:tag name="KSO_WM_UNIT_TEXT_FILL_TYPE" val="1"/>
  <p:tag name="KSO_WM_UNIT_USESOURCEFORMAT_APPLY"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50.xml><?xml version="1.0" encoding="utf-8"?>
<p:tagLst xmlns:p="http://schemas.openxmlformats.org/presentationml/2006/main">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5_2"/>
  <p:tag name="KSO_WM_UNIT_ID" val="diagram754_5*l_h_f*1_5_2"/>
  <p:tag name="KSO_WM_TEMPLATE_CATEGORY" val="diagram"/>
  <p:tag name="KSO_WM_TEMPLATE_INDEX" val="754"/>
  <p:tag name="KSO_WM_UNIT_LAYERLEVEL" val="1_1_1"/>
  <p:tag name="KSO_WM_TAG_VERSION" val="1.0"/>
  <p:tag name="KSO_WM_BEAUTIFY_FLAG" val="#wm#"/>
  <p:tag name="KSO_WM_UNIT_PRESET_TEXT" val="单击此处添加文本"/>
  <p:tag name="KSO_WM_UNIT_PLACING_PICTURE_MD4" val="0"/>
  <p:tag name="KSO_WM_UNIT_TEXT_FILL_FORE_SCHEMECOLOR_INDEX" val="14"/>
  <p:tag name="KSO_WM_UNIT_TEXT_FILL_TYPE" val="1"/>
  <p:tag name="KSO_WM_UNIT_USESOURCEFORMAT_APPLY" val="1"/>
</p:tagLst>
</file>

<file path=ppt/tags/tag551.xml><?xml version="1.0" encoding="utf-8"?>
<p:tagLst xmlns:p="http://schemas.openxmlformats.org/presentationml/2006/main">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6_2"/>
  <p:tag name="KSO_WM_UNIT_ID" val="diagram754_5*l_h_f*1_6_2"/>
  <p:tag name="KSO_WM_TEMPLATE_CATEGORY" val="diagram"/>
  <p:tag name="KSO_WM_TEMPLATE_INDEX" val="754"/>
  <p:tag name="KSO_WM_UNIT_LAYERLEVEL" val="1_1_1"/>
  <p:tag name="KSO_WM_TAG_VERSION" val="1.0"/>
  <p:tag name="KSO_WM_BEAUTIFY_FLAG" val="#wm#"/>
  <p:tag name="KSO_WM_UNIT_PRESET_TEXT" val="单击此处添加文本"/>
  <p:tag name="KSO_WM_UNIT_PLACING_PICTURE_MD4" val="0"/>
  <p:tag name="KSO_WM_UNIT_TEXT_FILL_FORE_SCHEMECOLOR_INDEX" val="14"/>
  <p:tag name="KSO_WM_UNIT_TEXT_FILL_TYPE" val="1"/>
  <p:tag name="KSO_WM_UNIT_USESOURCEFORMAT_APPLY" val="1"/>
</p:tagLst>
</file>

<file path=ppt/tags/tag552.xml><?xml version="1.0" encoding="utf-8"?>
<p:tagLst xmlns:p="http://schemas.openxmlformats.org/presentationml/2006/main">
  <p:tag name="REFSHAPE" val="1593751788"/>
</p:tagLst>
</file>

<file path=ppt/tags/tag553.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554.xml><?xml version="1.0" encoding="utf-8"?>
<p:tagLst xmlns:p="http://schemas.openxmlformats.org/presentationml/2006/main">
  <p:tag name="REFSHAPE" val="678797316"/>
</p:tagLst>
</file>

<file path=ppt/tags/tag555.xml><?xml version="1.0" encoding="utf-8"?>
<p:tagLst xmlns:p="http://schemas.openxmlformats.org/presentationml/2006/main">
  <p:tag name="REFSHAPE" val="1593751788"/>
</p:tagLst>
</file>

<file path=ppt/tags/tag556.xml><?xml version="1.0" encoding="utf-8"?>
<p:tagLst xmlns:p="http://schemas.openxmlformats.org/presentationml/2006/main">
  <p:tag name="KSO_WM_TAG_VERSION" val="1.0"/>
  <p:tag name="KSO_WM_BEAUTIFY_FLAG" val="#wm#"/>
  <p:tag name="KSO_WM_UNIT_TYPE" val="i"/>
  <p:tag name="KSO_WM_UNIT_ID" val="diagram160669_3*i*0"/>
  <p:tag name="KSO_WM_TEMPLATE_CATEGORY" val="diagram"/>
  <p:tag name="KSO_WM_TEMPLATE_INDEX" val="160669"/>
  <p:tag name="KSO_WM_UNIT_INDEX" val="0"/>
</p:tagLst>
</file>

<file path=ppt/tags/tag557.xml><?xml version="1.0" encoding="utf-8"?>
<p:tagLst xmlns:p="http://schemas.openxmlformats.org/presentationml/2006/main">
  <p:tag name="KSO_WM_TAG_VERSION" val="1.0"/>
  <p:tag name="KSO_WM_BEAUTIFY_FLAG" val="#wm#"/>
  <p:tag name="KSO_WM_TEMPLATE_CATEGORY" val="diagram"/>
  <p:tag name="KSO_WM_TEMPLATE_INDEX" val="160669"/>
  <p:tag name="KSO_WM_UNIT_TYPE" val="l_h_f"/>
  <p:tag name="KSO_WM_UNIT_INDEX" val="1_1_1"/>
  <p:tag name="KSO_WM_UNIT_ID" val="diagram160669_3*l_h_f*1_1_1"/>
  <p:tag name="KSO_WM_UNIT_CLEAR" val="1"/>
  <p:tag name="KSO_WM_UNIT_LAYERLEVEL" val="1_1_1"/>
  <p:tag name="KSO_WM_UNIT_VALUE" val="48"/>
  <p:tag name="KSO_WM_UNIT_HIGHLIGHT" val="0"/>
  <p:tag name="KSO_WM_UNIT_COMPATIBLE" val="0"/>
  <p:tag name="KSO_WM_UNIT_PRESET_TEXT_INDEX" val="4"/>
  <p:tag name="KSO_WM_UNIT_PRESET_TEXT_LEN" val="12"/>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Lst>
</file>

<file path=ppt/tags/tag558.xml><?xml version="1.0" encoding="utf-8"?>
<p:tagLst xmlns:p="http://schemas.openxmlformats.org/presentationml/2006/main">
  <p:tag name="KSO_WM_TAG_VERSION" val="1.0"/>
  <p:tag name="KSO_WM_BEAUTIFY_FLAG" val="#wm#"/>
  <p:tag name="KSO_WM_TEMPLATE_CATEGORY" val="diagram"/>
  <p:tag name="KSO_WM_TEMPLATE_INDEX" val="160669"/>
  <p:tag name="KSO_WM_UNIT_TYPE" val="l_i"/>
  <p:tag name="KSO_WM_UNIT_INDEX" val="1_1"/>
  <p:tag name="KSO_WM_UNIT_ID" val="diagram160669_3*l_i*1_1"/>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USESOURCEFORMAT_APPLY" val="1"/>
</p:tagLst>
</file>

<file path=ppt/tags/tag559.xml><?xml version="1.0" encoding="utf-8"?>
<p:tagLst xmlns:p="http://schemas.openxmlformats.org/presentationml/2006/main">
  <p:tag name="KSO_WM_TAG_VERSION" val="1.0"/>
  <p:tag name="KSO_WM_BEAUTIFY_FLAG" val="#wm#"/>
  <p:tag name="KSO_WM_UNIT_TYPE" val="i"/>
  <p:tag name="KSO_WM_UNIT_ID" val="diagram160669_3*i*5"/>
  <p:tag name="KSO_WM_TEMPLATE_CATEGORY" val="diagram"/>
  <p:tag name="KSO_WM_TEMPLATE_INDEX" val="160669"/>
  <p:tag name="KSO_WM_UNIT_INDEX" val="5"/>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60.xml><?xml version="1.0" encoding="utf-8"?>
<p:tagLst xmlns:p="http://schemas.openxmlformats.org/presentationml/2006/main">
  <p:tag name="KSO_WM_TAG_VERSION" val="1.0"/>
  <p:tag name="KSO_WM_BEAUTIFY_FLAG" val="#wm#"/>
  <p:tag name="KSO_WM_TEMPLATE_CATEGORY" val="diagram"/>
  <p:tag name="KSO_WM_TEMPLATE_INDEX" val="160669"/>
  <p:tag name="KSO_WM_UNIT_TYPE" val="l_h_f"/>
  <p:tag name="KSO_WM_UNIT_INDEX" val="1_2_1"/>
  <p:tag name="KSO_WM_UNIT_ID" val="diagram160669_3*l_h_f*1_2_1"/>
  <p:tag name="KSO_WM_UNIT_CLEAR" val="1"/>
  <p:tag name="KSO_WM_UNIT_LAYERLEVEL" val="1_1_1"/>
  <p:tag name="KSO_WM_UNIT_VALUE" val="48"/>
  <p:tag name="KSO_WM_UNIT_HIGHLIGHT" val="0"/>
  <p:tag name="KSO_WM_UNIT_COMPATIBLE" val="0"/>
  <p:tag name="KSO_WM_UNIT_PRESET_TEXT_INDEX" val="4"/>
  <p:tag name="KSO_WM_UNIT_PRESET_TEXT_LEN" val="12"/>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Lst>
</file>

<file path=ppt/tags/tag561.xml><?xml version="1.0" encoding="utf-8"?>
<p:tagLst xmlns:p="http://schemas.openxmlformats.org/presentationml/2006/main">
  <p:tag name="KSO_WM_TAG_VERSION" val="1.0"/>
  <p:tag name="KSO_WM_BEAUTIFY_FLAG" val="#wm#"/>
  <p:tag name="KSO_WM_TEMPLATE_CATEGORY" val="diagram"/>
  <p:tag name="KSO_WM_TEMPLATE_INDEX" val="160669"/>
  <p:tag name="KSO_WM_UNIT_TYPE" val="l_i"/>
  <p:tag name="KSO_WM_UNIT_INDEX" val="1_2"/>
  <p:tag name="KSO_WM_UNIT_ID" val="diagram160669_3*l_i*1_2"/>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USESOURCEFORMAT_APPLY" val="1"/>
</p:tagLst>
</file>

<file path=ppt/tags/tag562.xml><?xml version="1.0" encoding="utf-8"?>
<p:tagLst xmlns:p="http://schemas.openxmlformats.org/presentationml/2006/main">
  <p:tag name="KSO_WM_TAG_VERSION" val="1.0"/>
  <p:tag name="KSO_WM_BEAUTIFY_FLAG" val="#wm#"/>
  <p:tag name="KSO_WM_UNIT_TYPE" val="i"/>
  <p:tag name="KSO_WM_UNIT_ID" val="diagram160669_3*i*10"/>
  <p:tag name="KSO_WM_TEMPLATE_CATEGORY" val="diagram"/>
  <p:tag name="KSO_WM_TEMPLATE_INDEX" val="160669"/>
  <p:tag name="KSO_WM_UNIT_INDEX" val="10"/>
</p:tagLst>
</file>

<file path=ppt/tags/tag563.xml><?xml version="1.0" encoding="utf-8"?>
<p:tagLst xmlns:p="http://schemas.openxmlformats.org/presentationml/2006/main">
  <p:tag name="KSO_WM_TAG_VERSION" val="1.0"/>
  <p:tag name="KSO_WM_BEAUTIFY_FLAG" val="#wm#"/>
  <p:tag name="KSO_WM_TEMPLATE_CATEGORY" val="diagram"/>
  <p:tag name="KSO_WM_TEMPLATE_INDEX" val="160669"/>
  <p:tag name="KSO_WM_UNIT_TYPE" val="l_h_f"/>
  <p:tag name="KSO_WM_UNIT_INDEX" val="1_3_1"/>
  <p:tag name="KSO_WM_UNIT_ID" val="diagram160669_3*l_h_f*1_3_1"/>
  <p:tag name="KSO_WM_UNIT_CLEAR" val="1"/>
  <p:tag name="KSO_WM_UNIT_LAYERLEVEL" val="1_1_1"/>
  <p:tag name="KSO_WM_UNIT_VALUE" val="48"/>
  <p:tag name="KSO_WM_UNIT_HIGHLIGHT" val="0"/>
  <p:tag name="KSO_WM_UNIT_COMPATIBLE" val="0"/>
  <p:tag name="KSO_WM_UNIT_PRESET_TEXT_INDEX" val="4"/>
  <p:tag name="KSO_WM_UNIT_PRESET_TEXT_LEN" val="12"/>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Lst>
</file>

<file path=ppt/tags/tag564.xml><?xml version="1.0" encoding="utf-8"?>
<p:tagLst xmlns:p="http://schemas.openxmlformats.org/presentationml/2006/main">
  <p:tag name="KSO_WM_TAG_VERSION" val="1.0"/>
  <p:tag name="KSO_WM_BEAUTIFY_FLAG" val="#wm#"/>
  <p:tag name="KSO_WM_TEMPLATE_CATEGORY" val="diagram"/>
  <p:tag name="KSO_WM_TEMPLATE_INDEX" val="160669"/>
  <p:tag name="KSO_WM_UNIT_TYPE" val="l_i"/>
  <p:tag name="KSO_WM_UNIT_INDEX" val="1_3"/>
  <p:tag name="KSO_WM_UNIT_ID" val="diagram160669_3*l_i*1_3"/>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USESOURCEFORMAT_APPLY" val="1"/>
</p:tagLst>
</file>

<file path=ppt/tags/tag565.xml><?xml version="1.0" encoding="utf-8"?>
<p:tagLst xmlns:p="http://schemas.openxmlformats.org/presentationml/2006/main">
  <p:tag name="KSO_WM_TAG_VERSION" val="1.0"/>
  <p:tag name="KSO_WM_BEAUTIFY_FLAG" val="#wm#"/>
  <p:tag name="KSO_WM_TEMPLATE_CATEGORY" val="diagram"/>
  <p:tag name="KSO_WM_TEMPLATE_INDEX" val="160669"/>
  <p:tag name="KSO_WM_UNIT_TYPE" val="l_h_f"/>
  <p:tag name="KSO_WM_UNIT_INDEX" val="1_3_1"/>
  <p:tag name="KSO_WM_UNIT_ID" val="diagram160669_3*l_h_f*1_3_1"/>
  <p:tag name="KSO_WM_UNIT_CLEAR" val="1"/>
  <p:tag name="KSO_WM_UNIT_LAYERLEVEL" val="1_1_1"/>
  <p:tag name="KSO_WM_UNIT_VALUE" val="48"/>
  <p:tag name="KSO_WM_UNIT_HIGHLIGHT" val="0"/>
  <p:tag name="KSO_WM_UNIT_COMPATIBLE" val="0"/>
  <p:tag name="KSO_WM_UNIT_PRESET_TEXT_INDEX" val="4"/>
  <p:tag name="KSO_WM_UNIT_PRESET_TEXT_LEN" val="12"/>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Lst>
</file>

<file path=ppt/tags/tag566.xml><?xml version="1.0" encoding="utf-8"?>
<p:tagLst xmlns:p="http://schemas.openxmlformats.org/presentationml/2006/main">
  <p:tag name="KSO_WM_TAG_VERSION" val="1.0"/>
  <p:tag name="KSO_WM_BEAUTIFY_FLAG" val="#wm#"/>
  <p:tag name="KSO_WM_TEMPLATE_CATEGORY" val="diagram"/>
  <p:tag name="KSO_WM_TEMPLATE_INDEX" val="160669"/>
  <p:tag name="KSO_WM_UNIT_TYPE" val="l_i"/>
  <p:tag name="KSO_WM_UNIT_INDEX" val="1_3"/>
  <p:tag name="KSO_WM_UNIT_ID" val="diagram160669_3*l_i*1_3"/>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USESOURCEFORMAT_APPLY" val="1"/>
</p:tagLst>
</file>

<file path=ppt/tags/tag567.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568.xml><?xml version="1.0" encoding="utf-8"?>
<p:tagLst xmlns:p="http://schemas.openxmlformats.org/presentationml/2006/main">
  <p:tag name="REFSHAPE" val="678797316"/>
</p:tagLst>
</file>

<file path=ppt/tags/tag569.xml><?xml version="1.0" encoding="utf-8"?>
<p:tagLst xmlns:p="http://schemas.openxmlformats.org/presentationml/2006/main">
  <p:tag name="KSO_WM_UNIT_NOCLEAR" val="0"/>
  <p:tag name="KSO_WM_UNIT_VALUE" val="8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3086_2*l_h_f*1_1_1"/>
  <p:tag name="KSO_WM_TEMPLATE_CATEGORY" val="diagram"/>
  <p:tag name="KSO_WM_TEMPLATE_INDEX" val="2020308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70.xml><?xml version="1.0" encoding="utf-8"?>
<p:tagLst xmlns:p="http://schemas.openxmlformats.org/presentationml/2006/main">
  <p:tag name="KSO_WM_UNIT_NOCLEAR" val="0"/>
  <p:tag name="KSO_WM_UNIT_VALUE" val="8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3086_2*l_h_f*1_3_1"/>
  <p:tag name="KSO_WM_TEMPLATE_CATEGORY" val="diagram"/>
  <p:tag name="KSO_WM_TEMPLATE_INDEX" val="2020308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03086_2*l_h_i*1_3_4"/>
  <p:tag name="KSO_WM_TEMPLATE_CATEGORY" val="diagram"/>
  <p:tag name="KSO_WM_TEMPLATE_INDEX" val="20203086"/>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3086_2*l_h_i*1_3_1"/>
  <p:tag name="KSO_WM_TEMPLATE_CATEGORY" val="diagram"/>
  <p:tag name="KSO_WM_TEMPLATE_INDEX" val="20203086"/>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3086_2*l_h_i*1_1_1"/>
  <p:tag name="KSO_WM_TEMPLATE_CATEGORY" val="diagram"/>
  <p:tag name="KSO_WM_TEMPLATE_INDEX" val="20203086"/>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3086_2*l_h_i*1_1_2"/>
  <p:tag name="KSO_WM_TEMPLATE_CATEGORY" val="diagram"/>
  <p:tag name="KSO_WM_TEMPLATE_INDEX" val="20203086"/>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3086_2*l_h_i*1_3_2"/>
  <p:tag name="KSO_WM_TEMPLATE_CATEGORY" val="diagram"/>
  <p:tag name="KSO_WM_TEMPLATE_INDEX" val="20203086"/>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03086_2*l_h_i*1_3_3"/>
  <p:tag name="KSO_WM_TEMPLATE_CATEGORY" val="diagram"/>
  <p:tag name="KSO_WM_TEMPLATE_INDEX" val="20203086"/>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3086_2*l_h_i*1_1_3"/>
  <p:tag name="KSO_WM_TEMPLATE_CATEGORY" val="diagram"/>
  <p:tag name="KSO_WM_TEMPLATE_INDEX" val="20203086"/>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78.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579.xml><?xml version="1.0" encoding="utf-8"?>
<p:tagLst xmlns:p="http://schemas.openxmlformats.org/presentationml/2006/main">
  <p:tag name="REFSHAPE" val="67879731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580.xml><?xml version="1.0" encoding="utf-8"?>
<p:tagLst xmlns:p="http://schemas.openxmlformats.org/presentationml/2006/main">
  <p:tag name="KSO_WM_TEMPLATE_CATEGORY" val="diagram"/>
  <p:tag name="KSO_WM_TEMPLATE_INDEX" val="20187979"/>
  <p:tag name="KSO_WM_UNIT_TYPE" val="l_h_i"/>
  <p:tag name="KSO_WM_UNIT_INDEX" val="1_1_4"/>
  <p:tag name="KSO_WM_UNIT_ID" val="diagram20187979_5*l_h_i*1_1_4"/>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581.xml><?xml version="1.0" encoding="utf-8"?>
<p:tagLst xmlns:p="http://schemas.openxmlformats.org/presentationml/2006/main">
  <p:tag name="KSO_WM_TEMPLATE_CATEGORY" val="diagram"/>
  <p:tag name="KSO_WM_TEMPLATE_INDEX" val="20187979"/>
  <p:tag name="KSO_WM_UNIT_TYPE" val="l_h_a"/>
  <p:tag name="KSO_WM_UNIT_INDEX" val="1_1_1"/>
  <p:tag name="KSO_WM_UNIT_ID" val="diagram20187979_5*l_h_a*1_1_1"/>
  <p:tag name="KSO_WM_UNIT_LAYERLEVEL" val="1_1_1"/>
  <p:tag name="KSO_WM_UNIT_VALUE" val="10"/>
  <p:tag name="KSO_WM_UNIT_HIGHLIGHT" val="0"/>
  <p:tag name="KSO_WM_UNIT_COMPATIBLE" val="0"/>
  <p:tag name="KSO_WM_BEAUTIFY_FLAG" val="#wm#"/>
  <p:tag name="KSO_WM_TAG_VERSION" val="1.0"/>
  <p:tag name="KSO_WM_DIAGRAM_GROUP_CODE" val="l1-1"/>
  <p:tag name="KSO_WM_UNIT_PRESET_TEXT" val="添加标题"/>
  <p:tag name="KSO_WM_UNIT_ISCONTENTSTITLE" val="0"/>
  <p:tag name="KSO_WM_UNIT_DIAGRAM_ISNUMVISUAL" val="0"/>
  <p:tag name="KSO_WM_UNIT_DIAGRAM_ISREFERUNIT" val="0"/>
  <p:tag name="KSO_WM_UNIT_TEXT_FILL_FORE_SCHEMECOLOR_INDEX" val="5"/>
  <p:tag name="KSO_WM_UNIT_TEXT_FILL_TYPE" val="1"/>
  <p:tag name="KSO_WM_UNIT_USESOURCEFORMAT_APPLY" val="1"/>
</p:tagLst>
</file>

<file path=ppt/tags/tag582.xml><?xml version="1.0" encoding="utf-8"?>
<p:tagLst xmlns:p="http://schemas.openxmlformats.org/presentationml/2006/main">
  <p:tag name="KSO_WM_TEMPLATE_CATEGORY" val="diagram"/>
  <p:tag name="KSO_WM_TEMPLATE_INDEX" val="20187979"/>
  <p:tag name="KSO_WM_UNIT_TYPE" val="l_h_i"/>
  <p:tag name="KSO_WM_UNIT_INDEX" val="1_2_4"/>
  <p:tag name="KSO_WM_UNIT_ID" val="diagram20187979_5*l_h_i*1_2_4"/>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583.xml><?xml version="1.0" encoding="utf-8"?>
<p:tagLst xmlns:p="http://schemas.openxmlformats.org/presentationml/2006/main">
  <p:tag name="KSO_WM_TEMPLATE_CATEGORY" val="diagram"/>
  <p:tag name="KSO_WM_TEMPLATE_INDEX" val="20187979"/>
  <p:tag name="KSO_WM_UNIT_TYPE" val="l_h_i"/>
  <p:tag name="KSO_WM_UNIT_INDEX" val="1_3_4"/>
  <p:tag name="KSO_WM_UNIT_ID" val="diagram20187979_5*l_h_i*1_3_4"/>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584.xml><?xml version="1.0" encoding="utf-8"?>
<p:tagLst xmlns:p="http://schemas.openxmlformats.org/presentationml/2006/main">
  <p:tag name="KSO_WM_TEMPLATE_CATEGORY" val="diagram"/>
  <p:tag name="KSO_WM_TEMPLATE_INDEX" val="20187979"/>
  <p:tag name="KSO_WM_UNIT_TYPE" val="l_h_i"/>
  <p:tag name="KSO_WM_UNIT_INDEX" val="1_4_4"/>
  <p:tag name="KSO_WM_UNIT_ID" val="diagram20187979_5*l_h_i*1_4_4"/>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 name="KSO_WM_UNIT_USESOURCEFORMAT_APPLY" val="1"/>
</p:tagLst>
</file>

<file path=ppt/tags/tag585.xml><?xml version="1.0" encoding="utf-8"?>
<p:tagLst xmlns:p="http://schemas.openxmlformats.org/presentationml/2006/main">
  <p:tag name="KSO_WM_TEMPLATE_CATEGORY" val="diagram"/>
  <p:tag name="KSO_WM_TEMPLATE_INDEX" val="20187979"/>
  <p:tag name="KSO_WM_UNIT_TYPE" val="l_h_i"/>
  <p:tag name="KSO_WM_UNIT_INDEX" val="1_5_4"/>
  <p:tag name="KSO_WM_UNIT_ID" val="diagram20187979_5*l_h_i*1_5_4"/>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2"/>
  <p:tag name="KSO_WM_UNIT_TEXT_FILL_TYPE" val="1"/>
  <p:tag name="KSO_WM_UNIT_USESOURCEFORMAT_APPLY" val="1"/>
</p:tagLst>
</file>

<file path=ppt/tags/tag586.xml><?xml version="1.0" encoding="utf-8"?>
<p:tagLst xmlns:p="http://schemas.openxmlformats.org/presentationml/2006/main">
  <p:tag name="KSO_WM_TEMPLATE_CATEGORY" val="diagram"/>
  <p:tag name="KSO_WM_TEMPLATE_INDEX" val="20187979"/>
  <p:tag name="KSO_WM_UNIT_TYPE" val="l_h_i"/>
  <p:tag name="KSO_WM_UNIT_INDEX" val="1_4_1"/>
  <p:tag name="KSO_WM_UNIT_ID" val="diagram20187979_5*l_h_i*1_4_1"/>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87.xml><?xml version="1.0" encoding="utf-8"?>
<p:tagLst xmlns:p="http://schemas.openxmlformats.org/presentationml/2006/main">
  <p:tag name="KSO_WM_TEMPLATE_CATEGORY" val="diagram"/>
  <p:tag name="KSO_WM_TEMPLATE_INDEX" val="20187979"/>
  <p:tag name="KSO_WM_UNIT_TYPE" val="l_h_i"/>
  <p:tag name="KSO_WM_UNIT_INDEX" val="1_4_2"/>
  <p:tag name="KSO_WM_UNIT_ID" val="diagram20187979_5*l_h_i*1_4_2"/>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588.xml><?xml version="1.0" encoding="utf-8"?>
<p:tagLst xmlns:p="http://schemas.openxmlformats.org/presentationml/2006/main">
  <p:tag name="KSO_WM_TEMPLATE_CATEGORY" val="diagram"/>
  <p:tag name="KSO_WM_TEMPLATE_INDEX" val="20187979"/>
  <p:tag name="KSO_WM_UNIT_TYPE" val="l_h_i"/>
  <p:tag name="KSO_WM_UNIT_INDEX" val="1_2_1"/>
  <p:tag name="KSO_WM_UNIT_ID" val="diagram20187979_5*l_h_i*1_2_1"/>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89.xml><?xml version="1.0" encoding="utf-8"?>
<p:tagLst xmlns:p="http://schemas.openxmlformats.org/presentationml/2006/main">
  <p:tag name="KSO_WM_TEMPLATE_CATEGORY" val="diagram"/>
  <p:tag name="KSO_WM_TEMPLATE_INDEX" val="20187979"/>
  <p:tag name="KSO_WM_UNIT_TYPE" val="l_h_i"/>
  <p:tag name="KSO_WM_UNIT_INDEX" val="1_2_2"/>
  <p:tag name="KSO_WM_UNIT_ID" val="diagram20187979_5*l_h_i*1_2_2"/>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590.xml><?xml version="1.0" encoding="utf-8"?>
<p:tagLst xmlns:p="http://schemas.openxmlformats.org/presentationml/2006/main">
  <p:tag name="KSO_WM_TEMPLATE_CATEGORY" val="diagram"/>
  <p:tag name="KSO_WM_TEMPLATE_INDEX" val="20187979"/>
  <p:tag name="KSO_WM_UNIT_TYPE" val="l_h_i"/>
  <p:tag name="KSO_WM_UNIT_INDEX" val="1_3_1"/>
  <p:tag name="KSO_WM_UNIT_ID" val="diagram20187979_5*l_h_i*1_3_1"/>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91.xml><?xml version="1.0" encoding="utf-8"?>
<p:tagLst xmlns:p="http://schemas.openxmlformats.org/presentationml/2006/main">
  <p:tag name="KSO_WM_TEMPLATE_CATEGORY" val="diagram"/>
  <p:tag name="KSO_WM_TEMPLATE_INDEX" val="20187979"/>
  <p:tag name="KSO_WM_UNIT_TYPE" val="l_h_i"/>
  <p:tag name="KSO_WM_UNIT_INDEX" val="1_3_2"/>
  <p:tag name="KSO_WM_UNIT_ID" val="diagram20187979_5*l_h_i*1_3_2"/>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592.xml><?xml version="1.0" encoding="utf-8"?>
<p:tagLst xmlns:p="http://schemas.openxmlformats.org/presentationml/2006/main">
  <p:tag name="KSO_WM_TEMPLATE_CATEGORY" val="diagram"/>
  <p:tag name="KSO_WM_TEMPLATE_INDEX" val="20187979"/>
  <p:tag name="KSO_WM_UNIT_TYPE" val="l_h_i"/>
  <p:tag name="KSO_WM_UNIT_INDEX" val="1_1_1"/>
  <p:tag name="KSO_WM_UNIT_ID" val="diagram20187979_5*l_h_i*1_1_1"/>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 name="KSO_WM_UNIT_USESOURCEFORMAT_APPLY" val="1"/>
</p:tagLst>
</file>

<file path=ppt/tags/tag593.xml><?xml version="1.0" encoding="utf-8"?>
<p:tagLst xmlns:p="http://schemas.openxmlformats.org/presentationml/2006/main">
  <p:tag name="KSO_WM_TEMPLATE_CATEGORY" val="diagram"/>
  <p:tag name="KSO_WM_TEMPLATE_INDEX" val="20187979"/>
  <p:tag name="KSO_WM_UNIT_TYPE" val="l_h_i"/>
  <p:tag name="KSO_WM_UNIT_INDEX" val="1_1_2"/>
  <p:tag name="KSO_WM_UNIT_ID" val="diagram20187979_5*l_h_i*1_1_2"/>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94.xml><?xml version="1.0" encoding="utf-8"?>
<p:tagLst xmlns:p="http://schemas.openxmlformats.org/presentationml/2006/main">
  <p:tag name="KSO_WM_TEMPLATE_CATEGORY" val="diagram"/>
  <p:tag name="KSO_WM_TEMPLATE_INDEX" val="20187979"/>
  <p:tag name="KSO_WM_UNIT_TYPE" val="l_h_i"/>
  <p:tag name="KSO_WM_UNIT_INDEX" val="1_1_3"/>
  <p:tag name="KSO_WM_UNIT_ID" val="diagram20187979_5*l_h_i*1_1_3"/>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595.xml><?xml version="1.0" encoding="utf-8"?>
<p:tagLst xmlns:p="http://schemas.openxmlformats.org/presentationml/2006/main">
  <p:tag name="KSO_WM_TEMPLATE_CATEGORY" val="diagram"/>
  <p:tag name="KSO_WM_TEMPLATE_INDEX" val="20187979"/>
  <p:tag name="KSO_WM_UNIT_TYPE" val="l_h_f"/>
  <p:tag name="KSO_WM_UNIT_INDEX" val="1_1_1"/>
  <p:tag name="KSO_WM_UNIT_ID" val="diagram20187979_5*l_h_f*1_1_1"/>
  <p:tag name="KSO_WM_UNIT_LAYERLEVEL" val="1_1_1"/>
  <p:tag name="KSO_WM_UNIT_VALUE" val="34"/>
  <p:tag name="KSO_WM_UNIT_HIGHLIGHT" val="0"/>
  <p:tag name="KSO_WM_UNIT_COMPATIBLE" val="0"/>
  <p:tag name="KSO_WM_BEAUTIFY_FLAG" val="#wm#"/>
  <p:tag name="KSO_WM_TAG_VERSION" val="1.0"/>
  <p:tag name="KSO_WM_DIAGRAM_GROUP_CODE" val="l1-1"/>
  <p:tag name="KSO_WM_UNIT_PRESET_TEXT" val="单击此处添加文本具体内容"/>
  <p:tag name="KSO_WM_UNIT_DIAGRAM_ISNUMVISUAL" val="0"/>
  <p:tag name="KSO_WM_UNIT_DIAGRAM_ISREFERUNIT" val="0"/>
  <p:tag name="KSO_WM_UNIT_USESOURCEFORMAT_APPLY" val="1"/>
</p:tagLst>
</file>

<file path=ppt/tags/tag596.xml><?xml version="1.0" encoding="utf-8"?>
<p:tagLst xmlns:p="http://schemas.openxmlformats.org/presentationml/2006/main">
  <p:tag name="KSO_WM_TEMPLATE_CATEGORY" val="diagram"/>
  <p:tag name="KSO_WM_TEMPLATE_INDEX" val="20187979"/>
  <p:tag name="KSO_WM_UNIT_TYPE" val="l_h_a"/>
  <p:tag name="KSO_WM_UNIT_INDEX" val="1_2_1"/>
  <p:tag name="KSO_WM_UNIT_ID" val="diagram20187979_5*l_h_a*1_2_1"/>
  <p:tag name="KSO_WM_UNIT_LAYERLEVEL" val="1_1_1"/>
  <p:tag name="KSO_WM_UNIT_VALUE" val="10"/>
  <p:tag name="KSO_WM_UNIT_HIGHLIGHT" val="0"/>
  <p:tag name="KSO_WM_UNIT_COMPATIBLE" val="0"/>
  <p:tag name="KSO_WM_BEAUTIFY_FLAG" val="#wm#"/>
  <p:tag name="KSO_WM_TAG_VERSION" val="1.0"/>
  <p:tag name="KSO_WM_DIAGRAM_GROUP_CODE" val="l1-1"/>
  <p:tag name="KSO_WM_UNIT_PRESET_TEXT" val="添加标题"/>
  <p:tag name="KSO_WM_UNIT_ISCONTENTSTITLE" val="0"/>
  <p:tag name="KSO_WM_UNIT_DIAGRAM_ISNUMVISUAL" val="0"/>
  <p:tag name="KSO_WM_UNIT_DIAGRAM_ISREFERUNIT" val="0"/>
  <p:tag name="KSO_WM_UNIT_TEXT_FILL_FORE_SCHEMECOLOR_INDEX" val="6"/>
  <p:tag name="KSO_WM_UNIT_TEXT_FILL_TYPE" val="1"/>
  <p:tag name="KSO_WM_UNIT_USESOURCEFORMAT_APPLY" val="1"/>
</p:tagLst>
</file>

<file path=ppt/tags/tag597.xml><?xml version="1.0" encoding="utf-8"?>
<p:tagLst xmlns:p="http://schemas.openxmlformats.org/presentationml/2006/main">
  <p:tag name="KSO_WM_TEMPLATE_CATEGORY" val="diagram"/>
  <p:tag name="KSO_WM_TEMPLATE_INDEX" val="20187979"/>
  <p:tag name="KSO_WM_UNIT_TYPE" val="l_h_f"/>
  <p:tag name="KSO_WM_UNIT_INDEX" val="1_2_1"/>
  <p:tag name="KSO_WM_UNIT_ID" val="diagram20187979_5*l_h_f*1_2_1"/>
  <p:tag name="KSO_WM_UNIT_LAYERLEVEL" val="1_1_1"/>
  <p:tag name="KSO_WM_UNIT_VALUE" val="34"/>
  <p:tag name="KSO_WM_UNIT_HIGHLIGHT" val="0"/>
  <p:tag name="KSO_WM_UNIT_COMPATIBLE" val="0"/>
  <p:tag name="KSO_WM_BEAUTIFY_FLAG" val="#wm#"/>
  <p:tag name="KSO_WM_TAG_VERSION" val="1.0"/>
  <p:tag name="KSO_WM_DIAGRAM_GROUP_CODE" val="l1-1"/>
  <p:tag name="KSO_WM_UNIT_PRESET_TEXT" val="单击此处添加文本具体内容"/>
  <p:tag name="KSO_WM_UNIT_DIAGRAM_ISNUMVISUAL" val="0"/>
  <p:tag name="KSO_WM_UNIT_DIAGRAM_ISREFERUNIT" val="0"/>
  <p:tag name="KSO_WM_UNIT_USESOURCEFORMAT_APPLY" val="1"/>
</p:tagLst>
</file>

<file path=ppt/tags/tag598.xml><?xml version="1.0" encoding="utf-8"?>
<p:tagLst xmlns:p="http://schemas.openxmlformats.org/presentationml/2006/main">
  <p:tag name="KSO_WM_TEMPLATE_CATEGORY" val="diagram"/>
  <p:tag name="KSO_WM_TEMPLATE_INDEX" val="20187979"/>
  <p:tag name="KSO_WM_UNIT_TYPE" val="l_h_a"/>
  <p:tag name="KSO_WM_UNIT_INDEX" val="1_3_1"/>
  <p:tag name="KSO_WM_UNIT_ID" val="diagram20187979_5*l_h_a*1_3_1"/>
  <p:tag name="KSO_WM_UNIT_LAYERLEVEL" val="1_1_1"/>
  <p:tag name="KSO_WM_UNIT_VALUE" val="10"/>
  <p:tag name="KSO_WM_UNIT_HIGHLIGHT" val="0"/>
  <p:tag name="KSO_WM_UNIT_COMPATIBLE" val="0"/>
  <p:tag name="KSO_WM_BEAUTIFY_FLAG" val="#wm#"/>
  <p:tag name="KSO_WM_TAG_VERSION" val="1.0"/>
  <p:tag name="KSO_WM_DIAGRAM_GROUP_CODE" val="l1-1"/>
  <p:tag name="KSO_WM_UNIT_PRESET_TEXT" val="添加标题"/>
  <p:tag name="KSO_WM_UNIT_ISCONTENTSTITLE" val="0"/>
  <p:tag name="KSO_WM_UNIT_DIAGRAM_ISNUMVISUAL" val="0"/>
  <p:tag name="KSO_WM_UNIT_DIAGRAM_ISREFERUNIT" val="0"/>
  <p:tag name="KSO_WM_UNIT_USESOURCEFORMAT_APPLY" val="1"/>
</p:tagLst>
</file>

<file path=ppt/tags/tag599.xml><?xml version="1.0" encoding="utf-8"?>
<p:tagLst xmlns:p="http://schemas.openxmlformats.org/presentationml/2006/main">
  <p:tag name="KSO_WM_TEMPLATE_CATEGORY" val="diagram"/>
  <p:tag name="KSO_WM_TEMPLATE_INDEX" val="20187979"/>
  <p:tag name="KSO_WM_UNIT_TYPE" val="l_h_f"/>
  <p:tag name="KSO_WM_UNIT_INDEX" val="1_3_1"/>
  <p:tag name="KSO_WM_UNIT_ID" val="diagram20187979_5*l_h_f*1_3_1"/>
  <p:tag name="KSO_WM_UNIT_LAYERLEVEL" val="1_1_1"/>
  <p:tag name="KSO_WM_UNIT_VALUE" val="34"/>
  <p:tag name="KSO_WM_UNIT_HIGHLIGHT" val="0"/>
  <p:tag name="KSO_WM_UNIT_COMPATIBLE" val="0"/>
  <p:tag name="KSO_WM_BEAUTIFY_FLAG" val="#wm#"/>
  <p:tag name="KSO_WM_TAG_VERSION" val="1.0"/>
  <p:tag name="KSO_WM_DIAGRAM_GROUP_CODE" val="l1-1"/>
  <p:tag name="KSO_WM_UNIT_PRESET_TEXT" val="单击此处添加文本具体内容"/>
  <p:tag name="KSO_WM_UNIT_DIAGRAM_ISNUMVISUAL" val="0"/>
  <p:tag name="KSO_WM_UNIT_DIAGRAM_ISREFERUNIT" val="0"/>
  <p:tag name="KSO_WM_UNIT_USESOURCEFORMAT_APPLY"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600.xml><?xml version="1.0" encoding="utf-8"?>
<p:tagLst xmlns:p="http://schemas.openxmlformats.org/presentationml/2006/main">
  <p:tag name="KSO_WM_TEMPLATE_CATEGORY" val="diagram"/>
  <p:tag name="KSO_WM_TEMPLATE_INDEX" val="20187979"/>
  <p:tag name="KSO_WM_UNIT_TYPE" val="l_h_a"/>
  <p:tag name="KSO_WM_UNIT_INDEX" val="1_4_1"/>
  <p:tag name="KSO_WM_UNIT_ID" val="diagram20187979_5*l_h_a*1_4_1"/>
  <p:tag name="KSO_WM_UNIT_LAYERLEVEL" val="1_1_1"/>
  <p:tag name="KSO_WM_UNIT_VALUE" val="10"/>
  <p:tag name="KSO_WM_UNIT_HIGHLIGHT" val="0"/>
  <p:tag name="KSO_WM_UNIT_COMPATIBLE" val="0"/>
  <p:tag name="KSO_WM_BEAUTIFY_FLAG" val="#wm#"/>
  <p:tag name="KSO_WM_TAG_VERSION" val="1.0"/>
  <p:tag name="KSO_WM_DIAGRAM_GROUP_CODE" val="l1-1"/>
  <p:tag name="KSO_WM_UNIT_PRESET_TEXT" val="添加标题"/>
  <p:tag name="KSO_WM_UNIT_ISCONTENTSTITLE" val="0"/>
  <p:tag name="KSO_WM_UNIT_DIAGRAM_ISNUMVISUAL" val="0"/>
  <p:tag name="KSO_WM_UNIT_DIAGRAM_ISREFERUNIT" val="0"/>
  <p:tag name="KSO_WM_UNIT_TEXT_FILL_FORE_SCHEMECOLOR_INDEX" val="8"/>
  <p:tag name="KSO_WM_UNIT_TEXT_FILL_TYPE" val="1"/>
  <p:tag name="KSO_WM_UNIT_USESOURCEFORMAT_APPLY" val="1"/>
</p:tagLst>
</file>

<file path=ppt/tags/tag601.xml><?xml version="1.0" encoding="utf-8"?>
<p:tagLst xmlns:p="http://schemas.openxmlformats.org/presentationml/2006/main">
  <p:tag name="KSO_WM_TEMPLATE_CATEGORY" val="diagram"/>
  <p:tag name="KSO_WM_TEMPLATE_INDEX" val="20187979"/>
  <p:tag name="KSO_WM_UNIT_TYPE" val="l_h_f"/>
  <p:tag name="KSO_WM_UNIT_INDEX" val="1_4_1"/>
  <p:tag name="KSO_WM_UNIT_ID" val="diagram20187979_5*l_h_f*1_4_1"/>
  <p:tag name="KSO_WM_UNIT_LAYERLEVEL" val="1_1_1"/>
  <p:tag name="KSO_WM_UNIT_VALUE" val="34"/>
  <p:tag name="KSO_WM_UNIT_HIGHLIGHT" val="0"/>
  <p:tag name="KSO_WM_UNIT_COMPATIBLE" val="0"/>
  <p:tag name="KSO_WM_BEAUTIFY_FLAG" val="#wm#"/>
  <p:tag name="KSO_WM_TAG_VERSION" val="1.0"/>
  <p:tag name="KSO_WM_DIAGRAM_GROUP_CODE" val="l1-1"/>
  <p:tag name="KSO_WM_UNIT_PRESET_TEXT" val="单击此处添加文本具体内容"/>
  <p:tag name="KSO_WM_UNIT_DIAGRAM_ISNUMVISUAL" val="0"/>
  <p:tag name="KSO_WM_UNIT_DIAGRAM_ISREFERUNIT" val="0"/>
  <p:tag name="KSO_WM_UNIT_USESOURCEFORMAT_APPLY" val="1"/>
</p:tagLst>
</file>

<file path=ppt/tags/tag602.xml><?xml version="1.0" encoding="utf-8"?>
<p:tagLst xmlns:p="http://schemas.openxmlformats.org/presentationml/2006/main">
  <p:tag name="KSO_WM_TEMPLATE_CATEGORY" val="diagram"/>
  <p:tag name="KSO_WM_TEMPLATE_INDEX" val="20187979"/>
  <p:tag name="KSO_WM_UNIT_TYPE" val="l_h_i"/>
  <p:tag name="KSO_WM_UNIT_INDEX" val="1_5_1"/>
  <p:tag name="KSO_WM_UNIT_ID" val="diagram20187979_5*l_h_i*1_5_1"/>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603.xml><?xml version="1.0" encoding="utf-8"?>
<p:tagLst xmlns:p="http://schemas.openxmlformats.org/presentationml/2006/main">
  <p:tag name="KSO_WM_TEMPLATE_CATEGORY" val="diagram"/>
  <p:tag name="KSO_WM_TEMPLATE_INDEX" val="20187979"/>
  <p:tag name="KSO_WM_UNIT_TYPE" val="l_h_i"/>
  <p:tag name="KSO_WM_UNIT_INDEX" val="1_5_2"/>
  <p:tag name="KSO_WM_UNIT_ID" val="diagram20187979_5*l_h_i*1_5_2"/>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604.xml><?xml version="1.0" encoding="utf-8"?>
<p:tagLst xmlns:p="http://schemas.openxmlformats.org/presentationml/2006/main">
  <p:tag name="KSO_WM_TEMPLATE_CATEGORY" val="diagram"/>
  <p:tag name="KSO_WM_TEMPLATE_INDEX" val="20187979"/>
  <p:tag name="KSO_WM_UNIT_TYPE" val="l_h_i"/>
  <p:tag name="KSO_WM_UNIT_INDEX" val="1_2_3"/>
  <p:tag name="KSO_WM_UNIT_ID" val="diagram20187979_5*l_h_i*1_2_3"/>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LINE_FORE_SCHEMECOLOR_INDEX" val="6"/>
  <p:tag name="KSO_WM_UNIT_LINE_FILL_TYPE" val="2"/>
  <p:tag name="KSO_WM_UNIT_USESOURCEFORMAT_APPLY" val="1"/>
</p:tagLst>
</file>

<file path=ppt/tags/tag605.xml><?xml version="1.0" encoding="utf-8"?>
<p:tagLst xmlns:p="http://schemas.openxmlformats.org/presentationml/2006/main">
  <p:tag name="KSO_WM_TEMPLATE_CATEGORY" val="diagram"/>
  <p:tag name="KSO_WM_TEMPLATE_INDEX" val="20187979"/>
  <p:tag name="KSO_WM_UNIT_TYPE" val="l_h_i"/>
  <p:tag name="KSO_WM_UNIT_INDEX" val="1_3_3"/>
  <p:tag name="KSO_WM_UNIT_ID" val="diagram20187979_5*l_h_i*1_3_3"/>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LINE_FORE_SCHEMECOLOR_INDEX" val="7"/>
  <p:tag name="KSO_WM_UNIT_LINE_FILL_TYPE" val="2"/>
  <p:tag name="KSO_WM_UNIT_USESOURCEFORMAT_APPLY" val="1"/>
</p:tagLst>
</file>

<file path=ppt/tags/tag606.xml><?xml version="1.0" encoding="utf-8"?>
<p:tagLst xmlns:p="http://schemas.openxmlformats.org/presentationml/2006/main">
  <p:tag name="KSO_WM_TEMPLATE_CATEGORY" val="diagram"/>
  <p:tag name="KSO_WM_TEMPLATE_INDEX" val="20187979"/>
  <p:tag name="KSO_WM_UNIT_TYPE" val="l_h_i"/>
  <p:tag name="KSO_WM_UNIT_INDEX" val="1_4_3"/>
  <p:tag name="KSO_WM_UNIT_ID" val="diagram20187979_5*l_h_i*1_4_3"/>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 name="KSO_WM_UNIT_USESOURCEFORMAT_APPLY" val="1"/>
</p:tagLst>
</file>

<file path=ppt/tags/tag607.xml><?xml version="1.0" encoding="utf-8"?>
<p:tagLst xmlns:p="http://schemas.openxmlformats.org/presentationml/2006/main">
  <p:tag name="KSO_WM_TEMPLATE_CATEGORY" val="diagram"/>
  <p:tag name="KSO_WM_TEMPLATE_INDEX" val="20187979"/>
  <p:tag name="KSO_WM_UNIT_TYPE" val="l_h_i"/>
  <p:tag name="KSO_WM_UNIT_INDEX" val="1_5_3"/>
  <p:tag name="KSO_WM_UNIT_ID" val="diagram20187979_5*l_h_i*1_5_3"/>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LINE_FORE_SCHEMECOLOR_INDEX" val="9"/>
  <p:tag name="KSO_WM_UNIT_LINE_FILL_TYPE" val="2"/>
  <p:tag name="KSO_WM_UNIT_USESOURCEFORMAT_APPLY" val="1"/>
</p:tagLst>
</file>

<file path=ppt/tags/tag608.xml><?xml version="1.0" encoding="utf-8"?>
<p:tagLst xmlns:p="http://schemas.openxmlformats.org/presentationml/2006/main">
  <p:tag name="KSO_WM_TEMPLATE_CATEGORY" val="diagram"/>
  <p:tag name="KSO_WM_TEMPLATE_INDEX" val="20187979"/>
  <p:tag name="KSO_WM_UNIT_TYPE" val="l_h_a"/>
  <p:tag name="KSO_WM_UNIT_INDEX" val="1_5_1"/>
  <p:tag name="KSO_WM_UNIT_ID" val="diagram20187979_5*l_h_a*1_5_1"/>
  <p:tag name="KSO_WM_UNIT_LAYERLEVEL" val="1_1_1"/>
  <p:tag name="KSO_WM_UNIT_VALUE" val="10"/>
  <p:tag name="KSO_WM_UNIT_HIGHLIGHT" val="0"/>
  <p:tag name="KSO_WM_UNIT_COMPATIBLE" val="0"/>
  <p:tag name="KSO_WM_BEAUTIFY_FLAG" val="#wm#"/>
  <p:tag name="KSO_WM_TAG_VERSION" val="1.0"/>
  <p:tag name="KSO_WM_DIAGRAM_GROUP_CODE" val="l1-1"/>
  <p:tag name="KSO_WM_UNIT_PRESET_TEXT" val="添加标题"/>
  <p:tag name="KSO_WM_UNIT_ISCONTENTSTITLE" val="0"/>
  <p:tag name="KSO_WM_UNIT_DIAGRAM_ISNUMVISUAL" val="0"/>
  <p:tag name="KSO_WM_UNIT_DIAGRAM_ISREFERUNIT" val="0"/>
  <p:tag name="KSO_WM_UNIT_TEXT_FILL_FORE_SCHEMECOLOR_INDEX" val="9"/>
  <p:tag name="KSO_WM_UNIT_TEXT_FILL_TYPE" val="1"/>
  <p:tag name="KSO_WM_UNIT_USESOURCEFORMAT_APPLY" val="1"/>
</p:tagLst>
</file>

<file path=ppt/tags/tag609.xml><?xml version="1.0" encoding="utf-8"?>
<p:tagLst xmlns:p="http://schemas.openxmlformats.org/presentationml/2006/main">
  <p:tag name="KSO_WM_TEMPLATE_CATEGORY" val="diagram"/>
  <p:tag name="KSO_WM_TEMPLATE_INDEX" val="20187979"/>
  <p:tag name="KSO_WM_UNIT_TYPE" val="l_h_f"/>
  <p:tag name="KSO_WM_UNIT_INDEX" val="1_5_1"/>
  <p:tag name="KSO_WM_UNIT_ID" val="diagram20187979_5*l_h_f*1_5_1"/>
  <p:tag name="KSO_WM_UNIT_LAYERLEVEL" val="1_1_1"/>
  <p:tag name="KSO_WM_UNIT_VALUE" val="34"/>
  <p:tag name="KSO_WM_UNIT_HIGHLIGHT" val="0"/>
  <p:tag name="KSO_WM_UNIT_COMPATIBLE" val="0"/>
  <p:tag name="KSO_WM_BEAUTIFY_FLAG" val="#wm#"/>
  <p:tag name="KSO_WM_TAG_VERSION" val="1.0"/>
  <p:tag name="KSO_WM_DIAGRAM_GROUP_CODE" val="l1-1"/>
  <p:tag name="KSO_WM_UNIT_PRESET_TEXT" val="单击此处添加文本具体内容"/>
  <p:tag name="KSO_WM_UNIT_DIAGRAM_ISNUMVISUAL" val="0"/>
  <p:tag name="KSO_WM_UNIT_DIAGRAM_ISREFERUNIT" val="0"/>
  <p:tag name="KSO_WM_UNIT_USESOURCEFORMAT_APPLY"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610.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611.xml><?xml version="1.0" encoding="utf-8"?>
<p:tagLst xmlns:p="http://schemas.openxmlformats.org/presentationml/2006/main">
  <p:tag name="REFSHAPE" val="678797316"/>
</p:tagLst>
</file>

<file path=ppt/tags/tag6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15_1*i*3"/>
  <p:tag name="KSO_WM_TEMPLATE_CATEGORY" val="diagram"/>
  <p:tag name="KSO_WM_TEMPLATE_INDEX" val="20205115"/>
  <p:tag name="KSO_WM_UNIT_LAYERLEVEL" val="1"/>
  <p:tag name="KSO_WM_TAG_VERSION" val="1.0"/>
  <p:tag name="KSO_WM_BEAUTIFY_FLAG" val="#wm#"/>
</p:tagLst>
</file>

<file path=ppt/tags/tag6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15_1*i*4"/>
  <p:tag name="KSO_WM_TEMPLATE_CATEGORY" val="diagram"/>
  <p:tag name="KSO_WM_TEMPLATE_INDEX" val="20205115"/>
  <p:tag name="KSO_WM_UNIT_LAYERLEVEL" val="1"/>
  <p:tag name="KSO_WM_TAG_VERSION" val="1.0"/>
  <p:tag name="KSO_WM_BEAUTIFY_FLAG" val="#wm#"/>
</p:tagLst>
</file>

<file path=ppt/tags/tag6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15_1*i*5"/>
  <p:tag name="KSO_WM_TEMPLATE_CATEGORY" val="diagram"/>
  <p:tag name="KSO_WM_TEMPLATE_INDEX" val="20205115"/>
  <p:tag name="KSO_WM_UNIT_LAYERLEVEL" val="1"/>
  <p:tag name="KSO_WM_TAG_VERSION" val="1.0"/>
  <p:tag name="KSO_WM_BEAUTIFY_FLAG" val="#wm#"/>
</p:tagLst>
</file>

<file path=ppt/tags/tag6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5115_1*i*11"/>
  <p:tag name="KSO_WM_TEMPLATE_CATEGORY" val="diagram"/>
  <p:tag name="KSO_WM_TEMPLATE_INDEX" val="20205115"/>
  <p:tag name="KSO_WM_UNIT_LAYERLEVEL" val="1"/>
  <p:tag name="KSO_WM_TAG_VERSION" val="1.0"/>
  <p:tag name="KSO_WM_BEAUTIFY_FLAG" val="#wm#"/>
</p:tagLst>
</file>

<file path=ppt/tags/tag6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5115_1*i*13"/>
  <p:tag name="KSO_WM_TEMPLATE_CATEGORY" val="diagram"/>
  <p:tag name="KSO_WM_TEMPLATE_INDEX" val="20205115"/>
  <p:tag name="KSO_WM_UNIT_LAYERLEVEL" val="1"/>
  <p:tag name="KSO_WM_TAG_VERSION" val="1.0"/>
  <p:tag name="KSO_WM_BEAUTIFY_FLAG" val="#wm#"/>
</p:tagLst>
</file>

<file path=ppt/tags/tag61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5115_1*f*1"/>
  <p:tag name="KSO_WM_TEMPLATE_CATEGORY" val="diagram"/>
  <p:tag name="KSO_WM_TEMPLATE_INDEX" val="20205115"/>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
</p:tagLst>
</file>

<file path=ppt/tags/tag6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5115_1*i*13"/>
  <p:tag name="KSO_WM_TEMPLATE_CATEGORY" val="diagram"/>
  <p:tag name="KSO_WM_TEMPLATE_INDEX" val="20205115"/>
  <p:tag name="KSO_WM_UNIT_LAYERLEVEL" val="1"/>
  <p:tag name="KSO_WM_TAG_VERSION" val="1.0"/>
  <p:tag name="KSO_WM_BEAUTIFY_FLAG" val="#wm#"/>
</p:tagLst>
</file>

<file path=ppt/tags/tag61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5115_1*f*1"/>
  <p:tag name="KSO_WM_TEMPLATE_CATEGORY" val="diagram"/>
  <p:tag name="KSO_WM_TEMPLATE_INDEX" val="20205115"/>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620.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621.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622.xml><?xml version="1.0" encoding="utf-8"?>
<p:tagLst xmlns:p="http://schemas.openxmlformats.org/presentationml/2006/main">
  <p:tag name="REFSHAPE" val="678797316"/>
</p:tagLst>
</file>

<file path=ppt/tags/tag6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6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4"/>
  <p:tag name="KSO_WM_TEMPLATE_CATEGORY" val="diagram"/>
  <p:tag name="KSO_WM_TEMPLATE_INDEX" val="20194848"/>
  <p:tag name="KSO_WM_UNIT_LAYERLEVEL" val="1"/>
  <p:tag name="KSO_WM_TAG_VERSION" val="1.0"/>
  <p:tag name="KSO_WM_BEAUTIFY_FLAG" val="#wm#"/>
  <p:tag name="KSO_WM_UNIT_TYPE" val="i"/>
  <p:tag name="KSO_WM_UNIT_INDEX" val="4"/>
</p:tagLst>
</file>

<file path=ppt/tags/tag625.xml><?xml version="1.0" encoding="utf-8"?>
<p:tagLst xmlns:p="http://schemas.openxmlformats.org/presentationml/2006/main">
  <p:tag name="KSO_WM_UNIT_TEXT_PART_ID_V2" val="d-3-2"/>
  <p:tag name="KSO_WM_UNIT_NOCLEAR" val="1"/>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194848_1*f*1"/>
  <p:tag name="KSO_WM_TEMPLATE_CATEGORY" val="diagram"/>
  <p:tag name="KSO_WM_TEMPLATE_INDEX" val="20194848"/>
  <p:tag name="KSO_WM_UNIT_LAYERLEVEL" val="1"/>
  <p:tag name="KSO_WM_TAG_VERSION" val="1.0"/>
  <p:tag name="KSO_WM_BEAUTIFY_FLAG" val="#wm#"/>
  <p:tag name="KSO_WM_UNIT_PRESET_TEXT" val="单击此处添加小标题&#13;点击此处添加正文，文字是您思想的提炼，为了最终呈现发布的良好效果。&#13;请尽量言简意赅的阐述观点；根据需要可酌情增减文字以便观者可以。"/>
</p:tagLst>
</file>

<file path=ppt/tags/tag626.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627.xml><?xml version="1.0" encoding="utf-8"?>
<p:tagLst xmlns:p="http://schemas.openxmlformats.org/presentationml/2006/main">
  <p:tag name="REFSHAPE" val="678797316"/>
</p:tagLst>
</file>

<file path=ppt/tags/tag6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01456_1*l_h_i*1_6_1"/>
  <p:tag name="KSO_WM_TEMPLATE_CATEGORY" val="diagram"/>
  <p:tag name="KSO_WM_TEMPLATE_INDEX" val="20201456"/>
  <p:tag name="KSO_WM_UNIT_LAYERLEVEL" val="1_1_1"/>
  <p:tag name="KSO_WM_TAG_VERSION" val="1.0"/>
  <p:tag name="KSO_WM_BEAUTIFY_FLAG" val="#wm#"/>
  <p:tag name="KSO_WM_UNIT_FILL_FORE_SCHEMECOLOR_INDEX" val="5"/>
  <p:tag name="KSO_WM_UNIT_FILL_TYPE" val="1"/>
  <p:tag name="KSO_WM_UNIT_USESOURCEFORMAT_APPLY" val="1"/>
  <p:tag name="REFSHAPE" val="1111954452"/>
</p:tagLst>
</file>

<file path=ppt/tags/tag6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1456_1*l_h_i*1_4_1"/>
  <p:tag name="KSO_WM_TEMPLATE_CATEGORY" val="diagram"/>
  <p:tag name="KSO_WM_TEMPLATE_INDEX" val="20201456"/>
  <p:tag name="KSO_WM_UNIT_LAYERLEVEL" val="1_1_1"/>
  <p:tag name="KSO_WM_TAG_VERSION" val="1.0"/>
  <p:tag name="KSO_WM_BEAUTIFY_FLAG" val="#wm#"/>
  <p:tag name="KSO_WM_UNIT_FILL_FORE_SCHEMECOLOR_INDEX" val="5"/>
  <p:tag name="KSO_WM_UNIT_FILL_TYPE" val="1"/>
  <p:tag name="KSO_WM_UNIT_USESOURCEFORMAT_APPLY" val="1"/>
  <p:tag name="REFSHAPE" val="1111933372"/>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456_1*l_h_i*1_3_1"/>
  <p:tag name="KSO_WM_TEMPLATE_CATEGORY" val="diagram"/>
  <p:tag name="KSO_WM_TEMPLATE_INDEX" val="20201456"/>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USESOURCEFORMAT_APPLY" val="1"/>
  <p:tag name="REFSHAPE" val="1111936500"/>
</p:tagLst>
</file>

<file path=ppt/tags/tag6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01456_1*l_h_i*1_5_1"/>
  <p:tag name="KSO_WM_TEMPLATE_CATEGORY" val="diagram"/>
  <p:tag name="KSO_WM_TEMPLATE_INDEX" val="20201456"/>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USESOURCEFORMAT_APPLY" val="1"/>
  <p:tag name="REFSHAPE" val="1111944388"/>
</p:tagLst>
</file>

<file path=ppt/tags/tag6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1456_1*l_h_i*1_1_1"/>
  <p:tag name="KSO_WM_TEMPLATE_CATEGORY" val="diagram"/>
  <p:tag name="KSO_WM_TEMPLATE_INDEX" val="20201456"/>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USESOURCEFORMAT_APPLY" val="1"/>
  <p:tag name="REFSHAPE" val="1111949828"/>
</p:tagLst>
</file>

<file path=ppt/tags/tag633.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01456_1*l_h_x*1_1_1"/>
  <p:tag name="KSO_WM_TEMPLATE_CATEGORY" val="diagram"/>
  <p:tag name="KSO_WM_TEMPLATE_INDEX" val="20201456"/>
  <p:tag name="KSO_WM_UNIT_LAYERLEVEL" val="1_1_1"/>
  <p:tag name="KSO_WM_TAG_VERSION" val="1.0"/>
  <p:tag name="KSO_WM_BEAUTIFY_FLAG" val="#wm#"/>
  <p:tag name="KSO_WM_UNIT_FILL_FORE_SCHEMECOLOR_INDEX" val="5"/>
  <p:tag name="KSO_WM_UNIT_FILL_TYPE" val="1"/>
  <p:tag name="KSO_WM_UNIT_USESOURCEFORMAT_APPLY" val="1"/>
  <p:tag name="REFSHAPE" val="1111947516"/>
</p:tagLst>
</file>

<file path=ppt/tags/tag634.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1456_1*l_h_a*1_1_1"/>
  <p:tag name="KSO_WM_TEMPLATE_CATEGORY" val="diagram"/>
  <p:tag name="KSO_WM_TEMPLATE_INDEX" val="20201456"/>
  <p:tag name="KSO_WM_UNIT_LAYERLEVEL" val="1_1_1"/>
  <p:tag name="KSO_WM_TAG_VERSION" val="1.0"/>
  <p:tag name="KSO_WM_BEAUTIFY_FLAG" val="#wm#"/>
  <p:tag name="KSO_WM_UNIT_USESOURCEFORMAT_APPLY" val="1"/>
  <p:tag name="REFSHAPE" val="1111940172"/>
</p:tagLst>
</file>

<file path=ppt/tags/tag6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456_1*l_h_i*1_2_1"/>
  <p:tag name="KSO_WM_TEMPLATE_CATEGORY" val="diagram"/>
  <p:tag name="KSO_WM_TEMPLATE_INDEX" val="20201456"/>
  <p:tag name="KSO_WM_UNIT_LAYERLEVEL" val="1_1_1"/>
  <p:tag name="KSO_WM_TAG_VERSION" val="1.0"/>
  <p:tag name="KSO_WM_BEAUTIFY_FLAG" val="#wm#"/>
  <p:tag name="KSO_WM_UNIT_FILL_FORE_SCHEMECOLOR_INDEX" val="5"/>
  <p:tag name="KSO_WM_UNIT_FILL_TYPE" val="1"/>
  <p:tag name="KSO_WM_UNIT_USESOURCEFORMAT_APPLY" val="1"/>
  <p:tag name="REFSHAPE" val="1111928204"/>
</p:tagLst>
</file>

<file path=ppt/tags/tag636.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01456_1*l_h_x*1_2_1"/>
  <p:tag name="KSO_WM_TEMPLATE_CATEGORY" val="diagram"/>
  <p:tag name="KSO_WM_TEMPLATE_INDEX" val="20201456"/>
  <p:tag name="KSO_WM_UNIT_LAYERLEVEL" val="1_1_1"/>
  <p:tag name="KSO_WM_TAG_VERSION" val="1.0"/>
  <p:tag name="KSO_WM_BEAUTIFY_FLAG" val="#wm#"/>
  <p:tag name="KSO_WM_UNIT_FILL_FORE_SCHEMECOLOR_INDEX" val="14"/>
  <p:tag name="KSO_WM_UNIT_FILL_TYPE" val="1"/>
  <p:tag name="KSO_WM_UNIT_USESOURCEFORMAT_APPLY" val="1"/>
  <p:tag name="REFSHAPE" val="1111955404"/>
</p:tagLst>
</file>

<file path=ppt/tags/tag637.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1456_1*l_h_a*1_2_1"/>
  <p:tag name="KSO_WM_TEMPLATE_CATEGORY" val="diagram"/>
  <p:tag name="KSO_WM_TEMPLATE_INDEX" val="20201456"/>
  <p:tag name="KSO_WM_UNIT_LAYERLEVEL" val="1_1_1"/>
  <p:tag name="KSO_WM_TAG_VERSION" val="1.0"/>
  <p:tag name="KSO_WM_BEAUTIFY_FLAG" val="#wm#"/>
  <p:tag name="KSO_WM_UNIT_TEXT_FILL_FORE_SCHEMECOLOR_INDEX" val="14"/>
  <p:tag name="KSO_WM_UNIT_TEXT_FILL_TYPE" val="1"/>
  <p:tag name="KSO_WM_UNIT_USESOURCEFORMAT_APPLY" val="1"/>
  <p:tag name="REFSHAPE" val="1111924396"/>
</p:tagLst>
</file>

<file path=ppt/tags/tag638.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01456_1*l_h_x*1_3_1"/>
  <p:tag name="KSO_WM_TEMPLATE_CATEGORY" val="diagram"/>
  <p:tag name="KSO_WM_TEMPLATE_INDEX" val="20201456"/>
  <p:tag name="KSO_WM_UNIT_LAYERLEVEL" val="1_1_1"/>
  <p:tag name="KSO_WM_TAG_VERSION" val="1.0"/>
  <p:tag name="KSO_WM_BEAUTIFY_FLAG" val="#wm#"/>
  <p:tag name="KSO_WM_UNIT_FILL_FORE_SCHEMECOLOR_INDEX" val="5"/>
  <p:tag name="KSO_WM_UNIT_FILL_TYPE" val="1"/>
  <p:tag name="KSO_WM_UNIT_USESOURCEFORMAT_APPLY" val="1"/>
  <p:tag name="REFSHAPE" val="1111945612"/>
</p:tagLst>
</file>

<file path=ppt/tags/tag639.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1456_1*l_h_a*1_3_1"/>
  <p:tag name="KSO_WM_TEMPLATE_CATEGORY" val="diagram"/>
  <p:tag name="KSO_WM_TEMPLATE_INDEX" val="20201456"/>
  <p:tag name="KSO_WM_UNIT_LAYERLEVEL" val="1_1_1"/>
  <p:tag name="KSO_WM_TAG_VERSION" val="1.0"/>
  <p:tag name="KSO_WM_BEAUTIFY_FLAG" val="#wm#"/>
  <p:tag name="KSO_WM_UNIT_USESOURCEFORMAT_APPLY" val="1"/>
  <p:tag name="REFSHAPE" val="1111945340"/>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0.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01456_1*l_h_x*1_4_1"/>
  <p:tag name="KSO_WM_TEMPLATE_CATEGORY" val="diagram"/>
  <p:tag name="KSO_WM_TEMPLATE_INDEX" val="20201456"/>
  <p:tag name="KSO_WM_UNIT_LAYERLEVEL" val="1_1_1"/>
  <p:tag name="KSO_WM_TAG_VERSION" val="1.0"/>
  <p:tag name="KSO_WM_BEAUTIFY_FLAG" val="#wm#"/>
  <p:tag name="KSO_WM_UNIT_FILL_FORE_SCHEMECOLOR_INDEX" val="14"/>
  <p:tag name="KSO_WM_UNIT_FILL_TYPE" val="1"/>
  <p:tag name="KSO_WM_UNIT_USESOURCEFORMAT_APPLY" val="1"/>
  <p:tag name="REFSHAPE" val="1111955540"/>
</p:tagLst>
</file>

<file path=ppt/tags/tag641.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01456_1*l_h_a*1_4_1"/>
  <p:tag name="KSO_WM_TEMPLATE_CATEGORY" val="diagram"/>
  <p:tag name="KSO_WM_TEMPLATE_INDEX" val="20201456"/>
  <p:tag name="KSO_WM_UNIT_LAYERLEVEL" val="1_1_1"/>
  <p:tag name="KSO_WM_TAG_VERSION" val="1.0"/>
  <p:tag name="KSO_WM_BEAUTIFY_FLAG" val="#wm#"/>
  <p:tag name="KSO_WM_UNIT_TEXT_FILL_FORE_SCHEMECOLOR_INDEX" val="14"/>
  <p:tag name="KSO_WM_UNIT_TEXT_FILL_TYPE" val="1"/>
  <p:tag name="KSO_WM_UNIT_USESOURCEFORMAT_APPLY" val="1"/>
  <p:tag name="REFSHAPE" val="1111925076"/>
</p:tagLst>
</file>

<file path=ppt/tags/tag642.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6_1"/>
  <p:tag name="KSO_WM_UNIT_ID" val="diagram20201456_1*l_h_x*1_6_1"/>
  <p:tag name="KSO_WM_TEMPLATE_CATEGORY" val="diagram"/>
  <p:tag name="KSO_WM_TEMPLATE_INDEX" val="20201456"/>
  <p:tag name="KSO_WM_UNIT_LAYERLEVEL" val="1_1_1"/>
  <p:tag name="KSO_WM_TAG_VERSION" val="1.0"/>
  <p:tag name="KSO_WM_BEAUTIFY_FLAG" val="#wm#"/>
  <p:tag name="KSO_WM_UNIT_FILL_FORE_SCHEMECOLOR_INDEX" val="14"/>
  <p:tag name="KSO_WM_UNIT_FILL_TYPE" val="1"/>
  <p:tag name="KSO_WM_UNIT_USESOURCEFORMAT_APPLY" val="1"/>
  <p:tag name="REFSHAPE" val="1111944524"/>
</p:tagLst>
</file>

<file path=ppt/tags/tag643.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201456_1*l_h_a*1_6_1"/>
  <p:tag name="KSO_WM_TEMPLATE_CATEGORY" val="diagram"/>
  <p:tag name="KSO_WM_TEMPLATE_INDEX" val="20201456"/>
  <p:tag name="KSO_WM_UNIT_LAYERLEVEL" val="1_1_1"/>
  <p:tag name="KSO_WM_TAG_VERSION" val="1.0"/>
  <p:tag name="KSO_WM_BEAUTIFY_FLAG" val="#wm#"/>
  <p:tag name="KSO_WM_UNIT_TEXT_FILL_FORE_SCHEMECOLOR_INDEX" val="14"/>
  <p:tag name="KSO_WM_UNIT_TEXT_FILL_TYPE" val="1"/>
  <p:tag name="KSO_WM_UNIT_USESOURCEFORMAT_APPLY" val="1"/>
  <p:tag name="REFSHAPE" val="1111924804"/>
</p:tagLst>
</file>

<file path=ppt/tags/tag644.xml><?xml version="1.0" encoding="utf-8"?>
<p:tagLst xmlns:p="http://schemas.openxmlformats.org/presentationml/2006/main">
  <p:tag name="KSO_WM_UNIT_VALUE" val="122*140"/>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01456_1*l_h_x*1_5_1"/>
  <p:tag name="KSO_WM_TEMPLATE_CATEGORY" val="diagram"/>
  <p:tag name="KSO_WM_TEMPLATE_INDEX" val="20201456"/>
  <p:tag name="KSO_WM_UNIT_LAYERLEVEL" val="1_1_1"/>
  <p:tag name="KSO_WM_TAG_VERSION" val="1.0"/>
  <p:tag name="KSO_WM_BEAUTIFY_FLAG" val="#wm#"/>
  <p:tag name="KSO_WM_UNIT_FILL_FORE_SCHEMECOLOR_INDEX" val="5"/>
  <p:tag name="KSO_WM_UNIT_FILL_TYPE" val="1"/>
  <p:tag name="KSO_WM_UNIT_USESOURCEFORMAT_APPLY" val="1"/>
  <p:tag name="REFSHAPE" val="1111934460"/>
</p:tagLst>
</file>

<file path=ppt/tags/tag645.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01456_1*l_h_a*1_5_1"/>
  <p:tag name="KSO_WM_TEMPLATE_CATEGORY" val="diagram"/>
  <p:tag name="KSO_WM_TEMPLATE_INDEX" val="20201456"/>
  <p:tag name="KSO_WM_UNIT_LAYERLEVEL" val="1_1_1"/>
  <p:tag name="KSO_WM_TAG_VERSION" val="1.0"/>
  <p:tag name="KSO_WM_BEAUTIFY_FLAG" val="#wm#"/>
  <p:tag name="KSO_WM_UNIT_USESOURCEFORMAT_APPLY" val="1"/>
  <p:tag name="REFSHAPE" val="1111932692"/>
</p:tagLst>
</file>

<file path=ppt/tags/tag646.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647.xml><?xml version="1.0" encoding="utf-8"?>
<p:tagLst xmlns:p="http://schemas.openxmlformats.org/presentationml/2006/main">
  <p:tag name="REFSHAPE" val="678797316"/>
</p:tagLst>
</file>

<file path=ppt/tags/tag648.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649.xml><?xml version="1.0" encoding="utf-8"?>
<p:tagLst xmlns:p="http://schemas.openxmlformats.org/presentationml/2006/main">
  <p:tag name="KSO_WM_TEMPLATE_CATEGORY" val="diagram"/>
  <p:tag name="KSO_WM_TEMPLATE_INDEX" val="169086"/>
  <p:tag name="KSO_WM_UNIT_TYPE" val="f"/>
  <p:tag name="KSO_WM_UNIT_INDEX" val="1"/>
  <p:tag name="KSO_WM_UNIT_ID" val="256*f*1"/>
  <p:tag name="KSO_WM_UNIT_CLEAR" val="1"/>
  <p:tag name="KSO_WM_UNIT_LAYERLEVEL" val="1"/>
  <p:tag name="KSO_WM_UNIT_VALUE" val="170"/>
  <p:tag name="KSO_WM_UNIT_HIGHLIGHT" val="0"/>
  <p:tag name="KSO_WM_UNIT_COMPATIBLE" val="0"/>
  <p:tag name="KSO_WM_BEAUTIFY_FLAG" val="#wm#"/>
  <p:tag name="KSO_WM_UNIT_PRESET_TEXT_INDEX" val="3"/>
  <p:tag name="KSO_WM_UNIT_PRESET_TEXT_LEN" val="52"/>
  <p:tag name="KSO_WM_TAG_VERSION" val="1.0"/>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0.xml><?xml version="1.0" encoding="utf-8"?>
<p:tagLst xmlns:p="http://schemas.openxmlformats.org/presentationml/2006/main">
  <p:tag name="KSO_WM_TEMPLATE_CATEGORY" val="diagram"/>
  <p:tag name="KSO_WM_TEMPLATE_INDEX" val="169086"/>
  <p:tag name="KSO_WM_UNIT_TYPE" val="f"/>
  <p:tag name="KSO_WM_UNIT_INDEX" val="1"/>
  <p:tag name="KSO_WM_UNIT_ID" val="256*f*1"/>
  <p:tag name="KSO_WM_UNIT_CLEAR" val="1"/>
  <p:tag name="KSO_WM_UNIT_LAYERLEVEL" val="1"/>
  <p:tag name="KSO_WM_UNIT_VALUE" val="170"/>
  <p:tag name="KSO_WM_UNIT_HIGHLIGHT" val="0"/>
  <p:tag name="KSO_WM_UNIT_COMPATIBLE" val="0"/>
  <p:tag name="KSO_WM_BEAUTIFY_FLAG" val="#wm#"/>
  <p:tag name="KSO_WM_UNIT_PRESET_TEXT_INDEX" val="3"/>
  <p:tag name="KSO_WM_UNIT_PRESET_TEXT_LEN" val="52"/>
  <p:tag name="KSO_WM_TAG_VERSION" val="1.0"/>
</p:tagLst>
</file>

<file path=ppt/tags/tag651.xml><?xml version="1.0" encoding="utf-8"?>
<p:tagLst xmlns:p="http://schemas.openxmlformats.org/presentationml/2006/main">
  <p:tag name="KSO_WM_TEMPLATE_CATEGORY" val="diagram"/>
  <p:tag name="KSO_WM_TEMPLATE_INDEX" val="169086"/>
  <p:tag name="KSO_WM_UNIT_TYPE" val="f"/>
  <p:tag name="KSO_WM_UNIT_INDEX" val="1"/>
  <p:tag name="KSO_WM_UNIT_ID" val="256*f*1"/>
  <p:tag name="KSO_WM_UNIT_CLEAR" val="1"/>
  <p:tag name="KSO_WM_UNIT_LAYERLEVEL" val="1"/>
  <p:tag name="KSO_WM_UNIT_VALUE" val="170"/>
  <p:tag name="KSO_WM_UNIT_HIGHLIGHT" val="0"/>
  <p:tag name="KSO_WM_UNIT_COMPATIBLE" val="0"/>
  <p:tag name="KSO_WM_BEAUTIFY_FLAG" val="#wm#"/>
  <p:tag name="KSO_WM_UNIT_PRESET_TEXT_INDEX" val="3"/>
  <p:tag name="KSO_WM_UNIT_PRESET_TEXT_LEN" val="52"/>
  <p:tag name="KSO_WM_TAG_VERSION" val="1.0"/>
</p:tagLst>
</file>

<file path=ppt/tags/tag652.xml><?xml version="1.0" encoding="utf-8"?>
<p:tagLst xmlns:p="http://schemas.openxmlformats.org/presentationml/2006/main">
  <p:tag name="KSO_WM_UNIT_TEXTBOXSTYLE_SHAPETYPE" val="1"/>
  <p:tag name="KSO_WM_UNIT_TEXTBOXSTYLE_ADJUSTLEFT" val="0_0"/>
  <p:tag name="KSO_WM_UNIT_TEXTBOXSTYLE_ADJUSTTOP" val="0_-25"/>
  <p:tag name="KSO_WM_UNIT_TEXTBOXSTYLE_ADJUSTWIDTH" val="100_-93.95001"/>
  <p:tag name="KSO_WM_UNIT_HIGHLIGHT" val="0"/>
  <p:tag name="KSO_WM_UNIT_COMPATIBLE" val="0"/>
  <p:tag name="KSO_WM_UNIT_DIAGRAM_ISNUMVISUAL" val="0"/>
  <p:tag name="KSO_WM_UNIT_DIAGRAM_ISREFERUNIT" val="0"/>
  <p:tag name="KSO_WM_UNIT_TYPE" val="i"/>
  <p:tag name="KSO_WM_UNIT_INDEX" val="1"/>
  <p:tag name="KSO_WM_UNIT_ID" val="mixed20201907_313*i*1"/>
  <p:tag name="KSO_WM_TEMPLATE_CATEGORY" val="mixed"/>
  <p:tag name="KSO_WM_TEMPLATE_INDEX" val="20201907"/>
  <p:tag name="KSO_WM_UNIT_LAYERLEVEL" val="1"/>
  <p:tag name="KSO_WM_TAG_VERSION" val="1.0"/>
  <p:tag name="KSO_WM_BEAUTIFY_FLAG" val="#wm#"/>
  <p:tag name="KSO_WM_UNIT_TEXTBOXSTYLE_GUID" val="{702a7a56-5303-4bff-9890-fab0e67ccc80}"/>
</p:tagLst>
</file>

<file path=ppt/tags/tag653.xml><?xml version="1.0" encoding="utf-8"?>
<p:tagLst xmlns:p="http://schemas.openxmlformats.org/presentationml/2006/main">
  <p:tag name="KSO_WM_UNIT_TEXTBOXSTYLE_SHAPETYPE" val="1"/>
  <p:tag name="KSO_WM_UNIT_TEXTBOXSTYLE_ADJUSTLEFT" val="100_-83.44998"/>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2"/>
  <p:tag name="KSO_WM_UNIT_ID" val="mixed20201907_313*i*2"/>
  <p:tag name="KSO_WM_TEMPLATE_CATEGORY" val="mixed"/>
  <p:tag name="KSO_WM_TEMPLATE_INDEX" val="20201907"/>
  <p:tag name="KSO_WM_UNIT_LAYERLEVEL" val="1"/>
  <p:tag name="KSO_WM_TAG_VERSION" val="1.0"/>
  <p:tag name="KSO_WM_BEAUTIFY_FLAG" val="#wm#"/>
  <p:tag name="KSO_WM_UNIT_TEXTBOXSTYLE_GUID" val="{702a7a56-5303-4bff-9890-fab0e67ccc80}"/>
</p:tagLst>
</file>

<file path=ppt/tags/tag654.xml><?xml version="1.0" encoding="utf-8"?>
<p:tagLst xmlns:p="http://schemas.openxmlformats.org/presentationml/2006/main">
  <p:tag name="KSO_WM_UNIT_TEXTBOXSTYLE_SHAPETYPE" val="1"/>
  <p:tag name="KSO_WM_UNIT_TEXTBOXSTYLE_ADJUSTLEFT" val="0_336.7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3"/>
  <p:tag name="KSO_WM_UNIT_ID" val="mixed20201907_313*i*3"/>
  <p:tag name="KSO_WM_TEMPLATE_CATEGORY" val="mixed"/>
  <p:tag name="KSO_WM_TEMPLATE_INDEX" val="20201907"/>
  <p:tag name="KSO_WM_UNIT_LAYERLEVEL" val="1"/>
  <p:tag name="KSO_WM_TAG_VERSION" val="1.0"/>
  <p:tag name="KSO_WM_BEAUTIFY_FLAG" val="#wm#"/>
</p:tagLst>
</file>

<file path=ppt/tags/tag655.xml><?xml version="1.0" encoding="utf-8"?>
<p:tagLst xmlns:p="http://schemas.openxmlformats.org/presentationml/2006/main">
  <p:tag name="KSO_WM_UNIT_TEXTBOXSTYLE_SHAPETYPE" val="1"/>
  <p:tag name="KSO_WM_UNIT_TEXTBOXSTYLE_TEMPLATETYPE" val="0"/>
  <p:tag name="KSO_WM_UNIT_TEXTBOXSTYLE_ADJUSTLEFT" val="0_359"/>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4"/>
  <p:tag name="KSO_WM_UNIT_ID" val="mixed20201907_313*i*4"/>
  <p:tag name="KSO_WM_TEMPLATE_CATEGORY" val="mixed"/>
  <p:tag name="KSO_WM_TEMPLATE_INDEX" val="20201907"/>
  <p:tag name="KSO_WM_UNIT_LAYERLEVEL" val="1"/>
  <p:tag name="KSO_WM_TAG_VERSION" val="1.0"/>
  <p:tag name="KSO_WM_BEAUTIFY_FLAG" val="#wm#"/>
</p:tagLst>
</file>

<file path=ppt/tags/tag656.xml><?xml version="1.0" encoding="utf-8"?>
<p:tagLst xmlns:p="http://schemas.openxmlformats.org/presentationml/2006/main">
  <p:tag name="KSO_WM_UNIT_TEXTBOXSTYLE_SHAPETYPE" val="1"/>
  <p:tag name="KSO_WM_UNIT_TEXTBOXSTYLE_ADJUSTLEFT" val="0_382.8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5"/>
  <p:tag name="KSO_WM_UNIT_ID" val="mixed20201907_313*i*5"/>
  <p:tag name="KSO_WM_TEMPLATE_CATEGORY" val="mixed"/>
  <p:tag name="KSO_WM_TEMPLATE_INDEX" val="20201907"/>
  <p:tag name="KSO_WM_UNIT_LAYERLEVEL" val="1"/>
  <p:tag name="KSO_WM_TAG_VERSION" val="1.0"/>
  <p:tag name="KSO_WM_BEAUTIFY_FLAG" val="#wm#"/>
</p:tagLst>
</file>

<file path=ppt/tags/tag657.xml><?xml version="1.0" encoding="utf-8"?>
<p:tagLst xmlns:p="http://schemas.openxmlformats.org/presentationml/2006/main">
  <p:tag name="KSO_WM_UNIT_TEXTBOXSTYLE_SHAPETYPE" val="1"/>
  <p:tag name="KSO_WM_UNIT_TEXTBOXSTYLE_ADJUSTLEFT" val="0_405.1"/>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6"/>
  <p:tag name="KSO_WM_UNIT_ID" val="mixed20201907_313*i*6"/>
  <p:tag name="KSO_WM_TEMPLATE_CATEGORY" val="mixed"/>
  <p:tag name="KSO_WM_TEMPLATE_INDEX" val="20201907"/>
  <p:tag name="KSO_WM_UNIT_LAYERLEVEL" val="1"/>
  <p:tag name="KSO_WM_TAG_VERSION" val="1.0"/>
  <p:tag name="KSO_WM_BEAUTIFY_FLAG" val="#wm#"/>
</p:tagLst>
</file>

<file path=ppt/tags/tag658.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659.xml><?xml version="1.0" encoding="utf-8"?>
<p:tagLst xmlns:p="http://schemas.openxmlformats.org/presentationml/2006/main">
  <p:tag name="REFSHAPE" val="678797316"/>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6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4"/>
  <p:tag name="KSO_WM_TEMPLATE_CATEGORY" val="diagram"/>
  <p:tag name="KSO_WM_TEMPLATE_INDEX" val="20194848"/>
  <p:tag name="KSO_WM_UNIT_LAYERLEVEL" val="1"/>
  <p:tag name="KSO_WM_TAG_VERSION" val="1.0"/>
  <p:tag name="KSO_WM_BEAUTIFY_FLAG" val="#wm#"/>
  <p:tag name="KSO_WM_UNIT_TYPE" val="i"/>
  <p:tag name="KSO_WM_UNIT_INDEX" val="4"/>
</p:tagLst>
</file>

<file path=ppt/tags/tag662.xml><?xml version="1.0" encoding="utf-8"?>
<p:tagLst xmlns:p="http://schemas.openxmlformats.org/presentationml/2006/main">
  <p:tag name="KSO_WM_UNIT_TEXT_PART_ID_V2" val="d-3-2"/>
  <p:tag name="KSO_WM_UNIT_NOCLEAR" val="1"/>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194848_1*f*1"/>
  <p:tag name="KSO_WM_TEMPLATE_CATEGORY" val="diagram"/>
  <p:tag name="KSO_WM_TEMPLATE_INDEX" val="20194848"/>
  <p:tag name="KSO_WM_UNIT_LAYERLEVEL" val="1"/>
  <p:tag name="KSO_WM_TAG_VERSION" val="1.0"/>
  <p:tag name="KSO_WM_BEAUTIFY_FLAG" val="#wm#"/>
  <p:tag name="KSO_WM_UNIT_PRESET_TEXT" val="单击此处添加小标题&#13;点击此处添加正文，文字是您思想的提炼，为了最终呈现发布的良好效果。&#13;请尽量言简意赅的阐述观点；根据需要可酌情增减文字以便观者可以。"/>
</p:tagLst>
</file>

<file path=ppt/tags/tag663.xml><?xml version="1.0" encoding="utf-8"?>
<p:tagLst xmlns:p="http://schemas.openxmlformats.org/presentationml/2006/main">
  <p:tag name="REFSHAPE" val="678820844"/>
</p:tagLst>
</file>

<file path=ppt/tags/tag664.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665.xml><?xml version="1.0" encoding="utf-8"?>
<p:tagLst xmlns:p="http://schemas.openxmlformats.org/presentationml/2006/main">
  <p:tag name="REFSHAPE" val="678797316"/>
</p:tagLst>
</file>

<file path=ppt/tags/tag6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249_1*y*1"/>
  <p:tag name="KSO_WM_TEMPLATE_CATEGORY" val="diagram"/>
  <p:tag name="KSO_WM_TEMPLATE_INDEX" val="20198249"/>
  <p:tag name="KSO_WM_UNIT_LAYERLEVEL" val="1"/>
  <p:tag name="KSO_WM_TAG_VERSION" val="1.0"/>
  <p:tag name="KSO_WM_BEAUTIFY_FLAG" val="#wm#"/>
  <p:tag name="KSO_WM_UNIT_ADJUSTLAYOUT_ID" val="8"/>
</p:tagLst>
</file>

<file path=ppt/tags/tag6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249_1*i*4"/>
  <p:tag name="KSO_WM_TEMPLATE_CATEGORY" val="diagram"/>
  <p:tag name="KSO_WM_TEMPLATE_INDEX" val="20198249"/>
  <p:tag name="KSO_WM_UNIT_LAYERLEVEL" val="1"/>
  <p:tag name="KSO_WM_TAG_VERSION" val="1.0"/>
  <p:tag name="KSO_WM_BEAUTIFY_FLAG" val="#wm#"/>
  <p:tag name="KSO_WM_UNIT_ADJUSTLAYOUT_ID" val="13"/>
</p:tagLst>
</file>

<file path=ppt/tags/tag668.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6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8249_1*i*3"/>
  <p:tag name="KSO_WM_TEMPLATE_CATEGORY" val="diagram"/>
  <p:tag name="KSO_WM_TEMPLATE_INDEX" val="20198249"/>
  <p:tag name="KSO_WM_UNIT_LAYERLEVEL" val="1"/>
  <p:tag name="KSO_WM_TAG_VERSION" val="1.0"/>
  <p:tag name="KSO_WM_BEAUTIFY_FLAG" val="#wm#"/>
  <p:tag name="KSO_WM_UNIT_ADJUSTLAYOUT_ID" val="1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8249_1*i*5"/>
  <p:tag name="KSO_WM_TEMPLATE_CATEGORY" val="diagram"/>
  <p:tag name="KSO_WM_TEMPLATE_INDEX" val="20198249"/>
  <p:tag name="KSO_WM_UNIT_LAYERLEVEL" val="1"/>
  <p:tag name="KSO_WM_TAG_VERSION" val="1.0"/>
  <p:tag name="KSO_WM_BEAUTIFY_FLAG" val="#wm#"/>
  <p:tag name="KSO_WM_UNIT_ADJUSTLAYOUT_ID" val="15"/>
</p:tagLst>
</file>

<file path=ppt/tags/tag671.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672.xml><?xml version="1.0" encoding="utf-8"?>
<p:tagLst xmlns:p="http://schemas.openxmlformats.org/presentationml/2006/main">
  <p:tag name="REFSHAPE" val="678797316"/>
</p:tagLst>
</file>

<file path=ppt/tags/tag6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249_1*y*1"/>
  <p:tag name="KSO_WM_TEMPLATE_CATEGORY" val="diagram"/>
  <p:tag name="KSO_WM_TEMPLATE_INDEX" val="20198249"/>
  <p:tag name="KSO_WM_UNIT_LAYERLEVEL" val="1"/>
  <p:tag name="KSO_WM_TAG_VERSION" val="1.0"/>
  <p:tag name="KSO_WM_BEAUTIFY_FLAG" val="#wm#"/>
  <p:tag name="KSO_WM_UNIT_ADJUSTLAYOUT_ID" val="8"/>
</p:tagLst>
</file>

<file path=ppt/tags/tag6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249_1*i*4"/>
  <p:tag name="KSO_WM_TEMPLATE_CATEGORY" val="diagram"/>
  <p:tag name="KSO_WM_TEMPLATE_INDEX" val="20198249"/>
  <p:tag name="KSO_WM_UNIT_LAYERLEVEL" val="1"/>
  <p:tag name="KSO_WM_TAG_VERSION" val="1.0"/>
  <p:tag name="KSO_WM_BEAUTIFY_FLAG" val="#wm#"/>
  <p:tag name="KSO_WM_UNIT_ADJUSTLAYOUT_ID" val="13"/>
</p:tagLst>
</file>

<file path=ppt/tags/tag675.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6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8249_1*i*3"/>
  <p:tag name="KSO_WM_TEMPLATE_CATEGORY" val="diagram"/>
  <p:tag name="KSO_WM_TEMPLATE_INDEX" val="20198249"/>
  <p:tag name="KSO_WM_UNIT_LAYERLEVEL" val="1"/>
  <p:tag name="KSO_WM_TAG_VERSION" val="1.0"/>
  <p:tag name="KSO_WM_BEAUTIFY_FLAG" val="#wm#"/>
  <p:tag name="KSO_WM_UNIT_ADJUSTLAYOUT_ID" val="11"/>
</p:tagLst>
</file>

<file path=ppt/tags/tag6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8249_1*i*5"/>
  <p:tag name="KSO_WM_TEMPLATE_CATEGORY" val="diagram"/>
  <p:tag name="KSO_WM_TEMPLATE_INDEX" val="20198249"/>
  <p:tag name="KSO_WM_UNIT_LAYERLEVEL" val="1"/>
  <p:tag name="KSO_WM_TAG_VERSION" val="1.0"/>
  <p:tag name="KSO_WM_BEAUTIFY_FLAG" val="#wm#"/>
  <p:tag name="KSO_WM_UNIT_ADJUSTLAYOUT_ID" val="15"/>
</p:tagLst>
</file>

<file path=ppt/tags/tag678.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679.xml><?xml version="1.0" encoding="utf-8"?>
<p:tagLst xmlns:p="http://schemas.openxmlformats.org/presentationml/2006/main">
  <p:tag name="REFSHAPE" val="678797316"/>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0.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681.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682.xml><?xml version="1.0" encoding="utf-8"?>
<p:tagLst xmlns:p="http://schemas.openxmlformats.org/presentationml/2006/main">
  <p:tag name="REFSHAPE" val="678797316"/>
</p:tagLst>
</file>

<file path=ppt/tags/tag683.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684.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685.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686.xml><?xml version="1.0" encoding="utf-8"?>
<p:tagLst xmlns:p="http://schemas.openxmlformats.org/presentationml/2006/main">
  <p:tag name="REFSHAPE" val="678797316"/>
</p:tagLst>
</file>

<file path=ppt/tags/tag6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6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4"/>
  <p:tag name="KSO_WM_TEMPLATE_CATEGORY" val="diagram"/>
  <p:tag name="KSO_WM_TEMPLATE_INDEX" val="20194848"/>
  <p:tag name="KSO_WM_UNIT_LAYERLEVEL" val="1"/>
  <p:tag name="KSO_WM_TAG_VERSION" val="1.0"/>
  <p:tag name="KSO_WM_BEAUTIFY_FLAG" val="#wm#"/>
  <p:tag name="KSO_WM_UNIT_TYPE" val="i"/>
  <p:tag name="KSO_WM_UNIT_INDEX" val="4"/>
</p:tagLst>
</file>

<file path=ppt/tags/tag689.xml><?xml version="1.0" encoding="utf-8"?>
<p:tagLst xmlns:p="http://schemas.openxmlformats.org/presentationml/2006/main">
  <p:tag name="KSO_WM_UNIT_TEXT_PART_ID_V2" val="d-3-2"/>
  <p:tag name="KSO_WM_UNIT_NOCLEAR" val="1"/>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194848_1*f*1"/>
  <p:tag name="KSO_WM_TEMPLATE_CATEGORY" val="diagram"/>
  <p:tag name="KSO_WM_TEMPLATE_INDEX" val="20194848"/>
  <p:tag name="KSO_WM_UNIT_LAYERLEVEL" val="1"/>
  <p:tag name="KSO_WM_TAG_VERSION" val="1.0"/>
  <p:tag name="KSO_WM_BEAUTIFY_FLAG" val="#wm#"/>
  <p:tag name="KSO_WM_UNIT_PRESET_TEXT" val="单击此处添加小标题&#13;点击此处添加正文，文字是您思想的提炼，为了最终呈现发布的良好效果。&#13;请尽量言简意赅的阐述观点；根据需要可酌情增减文字以便观者可以。"/>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0.xml><?xml version="1.0" encoding="utf-8"?>
<p:tagLst xmlns:p="http://schemas.openxmlformats.org/presentationml/2006/main">
  <p:tag name="REFSHAPE" val="678820844"/>
</p:tagLst>
</file>

<file path=ppt/tags/tag691.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692.xml><?xml version="1.0" encoding="utf-8"?>
<p:tagLst xmlns:p="http://schemas.openxmlformats.org/presentationml/2006/main">
  <p:tag name="REFSHAPE" val="678797316"/>
</p:tagLst>
</file>

<file path=ppt/tags/tag6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694.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695.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696.xml><?xml version="1.0" encoding="utf-8"?>
<p:tagLst xmlns:p="http://schemas.openxmlformats.org/presentationml/2006/main">
  <p:tag name="REFSHAPE" val="678797316"/>
</p:tagLst>
</file>

<file path=ppt/tags/tag6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698.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699.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TYPE" val="y"/>
  <p:tag name="KSO_WM_UNIT_INDEX" val="2"/>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00.xml><?xml version="1.0" encoding="utf-8"?>
<p:tagLst xmlns:p="http://schemas.openxmlformats.org/presentationml/2006/main">
  <p:tag name="REFSHAPE" val="678797316"/>
</p:tagLst>
</file>

<file path=ppt/tags/tag7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702.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7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704.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7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706.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7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708.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709.xml><?xml version="1.0" encoding="utf-8"?>
<p:tagLst xmlns:p="http://schemas.openxmlformats.org/presentationml/2006/main">
  <p:tag name="REFSHAPE" val="678797316"/>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0.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711.xml><?xml version="1.0" encoding="utf-8"?>
<p:tagLst xmlns:p="http://schemas.openxmlformats.org/presentationml/2006/main">
  <p:tag name="KSO_WM_UNIT_NOCLEAR" val="0"/>
  <p:tag name="KSO_WM_UNIT_VALUE" val="300"/>
  <p:tag name="KSO_WM_UNIT_HIGHLIGHT" val="0"/>
  <p:tag name="KSO_WM_UNIT_COMPATIBLE" val="0"/>
  <p:tag name="KSO_WM_UNIT_DIAGRAM_ISNUMVISUAL" val="0"/>
  <p:tag name="KSO_WM_UNIT_DIAGRAM_ISREFERUNIT" val="0"/>
  <p:tag name="KSO_WM_UNIT_TYPE" val="f"/>
  <p:tag name="KSO_WM_UNIT_INDEX" val="1"/>
  <p:tag name="KSO_WM_UNIT_ID" val="diagram20204628_1*f*1"/>
  <p:tag name="KSO_WM_TEMPLATE_CATEGORY" val="diagram"/>
  <p:tag name="KSO_WM_TEMPLATE_INDEX" val="20204628"/>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
  <p:tag name="KSO_WM_UNIT_TEXT_FILL_FORE_SCHEMECOLOR_INDEX_BRIGHTNESS" val="0.25"/>
  <p:tag name="KSO_WM_UNIT_TEXT_FILL_FORE_SCHEMECOLOR_INDEX" val="13"/>
  <p:tag name="KSO_WM_UNIT_TEXT_FILL_TYPE" val="1"/>
</p:tagLst>
</file>

<file path=ppt/tags/tag7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2"/>
  <p:tag name="KSO_WM_UNIT_ID" val="diagram20204628_1*y*2"/>
  <p:tag name="KSO_WM_TEMPLATE_CATEGORY" val="diagram"/>
  <p:tag name="KSO_WM_TEMPLATE_INDEX" val="20204628"/>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Lst>
</file>

<file path=ppt/tags/tag713.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714.xml><?xml version="1.0" encoding="utf-8"?>
<p:tagLst xmlns:p="http://schemas.openxmlformats.org/presentationml/2006/main">
  <p:tag name="REFSHAPE" val="678797316"/>
</p:tagLst>
</file>

<file path=ppt/tags/tag715.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716.xml><?xml version="1.0" encoding="utf-8"?>
<p:tagLst xmlns:p="http://schemas.openxmlformats.org/presentationml/2006/main">
  <p:tag name="KSO_WM_UNIT_NOCLEAR" val="0"/>
  <p:tag name="KSO_WM_UNIT_VALUE" val="300"/>
  <p:tag name="KSO_WM_UNIT_HIGHLIGHT" val="0"/>
  <p:tag name="KSO_WM_UNIT_COMPATIBLE" val="0"/>
  <p:tag name="KSO_WM_UNIT_DIAGRAM_ISNUMVISUAL" val="0"/>
  <p:tag name="KSO_WM_UNIT_DIAGRAM_ISREFERUNIT" val="0"/>
  <p:tag name="KSO_WM_UNIT_TYPE" val="f"/>
  <p:tag name="KSO_WM_UNIT_INDEX" val="1"/>
  <p:tag name="KSO_WM_UNIT_ID" val="diagram20204628_1*f*1"/>
  <p:tag name="KSO_WM_TEMPLATE_CATEGORY" val="diagram"/>
  <p:tag name="KSO_WM_TEMPLATE_INDEX" val="20204628"/>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
  <p:tag name="KSO_WM_UNIT_TEXT_FILL_FORE_SCHEMECOLOR_INDEX_BRIGHTNESS" val="0.25"/>
  <p:tag name="KSO_WM_UNIT_TEXT_FILL_FORE_SCHEMECOLOR_INDEX" val="13"/>
  <p:tag name="KSO_WM_UNIT_TEXT_FILL_TYPE" val="1"/>
</p:tagLst>
</file>

<file path=ppt/tags/tag7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2"/>
  <p:tag name="KSO_WM_UNIT_ID" val="diagram20204628_1*y*2"/>
  <p:tag name="KSO_WM_TEMPLATE_CATEGORY" val="diagram"/>
  <p:tag name="KSO_WM_TEMPLATE_INDEX" val="20204628"/>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Lst>
</file>

<file path=ppt/tags/tag718.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719.xml><?xml version="1.0" encoding="utf-8"?>
<p:tagLst xmlns:p="http://schemas.openxmlformats.org/presentationml/2006/main">
  <p:tag name="REFSHAPE" val="678797316"/>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20.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721.xml><?xml version="1.0" encoding="utf-8"?>
<p:tagLst xmlns:p="http://schemas.openxmlformats.org/presentationml/2006/main">
  <p:tag name="KSO_WM_UNIT_NOCLEAR" val="0"/>
  <p:tag name="KSO_WM_UNIT_VALUE" val="300"/>
  <p:tag name="KSO_WM_UNIT_HIGHLIGHT" val="0"/>
  <p:tag name="KSO_WM_UNIT_COMPATIBLE" val="0"/>
  <p:tag name="KSO_WM_UNIT_DIAGRAM_ISNUMVISUAL" val="0"/>
  <p:tag name="KSO_WM_UNIT_DIAGRAM_ISREFERUNIT" val="0"/>
  <p:tag name="KSO_WM_UNIT_TYPE" val="f"/>
  <p:tag name="KSO_WM_UNIT_INDEX" val="1"/>
  <p:tag name="KSO_WM_UNIT_ID" val="diagram20204628_1*f*1"/>
  <p:tag name="KSO_WM_TEMPLATE_CATEGORY" val="diagram"/>
  <p:tag name="KSO_WM_TEMPLATE_INDEX" val="20204628"/>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
  <p:tag name="KSO_WM_UNIT_TEXT_FILL_FORE_SCHEMECOLOR_INDEX_BRIGHTNESS" val="0.25"/>
  <p:tag name="KSO_WM_UNIT_TEXT_FILL_FORE_SCHEMECOLOR_INDEX" val="13"/>
  <p:tag name="KSO_WM_UNIT_TEXT_FILL_TYPE" val="1"/>
</p:tagLst>
</file>

<file path=ppt/tags/tag7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2"/>
  <p:tag name="KSO_WM_UNIT_ID" val="diagram20204628_1*y*2"/>
  <p:tag name="KSO_WM_TEMPLATE_CATEGORY" val="diagram"/>
  <p:tag name="KSO_WM_TEMPLATE_INDEX" val="20204628"/>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Lst>
</file>

<file path=ppt/tags/tag723.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7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249_1*y*1"/>
  <p:tag name="KSO_WM_TEMPLATE_CATEGORY" val="diagram"/>
  <p:tag name="KSO_WM_TEMPLATE_INDEX" val="20198249"/>
  <p:tag name="KSO_WM_UNIT_LAYERLEVEL" val="1"/>
  <p:tag name="KSO_WM_TAG_VERSION" val="1.0"/>
  <p:tag name="KSO_WM_BEAUTIFY_FLAG" val="#wm#"/>
  <p:tag name="KSO_WM_UNIT_ADJUSTLAYOUT_ID" val="8"/>
</p:tagLst>
</file>

<file path=ppt/tags/tag7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249_1*i*4"/>
  <p:tag name="KSO_WM_TEMPLATE_CATEGORY" val="diagram"/>
  <p:tag name="KSO_WM_TEMPLATE_INDEX" val="20198249"/>
  <p:tag name="KSO_WM_UNIT_LAYERLEVEL" val="1"/>
  <p:tag name="KSO_WM_TAG_VERSION" val="1.0"/>
  <p:tag name="KSO_WM_BEAUTIFY_FLAG" val="#wm#"/>
  <p:tag name="KSO_WM_UNIT_ADJUSTLAYOUT_ID" val="13"/>
</p:tagLst>
</file>

<file path=ppt/tags/tag7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7.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728.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7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249_1*y*1"/>
  <p:tag name="KSO_WM_TEMPLATE_CATEGORY" val="diagram"/>
  <p:tag name="KSO_WM_TEMPLATE_INDEX" val="20198249"/>
  <p:tag name="KSO_WM_UNIT_LAYERLEVEL" val="1"/>
  <p:tag name="KSO_WM_TAG_VERSION" val="1.0"/>
  <p:tag name="KSO_WM_BEAUTIFY_FLAG" val="#wm#"/>
  <p:tag name="KSO_WM_UNIT_ADJUSTLAYOUT_ID" val="8"/>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249_1*i*4"/>
  <p:tag name="KSO_WM_TEMPLATE_CATEGORY" val="diagram"/>
  <p:tag name="KSO_WM_TEMPLATE_INDEX" val="20198249"/>
  <p:tag name="KSO_WM_UNIT_LAYERLEVEL" val="1"/>
  <p:tag name="KSO_WM_TAG_VERSION" val="1.0"/>
  <p:tag name="KSO_WM_BEAUTIFY_FLAG" val="#wm#"/>
  <p:tag name="KSO_WM_UNIT_ADJUSTLAYOUT_ID" val="13"/>
</p:tagLst>
</file>

<file path=ppt/tags/tag7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2.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733.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7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8.xml><?xml version="1.0" encoding="utf-8"?>
<p:tagLst xmlns:p="http://schemas.openxmlformats.org/presentationml/2006/main">
  <p:tag name="KSO_WM_SLIDE_ID" val="custom20203704_22"/>
  <p:tag name="KSO_WM_TEMPLATE_SUBCATEGORY" val="0"/>
  <p:tag name="KSO_WM_TEMPLATE_MASTER_TYPE" val="1"/>
  <p:tag name="KSO_WM_TEMPLATE_COLOR_TYPE" val="1"/>
  <p:tag name="KSO_WM_SLIDE_ITEM_CNT" val="0"/>
  <p:tag name="KSO_WM_SLIDE_INDEX" val="22"/>
  <p:tag name="KSO_WM_TAG_VERSION" val="1.0"/>
  <p:tag name="KSO_WM_BEAUTIFY_FLAG" val="#wm#"/>
  <p:tag name="KSO_WM_TEMPLATE_CATEGORY" val="custom"/>
  <p:tag name="KSO_WM_TEMPLATE_INDEX" val="20203704"/>
  <p:tag name="KSO_WM_SLIDE_TYPE" val="endPage"/>
  <p:tag name="KSO_WM_SLIDE_SUBTYPE" val="pureTxt"/>
  <p:tag name="KSO_WM_SLIDE_LAYOUT" val="a_b"/>
  <p:tag name="KSO_WM_SLIDE_LAYOUT_CNT" val="1_1"/>
  <p:tag name="KSO_WM_TEMPLATE_THUMBS_INDEX" val="1、2、3、6、8、10、11、12、15"/>
  <p:tag name="KSO_WM_SPECIAL_SOURCE" val="bdnull"/>
</p:tagLst>
</file>

<file path=ppt/tags/tag739.xml><?xml version="1.0" encoding="utf-8"?>
<p:tagLst xmlns:p="http://schemas.openxmlformats.org/presentationml/2006/main">
  <p:tag name="KSO_DOCER_TEMPLATE_OPEN_ONCE_MARK"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UNIT_TYPE" val="y"/>
  <p:tag name="KSO_WM_UNIT_INDEX" val="3"/>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4"/>
  <p:tag name="KSO_WM_UNIT_LAYERLEVEL" val="1"/>
  <p:tag name="KSO_WM_TAG_VERSION" val="1.0"/>
  <p:tag name="KSO_WM_BEAUTIFY_FLAG" val="#wm#"/>
  <p:tag name="KSO_WM_UNIT_TYPE" val="y"/>
  <p:tag name="KSO_WM_UNIT_INDEX" val="4"/>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heme/theme1.xml><?xml version="1.0" encoding="utf-8"?>
<a:theme xmlns:a="http://schemas.openxmlformats.org/drawingml/2006/main" name="Office 主题​​">
  <a:themeElements>
    <a:clrScheme name="自定义 85">
      <a:dk1>
        <a:sysClr val="windowText" lastClr="000000"/>
      </a:dk1>
      <a:lt1>
        <a:sysClr val="window" lastClr="FFFFFF"/>
      </a:lt1>
      <a:dk2>
        <a:srgbClr val="FFFCF1"/>
      </a:dk2>
      <a:lt2>
        <a:srgbClr val="FFFFFF"/>
      </a:lt2>
      <a:accent1>
        <a:srgbClr val="FCC301"/>
      </a:accent1>
      <a:accent2>
        <a:srgbClr val="E3BE17"/>
      </a:accent2>
      <a:accent3>
        <a:srgbClr val="CAB92C"/>
      </a:accent3>
      <a:accent4>
        <a:srgbClr val="B1B342"/>
      </a:accent4>
      <a:accent5>
        <a:srgbClr val="98AE57"/>
      </a:accent5>
      <a:accent6>
        <a:srgbClr val="7FA96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85">
      <a:dk1>
        <a:sysClr val="windowText" lastClr="000000"/>
      </a:dk1>
      <a:lt1>
        <a:sysClr val="window" lastClr="FFFFFF"/>
      </a:lt1>
      <a:dk2>
        <a:srgbClr val="FFFCF1"/>
      </a:dk2>
      <a:lt2>
        <a:srgbClr val="FFFFFF"/>
      </a:lt2>
      <a:accent1>
        <a:srgbClr val="FCC301"/>
      </a:accent1>
      <a:accent2>
        <a:srgbClr val="E3BE17"/>
      </a:accent2>
      <a:accent3>
        <a:srgbClr val="CAB92C"/>
      </a:accent3>
      <a:accent4>
        <a:srgbClr val="B1B342"/>
      </a:accent4>
      <a:accent5>
        <a:srgbClr val="98AE57"/>
      </a:accent5>
      <a:accent6>
        <a:srgbClr val="7FA96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11083</Words>
  <Application>WPS 演示</Application>
  <PresentationFormat>宽屏</PresentationFormat>
  <Paragraphs>493</Paragraphs>
  <Slides>44</Slides>
  <Notes>1</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44</vt:i4>
      </vt:variant>
    </vt:vector>
  </HeadingPairs>
  <TitlesOfParts>
    <vt:vector size="64" baseType="lpstr">
      <vt:lpstr>Arial</vt:lpstr>
      <vt:lpstr>宋体</vt:lpstr>
      <vt:lpstr>Wingdings</vt:lpstr>
      <vt:lpstr>微软雅黑</vt:lpstr>
      <vt:lpstr>汉仪旗黑-85S</vt:lpstr>
      <vt:lpstr>黑体</vt:lpstr>
      <vt:lpstr>叶根友毛笔行书简体-个人版</vt:lpstr>
      <vt:lpstr>方正黑体简体</vt:lpstr>
      <vt:lpstr>方正黑体简体</vt:lpstr>
      <vt:lpstr>Arial Unicode MS</vt:lpstr>
      <vt:lpstr>Segoe UI</vt:lpstr>
      <vt:lpstr>Wingdings</vt:lpstr>
      <vt:lpstr>Malgun Gothic</vt:lpstr>
      <vt:lpstr>Wingdings 3</vt:lpstr>
      <vt:lpstr>幼圆</vt:lpstr>
      <vt:lpstr>WPS-Bullets</vt:lpstr>
      <vt:lpstr>Helvetica Light</vt:lpstr>
      <vt:lpstr>BatangChe</vt:lpstr>
      <vt:lpstr>Office 主题​​</vt:lpstr>
      <vt:lpstr>1_Office 主题​​</vt:lpstr>
      <vt:lpstr>心</vt:lpstr>
      <vt:lpstr>PowerPoint 演示文稿</vt:lpstr>
      <vt:lpstr>大学生心理咨询与心理治疗</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wxl</dc:creator>
  <cp:lastModifiedBy>hmd</cp:lastModifiedBy>
  <cp:revision>40</cp:revision>
  <dcterms:created xsi:type="dcterms:W3CDTF">2019-05-28T01:30:00Z</dcterms:created>
  <dcterms:modified xsi:type="dcterms:W3CDTF">2021-11-12T10:00:40Z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C41ACE1EA5B54384BF83E39837D62987</vt:lpwstr>
  </property>
</Properties>
</file>